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7.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8.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9.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0.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1.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2.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3.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4.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5.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6.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7.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8.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41"/>
  </p:notesMasterIdLst>
  <p:sldIdLst>
    <p:sldId id="256" r:id="rId5"/>
    <p:sldId id="286" r:id="rId6"/>
    <p:sldId id="699" r:id="rId7"/>
    <p:sldId id="576" r:id="rId8"/>
    <p:sldId id="667" r:id="rId9"/>
    <p:sldId id="635" r:id="rId10"/>
    <p:sldId id="617" r:id="rId11"/>
    <p:sldId id="634" r:id="rId12"/>
    <p:sldId id="633" r:id="rId13"/>
    <p:sldId id="670" r:id="rId14"/>
    <p:sldId id="672" r:id="rId15"/>
    <p:sldId id="678" r:id="rId16"/>
    <p:sldId id="638" r:id="rId17"/>
    <p:sldId id="620" r:id="rId18"/>
    <p:sldId id="618" r:id="rId19"/>
    <p:sldId id="644" r:id="rId20"/>
    <p:sldId id="626" r:id="rId21"/>
    <p:sldId id="673" r:id="rId22"/>
    <p:sldId id="651" r:id="rId23"/>
    <p:sldId id="647" r:id="rId24"/>
    <p:sldId id="675" r:id="rId25"/>
    <p:sldId id="623" r:id="rId26"/>
    <p:sldId id="631" r:id="rId27"/>
    <p:sldId id="632" r:id="rId28"/>
    <p:sldId id="630" r:id="rId29"/>
    <p:sldId id="676" r:id="rId30"/>
    <p:sldId id="625" r:id="rId31"/>
    <p:sldId id="660" r:id="rId32"/>
    <p:sldId id="679" r:id="rId33"/>
    <p:sldId id="258" r:id="rId34"/>
    <p:sldId id="677" r:id="rId35"/>
    <p:sldId id="663" r:id="rId36"/>
    <p:sldId id="664" r:id="rId37"/>
    <p:sldId id="665" r:id="rId38"/>
    <p:sldId id="666" r:id="rId39"/>
    <p:sldId id="668" r:id="rId40"/>
  </p:sldIdLst>
  <p:sldSz cx="12192000" cy="6858000"/>
  <p:notesSz cx="6858000" cy="9144000"/>
  <p:embeddedFontLst>
    <p:embeddedFont>
      <p:font typeface="Calibri" panose="020F0502020204030204" pitchFamily="34" charset="0"/>
      <p:regular r:id="rId42"/>
      <p:bold r:id="rId43"/>
      <p:italic r:id="rId44"/>
      <p:boldItalic r:id="rId45"/>
    </p:embeddedFont>
    <p:embeddedFont>
      <p:font typeface="Cambria Math" panose="02040503050406030204" pitchFamily="18" charset="0"/>
      <p:regular r:id="rId46"/>
    </p:embeddedFont>
    <p:embeddedFont>
      <p:font typeface="DengXian" panose="02010600030101010101" pitchFamily="2" charset="-122"/>
      <p:regular r:id="rId47"/>
      <p:bold r:id="rId48"/>
    </p:embeddedFont>
    <p:embeddedFont>
      <p:font typeface="Segoe UI" panose="020B0502040204020203" pitchFamily="34" charset="0"/>
      <p:regular r:id="rId49"/>
      <p:bold r:id="rId50"/>
      <p:italic r:id="rId51"/>
      <p:boldItalic r:id="rId5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020640F-9D37-0BB9-CF18-DF95006046ED}" name="Nick Stefani" initials="NS" userId="S::nicola.stefani@ansys.com::59292905-21ab-45c4-9a0f-231bc7ccf392" providerId="AD"/>
  <p188:author id="{05BD2BD0-E8C6-FE4D-E83C-49FD3419DBB9}" name="Janos Plocher" initials="JP" userId="S::janos.plocher@ansys.com::ba7cd727-c325-432c-8863-bb9badcea957" providerId="AD"/>
  <p188:author id="{6839C6F6-1488-72BA-07B8-95934B361D6C}" name="Madhumita Saravana Kumar" initials="MSK" userId="S::madhumita.saravanakumar@ansys.com::9ffa2865-6a19-4249-a78c-e95e8c3ee8d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158" autoAdjust="0"/>
  </p:normalViewPr>
  <p:slideViewPr>
    <p:cSldViewPr snapToGrid="0">
      <p:cViewPr varScale="1">
        <p:scale>
          <a:sx n="106" d="100"/>
          <a:sy n="106" d="100"/>
        </p:scale>
        <p:origin x="84" y="3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4.fntdata"/><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10.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5.fntdata"/><Relationship Id="rId20" Type="http://schemas.openxmlformats.org/officeDocument/2006/relationships/slide" Target="slides/slide16.xml"/><Relationship Id="rId41" Type="http://schemas.openxmlformats.org/officeDocument/2006/relationships/notesMaster" Target="notesMasters/notesMaster1.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8.fntdata"/><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3.fntdata"/><Relationship Id="rId52" Type="http://schemas.openxmlformats.org/officeDocument/2006/relationships/font" Target="fonts/font11.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k Stefani" userId="59292905-21ab-45c4-9a0f-231bc7ccf392" providerId="ADAL" clId="{3D91A923-E9EE-4E35-8477-9B548B1D4BE2}"/>
    <pc:docChg chg="undo custSel addSld delSld modSld">
      <pc:chgData name="Nick Stefani" userId="59292905-21ab-45c4-9a0f-231bc7ccf392" providerId="ADAL" clId="{3D91A923-E9EE-4E35-8477-9B548B1D4BE2}" dt="2022-03-01T16:31:13.057" v="175" actId="1076"/>
      <pc:docMkLst>
        <pc:docMk/>
      </pc:docMkLst>
      <pc:sldChg chg="modSp mod">
        <pc:chgData name="Nick Stefani" userId="59292905-21ab-45c4-9a0f-231bc7ccf392" providerId="ADAL" clId="{3D91A923-E9EE-4E35-8477-9B548B1D4BE2}" dt="2022-03-01T16:31:13.057" v="175" actId="1076"/>
        <pc:sldMkLst>
          <pc:docMk/>
          <pc:sldMk cId="1909926961" sldId="256"/>
        </pc:sldMkLst>
        <pc:spChg chg="mod">
          <ac:chgData name="Nick Stefani" userId="59292905-21ab-45c4-9a0f-231bc7ccf392" providerId="ADAL" clId="{3D91A923-E9EE-4E35-8477-9B548B1D4BE2}" dt="2022-03-01T16:31:13.057" v="175" actId="1076"/>
          <ac:spMkLst>
            <pc:docMk/>
            <pc:sldMk cId="1909926961" sldId="256"/>
            <ac:spMk id="2" creationId="{AE2C3BA5-6E5F-4798-87B7-B8DFFB97930D}"/>
          </ac:spMkLst>
        </pc:spChg>
      </pc:sldChg>
      <pc:sldChg chg="delCm">
        <pc:chgData name="Nick Stefani" userId="59292905-21ab-45c4-9a0f-231bc7ccf392" providerId="ADAL" clId="{3D91A923-E9EE-4E35-8477-9B548B1D4BE2}" dt="2022-02-16T14:42:46.544" v="55"/>
        <pc:sldMkLst>
          <pc:docMk/>
          <pc:sldMk cId="2996468986" sldId="638"/>
        </pc:sldMkLst>
      </pc:sldChg>
      <pc:sldChg chg="delCm">
        <pc:chgData name="Nick Stefani" userId="59292905-21ab-45c4-9a0f-231bc7ccf392" providerId="ADAL" clId="{3D91A923-E9EE-4E35-8477-9B548B1D4BE2}" dt="2022-02-16T14:42:11.395" v="0"/>
        <pc:sldMkLst>
          <pc:docMk/>
          <pc:sldMk cId="3479810144" sldId="667"/>
        </pc:sldMkLst>
      </pc:sldChg>
      <pc:sldChg chg="del">
        <pc:chgData name="Nick Stefani" userId="59292905-21ab-45c4-9a0f-231bc7ccf392" providerId="ADAL" clId="{3D91A923-E9EE-4E35-8477-9B548B1D4BE2}" dt="2022-02-16T14:43:37.191" v="57" actId="47"/>
        <pc:sldMkLst>
          <pc:docMk/>
          <pc:sldMk cId="1317928710" sldId="669"/>
        </pc:sldMkLst>
      </pc:sldChg>
      <pc:sldChg chg="modSp mod delCm">
        <pc:chgData name="Nick Stefani" userId="59292905-21ab-45c4-9a0f-231bc7ccf392" providerId="ADAL" clId="{3D91A923-E9EE-4E35-8477-9B548B1D4BE2}" dt="2022-02-16T14:42:37.070" v="54" actId="1038"/>
        <pc:sldMkLst>
          <pc:docMk/>
          <pc:sldMk cId="2448241108" sldId="670"/>
        </pc:sldMkLst>
        <pc:spChg chg="mod">
          <ac:chgData name="Nick Stefani" userId="59292905-21ab-45c4-9a0f-231bc7ccf392" providerId="ADAL" clId="{3D91A923-E9EE-4E35-8477-9B548B1D4BE2}" dt="2022-02-16T14:42:37.070" v="54" actId="1038"/>
          <ac:spMkLst>
            <pc:docMk/>
            <pc:sldMk cId="2448241108" sldId="670"/>
            <ac:spMk id="10" creationId="{30AA0230-D2E9-4609-8375-0842971731D5}"/>
          </ac:spMkLst>
        </pc:spChg>
        <pc:spChg chg="mod">
          <ac:chgData name="Nick Stefani" userId="59292905-21ab-45c4-9a0f-231bc7ccf392" providerId="ADAL" clId="{3D91A923-E9EE-4E35-8477-9B548B1D4BE2}" dt="2022-02-16T14:42:37.070" v="54" actId="1038"/>
          <ac:spMkLst>
            <pc:docMk/>
            <pc:sldMk cId="2448241108" sldId="670"/>
            <ac:spMk id="48" creationId="{993A5E8C-4795-4B2F-9D73-33898B98F538}"/>
          </ac:spMkLst>
        </pc:spChg>
        <pc:spChg chg="mod">
          <ac:chgData name="Nick Stefani" userId="59292905-21ab-45c4-9a0f-231bc7ccf392" providerId="ADAL" clId="{3D91A923-E9EE-4E35-8477-9B548B1D4BE2}" dt="2022-02-16T14:42:37.070" v="54" actId="1038"/>
          <ac:spMkLst>
            <pc:docMk/>
            <pc:sldMk cId="2448241108" sldId="670"/>
            <ac:spMk id="50" creationId="{F6B0810A-8F8A-46C0-A122-AEFF8A11E7A3}"/>
          </ac:spMkLst>
        </pc:spChg>
        <pc:spChg chg="mod">
          <ac:chgData name="Nick Stefani" userId="59292905-21ab-45c4-9a0f-231bc7ccf392" providerId="ADAL" clId="{3D91A923-E9EE-4E35-8477-9B548B1D4BE2}" dt="2022-02-16T14:42:37.070" v="54" actId="1038"/>
          <ac:spMkLst>
            <pc:docMk/>
            <pc:sldMk cId="2448241108" sldId="670"/>
            <ac:spMk id="52" creationId="{F0CF5E57-471F-465E-8D72-A218C92BE937}"/>
          </ac:spMkLst>
        </pc:spChg>
        <pc:spChg chg="mod">
          <ac:chgData name="Nick Stefani" userId="59292905-21ab-45c4-9a0f-231bc7ccf392" providerId="ADAL" clId="{3D91A923-E9EE-4E35-8477-9B548B1D4BE2}" dt="2022-02-16T14:42:37.070" v="54" actId="1038"/>
          <ac:spMkLst>
            <pc:docMk/>
            <pc:sldMk cId="2448241108" sldId="670"/>
            <ac:spMk id="53" creationId="{1C6CEFE8-28A9-4E4F-8571-82F172BDBA34}"/>
          </ac:spMkLst>
        </pc:spChg>
        <pc:spChg chg="mod">
          <ac:chgData name="Nick Stefani" userId="59292905-21ab-45c4-9a0f-231bc7ccf392" providerId="ADAL" clId="{3D91A923-E9EE-4E35-8477-9B548B1D4BE2}" dt="2022-02-16T14:42:37.070" v="54" actId="1038"/>
          <ac:spMkLst>
            <pc:docMk/>
            <pc:sldMk cId="2448241108" sldId="670"/>
            <ac:spMk id="54" creationId="{3659916E-9EF1-435E-B159-7FA15B1CF8EA}"/>
          </ac:spMkLst>
        </pc:spChg>
        <pc:spChg chg="mod">
          <ac:chgData name="Nick Stefani" userId="59292905-21ab-45c4-9a0f-231bc7ccf392" providerId="ADAL" clId="{3D91A923-E9EE-4E35-8477-9B548B1D4BE2}" dt="2022-02-16T14:42:37.070" v="54" actId="1038"/>
          <ac:spMkLst>
            <pc:docMk/>
            <pc:sldMk cId="2448241108" sldId="670"/>
            <ac:spMk id="56" creationId="{1590D524-22F4-4827-92E2-2F5C2539C2EC}"/>
          </ac:spMkLst>
        </pc:spChg>
        <pc:spChg chg="mod">
          <ac:chgData name="Nick Stefani" userId="59292905-21ab-45c4-9a0f-231bc7ccf392" providerId="ADAL" clId="{3D91A923-E9EE-4E35-8477-9B548B1D4BE2}" dt="2022-02-16T14:42:37.070" v="54" actId="1038"/>
          <ac:spMkLst>
            <pc:docMk/>
            <pc:sldMk cId="2448241108" sldId="670"/>
            <ac:spMk id="57" creationId="{9311C3C7-65A8-4482-A7C7-C68D6544F667}"/>
          </ac:spMkLst>
        </pc:spChg>
        <pc:spChg chg="mod">
          <ac:chgData name="Nick Stefani" userId="59292905-21ab-45c4-9a0f-231bc7ccf392" providerId="ADAL" clId="{3D91A923-E9EE-4E35-8477-9B548B1D4BE2}" dt="2022-02-16T14:42:37.070" v="54" actId="1038"/>
          <ac:spMkLst>
            <pc:docMk/>
            <pc:sldMk cId="2448241108" sldId="670"/>
            <ac:spMk id="60" creationId="{B0F9FB99-1D18-4B9C-AB8A-00338D17EFE3}"/>
          </ac:spMkLst>
        </pc:spChg>
        <pc:cxnChg chg="mod">
          <ac:chgData name="Nick Stefani" userId="59292905-21ab-45c4-9a0f-231bc7ccf392" providerId="ADAL" clId="{3D91A923-E9EE-4E35-8477-9B548B1D4BE2}" dt="2022-02-16T14:42:37.070" v="54" actId="1038"/>
          <ac:cxnSpMkLst>
            <pc:docMk/>
            <pc:sldMk cId="2448241108" sldId="670"/>
            <ac:cxnSpMk id="51" creationId="{A82EB9BF-6E9A-47B3-92D3-A16D8620ED4E}"/>
          </ac:cxnSpMkLst>
        </pc:cxnChg>
        <pc:cxnChg chg="mod">
          <ac:chgData name="Nick Stefani" userId="59292905-21ab-45c4-9a0f-231bc7ccf392" providerId="ADAL" clId="{3D91A923-E9EE-4E35-8477-9B548B1D4BE2}" dt="2022-02-16T14:42:37.070" v="54" actId="1038"/>
          <ac:cxnSpMkLst>
            <pc:docMk/>
            <pc:sldMk cId="2448241108" sldId="670"/>
            <ac:cxnSpMk id="55" creationId="{1A3409B9-3DEE-4B1B-9AE1-B09164445D6A}"/>
          </ac:cxnSpMkLst>
        </pc:cxnChg>
        <pc:cxnChg chg="mod">
          <ac:chgData name="Nick Stefani" userId="59292905-21ab-45c4-9a0f-231bc7ccf392" providerId="ADAL" clId="{3D91A923-E9EE-4E35-8477-9B548B1D4BE2}" dt="2022-02-16T14:42:37.070" v="54" actId="1038"/>
          <ac:cxnSpMkLst>
            <pc:docMk/>
            <pc:sldMk cId="2448241108" sldId="670"/>
            <ac:cxnSpMk id="58" creationId="{3030A593-1805-4180-805F-409758900C1C}"/>
          </ac:cxnSpMkLst>
        </pc:cxnChg>
      </pc:sldChg>
      <pc:sldChg chg="modSp add mod delCm">
        <pc:chgData name="Nick Stefani" userId="59292905-21ab-45c4-9a0f-231bc7ccf392" providerId="ADAL" clId="{3D91A923-E9EE-4E35-8477-9B548B1D4BE2}" dt="2022-02-22T18:06:38.427" v="174"/>
        <pc:sldMkLst>
          <pc:docMk/>
          <pc:sldMk cId="3249287943" sldId="679"/>
        </pc:sldMkLst>
        <pc:spChg chg="mod">
          <ac:chgData name="Nick Stefani" userId="59292905-21ab-45c4-9a0f-231bc7ccf392" providerId="ADAL" clId="{3D91A923-E9EE-4E35-8477-9B548B1D4BE2}" dt="2022-02-22T18:06:35.034" v="173" actId="20577"/>
          <ac:spMkLst>
            <pc:docMk/>
            <pc:sldMk cId="3249287943" sldId="679"/>
            <ac:spMk id="19" creationId="{220426CA-80CA-46A3-85D1-6404D891A7AE}"/>
          </ac:spMkLst>
        </pc:spChg>
        <pc:picChg chg="mod">
          <ac:chgData name="Nick Stefani" userId="59292905-21ab-45c4-9a0f-231bc7ccf392" providerId="ADAL" clId="{3D91A923-E9EE-4E35-8477-9B548B1D4BE2}" dt="2022-02-16T14:45:06.252" v="170" actId="1076"/>
          <ac:picMkLst>
            <pc:docMk/>
            <pc:sldMk cId="3249287943" sldId="679"/>
            <ac:picMk id="17" creationId="{72AA70DB-D91F-4703-B979-337D218CE360}"/>
          </ac:picMkLst>
        </pc:picChg>
      </pc:sldChg>
    </pc:docChg>
  </pc:docChgLst>
  <pc:docChgLst>
    <pc:chgData name="Madhumita Saravana Kumar" userId="S::madhumita.saravanakumar@ansys.com::9ffa2865-6a19-4249-a78c-e95e8c3ee8d6" providerId="AD" clId="Web-{779C8C37-3BFA-253B-0009-7646460354F9}"/>
    <pc:docChg chg="modSld">
      <pc:chgData name="Madhumita Saravana Kumar" userId="S::madhumita.saravanakumar@ansys.com::9ffa2865-6a19-4249-a78c-e95e8c3ee8d6" providerId="AD" clId="Web-{779C8C37-3BFA-253B-0009-7646460354F9}" dt="2022-01-05T08:44:38.500" v="4" actId="20577"/>
      <pc:docMkLst>
        <pc:docMk/>
      </pc:docMkLst>
      <pc:sldChg chg="modSp modCm">
        <pc:chgData name="Madhumita Saravana Kumar" userId="S::madhumita.saravanakumar@ansys.com::9ffa2865-6a19-4249-a78c-e95e8c3ee8d6" providerId="AD" clId="Web-{779C8C37-3BFA-253B-0009-7646460354F9}" dt="2022-01-05T08:44:38.500" v="4" actId="20577"/>
        <pc:sldMkLst>
          <pc:docMk/>
          <pc:sldMk cId="3880842988" sldId="286"/>
        </pc:sldMkLst>
        <pc:spChg chg="mod">
          <ac:chgData name="Madhumita Saravana Kumar" userId="S::madhumita.saravanakumar@ansys.com::9ffa2865-6a19-4249-a78c-e95e8c3ee8d6" providerId="AD" clId="Web-{779C8C37-3BFA-253B-0009-7646460354F9}" dt="2022-01-05T08:44:38.500" v="4" actId="20577"/>
          <ac:spMkLst>
            <pc:docMk/>
            <pc:sldMk cId="3880842988" sldId="286"/>
            <ac:spMk id="11" creationId="{C587C7E9-D21C-41BC-918A-F1BC1F67B302}"/>
          </ac:spMkLst>
        </pc:spChg>
      </pc:sldChg>
    </pc:docChg>
  </pc:docChgLst>
  <pc:docChgLst>
    <pc:chgData name="Nick Stefani" userId="59292905-21ab-45c4-9a0f-231bc7ccf392" providerId="ADAL" clId="{D9FB022E-5331-4EA4-8465-92550472CCAB}"/>
    <pc:docChg chg="undo redo custSel addSld delSld modSld sldOrd">
      <pc:chgData name="Nick Stefani" userId="59292905-21ab-45c4-9a0f-231bc7ccf392" providerId="ADAL" clId="{D9FB022E-5331-4EA4-8465-92550472CCAB}" dt="2022-01-25T11:55:44.701" v="8248" actId="1076"/>
      <pc:docMkLst>
        <pc:docMk/>
      </pc:docMkLst>
      <pc:sldChg chg="ord">
        <pc:chgData name="Nick Stefani" userId="59292905-21ab-45c4-9a0f-231bc7ccf392" providerId="ADAL" clId="{D9FB022E-5331-4EA4-8465-92550472CCAB}" dt="2022-01-25T11:46:52.295" v="8103"/>
        <pc:sldMkLst>
          <pc:docMk/>
          <pc:sldMk cId="3114710565" sldId="258"/>
        </pc:sldMkLst>
      </pc:sldChg>
      <pc:sldChg chg="modSp mod">
        <pc:chgData name="Nick Stefani" userId="59292905-21ab-45c4-9a0f-231bc7ccf392" providerId="ADAL" clId="{D9FB022E-5331-4EA4-8465-92550472CCAB}" dt="2022-01-25T11:47:36.731" v="8105" actId="20577"/>
        <pc:sldMkLst>
          <pc:docMk/>
          <pc:sldMk cId="3880842988" sldId="286"/>
        </pc:sldMkLst>
        <pc:spChg chg="mod">
          <ac:chgData name="Nick Stefani" userId="59292905-21ab-45c4-9a0f-231bc7ccf392" providerId="ADAL" clId="{D9FB022E-5331-4EA4-8465-92550472CCAB}" dt="2022-01-25T11:47:36.731" v="8105" actId="20577"/>
          <ac:spMkLst>
            <pc:docMk/>
            <pc:sldMk cId="3880842988" sldId="286"/>
            <ac:spMk id="11" creationId="{C587C7E9-D21C-41BC-918A-F1BC1F67B302}"/>
          </ac:spMkLst>
        </pc:spChg>
        <pc:spChg chg="mod">
          <ac:chgData name="Nick Stefani" userId="59292905-21ab-45c4-9a0f-231bc7ccf392" providerId="ADAL" clId="{D9FB022E-5331-4EA4-8465-92550472CCAB}" dt="2022-01-25T11:09:45.872" v="6123" actId="1036"/>
          <ac:spMkLst>
            <pc:docMk/>
            <pc:sldMk cId="3880842988" sldId="286"/>
            <ac:spMk id="12" creationId="{B119C578-D161-4E26-AB13-3461CA21F446}"/>
          </ac:spMkLst>
        </pc:spChg>
        <pc:spChg chg="mod">
          <ac:chgData name="Nick Stefani" userId="59292905-21ab-45c4-9a0f-231bc7ccf392" providerId="ADAL" clId="{D9FB022E-5331-4EA4-8465-92550472CCAB}" dt="2022-01-25T11:09:45.872" v="6123" actId="1036"/>
          <ac:spMkLst>
            <pc:docMk/>
            <pc:sldMk cId="3880842988" sldId="286"/>
            <ac:spMk id="17" creationId="{225F378B-38CF-4CE3-9632-E0471530BD92}"/>
          </ac:spMkLst>
        </pc:spChg>
        <pc:picChg chg="mod">
          <ac:chgData name="Nick Stefani" userId="59292905-21ab-45c4-9a0f-231bc7ccf392" providerId="ADAL" clId="{D9FB022E-5331-4EA4-8465-92550472CCAB}" dt="2022-01-25T11:09:45.872" v="6123" actId="1036"/>
          <ac:picMkLst>
            <pc:docMk/>
            <pc:sldMk cId="3880842988" sldId="286"/>
            <ac:picMk id="13" creationId="{7927B71F-C26A-416D-9D20-2B1035EB3F59}"/>
          </ac:picMkLst>
        </pc:picChg>
        <pc:picChg chg="mod">
          <ac:chgData name="Nick Stefani" userId="59292905-21ab-45c4-9a0f-231bc7ccf392" providerId="ADAL" clId="{D9FB022E-5331-4EA4-8465-92550472CCAB}" dt="2022-01-25T11:09:45.872" v="6123" actId="1036"/>
          <ac:picMkLst>
            <pc:docMk/>
            <pc:sldMk cId="3880842988" sldId="286"/>
            <ac:picMk id="18" creationId="{0E925A1E-992E-436C-B054-2BD64F9723D2}"/>
          </ac:picMkLst>
        </pc:picChg>
        <pc:picChg chg="mod">
          <ac:chgData name="Nick Stefani" userId="59292905-21ab-45c4-9a0f-231bc7ccf392" providerId="ADAL" clId="{D9FB022E-5331-4EA4-8465-92550472CCAB}" dt="2022-01-25T11:09:45.872" v="6123" actId="1036"/>
          <ac:picMkLst>
            <pc:docMk/>
            <pc:sldMk cId="3880842988" sldId="286"/>
            <ac:picMk id="19" creationId="{08A276C7-786B-488E-8D66-FB29FCE7A9C0}"/>
          </ac:picMkLst>
        </pc:picChg>
      </pc:sldChg>
      <pc:sldChg chg="modSp mod delCm">
        <pc:chgData name="Nick Stefani" userId="59292905-21ab-45c4-9a0f-231bc7ccf392" providerId="ADAL" clId="{D9FB022E-5331-4EA4-8465-92550472CCAB}" dt="2022-01-25T11:51:27.019" v="8227"/>
        <pc:sldMkLst>
          <pc:docMk/>
          <pc:sldMk cId="4195438022" sldId="576"/>
        </pc:sldMkLst>
        <pc:spChg chg="mod">
          <ac:chgData name="Nick Stefani" userId="59292905-21ab-45c4-9a0f-231bc7ccf392" providerId="ADAL" clId="{D9FB022E-5331-4EA4-8465-92550472CCAB}" dt="2022-01-25T11:48:44.881" v="8206" actId="1076"/>
          <ac:spMkLst>
            <pc:docMk/>
            <pc:sldMk cId="4195438022" sldId="576"/>
            <ac:spMk id="10" creationId="{6522FDFB-59DD-4107-9166-E5855977827F}"/>
          </ac:spMkLst>
        </pc:spChg>
        <pc:picChg chg="mod">
          <ac:chgData name="Nick Stefani" userId="59292905-21ab-45c4-9a0f-231bc7ccf392" providerId="ADAL" clId="{D9FB022E-5331-4EA4-8465-92550472CCAB}" dt="2022-01-25T11:48:57.674" v="8207" actId="1076"/>
          <ac:picMkLst>
            <pc:docMk/>
            <pc:sldMk cId="4195438022" sldId="576"/>
            <ac:picMk id="7" creationId="{3EB8DEAB-2554-4C32-BD30-A22FFCEBCD56}"/>
          </ac:picMkLst>
        </pc:picChg>
      </pc:sldChg>
      <pc:sldChg chg="addSp modSp mod modAnim modNotesTx">
        <pc:chgData name="Nick Stefani" userId="59292905-21ab-45c4-9a0f-231bc7ccf392" providerId="ADAL" clId="{D9FB022E-5331-4EA4-8465-92550472CCAB}" dt="2022-01-25T10:10:01.560" v="2043"/>
        <pc:sldMkLst>
          <pc:docMk/>
          <pc:sldMk cId="880289833" sldId="620"/>
        </pc:sldMkLst>
        <pc:spChg chg="add mod">
          <ac:chgData name="Nick Stefani" userId="59292905-21ab-45c4-9a0f-231bc7ccf392" providerId="ADAL" clId="{D9FB022E-5331-4EA4-8465-92550472CCAB}" dt="2022-01-25T09:46:19.656" v="708" actId="1076"/>
          <ac:spMkLst>
            <pc:docMk/>
            <pc:sldMk cId="880289833" sldId="620"/>
            <ac:spMk id="78" creationId="{BF65F7F8-CDE8-4EDB-9413-8076633E1E88}"/>
          </ac:spMkLst>
        </pc:spChg>
        <pc:picChg chg="add mod">
          <ac:chgData name="Nick Stefani" userId="59292905-21ab-45c4-9a0f-231bc7ccf392" providerId="ADAL" clId="{D9FB022E-5331-4EA4-8465-92550472CCAB}" dt="2022-01-25T09:46:21.103" v="709" actId="1076"/>
          <ac:picMkLst>
            <pc:docMk/>
            <pc:sldMk cId="880289833" sldId="620"/>
            <ac:picMk id="80" creationId="{C1652BEA-0E5C-4BFB-A4C9-63D0077AA970}"/>
          </ac:picMkLst>
        </pc:picChg>
      </pc:sldChg>
      <pc:sldChg chg="del">
        <pc:chgData name="Nick Stefani" userId="59292905-21ab-45c4-9a0f-231bc7ccf392" providerId="ADAL" clId="{D9FB022E-5331-4EA4-8465-92550472CCAB}" dt="2022-01-25T10:35:20.423" v="4087" actId="47"/>
        <pc:sldMkLst>
          <pc:docMk/>
          <pc:sldMk cId="1158096550" sldId="622"/>
        </pc:sldMkLst>
      </pc:sldChg>
      <pc:sldChg chg="addSp delSp modSp mod modAnim delCm modCm modNotesTx">
        <pc:chgData name="Nick Stefani" userId="59292905-21ab-45c4-9a0f-231bc7ccf392" providerId="ADAL" clId="{D9FB022E-5331-4EA4-8465-92550472CCAB}" dt="2022-01-25T11:53:43.218" v="8241" actId="113"/>
        <pc:sldMkLst>
          <pc:docMk/>
          <pc:sldMk cId="1278218242" sldId="623"/>
        </pc:sldMkLst>
        <pc:spChg chg="add del mod">
          <ac:chgData name="Nick Stefani" userId="59292905-21ab-45c4-9a0f-231bc7ccf392" providerId="ADAL" clId="{D9FB022E-5331-4EA4-8465-92550472CCAB}" dt="2022-01-25T10:04:39.620" v="1784" actId="478"/>
          <ac:spMkLst>
            <pc:docMk/>
            <pc:sldMk cId="1278218242" sldId="623"/>
            <ac:spMk id="2" creationId="{76F057B8-261F-4EE6-A82C-59E9D252BDA5}"/>
          </ac:spMkLst>
        </pc:spChg>
        <pc:spChg chg="mod">
          <ac:chgData name="Nick Stefani" userId="59292905-21ab-45c4-9a0f-231bc7ccf392" providerId="ADAL" clId="{D9FB022E-5331-4EA4-8465-92550472CCAB}" dt="2022-01-25T10:54:45.685" v="5083" actId="20577"/>
          <ac:spMkLst>
            <pc:docMk/>
            <pc:sldMk cId="1278218242" sldId="623"/>
            <ac:spMk id="4" creationId="{01E904E7-B129-4571-B4FD-3A12DA6608C9}"/>
          </ac:spMkLst>
        </pc:spChg>
        <pc:spChg chg="mod topLvl">
          <ac:chgData name="Nick Stefani" userId="59292905-21ab-45c4-9a0f-231bc7ccf392" providerId="ADAL" clId="{D9FB022E-5331-4EA4-8465-92550472CCAB}" dt="2022-01-25T10:44:25.830" v="4286" actId="1076"/>
          <ac:spMkLst>
            <pc:docMk/>
            <pc:sldMk cId="1278218242" sldId="623"/>
            <ac:spMk id="7" creationId="{3E1977E5-2151-4031-9A6B-AAAD0836749A}"/>
          </ac:spMkLst>
        </pc:spChg>
        <pc:spChg chg="add del mod">
          <ac:chgData name="Nick Stefani" userId="59292905-21ab-45c4-9a0f-231bc7ccf392" providerId="ADAL" clId="{D9FB022E-5331-4EA4-8465-92550472CCAB}" dt="2022-01-25T10:07:19.180" v="1943" actId="478"/>
          <ac:spMkLst>
            <pc:docMk/>
            <pc:sldMk cId="1278218242" sldId="623"/>
            <ac:spMk id="9" creationId="{D8AA2538-D35D-4A6E-AE1D-A60D9DB78CCB}"/>
          </ac:spMkLst>
        </pc:spChg>
        <pc:spChg chg="add mod">
          <ac:chgData name="Nick Stefani" userId="59292905-21ab-45c4-9a0f-231bc7ccf392" providerId="ADAL" clId="{D9FB022E-5331-4EA4-8465-92550472CCAB}" dt="2022-01-25T10:58:50.652" v="5301" actId="1076"/>
          <ac:spMkLst>
            <pc:docMk/>
            <pc:sldMk cId="1278218242" sldId="623"/>
            <ac:spMk id="13" creationId="{4DCAD4F8-0424-4C3E-B4DF-1B145D425B64}"/>
          </ac:spMkLst>
        </pc:spChg>
        <pc:spChg chg="add mod">
          <ac:chgData name="Nick Stefani" userId="59292905-21ab-45c4-9a0f-231bc7ccf392" providerId="ADAL" clId="{D9FB022E-5331-4EA4-8465-92550472CCAB}" dt="2022-01-25T10:57:00.221" v="5159" actId="14100"/>
          <ac:spMkLst>
            <pc:docMk/>
            <pc:sldMk cId="1278218242" sldId="623"/>
            <ac:spMk id="16" creationId="{B33DDD40-31BA-468D-A68C-906A6ADA45F4}"/>
          </ac:spMkLst>
        </pc:spChg>
        <pc:spChg chg="add del mod">
          <ac:chgData name="Nick Stefani" userId="59292905-21ab-45c4-9a0f-231bc7ccf392" providerId="ADAL" clId="{D9FB022E-5331-4EA4-8465-92550472CCAB}" dt="2022-01-25T10:57:54.724" v="5257" actId="478"/>
          <ac:spMkLst>
            <pc:docMk/>
            <pc:sldMk cId="1278218242" sldId="623"/>
            <ac:spMk id="20" creationId="{BD5C8CA6-4C9A-43B5-B6C4-8B8E62F5B322}"/>
          </ac:spMkLst>
        </pc:spChg>
        <pc:spChg chg="add del mod">
          <ac:chgData name="Nick Stefani" userId="59292905-21ab-45c4-9a0f-231bc7ccf392" providerId="ADAL" clId="{D9FB022E-5331-4EA4-8465-92550472CCAB}" dt="2022-01-25T10:57:51.629" v="5254" actId="478"/>
          <ac:spMkLst>
            <pc:docMk/>
            <pc:sldMk cId="1278218242" sldId="623"/>
            <ac:spMk id="21" creationId="{BBE5F7D5-6E15-4EFB-80FD-F937A24C13FD}"/>
          </ac:spMkLst>
        </pc:spChg>
        <pc:spChg chg="add del mod">
          <ac:chgData name="Nick Stefani" userId="59292905-21ab-45c4-9a0f-231bc7ccf392" providerId="ADAL" clId="{D9FB022E-5331-4EA4-8465-92550472CCAB}" dt="2022-01-25T10:57:48.410" v="5250" actId="478"/>
          <ac:spMkLst>
            <pc:docMk/>
            <pc:sldMk cId="1278218242" sldId="623"/>
            <ac:spMk id="22" creationId="{EE3772C8-3399-4A81-BE4D-FE2A4EE45121}"/>
          </ac:spMkLst>
        </pc:spChg>
        <pc:spChg chg="add del mod">
          <ac:chgData name="Nick Stefani" userId="59292905-21ab-45c4-9a0f-231bc7ccf392" providerId="ADAL" clId="{D9FB022E-5331-4EA4-8465-92550472CCAB}" dt="2022-01-25T10:57:49.852" v="5252" actId="478"/>
          <ac:spMkLst>
            <pc:docMk/>
            <pc:sldMk cId="1278218242" sldId="623"/>
            <ac:spMk id="23" creationId="{B8F9D9B7-8E07-4D70-9C6F-FB4999D6DCC4}"/>
          </ac:spMkLst>
        </pc:spChg>
        <pc:spChg chg="add del mod">
          <ac:chgData name="Nick Stefani" userId="59292905-21ab-45c4-9a0f-231bc7ccf392" providerId="ADAL" clId="{D9FB022E-5331-4EA4-8465-92550472CCAB}" dt="2022-01-25T10:57:47.302" v="5249" actId="478"/>
          <ac:spMkLst>
            <pc:docMk/>
            <pc:sldMk cId="1278218242" sldId="623"/>
            <ac:spMk id="24" creationId="{2FE48B90-FA9D-4BEB-9C4A-E2230EAD39CD}"/>
          </ac:spMkLst>
        </pc:spChg>
        <pc:spChg chg="mod">
          <ac:chgData name="Nick Stefani" userId="59292905-21ab-45c4-9a0f-231bc7ccf392" providerId="ADAL" clId="{D9FB022E-5331-4EA4-8465-92550472CCAB}" dt="2022-01-25T10:58:46.723" v="5300" actId="1036"/>
          <ac:spMkLst>
            <pc:docMk/>
            <pc:sldMk cId="1278218242" sldId="623"/>
            <ac:spMk id="29" creationId="{C95E4D73-1FAE-48F3-A02C-BA97019674D0}"/>
          </ac:spMkLst>
        </pc:spChg>
        <pc:spChg chg="mod">
          <ac:chgData name="Nick Stefani" userId="59292905-21ab-45c4-9a0f-231bc7ccf392" providerId="ADAL" clId="{D9FB022E-5331-4EA4-8465-92550472CCAB}" dt="2022-01-25T10:58:46.723" v="5300" actId="1036"/>
          <ac:spMkLst>
            <pc:docMk/>
            <pc:sldMk cId="1278218242" sldId="623"/>
            <ac:spMk id="33" creationId="{2B80A7FA-665E-4F76-B7E4-087DD6CF6D45}"/>
          </ac:spMkLst>
        </pc:spChg>
        <pc:spChg chg="mod">
          <ac:chgData name="Nick Stefani" userId="59292905-21ab-45c4-9a0f-231bc7ccf392" providerId="ADAL" clId="{D9FB022E-5331-4EA4-8465-92550472CCAB}" dt="2022-01-25T10:58:46.723" v="5300" actId="1036"/>
          <ac:spMkLst>
            <pc:docMk/>
            <pc:sldMk cId="1278218242" sldId="623"/>
            <ac:spMk id="34" creationId="{2B121A4C-3C0D-46D2-8362-24ED6F1252B9}"/>
          </ac:spMkLst>
        </pc:spChg>
        <pc:spChg chg="mod">
          <ac:chgData name="Nick Stefani" userId="59292905-21ab-45c4-9a0f-231bc7ccf392" providerId="ADAL" clId="{D9FB022E-5331-4EA4-8465-92550472CCAB}" dt="2022-01-25T10:58:46.723" v="5300" actId="1036"/>
          <ac:spMkLst>
            <pc:docMk/>
            <pc:sldMk cId="1278218242" sldId="623"/>
            <ac:spMk id="35" creationId="{BDCA1730-995B-4591-804C-EEBE6A95AD0A}"/>
          </ac:spMkLst>
        </pc:spChg>
        <pc:spChg chg="mod">
          <ac:chgData name="Nick Stefani" userId="59292905-21ab-45c4-9a0f-231bc7ccf392" providerId="ADAL" clId="{D9FB022E-5331-4EA4-8465-92550472CCAB}" dt="2022-01-25T10:58:46.723" v="5300" actId="1036"/>
          <ac:spMkLst>
            <pc:docMk/>
            <pc:sldMk cId="1278218242" sldId="623"/>
            <ac:spMk id="36" creationId="{49F8BCA4-9F3E-43DF-A2DC-761286A9A8E0}"/>
          </ac:spMkLst>
        </pc:spChg>
        <pc:spChg chg="mod">
          <ac:chgData name="Nick Stefani" userId="59292905-21ab-45c4-9a0f-231bc7ccf392" providerId="ADAL" clId="{D9FB022E-5331-4EA4-8465-92550472CCAB}" dt="2022-01-25T10:58:46.723" v="5300" actId="1036"/>
          <ac:spMkLst>
            <pc:docMk/>
            <pc:sldMk cId="1278218242" sldId="623"/>
            <ac:spMk id="37" creationId="{A9918F62-24D4-43C5-B47B-CEFA3BFA2D9E}"/>
          </ac:spMkLst>
        </pc:spChg>
        <pc:spChg chg="mod">
          <ac:chgData name="Nick Stefani" userId="59292905-21ab-45c4-9a0f-231bc7ccf392" providerId="ADAL" clId="{D9FB022E-5331-4EA4-8465-92550472CCAB}" dt="2022-01-25T10:03:39.068" v="1772" actId="313"/>
          <ac:spMkLst>
            <pc:docMk/>
            <pc:sldMk cId="1278218242" sldId="623"/>
            <ac:spMk id="25602" creationId="{00000000-0000-0000-0000-000000000000}"/>
          </ac:spMkLst>
        </pc:spChg>
        <pc:grpChg chg="del mod">
          <ac:chgData name="Nick Stefani" userId="59292905-21ab-45c4-9a0f-231bc7ccf392" providerId="ADAL" clId="{D9FB022E-5331-4EA4-8465-92550472CCAB}" dt="2022-01-25T10:44:01.359" v="4283" actId="165"/>
          <ac:grpSpMkLst>
            <pc:docMk/>
            <pc:sldMk cId="1278218242" sldId="623"/>
            <ac:grpSpMk id="5" creationId="{01656273-8B9B-4503-938D-15470555556C}"/>
          </ac:grpSpMkLst>
        </pc:grpChg>
        <pc:grpChg chg="add mod">
          <ac:chgData name="Nick Stefani" userId="59292905-21ab-45c4-9a0f-231bc7ccf392" providerId="ADAL" clId="{D9FB022E-5331-4EA4-8465-92550472CCAB}" dt="2022-01-25T10:58:46.723" v="5300" actId="1036"/>
          <ac:grpSpMkLst>
            <pc:docMk/>
            <pc:sldMk cId="1278218242" sldId="623"/>
            <ac:grpSpMk id="28" creationId="{3E047317-6E38-4787-AC9B-537B778925A7}"/>
          </ac:grpSpMkLst>
        </pc:grpChg>
        <pc:picChg chg="mod topLvl">
          <ac:chgData name="Nick Stefani" userId="59292905-21ab-45c4-9a0f-231bc7ccf392" providerId="ADAL" clId="{D9FB022E-5331-4EA4-8465-92550472CCAB}" dt="2022-01-25T10:44:36.864" v="4301" actId="1038"/>
          <ac:picMkLst>
            <pc:docMk/>
            <pc:sldMk cId="1278218242" sldId="623"/>
            <ac:picMk id="6" creationId="{D1537C17-5863-4AB4-8C26-CFCD6C1E559C}"/>
          </ac:picMkLst>
        </pc:picChg>
        <pc:picChg chg="add mod">
          <ac:chgData name="Nick Stefani" userId="59292905-21ab-45c4-9a0f-231bc7ccf392" providerId="ADAL" clId="{D9FB022E-5331-4EA4-8465-92550472CCAB}" dt="2022-01-25T10:58:56.731" v="5302" actId="1076"/>
          <ac:picMkLst>
            <pc:docMk/>
            <pc:sldMk cId="1278218242" sldId="623"/>
            <ac:picMk id="8" creationId="{05848F67-A5EF-41AA-ABE0-96068ECA2BCE}"/>
          </ac:picMkLst>
        </pc:picChg>
        <pc:picChg chg="add mod">
          <ac:chgData name="Nick Stefani" userId="59292905-21ab-45c4-9a0f-231bc7ccf392" providerId="ADAL" clId="{D9FB022E-5331-4EA4-8465-92550472CCAB}" dt="2022-01-25T10:59:16.371" v="5306" actId="1076"/>
          <ac:picMkLst>
            <pc:docMk/>
            <pc:sldMk cId="1278218242" sldId="623"/>
            <ac:picMk id="12" creationId="{912C2F8A-8DF3-4143-800C-877A911A6E5D}"/>
          </ac:picMkLst>
        </pc:picChg>
        <pc:cxnChg chg="add del mod">
          <ac:chgData name="Nick Stefani" userId="59292905-21ab-45c4-9a0f-231bc7ccf392" providerId="ADAL" clId="{D9FB022E-5331-4EA4-8465-92550472CCAB}" dt="2022-01-25T10:57:49.411" v="5251" actId="478"/>
          <ac:cxnSpMkLst>
            <pc:docMk/>
            <pc:sldMk cId="1278218242" sldId="623"/>
            <ac:cxnSpMk id="17" creationId="{81CA7D28-5114-481A-9F44-2EB1F172BA47}"/>
          </ac:cxnSpMkLst>
        </pc:cxnChg>
        <pc:cxnChg chg="add del mod">
          <ac:chgData name="Nick Stefani" userId="59292905-21ab-45c4-9a0f-231bc7ccf392" providerId="ADAL" clId="{D9FB022E-5331-4EA4-8465-92550472CCAB}" dt="2022-01-25T10:57:52.560" v="5255" actId="478"/>
          <ac:cxnSpMkLst>
            <pc:docMk/>
            <pc:sldMk cId="1278218242" sldId="623"/>
            <ac:cxnSpMk id="18" creationId="{31984BCD-BBDA-4CC5-9575-A668182970A4}"/>
          </ac:cxnSpMkLst>
        </pc:cxnChg>
        <pc:cxnChg chg="add del mod">
          <ac:chgData name="Nick Stefani" userId="59292905-21ab-45c4-9a0f-231bc7ccf392" providerId="ADAL" clId="{D9FB022E-5331-4EA4-8465-92550472CCAB}" dt="2022-01-25T10:57:50.727" v="5253" actId="478"/>
          <ac:cxnSpMkLst>
            <pc:docMk/>
            <pc:sldMk cId="1278218242" sldId="623"/>
            <ac:cxnSpMk id="19" creationId="{DD901624-370B-4B51-AEC0-B98F66EB1793}"/>
          </ac:cxnSpMkLst>
        </pc:cxnChg>
        <pc:cxnChg chg="mod">
          <ac:chgData name="Nick Stefani" userId="59292905-21ab-45c4-9a0f-231bc7ccf392" providerId="ADAL" clId="{D9FB022E-5331-4EA4-8465-92550472CCAB}" dt="2022-01-25T10:58:46.723" v="5300" actId="1036"/>
          <ac:cxnSpMkLst>
            <pc:docMk/>
            <pc:sldMk cId="1278218242" sldId="623"/>
            <ac:cxnSpMk id="30" creationId="{50E0E21C-C1BA-41EE-AE32-94D6A7356091}"/>
          </ac:cxnSpMkLst>
        </pc:cxnChg>
        <pc:cxnChg chg="mod">
          <ac:chgData name="Nick Stefani" userId="59292905-21ab-45c4-9a0f-231bc7ccf392" providerId="ADAL" clId="{D9FB022E-5331-4EA4-8465-92550472CCAB}" dt="2022-01-25T10:58:46.723" v="5300" actId="1036"/>
          <ac:cxnSpMkLst>
            <pc:docMk/>
            <pc:sldMk cId="1278218242" sldId="623"/>
            <ac:cxnSpMk id="31" creationId="{FC3B5099-F612-4735-8B60-90DAA47A852F}"/>
          </ac:cxnSpMkLst>
        </pc:cxnChg>
        <pc:cxnChg chg="mod">
          <ac:chgData name="Nick Stefani" userId="59292905-21ab-45c4-9a0f-231bc7ccf392" providerId="ADAL" clId="{D9FB022E-5331-4EA4-8465-92550472CCAB}" dt="2022-01-25T10:58:46.723" v="5300" actId="1036"/>
          <ac:cxnSpMkLst>
            <pc:docMk/>
            <pc:sldMk cId="1278218242" sldId="623"/>
            <ac:cxnSpMk id="32" creationId="{91768489-A7F0-4A7F-BC13-C307218044A9}"/>
          </ac:cxnSpMkLst>
        </pc:cxnChg>
      </pc:sldChg>
      <pc:sldChg chg="addSp modSp mod ord modAnim delCm modNotesTx">
        <pc:chgData name="Nick Stefani" userId="59292905-21ab-45c4-9a0f-231bc7ccf392" providerId="ADAL" clId="{D9FB022E-5331-4EA4-8465-92550472CCAB}" dt="2022-01-25T11:55:44.701" v="8248" actId="1076"/>
        <pc:sldMkLst>
          <pc:docMk/>
          <pc:sldMk cId="4000928112" sldId="626"/>
        </pc:sldMkLst>
        <pc:spChg chg="add mod">
          <ac:chgData name="Nick Stefani" userId="59292905-21ab-45c4-9a0f-231bc7ccf392" providerId="ADAL" clId="{D9FB022E-5331-4EA4-8465-92550472CCAB}" dt="2022-01-25T11:55:44.701" v="8248" actId="1076"/>
          <ac:spMkLst>
            <pc:docMk/>
            <pc:sldMk cId="4000928112" sldId="626"/>
            <ac:spMk id="4" creationId="{6C0440C5-AE43-472E-B0D5-3E239FE6C4BD}"/>
          </ac:spMkLst>
        </pc:spChg>
        <pc:spChg chg="mod">
          <ac:chgData name="Nick Stefani" userId="59292905-21ab-45c4-9a0f-231bc7ccf392" providerId="ADAL" clId="{D9FB022E-5331-4EA4-8465-92550472CCAB}" dt="2022-01-25T09:56:00.345" v="1280" actId="20577"/>
          <ac:spMkLst>
            <pc:docMk/>
            <pc:sldMk cId="4000928112" sldId="626"/>
            <ac:spMk id="5" creationId="{2F1BCE41-94AA-4F20-8F96-F9BCCF623D5F}"/>
          </ac:spMkLst>
        </pc:spChg>
        <pc:picChg chg="mod">
          <ac:chgData name="Nick Stefani" userId="59292905-21ab-45c4-9a0f-231bc7ccf392" providerId="ADAL" clId="{D9FB022E-5331-4EA4-8465-92550472CCAB}" dt="2022-01-25T09:56:05.933" v="1283" actId="1076"/>
          <ac:picMkLst>
            <pc:docMk/>
            <pc:sldMk cId="4000928112" sldId="626"/>
            <ac:picMk id="7" creationId="{5F6D364B-A344-4981-8F26-C4B0C7CE3026}"/>
          </ac:picMkLst>
        </pc:picChg>
        <pc:picChg chg="mod">
          <ac:chgData name="Nick Stefani" userId="59292905-21ab-45c4-9a0f-231bc7ccf392" providerId="ADAL" clId="{D9FB022E-5331-4EA4-8465-92550472CCAB}" dt="2022-01-25T11:55:43.137" v="8247" actId="1076"/>
          <ac:picMkLst>
            <pc:docMk/>
            <pc:sldMk cId="4000928112" sldId="626"/>
            <ac:picMk id="9" creationId="{52DA2826-4156-46FB-82DC-0651A3855B26}"/>
          </ac:picMkLst>
        </pc:picChg>
      </pc:sldChg>
      <pc:sldChg chg="modNotesTx">
        <pc:chgData name="Nick Stefani" userId="59292905-21ab-45c4-9a0f-231bc7ccf392" providerId="ADAL" clId="{D9FB022E-5331-4EA4-8465-92550472CCAB}" dt="2022-01-25T09:44:40.501" v="697" actId="20577"/>
        <pc:sldMkLst>
          <pc:docMk/>
          <pc:sldMk cId="410046008" sldId="627"/>
        </pc:sldMkLst>
      </pc:sldChg>
      <pc:sldChg chg="del">
        <pc:chgData name="Nick Stefani" userId="59292905-21ab-45c4-9a0f-231bc7ccf392" providerId="ADAL" clId="{D9FB022E-5331-4EA4-8465-92550472CCAB}" dt="2022-01-25T10:35:00.590" v="4083" actId="47"/>
        <pc:sldMkLst>
          <pc:docMk/>
          <pc:sldMk cId="3980767724" sldId="628"/>
        </pc:sldMkLst>
      </pc:sldChg>
      <pc:sldChg chg="addSp delSp modSp mod ord delAnim modAnim delCm modNotesTx">
        <pc:chgData name="Nick Stefani" userId="59292905-21ab-45c4-9a0f-231bc7ccf392" providerId="ADAL" clId="{D9FB022E-5331-4EA4-8465-92550472CCAB}" dt="2022-01-25T11:52:24.240" v="8230"/>
        <pc:sldMkLst>
          <pc:docMk/>
          <pc:sldMk cId="3624851492" sldId="630"/>
        </pc:sldMkLst>
        <pc:spChg chg="mod">
          <ac:chgData name="Nick Stefani" userId="59292905-21ab-45c4-9a0f-231bc7ccf392" providerId="ADAL" clId="{D9FB022E-5331-4EA4-8465-92550472CCAB}" dt="2022-01-25T11:21:10.732" v="6638" actId="164"/>
          <ac:spMkLst>
            <pc:docMk/>
            <pc:sldMk cId="3624851492" sldId="630"/>
            <ac:spMk id="6" creationId="{51858BF8-6E68-41B4-94D3-FB751472D13A}"/>
          </ac:spMkLst>
        </pc:spChg>
        <pc:spChg chg="mod">
          <ac:chgData name="Nick Stefani" userId="59292905-21ab-45c4-9a0f-231bc7ccf392" providerId="ADAL" clId="{D9FB022E-5331-4EA4-8465-92550472CCAB}" dt="2022-01-25T11:21:10.732" v="6638" actId="164"/>
          <ac:spMkLst>
            <pc:docMk/>
            <pc:sldMk cId="3624851492" sldId="630"/>
            <ac:spMk id="7" creationId="{3CC01489-2115-4C45-9ED5-7AF67046E76F}"/>
          </ac:spMkLst>
        </pc:spChg>
        <pc:spChg chg="mod">
          <ac:chgData name="Nick Stefani" userId="59292905-21ab-45c4-9a0f-231bc7ccf392" providerId="ADAL" clId="{D9FB022E-5331-4EA4-8465-92550472CCAB}" dt="2022-01-25T11:21:10.732" v="6638" actId="164"/>
          <ac:spMkLst>
            <pc:docMk/>
            <pc:sldMk cId="3624851492" sldId="630"/>
            <ac:spMk id="8" creationId="{01AC4C60-D293-43F4-899C-7214D310A250}"/>
          </ac:spMkLst>
        </pc:spChg>
        <pc:spChg chg="mod">
          <ac:chgData name="Nick Stefani" userId="59292905-21ab-45c4-9a0f-231bc7ccf392" providerId="ADAL" clId="{D9FB022E-5331-4EA4-8465-92550472CCAB}" dt="2022-01-25T11:21:10.732" v="6638" actId="164"/>
          <ac:spMkLst>
            <pc:docMk/>
            <pc:sldMk cId="3624851492" sldId="630"/>
            <ac:spMk id="9" creationId="{E784E78D-D9DB-4CA0-B631-C369393E1322}"/>
          </ac:spMkLst>
        </pc:spChg>
        <pc:spChg chg="mod">
          <ac:chgData name="Nick Stefani" userId="59292905-21ab-45c4-9a0f-231bc7ccf392" providerId="ADAL" clId="{D9FB022E-5331-4EA4-8465-92550472CCAB}" dt="2022-01-25T11:21:10.732" v="6638" actId="164"/>
          <ac:spMkLst>
            <pc:docMk/>
            <pc:sldMk cId="3624851492" sldId="630"/>
            <ac:spMk id="10" creationId="{28AE2974-4BEA-46BC-86A0-E2A434ADAE85}"/>
          </ac:spMkLst>
        </pc:spChg>
        <pc:spChg chg="mod">
          <ac:chgData name="Nick Stefani" userId="59292905-21ab-45c4-9a0f-231bc7ccf392" providerId="ADAL" clId="{D9FB022E-5331-4EA4-8465-92550472CCAB}" dt="2022-01-25T11:21:10.732" v="6638" actId="164"/>
          <ac:spMkLst>
            <pc:docMk/>
            <pc:sldMk cId="3624851492" sldId="630"/>
            <ac:spMk id="11" creationId="{03FBAEDF-0240-4D00-B749-524FD27EF27D}"/>
          </ac:spMkLst>
        </pc:spChg>
        <pc:spChg chg="mod">
          <ac:chgData name="Nick Stefani" userId="59292905-21ab-45c4-9a0f-231bc7ccf392" providerId="ADAL" clId="{D9FB022E-5331-4EA4-8465-92550472CCAB}" dt="2022-01-25T11:21:10.732" v="6638" actId="164"/>
          <ac:spMkLst>
            <pc:docMk/>
            <pc:sldMk cId="3624851492" sldId="630"/>
            <ac:spMk id="12" creationId="{AB5B5C5A-92FF-4905-970B-D4BB422BAE20}"/>
          </ac:spMkLst>
        </pc:spChg>
        <pc:spChg chg="mod">
          <ac:chgData name="Nick Stefani" userId="59292905-21ab-45c4-9a0f-231bc7ccf392" providerId="ADAL" clId="{D9FB022E-5331-4EA4-8465-92550472CCAB}" dt="2022-01-25T11:21:27.352" v="6641" actId="164"/>
          <ac:spMkLst>
            <pc:docMk/>
            <pc:sldMk cId="3624851492" sldId="630"/>
            <ac:spMk id="22" creationId="{A1E7B912-4667-48BD-B164-543C2654C65E}"/>
          </ac:spMkLst>
        </pc:spChg>
        <pc:spChg chg="mod">
          <ac:chgData name="Nick Stefani" userId="59292905-21ab-45c4-9a0f-231bc7ccf392" providerId="ADAL" clId="{D9FB022E-5331-4EA4-8465-92550472CCAB}" dt="2022-01-25T11:21:27.352" v="6641" actId="164"/>
          <ac:spMkLst>
            <pc:docMk/>
            <pc:sldMk cId="3624851492" sldId="630"/>
            <ac:spMk id="32" creationId="{651AE4EA-30F5-4C89-A865-081396094D62}"/>
          </ac:spMkLst>
        </pc:spChg>
        <pc:spChg chg="del mod ord">
          <ac:chgData name="Nick Stefani" userId="59292905-21ab-45c4-9a0f-231bc7ccf392" providerId="ADAL" clId="{D9FB022E-5331-4EA4-8465-92550472CCAB}" dt="2022-01-25T11:24:40.209" v="6684" actId="478"/>
          <ac:spMkLst>
            <pc:docMk/>
            <pc:sldMk cId="3624851492" sldId="630"/>
            <ac:spMk id="36" creationId="{7E7D83D6-8625-43DA-AE8D-AFBCA04FE7EC}"/>
          </ac:spMkLst>
        </pc:spChg>
        <pc:spChg chg="mod">
          <ac:chgData name="Nick Stefani" userId="59292905-21ab-45c4-9a0f-231bc7ccf392" providerId="ADAL" clId="{D9FB022E-5331-4EA4-8465-92550472CCAB}" dt="2022-01-25T11:22:14.307" v="6651" actId="1076"/>
          <ac:spMkLst>
            <pc:docMk/>
            <pc:sldMk cId="3624851492" sldId="630"/>
            <ac:spMk id="89" creationId="{437B4A62-A785-442B-AF23-25115966D2E6}"/>
          </ac:spMkLst>
        </pc:spChg>
        <pc:grpChg chg="mod">
          <ac:chgData name="Nick Stefani" userId="59292905-21ab-45c4-9a0f-231bc7ccf392" providerId="ADAL" clId="{D9FB022E-5331-4EA4-8465-92550472CCAB}" dt="2022-01-25T11:21:27.352" v="6641" actId="164"/>
          <ac:grpSpMkLst>
            <pc:docMk/>
            <pc:sldMk cId="3624851492" sldId="630"/>
            <ac:grpSpMk id="4" creationId="{73A79DB9-5245-4FA1-BCE5-DAFB0927BF6A}"/>
          </ac:grpSpMkLst>
        </pc:grpChg>
        <pc:grpChg chg="add mod ord">
          <ac:chgData name="Nick Stefani" userId="59292905-21ab-45c4-9a0f-231bc7ccf392" providerId="ADAL" clId="{D9FB022E-5331-4EA4-8465-92550472CCAB}" dt="2022-01-25T11:22:48.071" v="6655" actId="167"/>
          <ac:grpSpMkLst>
            <pc:docMk/>
            <pc:sldMk cId="3624851492" sldId="630"/>
            <ac:grpSpMk id="23" creationId="{EDFB4AF6-21CA-4B49-8ADB-717164B71BB5}"/>
          </ac:grpSpMkLst>
        </pc:grpChg>
        <pc:grpChg chg="mod">
          <ac:chgData name="Nick Stefani" userId="59292905-21ab-45c4-9a0f-231bc7ccf392" providerId="ADAL" clId="{D9FB022E-5331-4EA4-8465-92550472CCAB}" dt="2022-01-25T11:25:05.004" v="6688" actId="1076"/>
          <ac:grpSpMkLst>
            <pc:docMk/>
            <pc:sldMk cId="3624851492" sldId="630"/>
            <ac:grpSpMk id="99" creationId="{EEA1EB75-950E-4AF7-AE5E-450843C9EF40}"/>
          </ac:grpSpMkLst>
        </pc:grpChg>
        <pc:picChg chg="mod">
          <ac:chgData name="Nick Stefani" userId="59292905-21ab-45c4-9a0f-231bc7ccf392" providerId="ADAL" clId="{D9FB022E-5331-4EA4-8465-92550472CCAB}" dt="2022-01-25T11:21:10.732" v="6638" actId="164"/>
          <ac:picMkLst>
            <pc:docMk/>
            <pc:sldMk cId="3624851492" sldId="630"/>
            <ac:picMk id="5" creationId="{CD84D52D-E5B2-4970-9197-D5C7338877F5}"/>
          </ac:picMkLst>
        </pc:picChg>
        <pc:picChg chg="ord">
          <ac:chgData name="Nick Stefani" userId="59292905-21ab-45c4-9a0f-231bc7ccf392" providerId="ADAL" clId="{D9FB022E-5331-4EA4-8465-92550472CCAB}" dt="2022-01-25T11:23:40.022" v="6660" actId="167"/>
          <ac:picMkLst>
            <pc:docMk/>
            <pc:sldMk cId="3624851492" sldId="630"/>
            <ac:picMk id="21" creationId="{1C5134A5-86D3-4F02-8473-790A20EE8D47}"/>
          </ac:picMkLst>
        </pc:picChg>
        <pc:picChg chg="del mod">
          <ac:chgData name="Nick Stefani" userId="59292905-21ab-45c4-9a0f-231bc7ccf392" providerId="ADAL" clId="{D9FB022E-5331-4EA4-8465-92550472CCAB}" dt="2022-01-25T11:21:53.812" v="6646" actId="478"/>
          <ac:picMkLst>
            <pc:docMk/>
            <pc:sldMk cId="3624851492" sldId="630"/>
            <ac:picMk id="34" creationId="{137F09B1-0A6B-45A6-ABAD-8AA6A3F7C85D}"/>
          </ac:picMkLst>
        </pc:picChg>
        <pc:picChg chg="del mod">
          <ac:chgData name="Nick Stefani" userId="59292905-21ab-45c4-9a0f-231bc7ccf392" providerId="ADAL" clId="{D9FB022E-5331-4EA4-8465-92550472CCAB}" dt="2022-01-25T11:24:44.668" v="6686" actId="478"/>
          <ac:picMkLst>
            <pc:docMk/>
            <pc:sldMk cId="3624851492" sldId="630"/>
            <ac:picMk id="35" creationId="{5C656CD6-1270-4DD3-B75E-005CE2F1B9D4}"/>
          </ac:picMkLst>
        </pc:picChg>
        <pc:picChg chg="mod">
          <ac:chgData name="Nick Stefani" userId="59292905-21ab-45c4-9a0f-231bc7ccf392" providerId="ADAL" clId="{D9FB022E-5331-4EA4-8465-92550472CCAB}" dt="2022-01-25T11:20:01.189" v="6617" actId="1076"/>
          <ac:picMkLst>
            <pc:docMk/>
            <pc:sldMk cId="3624851492" sldId="630"/>
            <ac:picMk id="37" creationId="{CF5577B4-0CFD-44CF-B653-CEBF11B7C6C6}"/>
          </ac:picMkLst>
        </pc:picChg>
        <pc:cxnChg chg="mod">
          <ac:chgData name="Nick Stefani" userId="59292905-21ab-45c4-9a0f-231bc7ccf392" providerId="ADAL" clId="{D9FB022E-5331-4EA4-8465-92550472CCAB}" dt="2022-01-25T11:22:42.890" v="6654" actId="14100"/>
          <ac:cxnSpMkLst>
            <pc:docMk/>
            <pc:sldMk cId="3624851492" sldId="630"/>
            <ac:cxnSpMk id="26" creationId="{DF6B43AB-390E-47FB-B145-04BB51CA10A5}"/>
          </ac:cxnSpMkLst>
        </pc:cxnChg>
        <pc:cxnChg chg="mod">
          <ac:chgData name="Nick Stefani" userId="59292905-21ab-45c4-9a0f-231bc7ccf392" providerId="ADAL" clId="{D9FB022E-5331-4EA4-8465-92550472CCAB}" dt="2022-01-25T11:22:38.603" v="6653" actId="1076"/>
          <ac:cxnSpMkLst>
            <pc:docMk/>
            <pc:sldMk cId="3624851492" sldId="630"/>
            <ac:cxnSpMk id="28" creationId="{C2F3F872-F046-4280-BFB2-A34094FDFDCF}"/>
          </ac:cxnSpMkLst>
        </pc:cxnChg>
        <pc:cxnChg chg="mod">
          <ac:chgData name="Nick Stefani" userId="59292905-21ab-45c4-9a0f-231bc7ccf392" providerId="ADAL" clId="{D9FB022E-5331-4EA4-8465-92550472CCAB}" dt="2022-01-25T11:22:13.084" v="6650" actId="1076"/>
          <ac:cxnSpMkLst>
            <pc:docMk/>
            <pc:sldMk cId="3624851492" sldId="630"/>
            <ac:cxnSpMk id="92" creationId="{CC2F4763-EA01-4F4A-AD01-700CE15A8079}"/>
          </ac:cxnSpMkLst>
        </pc:cxnChg>
      </pc:sldChg>
      <pc:sldChg chg="addSp delSp modSp mod modAnim modNotesTx">
        <pc:chgData name="Nick Stefani" userId="59292905-21ab-45c4-9a0f-231bc7ccf392" providerId="ADAL" clId="{D9FB022E-5331-4EA4-8465-92550472CCAB}" dt="2022-01-25T11:07:12.557" v="5912"/>
        <pc:sldMkLst>
          <pc:docMk/>
          <pc:sldMk cId="126634790" sldId="631"/>
        </pc:sldMkLst>
        <pc:spChg chg="del">
          <ac:chgData name="Nick Stefani" userId="59292905-21ab-45c4-9a0f-231bc7ccf392" providerId="ADAL" clId="{D9FB022E-5331-4EA4-8465-92550472CCAB}" dt="2022-01-25T11:02:33.676" v="5850" actId="478"/>
          <ac:spMkLst>
            <pc:docMk/>
            <pc:sldMk cId="126634790" sldId="631"/>
            <ac:spMk id="123" creationId="{C1EAA54E-D6DA-4EF4-BA08-9A6085AAAE7B}"/>
          </ac:spMkLst>
        </pc:spChg>
        <pc:picChg chg="del">
          <ac:chgData name="Nick Stefani" userId="59292905-21ab-45c4-9a0f-231bc7ccf392" providerId="ADAL" clId="{D9FB022E-5331-4EA4-8465-92550472CCAB}" dt="2022-01-25T11:02:31.436" v="5849" actId="478"/>
          <ac:picMkLst>
            <pc:docMk/>
            <pc:sldMk cId="126634790" sldId="631"/>
            <ac:picMk id="4" creationId="{7099881D-1AE1-45BF-9398-17A4DB587864}"/>
          </ac:picMkLst>
        </pc:picChg>
        <pc:picChg chg="add mod">
          <ac:chgData name="Nick Stefani" userId="59292905-21ab-45c4-9a0f-231bc7ccf392" providerId="ADAL" clId="{D9FB022E-5331-4EA4-8465-92550472CCAB}" dt="2022-01-25T11:05:01.809" v="5864" actId="14100"/>
          <ac:picMkLst>
            <pc:docMk/>
            <pc:sldMk cId="126634790" sldId="631"/>
            <ac:picMk id="10" creationId="{36545807-F3E2-44F2-9D7F-535798FC9D53}"/>
          </ac:picMkLst>
        </pc:picChg>
      </pc:sldChg>
      <pc:sldChg chg="modAnim modNotesTx">
        <pc:chgData name="Nick Stefani" userId="59292905-21ab-45c4-9a0f-231bc7ccf392" providerId="ADAL" clId="{D9FB022E-5331-4EA4-8465-92550472CCAB}" dt="2022-01-25T11:12:09.403" v="6302"/>
        <pc:sldMkLst>
          <pc:docMk/>
          <pc:sldMk cId="965807214" sldId="632"/>
        </pc:sldMkLst>
      </pc:sldChg>
      <pc:sldChg chg="delCm">
        <pc:chgData name="Nick Stefani" userId="59292905-21ab-45c4-9a0f-231bc7ccf392" providerId="ADAL" clId="{D9FB022E-5331-4EA4-8465-92550472CCAB}" dt="2022-01-25T11:51:35.686" v="8228"/>
        <pc:sldMkLst>
          <pc:docMk/>
          <pc:sldMk cId="1626687880" sldId="633"/>
        </pc:sldMkLst>
      </pc:sldChg>
      <pc:sldChg chg="del">
        <pc:chgData name="Nick Stefani" userId="59292905-21ab-45c4-9a0f-231bc7ccf392" providerId="ADAL" clId="{D9FB022E-5331-4EA4-8465-92550472CCAB}" dt="2022-01-25T11:28:53.637" v="7021" actId="47"/>
        <pc:sldMkLst>
          <pc:docMk/>
          <pc:sldMk cId="2645109612" sldId="636"/>
        </pc:sldMkLst>
      </pc:sldChg>
      <pc:sldChg chg="modNotesTx">
        <pc:chgData name="Nick Stefani" userId="59292905-21ab-45c4-9a0f-231bc7ccf392" providerId="ADAL" clId="{D9FB022E-5331-4EA4-8465-92550472CCAB}" dt="2022-01-25T09:43:30.909" v="632" actId="20577"/>
        <pc:sldMkLst>
          <pc:docMk/>
          <pc:sldMk cId="2996468986" sldId="638"/>
        </pc:sldMkLst>
      </pc:sldChg>
      <pc:sldChg chg="del">
        <pc:chgData name="Nick Stefani" userId="59292905-21ab-45c4-9a0f-231bc7ccf392" providerId="ADAL" clId="{D9FB022E-5331-4EA4-8465-92550472CCAB}" dt="2022-01-25T11:28:54.789" v="7022" actId="47"/>
        <pc:sldMkLst>
          <pc:docMk/>
          <pc:sldMk cId="108917324" sldId="641"/>
        </pc:sldMkLst>
      </pc:sldChg>
      <pc:sldChg chg="modSp mod modAnim modNotesTx">
        <pc:chgData name="Nick Stefani" userId="59292905-21ab-45c4-9a0f-231bc7ccf392" providerId="ADAL" clId="{D9FB022E-5331-4EA4-8465-92550472CCAB}" dt="2022-01-25T10:10:33.900" v="2048"/>
        <pc:sldMkLst>
          <pc:docMk/>
          <pc:sldMk cId="4269699514" sldId="644"/>
        </pc:sldMkLst>
        <pc:graphicFrameChg chg="mod modGraphic">
          <ac:chgData name="Nick Stefani" userId="59292905-21ab-45c4-9a0f-231bc7ccf392" providerId="ADAL" clId="{D9FB022E-5331-4EA4-8465-92550472CCAB}" dt="2022-01-25T09:51:14.863" v="870" actId="1076"/>
          <ac:graphicFrameMkLst>
            <pc:docMk/>
            <pc:sldMk cId="4269699514" sldId="644"/>
            <ac:graphicFrameMk id="3" creationId="{B6CB8CC9-4352-45BD-B1B3-E1427FA4A326}"/>
          </ac:graphicFrameMkLst>
        </pc:graphicFrameChg>
        <pc:picChg chg="mod">
          <ac:chgData name="Nick Stefani" userId="59292905-21ab-45c4-9a0f-231bc7ccf392" providerId="ADAL" clId="{D9FB022E-5331-4EA4-8465-92550472CCAB}" dt="2022-01-25T09:51:12.984" v="867" actId="1076"/>
          <ac:picMkLst>
            <pc:docMk/>
            <pc:sldMk cId="4269699514" sldId="644"/>
            <ac:picMk id="4" creationId="{1DAEFB12-F9CA-4767-9101-3A9E687142DA}"/>
          </ac:picMkLst>
        </pc:picChg>
        <pc:picChg chg="mod">
          <ac:chgData name="Nick Stefani" userId="59292905-21ab-45c4-9a0f-231bc7ccf392" providerId="ADAL" clId="{D9FB022E-5331-4EA4-8465-92550472CCAB}" dt="2022-01-25T09:50:11.084" v="851" actId="1037"/>
          <ac:picMkLst>
            <pc:docMk/>
            <pc:sldMk cId="4269699514" sldId="644"/>
            <ac:picMk id="8" creationId="{FEBAD590-DFB8-45E1-8397-E57111435079}"/>
          </ac:picMkLst>
        </pc:picChg>
        <pc:picChg chg="mod">
          <ac:chgData name="Nick Stefani" userId="59292905-21ab-45c4-9a0f-231bc7ccf392" providerId="ADAL" clId="{D9FB022E-5331-4EA4-8465-92550472CCAB}" dt="2022-01-25T09:50:11.084" v="851" actId="1037"/>
          <ac:picMkLst>
            <pc:docMk/>
            <pc:sldMk cId="4269699514" sldId="644"/>
            <ac:picMk id="9" creationId="{F7E13EA2-27AA-42E8-9D0B-3B06C03FC7B7}"/>
          </ac:picMkLst>
        </pc:picChg>
        <pc:picChg chg="mod">
          <ac:chgData name="Nick Stefani" userId="59292905-21ab-45c4-9a0f-231bc7ccf392" providerId="ADAL" clId="{D9FB022E-5331-4EA4-8465-92550472CCAB}" dt="2022-01-25T09:50:11.084" v="851" actId="1037"/>
          <ac:picMkLst>
            <pc:docMk/>
            <pc:sldMk cId="4269699514" sldId="644"/>
            <ac:picMk id="10" creationId="{EBB75866-227E-4DDF-92E8-E10A400A751E}"/>
          </ac:picMkLst>
        </pc:picChg>
      </pc:sldChg>
      <pc:sldChg chg="delCm modNotesTx">
        <pc:chgData name="Nick Stefani" userId="59292905-21ab-45c4-9a0f-231bc7ccf392" providerId="ADAL" clId="{D9FB022E-5331-4EA4-8465-92550472CCAB}" dt="2022-01-25T10:00:33.066" v="1741" actId="20577"/>
        <pc:sldMkLst>
          <pc:docMk/>
          <pc:sldMk cId="1304876900" sldId="647"/>
        </pc:sldMkLst>
      </pc:sldChg>
      <pc:sldChg chg="del">
        <pc:chgData name="Nick Stefani" userId="59292905-21ab-45c4-9a0f-231bc7ccf392" providerId="ADAL" clId="{D9FB022E-5331-4EA4-8465-92550472CCAB}" dt="2022-01-25T10:35:09.534" v="4085" actId="47"/>
        <pc:sldMkLst>
          <pc:docMk/>
          <pc:sldMk cId="3881948552" sldId="650"/>
        </pc:sldMkLst>
      </pc:sldChg>
      <pc:sldChg chg="modAnim delCm modNotesTx">
        <pc:chgData name="Nick Stefani" userId="59292905-21ab-45c4-9a0f-231bc7ccf392" providerId="ADAL" clId="{D9FB022E-5331-4EA4-8465-92550472CCAB}" dt="2022-01-25T11:52:09.147" v="8229"/>
        <pc:sldMkLst>
          <pc:docMk/>
          <pc:sldMk cId="1546821745" sldId="651"/>
        </pc:sldMkLst>
      </pc:sldChg>
      <pc:sldChg chg="del">
        <pc:chgData name="Nick Stefani" userId="59292905-21ab-45c4-9a0f-231bc7ccf392" providerId="ADAL" clId="{D9FB022E-5331-4EA4-8465-92550472CCAB}" dt="2022-01-25T10:35:17.463" v="4086" actId="47"/>
        <pc:sldMkLst>
          <pc:docMk/>
          <pc:sldMk cId="2931191920" sldId="652"/>
        </pc:sldMkLst>
      </pc:sldChg>
      <pc:sldChg chg="del ord">
        <pc:chgData name="Nick Stefani" userId="59292905-21ab-45c4-9a0f-231bc7ccf392" providerId="ADAL" clId="{D9FB022E-5331-4EA4-8465-92550472CCAB}" dt="2022-01-25T11:46:41.146" v="8099" actId="47"/>
        <pc:sldMkLst>
          <pc:docMk/>
          <pc:sldMk cId="52276481" sldId="653"/>
        </pc:sldMkLst>
      </pc:sldChg>
      <pc:sldChg chg="del">
        <pc:chgData name="Nick Stefani" userId="59292905-21ab-45c4-9a0f-231bc7ccf392" providerId="ADAL" clId="{D9FB022E-5331-4EA4-8465-92550472CCAB}" dt="2022-01-25T10:35:03.784" v="4084" actId="47"/>
        <pc:sldMkLst>
          <pc:docMk/>
          <pc:sldMk cId="2972872806" sldId="656"/>
        </pc:sldMkLst>
      </pc:sldChg>
      <pc:sldChg chg="del">
        <pc:chgData name="Nick Stefani" userId="59292905-21ab-45c4-9a0f-231bc7ccf392" providerId="ADAL" clId="{D9FB022E-5331-4EA4-8465-92550472CCAB}" dt="2022-01-25T11:28:52.207" v="7020" actId="47"/>
        <pc:sldMkLst>
          <pc:docMk/>
          <pc:sldMk cId="2679224172" sldId="657"/>
        </pc:sldMkLst>
      </pc:sldChg>
      <pc:sldChg chg="addSp delSp modSp del mod ord">
        <pc:chgData name="Nick Stefani" userId="59292905-21ab-45c4-9a0f-231bc7ccf392" providerId="ADAL" clId="{D9FB022E-5331-4EA4-8465-92550472CCAB}" dt="2022-01-25T11:46:42.372" v="8100" actId="47"/>
        <pc:sldMkLst>
          <pc:docMk/>
          <pc:sldMk cId="4023482219" sldId="658"/>
        </pc:sldMkLst>
        <pc:spChg chg="mod topLvl">
          <ac:chgData name="Nick Stefani" userId="59292905-21ab-45c4-9a0f-231bc7ccf392" providerId="ADAL" clId="{D9FB022E-5331-4EA4-8465-92550472CCAB}" dt="2022-01-25T10:41:18.056" v="4206" actId="1076"/>
          <ac:spMkLst>
            <pc:docMk/>
            <pc:sldMk cId="4023482219" sldId="658"/>
            <ac:spMk id="107" creationId="{43F617AF-7575-475B-9E38-F7267CED98DC}"/>
          </ac:spMkLst>
        </pc:spChg>
        <pc:spChg chg="mod topLvl">
          <ac:chgData name="Nick Stefani" userId="59292905-21ab-45c4-9a0f-231bc7ccf392" providerId="ADAL" clId="{D9FB022E-5331-4EA4-8465-92550472CCAB}" dt="2022-01-25T10:41:05.334" v="4202" actId="404"/>
          <ac:spMkLst>
            <pc:docMk/>
            <pc:sldMk cId="4023482219" sldId="658"/>
            <ac:spMk id="108" creationId="{ABEBFA67-D8BE-4AF1-A998-D64BA409BC1F}"/>
          </ac:spMkLst>
        </pc:spChg>
        <pc:spChg chg="mod topLvl">
          <ac:chgData name="Nick Stefani" userId="59292905-21ab-45c4-9a0f-231bc7ccf392" providerId="ADAL" clId="{D9FB022E-5331-4EA4-8465-92550472CCAB}" dt="2022-01-25T10:41:01.616" v="4201" actId="1076"/>
          <ac:spMkLst>
            <pc:docMk/>
            <pc:sldMk cId="4023482219" sldId="658"/>
            <ac:spMk id="109" creationId="{0A58D50B-642C-4EC7-B6F8-C53ACD3831E0}"/>
          </ac:spMkLst>
        </pc:spChg>
        <pc:spChg chg="mod topLvl">
          <ac:chgData name="Nick Stefani" userId="59292905-21ab-45c4-9a0f-231bc7ccf392" providerId="ADAL" clId="{D9FB022E-5331-4EA4-8465-92550472CCAB}" dt="2022-01-25T10:41:14.488" v="4205" actId="1076"/>
          <ac:spMkLst>
            <pc:docMk/>
            <pc:sldMk cId="4023482219" sldId="658"/>
            <ac:spMk id="110" creationId="{C9FBF4A6-3752-4668-81C3-D120B7CB150F}"/>
          </ac:spMkLst>
        </pc:spChg>
        <pc:spChg chg="mod topLvl">
          <ac:chgData name="Nick Stefani" userId="59292905-21ab-45c4-9a0f-231bc7ccf392" providerId="ADAL" clId="{D9FB022E-5331-4EA4-8465-92550472CCAB}" dt="2022-01-25T10:41:10.830" v="4204" actId="404"/>
          <ac:spMkLst>
            <pc:docMk/>
            <pc:sldMk cId="4023482219" sldId="658"/>
            <ac:spMk id="111" creationId="{AD656AC9-8C71-4697-B784-35B36AC7ED87}"/>
          </ac:spMkLst>
        </pc:spChg>
        <pc:spChg chg="mod topLvl">
          <ac:chgData name="Nick Stefani" userId="59292905-21ab-45c4-9a0f-231bc7ccf392" providerId="ADAL" clId="{D9FB022E-5331-4EA4-8465-92550472CCAB}" dt="2022-01-25T10:41:05.334" v="4202" actId="404"/>
          <ac:spMkLst>
            <pc:docMk/>
            <pc:sldMk cId="4023482219" sldId="658"/>
            <ac:spMk id="112" creationId="{46B6AFF1-109A-407B-B97F-587A73876E24}"/>
          </ac:spMkLst>
        </pc:spChg>
        <pc:spChg chg="mod topLvl">
          <ac:chgData name="Nick Stefani" userId="59292905-21ab-45c4-9a0f-231bc7ccf392" providerId="ADAL" clId="{D9FB022E-5331-4EA4-8465-92550472CCAB}" dt="2022-01-25T10:41:05.334" v="4202" actId="404"/>
          <ac:spMkLst>
            <pc:docMk/>
            <pc:sldMk cId="4023482219" sldId="658"/>
            <ac:spMk id="113" creationId="{7CE267C6-9511-47B9-B0CD-FFC4B958A701}"/>
          </ac:spMkLst>
        </pc:spChg>
        <pc:spChg chg="mod topLvl">
          <ac:chgData name="Nick Stefani" userId="59292905-21ab-45c4-9a0f-231bc7ccf392" providerId="ADAL" clId="{D9FB022E-5331-4EA4-8465-92550472CCAB}" dt="2022-01-25T10:40:56.549" v="4200" actId="404"/>
          <ac:spMkLst>
            <pc:docMk/>
            <pc:sldMk cId="4023482219" sldId="658"/>
            <ac:spMk id="114" creationId="{547CA085-7B97-4939-B0E0-FE73F14E4007}"/>
          </ac:spMkLst>
        </pc:spChg>
        <pc:spChg chg="mod topLvl">
          <ac:chgData name="Nick Stefani" userId="59292905-21ab-45c4-9a0f-231bc7ccf392" providerId="ADAL" clId="{D9FB022E-5331-4EA4-8465-92550472CCAB}" dt="2022-01-25T10:40:56.549" v="4200" actId="404"/>
          <ac:spMkLst>
            <pc:docMk/>
            <pc:sldMk cId="4023482219" sldId="658"/>
            <ac:spMk id="115" creationId="{A4AE5080-D250-4016-8C41-4F3417E9C7BB}"/>
          </ac:spMkLst>
        </pc:spChg>
        <pc:grpChg chg="add mod">
          <ac:chgData name="Nick Stefani" userId="59292905-21ab-45c4-9a0f-231bc7ccf392" providerId="ADAL" clId="{D9FB022E-5331-4EA4-8465-92550472CCAB}" dt="2022-01-25T10:41:05.334" v="4202" actId="404"/>
          <ac:grpSpMkLst>
            <pc:docMk/>
            <pc:sldMk cId="4023482219" sldId="658"/>
            <ac:grpSpMk id="4" creationId="{E9719F98-E7FB-479D-B688-2801E225B238}"/>
          </ac:grpSpMkLst>
        </pc:grpChg>
        <pc:grpChg chg="add mod">
          <ac:chgData name="Nick Stefani" userId="59292905-21ab-45c4-9a0f-231bc7ccf392" providerId="ADAL" clId="{D9FB022E-5331-4EA4-8465-92550472CCAB}" dt="2022-01-25T10:41:10.830" v="4204" actId="404"/>
          <ac:grpSpMkLst>
            <pc:docMk/>
            <pc:sldMk cId="4023482219" sldId="658"/>
            <ac:grpSpMk id="6" creationId="{EC26F9B8-A2AB-4F8D-BD00-B257354E1B77}"/>
          </ac:grpSpMkLst>
        </pc:grpChg>
        <pc:grpChg chg="add mod">
          <ac:chgData name="Nick Stefani" userId="59292905-21ab-45c4-9a0f-231bc7ccf392" providerId="ADAL" clId="{D9FB022E-5331-4EA4-8465-92550472CCAB}" dt="2022-01-25T10:40:56.549" v="4200" actId="404"/>
          <ac:grpSpMkLst>
            <pc:docMk/>
            <pc:sldMk cId="4023482219" sldId="658"/>
            <ac:grpSpMk id="7" creationId="{AD8D8B17-1E21-4C29-976A-26E883E5E667}"/>
          </ac:grpSpMkLst>
        </pc:grpChg>
        <pc:grpChg chg="del mod">
          <ac:chgData name="Nick Stefani" userId="59292905-21ab-45c4-9a0f-231bc7ccf392" providerId="ADAL" clId="{D9FB022E-5331-4EA4-8465-92550472CCAB}" dt="2022-01-25T10:40:08.841" v="4187" actId="165"/>
          <ac:grpSpMkLst>
            <pc:docMk/>
            <pc:sldMk cId="4023482219" sldId="658"/>
            <ac:grpSpMk id="102" creationId="{7DD784DC-E813-4033-B193-3D265FFFB2EF}"/>
          </ac:grpSpMkLst>
        </pc:grpChg>
        <pc:grpChg chg="mod topLvl">
          <ac:chgData name="Nick Stefani" userId="59292905-21ab-45c4-9a0f-231bc7ccf392" providerId="ADAL" clId="{D9FB022E-5331-4EA4-8465-92550472CCAB}" dt="2022-01-25T10:41:26.232" v="4207" actId="1076"/>
          <ac:grpSpMkLst>
            <pc:docMk/>
            <pc:sldMk cId="4023482219" sldId="658"/>
            <ac:grpSpMk id="103" creationId="{39C73C4F-46FE-425A-AD2C-185687EDCED8}"/>
          </ac:grpSpMkLst>
        </pc:grpChg>
        <pc:grpChg chg="mod topLvl">
          <ac:chgData name="Nick Stefani" userId="59292905-21ab-45c4-9a0f-231bc7ccf392" providerId="ADAL" clId="{D9FB022E-5331-4EA4-8465-92550472CCAB}" dt="2022-01-25T10:41:10.830" v="4204" actId="404"/>
          <ac:grpSpMkLst>
            <pc:docMk/>
            <pc:sldMk cId="4023482219" sldId="658"/>
            <ac:grpSpMk id="104" creationId="{C2CBEF18-5AC1-4117-985E-762BB061E2AF}"/>
          </ac:grpSpMkLst>
        </pc:grpChg>
        <pc:grpChg chg="mod topLvl">
          <ac:chgData name="Nick Stefani" userId="59292905-21ab-45c4-9a0f-231bc7ccf392" providerId="ADAL" clId="{D9FB022E-5331-4EA4-8465-92550472CCAB}" dt="2022-01-25T10:40:56.549" v="4200" actId="404"/>
          <ac:grpSpMkLst>
            <pc:docMk/>
            <pc:sldMk cId="4023482219" sldId="658"/>
            <ac:grpSpMk id="105" creationId="{668670BF-6851-46C9-BEC0-99F4F9E98EDD}"/>
          </ac:grpSpMkLst>
        </pc:grpChg>
        <pc:grpChg chg="mod topLvl">
          <ac:chgData name="Nick Stefani" userId="59292905-21ab-45c4-9a0f-231bc7ccf392" providerId="ADAL" clId="{D9FB022E-5331-4EA4-8465-92550472CCAB}" dt="2022-01-25T10:41:05.334" v="4202" actId="404"/>
          <ac:grpSpMkLst>
            <pc:docMk/>
            <pc:sldMk cId="4023482219" sldId="658"/>
            <ac:grpSpMk id="106" creationId="{CA6E5FD3-78BD-4FC1-85AC-2D6D23254D23}"/>
          </ac:grpSpMkLst>
        </pc:grpChg>
        <pc:grpChg chg="del">
          <ac:chgData name="Nick Stefani" userId="59292905-21ab-45c4-9a0f-231bc7ccf392" providerId="ADAL" clId="{D9FB022E-5331-4EA4-8465-92550472CCAB}" dt="2022-01-25T10:38:40.402" v="4167" actId="478"/>
          <ac:grpSpMkLst>
            <pc:docMk/>
            <pc:sldMk cId="4023482219" sldId="658"/>
            <ac:grpSpMk id="125" creationId="{6B5EFDAA-4EF3-4D6F-B97F-167F29C38625}"/>
          </ac:grpSpMkLst>
        </pc:grpChg>
        <pc:picChg chg="mod">
          <ac:chgData name="Nick Stefani" userId="59292905-21ab-45c4-9a0f-231bc7ccf392" providerId="ADAL" clId="{D9FB022E-5331-4EA4-8465-92550472CCAB}" dt="2022-01-25T10:40:08.841" v="4187" actId="165"/>
          <ac:picMkLst>
            <pc:docMk/>
            <pc:sldMk cId="4023482219" sldId="658"/>
            <ac:picMk id="126" creationId="{17ACD650-2A6F-4984-93D8-798A830CCDBF}"/>
          </ac:picMkLst>
        </pc:picChg>
        <pc:picChg chg="mod">
          <ac:chgData name="Nick Stefani" userId="59292905-21ab-45c4-9a0f-231bc7ccf392" providerId="ADAL" clId="{D9FB022E-5331-4EA4-8465-92550472CCAB}" dt="2022-01-25T10:40:08.841" v="4187" actId="165"/>
          <ac:picMkLst>
            <pc:docMk/>
            <pc:sldMk cId="4023482219" sldId="658"/>
            <ac:picMk id="127" creationId="{DE521C39-F1EB-41BD-B4B5-9381703F86EA}"/>
          </ac:picMkLst>
        </pc:picChg>
        <pc:picChg chg="del">
          <ac:chgData name="Nick Stefani" userId="59292905-21ab-45c4-9a0f-231bc7ccf392" providerId="ADAL" clId="{D9FB022E-5331-4EA4-8465-92550472CCAB}" dt="2022-01-25T10:38:40.402" v="4167" actId="478"/>
          <ac:picMkLst>
            <pc:docMk/>
            <pc:sldMk cId="4023482219" sldId="658"/>
            <ac:picMk id="128" creationId="{B5C7AE25-F6EB-449F-BF2E-BD9E7163DED2}"/>
          </ac:picMkLst>
        </pc:picChg>
        <pc:cxnChg chg="mod">
          <ac:chgData name="Nick Stefani" userId="59292905-21ab-45c4-9a0f-231bc7ccf392" providerId="ADAL" clId="{D9FB022E-5331-4EA4-8465-92550472CCAB}" dt="2022-01-25T10:41:05.334" v="4202" actId="404"/>
          <ac:cxnSpMkLst>
            <pc:docMk/>
            <pc:sldMk cId="4023482219" sldId="658"/>
            <ac:cxnSpMk id="116" creationId="{AB975E69-3F1C-42D1-9244-DB9AE6115956}"/>
          </ac:cxnSpMkLst>
        </pc:cxnChg>
        <pc:cxnChg chg="mod">
          <ac:chgData name="Nick Stefani" userId="59292905-21ab-45c4-9a0f-231bc7ccf392" providerId="ADAL" clId="{D9FB022E-5331-4EA4-8465-92550472CCAB}" dt="2022-01-25T10:41:05.334" v="4202" actId="404"/>
          <ac:cxnSpMkLst>
            <pc:docMk/>
            <pc:sldMk cId="4023482219" sldId="658"/>
            <ac:cxnSpMk id="117" creationId="{E4EE0B6E-92D9-4366-83D7-457954C9D68A}"/>
          </ac:cxnSpMkLst>
        </pc:cxnChg>
        <pc:cxnChg chg="mod">
          <ac:chgData name="Nick Stefani" userId="59292905-21ab-45c4-9a0f-231bc7ccf392" providerId="ADAL" clId="{D9FB022E-5331-4EA4-8465-92550472CCAB}" dt="2022-01-25T10:41:05.334" v="4202" actId="404"/>
          <ac:cxnSpMkLst>
            <pc:docMk/>
            <pc:sldMk cId="4023482219" sldId="658"/>
            <ac:cxnSpMk id="118" creationId="{0DBAAE9A-6148-48F6-AD65-F4061FCAAB94}"/>
          </ac:cxnSpMkLst>
        </pc:cxnChg>
        <pc:cxnChg chg="mod">
          <ac:chgData name="Nick Stefani" userId="59292905-21ab-45c4-9a0f-231bc7ccf392" providerId="ADAL" clId="{D9FB022E-5331-4EA4-8465-92550472CCAB}" dt="2022-01-25T10:40:56.549" v="4200" actId="404"/>
          <ac:cxnSpMkLst>
            <pc:docMk/>
            <pc:sldMk cId="4023482219" sldId="658"/>
            <ac:cxnSpMk id="119" creationId="{02040ED4-402E-4880-8F55-24C809736FCB}"/>
          </ac:cxnSpMkLst>
        </pc:cxnChg>
        <pc:cxnChg chg="mod">
          <ac:chgData name="Nick Stefani" userId="59292905-21ab-45c4-9a0f-231bc7ccf392" providerId="ADAL" clId="{D9FB022E-5331-4EA4-8465-92550472CCAB}" dt="2022-01-25T10:40:56.549" v="4200" actId="404"/>
          <ac:cxnSpMkLst>
            <pc:docMk/>
            <pc:sldMk cId="4023482219" sldId="658"/>
            <ac:cxnSpMk id="120" creationId="{AF385A7B-4602-4F5C-B720-FDC3E34EDAAE}"/>
          </ac:cxnSpMkLst>
        </pc:cxnChg>
        <pc:cxnChg chg="mod">
          <ac:chgData name="Nick Stefani" userId="59292905-21ab-45c4-9a0f-231bc7ccf392" providerId="ADAL" clId="{D9FB022E-5331-4EA4-8465-92550472CCAB}" dt="2022-01-25T10:40:56.549" v="4200" actId="404"/>
          <ac:cxnSpMkLst>
            <pc:docMk/>
            <pc:sldMk cId="4023482219" sldId="658"/>
            <ac:cxnSpMk id="121" creationId="{EE68B442-0F0F-4E2F-AD17-73FD2E3D3F0E}"/>
          </ac:cxnSpMkLst>
        </pc:cxnChg>
        <pc:cxnChg chg="mod">
          <ac:chgData name="Nick Stefani" userId="59292905-21ab-45c4-9a0f-231bc7ccf392" providerId="ADAL" clId="{D9FB022E-5331-4EA4-8465-92550472CCAB}" dt="2022-01-25T10:41:10.830" v="4204" actId="404"/>
          <ac:cxnSpMkLst>
            <pc:docMk/>
            <pc:sldMk cId="4023482219" sldId="658"/>
            <ac:cxnSpMk id="122" creationId="{38A33FBC-2398-426A-B9D7-B26E8061BB4E}"/>
          </ac:cxnSpMkLst>
        </pc:cxnChg>
        <pc:cxnChg chg="mod">
          <ac:chgData name="Nick Stefani" userId="59292905-21ab-45c4-9a0f-231bc7ccf392" providerId="ADAL" clId="{D9FB022E-5331-4EA4-8465-92550472CCAB}" dt="2022-01-25T10:41:10.830" v="4204" actId="404"/>
          <ac:cxnSpMkLst>
            <pc:docMk/>
            <pc:sldMk cId="4023482219" sldId="658"/>
            <ac:cxnSpMk id="123" creationId="{F85AC095-0CE1-4536-A987-337048DDFAEF}"/>
          </ac:cxnSpMkLst>
        </pc:cxnChg>
        <pc:cxnChg chg="mod">
          <ac:chgData name="Nick Stefani" userId="59292905-21ab-45c4-9a0f-231bc7ccf392" providerId="ADAL" clId="{D9FB022E-5331-4EA4-8465-92550472CCAB}" dt="2022-01-25T10:41:10.830" v="4204" actId="404"/>
          <ac:cxnSpMkLst>
            <pc:docMk/>
            <pc:sldMk cId="4023482219" sldId="658"/>
            <ac:cxnSpMk id="124" creationId="{BA3D8B3A-9D7B-40ED-B922-DB39D80577A1}"/>
          </ac:cxnSpMkLst>
        </pc:cxnChg>
      </pc:sldChg>
      <pc:sldChg chg="del ord">
        <pc:chgData name="Nick Stefani" userId="59292905-21ab-45c4-9a0f-231bc7ccf392" providerId="ADAL" clId="{D9FB022E-5331-4EA4-8465-92550472CCAB}" dt="2022-01-25T11:46:43.397" v="8101" actId="47"/>
        <pc:sldMkLst>
          <pc:docMk/>
          <pc:sldMk cId="2141459715" sldId="659"/>
        </pc:sldMkLst>
      </pc:sldChg>
      <pc:sldChg chg="addSp modSp">
        <pc:chgData name="Nick Stefani" userId="59292905-21ab-45c4-9a0f-231bc7ccf392" providerId="ADAL" clId="{D9FB022E-5331-4EA4-8465-92550472CCAB}" dt="2022-01-25T11:52:50.026" v="8232"/>
        <pc:sldMkLst>
          <pc:docMk/>
          <pc:sldMk cId="1259031239" sldId="660"/>
        </pc:sldMkLst>
        <pc:spChg chg="mod">
          <ac:chgData name="Nick Stefani" userId="59292905-21ab-45c4-9a0f-231bc7ccf392" providerId="ADAL" clId="{D9FB022E-5331-4EA4-8465-92550472CCAB}" dt="2022-01-25T11:52:50.026" v="8232"/>
          <ac:spMkLst>
            <pc:docMk/>
            <pc:sldMk cId="1259031239" sldId="660"/>
            <ac:spMk id="13" creationId="{A9D11090-2FF6-405D-B466-BB89C2C773EA}"/>
          </ac:spMkLst>
        </pc:spChg>
        <pc:spChg chg="mod">
          <ac:chgData name="Nick Stefani" userId="59292905-21ab-45c4-9a0f-231bc7ccf392" providerId="ADAL" clId="{D9FB022E-5331-4EA4-8465-92550472CCAB}" dt="2022-01-25T11:52:50.026" v="8232"/>
          <ac:spMkLst>
            <pc:docMk/>
            <pc:sldMk cId="1259031239" sldId="660"/>
            <ac:spMk id="15" creationId="{3E1BF9B2-5324-4EAF-B8F0-D3E95BA98C86}"/>
          </ac:spMkLst>
        </pc:spChg>
        <pc:spChg chg="mod">
          <ac:chgData name="Nick Stefani" userId="59292905-21ab-45c4-9a0f-231bc7ccf392" providerId="ADAL" clId="{D9FB022E-5331-4EA4-8465-92550472CCAB}" dt="2022-01-25T11:52:50.026" v="8232"/>
          <ac:spMkLst>
            <pc:docMk/>
            <pc:sldMk cId="1259031239" sldId="660"/>
            <ac:spMk id="16" creationId="{6B15862D-580E-4EC7-970B-D8FC6EDD8ECF}"/>
          </ac:spMkLst>
        </pc:spChg>
        <pc:spChg chg="mod">
          <ac:chgData name="Nick Stefani" userId="59292905-21ab-45c4-9a0f-231bc7ccf392" providerId="ADAL" clId="{D9FB022E-5331-4EA4-8465-92550472CCAB}" dt="2022-01-25T11:52:50.026" v="8232"/>
          <ac:spMkLst>
            <pc:docMk/>
            <pc:sldMk cId="1259031239" sldId="660"/>
            <ac:spMk id="17" creationId="{B7608AF4-C7DC-484C-85DD-82E5DFA594BC}"/>
          </ac:spMkLst>
        </pc:spChg>
        <pc:spChg chg="mod">
          <ac:chgData name="Nick Stefani" userId="59292905-21ab-45c4-9a0f-231bc7ccf392" providerId="ADAL" clId="{D9FB022E-5331-4EA4-8465-92550472CCAB}" dt="2022-01-25T11:52:50.026" v="8232"/>
          <ac:spMkLst>
            <pc:docMk/>
            <pc:sldMk cId="1259031239" sldId="660"/>
            <ac:spMk id="18" creationId="{CD6B237F-AB83-4000-90B9-3C480DAB788A}"/>
          </ac:spMkLst>
        </pc:spChg>
        <pc:spChg chg="mod">
          <ac:chgData name="Nick Stefani" userId="59292905-21ab-45c4-9a0f-231bc7ccf392" providerId="ADAL" clId="{D9FB022E-5331-4EA4-8465-92550472CCAB}" dt="2022-01-25T11:52:50.026" v="8232"/>
          <ac:spMkLst>
            <pc:docMk/>
            <pc:sldMk cId="1259031239" sldId="660"/>
            <ac:spMk id="19" creationId="{E2E30CDF-05D0-414F-B78B-9EEF888D9EE1}"/>
          </ac:spMkLst>
        </pc:spChg>
        <pc:grpChg chg="add mod">
          <ac:chgData name="Nick Stefani" userId="59292905-21ab-45c4-9a0f-231bc7ccf392" providerId="ADAL" clId="{D9FB022E-5331-4EA4-8465-92550472CCAB}" dt="2022-01-25T11:52:50.026" v="8232"/>
          <ac:grpSpMkLst>
            <pc:docMk/>
            <pc:sldMk cId="1259031239" sldId="660"/>
            <ac:grpSpMk id="11" creationId="{EE72F32A-7C1E-4A6A-B86A-1AB5381456F7}"/>
          </ac:grpSpMkLst>
        </pc:grpChg>
        <pc:grpChg chg="mod">
          <ac:chgData name="Nick Stefani" userId="59292905-21ab-45c4-9a0f-231bc7ccf392" providerId="ADAL" clId="{D9FB022E-5331-4EA4-8465-92550472CCAB}" dt="2022-01-25T11:52:50.026" v="8232"/>
          <ac:grpSpMkLst>
            <pc:docMk/>
            <pc:sldMk cId="1259031239" sldId="660"/>
            <ac:grpSpMk id="12" creationId="{EDD295CB-02A4-4F7E-B6F8-1A28F884DDD2}"/>
          </ac:grpSpMkLst>
        </pc:grpChg>
        <pc:graphicFrameChg chg="mod">
          <ac:chgData name="Nick Stefani" userId="59292905-21ab-45c4-9a0f-231bc7ccf392" providerId="ADAL" clId="{D9FB022E-5331-4EA4-8465-92550472CCAB}" dt="2022-01-25T11:52:50.026" v="8232"/>
          <ac:graphicFrameMkLst>
            <pc:docMk/>
            <pc:sldMk cId="1259031239" sldId="660"/>
            <ac:graphicFrameMk id="14" creationId="{DF06DEAE-448B-4461-BD86-BA20E1CA36E8}"/>
          </ac:graphicFrameMkLst>
        </pc:graphicFrameChg>
      </pc:sldChg>
      <pc:sldChg chg="modSp del mod modCm modNotesTx">
        <pc:chgData name="Nick Stefani" userId="59292905-21ab-45c4-9a0f-231bc7ccf392" providerId="ADAL" clId="{D9FB022E-5331-4EA4-8465-92550472CCAB}" dt="2022-01-25T11:15:34.648" v="6346" actId="47"/>
        <pc:sldMkLst>
          <pc:docMk/>
          <pc:sldMk cId="3958123083" sldId="662"/>
        </pc:sldMkLst>
        <pc:spChg chg="mod">
          <ac:chgData name="Nick Stefani" userId="59292905-21ab-45c4-9a0f-231bc7ccf392" providerId="ADAL" clId="{D9FB022E-5331-4EA4-8465-92550472CCAB}" dt="2022-01-25T11:13:51.217" v="6309"/>
          <ac:spMkLst>
            <pc:docMk/>
            <pc:sldMk cId="3958123083" sldId="662"/>
            <ac:spMk id="4" creationId="{4D7EB058-94E1-4C75-B2DE-3076C550EFA6}"/>
          </ac:spMkLst>
        </pc:spChg>
      </pc:sldChg>
      <pc:sldChg chg="delSp mod delCm modCm">
        <pc:chgData name="Nick Stefani" userId="59292905-21ab-45c4-9a0f-231bc7ccf392" providerId="ADAL" clId="{D9FB022E-5331-4EA4-8465-92550472CCAB}" dt="2022-01-25T11:53:16.558" v="8236"/>
        <pc:sldMkLst>
          <pc:docMk/>
          <pc:sldMk cId="745248734" sldId="663"/>
        </pc:sldMkLst>
        <pc:grpChg chg="del">
          <ac:chgData name="Nick Stefani" userId="59292905-21ab-45c4-9a0f-231bc7ccf392" providerId="ADAL" clId="{D9FB022E-5331-4EA4-8465-92550472CCAB}" dt="2022-01-25T11:30:01.234" v="7106" actId="478"/>
          <ac:grpSpMkLst>
            <pc:docMk/>
            <pc:sldMk cId="745248734" sldId="663"/>
            <ac:grpSpMk id="92" creationId="{4A1A3318-A882-4B47-BA45-4AB77ED55DDB}"/>
          </ac:grpSpMkLst>
        </pc:grpChg>
      </pc:sldChg>
      <pc:sldChg chg="delSp mod modShow delCm">
        <pc:chgData name="Nick Stefani" userId="59292905-21ab-45c4-9a0f-231bc7ccf392" providerId="ADAL" clId="{D9FB022E-5331-4EA4-8465-92550472CCAB}" dt="2022-01-25T11:53:18.875" v="8237"/>
        <pc:sldMkLst>
          <pc:docMk/>
          <pc:sldMk cId="3458377386" sldId="664"/>
        </pc:sldMkLst>
        <pc:grpChg chg="del">
          <ac:chgData name="Nick Stefani" userId="59292905-21ab-45c4-9a0f-231bc7ccf392" providerId="ADAL" clId="{D9FB022E-5331-4EA4-8465-92550472CCAB}" dt="2022-01-25T11:30:05.251" v="7108" actId="478"/>
          <ac:grpSpMkLst>
            <pc:docMk/>
            <pc:sldMk cId="3458377386" sldId="664"/>
            <ac:grpSpMk id="92" creationId="{4A1A3318-A882-4B47-BA45-4AB77ED55DDB}"/>
          </ac:grpSpMkLst>
        </pc:grpChg>
      </pc:sldChg>
      <pc:sldChg chg="delSp mod modShow delCm">
        <pc:chgData name="Nick Stefani" userId="59292905-21ab-45c4-9a0f-231bc7ccf392" providerId="ADAL" clId="{D9FB022E-5331-4EA4-8465-92550472CCAB}" dt="2022-01-25T11:53:20.964" v="8238"/>
        <pc:sldMkLst>
          <pc:docMk/>
          <pc:sldMk cId="1511476793" sldId="665"/>
        </pc:sldMkLst>
        <pc:grpChg chg="del">
          <ac:chgData name="Nick Stefani" userId="59292905-21ab-45c4-9a0f-231bc7ccf392" providerId="ADAL" clId="{D9FB022E-5331-4EA4-8465-92550472CCAB}" dt="2022-01-25T11:30:07.520" v="7109" actId="478"/>
          <ac:grpSpMkLst>
            <pc:docMk/>
            <pc:sldMk cId="1511476793" sldId="665"/>
            <ac:grpSpMk id="92" creationId="{4A1A3318-A882-4B47-BA45-4AB77ED55DDB}"/>
          </ac:grpSpMkLst>
        </pc:grpChg>
      </pc:sldChg>
      <pc:sldChg chg="delSp mod modShow delCm">
        <pc:chgData name="Nick Stefani" userId="59292905-21ab-45c4-9a0f-231bc7ccf392" providerId="ADAL" clId="{D9FB022E-5331-4EA4-8465-92550472CCAB}" dt="2022-01-25T11:53:28.846" v="8240"/>
        <pc:sldMkLst>
          <pc:docMk/>
          <pc:sldMk cId="858743720" sldId="666"/>
        </pc:sldMkLst>
        <pc:grpChg chg="del">
          <ac:chgData name="Nick Stefani" userId="59292905-21ab-45c4-9a0f-231bc7ccf392" providerId="ADAL" clId="{D9FB022E-5331-4EA4-8465-92550472CCAB}" dt="2022-01-25T11:30:10.076" v="7110" actId="478"/>
          <ac:grpSpMkLst>
            <pc:docMk/>
            <pc:sldMk cId="858743720" sldId="666"/>
            <ac:grpSpMk id="92" creationId="{4A1A3318-A882-4B47-BA45-4AB77ED55DDB}"/>
          </ac:grpSpMkLst>
        </pc:grpChg>
      </pc:sldChg>
      <pc:sldChg chg="delSp mod modShow delCm">
        <pc:chgData name="Nick Stefani" userId="59292905-21ab-45c4-9a0f-231bc7ccf392" providerId="ADAL" clId="{D9FB022E-5331-4EA4-8465-92550472CCAB}" dt="2022-01-25T11:53:23.786" v="8239"/>
        <pc:sldMkLst>
          <pc:docMk/>
          <pc:sldMk cId="3989057247" sldId="668"/>
        </pc:sldMkLst>
        <pc:grpChg chg="del">
          <ac:chgData name="Nick Stefani" userId="59292905-21ab-45c4-9a0f-231bc7ccf392" providerId="ADAL" clId="{D9FB022E-5331-4EA4-8465-92550472CCAB}" dt="2022-01-25T11:30:12.881" v="7111" actId="478"/>
          <ac:grpSpMkLst>
            <pc:docMk/>
            <pc:sldMk cId="3989057247" sldId="668"/>
            <ac:grpSpMk id="92" creationId="{4A1A3318-A882-4B47-BA45-4AB77ED55DDB}"/>
          </ac:grpSpMkLst>
        </pc:grpChg>
      </pc:sldChg>
      <pc:sldChg chg="modSp mod">
        <pc:chgData name="Nick Stefani" userId="59292905-21ab-45c4-9a0f-231bc7ccf392" providerId="ADAL" clId="{D9FB022E-5331-4EA4-8465-92550472CCAB}" dt="2022-01-25T11:53:03.001" v="8234" actId="1076"/>
        <pc:sldMkLst>
          <pc:docMk/>
          <pc:sldMk cId="1317928710" sldId="669"/>
        </pc:sldMkLst>
        <pc:spChg chg="mod">
          <ac:chgData name="Nick Stefani" userId="59292905-21ab-45c4-9a0f-231bc7ccf392" providerId="ADAL" clId="{D9FB022E-5331-4EA4-8465-92550472CCAB}" dt="2022-01-25T11:46:34.339" v="8098" actId="20577"/>
          <ac:spMkLst>
            <pc:docMk/>
            <pc:sldMk cId="1317928710" sldId="669"/>
            <ac:spMk id="3" creationId="{4AE50DE7-F7C6-497C-BDF0-4A8E0474919D}"/>
          </ac:spMkLst>
        </pc:spChg>
        <pc:spChg chg="mod">
          <ac:chgData name="Nick Stefani" userId="59292905-21ab-45c4-9a0f-231bc7ccf392" providerId="ADAL" clId="{D9FB022E-5331-4EA4-8465-92550472CCAB}" dt="2022-01-25T11:53:03.001" v="8234" actId="1076"/>
          <ac:spMkLst>
            <pc:docMk/>
            <pc:sldMk cId="1317928710" sldId="669"/>
            <ac:spMk id="19" creationId="{220426CA-80CA-46A3-85D1-6404D891A7AE}"/>
          </ac:spMkLst>
        </pc:spChg>
        <pc:picChg chg="mod">
          <ac:chgData name="Nick Stefani" userId="59292905-21ab-45c4-9a0f-231bc7ccf392" providerId="ADAL" clId="{D9FB022E-5331-4EA4-8465-92550472CCAB}" dt="2022-01-25T11:52:58.537" v="8233" actId="1076"/>
          <ac:picMkLst>
            <pc:docMk/>
            <pc:sldMk cId="1317928710" sldId="669"/>
            <ac:picMk id="17" creationId="{72AA70DB-D91F-4703-B979-337D218CE360}"/>
          </ac:picMkLst>
        </pc:picChg>
      </pc:sldChg>
      <pc:sldChg chg="modNotesTx">
        <pc:chgData name="Nick Stefani" userId="59292905-21ab-45c4-9a0f-231bc7ccf392" providerId="ADAL" clId="{D9FB022E-5331-4EA4-8465-92550472CCAB}" dt="2022-01-25T09:33:03.120" v="290" actId="20577"/>
        <pc:sldMkLst>
          <pc:docMk/>
          <pc:sldMk cId="2448241108" sldId="670"/>
        </pc:sldMkLst>
      </pc:sldChg>
      <pc:sldChg chg="addSp delSp modSp mod addAnim delAnim modNotesTx">
        <pc:chgData name="Nick Stefani" userId="59292905-21ab-45c4-9a0f-231bc7ccf392" providerId="ADAL" clId="{D9FB022E-5331-4EA4-8465-92550472CCAB}" dt="2022-01-25T09:46:04.822" v="703" actId="21"/>
        <pc:sldMkLst>
          <pc:docMk/>
          <pc:sldMk cId="3739455431" sldId="672"/>
        </pc:sldMkLst>
        <pc:spChg chg="mod topLvl">
          <ac:chgData name="Nick Stefani" userId="59292905-21ab-45c4-9a0f-231bc7ccf392" providerId="ADAL" clId="{D9FB022E-5331-4EA4-8465-92550472CCAB}" dt="2022-01-25T09:46:04.822" v="703" actId="21"/>
          <ac:spMkLst>
            <pc:docMk/>
            <pc:sldMk cId="3739455431" sldId="672"/>
            <ac:spMk id="21" creationId="{17E4A293-4F25-4BBF-966C-7B708CEB01BF}"/>
          </ac:spMkLst>
        </pc:spChg>
        <pc:grpChg chg="add del">
          <ac:chgData name="Nick Stefani" userId="59292905-21ab-45c4-9a0f-231bc7ccf392" providerId="ADAL" clId="{D9FB022E-5331-4EA4-8465-92550472CCAB}" dt="2022-01-25T09:46:04.822" v="703" actId="21"/>
          <ac:grpSpMkLst>
            <pc:docMk/>
            <pc:sldMk cId="3739455431" sldId="672"/>
            <ac:grpSpMk id="2" creationId="{E3C96762-C4BF-47A6-90B2-0631D2545292}"/>
          </ac:grpSpMkLst>
        </pc:grpChg>
        <pc:picChg chg="add del mod topLvl">
          <ac:chgData name="Nick Stefani" userId="59292905-21ab-45c4-9a0f-231bc7ccf392" providerId="ADAL" clId="{D9FB022E-5331-4EA4-8465-92550472CCAB}" dt="2022-01-25T09:46:04.822" v="703" actId="21"/>
          <ac:picMkLst>
            <pc:docMk/>
            <pc:sldMk cId="3739455431" sldId="672"/>
            <ac:picMk id="22" creationId="{703433D5-26E3-4816-BB89-06328F00D6BE}"/>
          </ac:picMkLst>
        </pc:picChg>
      </pc:sldChg>
      <pc:sldChg chg="addSp modSp mod modNotesTx">
        <pc:chgData name="Nick Stefani" userId="59292905-21ab-45c4-9a0f-231bc7ccf392" providerId="ADAL" clId="{D9FB022E-5331-4EA4-8465-92550472CCAB}" dt="2022-01-25T10:22:54.319" v="2983" actId="20577"/>
        <pc:sldMkLst>
          <pc:docMk/>
          <pc:sldMk cId="1173667895" sldId="673"/>
        </pc:sldMkLst>
        <pc:picChg chg="add mod">
          <ac:chgData name="Nick Stefani" userId="59292905-21ab-45c4-9a0f-231bc7ccf392" providerId="ADAL" clId="{D9FB022E-5331-4EA4-8465-92550472CCAB}" dt="2022-01-25T10:16:58.111" v="2187" actId="14100"/>
          <ac:picMkLst>
            <pc:docMk/>
            <pc:sldMk cId="1173667895" sldId="673"/>
            <ac:picMk id="3" creationId="{F115C47F-5196-48C8-80F2-C64E8CB77C9B}"/>
          </ac:picMkLst>
        </pc:picChg>
      </pc:sldChg>
      <pc:sldChg chg="addSp modSp mod modAnim modNotesTx">
        <pc:chgData name="Nick Stefani" userId="59292905-21ab-45c4-9a0f-231bc7ccf392" providerId="ADAL" clId="{D9FB022E-5331-4EA4-8465-92550472CCAB}" dt="2022-01-25T10:42:21.739" v="4212"/>
        <pc:sldMkLst>
          <pc:docMk/>
          <pc:sldMk cId="2534400007" sldId="675"/>
        </pc:sldMkLst>
        <pc:spChg chg="add mod">
          <ac:chgData name="Nick Stefani" userId="59292905-21ab-45c4-9a0f-231bc7ccf392" providerId="ADAL" clId="{D9FB022E-5331-4EA4-8465-92550472CCAB}" dt="2022-01-25T10:35:54.426" v="4096" actId="1076"/>
          <ac:spMkLst>
            <pc:docMk/>
            <pc:sldMk cId="2534400007" sldId="675"/>
            <ac:spMk id="112" creationId="{598BF94E-C0BF-474C-878C-A3B1414048ED}"/>
          </ac:spMkLst>
        </pc:spChg>
        <pc:spChg chg="mod">
          <ac:chgData name="Nick Stefani" userId="59292905-21ab-45c4-9a0f-231bc7ccf392" providerId="ADAL" clId="{D9FB022E-5331-4EA4-8465-92550472CCAB}" dt="2022-01-25T10:41:38.854" v="4208"/>
          <ac:spMkLst>
            <pc:docMk/>
            <pc:sldMk cId="2534400007" sldId="675"/>
            <ac:spMk id="118" creationId="{0912746E-91FC-4C7B-8BE4-DD6BF666AF1F}"/>
          </ac:spMkLst>
        </pc:spChg>
        <pc:spChg chg="mod">
          <ac:chgData name="Nick Stefani" userId="59292905-21ab-45c4-9a0f-231bc7ccf392" providerId="ADAL" clId="{D9FB022E-5331-4EA4-8465-92550472CCAB}" dt="2022-01-25T10:41:38.854" v="4208"/>
          <ac:spMkLst>
            <pc:docMk/>
            <pc:sldMk cId="2534400007" sldId="675"/>
            <ac:spMk id="119" creationId="{497E1F9F-0FB1-416E-A0A9-B5346D34D68E}"/>
          </ac:spMkLst>
        </pc:spChg>
        <pc:spChg chg="mod">
          <ac:chgData name="Nick Stefani" userId="59292905-21ab-45c4-9a0f-231bc7ccf392" providerId="ADAL" clId="{D9FB022E-5331-4EA4-8465-92550472CCAB}" dt="2022-01-25T10:41:38.854" v="4208"/>
          <ac:spMkLst>
            <pc:docMk/>
            <pc:sldMk cId="2534400007" sldId="675"/>
            <ac:spMk id="120" creationId="{9E786426-BDDA-4EB1-B8B8-D6F333A9D5FF}"/>
          </ac:spMkLst>
        </pc:spChg>
        <pc:spChg chg="mod">
          <ac:chgData name="Nick Stefani" userId="59292905-21ab-45c4-9a0f-231bc7ccf392" providerId="ADAL" clId="{D9FB022E-5331-4EA4-8465-92550472CCAB}" dt="2022-01-25T10:41:38.854" v="4208"/>
          <ac:spMkLst>
            <pc:docMk/>
            <pc:sldMk cId="2534400007" sldId="675"/>
            <ac:spMk id="126" creationId="{5A7176B7-1507-4DF3-98E0-4D1A46B259BF}"/>
          </ac:spMkLst>
        </pc:spChg>
        <pc:spChg chg="mod">
          <ac:chgData name="Nick Stefani" userId="59292905-21ab-45c4-9a0f-231bc7ccf392" providerId="ADAL" clId="{D9FB022E-5331-4EA4-8465-92550472CCAB}" dt="2022-01-25T10:41:38.854" v="4208"/>
          <ac:spMkLst>
            <pc:docMk/>
            <pc:sldMk cId="2534400007" sldId="675"/>
            <ac:spMk id="127" creationId="{338FE465-3208-4C0F-A408-870338D03A17}"/>
          </ac:spMkLst>
        </pc:spChg>
        <pc:spChg chg="mod">
          <ac:chgData name="Nick Stefani" userId="59292905-21ab-45c4-9a0f-231bc7ccf392" providerId="ADAL" clId="{D9FB022E-5331-4EA4-8465-92550472CCAB}" dt="2022-01-25T10:41:38.854" v="4208"/>
          <ac:spMkLst>
            <pc:docMk/>
            <pc:sldMk cId="2534400007" sldId="675"/>
            <ac:spMk id="128" creationId="{9B3B7F0E-07E4-4D5B-9AFE-561F5FAA6E8B}"/>
          </ac:spMkLst>
        </pc:spChg>
        <pc:spChg chg="mod">
          <ac:chgData name="Nick Stefani" userId="59292905-21ab-45c4-9a0f-231bc7ccf392" providerId="ADAL" clId="{D9FB022E-5331-4EA4-8465-92550472CCAB}" dt="2022-01-25T10:41:38.854" v="4208"/>
          <ac:spMkLst>
            <pc:docMk/>
            <pc:sldMk cId="2534400007" sldId="675"/>
            <ac:spMk id="134" creationId="{08DCF4FF-B50B-47E3-9ED9-D996D0CE51E7}"/>
          </ac:spMkLst>
        </pc:spChg>
        <pc:spChg chg="mod">
          <ac:chgData name="Nick Stefani" userId="59292905-21ab-45c4-9a0f-231bc7ccf392" providerId="ADAL" clId="{D9FB022E-5331-4EA4-8465-92550472CCAB}" dt="2022-01-25T10:41:38.854" v="4208"/>
          <ac:spMkLst>
            <pc:docMk/>
            <pc:sldMk cId="2534400007" sldId="675"/>
            <ac:spMk id="135" creationId="{8EFA0CC9-BB75-4B59-A6E5-27D25F797683}"/>
          </ac:spMkLst>
        </pc:spChg>
        <pc:spChg chg="mod">
          <ac:chgData name="Nick Stefani" userId="59292905-21ab-45c4-9a0f-231bc7ccf392" providerId="ADAL" clId="{D9FB022E-5331-4EA4-8465-92550472CCAB}" dt="2022-01-25T10:41:38.854" v="4208"/>
          <ac:spMkLst>
            <pc:docMk/>
            <pc:sldMk cId="2534400007" sldId="675"/>
            <ac:spMk id="136" creationId="{0389456A-61C6-4289-89F9-55D03EC076FF}"/>
          </ac:spMkLst>
        </pc:spChg>
        <pc:grpChg chg="mod">
          <ac:chgData name="Nick Stefani" userId="59292905-21ab-45c4-9a0f-231bc7ccf392" providerId="ADAL" clId="{D9FB022E-5331-4EA4-8465-92550472CCAB}" dt="2022-01-25T10:35:52.882" v="4095" actId="1076"/>
          <ac:grpSpMkLst>
            <pc:docMk/>
            <pc:sldMk cId="2534400007" sldId="675"/>
            <ac:grpSpMk id="73" creationId="{DC54B9D3-33C0-499C-83BC-18E79C003FB3}"/>
          </ac:grpSpMkLst>
        </pc:grpChg>
        <pc:grpChg chg="add mod">
          <ac:chgData name="Nick Stefani" userId="59292905-21ab-45c4-9a0f-231bc7ccf392" providerId="ADAL" clId="{D9FB022E-5331-4EA4-8465-92550472CCAB}" dt="2022-01-25T10:41:43.986" v="4209" actId="1076"/>
          <ac:grpSpMkLst>
            <pc:docMk/>
            <pc:sldMk cId="2534400007" sldId="675"/>
            <ac:grpSpMk id="113" creationId="{74CE3497-A7B0-4949-94DB-3043AFDB0524}"/>
          </ac:grpSpMkLst>
        </pc:grpChg>
        <pc:grpChg chg="add mod">
          <ac:chgData name="Nick Stefani" userId="59292905-21ab-45c4-9a0f-231bc7ccf392" providerId="ADAL" clId="{D9FB022E-5331-4EA4-8465-92550472CCAB}" dt="2022-01-25T10:41:43.986" v="4209" actId="1076"/>
          <ac:grpSpMkLst>
            <pc:docMk/>
            <pc:sldMk cId="2534400007" sldId="675"/>
            <ac:grpSpMk id="116" creationId="{B65676E3-956C-44B2-B320-F23B29553769}"/>
          </ac:grpSpMkLst>
        </pc:grpChg>
        <pc:grpChg chg="mod">
          <ac:chgData name="Nick Stefani" userId="59292905-21ab-45c4-9a0f-231bc7ccf392" providerId="ADAL" clId="{D9FB022E-5331-4EA4-8465-92550472CCAB}" dt="2022-01-25T10:41:38.854" v="4208"/>
          <ac:grpSpMkLst>
            <pc:docMk/>
            <pc:sldMk cId="2534400007" sldId="675"/>
            <ac:grpSpMk id="117" creationId="{92E4B6FE-363F-40CB-B794-BB385A92F3D5}"/>
          </ac:grpSpMkLst>
        </pc:grpChg>
        <pc:grpChg chg="add mod">
          <ac:chgData name="Nick Stefani" userId="59292905-21ab-45c4-9a0f-231bc7ccf392" providerId="ADAL" clId="{D9FB022E-5331-4EA4-8465-92550472CCAB}" dt="2022-01-25T10:41:43.986" v="4209" actId="1076"/>
          <ac:grpSpMkLst>
            <pc:docMk/>
            <pc:sldMk cId="2534400007" sldId="675"/>
            <ac:grpSpMk id="124" creationId="{EDCA4662-238C-4009-AECB-BDC526640C27}"/>
          </ac:grpSpMkLst>
        </pc:grpChg>
        <pc:grpChg chg="mod">
          <ac:chgData name="Nick Stefani" userId="59292905-21ab-45c4-9a0f-231bc7ccf392" providerId="ADAL" clId="{D9FB022E-5331-4EA4-8465-92550472CCAB}" dt="2022-01-25T10:41:38.854" v="4208"/>
          <ac:grpSpMkLst>
            <pc:docMk/>
            <pc:sldMk cId="2534400007" sldId="675"/>
            <ac:grpSpMk id="125" creationId="{681460D3-35E3-4A0E-B73A-168614A0EB9E}"/>
          </ac:grpSpMkLst>
        </pc:grpChg>
        <pc:grpChg chg="add mod">
          <ac:chgData name="Nick Stefani" userId="59292905-21ab-45c4-9a0f-231bc7ccf392" providerId="ADAL" clId="{D9FB022E-5331-4EA4-8465-92550472CCAB}" dt="2022-01-25T10:41:43.986" v="4209" actId="1076"/>
          <ac:grpSpMkLst>
            <pc:docMk/>
            <pc:sldMk cId="2534400007" sldId="675"/>
            <ac:grpSpMk id="132" creationId="{10FD7A51-73A9-4515-8173-2910A7AB29DF}"/>
          </ac:grpSpMkLst>
        </pc:grpChg>
        <pc:grpChg chg="mod">
          <ac:chgData name="Nick Stefani" userId="59292905-21ab-45c4-9a0f-231bc7ccf392" providerId="ADAL" clId="{D9FB022E-5331-4EA4-8465-92550472CCAB}" dt="2022-01-25T10:41:38.854" v="4208"/>
          <ac:grpSpMkLst>
            <pc:docMk/>
            <pc:sldMk cId="2534400007" sldId="675"/>
            <ac:grpSpMk id="133" creationId="{4C080463-763E-4D82-B769-6CE8F89FAA4F}"/>
          </ac:grpSpMkLst>
        </pc:grpChg>
        <pc:picChg chg="mod">
          <ac:chgData name="Nick Stefani" userId="59292905-21ab-45c4-9a0f-231bc7ccf392" providerId="ADAL" clId="{D9FB022E-5331-4EA4-8465-92550472CCAB}" dt="2022-01-25T10:35:55.844" v="4097" actId="1076"/>
          <ac:picMkLst>
            <pc:docMk/>
            <pc:sldMk cId="2534400007" sldId="675"/>
            <ac:picMk id="6" creationId="{31E7F212-4BFB-456C-80D3-E8EE611E4D3E}"/>
          </ac:picMkLst>
        </pc:picChg>
        <pc:picChg chg="mod">
          <ac:chgData name="Nick Stefani" userId="59292905-21ab-45c4-9a0f-231bc7ccf392" providerId="ADAL" clId="{D9FB022E-5331-4EA4-8465-92550472CCAB}" dt="2022-01-25T10:41:38.854" v="4208"/>
          <ac:picMkLst>
            <pc:docMk/>
            <pc:sldMk cId="2534400007" sldId="675"/>
            <ac:picMk id="114" creationId="{4688FA9F-55E9-4616-A9CC-6F5BDB9BB9D0}"/>
          </ac:picMkLst>
        </pc:picChg>
        <pc:picChg chg="mod">
          <ac:chgData name="Nick Stefani" userId="59292905-21ab-45c4-9a0f-231bc7ccf392" providerId="ADAL" clId="{D9FB022E-5331-4EA4-8465-92550472CCAB}" dt="2022-01-25T10:41:38.854" v="4208"/>
          <ac:picMkLst>
            <pc:docMk/>
            <pc:sldMk cId="2534400007" sldId="675"/>
            <ac:picMk id="115" creationId="{0093CB93-F053-4313-B3DB-849D2D06D338}"/>
          </ac:picMkLst>
        </pc:picChg>
        <pc:cxnChg chg="mod">
          <ac:chgData name="Nick Stefani" userId="59292905-21ab-45c4-9a0f-231bc7ccf392" providerId="ADAL" clId="{D9FB022E-5331-4EA4-8465-92550472CCAB}" dt="2022-01-25T10:41:38.854" v="4208"/>
          <ac:cxnSpMkLst>
            <pc:docMk/>
            <pc:sldMk cId="2534400007" sldId="675"/>
            <ac:cxnSpMk id="121" creationId="{2DF18733-A949-4F38-B95A-A2949C0FB867}"/>
          </ac:cxnSpMkLst>
        </pc:cxnChg>
        <pc:cxnChg chg="mod">
          <ac:chgData name="Nick Stefani" userId="59292905-21ab-45c4-9a0f-231bc7ccf392" providerId="ADAL" clId="{D9FB022E-5331-4EA4-8465-92550472CCAB}" dt="2022-01-25T10:41:38.854" v="4208"/>
          <ac:cxnSpMkLst>
            <pc:docMk/>
            <pc:sldMk cId="2534400007" sldId="675"/>
            <ac:cxnSpMk id="122" creationId="{04E06092-684A-43F4-B030-C369D3C05CCF}"/>
          </ac:cxnSpMkLst>
        </pc:cxnChg>
        <pc:cxnChg chg="mod">
          <ac:chgData name="Nick Stefani" userId="59292905-21ab-45c4-9a0f-231bc7ccf392" providerId="ADAL" clId="{D9FB022E-5331-4EA4-8465-92550472CCAB}" dt="2022-01-25T10:41:38.854" v="4208"/>
          <ac:cxnSpMkLst>
            <pc:docMk/>
            <pc:sldMk cId="2534400007" sldId="675"/>
            <ac:cxnSpMk id="123" creationId="{A460D6CF-A5B9-4434-83BA-796CD35C23C5}"/>
          </ac:cxnSpMkLst>
        </pc:cxnChg>
        <pc:cxnChg chg="mod">
          <ac:chgData name="Nick Stefani" userId="59292905-21ab-45c4-9a0f-231bc7ccf392" providerId="ADAL" clId="{D9FB022E-5331-4EA4-8465-92550472CCAB}" dt="2022-01-25T10:41:38.854" v="4208"/>
          <ac:cxnSpMkLst>
            <pc:docMk/>
            <pc:sldMk cId="2534400007" sldId="675"/>
            <ac:cxnSpMk id="129" creationId="{6503F996-5957-4C07-9B3F-DE557B42F911}"/>
          </ac:cxnSpMkLst>
        </pc:cxnChg>
        <pc:cxnChg chg="mod">
          <ac:chgData name="Nick Stefani" userId="59292905-21ab-45c4-9a0f-231bc7ccf392" providerId="ADAL" clId="{D9FB022E-5331-4EA4-8465-92550472CCAB}" dt="2022-01-25T10:41:38.854" v="4208"/>
          <ac:cxnSpMkLst>
            <pc:docMk/>
            <pc:sldMk cId="2534400007" sldId="675"/>
            <ac:cxnSpMk id="130" creationId="{90FDB100-A152-4347-B88D-E6513E18AE77}"/>
          </ac:cxnSpMkLst>
        </pc:cxnChg>
        <pc:cxnChg chg="mod">
          <ac:chgData name="Nick Stefani" userId="59292905-21ab-45c4-9a0f-231bc7ccf392" providerId="ADAL" clId="{D9FB022E-5331-4EA4-8465-92550472CCAB}" dt="2022-01-25T10:41:38.854" v="4208"/>
          <ac:cxnSpMkLst>
            <pc:docMk/>
            <pc:sldMk cId="2534400007" sldId="675"/>
            <ac:cxnSpMk id="131" creationId="{1C26A7C7-16BD-487D-90C1-C0E7488AEDE9}"/>
          </ac:cxnSpMkLst>
        </pc:cxnChg>
        <pc:cxnChg chg="mod">
          <ac:chgData name="Nick Stefani" userId="59292905-21ab-45c4-9a0f-231bc7ccf392" providerId="ADAL" clId="{D9FB022E-5331-4EA4-8465-92550472CCAB}" dt="2022-01-25T10:41:38.854" v="4208"/>
          <ac:cxnSpMkLst>
            <pc:docMk/>
            <pc:sldMk cId="2534400007" sldId="675"/>
            <ac:cxnSpMk id="137" creationId="{6F940594-447E-4731-9590-7470B2CCFEAA}"/>
          </ac:cxnSpMkLst>
        </pc:cxnChg>
        <pc:cxnChg chg="mod">
          <ac:chgData name="Nick Stefani" userId="59292905-21ab-45c4-9a0f-231bc7ccf392" providerId="ADAL" clId="{D9FB022E-5331-4EA4-8465-92550472CCAB}" dt="2022-01-25T10:41:38.854" v="4208"/>
          <ac:cxnSpMkLst>
            <pc:docMk/>
            <pc:sldMk cId="2534400007" sldId="675"/>
            <ac:cxnSpMk id="138" creationId="{8182B5BD-6983-498F-A5BB-1DD7D64F76E4}"/>
          </ac:cxnSpMkLst>
        </pc:cxnChg>
        <pc:cxnChg chg="mod">
          <ac:chgData name="Nick Stefani" userId="59292905-21ab-45c4-9a0f-231bc7ccf392" providerId="ADAL" clId="{D9FB022E-5331-4EA4-8465-92550472CCAB}" dt="2022-01-25T10:41:38.854" v="4208"/>
          <ac:cxnSpMkLst>
            <pc:docMk/>
            <pc:sldMk cId="2534400007" sldId="675"/>
            <ac:cxnSpMk id="139" creationId="{DABA5CFD-7E24-4794-B583-296049DAC2EE}"/>
          </ac:cxnSpMkLst>
        </pc:cxnChg>
      </pc:sldChg>
      <pc:sldChg chg="addSp delSp modSp add del mod ord delAnim modAnim modNotesTx">
        <pc:chgData name="Nick Stefani" userId="59292905-21ab-45c4-9a0f-231bc7ccf392" providerId="ADAL" clId="{D9FB022E-5331-4EA4-8465-92550472CCAB}" dt="2022-01-25T11:52:32.282" v="8231"/>
        <pc:sldMkLst>
          <pc:docMk/>
          <pc:sldMk cId="3818715791" sldId="676"/>
        </pc:sldMkLst>
        <pc:spChg chg="mod">
          <ac:chgData name="Nick Stefani" userId="59292905-21ab-45c4-9a0f-231bc7ccf392" providerId="ADAL" clId="{D9FB022E-5331-4EA4-8465-92550472CCAB}" dt="2022-01-25T11:44:03.340" v="7979" actId="1076"/>
          <ac:spMkLst>
            <pc:docMk/>
            <pc:sldMk cId="3818715791" sldId="676"/>
            <ac:spMk id="3" creationId="{C951DBA4-92A2-47B6-8D80-D1A75D1CE47D}"/>
          </ac:spMkLst>
        </pc:spChg>
        <pc:spChg chg="mod">
          <ac:chgData name="Nick Stefani" userId="59292905-21ab-45c4-9a0f-231bc7ccf392" providerId="ADAL" clId="{D9FB022E-5331-4EA4-8465-92550472CCAB}" dt="2022-01-25T11:35:20.396" v="7240" actId="14100"/>
          <ac:spMkLst>
            <pc:docMk/>
            <pc:sldMk cId="3818715791" sldId="676"/>
            <ac:spMk id="5" creationId="{E99C7134-B78C-4060-A87C-C8715DDF1B52}"/>
          </ac:spMkLst>
        </pc:spChg>
        <pc:spChg chg="add mod">
          <ac:chgData name="Nick Stefani" userId="59292905-21ab-45c4-9a0f-231bc7ccf392" providerId="ADAL" clId="{D9FB022E-5331-4EA4-8465-92550472CCAB}" dt="2022-01-25T11:43:59.481" v="7978" actId="1038"/>
          <ac:spMkLst>
            <pc:docMk/>
            <pc:sldMk cId="3818715791" sldId="676"/>
            <ac:spMk id="6" creationId="{CD7BB8EA-636D-43F7-9317-44DEE1387D71}"/>
          </ac:spMkLst>
        </pc:spChg>
        <pc:spChg chg="mod">
          <ac:chgData name="Nick Stefani" userId="59292905-21ab-45c4-9a0f-231bc7ccf392" providerId="ADAL" clId="{D9FB022E-5331-4EA4-8465-92550472CCAB}" dt="2022-01-25T11:45:33.613" v="8048" actId="20577"/>
          <ac:spMkLst>
            <pc:docMk/>
            <pc:sldMk cId="3818715791" sldId="676"/>
            <ac:spMk id="14" creationId="{5ABD0D7F-C844-422E-BD54-2EE5C52817B3}"/>
          </ac:spMkLst>
        </pc:spChg>
        <pc:spChg chg="mod">
          <ac:chgData name="Nick Stefani" userId="59292905-21ab-45c4-9a0f-231bc7ccf392" providerId="ADAL" clId="{D9FB022E-5331-4EA4-8465-92550472CCAB}" dt="2022-01-24T16:56:20.224" v="262" actId="404"/>
          <ac:spMkLst>
            <pc:docMk/>
            <pc:sldMk cId="3818715791" sldId="676"/>
            <ac:spMk id="15" creationId="{3992E210-4459-41AF-BADC-6F04969F5177}"/>
          </ac:spMkLst>
        </pc:spChg>
        <pc:spChg chg="mod">
          <ac:chgData name="Nick Stefani" userId="59292905-21ab-45c4-9a0f-231bc7ccf392" providerId="ADAL" clId="{D9FB022E-5331-4EA4-8465-92550472CCAB}" dt="2022-01-25T11:45:29.324" v="8046" actId="20577"/>
          <ac:spMkLst>
            <pc:docMk/>
            <pc:sldMk cId="3818715791" sldId="676"/>
            <ac:spMk id="16" creationId="{ED32DB6C-6B42-41E5-88B2-260369959F54}"/>
          </ac:spMkLst>
        </pc:spChg>
        <pc:spChg chg="mod">
          <ac:chgData name="Nick Stefani" userId="59292905-21ab-45c4-9a0f-231bc7ccf392" providerId="ADAL" clId="{D9FB022E-5331-4EA4-8465-92550472CCAB}" dt="2022-01-25T11:45:30.741" v="8047" actId="20577"/>
          <ac:spMkLst>
            <pc:docMk/>
            <pc:sldMk cId="3818715791" sldId="676"/>
            <ac:spMk id="17" creationId="{721857CA-A12D-4D75-9DB1-F75A58382E23}"/>
          </ac:spMkLst>
        </pc:spChg>
        <pc:spChg chg="mod">
          <ac:chgData name="Nick Stefani" userId="59292905-21ab-45c4-9a0f-231bc7ccf392" providerId="ADAL" clId="{D9FB022E-5331-4EA4-8465-92550472CCAB}" dt="2022-01-24T16:56:20.224" v="262" actId="404"/>
          <ac:spMkLst>
            <pc:docMk/>
            <pc:sldMk cId="3818715791" sldId="676"/>
            <ac:spMk id="18" creationId="{D1BD82B5-7580-4BFC-9FA6-BD6794746826}"/>
          </ac:spMkLst>
        </pc:spChg>
        <pc:spChg chg="del mod">
          <ac:chgData name="Nick Stefani" userId="59292905-21ab-45c4-9a0f-231bc7ccf392" providerId="ADAL" clId="{D9FB022E-5331-4EA4-8465-92550472CCAB}" dt="2022-01-25T11:33:56.414" v="7189" actId="478"/>
          <ac:spMkLst>
            <pc:docMk/>
            <pc:sldMk cId="3818715791" sldId="676"/>
            <ac:spMk id="32" creationId="{DAAD44DF-49E9-47ED-B2AF-31EAE6003EBA}"/>
          </ac:spMkLst>
        </pc:spChg>
        <pc:spChg chg="del mod">
          <ac:chgData name="Nick Stefani" userId="59292905-21ab-45c4-9a0f-231bc7ccf392" providerId="ADAL" clId="{D9FB022E-5331-4EA4-8465-92550472CCAB}" dt="2022-01-25T11:31:13.659" v="7121" actId="478"/>
          <ac:spMkLst>
            <pc:docMk/>
            <pc:sldMk cId="3818715791" sldId="676"/>
            <ac:spMk id="33" creationId="{CCB94CD2-12C2-4F52-BC7E-1F8F3D564355}"/>
          </ac:spMkLst>
        </pc:spChg>
        <pc:spChg chg="del">
          <ac:chgData name="Nick Stefani" userId="59292905-21ab-45c4-9a0f-231bc7ccf392" providerId="ADAL" clId="{D9FB022E-5331-4EA4-8465-92550472CCAB}" dt="2022-01-24T16:47:26.190" v="57" actId="478"/>
          <ac:spMkLst>
            <pc:docMk/>
            <pc:sldMk cId="3818715791" sldId="676"/>
            <ac:spMk id="47" creationId="{0899D531-FA07-42F7-B4F1-DC7BE91E1DC0}"/>
          </ac:spMkLst>
        </pc:spChg>
        <pc:spChg chg="del">
          <ac:chgData name="Nick Stefani" userId="59292905-21ab-45c4-9a0f-231bc7ccf392" providerId="ADAL" clId="{D9FB022E-5331-4EA4-8465-92550472CCAB}" dt="2022-01-24T16:47:24.829" v="56" actId="478"/>
          <ac:spMkLst>
            <pc:docMk/>
            <pc:sldMk cId="3818715791" sldId="676"/>
            <ac:spMk id="52" creationId="{FFDCAB84-C904-4D49-A3E7-12B126F06C65}"/>
          </ac:spMkLst>
        </pc:spChg>
        <pc:spChg chg="mod topLvl">
          <ac:chgData name="Nick Stefani" userId="59292905-21ab-45c4-9a0f-231bc7ccf392" providerId="ADAL" clId="{D9FB022E-5331-4EA4-8465-92550472CCAB}" dt="2022-01-25T11:35:42.174" v="7245" actId="164"/>
          <ac:spMkLst>
            <pc:docMk/>
            <pc:sldMk cId="3818715791" sldId="676"/>
            <ac:spMk id="73" creationId="{D5F26306-B296-4683-AAFB-FBBA570A5B27}"/>
          </ac:spMkLst>
        </pc:spChg>
        <pc:spChg chg="mod topLvl">
          <ac:chgData name="Nick Stefani" userId="59292905-21ab-45c4-9a0f-231bc7ccf392" providerId="ADAL" clId="{D9FB022E-5331-4EA4-8465-92550472CCAB}" dt="2022-01-25T11:35:42.174" v="7245" actId="164"/>
          <ac:spMkLst>
            <pc:docMk/>
            <pc:sldMk cId="3818715791" sldId="676"/>
            <ac:spMk id="74" creationId="{7B97B875-EFB8-42CE-BF41-A8E1FA7164F7}"/>
          </ac:spMkLst>
        </pc:spChg>
        <pc:spChg chg="mod">
          <ac:chgData name="Nick Stefani" userId="59292905-21ab-45c4-9a0f-231bc7ccf392" providerId="ADAL" clId="{D9FB022E-5331-4EA4-8465-92550472CCAB}" dt="2022-01-24T16:54:23.016" v="217" actId="165"/>
          <ac:spMkLst>
            <pc:docMk/>
            <pc:sldMk cId="3818715791" sldId="676"/>
            <ac:spMk id="76" creationId="{214B415F-0387-42BC-AC1D-0AE1A6F74CA1}"/>
          </ac:spMkLst>
        </pc:spChg>
        <pc:spChg chg="mod">
          <ac:chgData name="Nick Stefani" userId="59292905-21ab-45c4-9a0f-231bc7ccf392" providerId="ADAL" clId="{D9FB022E-5331-4EA4-8465-92550472CCAB}" dt="2022-01-24T16:54:23.016" v="217" actId="165"/>
          <ac:spMkLst>
            <pc:docMk/>
            <pc:sldMk cId="3818715791" sldId="676"/>
            <ac:spMk id="77" creationId="{07510DF0-A48E-4ABB-AAAF-21C0F156B6AF}"/>
          </ac:spMkLst>
        </pc:spChg>
        <pc:spChg chg="mod">
          <ac:chgData name="Nick Stefani" userId="59292905-21ab-45c4-9a0f-231bc7ccf392" providerId="ADAL" clId="{D9FB022E-5331-4EA4-8465-92550472CCAB}" dt="2022-01-24T16:54:23.016" v="217" actId="165"/>
          <ac:spMkLst>
            <pc:docMk/>
            <pc:sldMk cId="3818715791" sldId="676"/>
            <ac:spMk id="78" creationId="{CBB096EF-DAB2-48E7-9715-7D19DABDAE4A}"/>
          </ac:spMkLst>
        </pc:spChg>
        <pc:spChg chg="mod">
          <ac:chgData name="Nick Stefani" userId="59292905-21ab-45c4-9a0f-231bc7ccf392" providerId="ADAL" clId="{D9FB022E-5331-4EA4-8465-92550472CCAB}" dt="2022-01-25T11:44:52.573" v="8009" actId="114"/>
          <ac:spMkLst>
            <pc:docMk/>
            <pc:sldMk cId="3818715791" sldId="676"/>
            <ac:spMk id="83" creationId="{CA7D9E7B-8011-4C37-8447-0ED0704586A9}"/>
          </ac:spMkLst>
        </pc:spChg>
        <pc:spChg chg="mod">
          <ac:chgData name="Nick Stefani" userId="59292905-21ab-45c4-9a0f-231bc7ccf392" providerId="ADAL" clId="{D9FB022E-5331-4EA4-8465-92550472CCAB}" dt="2022-01-24T16:48:24.262" v="79"/>
          <ac:spMkLst>
            <pc:docMk/>
            <pc:sldMk cId="3818715791" sldId="676"/>
            <ac:spMk id="85" creationId="{66E188BD-0E54-4F09-8245-38F876693E3E}"/>
          </ac:spMkLst>
        </pc:spChg>
        <pc:spChg chg="mod">
          <ac:chgData name="Nick Stefani" userId="59292905-21ab-45c4-9a0f-231bc7ccf392" providerId="ADAL" clId="{D9FB022E-5331-4EA4-8465-92550472CCAB}" dt="2022-01-24T16:48:24.262" v="79"/>
          <ac:spMkLst>
            <pc:docMk/>
            <pc:sldMk cId="3818715791" sldId="676"/>
            <ac:spMk id="87" creationId="{DB445417-D484-472D-8B79-47FD96C83B2D}"/>
          </ac:spMkLst>
        </pc:spChg>
        <pc:spChg chg="mod">
          <ac:chgData name="Nick Stefani" userId="59292905-21ab-45c4-9a0f-231bc7ccf392" providerId="ADAL" clId="{D9FB022E-5331-4EA4-8465-92550472CCAB}" dt="2022-01-24T16:48:24.262" v="79"/>
          <ac:spMkLst>
            <pc:docMk/>
            <pc:sldMk cId="3818715791" sldId="676"/>
            <ac:spMk id="88" creationId="{EE77BB3E-F2B1-412B-B834-AEB612B0086E}"/>
          </ac:spMkLst>
        </pc:spChg>
        <pc:spChg chg="add mod">
          <ac:chgData name="Nick Stefani" userId="59292905-21ab-45c4-9a0f-231bc7ccf392" providerId="ADAL" clId="{D9FB022E-5331-4EA4-8465-92550472CCAB}" dt="2022-01-25T11:43:59.481" v="7978" actId="1038"/>
          <ac:spMkLst>
            <pc:docMk/>
            <pc:sldMk cId="3818715791" sldId="676"/>
            <ac:spMk id="90" creationId="{7BC0365E-21ED-4E0D-A9A2-B20F14E9AA1A}"/>
          </ac:spMkLst>
        </pc:spChg>
        <pc:spChg chg="add mod">
          <ac:chgData name="Nick Stefani" userId="59292905-21ab-45c4-9a0f-231bc7ccf392" providerId="ADAL" clId="{D9FB022E-5331-4EA4-8465-92550472CCAB}" dt="2022-01-25T11:45:05.579" v="8015" actId="1076"/>
          <ac:spMkLst>
            <pc:docMk/>
            <pc:sldMk cId="3818715791" sldId="676"/>
            <ac:spMk id="91" creationId="{983AFC63-38FB-4B01-A668-3807992A77CC}"/>
          </ac:spMkLst>
        </pc:spChg>
        <pc:spChg chg="add mod">
          <ac:chgData name="Nick Stefani" userId="59292905-21ab-45c4-9a0f-231bc7ccf392" providerId="ADAL" clId="{D9FB022E-5331-4EA4-8465-92550472CCAB}" dt="2022-01-25T11:45:17.987" v="8045" actId="1076"/>
          <ac:spMkLst>
            <pc:docMk/>
            <pc:sldMk cId="3818715791" sldId="676"/>
            <ac:spMk id="94" creationId="{355D2327-F7A5-4B48-9A97-F423C888C93E}"/>
          </ac:spMkLst>
        </pc:spChg>
        <pc:spChg chg="mod">
          <ac:chgData name="Nick Stefani" userId="59292905-21ab-45c4-9a0f-231bc7ccf392" providerId="ADAL" clId="{D9FB022E-5331-4EA4-8465-92550472CCAB}" dt="2022-01-25T11:52:32.282" v="8231"/>
          <ac:spMkLst>
            <pc:docMk/>
            <pc:sldMk cId="3818715791" sldId="676"/>
            <ac:spMk id="97" creationId="{266EB2FF-002B-4107-883A-9A1A3D81B63E}"/>
          </ac:spMkLst>
        </pc:spChg>
        <pc:spChg chg="mod">
          <ac:chgData name="Nick Stefani" userId="59292905-21ab-45c4-9a0f-231bc7ccf392" providerId="ADAL" clId="{D9FB022E-5331-4EA4-8465-92550472CCAB}" dt="2022-01-25T11:52:32.282" v="8231"/>
          <ac:spMkLst>
            <pc:docMk/>
            <pc:sldMk cId="3818715791" sldId="676"/>
            <ac:spMk id="100" creationId="{382BACA8-14B7-4258-90CE-D810EECA1609}"/>
          </ac:spMkLst>
        </pc:spChg>
        <pc:spChg chg="mod">
          <ac:chgData name="Nick Stefani" userId="59292905-21ab-45c4-9a0f-231bc7ccf392" providerId="ADAL" clId="{D9FB022E-5331-4EA4-8465-92550472CCAB}" dt="2022-01-25T11:52:32.282" v="8231"/>
          <ac:spMkLst>
            <pc:docMk/>
            <pc:sldMk cId="3818715791" sldId="676"/>
            <ac:spMk id="102" creationId="{95218FB5-E35E-44F9-A21D-7F7241B5E4B2}"/>
          </ac:spMkLst>
        </pc:spChg>
        <pc:spChg chg="del">
          <ac:chgData name="Nick Stefani" userId="59292905-21ab-45c4-9a0f-231bc7ccf392" providerId="ADAL" clId="{D9FB022E-5331-4EA4-8465-92550472CCAB}" dt="2022-01-24T16:46:41.784" v="40" actId="478"/>
          <ac:spMkLst>
            <pc:docMk/>
            <pc:sldMk cId="3818715791" sldId="676"/>
            <ac:spMk id="102" creationId="{E6013A7D-B890-4E67-9CFE-E4E623B87FD1}"/>
          </ac:spMkLst>
        </pc:spChg>
        <pc:spChg chg="mod">
          <ac:chgData name="Nick Stefani" userId="59292905-21ab-45c4-9a0f-231bc7ccf392" providerId="ADAL" clId="{D9FB022E-5331-4EA4-8465-92550472CCAB}" dt="2022-01-25T11:52:32.282" v="8231"/>
          <ac:spMkLst>
            <pc:docMk/>
            <pc:sldMk cId="3818715791" sldId="676"/>
            <ac:spMk id="103" creationId="{09B4DCE6-9204-4221-AFB4-11FA5751C81E}"/>
          </ac:spMkLst>
        </pc:spChg>
        <pc:spChg chg="del">
          <ac:chgData name="Nick Stefani" userId="59292905-21ab-45c4-9a0f-231bc7ccf392" providerId="ADAL" clId="{D9FB022E-5331-4EA4-8465-92550472CCAB}" dt="2022-01-24T16:46:41.784" v="40" actId="478"/>
          <ac:spMkLst>
            <pc:docMk/>
            <pc:sldMk cId="3818715791" sldId="676"/>
            <ac:spMk id="103" creationId="{D6DB0F89-3150-4A47-9C28-EEC7A598C24F}"/>
          </ac:spMkLst>
        </pc:spChg>
        <pc:spChg chg="del mod">
          <ac:chgData name="Nick Stefani" userId="59292905-21ab-45c4-9a0f-231bc7ccf392" providerId="ADAL" clId="{D9FB022E-5331-4EA4-8465-92550472CCAB}" dt="2022-01-24T16:46:44.280" v="42" actId="478"/>
          <ac:spMkLst>
            <pc:docMk/>
            <pc:sldMk cId="3818715791" sldId="676"/>
            <ac:spMk id="104" creationId="{17BE4C6E-33FC-44B3-B6FE-895A7E210721}"/>
          </ac:spMkLst>
        </pc:spChg>
        <pc:spChg chg="mod">
          <ac:chgData name="Nick Stefani" userId="59292905-21ab-45c4-9a0f-231bc7ccf392" providerId="ADAL" clId="{D9FB022E-5331-4EA4-8465-92550472CCAB}" dt="2022-01-25T11:52:32.282" v="8231"/>
          <ac:spMkLst>
            <pc:docMk/>
            <pc:sldMk cId="3818715791" sldId="676"/>
            <ac:spMk id="104" creationId="{F07B5AD4-AA9B-46C7-88B2-E4C96DAE86EE}"/>
          </ac:spMkLst>
        </pc:spChg>
        <pc:spChg chg="mod">
          <ac:chgData name="Nick Stefani" userId="59292905-21ab-45c4-9a0f-231bc7ccf392" providerId="ADAL" clId="{D9FB022E-5331-4EA4-8465-92550472CCAB}" dt="2022-01-25T11:44:25.324" v="7980" actId="1076"/>
          <ac:spMkLst>
            <pc:docMk/>
            <pc:sldMk cId="3818715791" sldId="676"/>
            <ac:spMk id="108" creationId="{B7E1B75B-3E14-4469-8D57-3934F8D37B5E}"/>
          </ac:spMkLst>
        </pc:spChg>
        <pc:spChg chg="mod">
          <ac:chgData name="Nick Stefani" userId="59292905-21ab-45c4-9a0f-231bc7ccf392" providerId="ADAL" clId="{D9FB022E-5331-4EA4-8465-92550472CCAB}" dt="2022-01-25T11:44:25.324" v="7980" actId="1076"/>
          <ac:spMkLst>
            <pc:docMk/>
            <pc:sldMk cId="3818715791" sldId="676"/>
            <ac:spMk id="109" creationId="{63BB7269-A73D-4A50-BA89-5973CC4B60A5}"/>
          </ac:spMkLst>
        </pc:spChg>
        <pc:spChg chg="mod">
          <ac:chgData name="Nick Stefani" userId="59292905-21ab-45c4-9a0f-231bc7ccf392" providerId="ADAL" clId="{D9FB022E-5331-4EA4-8465-92550472CCAB}" dt="2022-01-24T16:48:36.119" v="81"/>
          <ac:spMkLst>
            <pc:docMk/>
            <pc:sldMk cId="3818715791" sldId="676"/>
            <ac:spMk id="112" creationId="{535C1570-62C9-4AF0-9969-99C875744F3A}"/>
          </ac:spMkLst>
        </pc:spChg>
        <pc:spChg chg="mod">
          <ac:chgData name="Nick Stefani" userId="59292905-21ab-45c4-9a0f-231bc7ccf392" providerId="ADAL" clId="{D9FB022E-5331-4EA4-8465-92550472CCAB}" dt="2022-01-24T16:48:36.119" v="81"/>
          <ac:spMkLst>
            <pc:docMk/>
            <pc:sldMk cId="3818715791" sldId="676"/>
            <ac:spMk id="113" creationId="{F0E7EE08-C3DE-45BA-8452-F30FABC9F965}"/>
          </ac:spMkLst>
        </pc:spChg>
        <pc:spChg chg="mod">
          <ac:chgData name="Nick Stefani" userId="59292905-21ab-45c4-9a0f-231bc7ccf392" providerId="ADAL" clId="{D9FB022E-5331-4EA4-8465-92550472CCAB}" dt="2022-01-24T16:48:36.119" v="81"/>
          <ac:spMkLst>
            <pc:docMk/>
            <pc:sldMk cId="3818715791" sldId="676"/>
            <ac:spMk id="114" creationId="{C871D91F-6580-4BF2-8F0B-1B7672118F38}"/>
          </ac:spMkLst>
        </pc:spChg>
        <pc:spChg chg="mod">
          <ac:chgData name="Nick Stefani" userId="59292905-21ab-45c4-9a0f-231bc7ccf392" providerId="ADAL" clId="{D9FB022E-5331-4EA4-8465-92550472CCAB}" dt="2022-01-24T16:48:36.119" v="81"/>
          <ac:spMkLst>
            <pc:docMk/>
            <pc:sldMk cId="3818715791" sldId="676"/>
            <ac:spMk id="115" creationId="{A3AE5189-2ADC-47C5-976F-B25DC9F55DBB}"/>
          </ac:spMkLst>
        </pc:spChg>
        <pc:spChg chg="mod">
          <ac:chgData name="Nick Stefani" userId="59292905-21ab-45c4-9a0f-231bc7ccf392" providerId="ADAL" clId="{D9FB022E-5331-4EA4-8465-92550472CCAB}" dt="2022-01-24T16:48:36.119" v="81"/>
          <ac:spMkLst>
            <pc:docMk/>
            <pc:sldMk cId="3818715791" sldId="676"/>
            <ac:spMk id="116" creationId="{A6A94912-A621-410D-9C3C-F147F6AAEC82}"/>
          </ac:spMkLst>
        </pc:spChg>
        <pc:spChg chg="mod">
          <ac:chgData name="Nick Stefani" userId="59292905-21ab-45c4-9a0f-231bc7ccf392" providerId="ADAL" clId="{D9FB022E-5331-4EA4-8465-92550472CCAB}" dt="2022-01-24T16:48:36.119" v="81"/>
          <ac:spMkLst>
            <pc:docMk/>
            <pc:sldMk cId="3818715791" sldId="676"/>
            <ac:spMk id="117" creationId="{2DE8BA3D-82F2-4BFF-9BB5-6EC81A6C52B0}"/>
          </ac:spMkLst>
        </pc:spChg>
        <pc:spChg chg="mod">
          <ac:chgData name="Nick Stefani" userId="59292905-21ab-45c4-9a0f-231bc7ccf392" providerId="ADAL" clId="{D9FB022E-5331-4EA4-8465-92550472CCAB}" dt="2022-01-24T16:50:35.838" v="122" actId="113"/>
          <ac:spMkLst>
            <pc:docMk/>
            <pc:sldMk cId="3818715791" sldId="676"/>
            <ac:spMk id="121" creationId="{61F93080-9DF6-48A6-8B29-D6E7AC1717AB}"/>
          </ac:spMkLst>
        </pc:spChg>
        <pc:spChg chg="del">
          <ac:chgData name="Nick Stefani" userId="59292905-21ab-45c4-9a0f-231bc7ccf392" providerId="ADAL" clId="{D9FB022E-5331-4EA4-8465-92550472CCAB}" dt="2022-01-24T16:46:41.784" v="40" actId="478"/>
          <ac:spMkLst>
            <pc:docMk/>
            <pc:sldMk cId="3818715791" sldId="676"/>
            <ac:spMk id="124" creationId="{590EFDE2-C139-4587-AF3C-168DFEA63B40}"/>
          </ac:spMkLst>
        </pc:spChg>
        <pc:spChg chg="mod">
          <ac:chgData name="Nick Stefani" userId="59292905-21ab-45c4-9a0f-231bc7ccf392" providerId="ADAL" clId="{D9FB022E-5331-4EA4-8465-92550472CCAB}" dt="2022-01-24T16:49:05.022" v="84"/>
          <ac:spMkLst>
            <pc:docMk/>
            <pc:sldMk cId="3818715791" sldId="676"/>
            <ac:spMk id="125" creationId="{E7336C66-D81C-4766-BBFF-97E629D43ECE}"/>
          </ac:spMkLst>
        </pc:spChg>
        <pc:spChg chg="mod">
          <ac:chgData name="Nick Stefani" userId="59292905-21ab-45c4-9a0f-231bc7ccf392" providerId="ADAL" clId="{D9FB022E-5331-4EA4-8465-92550472CCAB}" dt="2022-01-24T16:49:05.022" v="84"/>
          <ac:spMkLst>
            <pc:docMk/>
            <pc:sldMk cId="3818715791" sldId="676"/>
            <ac:spMk id="139" creationId="{52696F21-3693-4687-8DA3-696BDADED954}"/>
          </ac:spMkLst>
        </pc:spChg>
        <pc:spChg chg="mod">
          <ac:chgData name="Nick Stefani" userId="59292905-21ab-45c4-9a0f-231bc7ccf392" providerId="ADAL" clId="{D9FB022E-5331-4EA4-8465-92550472CCAB}" dt="2022-01-24T16:49:05.022" v="84"/>
          <ac:spMkLst>
            <pc:docMk/>
            <pc:sldMk cId="3818715791" sldId="676"/>
            <ac:spMk id="140" creationId="{A574B9B6-F5B6-4AEA-8BD1-51DC83B590DA}"/>
          </ac:spMkLst>
        </pc:spChg>
        <pc:spChg chg="mod">
          <ac:chgData name="Nick Stefani" userId="59292905-21ab-45c4-9a0f-231bc7ccf392" providerId="ADAL" clId="{D9FB022E-5331-4EA4-8465-92550472CCAB}" dt="2022-01-24T16:49:05.022" v="84"/>
          <ac:spMkLst>
            <pc:docMk/>
            <pc:sldMk cId="3818715791" sldId="676"/>
            <ac:spMk id="147" creationId="{6003C018-1E9F-491F-AC00-EB4835D9B2BA}"/>
          </ac:spMkLst>
        </pc:spChg>
        <pc:spChg chg="mod">
          <ac:chgData name="Nick Stefani" userId="59292905-21ab-45c4-9a0f-231bc7ccf392" providerId="ADAL" clId="{D9FB022E-5331-4EA4-8465-92550472CCAB}" dt="2022-01-24T16:49:47.619" v="113" actId="1037"/>
          <ac:spMkLst>
            <pc:docMk/>
            <pc:sldMk cId="3818715791" sldId="676"/>
            <ac:spMk id="149" creationId="{0152D6D9-1346-4386-84C4-0B338C961EA2}"/>
          </ac:spMkLst>
        </pc:spChg>
        <pc:spChg chg="mod">
          <ac:chgData name="Nick Stefani" userId="59292905-21ab-45c4-9a0f-231bc7ccf392" providerId="ADAL" clId="{D9FB022E-5331-4EA4-8465-92550472CCAB}" dt="2022-01-24T16:49:05.022" v="84"/>
          <ac:spMkLst>
            <pc:docMk/>
            <pc:sldMk cId="3818715791" sldId="676"/>
            <ac:spMk id="155" creationId="{F56E2908-E0E8-4263-91D8-416FC1FDABBF}"/>
          </ac:spMkLst>
        </pc:spChg>
        <pc:spChg chg="del mod">
          <ac:chgData name="Nick Stefani" userId="59292905-21ab-45c4-9a0f-231bc7ccf392" providerId="ADAL" clId="{D9FB022E-5331-4EA4-8465-92550472CCAB}" dt="2022-01-24T16:49:38.122" v="90" actId="478"/>
          <ac:spMkLst>
            <pc:docMk/>
            <pc:sldMk cId="3818715791" sldId="676"/>
            <ac:spMk id="157" creationId="{E8B7809B-8E74-4DA4-9778-E65DBE559840}"/>
          </ac:spMkLst>
        </pc:spChg>
        <pc:spChg chg="mod">
          <ac:chgData name="Nick Stefani" userId="59292905-21ab-45c4-9a0f-231bc7ccf392" providerId="ADAL" clId="{D9FB022E-5331-4EA4-8465-92550472CCAB}" dt="2022-01-24T16:49:05.022" v="84"/>
          <ac:spMkLst>
            <pc:docMk/>
            <pc:sldMk cId="3818715791" sldId="676"/>
            <ac:spMk id="159" creationId="{F18752C4-6997-4B4F-AE31-434651A2B357}"/>
          </ac:spMkLst>
        </pc:spChg>
        <pc:spChg chg="add del mod">
          <ac:chgData name="Nick Stefani" userId="59292905-21ab-45c4-9a0f-231bc7ccf392" providerId="ADAL" clId="{D9FB022E-5331-4EA4-8465-92550472CCAB}" dt="2022-01-24T16:50:08.912" v="117" actId="478"/>
          <ac:spMkLst>
            <pc:docMk/>
            <pc:sldMk cId="3818715791" sldId="676"/>
            <ac:spMk id="160" creationId="{68029101-0B44-4587-A4A9-5FFFFE56C19E}"/>
          </ac:spMkLst>
        </pc:spChg>
        <pc:spChg chg="add del mod">
          <ac:chgData name="Nick Stefani" userId="59292905-21ab-45c4-9a0f-231bc7ccf392" providerId="ADAL" clId="{D9FB022E-5331-4EA4-8465-92550472CCAB}" dt="2022-01-24T16:52:00.245" v="166" actId="478"/>
          <ac:spMkLst>
            <pc:docMk/>
            <pc:sldMk cId="3818715791" sldId="676"/>
            <ac:spMk id="161" creationId="{E9ED2EA8-3428-436E-A481-690C74A70271}"/>
          </ac:spMkLst>
        </pc:spChg>
        <pc:spChg chg="add del mod">
          <ac:chgData name="Nick Stefani" userId="59292905-21ab-45c4-9a0f-231bc7ccf392" providerId="ADAL" clId="{D9FB022E-5331-4EA4-8465-92550472CCAB}" dt="2022-01-24T16:49:30.752" v="88" actId="478"/>
          <ac:spMkLst>
            <pc:docMk/>
            <pc:sldMk cId="3818715791" sldId="676"/>
            <ac:spMk id="162" creationId="{D3857D91-95C3-4760-9067-823511E17D5D}"/>
          </ac:spMkLst>
        </pc:spChg>
        <pc:spChg chg="add mod">
          <ac:chgData name="Nick Stefani" userId="59292905-21ab-45c4-9a0f-231bc7ccf392" providerId="ADAL" clId="{D9FB022E-5331-4EA4-8465-92550472CCAB}" dt="2022-01-25T11:43:59.481" v="7978" actId="1038"/>
          <ac:spMkLst>
            <pc:docMk/>
            <pc:sldMk cId="3818715791" sldId="676"/>
            <ac:spMk id="164" creationId="{28D04B0B-6B5A-46EE-BECF-B1AA8CE36746}"/>
          </ac:spMkLst>
        </pc:spChg>
        <pc:spChg chg="add mod">
          <ac:chgData name="Nick Stefani" userId="59292905-21ab-45c4-9a0f-231bc7ccf392" providerId="ADAL" clId="{D9FB022E-5331-4EA4-8465-92550472CCAB}" dt="2022-01-25T11:43:59.481" v="7978" actId="1038"/>
          <ac:spMkLst>
            <pc:docMk/>
            <pc:sldMk cId="3818715791" sldId="676"/>
            <ac:spMk id="169" creationId="{0C0AA57D-0B5B-4B86-BB0F-9040FC4BE638}"/>
          </ac:spMkLst>
        </pc:spChg>
        <pc:spChg chg="add mod">
          <ac:chgData name="Nick Stefani" userId="59292905-21ab-45c4-9a0f-231bc7ccf392" providerId="ADAL" clId="{D9FB022E-5331-4EA4-8465-92550472CCAB}" dt="2022-01-25T11:43:59.481" v="7978" actId="1038"/>
          <ac:spMkLst>
            <pc:docMk/>
            <pc:sldMk cId="3818715791" sldId="676"/>
            <ac:spMk id="170" creationId="{4B7EFFAF-0A88-4601-B694-FFE308FFFB47}"/>
          </ac:spMkLst>
        </pc:spChg>
        <pc:spChg chg="mod">
          <ac:chgData name="Nick Stefani" userId="59292905-21ab-45c4-9a0f-231bc7ccf392" providerId="ADAL" clId="{D9FB022E-5331-4EA4-8465-92550472CCAB}" dt="2022-01-24T16:51:54.023" v="163"/>
          <ac:spMkLst>
            <pc:docMk/>
            <pc:sldMk cId="3818715791" sldId="676"/>
            <ac:spMk id="175" creationId="{BD689E11-D368-47B1-B25D-6C4AC911A6F3}"/>
          </ac:spMkLst>
        </pc:spChg>
        <pc:spChg chg="mod">
          <ac:chgData name="Nick Stefani" userId="59292905-21ab-45c4-9a0f-231bc7ccf392" providerId="ADAL" clId="{D9FB022E-5331-4EA4-8465-92550472CCAB}" dt="2022-01-24T16:51:54.023" v="163"/>
          <ac:spMkLst>
            <pc:docMk/>
            <pc:sldMk cId="3818715791" sldId="676"/>
            <ac:spMk id="176" creationId="{7DD37AA1-AB25-44D6-B2B5-62EADC50BCAD}"/>
          </ac:spMkLst>
        </pc:spChg>
        <pc:spChg chg="mod">
          <ac:chgData name="Nick Stefani" userId="59292905-21ab-45c4-9a0f-231bc7ccf392" providerId="ADAL" clId="{D9FB022E-5331-4EA4-8465-92550472CCAB}" dt="2022-01-24T16:51:54.023" v="163"/>
          <ac:spMkLst>
            <pc:docMk/>
            <pc:sldMk cId="3818715791" sldId="676"/>
            <ac:spMk id="177" creationId="{48798501-CEBB-4770-B787-EBADBA906077}"/>
          </ac:spMkLst>
        </pc:spChg>
        <pc:spChg chg="add mod">
          <ac:chgData name="Nick Stefani" userId="59292905-21ab-45c4-9a0f-231bc7ccf392" providerId="ADAL" clId="{D9FB022E-5331-4EA4-8465-92550472CCAB}" dt="2022-01-25T11:43:59.481" v="7978" actId="1038"/>
          <ac:spMkLst>
            <pc:docMk/>
            <pc:sldMk cId="3818715791" sldId="676"/>
            <ac:spMk id="178" creationId="{D5F05862-CC4E-47D8-9068-FAB3B6D6F7AA}"/>
          </ac:spMkLst>
        </pc:spChg>
        <pc:spChg chg="add mod">
          <ac:chgData name="Nick Stefani" userId="59292905-21ab-45c4-9a0f-231bc7ccf392" providerId="ADAL" clId="{D9FB022E-5331-4EA4-8465-92550472CCAB}" dt="2022-01-25T11:43:59.481" v="7978" actId="1038"/>
          <ac:spMkLst>
            <pc:docMk/>
            <pc:sldMk cId="3818715791" sldId="676"/>
            <ac:spMk id="179" creationId="{4F055493-1DA6-45CA-9D84-856E4D6733F0}"/>
          </ac:spMkLst>
        </pc:spChg>
        <pc:spChg chg="add del mod">
          <ac:chgData name="Nick Stefani" userId="59292905-21ab-45c4-9a0f-231bc7ccf392" providerId="ADAL" clId="{D9FB022E-5331-4EA4-8465-92550472CCAB}" dt="2022-01-25T11:34:55.682" v="7217" actId="478"/>
          <ac:spMkLst>
            <pc:docMk/>
            <pc:sldMk cId="3818715791" sldId="676"/>
            <ac:spMk id="180" creationId="{DE6C473E-176F-4BB3-B5E2-29767F5C311C}"/>
          </ac:spMkLst>
        </pc:spChg>
        <pc:spChg chg="add mod">
          <ac:chgData name="Nick Stefani" userId="59292905-21ab-45c4-9a0f-231bc7ccf392" providerId="ADAL" clId="{D9FB022E-5331-4EA4-8465-92550472CCAB}" dt="2022-01-25T11:43:59.481" v="7978" actId="1038"/>
          <ac:spMkLst>
            <pc:docMk/>
            <pc:sldMk cId="3818715791" sldId="676"/>
            <ac:spMk id="181" creationId="{17E0202A-ADB2-43DA-9A27-2BA3DEA0F283}"/>
          </ac:spMkLst>
        </pc:spChg>
        <pc:spChg chg="mod">
          <ac:chgData name="Nick Stefani" userId="59292905-21ab-45c4-9a0f-231bc7ccf392" providerId="ADAL" clId="{D9FB022E-5331-4EA4-8465-92550472CCAB}" dt="2022-01-24T16:53:33.078" v="205"/>
          <ac:spMkLst>
            <pc:docMk/>
            <pc:sldMk cId="3818715791" sldId="676"/>
            <ac:spMk id="184" creationId="{58B79743-B1B0-4C25-A1E6-ACF0DD8781AB}"/>
          </ac:spMkLst>
        </pc:spChg>
        <pc:spChg chg="mod">
          <ac:chgData name="Nick Stefani" userId="59292905-21ab-45c4-9a0f-231bc7ccf392" providerId="ADAL" clId="{D9FB022E-5331-4EA4-8465-92550472CCAB}" dt="2022-01-24T16:53:33.078" v="205"/>
          <ac:spMkLst>
            <pc:docMk/>
            <pc:sldMk cId="3818715791" sldId="676"/>
            <ac:spMk id="186" creationId="{D5053C98-F3FC-404F-AF0E-9F8A6FCAEBC8}"/>
          </ac:spMkLst>
        </pc:spChg>
        <pc:spChg chg="mod">
          <ac:chgData name="Nick Stefani" userId="59292905-21ab-45c4-9a0f-231bc7ccf392" providerId="ADAL" clId="{D9FB022E-5331-4EA4-8465-92550472CCAB}" dt="2022-01-24T16:53:33.078" v="205"/>
          <ac:spMkLst>
            <pc:docMk/>
            <pc:sldMk cId="3818715791" sldId="676"/>
            <ac:spMk id="187" creationId="{0F628070-76B4-4BEF-84A3-7B673E916364}"/>
          </ac:spMkLst>
        </pc:spChg>
        <pc:spChg chg="mod">
          <ac:chgData name="Nick Stefani" userId="59292905-21ab-45c4-9a0f-231bc7ccf392" providerId="ADAL" clId="{D9FB022E-5331-4EA4-8465-92550472CCAB}" dt="2022-01-24T16:53:33.078" v="205"/>
          <ac:spMkLst>
            <pc:docMk/>
            <pc:sldMk cId="3818715791" sldId="676"/>
            <ac:spMk id="189" creationId="{5D36C813-CF13-4A31-B3BE-244AED979F42}"/>
          </ac:spMkLst>
        </pc:spChg>
        <pc:spChg chg="mod">
          <ac:chgData name="Nick Stefani" userId="59292905-21ab-45c4-9a0f-231bc7ccf392" providerId="ADAL" clId="{D9FB022E-5331-4EA4-8465-92550472CCAB}" dt="2022-01-24T16:53:33.078" v="205"/>
          <ac:spMkLst>
            <pc:docMk/>
            <pc:sldMk cId="3818715791" sldId="676"/>
            <ac:spMk id="190" creationId="{C143D4EC-691F-4471-B85D-665775FC431C}"/>
          </ac:spMkLst>
        </pc:spChg>
        <pc:spChg chg="mod">
          <ac:chgData name="Nick Stefani" userId="59292905-21ab-45c4-9a0f-231bc7ccf392" providerId="ADAL" clId="{D9FB022E-5331-4EA4-8465-92550472CCAB}" dt="2022-01-24T16:53:37.739" v="209"/>
          <ac:spMkLst>
            <pc:docMk/>
            <pc:sldMk cId="3818715791" sldId="676"/>
            <ac:spMk id="198" creationId="{94712FAE-C504-4E81-8F3F-5177E92C01EA}"/>
          </ac:spMkLst>
        </pc:spChg>
        <pc:spChg chg="mod">
          <ac:chgData name="Nick Stefani" userId="59292905-21ab-45c4-9a0f-231bc7ccf392" providerId="ADAL" clId="{D9FB022E-5331-4EA4-8465-92550472CCAB}" dt="2022-01-24T16:53:37.739" v="209"/>
          <ac:spMkLst>
            <pc:docMk/>
            <pc:sldMk cId="3818715791" sldId="676"/>
            <ac:spMk id="200" creationId="{4BC0FB95-17F7-431A-B571-4EAF02A40310}"/>
          </ac:spMkLst>
        </pc:spChg>
        <pc:spChg chg="mod">
          <ac:chgData name="Nick Stefani" userId="59292905-21ab-45c4-9a0f-231bc7ccf392" providerId="ADAL" clId="{D9FB022E-5331-4EA4-8465-92550472CCAB}" dt="2022-01-24T16:53:37.739" v="209"/>
          <ac:spMkLst>
            <pc:docMk/>
            <pc:sldMk cId="3818715791" sldId="676"/>
            <ac:spMk id="201" creationId="{D3858C34-A406-4DB9-87EE-BEF5C626274F}"/>
          </ac:spMkLst>
        </pc:spChg>
        <pc:spChg chg="mod">
          <ac:chgData name="Nick Stefani" userId="59292905-21ab-45c4-9a0f-231bc7ccf392" providerId="ADAL" clId="{D9FB022E-5331-4EA4-8465-92550472CCAB}" dt="2022-01-24T16:53:37.739" v="209"/>
          <ac:spMkLst>
            <pc:docMk/>
            <pc:sldMk cId="3818715791" sldId="676"/>
            <ac:spMk id="203" creationId="{6687A713-6E70-4EA3-8C14-A2E7F2B25BD5}"/>
          </ac:spMkLst>
        </pc:spChg>
        <pc:spChg chg="mod">
          <ac:chgData name="Nick Stefani" userId="59292905-21ab-45c4-9a0f-231bc7ccf392" providerId="ADAL" clId="{D9FB022E-5331-4EA4-8465-92550472CCAB}" dt="2022-01-24T16:53:37.739" v="209"/>
          <ac:spMkLst>
            <pc:docMk/>
            <pc:sldMk cId="3818715791" sldId="676"/>
            <ac:spMk id="204" creationId="{7196C21C-FBBE-45A8-9579-94DEB311B88D}"/>
          </ac:spMkLst>
        </pc:spChg>
        <pc:grpChg chg="add mod">
          <ac:chgData name="Nick Stefani" userId="59292905-21ab-45c4-9a0f-231bc7ccf392" providerId="ADAL" clId="{D9FB022E-5331-4EA4-8465-92550472CCAB}" dt="2022-01-25T11:43:59.481" v="7978" actId="1038"/>
          <ac:grpSpMkLst>
            <pc:docMk/>
            <pc:sldMk cId="3818715791" sldId="676"/>
            <ac:grpSpMk id="4" creationId="{2233A2BA-7393-4CFA-A40D-4ABB1D87C0DC}"/>
          </ac:grpSpMkLst>
        </pc:grpChg>
        <pc:grpChg chg="add mod">
          <ac:chgData name="Nick Stefani" userId="59292905-21ab-45c4-9a0f-231bc7ccf392" providerId="ADAL" clId="{D9FB022E-5331-4EA4-8465-92550472CCAB}" dt="2022-01-25T11:43:59.481" v="7978" actId="1038"/>
          <ac:grpSpMkLst>
            <pc:docMk/>
            <pc:sldMk cId="3818715791" sldId="676"/>
            <ac:grpSpMk id="7" creationId="{FFFC85EE-B448-402F-A3A9-D19ED70E0E46}"/>
          </ac:grpSpMkLst>
        </pc:grpChg>
        <pc:grpChg chg="mod">
          <ac:chgData name="Nick Stefani" userId="59292905-21ab-45c4-9a0f-231bc7ccf392" providerId="ADAL" clId="{D9FB022E-5331-4EA4-8465-92550472CCAB}" dt="2022-01-25T11:43:59.481" v="7978" actId="1038"/>
          <ac:grpSpMkLst>
            <pc:docMk/>
            <pc:sldMk cId="3818715791" sldId="676"/>
            <ac:grpSpMk id="35" creationId="{5124E77C-6C47-4452-A7B0-D03416DFE2CF}"/>
          </ac:grpSpMkLst>
        </pc:grpChg>
        <pc:grpChg chg="del">
          <ac:chgData name="Nick Stefani" userId="59292905-21ab-45c4-9a0f-231bc7ccf392" providerId="ADAL" clId="{D9FB022E-5331-4EA4-8465-92550472CCAB}" dt="2022-01-24T16:47:24.829" v="56" actId="478"/>
          <ac:grpSpMkLst>
            <pc:docMk/>
            <pc:sldMk cId="3818715791" sldId="676"/>
            <ac:grpSpMk id="53" creationId="{5E230157-E63E-4677-9997-2EDBAE1F3292}"/>
          </ac:grpSpMkLst>
        </pc:grpChg>
        <pc:grpChg chg="add del mod">
          <ac:chgData name="Nick Stefani" userId="59292905-21ab-45c4-9a0f-231bc7ccf392" providerId="ADAL" clId="{D9FB022E-5331-4EA4-8465-92550472CCAB}" dt="2022-01-24T16:54:23.016" v="217" actId="165"/>
          <ac:grpSpMkLst>
            <pc:docMk/>
            <pc:sldMk cId="3818715791" sldId="676"/>
            <ac:grpSpMk id="61" creationId="{3DAEDBEC-98FB-4057-9CE5-C1A8161335F9}"/>
          </ac:grpSpMkLst>
        </pc:grpChg>
        <pc:grpChg chg="mod topLvl">
          <ac:chgData name="Nick Stefani" userId="59292905-21ab-45c4-9a0f-231bc7ccf392" providerId="ADAL" clId="{D9FB022E-5331-4EA4-8465-92550472CCAB}" dt="2022-01-25T11:35:42.174" v="7245" actId="164"/>
          <ac:grpSpMkLst>
            <pc:docMk/>
            <pc:sldMk cId="3818715791" sldId="676"/>
            <ac:grpSpMk id="71" creationId="{7E1AF488-B323-4B84-A8A8-C1714D3B8944}"/>
          </ac:grpSpMkLst>
        </pc:grpChg>
        <pc:grpChg chg="del mod topLvl">
          <ac:chgData name="Nick Stefani" userId="59292905-21ab-45c4-9a0f-231bc7ccf392" providerId="ADAL" clId="{D9FB022E-5331-4EA4-8465-92550472CCAB}" dt="2022-01-24T16:54:29.118" v="219" actId="165"/>
          <ac:grpSpMkLst>
            <pc:docMk/>
            <pc:sldMk cId="3818715791" sldId="676"/>
            <ac:grpSpMk id="72" creationId="{E390368C-73C5-4F9C-BCD5-68670CC8DB70}"/>
          </ac:grpSpMkLst>
        </pc:grpChg>
        <pc:grpChg chg="mod">
          <ac:chgData name="Nick Stefani" userId="59292905-21ab-45c4-9a0f-231bc7ccf392" providerId="ADAL" clId="{D9FB022E-5331-4EA4-8465-92550472CCAB}" dt="2022-01-24T16:54:23.016" v="217" actId="165"/>
          <ac:grpSpMkLst>
            <pc:docMk/>
            <pc:sldMk cId="3818715791" sldId="676"/>
            <ac:grpSpMk id="75" creationId="{16531F6D-102D-428B-8793-D7877FBE270F}"/>
          </ac:grpSpMkLst>
        </pc:grpChg>
        <pc:grpChg chg="add mod">
          <ac:chgData name="Nick Stefani" userId="59292905-21ab-45c4-9a0f-231bc7ccf392" providerId="ADAL" clId="{D9FB022E-5331-4EA4-8465-92550472CCAB}" dt="2022-01-25T11:35:50.545" v="7246" actId="164"/>
          <ac:grpSpMkLst>
            <pc:docMk/>
            <pc:sldMk cId="3818715791" sldId="676"/>
            <ac:grpSpMk id="82" creationId="{F582B051-4FAE-46FA-AE3F-A36351175B5F}"/>
          </ac:grpSpMkLst>
        </pc:grpChg>
        <pc:grpChg chg="mod">
          <ac:chgData name="Nick Stefani" userId="59292905-21ab-45c4-9a0f-231bc7ccf392" providerId="ADAL" clId="{D9FB022E-5331-4EA4-8465-92550472CCAB}" dt="2022-01-24T16:48:24.262" v="79"/>
          <ac:grpSpMkLst>
            <pc:docMk/>
            <pc:sldMk cId="3818715791" sldId="676"/>
            <ac:grpSpMk id="84" creationId="{FB4C14CF-30B2-479A-BB60-9EE7C0CB64B1}"/>
          </ac:grpSpMkLst>
        </pc:grpChg>
        <pc:grpChg chg="mod">
          <ac:chgData name="Nick Stefani" userId="59292905-21ab-45c4-9a0f-231bc7ccf392" providerId="ADAL" clId="{D9FB022E-5331-4EA4-8465-92550472CCAB}" dt="2022-01-24T16:48:24.262" v="79"/>
          <ac:grpSpMkLst>
            <pc:docMk/>
            <pc:sldMk cId="3818715791" sldId="676"/>
            <ac:grpSpMk id="86" creationId="{5A3CE281-9507-4B88-B2D6-233041448B53}"/>
          </ac:grpSpMkLst>
        </pc:grpChg>
        <pc:grpChg chg="mod">
          <ac:chgData name="Nick Stefani" userId="59292905-21ab-45c4-9a0f-231bc7ccf392" providerId="ADAL" clId="{D9FB022E-5331-4EA4-8465-92550472CCAB}" dt="2022-01-24T16:48:24.262" v="79"/>
          <ac:grpSpMkLst>
            <pc:docMk/>
            <pc:sldMk cId="3818715791" sldId="676"/>
            <ac:grpSpMk id="89" creationId="{AF6FC508-0203-46A0-9A1A-A11530A513F9}"/>
          </ac:grpSpMkLst>
        </pc:grpChg>
        <pc:grpChg chg="del">
          <ac:chgData name="Nick Stefani" userId="59292905-21ab-45c4-9a0f-231bc7ccf392" providerId="ADAL" clId="{D9FB022E-5331-4EA4-8465-92550472CCAB}" dt="2022-01-24T16:47:24.829" v="56" actId="478"/>
          <ac:grpSpMkLst>
            <pc:docMk/>
            <pc:sldMk cId="3818715791" sldId="676"/>
            <ac:grpSpMk id="91" creationId="{CB730868-7CD1-4B61-8FAB-E066C679122B}"/>
          </ac:grpSpMkLst>
        </pc:grpChg>
        <pc:grpChg chg="add mod">
          <ac:chgData name="Nick Stefani" userId="59292905-21ab-45c4-9a0f-231bc7ccf392" providerId="ADAL" clId="{D9FB022E-5331-4EA4-8465-92550472CCAB}" dt="2022-01-25T11:52:32.282" v="8231"/>
          <ac:grpSpMkLst>
            <pc:docMk/>
            <pc:sldMk cId="3818715791" sldId="676"/>
            <ac:grpSpMk id="95" creationId="{8785C865-C8D2-4A58-B6BF-C83682B1DC80}"/>
          </ac:grpSpMkLst>
        </pc:grpChg>
        <pc:grpChg chg="del">
          <ac:chgData name="Nick Stefani" userId="59292905-21ab-45c4-9a0f-231bc7ccf392" providerId="ADAL" clId="{D9FB022E-5331-4EA4-8465-92550472CCAB}" dt="2022-01-24T16:47:24.829" v="56" actId="478"/>
          <ac:grpSpMkLst>
            <pc:docMk/>
            <pc:sldMk cId="3818715791" sldId="676"/>
            <ac:grpSpMk id="100" creationId="{3280CECE-CB75-4D9D-8E6F-B6449236303A}"/>
          </ac:grpSpMkLst>
        </pc:grpChg>
        <pc:grpChg chg="add mod">
          <ac:chgData name="Nick Stefani" userId="59292905-21ab-45c4-9a0f-231bc7ccf392" providerId="ADAL" clId="{D9FB022E-5331-4EA4-8465-92550472CCAB}" dt="2022-01-25T11:35:50.545" v="7246" actId="164"/>
          <ac:grpSpMkLst>
            <pc:docMk/>
            <pc:sldMk cId="3818715791" sldId="676"/>
            <ac:grpSpMk id="105" creationId="{2F66B93D-7E78-4B76-B854-2EA96697500D}"/>
          </ac:grpSpMkLst>
        </pc:grpChg>
        <pc:grpChg chg="add mod">
          <ac:chgData name="Nick Stefani" userId="59292905-21ab-45c4-9a0f-231bc7ccf392" providerId="ADAL" clId="{D9FB022E-5331-4EA4-8465-92550472CCAB}" dt="2022-01-25T11:43:59.481" v="7978" actId="1038"/>
          <ac:grpSpMkLst>
            <pc:docMk/>
            <pc:sldMk cId="3818715791" sldId="676"/>
            <ac:grpSpMk id="110" creationId="{F1547DA5-7383-44ED-B106-96354B22E674}"/>
          </ac:grpSpMkLst>
        </pc:grpChg>
        <pc:grpChg chg="mod">
          <ac:chgData name="Nick Stefani" userId="59292905-21ab-45c4-9a0f-231bc7ccf392" providerId="ADAL" clId="{D9FB022E-5331-4EA4-8465-92550472CCAB}" dt="2022-01-24T16:48:36.119" v="81"/>
          <ac:grpSpMkLst>
            <pc:docMk/>
            <pc:sldMk cId="3818715791" sldId="676"/>
            <ac:grpSpMk id="111" creationId="{B7A06DF5-F6AD-485D-A096-0B025327B0D6}"/>
          </ac:grpSpMkLst>
        </pc:grpChg>
        <pc:grpChg chg="add del mod">
          <ac:chgData name="Nick Stefani" userId="59292905-21ab-45c4-9a0f-231bc7ccf392" providerId="ADAL" clId="{D9FB022E-5331-4EA4-8465-92550472CCAB}" dt="2022-01-24T16:51:58.315" v="165" actId="478"/>
          <ac:grpSpMkLst>
            <pc:docMk/>
            <pc:sldMk cId="3818715791" sldId="676"/>
            <ac:grpSpMk id="120" creationId="{A04D8C5C-2ED4-426A-A19A-02FAC39DD4DF}"/>
          </ac:grpSpMkLst>
        </pc:grpChg>
        <pc:grpChg chg="mod">
          <ac:chgData name="Nick Stefani" userId="59292905-21ab-45c4-9a0f-231bc7ccf392" providerId="ADAL" clId="{D9FB022E-5331-4EA4-8465-92550472CCAB}" dt="2022-01-24T16:49:05.022" v="84"/>
          <ac:grpSpMkLst>
            <pc:docMk/>
            <pc:sldMk cId="3818715791" sldId="676"/>
            <ac:grpSpMk id="122" creationId="{E815F235-20D6-42C3-9954-0CAE291C6ED3}"/>
          </ac:grpSpMkLst>
        </pc:grpChg>
        <pc:grpChg chg="mod">
          <ac:chgData name="Nick Stefani" userId="59292905-21ab-45c4-9a0f-231bc7ccf392" providerId="ADAL" clId="{D9FB022E-5331-4EA4-8465-92550472CCAB}" dt="2022-01-24T16:49:05.022" v="84"/>
          <ac:grpSpMkLst>
            <pc:docMk/>
            <pc:sldMk cId="3818715791" sldId="676"/>
            <ac:grpSpMk id="123" creationId="{85F78621-7299-4563-B585-A1CE80DFBF31}"/>
          </ac:grpSpMkLst>
        </pc:grpChg>
        <pc:grpChg chg="mod">
          <ac:chgData name="Nick Stefani" userId="59292905-21ab-45c4-9a0f-231bc7ccf392" providerId="ADAL" clId="{D9FB022E-5331-4EA4-8465-92550472CCAB}" dt="2022-01-24T16:49:05.022" v="84"/>
          <ac:grpSpMkLst>
            <pc:docMk/>
            <pc:sldMk cId="3818715791" sldId="676"/>
            <ac:grpSpMk id="133" creationId="{2F71DF17-A1BC-40A5-B67E-6347721423CF}"/>
          </ac:grpSpMkLst>
        </pc:grpChg>
        <pc:grpChg chg="del">
          <ac:chgData name="Nick Stefani" userId="59292905-21ab-45c4-9a0f-231bc7ccf392" providerId="ADAL" clId="{D9FB022E-5331-4EA4-8465-92550472CCAB}" dt="2022-01-24T16:46:41.784" v="40" actId="478"/>
          <ac:grpSpMkLst>
            <pc:docMk/>
            <pc:sldMk cId="3818715791" sldId="676"/>
            <ac:grpSpMk id="136" creationId="{0C80B12A-6AAB-4938-8497-806554CF0854}"/>
          </ac:grpSpMkLst>
        </pc:grpChg>
        <pc:grpChg chg="add mod">
          <ac:chgData name="Nick Stefani" userId="59292905-21ab-45c4-9a0f-231bc7ccf392" providerId="ADAL" clId="{D9FB022E-5331-4EA4-8465-92550472CCAB}" dt="2022-01-25T11:43:59.481" v="7978" actId="1038"/>
          <ac:grpSpMkLst>
            <pc:docMk/>
            <pc:sldMk cId="3818715791" sldId="676"/>
            <ac:grpSpMk id="171" creationId="{046B183D-F1C8-416F-8DD1-844AA5DF14A5}"/>
          </ac:grpSpMkLst>
        </pc:grpChg>
        <pc:grpChg chg="add del mod">
          <ac:chgData name="Nick Stefani" userId="59292905-21ab-45c4-9a0f-231bc7ccf392" providerId="ADAL" clId="{D9FB022E-5331-4EA4-8465-92550472CCAB}" dt="2022-01-24T16:53:36.604" v="208"/>
          <ac:grpSpMkLst>
            <pc:docMk/>
            <pc:sldMk cId="3818715791" sldId="676"/>
            <ac:grpSpMk id="182" creationId="{AF5A7ACE-7CAD-4A97-8DCC-911B846CCED6}"/>
          </ac:grpSpMkLst>
        </pc:grpChg>
        <pc:grpChg chg="mod">
          <ac:chgData name="Nick Stefani" userId="59292905-21ab-45c4-9a0f-231bc7ccf392" providerId="ADAL" clId="{D9FB022E-5331-4EA4-8465-92550472CCAB}" dt="2022-01-24T16:53:33.078" v="205"/>
          <ac:grpSpMkLst>
            <pc:docMk/>
            <pc:sldMk cId="3818715791" sldId="676"/>
            <ac:grpSpMk id="183" creationId="{D7F0D9F1-C125-4A50-9326-8FCA15905432}"/>
          </ac:grpSpMkLst>
        </pc:grpChg>
        <pc:grpChg chg="mod">
          <ac:chgData name="Nick Stefani" userId="59292905-21ab-45c4-9a0f-231bc7ccf392" providerId="ADAL" clId="{D9FB022E-5331-4EA4-8465-92550472CCAB}" dt="2022-01-24T16:53:33.078" v="205"/>
          <ac:grpSpMkLst>
            <pc:docMk/>
            <pc:sldMk cId="3818715791" sldId="676"/>
            <ac:grpSpMk id="188" creationId="{67A5E561-8AA7-4102-A6C1-D7F5D740E2CD}"/>
          </ac:grpSpMkLst>
        </pc:grpChg>
        <pc:grpChg chg="add del mod">
          <ac:chgData name="Nick Stefani" userId="59292905-21ab-45c4-9a0f-231bc7ccf392" providerId="ADAL" clId="{D9FB022E-5331-4EA4-8465-92550472CCAB}" dt="2022-01-24T16:54:02.491" v="211" actId="478"/>
          <ac:grpSpMkLst>
            <pc:docMk/>
            <pc:sldMk cId="3818715791" sldId="676"/>
            <ac:grpSpMk id="196" creationId="{DBC98FAE-3E90-493E-BC5E-BE371C1880F8}"/>
          </ac:grpSpMkLst>
        </pc:grpChg>
        <pc:grpChg chg="mod">
          <ac:chgData name="Nick Stefani" userId="59292905-21ab-45c4-9a0f-231bc7ccf392" providerId="ADAL" clId="{D9FB022E-5331-4EA4-8465-92550472CCAB}" dt="2022-01-24T16:53:37.739" v="209"/>
          <ac:grpSpMkLst>
            <pc:docMk/>
            <pc:sldMk cId="3818715791" sldId="676"/>
            <ac:grpSpMk id="197" creationId="{CD6018C8-79C2-419F-AA32-A7580299EB7C}"/>
          </ac:grpSpMkLst>
        </pc:grpChg>
        <pc:grpChg chg="mod">
          <ac:chgData name="Nick Stefani" userId="59292905-21ab-45c4-9a0f-231bc7ccf392" providerId="ADAL" clId="{D9FB022E-5331-4EA4-8465-92550472CCAB}" dt="2022-01-24T16:53:37.739" v="209"/>
          <ac:grpSpMkLst>
            <pc:docMk/>
            <pc:sldMk cId="3818715791" sldId="676"/>
            <ac:grpSpMk id="202" creationId="{7BAC7098-F750-4BFD-B310-5764B7A7FD01}"/>
          </ac:grpSpMkLst>
        </pc:grpChg>
        <pc:graphicFrameChg chg="mod">
          <ac:chgData name="Nick Stefani" userId="59292905-21ab-45c4-9a0f-231bc7ccf392" providerId="ADAL" clId="{D9FB022E-5331-4EA4-8465-92550472CCAB}" dt="2022-01-25T11:52:32.282" v="8231"/>
          <ac:graphicFrameMkLst>
            <pc:docMk/>
            <pc:sldMk cId="3818715791" sldId="676"/>
            <ac:graphicFrameMk id="96" creationId="{5D5964CE-59B8-41D7-86F9-659154C2DC6E}"/>
          </ac:graphicFrameMkLst>
        </pc:graphicFrameChg>
        <pc:picChg chg="add del mod">
          <ac:chgData name="Nick Stefani" userId="59292905-21ab-45c4-9a0f-231bc7ccf392" providerId="ADAL" clId="{D9FB022E-5331-4EA4-8465-92550472CCAB}" dt="2022-01-25T11:31:40.505" v="7125" actId="478"/>
          <ac:picMkLst>
            <pc:docMk/>
            <pc:sldMk cId="3818715791" sldId="676"/>
            <ac:picMk id="8" creationId="{9F330E98-38A1-4B3E-8004-D039CEBA740A}"/>
          </ac:picMkLst>
        </pc:picChg>
        <pc:picChg chg="add mod modCrop">
          <ac:chgData name="Nick Stefani" userId="59292905-21ab-45c4-9a0f-231bc7ccf392" providerId="ADAL" clId="{D9FB022E-5331-4EA4-8465-92550472CCAB}" dt="2022-01-25T11:51:01.722" v="8226" actId="1076"/>
          <ac:picMkLst>
            <pc:docMk/>
            <pc:sldMk cId="3818715791" sldId="676"/>
            <ac:picMk id="10" creationId="{CD2FA3D1-29D2-4030-92C4-D94E6A583608}"/>
          </ac:picMkLst>
        </pc:picChg>
        <pc:picChg chg="add del mod">
          <ac:chgData name="Nick Stefani" userId="59292905-21ab-45c4-9a0f-231bc7ccf392" providerId="ADAL" clId="{D9FB022E-5331-4EA4-8465-92550472CCAB}" dt="2022-01-24T16:51:39.177" v="162" actId="478"/>
          <ac:picMkLst>
            <pc:docMk/>
            <pc:sldMk cId="3818715791" sldId="676"/>
            <ac:picMk id="163" creationId="{F89ED17E-B76E-4F77-B2F2-BD9F11F3DD05}"/>
          </ac:picMkLst>
        </pc:picChg>
        <pc:picChg chg="add mod">
          <ac:chgData name="Nick Stefani" userId="59292905-21ab-45c4-9a0f-231bc7ccf392" providerId="ADAL" clId="{D9FB022E-5331-4EA4-8465-92550472CCAB}" dt="2022-01-25T11:43:59.481" v="7978" actId="1038"/>
          <ac:picMkLst>
            <pc:docMk/>
            <pc:sldMk cId="3818715791" sldId="676"/>
            <ac:picMk id="165" creationId="{2D7D94A9-08D1-499D-A240-C21B24C541E4}"/>
          </ac:picMkLst>
        </pc:picChg>
        <pc:picChg chg="add mod">
          <ac:chgData name="Nick Stefani" userId="59292905-21ab-45c4-9a0f-231bc7ccf392" providerId="ADAL" clId="{D9FB022E-5331-4EA4-8465-92550472CCAB}" dt="2022-01-25T11:43:59.481" v="7978" actId="1038"/>
          <ac:picMkLst>
            <pc:docMk/>
            <pc:sldMk cId="3818715791" sldId="676"/>
            <ac:picMk id="166" creationId="{BE595FF6-0BA5-49FE-B8D9-5A787FE93143}"/>
          </ac:picMkLst>
        </pc:picChg>
        <pc:picChg chg="add mod">
          <ac:chgData name="Nick Stefani" userId="59292905-21ab-45c4-9a0f-231bc7ccf392" providerId="ADAL" clId="{D9FB022E-5331-4EA4-8465-92550472CCAB}" dt="2022-01-25T11:43:59.481" v="7978" actId="1038"/>
          <ac:picMkLst>
            <pc:docMk/>
            <pc:sldMk cId="3818715791" sldId="676"/>
            <ac:picMk id="167" creationId="{C1AE5AB2-980B-404A-A393-9CE8949DC896}"/>
          </ac:picMkLst>
        </pc:picChg>
        <pc:picChg chg="add mod">
          <ac:chgData name="Nick Stefani" userId="59292905-21ab-45c4-9a0f-231bc7ccf392" providerId="ADAL" clId="{D9FB022E-5331-4EA4-8465-92550472CCAB}" dt="2022-01-25T11:43:59.481" v="7978" actId="1038"/>
          <ac:picMkLst>
            <pc:docMk/>
            <pc:sldMk cId="3818715791" sldId="676"/>
            <ac:picMk id="168" creationId="{92E2952A-BC6F-4989-83C5-033F9DA8367E}"/>
          </ac:picMkLst>
        </pc:picChg>
        <pc:cxnChg chg="mod">
          <ac:chgData name="Nick Stefani" userId="59292905-21ab-45c4-9a0f-231bc7ccf392" providerId="ADAL" clId="{D9FB022E-5331-4EA4-8465-92550472CCAB}" dt="2022-01-24T16:54:23.016" v="217" actId="165"/>
          <ac:cxnSpMkLst>
            <pc:docMk/>
            <pc:sldMk cId="3818715791" sldId="676"/>
            <ac:cxnSpMk id="79" creationId="{48F7CBBC-7119-458E-9CB6-41D42FBE816E}"/>
          </ac:cxnSpMkLst>
        </pc:cxnChg>
        <pc:cxnChg chg="mod">
          <ac:chgData name="Nick Stefani" userId="59292905-21ab-45c4-9a0f-231bc7ccf392" providerId="ADAL" clId="{D9FB022E-5331-4EA4-8465-92550472CCAB}" dt="2022-01-24T16:54:23.016" v="217" actId="165"/>
          <ac:cxnSpMkLst>
            <pc:docMk/>
            <pc:sldMk cId="3818715791" sldId="676"/>
            <ac:cxnSpMk id="80" creationId="{BB56EE84-884B-412C-9CB7-B9EF7D5040F3}"/>
          </ac:cxnSpMkLst>
        </pc:cxnChg>
        <pc:cxnChg chg="mod">
          <ac:chgData name="Nick Stefani" userId="59292905-21ab-45c4-9a0f-231bc7ccf392" providerId="ADAL" clId="{D9FB022E-5331-4EA4-8465-92550472CCAB}" dt="2022-01-24T16:54:23.016" v="217" actId="165"/>
          <ac:cxnSpMkLst>
            <pc:docMk/>
            <pc:sldMk cId="3818715791" sldId="676"/>
            <ac:cxnSpMk id="81" creationId="{8EFCFDC5-D768-47E6-96BE-F944DBFC3631}"/>
          </ac:cxnSpMkLst>
        </pc:cxnChg>
        <pc:cxnChg chg="mod">
          <ac:chgData name="Nick Stefani" userId="59292905-21ab-45c4-9a0f-231bc7ccf392" providerId="ADAL" clId="{D9FB022E-5331-4EA4-8465-92550472CCAB}" dt="2022-01-24T16:48:24.262" v="79"/>
          <ac:cxnSpMkLst>
            <pc:docMk/>
            <pc:sldMk cId="3818715791" sldId="676"/>
            <ac:cxnSpMk id="92" creationId="{FB7B5195-9275-4C9D-BB0D-948FEF2A667F}"/>
          </ac:cxnSpMkLst>
        </pc:cxnChg>
        <pc:cxnChg chg="mod">
          <ac:chgData name="Nick Stefani" userId="59292905-21ab-45c4-9a0f-231bc7ccf392" providerId="ADAL" clId="{D9FB022E-5331-4EA4-8465-92550472CCAB}" dt="2022-01-24T16:48:24.262" v="79"/>
          <ac:cxnSpMkLst>
            <pc:docMk/>
            <pc:sldMk cId="3818715791" sldId="676"/>
            <ac:cxnSpMk id="93" creationId="{B6752A98-7475-4F0A-9C6E-45785817077E}"/>
          </ac:cxnSpMkLst>
        </pc:cxnChg>
        <pc:cxnChg chg="mod">
          <ac:chgData name="Nick Stefani" userId="59292905-21ab-45c4-9a0f-231bc7ccf392" providerId="ADAL" clId="{D9FB022E-5331-4EA4-8465-92550472CCAB}" dt="2022-01-24T16:48:24.262" v="79"/>
          <ac:cxnSpMkLst>
            <pc:docMk/>
            <pc:sldMk cId="3818715791" sldId="676"/>
            <ac:cxnSpMk id="98" creationId="{93FB964F-522F-4E18-AC3A-F057F2BD9F32}"/>
          </ac:cxnSpMkLst>
        </pc:cxnChg>
        <pc:cxnChg chg="mod">
          <ac:chgData name="Nick Stefani" userId="59292905-21ab-45c4-9a0f-231bc7ccf392" providerId="ADAL" clId="{D9FB022E-5331-4EA4-8465-92550472CCAB}" dt="2022-01-24T16:48:24.262" v="79"/>
          <ac:cxnSpMkLst>
            <pc:docMk/>
            <pc:sldMk cId="3818715791" sldId="676"/>
            <ac:cxnSpMk id="99" creationId="{F981FB0C-8922-4D28-B395-17E520F9F890}"/>
          </ac:cxnSpMkLst>
        </pc:cxnChg>
        <pc:cxnChg chg="mod">
          <ac:chgData name="Nick Stefani" userId="59292905-21ab-45c4-9a0f-231bc7ccf392" providerId="ADAL" clId="{D9FB022E-5331-4EA4-8465-92550472CCAB}" dt="2022-01-24T16:48:24.262" v="79"/>
          <ac:cxnSpMkLst>
            <pc:docMk/>
            <pc:sldMk cId="3818715791" sldId="676"/>
            <ac:cxnSpMk id="101" creationId="{8778DF47-CFD0-4783-B035-A32B70A31E3E}"/>
          </ac:cxnSpMkLst>
        </pc:cxnChg>
        <pc:cxnChg chg="mod">
          <ac:chgData name="Nick Stefani" userId="59292905-21ab-45c4-9a0f-231bc7ccf392" providerId="ADAL" clId="{D9FB022E-5331-4EA4-8465-92550472CCAB}" dt="2022-01-25T11:44:25.324" v="7980" actId="1076"/>
          <ac:cxnSpMkLst>
            <pc:docMk/>
            <pc:sldMk cId="3818715791" sldId="676"/>
            <ac:cxnSpMk id="106" creationId="{5C5F4C2C-9CCA-4E5E-A72D-92CEFEC4E13A}"/>
          </ac:cxnSpMkLst>
        </pc:cxnChg>
        <pc:cxnChg chg="mod">
          <ac:chgData name="Nick Stefani" userId="59292905-21ab-45c4-9a0f-231bc7ccf392" providerId="ADAL" clId="{D9FB022E-5331-4EA4-8465-92550472CCAB}" dt="2022-01-25T11:44:25.324" v="7980" actId="1076"/>
          <ac:cxnSpMkLst>
            <pc:docMk/>
            <pc:sldMk cId="3818715791" sldId="676"/>
            <ac:cxnSpMk id="107" creationId="{90A7459A-76EE-4E5A-A180-057A27C1DD8E}"/>
          </ac:cxnSpMkLst>
        </pc:cxnChg>
        <pc:cxnChg chg="mod">
          <ac:chgData name="Nick Stefani" userId="59292905-21ab-45c4-9a0f-231bc7ccf392" providerId="ADAL" clId="{D9FB022E-5331-4EA4-8465-92550472CCAB}" dt="2022-01-24T16:48:36.119" v="81"/>
          <ac:cxnSpMkLst>
            <pc:docMk/>
            <pc:sldMk cId="3818715791" sldId="676"/>
            <ac:cxnSpMk id="118" creationId="{097796A7-F6F3-40F1-8B98-D3A0BF305853}"/>
          </ac:cxnSpMkLst>
        </pc:cxnChg>
        <pc:cxnChg chg="mod">
          <ac:chgData name="Nick Stefani" userId="59292905-21ab-45c4-9a0f-231bc7ccf392" providerId="ADAL" clId="{D9FB022E-5331-4EA4-8465-92550472CCAB}" dt="2022-01-24T16:48:36.119" v="81"/>
          <ac:cxnSpMkLst>
            <pc:docMk/>
            <pc:sldMk cId="3818715791" sldId="676"/>
            <ac:cxnSpMk id="119" creationId="{33AD3260-07FD-4A4F-9B41-EB5EFD05F1F9}"/>
          </ac:cxnSpMkLst>
        </pc:cxnChg>
        <pc:cxnChg chg="mod">
          <ac:chgData name="Nick Stefani" userId="59292905-21ab-45c4-9a0f-231bc7ccf392" providerId="ADAL" clId="{D9FB022E-5331-4EA4-8465-92550472CCAB}" dt="2022-01-24T16:49:05.022" v="84"/>
          <ac:cxnSpMkLst>
            <pc:docMk/>
            <pc:sldMk cId="3818715791" sldId="676"/>
            <ac:cxnSpMk id="137" creationId="{803621FA-BA68-488F-96E7-F1BBAE1B4D96}"/>
          </ac:cxnSpMkLst>
        </pc:cxnChg>
        <pc:cxnChg chg="mod">
          <ac:chgData name="Nick Stefani" userId="59292905-21ab-45c4-9a0f-231bc7ccf392" providerId="ADAL" clId="{D9FB022E-5331-4EA4-8465-92550472CCAB}" dt="2022-01-24T16:49:05.022" v="84"/>
          <ac:cxnSpMkLst>
            <pc:docMk/>
            <pc:sldMk cId="3818715791" sldId="676"/>
            <ac:cxnSpMk id="138" creationId="{DF049B6F-43DF-4F7D-BC85-2E83CD1376A2}"/>
          </ac:cxnSpMkLst>
        </pc:cxnChg>
        <pc:cxnChg chg="mod">
          <ac:chgData name="Nick Stefani" userId="59292905-21ab-45c4-9a0f-231bc7ccf392" providerId="ADAL" clId="{D9FB022E-5331-4EA4-8465-92550472CCAB}" dt="2022-01-24T16:49:05.022" v="84"/>
          <ac:cxnSpMkLst>
            <pc:docMk/>
            <pc:sldMk cId="3818715791" sldId="676"/>
            <ac:cxnSpMk id="141" creationId="{5290EFAD-5D9B-45B1-9F6D-415825EA20C6}"/>
          </ac:cxnSpMkLst>
        </pc:cxnChg>
        <pc:cxnChg chg="mod">
          <ac:chgData name="Nick Stefani" userId="59292905-21ab-45c4-9a0f-231bc7ccf392" providerId="ADAL" clId="{D9FB022E-5331-4EA4-8465-92550472CCAB}" dt="2022-01-24T16:49:05.022" v="84"/>
          <ac:cxnSpMkLst>
            <pc:docMk/>
            <pc:sldMk cId="3818715791" sldId="676"/>
            <ac:cxnSpMk id="142" creationId="{0F799A00-58E1-412B-86E4-BD88AA099C65}"/>
          </ac:cxnSpMkLst>
        </pc:cxnChg>
        <pc:cxnChg chg="mod">
          <ac:chgData name="Nick Stefani" userId="59292905-21ab-45c4-9a0f-231bc7ccf392" providerId="ADAL" clId="{D9FB022E-5331-4EA4-8465-92550472CCAB}" dt="2022-01-24T16:49:05.022" v="84"/>
          <ac:cxnSpMkLst>
            <pc:docMk/>
            <pc:sldMk cId="3818715791" sldId="676"/>
            <ac:cxnSpMk id="143" creationId="{793394FC-CCC8-440C-BEB6-7B7F21CD16A7}"/>
          </ac:cxnSpMkLst>
        </pc:cxnChg>
        <pc:cxnChg chg="mod">
          <ac:chgData name="Nick Stefani" userId="59292905-21ab-45c4-9a0f-231bc7ccf392" providerId="ADAL" clId="{D9FB022E-5331-4EA4-8465-92550472CCAB}" dt="2022-01-24T16:49:05.022" v="84"/>
          <ac:cxnSpMkLst>
            <pc:docMk/>
            <pc:sldMk cId="3818715791" sldId="676"/>
            <ac:cxnSpMk id="144" creationId="{5AC09437-AE2F-4FF2-8BD5-ECBB65C81FE8}"/>
          </ac:cxnSpMkLst>
        </pc:cxnChg>
        <pc:cxnChg chg="mod">
          <ac:chgData name="Nick Stefani" userId="59292905-21ab-45c4-9a0f-231bc7ccf392" providerId="ADAL" clId="{D9FB022E-5331-4EA4-8465-92550472CCAB}" dt="2022-01-24T16:49:05.022" v="84"/>
          <ac:cxnSpMkLst>
            <pc:docMk/>
            <pc:sldMk cId="3818715791" sldId="676"/>
            <ac:cxnSpMk id="145" creationId="{6A1B86D8-7B1B-43C6-ADFC-FD40EF7CCFE2}"/>
          </ac:cxnSpMkLst>
        </pc:cxnChg>
        <pc:cxnChg chg="mod">
          <ac:chgData name="Nick Stefani" userId="59292905-21ab-45c4-9a0f-231bc7ccf392" providerId="ADAL" clId="{D9FB022E-5331-4EA4-8465-92550472CCAB}" dt="2022-01-24T16:49:05.022" v="84"/>
          <ac:cxnSpMkLst>
            <pc:docMk/>
            <pc:sldMk cId="3818715791" sldId="676"/>
            <ac:cxnSpMk id="146" creationId="{D4D8AAA6-BA4E-4B53-A10D-0864F4B57B60}"/>
          </ac:cxnSpMkLst>
        </pc:cxnChg>
        <pc:cxnChg chg="mod">
          <ac:chgData name="Nick Stefani" userId="59292905-21ab-45c4-9a0f-231bc7ccf392" providerId="ADAL" clId="{D9FB022E-5331-4EA4-8465-92550472CCAB}" dt="2022-01-24T16:49:56.021" v="115" actId="1076"/>
          <ac:cxnSpMkLst>
            <pc:docMk/>
            <pc:sldMk cId="3818715791" sldId="676"/>
            <ac:cxnSpMk id="148" creationId="{9B668B4E-E94B-4613-8374-1279987306C7}"/>
          </ac:cxnSpMkLst>
        </pc:cxnChg>
        <pc:cxnChg chg="mod">
          <ac:chgData name="Nick Stefani" userId="59292905-21ab-45c4-9a0f-231bc7ccf392" providerId="ADAL" clId="{D9FB022E-5331-4EA4-8465-92550472CCAB}" dt="2022-01-24T16:49:47.619" v="113" actId="1037"/>
          <ac:cxnSpMkLst>
            <pc:docMk/>
            <pc:sldMk cId="3818715791" sldId="676"/>
            <ac:cxnSpMk id="150" creationId="{CEEBCF0A-13F8-4704-95B9-218AE2F5A3EC}"/>
          </ac:cxnSpMkLst>
        </pc:cxnChg>
        <pc:cxnChg chg="mod">
          <ac:chgData name="Nick Stefani" userId="59292905-21ab-45c4-9a0f-231bc7ccf392" providerId="ADAL" clId="{D9FB022E-5331-4EA4-8465-92550472CCAB}" dt="2022-01-24T16:49:47.619" v="113" actId="1037"/>
          <ac:cxnSpMkLst>
            <pc:docMk/>
            <pc:sldMk cId="3818715791" sldId="676"/>
            <ac:cxnSpMk id="151" creationId="{5CD08B02-B896-4120-8649-912D532EEE76}"/>
          </ac:cxnSpMkLst>
        </pc:cxnChg>
        <pc:cxnChg chg="mod">
          <ac:chgData name="Nick Stefani" userId="59292905-21ab-45c4-9a0f-231bc7ccf392" providerId="ADAL" clId="{D9FB022E-5331-4EA4-8465-92550472CCAB}" dt="2022-01-24T16:49:05.022" v="84"/>
          <ac:cxnSpMkLst>
            <pc:docMk/>
            <pc:sldMk cId="3818715791" sldId="676"/>
            <ac:cxnSpMk id="152" creationId="{4ABD54F1-3BB2-4FDE-88B3-145353B7F121}"/>
          </ac:cxnSpMkLst>
        </pc:cxnChg>
        <pc:cxnChg chg="mod">
          <ac:chgData name="Nick Stefani" userId="59292905-21ab-45c4-9a0f-231bc7ccf392" providerId="ADAL" clId="{D9FB022E-5331-4EA4-8465-92550472CCAB}" dt="2022-01-24T16:49:05.022" v="84"/>
          <ac:cxnSpMkLst>
            <pc:docMk/>
            <pc:sldMk cId="3818715791" sldId="676"/>
            <ac:cxnSpMk id="153" creationId="{7197CBF7-AF9B-4446-BD74-ECC8D1DCA4D2}"/>
          </ac:cxnSpMkLst>
        </pc:cxnChg>
        <pc:cxnChg chg="mod">
          <ac:chgData name="Nick Stefani" userId="59292905-21ab-45c4-9a0f-231bc7ccf392" providerId="ADAL" clId="{D9FB022E-5331-4EA4-8465-92550472CCAB}" dt="2022-01-24T16:49:05.022" v="84"/>
          <ac:cxnSpMkLst>
            <pc:docMk/>
            <pc:sldMk cId="3818715791" sldId="676"/>
            <ac:cxnSpMk id="154" creationId="{3F879C74-21D2-40D4-8D67-A8AE42A3A56B}"/>
          </ac:cxnSpMkLst>
        </pc:cxnChg>
        <pc:cxnChg chg="del mod">
          <ac:chgData name="Nick Stefani" userId="59292905-21ab-45c4-9a0f-231bc7ccf392" providerId="ADAL" clId="{D9FB022E-5331-4EA4-8465-92550472CCAB}" dt="2022-01-24T16:49:34.653" v="89" actId="478"/>
          <ac:cxnSpMkLst>
            <pc:docMk/>
            <pc:sldMk cId="3818715791" sldId="676"/>
            <ac:cxnSpMk id="156" creationId="{BBC33B1E-76CD-434F-9E79-1CC8DC60C05D}"/>
          </ac:cxnSpMkLst>
        </pc:cxnChg>
        <pc:cxnChg chg="mod">
          <ac:chgData name="Nick Stefani" userId="59292905-21ab-45c4-9a0f-231bc7ccf392" providerId="ADAL" clId="{D9FB022E-5331-4EA4-8465-92550472CCAB}" dt="2022-01-24T16:49:05.022" v="84"/>
          <ac:cxnSpMkLst>
            <pc:docMk/>
            <pc:sldMk cId="3818715791" sldId="676"/>
            <ac:cxnSpMk id="158" creationId="{9B02CAC9-37E3-4A6D-8A8C-12D8283CCB63}"/>
          </ac:cxnSpMkLst>
        </pc:cxnChg>
        <pc:cxnChg chg="mod">
          <ac:chgData name="Nick Stefani" userId="59292905-21ab-45c4-9a0f-231bc7ccf392" providerId="ADAL" clId="{D9FB022E-5331-4EA4-8465-92550472CCAB}" dt="2022-01-24T16:51:54.023" v="163"/>
          <ac:cxnSpMkLst>
            <pc:docMk/>
            <pc:sldMk cId="3818715791" sldId="676"/>
            <ac:cxnSpMk id="172" creationId="{A97E74FE-2CC9-4760-A359-4AD2B314FBE2}"/>
          </ac:cxnSpMkLst>
        </pc:cxnChg>
        <pc:cxnChg chg="mod">
          <ac:chgData name="Nick Stefani" userId="59292905-21ab-45c4-9a0f-231bc7ccf392" providerId="ADAL" clId="{D9FB022E-5331-4EA4-8465-92550472CCAB}" dt="2022-01-24T16:51:54.023" v="163"/>
          <ac:cxnSpMkLst>
            <pc:docMk/>
            <pc:sldMk cId="3818715791" sldId="676"/>
            <ac:cxnSpMk id="173" creationId="{30A6A080-7F09-4FAE-8F8C-9CFB90932C0E}"/>
          </ac:cxnSpMkLst>
        </pc:cxnChg>
        <pc:cxnChg chg="mod">
          <ac:chgData name="Nick Stefani" userId="59292905-21ab-45c4-9a0f-231bc7ccf392" providerId="ADAL" clId="{D9FB022E-5331-4EA4-8465-92550472CCAB}" dt="2022-01-24T16:51:54.023" v="163"/>
          <ac:cxnSpMkLst>
            <pc:docMk/>
            <pc:sldMk cId="3818715791" sldId="676"/>
            <ac:cxnSpMk id="174" creationId="{0B8C3E88-E9BF-4DB9-A536-8D04B5212133}"/>
          </ac:cxnSpMkLst>
        </pc:cxnChg>
        <pc:cxnChg chg="mod">
          <ac:chgData name="Nick Stefani" userId="59292905-21ab-45c4-9a0f-231bc7ccf392" providerId="ADAL" clId="{D9FB022E-5331-4EA4-8465-92550472CCAB}" dt="2022-01-24T16:53:33.078" v="205"/>
          <ac:cxnSpMkLst>
            <pc:docMk/>
            <pc:sldMk cId="3818715791" sldId="676"/>
            <ac:cxnSpMk id="185" creationId="{F690278B-E6F4-488D-BA58-3B77D8CC29F8}"/>
          </ac:cxnSpMkLst>
        </pc:cxnChg>
        <pc:cxnChg chg="mod">
          <ac:chgData name="Nick Stefani" userId="59292905-21ab-45c4-9a0f-231bc7ccf392" providerId="ADAL" clId="{D9FB022E-5331-4EA4-8465-92550472CCAB}" dt="2022-01-24T16:53:33.078" v="205"/>
          <ac:cxnSpMkLst>
            <pc:docMk/>
            <pc:sldMk cId="3818715791" sldId="676"/>
            <ac:cxnSpMk id="191" creationId="{9331B77F-65AD-429C-8966-C22FA2B41EBD}"/>
          </ac:cxnSpMkLst>
        </pc:cxnChg>
        <pc:cxnChg chg="mod">
          <ac:chgData name="Nick Stefani" userId="59292905-21ab-45c4-9a0f-231bc7ccf392" providerId="ADAL" clId="{D9FB022E-5331-4EA4-8465-92550472CCAB}" dt="2022-01-24T16:53:33.078" v="205"/>
          <ac:cxnSpMkLst>
            <pc:docMk/>
            <pc:sldMk cId="3818715791" sldId="676"/>
            <ac:cxnSpMk id="192" creationId="{040ECACB-E074-47A5-A353-3276C212EF90}"/>
          </ac:cxnSpMkLst>
        </pc:cxnChg>
        <pc:cxnChg chg="mod">
          <ac:chgData name="Nick Stefani" userId="59292905-21ab-45c4-9a0f-231bc7ccf392" providerId="ADAL" clId="{D9FB022E-5331-4EA4-8465-92550472CCAB}" dt="2022-01-24T16:53:33.078" v="205"/>
          <ac:cxnSpMkLst>
            <pc:docMk/>
            <pc:sldMk cId="3818715791" sldId="676"/>
            <ac:cxnSpMk id="193" creationId="{0E7617E7-111F-4D69-9468-2F683DC0F846}"/>
          </ac:cxnSpMkLst>
        </pc:cxnChg>
        <pc:cxnChg chg="mod">
          <ac:chgData name="Nick Stefani" userId="59292905-21ab-45c4-9a0f-231bc7ccf392" providerId="ADAL" clId="{D9FB022E-5331-4EA4-8465-92550472CCAB}" dt="2022-01-24T16:53:33.078" v="205"/>
          <ac:cxnSpMkLst>
            <pc:docMk/>
            <pc:sldMk cId="3818715791" sldId="676"/>
            <ac:cxnSpMk id="194" creationId="{0106C364-BC94-4384-867E-0128A82FBA9D}"/>
          </ac:cxnSpMkLst>
        </pc:cxnChg>
        <pc:cxnChg chg="mod">
          <ac:chgData name="Nick Stefani" userId="59292905-21ab-45c4-9a0f-231bc7ccf392" providerId="ADAL" clId="{D9FB022E-5331-4EA4-8465-92550472CCAB}" dt="2022-01-24T16:53:33.078" v="205"/>
          <ac:cxnSpMkLst>
            <pc:docMk/>
            <pc:sldMk cId="3818715791" sldId="676"/>
            <ac:cxnSpMk id="195" creationId="{D2BD23A1-00AD-40F9-88D0-0ACA38DE9756}"/>
          </ac:cxnSpMkLst>
        </pc:cxnChg>
        <pc:cxnChg chg="mod">
          <ac:chgData name="Nick Stefani" userId="59292905-21ab-45c4-9a0f-231bc7ccf392" providerId="ADAL" clId="{D9FB022E-5331-4EA4-8465-92550472CCAB}" dt="2022-01-24T16:53:37.739" v="209"/>
          <ac:cxnSpMkLst>
            <pc:docMk/>
            <pc:sldMk cId="3818715791" sldId="676"/>
            <ac:cxnSpMk id="199" creationId="{40A37CA1-EE64-4F74-86EE-3622949269A7}"/>
          </ac:cxnSpMkLst>
        </pc:cxnChg>
        <pc:cxnChg chg="mod">
          <ac:chgData name="Nick Stefani" userId="59292905-21ab-45c4-9a0f-231bc7ccf392" providerId="ADAL" clId="{D9FB022E-5331-4EA4-8465-92550472CCAB}" dt="2022-01-24T16:53:37.739" v="209"/>
          <ac:cxnSpMkLst>
            <pc:docMk/>
            <pc:sldMk cId="3818715791" sldId="676"/>
            <ac:cxnSpMk id="205" creationId="{B431C3D1-F21F-441C-BD4E-D7688E13182D}"/>
          </ac:cxnSpMkLst>
        </pc:cxnChg>
        <pc:cxnChg chg="mod">
          <ac:chgData name="Nick Stefani" userId="59292905-21ab-45c4-9a0f-231bc7ccf392" providerId="ADAL" clId="{D9FB022E-5331-4EA4-8465-92550472CCAB}" dt="2022-01-24T16:53:37.739" v="209"/>
          <ac:cxnSpMkLst>
            <pc:docMk/>
            <pc:sldMk cId="3818715791" sldId="676"/>
            <ac:cxnSpMk id="206" creationId="{8C7F6B8D-7875-4BCB-8CB5-022481FFF595}"/>
          </ac:cxnSpMkLst>
        </pc:cxnChg>
        <pc:cxnChg chg="mod">
          <ac:chgData name="Nick Stefani" userId="59292905-21ab-45c4-9a0f-231bc7ccf392" providerId="ADAL" clId="{D9FB022E-5331-4EA4-8465-92550472CCAB}" dt="2022-01-24T16:53:37.739" v="209"/>
          <ac:cxnSpMkLst>
            <pc:docMk/>
            <pc:sldMk cId="3818715791" sldId="676"/>
            <ac:cxnSpMk id="207" creationId="{D3CC0672-2786-4F61-8CDA-C89B6F3F3D45}"/>
          </ac:cxnSpMkLst>
        </pc:cxnChg>
        <pc:cxnChg chg="mod">
          <ac:chgData name="Nick Stefani" userId="59292905-21ab-45c4-9a0f-231bc7ccf392" providerId="ADAL" clId="{D9FB022E-5331-4EA4-8465-92550472CCAB}" dt="2022-01-24T16:53:37.739" v="209"/>
          <ac:cxnSpMkLst>
            <pc:docMk/>
            <pc:sldMk cId="3818715791" sldId="676"/>
            <ac:cxnSpMk id="208" creationId="{5DD5F492-155F-4DB9-B77B-F15FB33DB1D9}"/>
          </ac:cxnSpMkLst>
        </pc:cxnChg>
        <pc:cxnChg chg="mod">
          <ac:chgData name="Nick Stefani" userId="59292905-21ab-45c4-9a0f-231bc7ccf392" providerId="ADAL" clId="{D9FB022E-5331-4EA4-8465-92550472CCAB}" dt="2022-01-24T16:53:37.739" v="209"/>
          <ac:cxnSpMkLst>
            <pc:docMk/>
            <pc:sldMk cId="3818715791" sldId="676"/>
            <ac:cxnSpMk id="209" creationId="{1DB0BA72-B929-461C-8B33-0783A7E5E92B}"/>
          </ac:cxnSpMkLst>
        </pc:cxnChg>
      </pc:sldChg>
      <pc:sldChg chg="addSp delSp modSp new mod">
        <pc:chgData name="Nick Stefani" userId="59292905-21ab-45c4-9a0f-231bc7ccf392" providerId="ADAL" clId="{D9FB022E-5331-4EA4-8465-92550472CCAB}" dt="2022-01-25T11:30:47.306" v="7116" actId="1076"/>
        <pc:sldMkLst>
          <pc:docMk/>
          <pc:sldMk cId="718858511" sldId="677"/>
        </pc:sldMkLst>
        <pc:spChg chg="mod">
          <ac:chgData name="Nick Stefani" userId="59292905-21ab-45c4-9a0f-231bc7ccf392" providerId="ADAL" clId="{D9FB022E-5331-4EA4-8465-92550472CCAB}" dt="2022-01-25T11:30:44.009" v="7115" actId="1076"/>
          <ac:spMkLst>
            <pc:docMk/>
            <pc:sldMk cId="718858511" sldId="677"/>
            <ac:spMk id="2" creationId="{45A2202B-ACE3-49F9-825F-79ED3FE8ADC5}"/>
          </ac:spMkLst>
        </pc:spChg>
        <pc:spChg chg="del">
          <ac:chgData name="Nick Stefani" userId="59292905-21ab-45c4-9a0f-231bc7ccf392" providerId="ADAL" clId="{D9FB022E-5331-4EA4-8465-92550472CCAB}" dt="2022-01-25T11:30:27.827" v="7112" actId="478"/>
          <ac:spMkLst>
            <pc:docMk/>
            <pc:sldMk cId="718858511" sldId="677"/>
            <ac:spMk id="3" creationId="{98CB6C47-FB5D-482F-ADE0-798DEB0E251F}"/>
          </ac:spMkLst>
        </pc:spChg>
        <pc:spChg chg="mod">
          <ac:chgData name="Nick Stefani" userId="59292905-21ab-45c4-9a0f-231bc7ccf392" providerId="ADAL" clId="{D9FB022E-5331-4EA4-8465-92550472CCAB}" dt="2022-01-25T11:30:39.044" v="7113"/>
          <ac:spMkLst>
            <pc:docMk/>
            <pc:sldMk cId="718858511" sldId="677"/>
            <ac:spMk id="5" creationId="{B0BCF822-B449-4D6F-B332-75971461A20D}"/>
          </ac:spMkLst>
        </pc:spChg>
        <pc:spChg chg="mod">
          <ac:chgData name="Nick Stefani" userId="59292905-21ab-45c4-9a0f-231bc7ccf392" providerId="ADAL" clId="{D9FB022E-5331-4EA4-8465-92550472CCAB}" dt="2022-01-25T11:30:39.044" v="7113"/>
          <ac:spMkLst>
            <pc:docMk/>
            <pc:sldMk cId="718858511" sldId="677"/>
            <ac:spMk id="9" creationId="{1ECCD7B5-6BB2-434B-A3C0-24BFA8BD3965}"/>
          </ac:spMkLst>
        </pc:spChg>
        <pc:spChg chg="mod">
          <ac:chgData name="Nick Stefani" userId="59292905-21ab-45c4-9a0f-231bc7ccf392" providerId="ADAL" clId="{D9FB022E-5331-4EA4-8465-92550472CCAB}" dt="2022-01-25T11:30:39.044" v="7113"/>
          <ac:spMkLst>
            <pc:docMk/>
            <pc:sldMk cId="718858511" sldId="677"/>
            <ac:spMk id="16" creationId="{284634EB-579E-42E7-B774-482E1A8047D7}"/>
          </ac:spMkLst>
        </pc:spChg>
        <pc:spChg chg="add mod">
          <ac:chgData name="Nick Stefani" userId="59292905-21ab-45c4-9a0f-231bc7ccf392" providerId="ADAL" clId="{D9FB022E-5331-4EA4-8465-92550472CCAB}" dt="2022-01-25T11:30:47.306" v="7116" actId="1076"/>
          <ac:spMkLst>
            <pc:docMk/>
            <pc:sldMk cId="718858511" sldId="677"/>
            <ac:spMk id="22" creationId="{148C70FC-E478-4AA8-97F9-D4FCE1E5FF6B}"/>
          </ac:spMkLst>
        </pc:spChg>
        <pc:spChg chg="add mod">
          <ac:chgData name="Nick Stefani" userId="59292905-21ab-45c4-9a0f-231bc7ccf392" providerId="ADAL" clId="{D9FB022E-5331-4EA4-8465-92550472CCAB}" dt="2022-01-25T11:30:47.306" v="7116" actId="1076"/>
          <ac:spMkLst>
            <pc:docMk/>
            <pc:sldMk cId="718858511" sldId="677"/>
            <ac:spMk id="23" creationId="{2BD628E0-54C1-4C2D-B276-0DE6F5C41427}"/>
          </ac:spMkLst>
        </pc:spChg>
        <pc:spChg chg="add mod">
          <ac:chgData name="Nick Stefani" userId="59292905-21ab-45c4-9a0f-231bc7ccf392" providerId="ADAL" clId="{D9FB022E-5331-4EA4-8465-92550472CCAB}" dt="2022-01-25T11:30:47.306" v="7116" actId="1076"/>
          <ac:spMkLst>
            <pc:docMk/>
            <pc:sldMk cId="718858511" sldId="677"/>
            <ac:spMk id="25" creationId="{DDC13174-B9AB-4582-8A67-F67F765B2A37}"/>
          </ac:spMkLst>
        </pc:spChg>
        <pc:spChg chg="add mod">
          <ac:chgData name="Nick Stefani" userId="59292905-21ab-45c4-9a0f-231bc7ccf392" providerId="ADAL" clId="{D9FB022E-5331-4EA4-8465-92550472CCAB}" dt="2022-01-25T11:30:47.306" v="7116" actId="1076"/>
          <ac:spMkLst>
            <pc:docMk/>
            <pc:sldMk cId="718858511" sldId="677"/>
            <ac:spMk id="26" creationId="{56DA255C-291E-4C46-B7FC-FB97B6DAF670}"/>
          </ac:spMkLst>
        </pc:spChg>
        <pc:spChg chg="add mod">
          <ac:chgData name="Nick Stefani" userId="59292905-21ab-45c4-9a0f-231bc7ccf392" providerId="ADAL" clId="{D9FB022E-5331-4EA4-8465-92550472CCAB}" dt="2022-01-25T11:30:47.306" v="7116" actId="1076"/>
          <ac:spMkLst>
            <pc:docMk/>
            <pc:sldMk cId="718858511" sldId="677"/>
            <ac:spMk id="28" creationId="{8CF0FCBF-3755-4568-AF12-E371679C7108}"/>
          </ac:spMkLst>
        </pc:spChg>
        <pc:spChg chg="add mod">
          <ac:chgData name="Nick Stefani" userId="59292905-21ab-45c4-9a0f-231bc7ccf392" providerId="ADAL" clId="{D9FB022E-5331-4EA4-8465-92550472CCAB}" dt="2022-01-25T11:30:47.306" v="7116" actId="1076"/>
          <ac:spMkLst>
            <pc:docMk/>
            <pc:sldMk cId="718858511" sldId="677"/>
            <ac:spMk id="29" creationId="{CBB2C752-F262-4A09-9088-8424341B5BF6}"/>
          </ac:spMkLst>
        </pc:spChg>
        <pc:spChg chg="mod">
          <ac:chgData name="Nick Stefani" userId="59292905-21ab-45c4-9a0f-231bc7ccf392" providerId="ADAL" clId="{D9FB022E-5331-4EA4-8465-92550472CCAB}" dt="2022-01-25T11:30:39.044" v="7113"/>
          <ac:spMkLst>
            <pc:docMk/>
            <pc:sldMk cId="718858511" sldId="677"/>
            <ac:spMk id="32" creationId="{6E054674-12BA-4621-8CF7-547DA57F2FBF}"/>
          </ac:spMkLst>
        </pc:spChg>
        <pc:spChg chg="add mod">
          <ac:chgData name="Nick Stefani" userId="59292905-21ab-45c4-9a0f-231bc7ccf392" providerId="ADAL" clId="{D9FB022E-5331-4EA4-8465-92550472CCAB}" dt="2022-01-25T11:30:47.306" v="7116" actId="1076"/>
          <ac:spMkLst>
            <pc:docMk/>
            <pc:sldMk cId="718858511" sldId="677"/>
            <ac:spMk id="38" creationId="{D90D7D6C-744A-4190-983B-F4EB702F701F}"/>
          </ac:spMkLst>
        </pc:spChg>
        <pc:spChg chg="add mod">
          <ac:chgData name="Nick Stefani" userId="59292905-21ab-45c4-9a0f-231bc7ccf392" providerId="ADAL" clId="{D9FB022E-5331-4EA4-8465-92550472CCAB}" dt="2022-01-25T11:30:47.306" v="7116" actId="1076"/>
          <ac:spMkLst>
            <pc:docMk/>
            <pc:sldMk cId="718858511" sldId="677"/>
            <ac:spMk id="39" creationId="{5DEB1F24-E2B0-486B-A87D-914C9EC01D11}"/>
          </ac:spMkLst>
        </pc:spChg>
        <pc:spChg chg="add mod">
          <ac:chgData name="Nick Stefani" userId="59292905-21ab-45c4-9a0f-231bc7ccf392" providerId="ADAL" clId="{D9FB022E-5331-4EA4-8465-92550472CCAB}" dt="2022-01-25T11:30:47.306" v="7116" actId="1076"/>
          <ac:spMkLst>
            <pc:docMk/>
            <pc:sldMk cId="718858511" sldId="677"/>
            <ac:spMk id="40" creationId="{85A8EEAE-886E-45DE-AB28-D4F7F10C4355}"/>
          </ac:spMkLst>
        </pc:spChg>
        <pc:grpChg chg="add mod">
          <ac:chgData name="Nick Stefani" userId="59292905-21ab-45c4-9a0f-231bc7ccf392" providerId="ADAL" clId="{D9FB022E-5331-4EA4-8465-92550472CCAB}" dt="2022-01-25T11:30:47.306" v="7116" actId="1076"/>
          <ac:grpSpMkLst>
            <pc:docMk/>
            <pc:sldMk cId="718858511" sldId="677"/>
            <ac:grpSpMk id="4" creationId="{94BD5075-9ABF-4EB3-A1EA-F007152CB4D1}"/>
          </ac:grpSpMkLst>
        </pc:grpChg>
        <pc:grpChg chg="mod">
          <ac:chgData name="Nick Stefani" userId="59292905-21ab-45c4-9a0f-231bc7ccf392" providerId="ADAL" clId="{D9FB022E-5331-4EA4-8465-92550472CCAB}" dt="2022-01-25T11:30:39.044" v="7113"/>
          <ac:grpSpMkLst>
            <pc:docMk/>
            <pc:sldMk cId="718858511" sldId="677"/>
            <ac:grpSpMk id="6" creationId="{CCDDD02D-588F-482D-8B63-51DFFCF99B7E}"/>
          </ac:grpSpMkLst>
        </pc:grpChg>
        <pc:grpChg chg="mod">
          <ac:chgData name="Nick Stefani" userId="59292905-21ab-45c4-9a0f-231bc7ccf392" providerId="ADAL" clId="{D9FB022E-5331-4EA4-8465-92550472CCAB}" dt="2022-01-25T11:30:39.044" v="7113"/>
          <ac:grpSpMkLst>
            <pc:docMk/>
            <pc:sldMk cId="718858511" sldId="677"/>
            <ac:grpSpMk id="7" creationId="{76B1F52D-EA65-4AF8-AAE9-97F296C112D5}"/>
          </ac:grpSpMkLst>
        </pc:grpChg>
        <pc:grpChg chg="mod">
          <ac:chgData name="Nick Stefani" userId="59292905-21ab-45c4-9a0f-231bc7ccf392" providerId="ADAL" clId="{D9FB022E-5331-4EA4-8465-92550472CCAB}" dt="2022-01-25T11:30:39.044" v="7113"/>
          <ac:grpSpMkLst>
            <pc:docMk/>
            <pc:sldMk cId="718858511" sldId="677"/>
            <ac:grpSpMk id="8" creationId="{BA880583-7A4E-4801-8A83-4F62FBC44AFE}"/>
          </ac:grpSpMkLst>
        </pc:grpChg>
        <pc:grpChg chg="mod">
          <ac:chgData name="Nick Stefani" userId="59292905-21ab-45c4-9a0f-231bc7ccf392" providerId="ADAL" clId="{D9FB022E-5331-4EA4-8465-92550472CCAB}" dt="2022-01-25T11:30:39.044" v="7113"/>
          <ac:grpSpMkLst>
            <pc:docMk/>
            <pc:sldMk cId="718858511" sldId="677"/>
            <ac:grpSpMk id="15" creationId="{578DE53D-D8E1-45CC-92A8-EA3450D065D4}"/>
          </ac:grpSpMkLst>
        </pc:grpChg>
        <pc:grpChg chg="add mod">
          <ac:chgData name="Nick Stefani" userId="59292905-21ab-45c4-9a0f-231bc7ccf392" providerId="ADAL" clId="{D9FB022E-5331-4EA4-8465-92550472CCAB}" dt="2022-01-25T11:30:47.306" v="7116" actId="1076"/>
          <ac:grpSpMkLst>
            <pc:docMk/>
            <pc:sldMk cId="718858511" sldId="677"/>
            <ac:grpSpMk id="30" creationId="{480A3069-4CED-4926-9ACE-522D738E5C71}"/>
          </ac:grpSpMkLst>
        </pc:grpChg>
        <pc:grpChg chg="mod">
          <ac:chgData name="Nick Stefani" userId="59292905-21ab-45c4-9a0f-231bc7ccf392" providerId="ADAL" clId="{D9FB022E-5331-4EA4-8465-92550472CCAB}" dt="2022-01-25T11:30:39.044" v="7113"/>
          <ac:grpSpMkLst>
            <pc:docMk/>
            <pc:sldMk cId="718858511" sldId="677"/>
            <ac:grpSpMk id="31" creationId="{65D91586-B83E-4674-83A9-EC28C0FCB501}"/>
          </ac:grpSpMkLst>
        </pc:grpChg>
        <pc:cxnChg chg="mod">
          <ac:chgData name="Nick Stefani" userId="59292905-21ab-45c4-9a0f-231bc7ccf392" providerId="ADAL" clId="{D9FB022E-5331-4EA4-8465-92550472CCAB}" dt="2022-01-25T11:30:39.044" v="7113"/>
          <ac:cxnSpMkLst>
            <pc:docMk/>
            <pc:sldMk cId="718858511" sldId="677"/>
            <ac:cxnSpMk id="10" creationId="{224DC4B6-7CC2-4324-BA51-EFA83B952D49}"/>
          </ac:cxnSpMkLst>
        </pc:cxnChg>
        <pc:cxnChg chg="mod">
          <ac:chgData name="Nick Stefani" userId="59292905-21ab-45c4-9a0f-231bc7ccf392" providerId="ADAL" clId="{D9FB022E-5331-4EA4-8465-92550472CCAB}" dt="2022-01-25T11:30:39.044" v="7113"/>
          <ac:cxnSpMkLst>
            <pc:docMk/>
            <pc:sldMk cId="718858511" sldId="677"/>
            <ac:cxnSpMk id="11" creationId="{DB09A188-97AD-4D18-9AE5-3F628F1BFFEA}"/>
          </ac:cxnSpMkLst>
        </pc:cxnChg>
        <pc:cxnChg chg="mod">
          <ac:chgData name="Nick Stefani" userId="59292905-21ab-45c4-9a0f-231bc7ccf392" providerId="ADAL" clId="{D9FB022E-5331-4EA4-8465-92550472CCAB}" dt="2022-01-25T11:30:39.044" v="7113"/>
          <ac:cxnSpMkLst>
            <pc:docMk/>
            <pc:sldMk cId="718858511" sldId="677"/>
            <ac:cxnSpMk id="12" creationId="{785AD06C-E873-4216-A399-46A9F2559C52}"/>
          </ac:cxnSpMkLst>
        </pc:cxnChg>
        <pc:cxnChg chg="mod">
          <ac:chgData name="Nick Stefani" userId="59292905-21ab-45c4-9a0f-231bc7ccf392" providerId="ADAL" clId="{D9FB022E-5331-4EA4-8465-92550472CCAB}" dt="2022-01-25T11:30:39.044" v="7113"/>
          <ac:cxnSpMkLst>
            <pc:docMk/>
            <pc:sldMk cId="718858511" sldId="677"/>
            <ac:cxnSpMk id="13" creationId="{1BCDF683-16C7-4A01-B34E-C506B0EEED64}"/>
          </ac:cxnSpMkLst>
        </pc:cxnChg>
        <pc:cxnChg chg="mod">
          <ac:chgData name="Nick Stefani" userId="59292905-21ab-45c4-9a0f-231bc7ccf392" providerId="ADAL" clId="{D9FB022E-5331-4EA4-8465-92550472CCAB}" dt="2022-01-25T11:30:39.044" v="7113"/>
          <ac:cxnSpMkLst>
            <pc:docMk/>
            <pc:sldMk cId="718858511" sldId="677"/>
            <ac:cxnSpMk id="14" creationId="{C593B5A5-BF60-45E0-9451-1213D1CA3E9A}"/>
          </ac:cxnSpMkLst>
        </pc:cxnChg>
        <pc:cxnChg chg="mod">
          <ac:chgData name="Nick Stefani" userId="59292905-21ab-45c4-9a0f-231bc7ccf392" providerId="ADAL" clId="{D9FB022E-5331-4EA4-8465-92550472CCAB}" dt="2022-01-25T11:30:39.044" v="7113"/>
          <ac:cxnSpMkLst>
            <pc:docMk/>
            <pc:sldMk cId="718858511" sldId="677"/>
            <ac:cxnSpMk id="17" creationId="{259D3980-8471-444F-B209-D26AFFD82BCC}"/>
          </ac:cxnSpMkLst>
        </pc:cxnChg>
        <pc:cxnChg chg="mod">
          <ac:chgData name="Nick Stefani" userId="59292905-21ab-45c4-9a0f-231bc7ccf392" providerId="ADAL" clId="{D9FB022E-5331-4EA4-8465-92550472CCAB}" dt="2022-01-25T11:30:39.044" v="7113"/>
          <ac:cxnSpMkLst>
            <pc:docMk/>
            <pc:sldMk cId="718858511" sldId="677"/>
            <ac:cxnSpMk id="18" creationId="{8A7F2DCF-0BDC-4E34-AC9C-F8268785AD23}"/>
          </ac:cxnSpMkLst>
        </pc:cxnChg>
        <pc:cxnChg chg="mod">
          <ac:chgData name="Nick Stefani" userId="59292905-21ab-45c4-9a0f-231bc7ccf392" providerId="ADAL" clId="{D9FB022E-5331-4EA4-8465-92550472CCAB}" dt="2022-01-25T11:30:39.044" v="7113"/>
          <ac:cxnSpMkLst>
            <pc:docMk/>
            <pc:sldMk cId="718858511" sldId="677"/>
            <ac:cxnSpMk id="19" creationId="{791A942E-55B5-4F41-889F-6EED7E497E3B}"/>
          </ac:cxnSpMkLst>
        </pc:cxnChg>
        <pc:cxnChg chg="mod">
          <ac:chgData name="Nick Stefani" userId="59292905-21ab-45c4-9a0f-231bc7ccf392" providerId="ADAL" clId="{D9FB022E-5331-4EA4-8465-92550472CCAB}" dt="2022-01-25T11:30:39.044" v="7113"/>
          <ac:cxnSpMkLst>
            <pc:docMk/>
            <pc:sldMk cId="718858511" sldId="677"/>
            <ac:cxnSpMk id="20" creationId="{F3B33447-D34E-4822-8995-093224EEFF98}"/>
          </ac:cxnSpMkLst>
        </pc:cxnChg>
        <pc:cxnChg chg="mod">
          <ac:chgData name="Nick Stefani" userId="59292905-21ab-45c4-9a0f-231bc7ccf392" providerId="ADAL" clId="{D9FB022E-5331-4EA4-8465-92550472CCAB}" dt="2022-01-25T11:30:39.044" v="7113"/>
          <ac:cxnSpMkLst>
            <pc:docMk/>
            <pc:sldMk cId="718858511" sldId="677"/>
            <ac:cxnSpMk id="21" creationId="{FD8B81F1-6015-4BCE-B705-C47D494DDDD7}"/>
          </ac:cxnSpMkLst>
        </pc:cxnChg>
        <pc:cxnChg chg="add mod">
          <ac:chgData name="Nick Stefani" userId="59292905-21ab-45c4-9a0f-231bc7ccf392" providerId="ADAL" clId="{D9FB022E-5331-4EA4-8465-92550472CCAB}" dt="2022-01-25T11:30:47.306" v="7116" actId="1076"/>
          <ac:cxnSpMkLst>
            <pc:docMk/>
            <pc:sldMk cId="718858511" sldId="677"/>
            <ac:cxnSpMk id="24" creationId="{2F4541BA-AF72-48FC-94A0-89C138D3AAC7}"/>
          </ac:cxnSpMkLst>
        </pc:cxnChg>
        <pc:cxnChg chg="add mod">
          <ac:chgData name="Nick Stefani" userId="59292905-21ab-45c4-9a0f-231bc7ccf392" providerId="ADAL" clId="{D9FB022E-5331-4EA4-8465-92550472CCAB}" dt="2022-01-25T11:30:47.306" v="7116" actId="1076"/>
          <ac:cxnSpMkLst>
            <pc:docMk/>
            <pc:sldMk cId="718858511" sldId="677"/>
            <ac:cxnSpMk id="27" creationId="{C78A2FB2-1783-4FD0-8DEE-8CDDBD4A3E8A}"/>
          </ac:cxnSpMkLst>
        </pc:cxnChg>
        <pc:cxnChg chg="mod">
          <ac:chgData name="Nick Stefani" userId="59292905-21ab-45c4-9a0f-231bc7ccf392" providerId="ADAL" clId="{D9FB022E-5331-4EA4-8465-92550472CCAB}" dt="2022-01-25T11:30:39.044" v="7113"/>
          <ac:cxnSpMkLst>
            <pc:docMk/>
            <pc:sldMk cId="718858511" sldId="677"/>
            <ac:cxnSpMk id="33" creationId="{49F38680-843D-4072-BCA3-AB473B859E69}"/>
          </ac:cxnSpMkLst>
        </pc:cxnChg>
        <pc:cxnChg chg="mod">
          <ac:chgData name="Nick Stefani" userId="59292905-21ab-45c4-9a0f-231bc7ccf392" providerId="ADAL" clId="{D9FB022E-5331-4EA4-8465-92550472CCAB}" dt="2022-01-25T11:30:39.044" v="7113"/>
          <ac:cxnSpMkLst>
            <pc:docMk/>
            <pc:sldMk cId="718858511" sldId="677"/>
            <ac:cxnSpMk id="34" creationId="{8A6BD5F0-9F76-4310-A10A-83CDFE0ED319}"/>
          </ac:cxnSpMkLst>
        </pc:cxnChg>
        <pc:cxnChg chg="mod">
          <ac:chgData name="Nick Stefani" userId="59292905-21ab-45c4-9a0f-231bc7ccf392" providerId="ADAL" clId="{D9FB022E-5331-4EA4-8465-92550472CCAB}" dt="2022-01-25T11:30:39.044" v="7113"/>
          <ac:cxnSpMkLst>
            <pc:docMk/>
            <pc:sldMk cId="718858511" sldId="677"/>
            <ac:cxnSpMk id="35" creationId="{56B646AB-E488-476F-B25E-3829780B5BEB}"/>
          </ac:cxnSpMkLst>
        </pc:cxnChg>
        <pc:cxnChg chg="mod">
          <ac:chgData name="Nick Stefani" userId="59292905-21ab-45c4-9a0f-231bc7ccf392" providerId="ADAL" clId="{D9FB022E-5331-4EA4-8465-92550472CCAB}" dt="2022-01-25T11:30:39.044" v="7113"/>
          <ac:cxnSpMkLst>
            <pc:docMk/>
            <pc:sldMk cId="718858511" sldId="677"/>
            <ac:cxnSpMk id="36" creationId="{954D866E-78BF-48F2-BDD0-A1301D73B5CE}"/>
          </ac:cxnSpMkLst>
        </pc:cxnChg>
        <pc:cxnChg chg="mod">
          <ac:chgData name="Nick Stefani" userId="59292905-21ab-45c4-9a0f-231bc7ccf392" providerId="ADAL" clId="{D9FB022E-5331-4EA4-8465-92550472CCAB}" dt="2022-01-25T11:30:39.044" v="7113"/>
          <ac:cxnSpMkLst>
            <pc:docMk/>
            <pc:sldMk cId="718858511" sldId="677"/>
            <ac:cxnSpMk id="37" creationId="{5DEE6A85-4928-4DBB-8DDE-98F24F54CF81}"/>
          </ac:cxnSpMkLst>
        </pc:cxnChg>
      </pc:sldChg>
      <pc:sldChg chg="addSp delSp modSp add del mod delCm modNotesTx">
        <pc:chgData name="Nick Stefani" userId="59292905-21ab-45c4-9a0f-231bc7ccf392" providerId="ADAL" clId="{D9FB022E-5331-4EA4-8465-92550472CCAB}" dt="2022-01-25T10:59:39.517" v="5341" actId="47"/>
        <pc:sldMkLst>
          <pc:docMk/>
          <pc:sldMk cId="1440793145" sldId="677"/>
        </pc:sldMkLst>
        <pc:spChg chg="add del mod ord">
          <ac:chgData name="Nick Stefani" userId="59292905-21ab-45c4-9a0f-231bc7ccf392" providerId="ADAL" clId="{D9FB022E-5331-4EA4-8465-92550472CCAB}" dt="2022-01-25T10:57:26.077" v="5235" actId="404"/>
          <ac:spMkLst>
            <pc:docMk/>
            <pc:sldMk cId="1440793145" sldId="677"/>
            <ac:spMk id="2" creationId="{E29B447D-4D12-4873-9B27-2269F2C0E98C}"/>
          </ac:spMkLst>
        </pc:spChg>
        <pc:spChg chg="add del mod">
          <ac:chgData name="Nick Stefani" userId="59292905-21ab-45c4-9a0f-231bc7ccf392" providerId="ADAL" clId="{D9FB022E-5331-4EA4-8465-92550472CCAB}" dt="2022-01-25T10:55:25.476" v="5117" actId="478"/>
          <ac:spMkLst>
            <pc:docMk/>
            <pc:sldMk cId="1440793145" sldId="677"/>
            <ac:spMk id="3" creationId="{3F7667A4-B936-46CE-B778-1DE0BBD23697}"/>
          </ac:spMkLst>
        </pc:spChg>
        <pc:spChg chg="mod ord">
          <ac:chgData name="Nick Stefani" userId="59292905-21ab-45c4-9a0f-231bc7ccf392" providerId="ADAL" clId="{D9FB022E-5331-4EA4-8465-92550472CCAB}" dt="2022-01-25T10:57:26.077" v="5235" actId="404"/>
          <ac:spMkLst>
            <pc:docMk/>
            <pc:sldMk cId="1440793145" sldId="677"/>
            <ac:spMk id="4" creationId="{01E904E7-B129-4571-B4FD-3A12DA6608C9}"/>
          </ac:spMkLst>
        </pc:spChg>
        <pc:spChg chg="del topLvl">
          <ac:chgData name="Nick Stefani" userId="59292905-21ab-45c4-9a0f-231bc7ccf392" providerId="ADAL" clId="{D9FB022E-5331-4EA4-8465-92550472CCAB}" dt="2022-01-25T10:45:25.623" v="4320" actId="478"/>
          <ac:spMkLst>
            <pc:docMk/>
            <pc:sldMk cId="1440793145" sldId="677"/>
            <ac:spMk id="7" creationId="{3E1977E5-2151-4031-9A6B-AAAD0836749A}"/>
          </ac:spMkLst>
        </pc:spChg>
        <pc:spChg chg="add mod ord">
          <ac:chgData name="Nick Stefani" userId="59292905-21ab-45c4-9a0f-231bc7ccf392" providerId="ADAL" clId="{D9FB022E-5331-4EA4-8465-92550472CCAB}" dt="2022-01-25T10:57:26.077" v="5235" actId="404"/>
          <ac:spMkLst>
            <pc:docMk/>
            <pc:sldMk cId="1440793145" sldId="677"/>
            <ac:spMk id="13" creationId="{74BDCBF1-2B5A-4E3D-AAB9-7FAF2C2E6839}"/>
          </ac:spMkLst>
        </pc:spChg>
        <pc:spChg chg="add mod">
          <ac:chgData name="Nick Stefani" userId="59292905-21ab-45c4-9a0f-231bc7ccf392" providerId="ADAL" clId="{D9FB022E-5331-4EA4-8465-92550472CCAB}" dt="2022-01-25T10:57:26.077" v="5235" actId="404"/>
          <ac:spMkLst>
            <pc:docMk/>
            <pc:sldMk cId="1440793145" sldId="677"/>
            <ac:spMk id="17" creationId="{BCD79AD3-E0C5-4073-AD33-13CAC9E23469}"/>
          </ac:spMkLst>
        </pc:spChg>
        <pc:spChg chg="add mod">
          <ac:chgData name="Nick Stefani" userId="59292905-21ab-45c4-9a0f-231bc7ccf392" providerId="ADAL" clId="{D9FB022E-5331-4EA4-8465-92550472CCAB}" dt="2022-01-25T10:57:26.077" v="5235" actId="404"/>
          <ac:spMkLst>
            <pc:docMk/>
            <pc:sldMk cId="1440793145" sldId="677"/>
            <ac:spMk id="18" creationId="{1A1B57CF-17AB-48AD-985B-8563DF555363}"/>
          </ac:spMkLst>
        </pc:spChg>
        <pc:spChg chg="add mod">
          <ac:chgData name="Nick Stefani" userId="59292905-21ab-45c4-9a0f-231bc7ccf392" providerId="ADAL" clId="{D9FB022E-5331-4EA4-8465-92550472CCAB}" dt="2022-01-25T10:56:21.311" v="5151" actId="478"/>
          <ac:spMkLst>
            <pc:docMk/>
            <pc:sldMk cId="1440793145" sldId="677"/>
            <ac:spMk id="21" creationId="{B902A33E-21B6-49DC-B701-3E7EE78EECDC}"/>
          </ac:spMkLst>
        </pc:spChg>
        <pc:spChg chg="del mod">
          <ac:chgData name="Nick Stefani" userId="59292905-21ab-45c4-9a0f-231bc7ccf392" providerId="ADAL" clId="{D9FB022E-5331-4EA4-8465-92550472CCAB}" dt="2022-01-25T10:56:21.311" v="5151" actId="478"/>
          <ac:spMkLst>
            <pc:docMk/>
            <pc:sldMk cId="1440793145" sldId="677"/>
            <ac:spMk id="25602" creationId="{00000000-0000-0000-0000-000000000000}"/>
          </ac:spMkLst>
        </pc:spChg>
        <pc:spChg chg="mod">
          <ac:chgData name="Nick Stefani" userId="59292905-21ab-45c4-9a0f-231bc7ccf392" providerId="ADAL" clId="{D9FB022E-5331-4EA4-8465-92550472CCAB}" dt="2022-01-25T10:57:26.077" v="5235" actId="404"/>
          <ac:spMkLst>
            <pc:docMk/>
            <pc:sldMk cId="1440793145" sldId="677"/>
            <ac:spMk id="25604" creationId="{00000000-0000-0000-0000-000000000000}"/>
          </ac:spMkLst>
        </pc:spChg>
        <pc:grpChg chg="del">
          <ac:chgData name="Nick Stefani" userId="59292905-21ab-45c4-9a0f-231bc7ccf392" providerId="ADAL" clId="{D9FB022E-5331-4EA4-8465-92550472CCAB}" dt="2022-01-25T10:45:25.623" v="4320" actId="478"/>
          <ac:grpSpMkLst>
            <pc:docMk/>
            <pc:sldMk cId="1440793145" sldId="677"/>
            <ac:grpSpMk id="5" creationId="{01656273-8B9B-4503-938D-15470555556C}"/>
          </ac:grpSpMkLst>
        </pc:grpChg>
        <pc:grpChg chg="add mod">
          <ac:chgData name="Nick Stefani" userId="59292905-21ab-45c4-9a0f-231bc7ccf392" providerId="ADAL" clId="{D9FB022E-5331-4EA4-8465-92550472CCAB}" dt="2022-01-25T10:57:26.077" v="5235" actId="404"/>
          <ac:grpSpMkLst>
            <pc:docMk/>
            <pc:sldMk cId="1440793145" sldId="677"/>
            <ac:grpSpMk id="22" creationId="{63FBD00B-09AB-4951-BEB4-9CA01972166B}"/>
          </ac:grpSpMkLst>
        </pc:grpChg>
        <pc:picChg chg="topLvl">
          <ac:chgData name="Nick Stefani" userId="59292905-21ab-45c4-9a0f-231bc7ccf392" providerId="ADAL" clId="{D9FB022E-5331-4EA4-8465-92550472CCAB}" dt="2022-01-25T10:45:25.623" v="4320" actId="478"/>
          <ac:picMkLst>
            <pc:docMk/>
            <pc:sldMk cId="1440793145" sldId="677"/>
            <ac:picMk id="6" creationId="{D1537C17-5863-4AB4-8C26-CFCD6C1E559C}"/>
          </ac:picMkLst>
        </pc:picChg>
        <pc:picChg chg="del">
          <ac:chgData name="Nick Stefani" userId="59292905-21ab-45c4-9a0f-231bc7ccf392" providerId="ADAL" clId="{D9FB022E-5331-4EA4-8465-92550472CCAB}" dt="2022-01-25T10:45:23.744" v="4319" actId="478"/>
          <ac:picMkLst>
            <pc:docMk/>
            <pc:sldMk cId="1440793145" sldId="677"/>
            <ac:picMk id="8" creationId="{05848F67-A5EF-41AA-ABE0-96068ECA2BCE}"/>
          </ac:picMkLst>
        </pc:picChg>
        <pc:cxnChg chg="add mod">
          <ac:chgData name="Nick Stefani" userId="59292905-21ab-45c4-9a0f-231bc7ccf392" providerId="ADAL" clId="{D9FB022E-5331-4EA4-8465-92550472CCAB}" dt="2022-01-25T10:57:39.416" v="5248" actId="692"/>
          <ac:cxnSpMkLst>
            <pc:docMk/>
            <pc:sldMk cId="1440793145" sldId="677"/>
            <ac:cxnSpMk id="10" creationId="{36D24120-74A3-4FFB-87F5-E30947C6359E}"/>
          </ac:cxnSpMkLst>
        </pc:cxnChg>
        <pc:cxnChg chg="add mod">
          <ac:chgData name="Nick Stefani" userId="59292905-21ab-45c4-9a0f-231bc7ccf392" providerId="ADAL" clId="{D9FB022E-5331-4EA4-8465-92550472CCAB}" dt="2022-01-25T10:57:39.416" v="5248" actId="692"/>
          <ac:cxnSpMkLst>
            <pc:docMk/>
            <pc:sldMk cId="1440793145" sldId="677"/>
            <ac:cxnSpMk id="14" creationId="{6E6F3F74-259E-4C25-A207-97ECC257A252}"/>
          </ac:cxnSpMkLst>
        </pc:cxnChg>
        <pc:cxnChg chg="add mod">
          <ac:chgData name="Nick Stefani" userId="59292905-21ab-45c4-9a0f-231bc7ccf392" providerId="ADAL" clId="{D9FB022E-5331-4EA4-8465-92550472CCAB}" dt="2022-01-25T10:57:39.416" v="5248" actId="692"/>
          <ac:cxnSpMkLst>
            <pc:docMk/>
            <pc:sldMk cId="1440793145" sldId="677"/>
            <ac:cxnSpMk id="16" creationId="{1F706446-AC9A-4D70-BE54-EAB2E2245F30}"/>
          </ac:cxnSpMkLst>
        </pc:cxnChg>
      </pc:sldChg>
    </pc:docChg>
  </pc:docChgLst>
  <pc:docChgLst>
    <pc:chgData name="Madhumita Saravana Kumar" userId="9ffa2865-6a19-4249-a78c-e95e8c3ee8d6" providerId="ADAL" clId="{23A35180-9C35-46CA-8D3E-5107DA76FFD6}"/>
    <pc:docChg chg="undo custSel delSld modSld sldOrd">
      <pc:chgData name="Madhumita Saravana Kumar" userId="9ffa2865-6a19-4249-a78c-e95e8c3ee8d6" providerId="ADAL" clId="{23A35180-9C35-46CA-8D3E-5107DA76FFD6}" dt="2022-02-08T08:15:45.527" v="2195"/>
      <pc:docMkLst>
        <pc:docMk/>
      </pc:docMkLst>
      <pc:sldChg chg="addSp delSp modSp mod modNotesTx">
        <pc:chgData name="Madhumita Saravana Kumar" userId="9ffa2865-6a19-4249-a78c-e95e8c3ee8d6" providerId="ADAL" clId="{23A35180-9C35-46CA-8D3E-5107DA76FFD6}" dt="2022-02-07T15:13:09.215" v="1269" actId="14100"/>
        <pc:sldMkLst>
          <pc:docMk/>
          <pc:sldMk cId="2194715880" sldId="617"/>
        </pc:sldMkLst>
        <pc:spChg chg="mod">
          <ac:chgData name="Madhumita Saravana Kumar" userId="9ffa2865-6a19-4249-a78c-e95e8c3ee8d6" providerId="ADAL" clId="{23A35180-9C35-46CA-8D3E-5107DA76FFD6}" dt="2022-02-07T15:13:09.215" v="1269" actId="14100"/>
          <ac:spMkLst>
            <pc:docMk/>
            <pc:sldMk cId="2194715880" sldId="617"/>
            <ac:spMk id="51" creationId="{5ACCE0E6-AECB-42A6-BC4F-AF4654D9E12D}"/>
          </ac:spMkLst>
        </pc:spChg>
        <pc:spChg chg="mod">
          <ac:chgData name="Madhumita Saravana Kumar" userId="9ffa2865-6a19-4249-a78c-e95e8c3ee8d6" providerId="ADAL" clId="{23A35180-9C35-46CA-8D3E-5107DA76FFD6}" dt="2022-02-07T15:12:51.415" v="1265"/>
          <ac:spMkLst>
            <pc:docMk/>
            <pc:sldMk cId="2194715880" sldId="617"/>
            <ac:spMk id="53" creationId="{BE839FEE-5E1C-430F-B12D-F1CF986A1468}"/>
          </ac:spMkLst>
        </pc:spChg>
        <pc:spChg chg="mod">
          <ac:chgData name="Madhumita Saravana Kumar" userId="9ffa2865-6a19-4249-a78c-e95e8c3ee8d6" providerId="ADAL" clId="{23A35180-9C35-46CA-8D3E-5107DA76FFD6}" dt="2022-02-07T15:12:51.415" v="1265"/>
          <ac:spMkLst>
            <pc:docMk/>
            <pc:sldMk cId="2194715880" sldId="617"/>
            <ac:spMk id="54" creationId="{94BA057F-8DB7-4299-974F-673CA35F4609}"/>
          </ac:spMkLst>
        </pc:spChg>
        <pc:spChg chg="mod">
          <ac:chgData name="Madhumita Saravana Kumar" userId="9ffa2865-6a19-4249-a78c-e95e8c3ee8d6" providerId="ADAL" clId="{23A35180-9C35-46CA-8D3E-5107DA76FFD6}" dt="2022-02-07T15:12:51.415" v="1265"/>
          <ac:spMkLst>
            <pc:docMk/>
            <pc:sldMk cId="2194715880" sldId="617"/>
            <ac:spMk id="55" creationId="{60F152BF-59A2-4770-A51B-BA3AA4182217}"/>
          </ac:spMkLst>
        </pc:spChg>
        <pc:spChg chg="mod">
          <ac:chgData name="Madhumita Saravana Kumar" userId="9ffa2865-6a19-4249-a78c-e95e8c3ee8d6" providerId="ADAL" clId="{23A35180-9C35-46CA-8D3E-5107DA76FFD6}" dt="2022-02-07T15:12:51.415" v="1265"/>
          <ac:spMkLst>
            <pc:docMk/>
            <pc:sldMk cId="2194715880" sldId="617"/>
            <ac:spMk id="56" creationId="{CFF2FD58-53A2-4DE0-9097-93B84AC23749}"/>
          </ac:spMkLst>
        </pc:spChg>
        <pc:spChg chg="mod">
          <ac:chgData name="Madhumita Saravana Kumar" userId="9ffa2865-6a19-4249-a78c-e95e8c3ee8d6" providerId="ADAL" clId="{23A35180-9C35-46CA-8D3E-5107DA76FFD6}" dt="2022-02-07T15:12:51.415" v="1265"/>
          <ac:spMkLst>
            <pc:docMk/>
            <pc:sldMk cId="2194715880" sldId="617"/>
            <ac:spMk id="57" creationId="{A78D3ACD-1F76-4A4F-8338-0DF5580AC20F}"/>
          </ac:spMkLst>
        </pc:spChg>
        <pc:grpChg chg="add mod">
          <ac:chgData name="Madhumita Saravana Kumar" userId="9ffa2865-6a19-4249-a78c-e95e8c3ee8d6" providerId="ADAL" clId="{23A35180-9C35-46CA-8D3E-5107DA76FFD6}" dt="2022-02-07T15:12:51.415" v="1265"/>
          <ac:grpSpMkLst>
            <pc:docMk/>
            <pc:sldMk cId="2194715880" sldId="617"/>
            <ac:grpSpMk id="49" creationId="{B807317A-A35A-4245-9D1A-FA1F2DA3337C}"/>
          </ac:grpSpMkLst>
        </pc:grpChg>
        <pc:grpChg chg="mod">
          <ac:chgData name="Madhumita Saravana Kumar" userId="9ffa2865-6a19-4249-a78c-e95e8c3ee8d6" providerId="ADAL" clId="{23A35180-9C35-46CA-8D3E-5107DA76FFD6}" dt="2022-02-07T15:12:51.415" v="1265"/>
          <ac:grpSpMkLst>
            <pc:docMk/>
            <pc:sldMk cId="2194715880" sldId="617"/>
            <ac:grpSpMk id="50" creationId="{A9FD340A-C50D-42AF-B518-9D9EA513E26B}"/>
          </ac:grpSpMkLst>
        </pc:grpChg>
        <pc:grpChg chg="del">
          <ac:chgData name="Madhumita Saravana Kumar" userId="9ffa2865-6a19-4249-a78c-e95e8c3ee8d6" providerId="ADAL" clId="{23A35180-9C35-46CA-8D3E-5107DA76FFD6}" dt="2022-02-07T15:12:49.525" v="1264" actId="478"/>
          <ac:grpSpMkLst>
            <pc:docMk/>
            <pc:sldMk cId="2194715880" sldId="617"/>
            <ac:grpSpMk id="62" creationId="{64B940CE-C9BC-4FDB-A3F6-7BC1F70A8AB2}"/>
          </ac:grpSpMkLst>
        </pc:grpChg>
        <pc:graphicFrameChg chg="mod">
          <ac:chgData name="Madhumita Saravana Kumar" userId="9ffa2865-6a19-4249-a78c-e95e8c3ee8d6" providerId="ADAL" clId="{23A35180-9C35-46CA-8D3E-5107DA76FFD6}" dt="2022-02-07T15:12:51.415" v="1265"/>
          <ac:graphicFrameMkLst>
            <pc:docMk/>
            <pc:sldMk cId="2194715880" sldId="617"/>
            <ac:graphicFrameMk id="52" creationId="{48CB76F1-DE73-4039-A889-1BC807278D77}"/>
          </ac:graphicFrameMkLst>
        </pc:graphicFrameChg>
      </pc:sldChg>
      <pc:sldChg chg="addSp delSp modSp mod modNotesTx">
        <pc:chgData name="Madhumita Saravana Kumar" userId="9ffa2865-6a19-4249-a78c-e95e8c3ee8d6" providerId="ADAL" clId="{23A35180-9C35-46CA-8D3E-5107DA76FFD6}" dt="2022-02-07T15:55:24.002" v="1318"/>
        <pc:sldMkLst>
          <pc:docMk/>
          <pc:sldMk cId="967502715" sldId="618"/>
        </pc:sldMkLst>
        <pc:spChg chg="add mod">
          <ac:chgData name="Madhumita Saravana Kumar" userId="9ffa2865-6a19-4249-a78c-e95e8c3ee8d6" providerId="ADAL" clId="{23A35180-9C35-46CA-8D3E-5107DA76FFD6}" dt="2022-02-01T14:23:01.724" v="875" actId="1076"/>
          <ac:spMkLst>
            <pc:docMk/>
            <pc:sldMk cId="967502715" sldId="618"/>
            <ac:spMk id="14" creationId="{F33E0364-29CD-4D67-87E9-F953D9DFED07}"/>
          </ac:spMkLst>
        </pc:spChg>
        <pc:spChg chg="add del mod">
          <ac:chgData name="Madhumita Saravana Kumar" userId="9ffa2865-6a19-4249-a78c-e95e8c3ee8d6" providerId="ADAL" clId="{23A35180-9C35-46CA-8D3E-5107DA76FFD6}" dt="2022-02-01T14:19:59.101" v="837" actId="478"/>
          <ac:spMkLst>
            <pc:docMk/>
            <pc:sldMk cId="967502715" sldId="618"/>
            <ac:spMk id="22" creationId="{7CA3FE85-5DBB-40BA-BCE0-49BE8964D9A8}"/>
          </ac:spMkLst>
        </pc:spChg>
        <pc:spChg chg="add del mod">
          <ac:chgData name="Madhumita Saravana Kumar" userId="9ffa2865-6a19-4249-a78c-e95e8c3ee8d6" providerId="ADAL" clId="{23A35180-9C35-46CA-8D3E-5107DA76FFD6}" dt="2022-02-01T14:19:53.915" v="835" actId="478"/>
          <ac:spMkLst>
            <pc:docMk/>
            <pc:sldMk cId="967502715" sldId="618"/>
            <ac:spMk id="24" creationId="{39A4B663-3F9D-4654-AC0D-FB4EF5E671A7}"/>
          </ac:spMkLst>
        </pc:spChg>
        <pc:spChg chg="mod">
          <ac:chgData name="Madhumita Saravana Kumar" userId="9ffa2865-6a19-4249-a78c-e95e8c3ee8d6" providerId="ADAL" clId="{23A35180-9C35-46CA-8D3E-5107DA76FFD6}" dt="2022-02-07T15:55:24.002" v="1318"/>
          <ac:spMkLst>
            <pc:docMk/>
            <pc:sldMk cId="967502715" sldId="618"/>
            <ac:spMk id="24" creationId="{6DCC809E-532C-41D0-915D-2A0702D494E9}"/>
          </ac:spMkLst>
        </pc:spChg>
        <pc:spChg chg="mod">
          <ac:chgData name="Madhumita Saravana Kumar" userId="9ffa2865-6a19-4249-a78c-e95e8c3ee8d6" providerId="ADAL" clId="{23A35180-9C35-46CA-8D3E-5107DA76FFD6}" dt="2022-02-07T15:55:24.002" v="1318"/>
          <ac:spMkLst>
            <pc:docMk/>
            <pc:sldMk cId="967502715" sldId="618"/>
            <ac:spMk id="26" creationId="{1AC2F081-F67F-413B-9E52-1E2B2543D3F5}"/>
          </ac:spMkLst>
        </pc:spChg>
        <pc:spChg chg="mod">
          <ac:chgData name="Madhumita Saravana Kumar" userId="9ffa2865-6a19-4249-a78c-e95e8c3ee8d6" providerId="ADAL" clId="{23A35180-9C35-46CA-8D3E-5107DA76FFD6}" dt="2022-02-07T15:55:24.002" v="1318"/>
          <ac:spMkLst>
            <pc:docMk/>
            <pc:sldMk cId="967502715" sldId="618"/>
            <ac:spMk id="27" creationId="{C5A90507-4A86-46DF-899C-D5CD68033DE3}"/>
          </ac:spMkLst>
        </pc:spChg>
        <pc:spChg chg="mod">
          <ac:chgData name="Madhumita Saravana Kumar" userId="9ffa2865-6a19-4249-a78c-e95e8c3ee8d6" providerId="ADAL" clId="{23A35180-9C35-46CA-8D3E-5107DA76FFD6}" dt="2022-02-07T15:55:24.002" v="1318"/>
          <ac:spMkLst>
            <pc:docMk/>
            <pc:sldMk cId="967502715" sldId="618"/>
            <ac:spMk id="28" creationId="{004C5AB3-C132-4AB7-BFE6-DB7619F6321C}"/>
          </ac:spMkLst>
        </pc:spChg>
        <pc:spChg chg="mod">
          <ac:chgData name="Madhumita Saravana Kumar" userId="9ffa2865-6a19-4249-a78c-e95e8c3ee8d6" providerId="ADAL" clId="{23A35180-9C35-46CA-8D3E-5107DA76FFD6}" dt="2022-02-07T15:55:24.002" v="1318"/>
          <ac:spMkLst>
            <pc:docMk/>
            <pc:sldMk cId="967502715" sldId="618"/>
            <ac:spMk id="29" creationId="{5D72CAB9-995D-4A20-A615-049F678FCCD7}"/>
          </ac:spMkLst>
        </pc:spChg>
        <pc:spChg chg="mod">
          <ac:chgData name="Madhumita Saravana Kumar" userId="9ffa2865-6a19-4249-a78c-e95e8c3ee8d6" providerId="ADAL" clId="{23A35180-9C35-46CA-8D3E-5107DA76FFD6}" dt="2022-02-07T15:55:24.002" v="1318"/>
          <ac:spMkLst>
            <pc:docMk/>
            <pc:sldMk cId="967502715" sldId="618"/>
            <ac:spMk id="30" creationId="{2D5E9372-4C89-4E4C-92EF-B4C2F73A5887}"/>
          </ac:spMkLst>
        </pc:spChg>
        <pc:grpChg chg="add mod">
          <ac:chgData name="Madhumita Saravana Kumar" userId="9ffa2865-6a19-4249-a78c-e95e8c3ee8d6" providerId="ADAL" clId="{23A35180-9C35-46CA-8D3E-5107DA76FFD6}" dt="2022-02-07T15:55:24.002" v="1318"/>
          <ac:grpSpMkLst>
            <pc:docMk/>
            <pc:sldMk cId="967502715" sldId="618"/>
            <ac:grpSpMk id="22" creationId="{CA681837-7E4D-49EB-AD16-91AADD895A2F}"/>
          </ac:grpSpMkLst>
        </pc:grpChg>
        <pc:grpChg chg="mod">
          <ac:chgData name="Madhumita Saravana Kumar" userId="9ffa2865-6a19-4249-a78c-e95e8c3ee8d6" providerId="ADAL" clId="{23A35180-9C35-46CA-8D3E-5107DA76FFD6}" dt="2022-02-07T15:55:24.002" v="1318"/>
          <ac:grpSpMkLst>
            <pc:docMk/>
            <pc:sldMk cId="967502715" sldId="618"/>
            <ac:grpSpMk id="23" creationId="{365BF4DA-F05F-44D2-B66F-26B145D477A0}"/>
          </ac:grpSpMkLst>
        </pc:grpChg>
        <pc:grpChg chg="del">
          <ac:chgData name="Madhumita Saravana Kumar" userId="9ffa2865-6a19-4249-a78c-e95e8c3ee8d6" providerId="ADAL" clId="{23A35180-9C35-46CA-8D3E-5107DA76FFD6}" dt="2022-02-07T15:55:23.486" v="1317" actId="478"/>
          <ac:grpSpMkLst>
            <pc:docMk/>
            <pc:sldMk cId="967502715" sldId="618"/>
            <ac:grpSpMk id="54" creationId="{3AE22A94-D0C7-4DCF-BF9E-3D8EF745F8BA}"/>
          </ac:grpSpMkLst>
        </pc:grpChg>
        <pc:graphicFrameChg chg="mod">
          <ac:chgData name="Madhumita Saravana Kumar" userId="9ffa2865-6a19-4249-a78c-e95e8c3ee8d6" providerId="ADAL" clId="{23A35180-9C35-46CA-8D3E-5107DA76FFD6}" dt="2022-02-07T15:55:24.002" v="1318"/>
          <ac:graphicFrameMkLst>
            <pc:docMk/>
            <pc:sldMk cId="967502715" sldId="618"/>
            <ac:graphicFrameMk id="25" creationId="{709DD7DB-34AE-406C-AF95-C03D6B47D3D9}"/>
          </ac:graphicFrameMkLst>
        </pc:graphicFrameChg>
        <pc:cxnChg chg="add del mod">
          <ac:chgData name="Madhumita Saravana Kumar" userId="9ffa2865-6a19-4249-a78c-e95e8c3ee8d6" providerId="ADAL" clId="{23A35180-9C35-46CA-8D3E-5107DA76FFD6}" dt="2022-02-01T14:19:09.402" v="828" actId="11529"/>
          <ac:cxnSpMkLst>
            <pc:docMk/>
            <pc:sldMk cId="967502715" sldId="618"/>
            <ac:cxnSpMk id="6" creationId="{1831EA6F-F58E-41C2-9E8D-67BFF75D0D13}"/>
          </ac:cxnSpMkLst>
        </pc:cxnChg>
        <pc:cxnChg chg="add mod">
          <ac:chgData name="Madhumita Saravana Kumar" userId="9ffa2865-6a19-4249-a78c-e95e8c3ee8d6" providerId="ADAL" clId="{23A35180-9C35-46CA-8D3E-5107DA76FFD6}" dt="2022-02-01T14:21:05.664" v="846" actId="1582"/>
          <ac:cxnSpMkLst>
            <pc:docMk/>
            <pc:sldMk cId="967502715" sldId="618"/>
            <ac:cxnSpMk id="9" creationId="{2FD067CC-9850-499E-B9F6-85419D1B5152}"/>
          </ac:cxnSpMkLst>
        </pc:cxnChg>
        <pc:cxnChg chg="add del mod">
          <ac:chgData name="Madhumita Saravana Kumar" userId="9ffa2865-6a19-4249-a78c-e95e8c3ee8d6" providerId="ADAL" clId="{23A35180-9C35-46CA-8D3E-5107DA76FFD6}" dt="2022-02-01T14:19:53.915" v="835" actId="478"/>
          <ac:cxnSpMkLst>
            <pc:docMk/>
            <pc:sldMk cId="967502715" sldId="618"/>
            <ac:cxnSpMk id="23" creationId="{CA0363C8-29B5-45A2-A940-237866B47413}"/>
          </ac:cxnSpMkLst>
        </pc:cxnChg>
      </pc:sldChg>
      <pc:sldChg chg="addSp delSp modSp mod">
        <pc:chgData name="Madhumita Saravana Kumar" userId="9ffa2865-6a19-4249-a78c-e95e8c3ee8d6" providerId="ADAL" clId="{23A35180-9C35-46CA-8D3E-5107DA76FFD6}" dt="2022-02-07T15:55:08.738" v="1316" actId="14100"/>
        <pc:sldMkLst>
          <pc:docMk/>
          <pc:sldMk cId="880289833" sldId="620"/>
        </pc:sldMkLst>
        <pc:spChg chg="mod">
          <ac:chgData name="Madhumita Saravana Kumar" userId="9ffa2865-6a19-4249-a78c-e95e8c3ee8d6" providerId="ADAL" clId="{23A35180-9C35-46CA-8D3E-5107DA76FFD6}" dt="2022-02-07T15:55:08.738" v="1316" actId="14100"/>
          <ac:spMkLst>
            <pc:docMk/>
            <pc:sldMk cId="880289833" sldId="620"/>
            <ac:spMk id="115" creationId="{409025F2-3F1C-4FD9-AE4E-519613B669AF}"/>
          </ac:spMkLst>
        </pc:spChg>
        <pc:spChg chg="mod">
          <ac:chgData name="Madhumita Saravana Kumar" userId="9ffa2865-6a19-4249-a78c-e95e8c3ee8d6" providerId="ADAL" clId="{23A35180-9C35-46CA-8D3E-5107DA76FFD6}" dt="2022-02-07T15:55:01.992" v="1314"/>
          <ac:spMkLst>
            <pc:docMk/>
            <pc:sldMk cId="880289833" sldId="620"/>
            <ac:spMk id="118" creationId="{47C7384A-E80C-47F9-9001-0DC407C25EDB}"/>
          </ac:spMkLst>
        </pc:spChg>
        <pc:spChg chg="mod">
          <ac:chgData name="Madhumita Saravana Kumar" userId="9ffa2865-6a19-4249-a78c-e95e8c3ee8d6" providerId="ADAL" clId="{23A35180-9C35-46CA-8D3E-5107DA76FFD6}" dt="2022-02-07T15:55:01.992" v="1314"/>
          <ac:spMkLst>
            <pc:docMk/>
            <pc:sldMk cId="880289833" sldId="620"/>
            <ac:spMk id="119" creationId="{07C837A7-B530-4680-8020-D5DA66930F83}"/>
          </ac:spMkLst>
        </pc:spChg>
        <pc:spChg chg="mod">
          <ac:chgData name="Madhumita Saravana Kumar" userId="9ffa2865-6a19-4249-a78c-e95e8c3ee8d6" providerId="ADAL" clId="{23A35180-9C35-46CA-8D3E-5107DA76FFD6}" dt="2022-02-07T15:55:01.992" v="1314"/>
          <ac:spMkLst>
            <pc:docMk/>
            <pc:sldMk cId="880289833" sldId="620"/>
            <ac:spMk id="120" creationId="{10E3BE7B-9C9C-4E93-A0FB-5D6D8CC30F58}"/>
          </ac:spMkLst>
        </pc:spChg>
        <pc:spChg chg="mod">
          <ac:chgData name="Madhumita Saravana Kumar" userId="9ffa2865-6a19-4249-a78c-e95e8c3ee8d6" providerId="ADAL" clId="{23A35180-9C35-46CA-8D3E-5107DA76FFD6}" dt="2022-02-07T15:55:01.992" v="1314"/>
          <ac:spMkLst>
            <pc:docMk/>
            <pc:sldMk cId="880289833" sldId="620"/>
            <ac:spMk id="125" creationId="{5E353780-5BCC-4724-A30E-6C58C00446B5}"/>
          </ac:spMkLst>
        </pc:spChg>
        <pc:spChg chg="mod">
          <ac:chgData name="Madhumita Saravana Kumar" userId="9ffa2865-6a19-4249-a78c-e95e8c3ee8d6" providerId="ADAL" clId="{23A35180-9C35-46CA-8D3E-5107DA76FFD6}" dt="2022-02-07T15:55:01.992" v="1314"/>
          <ac:spMkLst>
            <pc:docMk/>
            <pc:sldMk cId="880289833" sldId="620"/>
            <ac:spMk id="126" creationId="{6F69C2BB-243D-40A8-8458-226CBD45AF88}"/>
          </ac:spMkLst>
        </pc:spChg>
        <pc:spChg chg="mod">
          <ac:chgData name="Madhumita Saravana Kumar" userId="9ffa2865-6a19-4249-a78c-e95e8c3ee8d6" providerId="ADAL" clId="{23A35180-9C35-46CA-8D3E-5107DA76FFD6}" dt="2022-02-07T14:27:28.390" v="985" actId="20577"/>
          <ac:spMkLst>
            <pc:docMk/>
            <pc:sldMk cId="880289833" sldId="620"/>
            <ac:spMk id="25614" creationId="{272DE145-E4BC-4511-86C3-5B2FC8BF1911}"/>
          </ac:spMkLst>
        </pc:spChg>
        <pc:grpChg chg="add mod">
          <ac:chgData name="Madhumita Saravana Kumar" userId="9ffa2865-6a19-4249-a78c-e95e8c3ee8d6" providerId="ADAL" clId="{23A35180-9C35-46CA-8D3E-5107DA76FFD6}" dt="2022-02-07T15:55:01.992" v="1314"/>
          <ac:grpSpMkLst>
            <pc:docMk/>
            <pc:sldMk cId="880289833" sldId="620"/>
            <ac:grpSpMk id="81" creationId="{91E899A8-FA35-49EC-98E5-CFF2D91CD864}"/>
          </ac:grpSpMkLst>
        </pc:grpChg>
        <pc:grpChg chg="mod">
          <ac:chgData name="Madhumita Saravana Kumar" userId="9ffa2865-6a19-4249-a78c-e95e8c3ee8d6" providerId="ADAL" clId="{23A35180-9C35-46CA-8D3E-5107DA76FFD6}" dt="2022-02-07T15:55:01.992" v="1314"/>
          <ac:grpSpMkLst>
            <pc:docMk/>
            <pc:sldMk cId="880289833" sldId="620"/>
            <ac:grpSpMk id="82" creationId="{70D8FB09-2CA1-4B5D-B2AA-F419798F228E}"/>
          </ac:grpSpMkLst>
        </pc:grpChg>
        <pc:grpChg chg="del">
          <ac:chgData name="Madhumita Saravana Kumar" userId="9ffa2865-6a19-4249-a78c-e95e8c3ee8d6" providerId="ADAL" clId="{23A35180-9C35-46CA-8D3E-5107DA76FFD6}" dt="2022-02-07T15:55:01.438" v="1313" actId="478"/>
          <ac:grpSpMkLst>
            <pc:docMk/>
            <pc:sldMk cId="880289833" sldId="620"/>
            <ac:grpSpMk id="83" creationId="{B43B76D8-619D-40F7-BE8A-223365B21205}"/>
          </ac:grpSpMkLst>
        </pc:grpChg>
        <pc:graphicFrameChg chg="mod">
          <ac:chgData name="Madhumita Saravana Kumar" userId="9ffa2865-6a19-4249-a78c-e95e8c3ee8d6" providerId="ADAL" clId="{23A35180-9C35-46CA-8D3E-5107DA76FFD6}" dt="2022-02-07T15:55:01.992" v="1314"/>
          <ac:graphicFrameMkLst>
            <pc:docMk/>
            <pc:sldMk cId="880289833" sldId="620"/>
            <ac:graphicFrameMk id="116" creationId="{B6DCF414-D01F-4B21-9990-4EDBEF6D90F0}"/>
          </ac:graphicFrameMkLst>
        </pc:graphicFrameChg>
      </pc:sldChg>
      <pc:sldChg chg="addSp modSp modNotesTx">
        <pc:chgData name="Madhumita Saravana Kumar" userId="9ffa2865-6a19-4249-a78c-e95e8c3ee8d6" providerId="ADAL" clId="{23A35180-9C35-46CA-8D3E-5107DA76FFD6}" dt="2022-02-07T16:30:26.244" v="1650"/>
        <pc:sldMkLst>
          <pc:docMk/>
          <pc:sldMk cId="1278218242" sldId="623"/>
        </pc:sldMkLst>
        <pc:spChg chg="mod">
          <ac:chgData name="Madhumita Saravana Kumar" userId="9ffa2865-6a19-4249-a78c-e95e8c3ee8d6" providerId="ADAL" clId="{23A35180-9C35-46CA-8D3E-5107DA76FFD6}" dt="2022-02-07T16:30:26.244" v="1650"/>
          <ac:spMkLst>
            <pc:docMk/>
            <pc:sldMk cId="1278218242" sldId="623"/>
            <ac:spMk id="24" creationId="{4FF1DC70-DAF5-4103-BFCB-EDE829EAF6E1}"/>
          </ac:spMkLst>
        </pc:spChg>
        <pc:spChg chg="mod">
          <ac:chgData name="Madhumita Saravana Kumar" userId="9ffa2865-6a19-4249-a78c-e95e8c3ee8d6" providerId="ADAL" clId="{23A35180-9C35-46CA-8D3E-5107DA76FFD6}" dt="2022-02-07T16:30:26.244" v="1650"/>
          <ac:spMkLst>
            <pc:docMk/>
            <pc:sldMk cId="1278218242" sldId="623"/>
            <ac:spMk id="26" creationId="{CEE2EB10-4492-4213-B5C1-429F13C4A4FB}"/>
          </ac:spMkLst>
        </pc:spChg>
        <pc:spChg chg="mod">
          <ac:chgData name="Madhumita Saravana Kumar" userId="9ffa2865-6a19-4249-a78c-e95e8c3ee8d6" providerId="ADAL" clId="{23A35180-9C35-46CA-8D3E-5107DA76FFD6}" dt="2022-02-07T16:30:26.244" v="1650"/>
          <ac:spMkLst>
            <pc:docMk/>
            <pc:sldMk cId="1278218242" sldId="623"/>
            <ac:spMk id="27" creationId="{15D509D6-9AC6-4CB6-8BBE-57FAFBBF5511}"/>
          </ac:spMkLst>
        </pc:spChg>
        <pc:spChg chg="mod">
          <ac:chgData name="Madhumita Saravana Kumar" userId="9ffa2865-6a19-4249-a78c-e95e8c3ee8d6" providerId="ADAL" clId="{23A35180-9C35-46CA-8D3E-5107DA76FFD6}" dt="2022-02-07T16:30:26.244" v="1650"/>
          <ac:spMkLst>
            <pc:docMk/>
            <pc:sldMk cId="1278218242" sldId="623"/>
            <ac:spMk id="38" creationId="{C11E1271-9F22-4F37-86BD-5DF0A4650D28}"/>
          </ac:spMkLst>
        </pc:spChg>
        <pc:spChg chg="mod">
          <ac:chgData name="Madhumita Saravana Kumar" userId="9ffa2865-6a19-4249-a78c-e95e8c3ee8d6" providerId="ADAL" clId="{23A35180-9C35-46CA-8D3E-5107DA76FFD6}" dt="2022-02-07T16:30:26.244" v="1650"/>
          <ac:spMkLst>
            <pc:docMk/>
            <pc:sldMk cId="1278218242" sldId="623"/>
            <ac:spMk id="39" creationId="{5A72B0B3-1463-408A-8395-9CC2884DC553}"/>
          </ac:spMkLst>
        </pc:spChg>
        <pc:spChg chg="mod">
          <ac:chgData name="Madhumita Saravana Kumar" userId="9ffa2865-6a19-4249-a78c-e95e8c3ee8d6" providerId="ADAL" clId="{23A35180-9C35-46CA-8D3E-5107DA76FFD6}" dt="2022-02-07T16:30:26.244" v="1650"/>
          <ac:spMkLst>
            <pc:docMk/>
            <pc:sldMk cId="1278218242" sldId="623"/>
            <ac:spMk id="40" creationId="{6F10617D-449E-49FB-8B75-76BF1ACB384B}"/>
          </ac:spMkLst>
        </pc:spChg>
        <pc:grpChg chg="add mod">
          <ac:chgData name="Madhumita Saravana Kumar" userId="9ffa2865-6a19-4249-a78c-e95e8c3ee8d6" providerId="ADAL" clId="{23A35180-9C35-46CA-8D3E-5107DA76FFD6}" dt="2022-02-07T16:30:26.244" v="1650"/>
          <ac:grpSpMkLst>
            <pc:docMk/>
            <pc:sldMk cId="1278218242" sldId="623"/>
            <ac:grpSpMk id="22" creationId="{212962A9-5B8D-44F2-8373-2D8EEE165167}"/>
          </ac:grpSpMkLst>
        </pc:grpChg>
        <pc:grpChg chg="mod">
          <ac:chgData name="Madhumita Saravana Kumar" userId="9ffa2865-6a19-4249-a78c-e95e8c3ee8d6" providerId="ADAL" clId="{23A35180-9C35-46CA-8D3E-5107DA76FFD6}" dt="2022-02-07T16:30:26.244" v="1650"/>
          <ac:grpSpMkLst>
            <pc:docMk/>
            <pc:sldMk cId="1278218242" sldId="623"/>
            <ac:grpSpMk id="23" creationId="{A54DE5E1-39AE-4EA7-B404-3D9AF1B3DF26}"/>
          </ac:grpSpMkLst>
        </pc:grpChg>
        <pc:graphicFrameChg chg="mod">
          <ac:chgData name="Madhumita Saravana Kumar" userId="9ffa2865-6a19-4249-a78c-e95e8c3ee8d6" providerId="ADAL" clId="{23A35180-9C35-46CA-8D3E-5107DA76FFD6}" dt="2022-02-07T16:30:26.244" v="1650"/>
          <ac:graphicFrameMkLst>
            <pc:docMk/>
            <pc:sldMk cId="1278218242" sldId="623"/>
            <ac:graphicFrameMk id="25" creationId="{38ADC5FF-F594-489D-A781-9F18840FE43B}"/>
          </ac:graphicFrameMkLst>
        </pc:graphicFrameChg>
      </pc:sldChg>
      <pc:sldChg chg="addSp delSp modSp mod">
        <pc:chgData name="Madhumita Saravana Kumar" userId="9ffa2865-6a19-4249-a78c-e95e8c3ee8d6" providerId="ADAL" clId="{23A35180-9C35-46CA-8D3E-5107DA76FFD6}" dt="2022-02-07T16:31:33.369" v="1662" actId="478"/>
        <pc:sldMkLst>
          <pc:docMk/>
          <pc:sldMk cId="805402893" sldId="625"/>
        </pc:sldMkLst>
        <pc:spChg chg="del mod topLvl">
          <ac:chgData name="Madhumita Saravana Kumar" userId="9ffa2865-6a19-4249-a78c-e95e8c3ee8d6" providerId="ADAL" clId="{23A35180-9C35-46CA-8D3E-5107DA76FFD6}" dt="2022-02-07T16:31:33.369" v="1662" actId="478"/>
          <ac:spMkLst>
            <pc:docMk/>
            <pc:sldMk cId="805402893" sldId="625"/>
            <ac:spMk id="51" creationId="{C99A5D7F-1340-4FC9-A0DA-E2ECB7B6B966}"/>
          </ac:spMkLst>
        </pc:spChg>
        <pc:spChg chg="mod">
          <ac:chgData name="Madhumita Saravana Kumar" userId="9ffa2865-6a19-4249-a78c-e95e8c3ee8d6" providerId="ADAL" clId="{23A35180-9C35-46CA-8D3E-5107DA76FFD6}" dt="2022-02-07T16:31:31.201" v="1661"/>
          <ac:spMkLst>
            <pc:docMk/>
            <pc:sldMk cId="805402893" sldId="625"/>
            <ac:spMk id="53" creationId="{8C4C23DC-0D68-4DEA-B9B9-080C0DF46A01}"/>
          </ac:spMkLst>
        </pc:spChg>
        <pc:spChg chg="mod">
          <ac:chgData name="Madhumita Saravana Kumar" userId="9ffa2865-6a19-4249-a78c-e95e8c3ee8d6" providerId="ADAL" clId="{23A35180-9C35-46CA-8D3E-5107DA76FFD6}" dt="2022-02-07T16:31:31.201" v="1661"/>
          <ac:spMkLst>
            <pc:docMk/>
            <pc:sldMk cId="805402893" sldId="625"/>
            <ac:spMk id="55" creationId="{8EC4FCF6-A743-4E8D-8931-AE4348371502}"/>
          </ac:spMkLst>
        </pc:spChg>
        <pc:spChg chg="mod">
          <ac:chgData name="Madhumita Saravana Kumar" userId="9ffa2865-6a19-4249-a78c-e95e8c3ee8d6" providerId="ADAL" clId="{23A35180-9C35-46CA-8D3E-5107DA76FFD6}" dt="2022-02-07T16:31:31.201" v="1661"/>
          <ac:spMkLst>
            <pc:docMk/>
            <pc:sldMk cId="805402893" sldId="625"/>
            <ac:spMk id="62" creationId="{9E706944-8E75-4D50-B050-D62A09946DE4}"/>
          </ac:spMkLst>
        </pc:spChg>
        <pc:spChg chg="mod">
          <ac:chgData name="Madhumita Saravana Kumar" userId="9ffa2865-6a19-4249-a78c-e95e8c3ee8d6" providerId="ADAL" clId="{23A35180-9C35-46CA-8D3E-5107DA76FFD6}" dt="2022-02-07T16:31:31.201" v="1661"/>
          <ac:spMkLst>
            <pc:docMk/>
            <pc:sldMk cId="805402893" sldId="625"/>
            <ac:spMk id="63" creationId="{15FDB20C-DC4A-4E67-9779-D6E3B0C56AC8}"/>
          </ac:spMkLst>
        </pc:spChg>
        <pc:spChg chg="mod">
          <ac:chgData name="Madhumita Saravana Kumar" userId="9ffa2865-6a19-4249-a78c-e95e8c3ee8d6" providerId="ADAL" clId="{23A35180-9C35-46CA-8D3E-5107DA76FFD6}" dt="2022-02-07T16:31:31.201" v="1661"/>
          <ac:spMkLst>
            <pc:docMk/>
            <pc:sldMk cId="805402893" sldId="625"/>
            <ac:spMk id="64" creationId="{AD365711-C418-44DE-9B51-8F54FB6164C4}"/>
          </ac:spMkLst>
        </pc:spChg>
        <pc:grpChg chg="add del mod">
          <ac:chgData name="Madhumita Saravana Kumar" userId="9ffa2865-6a19-4249-a78c-e95e8c3ee8d6" providerId="ADAL" clId="{23A35180-9C35-46CA-8D3E-5107DA76FFD6}" dt="2022-02-07T16:31:33.369" v="1662" actId="478"/>
          <ac:grpSpMkLst>
            <pc:docMk/>
            <pc:sldMk cId="805402893" sldId="625"/>
            <ac:grpSpMk id="49" creationId="{E1CE57C4-192B-4205-B97D-FBB733436A84}"/>
          </ac:grpSpMkLst>
        </pc:grpChg>
        <pc:grpChg chg="mod topLvl">
          <ac:chgData name="Madhumita Saravana Kumar" userId="9ffa2865-6a19-4249-a78c-e95e8c3ee8d6" providerId="ADAL" clId="{23A35180-9C35-46CA-8D3E-5107DA76FFD6}" dt="2022-02-07T16:31:33.369" v="1662" actId="478"/>
          <ac:grpSpMkLst>
            <pc:docMk/>
            <pc:sldMk cId="805402893" sldId="625"/>
            <ac:grpSpMk id="50" creationId="{24F2DB90-E8BD-4794-8531-E5AE9A457C56}"/>
          </ac:grpSpMkLst>
        </pc:grpChg>
        <pc:grpChg chg="del">
          <ac:chgData name="Madhumita Saravana Kumar" userId="9ffa2865-6a19-4249-a78c-e95e8c3ee8d6" providerId="ADAL" clId="{23A35180-9C35-46CA-8D3E-5107DA76FFD6}" dt="2022-02-07T16:31:30.200" v="1660" actId="478"/>
          <ac:grpSpMkLst>
            <pc:docMk/>
            <pc:sldMk cId="805402893" sldId="625"/>
            <ac:grpSpMk id="54" creationId="{931D084D-3DDF-4BDB-97E9-F8804B87A82F}"/>
          </ac:grpSpMkLst>
        </pc:grpChg>
        <pc:graphicFrameChg chg="mod">
          <ac:chgData name="Madhumita Saravana Kumar" userId="9ffa2865-6a19-4249-a78c-e95e8c3ee8d6" providerId="ADAL" clId="{23A35180-9C35-46CA-8D3E-5107DA76FFD6}" dt="2022-02-07T16:31:31.201" v="1661"/>
          <ac:graphicFrameMkLst>
            <pc:docMk/>
            <pc:sldMk cId="805402893" sldId="625"/>
            <ac:graphicFrameMk id="52" creationId="{EB0CD74B-2C2B-4550-82C9-74CBE97E1E63}"/>
          </ac:graphicFrameMkLst>
        </pc:graphicFrameChg>
      </pc:sldChg>
      <pc:sldChg chg="addSp delSp modSp mod modAnim modNotesTx">
        <pc:chgData name="Madhumita Saravana Kumar" userId="9ffa2865-6a19-4249-a78c-e95e8c3ee8d6" providerId="ADAL" clId="{23A35180-9C35-46CA-8D3E-5107DA76FFD6}" dt="2022-02-07T15:55:52.968" v="1322"/>
        <pc:sldMkLst>
          <pc:docMk/>
          <pc:sldMk cId="4000928112" sldId="626"/>
        </pc:sldMkLst>
        <pc:spChg chg="mod">
          <ac:chgData name="Madhumita Saravana Kumar" userId="9ffa2865-6a19-4249-a78c-e95e8c3ee8d6" providerId="ADAL" clId="{23A35180-9C35-46CA-8D3E-5107DA76FFD6}" dt="2022-01-25T12:23:06.583" v="15" actId="1076"/>
          <ac:spMkLst>
            <pc:docMk/>
            <pc:sldMk cId="4000928112" sldId="626"/>
            <ac:spMk id="4" creationId="{6C0440C5-AE43-472E-B0D5-3E239FE6C4BD}"/>
          </ac:spMkLst>
        </pc:spChg>
        <pc:spChg chg="mod">
          <ac:chgData name="Madhumita Saravana Kumar" userId="9ffa2865-6a19-4249-a78c-e95e8c3ee8d6" providerId="ADAL" clId="{23A35180-9C35-46CA-8D3E-5107DA76FFD6}" dt="2022-01-25T12:22:48.809" v="14" actId="20577"/>
          <ac:spMkLst>
            <pc:docMk/>
            <pc:sldMk cId="4000928112" sldId="626"/>
            <ac:spMk id="5" creationId="{2F1BCE41-94AA-4F20-8F96-F9BCCF623D5F}"/>
          </ac:spMkLst>
        </pc:spChg>
        <pc:spChg chg="mod">
          <ac:chgData name="Madhumita Saravana Kumar" userId="9ffa2865-6a19-4249-a78c-e95e8c3ee8d6" providerId="ADAL" clId="{23A35180-9C35-46CA-8D3E-5107DA76FFD6}" dt="2022-02-07T15:55:52.968" v="1322"/>
          <ac:spMkLst>
            <pc:docMk/>
            <pc:sldMk cId="4000928112" sldId="626"/>
            <ac:spMk id="19" creationId="{0E161D76-36F0-477F-BA7B-8067BC85EC2C}"/>
          </ac:spMkLst>
        </pc:spChg>
        <pc:spChg chg="mod">
          <ac:chgData name="Madhumita Saravana Kumar" userId="9ffa2865-6a19-4249-a78c-e95e8c3ee8d6" providerId="ADAL" clId="{23A35180-9C35-46CA-8D3E-5107DA76FFD6}" dt="2022-02-07T15:55:52.968" v="1322"/>
          <ac:spMkLst>
            <pc:docMk/>
            <pc:sldMk cId="4000928112" sldId="626"/>
            <ac:spMk id="21" creationId="{D743708E-F0F3-4085-AA61-DE30293CD768}"/>
          </ac:spMkLst>
        </pc:spChg>
        <pc:spChg chg="mod">
          <ac:chgData name="Madhumita Saravana Kumar" userId="9ffa2865-6a19-4249-a78c-e95e8c3ee8d6" providerId="ADAL" clId="{23A35180-9C35-46CA-8D3E-5107DA76FFD6}" dt="2022-02-07T15:55:52.968" v="1322"/>
          <ac:spMkLst>
            <pc:docMk/>
            <pc:sldMk cId="4000928112" sldId="626"/>
            <ac:spMk id="22" creationId="{395C5D3A-F4FE-4675-B8F7-5CFA58FB63BF}"/>
          </ac:spMkLst>
        </pc:spChg>
        <pc:spChg chg="mod">
          <ac:chgData name="Madhumita Saravana Kumar" userId="9ffa2865-6a19-4249-a78c-e95e8c3ee8d6" providerId="ADAL" clId="{23A35180-9C35-46CA-8D3E-5107DA76FFD6}" dt="2022-02-07T15:55:52.968" v="1322"/>
          <ac:spMkLst>
            <pc:docMk/>
            <pc:sldMk cId="4000928112" sldId="626"/>
            <ac:spMk id="23" creationId="{94BB8FED-02D9-4A2F-B02E-3910974A4FED}"/>
          </ac:spMkLst>
        </pc:spChg>
        <pc:spChg chg="mod">
          <ac:chgData name="Madhumita Saravana Kumar" userId="9ffa2865-6a19-4249-a78c-e95e8c3ee8d6" providerId="ADAL" clId="{23A35180-9C35-46CA-8D3E-5107DA76FFD6}" dt="2022-02-07T15:55:52.968" v="1322"/>
          <ac:spMkLst>
            <pc:docMk/>
            <pc:sldMk cId="4000928112" sldId="626"/>
            <ac:spMk id="24" creationId="{EB5A4578-EAB8-4214-9A16-16EBB8CB4373}"/>
          </ac:spMkLst>
        </pc:spChg>
        <pc:spChg chg="mod">
          <ac:chgData name="Madhumita Saravana Kumar" userId="9ffa2865-6a19-4249-a78c-e95e8c3ee8d6" providerId="ADAL" clId="{23A35180-9C35-46CA-8D3E-5107DA76FFD6}" dt="2022-02-07T15:55:52.968" v="1322"/>
          <ac:spMkLst>
            <pc:docMk/>
            <pc:sldMk cId="4000928112" sldId="626"/>
            <ac:spMk id="25" creationId="{E1FF8CBD-EDED-4E41-BFC3-FB7F5176A85B}"/>
          </ac:spMkLst>
        </pc:spChg>
        <pc:grpChg chg="add mod">
          <ac:chgData name="Madhumita Saravana Kumar" userId="9ffa2865-6a19-4249-a78c-e95e8c3ee8d6" providerId="ADAL" clId="{23A35180-9C35-46CA-8D3E-5107DA76FFD6}" dt="2022-02-07T15:55:52.968" v="1322"/>
          <ac:grpSpMkLst>
            <pc:docMk/>
            <pc:sldMk cId="4000928112" sldId="626"/>
            <ac:grpSpMk id="17" creationId="{63444C2E-9843-452F-86CB-8FE0B6128929}"/>
          </ac:grpSpMkLst>
        </pc:grpChg>
        <pc:grpChg chg="mod">
          <ac:chgData name="Madhumita Saravana Kumar" userId="9ffa2865-6a19-4249-a78c-e95e8c3ee8d6" providerId="ADAL" clId="{23A35180-9C35-46CA-8D3E-5107DA76FFD6}" dt="2022-02-07T15:55:52.968" v="1322"/>
          <ac:grpSpMkLst>
            <pc:docMk/>
            <pc:sldMk cId="4000928112" sldId="626"/>
            <ac:grpSpMk id="18" creationId="{8715AB87-D9B5-4567-AD03-012F8ADB6B2C}"/>
          </ac:grpSpMkLst>
        </pc:grpChg>
        <pc:grpChg chg="del">
          <ac:chgData name="Madhumita Saravana Kumar" userId="9ffa2865-6a19-4249-a78c-e95e8c3ee8d6" providerId="ADAL" clId="{23A35180-9C35-46CA-8D3E-5107DA76FFD6}" dt="2022-02-07T15:55:52.508" v="1321" actId="478"/>
          <ac:grpSpMkLst>
            <pc:docMk/>
            <pc:sldMk cId="4000928112" sldId="626"/>
            <ac:grpSpMk id="27" creationId="{24B219D7-86EA-4889-97DC-459228132696}"/>
          </ac:grpSpMkLst>
        </pc:grpChg>
        <pc:graphicFrameChg chg="mod">
          <ac:chgData name="Madhumita Saravana Kumar" userId="9ffa2865-6a19-4249-a78c-e95e8c3ee8d6" providerId="ADAL" clId="{23A35180-9C35-46CA-8D3E-5107DA76FFD6}" dt="2022-02-07T15:55:52.968" v="1322"/>
          <ac:graphicFrameMkLst>
            <pc:docMk/>
            <pc:sldMk cId="4000928112" sldId="626"/>
            <ac:graphicFrameMk id="20" creationId="{3E1129D9-BE55-4F63-A580-5B8C90AC5254}"/>
          </ac:graphicFrameMkLst>
        </pc:graphicFrameChg>
        <pc:picChg chg="mod">
          <ac:chgData name="Madhumita Saravana Kumar" userId="9ffa2865-6a19-4249-a78c-e95e8c3ee8d6" providerId="ADAL" clId="{23A35180-9C35-46CA-8D3E-5107DA76FFD6}" dt="2022-01-25T12:23:10.975" v="16" actId="1076"/>
          <ac:picMkLst>
            <pc:docMk/>
            <pc:sldMk cId="4000928112" sldId="626"/>
            <ac:picMk id="7" creationId="{5F6D364B-A344-4981-8F26-C4B0C7CE3026}"/>
          </ac:picMkLst>
        </pc:picChg>
        <pc:picChg chg="mod">
          <ac:chgData name="Madhumita Saravana Kumar" userId="9ffa2865-6a19-4249-a78c-e95e8c3ee8d6" providerId="ADAL" clId="{23A35180-9C35-46CA-8D3E-5107DA76FFD6}" dt="2022-01-25T12:23:06.583" v="15" actId="1076"/>
          <ac:picMkLst>
            <pc:docMk/>
            <pc:sldMk cId="4000928112" sldId="626"/>
            <ac:picMk id="9" creationId="{52DA2826-4156-46FB-82DC-0651A3855B26}"/>
          </ac:picMkLst>
        </pc:picChg>
      </pc:sldChg>
      <pc:sldChg chg="del">
        <pc:chgData name="Madhumita Saravana Kumar" userId="9ffa2865-6a19-4249-a78c-e95e8c3ee8d6" providerId="ADAL" clId="{23A35180-9C35-46CA-8D3E-5107DA76FFD6}" dt="2022-02-07T15:53:21.494" v="1307" actId="47"/>
        <pc:sldMkLst>
          <pc:docMk/>
          <pc:sldMk cId="410046008" sldId="627"/>
        </pc:sldMkLst>
      </pc:sldChg>
      <pc:sldChg chg="addSp delSp modSp mod">
        <pc:chgData name="Madhumita Saravana Kumar" userId="9ffa2865-6a19-4249-a78c-e95e8c3ee8d6" providerId="ADAL" clId="{23A35180-9C35-46CA-8D3E-5107DA76FFD6}" dt="2022-02-07T16:31:20.108" v="1658" actId="478"/>
        <pc:sldMkLst>
          <pc:docMk/>
          <pc:sldMk cId="3624851492" sldId="630"/>
        </pc:sldMkLst>
        <pc:spChg chg="del mod topLvl">
          <ac:chgData name="Madhumita Saravana Kumar" userId="9ffa2865-6a19-4249-a78c-e95e8c3ee8d6" providerId="ADAL" clId="{23A35180-9C35-46CA-8D3E-5107DA76FFD6}" dt="2022-02-07T16:31:20.108" v="1658" actId="478"/>
          <ac:spMkLst>
            <pc:docMk/>
            <pc:sldMk cId="3624851492" sldId="630"/>
            <ac:spMk id="57" creationId="{6C2B32C7-33AF-461C-979D-5937C887A0F1}"/>
          </ac:spMkLst>
        </pc:spChg>
        <pc:spChg chg="mod">
          <ac:chgData name="Madhumita Saravana Kumar" userId="9ffa2865-6a19-4249-a78c-e95e8c3ee8d6" providerId="ADAL" clId="{23A35180-9C35-46CA-8D3E-5107DA76FFD6}" dt="2022-02-07T16:31:18.257" v="1657"/>
          <ac:spMkLst>
            <pc:docMk/>
            <pc:sldMk cId="3624851492" sldId="630"/>
            <ac:spMk id="59" creationId="{5D03261D-84F9-4B10-983E-5F4CD9C9DCEE}"/>
          </ac:spMkLst>
        </pc:spChg>
        <pc:spChg chg="mod">
          <ac:chgData name="Madhumita Saravana Kumar" userId="9ffa2865-6a19-4249-a78c-e95e8c3ee8d6" providerId="ADAL" clId="{23A35180-9C35-46CA-8D3E-5107DA76FFD6}" dt="2022-02-07T16:31:18.257" v="1657"/>
          <ac:spMkLst>
            <pc:docMk/>
            <pc:sldMk cId="3624851492" sldId="630"/>
            <ac:spMk id="60" creationId="{12E9E4DE-410B-4BB7-AB98-4CE44FA157F0}"/>
          </ac:spMkLst>
        </pc:spChg>
        <pc:spChg chg="mod">
          <ac:chgData name="Madhumita Saravana Kumar" userId="9ffa2865-6a19-4249-a78c-e95e8c3ee8d6" providerId="ADAL" clId="{23A35180-9C35-46CA-8D3E-5107DA76FFD6}" dt="2022-02-07T16:31:18.257" v="1657"/>
          <ac:spMkLst>
            <pc:docMk/>
            <pc:sldMk cId="3624851492" sldId="630"/>
            <ac:spMk id="61" creationId="{A8B6A88C-858D-4AB5-A6BE-3AB08DCA2341}"/>
          </ac:spMkLst>
        </pc:spChg>
        <pc:spChg chg="mod">
          <ac:chgData name="Madhumita Saravana Kumar" userId="9ffa2865-6a19-4249-a78c-e95e8c3ee8d6" providerId="ADAL" clId="{23A35180-9C35-46CA-8D3E-5107DA76FFD6}" dt="2022-02-07T16:31:18.257" v="1657"/>
          <ac:spMkLst>
            <pc:docMk/>
            <pc:sldMk cId="3624851492" sldId="630"/>
            <ac:spMk id="63" creationId="{FD975704-9950-40AF-BD34-5D2FBFEC7AAD}"/>
          </ac:spMkLst>
        </pc:spChg>
        <pc:spChg chg="mod">
          <ac:chgData name="Madhumita Saravana Kumar" userId="9ffa2865-6a19-4249-a78c-e95e8c3ee8d6" providerId="ADAL" clId="{23A35180-9C35-46CA-8D3E-5107DA76FFD6}" dt="2022-02-07T16:31:18.257" v="1657"/>
          <ac:spMkLst>
            <pc:docMk/>
            <pc:sldMk cId="3624851492" sldId="630"/>
            <ac:spMk id="72" creationId="{74FD6F36-6A07-4EC1-9B31-DF0C2667146C}"/>
          </ac:spMkLst>
        </pc:spChg>
        <pc:grpChg chg="add del mod">
          <ac:chgData name="Madhumita Saravana Kumar" userId="9ffa2865-6a19-4249-a78c-e95e8c3ee8d6" providerId="ADAL" clId="{23A35180-9C35-46CA-8D3E-5107DA76FFD6}" dt="2022-02-07T16:31:20.108" v="1658" actId="478"/>
          <ac:grpSpMkLst>
            <pc:docMk/>
            <pc:sldMk cId="3624851492" sldId="630"/>
            <ac:grpSpMk id="55" creationId="{4C16826E-6976-4C6D-819B-12016DD73C44}"/>
          </ac:grpSpMkLst>
        </pc:grpChg>
        <pc:grpChg chg="mod topLvl">
          <ac:chgData name="Madhumita Saravana Kumar" userId="9ffa2865-6a19-4249-a78c-e95e8c3ee8d6" providerId="ADAL" clId="{23A35180-9C35-46CA-8D3E-5107DA76FFD6}" dt="2022-02-07T16:31:20.108" v="1658" actId="478"/>
          <ac:grpSpMkLst>
            <pc:docMk/>
            <pc:sldMk cId="3624851492" sldId="630"/>
            <ac:grpSpMk id="56" creationId="{0FA6D39F-AE77-40B3-9359-5B48A4D10842}"/>
          </ac:grpSpMkLst>
        </pc:grpChg>
        <pc:grpChg chg="del">
          <ac:chgData name="Madhumita Saravana Kumar" userId="9ffa2865-6a19-4249-a78c-e95e8c3ee8d6" providerId="ADAL" clId="{23A35180-9C35-46CA-8D3E-5107DA76FFD6}" dt="2022-02-07T16:31:17.760" v="1656" actId="478"/>
          <ac:grpSpMkLst>
            <pc:docMk/>
            <pc:sldMk cId="3624851492" sldId="630"/>
            <ac:grpSpMk id="62" creationId="{55546403-EC22-49A2-A539-11A73F03C1D6}"/>
          </ac:grpSpMkLst>
        </pc:grpChg>
        <pc:graphicFrameChg chg="mod">
          <ac:chgData name="Madhumita Saravana Kumar" userId="9ffa2865-6a19-4249-a78c-e95e8c3ee8d6" providerId="ADAL" clId="{23A35180-9C35-46CA-8D3E-5107DA76FFD6}" dt="2022-02-07T16:31:18.257" v="1657"/>
          <ac:graphicFrameMkLst>
            <pc:docMk/>
            <pc:sldMk cId="3624851492" sldId="630"/>
            <ac:graphicFrameMk id="58" creationId="{713C952A-C55C-4350-8969-1C8E28852928}"/>
          </ac:graphicFrameMkLst>
        </pc:graphicFrameChg>
      </pc:sldChg>
      <pc:sldChg chg="addSp delSp modSp mod">
        <pc:chgData name="Madhumita Saravana Kumar" userId="9ffa2865-6a19-4249-a78c-e95e8c3ee8d6" providerId="ADAL" clId="{23A35180-9C35-46CA-8D3E-5107DA76FFD6}" dt="2022-02-07T16:30:40.174" v="1653" actId="14100"/>
        <pc:sldMkLst>
          <pc:docMk/>
          <pc:sldMk cId="126634790" sldId="631"/>
        </pc:sldMkLst>
        <pc:spChg chg="mod">
          <ac:chgData name="Madhumita Saravana Kumar" userId="9ffa2865-6a19-4249-a78c-e95e8c3ee8d6" providerId="ADAL" clId="{23A35180-9C35-46CA-8D3E-5107DA76FFD6}" dt="2022-02-07T16:30:40.174" v="1653" actId="14100"/>
          <ac:spMkLst>
            <pc:docMk/>
            <pc:sldMk cId="126634790" sldId="631"/>
            <ac:spMk id="119" creationId="{DFEB9373-CC72-46E2-8F14-2CFB42B7A3C2}"/>
          </ac:spMkLst>
        </pc:spChg>
        <pc:spChg chg="mod">
          <ac:chgData name="Madhumita Saravana Kumar" userId="9ffa2865-6a19-4249-a78c-e95e8c3ee8d6" providerId="ADAL" clId="{23A35180-9C35-46CA-8D3E-5107DA76FFD6}" dt="2022-02-07T16:30:34.005" v="1652"/>
          <ac:spMkLst>
            <pc:docMk/>
            <pc:sldMk cId="126634790" sldId="631"/>
            <ac:spMk id="122" creationId="{57491F69-5F00-4114-BD3C-7EBCC1981B13}"/>
          </ac:spMkLst>
        </pc:spChg>
        <pc:spChg chg="mod">
          <ac:chgData name="Madhumita Saravana Kumar" userId="9ffa2865-6a19-4249-a78c-e95e8c3ee8d6" providerId="ADAL" clId="{23A35180-9C35-46CA-8D3E-5107DA76FFD6}" dt="2022-02-07T16:30:34.005" v="1652"/>
          <ac:spMkLst>
            <pc:docMk/>
            <pc:sldMk cId="126634790" sldId="631"/>
            <ac:spMk id="123" creationId="{0B6A2978-9245-46ED-8415-CF78CFCFEAB4}"/>
          </ac:spMkLst>
        </pc:spChg>
        <pc:spChg chg="mod">
          <ac:chgData name="Madhumita Saravana Kumar" userId="9ffa2865-6a19-4249-a78c-e95e8c3ee8d6" providerId="ADAL" clId="{23A35180-9C35-46CA-8D3E-5107DA76FFD6}" dt="2022-02-07T16:30:34.005" v="1652"/>
          <ac:spMkLst>
            <pc:docMk/>
            <pc:sldMk cId="126634790" sldId="631"/>
            <ac:spMk id="128" creationId="{D520BACC-DDA9-492C-9D43-842B4DB4405C}"/>
          </ac:spMkLst>
        </pc:spChg>
        <pc:spChg chg="mod">
          <ac:chgData name="Madhumita Saravana Kumar" userId="9ffa2865-6a19-4249-a78c-e95e8c3ee8d6" providerId="ADAL" clId="{23A35180-9C35-46CA-8D3E-5107DA76FFD6}" dt="2022-02-07T16:30:34.005" v="1652"/>
          <ac:spMkLst>
            <pc:docMk/>
            <pc:sldMk cId="126634790" sldId="631"/>
            <ac:spMk id="129" creationId="{CDE8397C-0C39-4754-93CF-05108D9900B6}"/>
          </ac:spMkLst>
        </pc:spChg>
        <pc:spChg chg="mod">
          <ac:chgData name="Madhumita Saravana Kumar" userId="9ffa2865-6a19-4249-a78c-e95e8c3ee8d6" providerId="ADAL" clId="{23A35180-9C35-46CA-8D3E-5107DA76FFD6}" dt="2022-02-07T16:30:34.005" v="1652"/>
          <ac:spMkLst>
            <pc:docMk/>
            <pc:sldMk cId="126634790" sldId="631"/>
            <ac:spMk id="130" creationId="{21AE3A72-3ACE-43E0-A392-D83302C412B9}"/>
          </ac:spMkLst>
        </pc:spChg>
        <pc:grpChg chg="add mod">
          <ac:chgData name="Madhumita Saravana Kumar" userId="9ffa2865-6a19-4249-a78c-e95e8c3ee8d6" providerId="ADAL" clId="{23A35180-9C35-46CA-8D3E-5107DA76FFD6}" dt="2022-02-07T16:30:34.005" v="1652"/>
          <ac:grpSpMkLst>
            <pc:docMk/>
            <pc:sldMk cId="126634790" sldId="631"/>
            <ac:grpSpMk id="109" creationId="{5614FD31-8F48-4ED1-AD1E-5406007A6DCF}"/>
          </ac:grpSpMkLst>
        </pc:grpChg>
        <pc:grpChg chg="mod">
          <ac:chgData name="Madhumita Saravana Kumar" userId="9ffa2865-6a19-4249-a78c-e95e8c3ee8d6" providerId="ADAL" clId="{23A35180-9C35-46CA-8D3E-5107DA76FFD6}" dt="2022-02-07T16:30:34.005" v="1652"/>
          <ac:grpSpMkLst>
            <pc:docMk/>
            <pc:sldMk cId="126634790" sldId="631"/>
            <ac:grpSpMk id="118" creationId="{F43B03E2-1F84-4851-B4CE-966F445F45ED}"/>
          </ac:grpSpMkLst>
        </pc:grpChg>
        <pc:grpChg chg="del">
          <ac:chgData name="Madhumita Saravana Kumar" userId="9ffa2865-6a19-4249-a78c-e95e8c3ee8d6" providerId="ADAL" clId="{23A35180-9C35-46CA-8D3E-5107DA76FFD6}" dt="2022-02-07T16:30:33.360" v="1651" actId="478"/>
          <ac:grpSpMkLst>
            <pc:docMk/>
            <pc:sldMk cId="126634790" sldId="631"/>
            <ac:grpSpMk id="137" creationId="{67E841F6-9FEC-4983-8A51-2C717957AA62}"/>
          </ac:grpSpMkLst>
        </pc:grpChg>
        <pc:graphicFrameChg chg="mod">
          <ac:chgData name="Madhumita Saravana Kumar" userId="9ffa2865-6a19-4249-a78c-e95e8c3ee8d6" providerId="ADAL" clId="{23A35180-9C35-46CA-8D3E-5107DA76FFD6}" dt="2022-02-07T16:30:34.005" v="1652"/>
          <ac:graphicFrameMkLst>
            <pc:docMk/>
            <pc:sldMk cId="126634790" sldId="631"/>
            <ac:graphicFrameMk id="121" creationId="{61C1FFCB-AC01-4A0D-9383-C5033CC9B8C5}"/>
          </ac:graphicFrameMkLst>
        </pc:graphicFrameChg>
      </pc:sldChg>
      <pc:sldChg chg="addSp delSp modSp mod modNotesTx">
        <pc:chgData name="Madhumita Saravana Kumar" userId="9ffa2865-6a19-4249-a78c-e95e8c3ee8d6" providerId="ADAL" clId="{23A35180-9C35-46CA-8D3E-5107DA76FFD6}" dt="2022-02-07T16:30:55.222" v="1655"/>
        <pc:sldMkLst>
          <pc:docMk/>
          <pc:sldMk cId="965807214" sldId="632"/>
        </pc:sldMkLst>
        <pc:spChg chg="mod">
          <ac:chgData name="Madhumita Saravana Kumar" userId="9ffa2865-6a19-4249-a78c-e95e8c3ee8d6" providerId="ADAL" clId="{23A35180-9C35-46CA-8D3E-5107DA76FFD6}" dt="2022-02-07T16:30:55.222" v="1655"/>
          <ac:spMkLst>
            <pc:docMk/>
            <pc:sldMk cId="965807214" sldId="632"/>
            <ac:spMk id="157" creationId="{D9D57963-7F8C-4A5A-8A5B-21A3AD99DE80}"/>
          </ac:spMkLst>
        </pc:spChg>
        <pc:spChg chg="mod">
          <ac:chgData name="Madhumita Saravana Kumar" userId="9ffa2865-6a19-4249-a78c-e95e8c3ee8d6" providerId="ADAL" clId="{23A35180-9C35-46CA-8D3E-5107DA76FFD6}" dt="2022-02-07T16:30:55.222" v="1655"/>
          <ac:spMkLst>
            <pc:docMk/>
            <pc:sldMk cId="965807214" sldId="632"/>
            <ac:spMk id="160" creationId="{574992D7-145D-4ABA-A3FA-E11B49F59925}"/>
          </ac:spMkLst>
        </pc:spChg>
        <pc:spChg chg="mod">
          <ac:chgData name="Madhumita Saravana Kumar" userId="9ffa2865-6a19-4249-a78c-e95e8c3ee8d6" providerId="ADAL" clId="{23A35180-9C35-46CA-8D3E-5107DA76FFD6}" dt="2022-02-07T16:30:55.222" v="1655"/>
          <ac:spMkLst>
            <pc:docMk/>
            <pc:sldMk cId="965807214" sldId="632"/>
            <ac:spMk id="161" creationId="{31A1AFAF-3354-4208-97AB-2868C9B74FBF}"/>
          </ac:spMkLst>
        </pc:spChg>
        <pc:spChg chg="mod">
          <ac:chgData name="Madhumita Saravana Kumar" userId="9ffa2865-6a19-4249-a78c-e95e8c3ee8d6" providerId="ADAL" clId="{23A35180-9C35-46CA-8D3E-5107DA76FFD6}" dt="2022-02-07T16:30:55.222" v="1655"/>
          <ac:spMkLst>
            <pc:docMk/>
            <pc:sldMk cId="965807214" sldId="632"/>
            <ac:spMk id="162" creationId="{EA2DA1CD-E1C0-4867-A671-9E855421F327}"/>
          </ac:spMkLst>
        </pc:spChg>
        <pc:spChg chg="mod">
          <ac:chgData name="Madhumita Saravana Kumar" userId="9ffa2865-6a19-4249-a78c-e95e8c3ee8d6" providerId="ADAL" clId="{23A35180-9C35-46CA-8D3E-5107DA76FFD6}" dt="2022-02-07T16:30:55.222" v="1655"/>
          <ac:spMkLst>
            <pc:docMk/>
            <pc:sldMk cId="965807214" sldId="632"/>
            <ac:spMk id="163" creationId="{BA981717-7CC1-465F-9A19-D2933A206F97}"/>
          </ac:spMkLst>
        </pc:spChg>
        <pc:spChg chg="mod">
          <ac:chgData name="Madhumita Saravana Kumar" userId="9ffa2865-6a19-4249-a78c-e95e8c3ee8d6" providerId="ADAL" clId="{23A35180-9C35-46CA-8D3E-5107DA76FFD6}" dt="2022-02-07T16:30:55.222" v="1655"/>
          <ac:spMkLst>
            <pc:docMk/>
            <pc:sldMk cId="965807214" sldId="632"/>
            <ac:spMk id="164" creationId="{F4C8C40F-9816-4E43-97E3-5BBB58BABF2A}"/>
          </ac:spMkLst>
        </pc:spChg>
        <pc:grpChg chg="add mod">
          <ac:chgData name="Madhumita Saravana Kumar" userId="9ffa2865-6a19-4249-a78c-e95e8c3ee8d6" providerId="ADAL" clId="{23A35180-9C35-46CA-8D3E-5107DA76FFD6}" dt="2022-02-07T16:30:55.222" v="1655"/>
          <ac:grpSpMkLst>
            <pc:docMk/>
            <pc:sldMk cId="965807214" sldId="632"/>
            <ac:grpSpMk id="153" creationId="{0C5FCB2A-23DA-48D7-8B6E-42FC7FF061F2}"/>
          </ac:grpSpMkLst>
        </pc:grpChg>
        <pc:grpChg chg="mod">
          <ac:chgData name="Madhumita Saravana Kumar" userId="9ffa2865-6a19-4249-a78c-e95e8c3ee8d6" providerId="ADAL" clId="{23A35180-9C35-46CA-8D3E-5107DA76FFD6}" dt="2022-02-07T16:30:55.222" v="1655"/>
          <ac:grpSpMkLst>
            <pc:docMk/>
            <pc:sldMk cId="965807214" sldId="632"/>
            <ac:grpSpMk id="156" creationId="{02A3764F-9C98-4979-813F-613BAEA452B2}"/>
          </ac:grpSpMkLst>
        </pc:grpChg>
        <pc:grpChg chg="del">
          <ac:chgData name="Madhumita Saravana Kumar" userId="9ffa2865-6a19-4249-a78c-e95e8c3ee8d6" providerId="ADAL" clId="{23A35180-9C35-46CA-8D3E-5107DA76FFD6}" dt="2022-02-07T16:30:54.753" v="1654" actId="478"/>
          <ac:grpSpMkLst>
            <pc:docMk/>
            <pc:sldMk cId="965807214" sldId="632"/>
            <ac:grpSpMk id="165" creationId="{C50F4DB5-5A38-42D3-BEA7-92C9D8542D91}"/>
          </ac:grpSpMkLst>
        </pc:grpChg>
        <pc:graphicFrameChg chg="mod">
          <ac:chgData name="Madhumita Saravana Kumar" userId="9ffa2865-6a19-4249-a78c-e95e8c3ee8d6" providerId="ADAL" clId="{23A35180-9C35-46CA-8D3E-5107DA76FFD6}" dt="2022-02-07T16:30:55.222" v="1655"/>
          <ac:graphicFrameMkLst>
            <pc:docMk/>
            <pc:sldMk cId="965807214" sldId="632"/>
            <ac:graphicFrameMk id="159" creationId="{EAF2EC87-D0BD-4203-9415-0AC246CC2CDB}"/>
          </ac:graphicFrameMkLst>
        </pc:graphicFrameChg>
      </pc:sldChg>
      <pc:sldChg chg="addSp delSp modSp mod modNotesTx">
        <pc:chgData name="Madhumita Saravana Kumar" userId="9ffa2865-6a19-4249-a78c-e95e8c3ee8d6" providerId="ADAL" clId="{23A35180-9C35-46CA-8D3E-5107DA76FFD6}" dt="2022-02-07T15:13:41.447" v="1273"/>
        <pc:sldMkLst>
          <pc:docMk/>
          <pc:sldMk cId="1626687880" sldId="633"/>
        </pc:sldMkLst>
        <pc:spChg chg="mod">
          <ac:chgData name="Madhumita Saravana Kumar" userId="9ffa2865-6a19-4249-a78c-e95e8c3ee8d6" providerId="ADAL" clId="{23A35180-9C35-46CA-8D3E-5107DA76FFD6}" dt="2022-01-27T09:21:18.575" v="514" actId="1035"/>
          <ac:spMkLst>
            <pc:docMk/>
            <pc:sldMk cId="1626687880" sldId="633"/>
            <ac:spMk id="58" creationId="{508AAB1A-61B1-438A-880D-EEF5818265A8}"/>
          </ac:spMkLst>
        </pc:spChg>
        <pc:spChg chg="mod">
          <ac:chgData name="Madhumita Saravana Kumar" userId="9ffa2865-6a19-4249-a78c-e95e8c3ee8d6" providerId="ADAL" clId="{23A35180-9C35-46CA-8D3E-5107DA76FFD6}" dt="2022-02-07T15:13:41.447" v="1273"/>
          <ac:spMkLst>
            <pc:docMk/>
            <pc:sldMk cId="1626687880" sldId="633"/>
            <ac:spMk id="78" creationId="{EC16C5AA-A187-4ADA-B3E5-DD2F82619871}"/>
          </ac:spMkLst>
        </pc:spChg>
        <pc:spChg chg="mod">
          <ac:chgData name="Madhumita Saravana Kumar" userId="9ffa2865-6a19-4249-a78c-e95e8c3ee8d6" providerId="ADAL" clId="{23A35180-9C35-46CA-8D3E-5107DA76FFD6}" dt="2022-02-07T15:13:41.447" v="1273"/>
          <ac:spMkLst>
            <pc:docMk/>
            <pc:sldMk cId="1626687880" sldId="633"/>
            <ac:spMk id="80" creationId="{7E46DE26-42AA-4FD0-BB8A-BE833279837B}"/>
          </ac:spMkLst>
        </pc:spChg>
        <pc:spChg chg="mod">
          <ac:chgData name="Madhumita Saravana Kumar" userId="9ffa2865-6a19-4249-a78c-e95e8c3ee8d6" providerId="ADAL" clId="{23A35180-9C35-46CA-8D3E-5107DA76FFD6}" dt="2022-02-07T15:13:41.447" v="1273"/>
          <ac:spMkLst>
            <pc:docMk/>
            <pc:sldMk cId="1626687880" sldId="633"/>
            <ac:spMk id="81" creationId="{D361491D-FF04-4ABD-8083-3EEF19D9324A}"/>
          </ac:spMkLst>
        </pc:spChg>
        <pc:spChg chg="mod">
          <ac:chgData name="Madhumita Saravana Kumar" userId="9ffa2865-6a19-4249-a78c-e95e8c3ee8d6" providerId="ADAL" clId="{23A35180-9C35-46CA-8D3E-5107DA76FFD6}" dt="2022-02-07T15:13:41.447" v="1273"/>
          <ac:spMkLst>
            <pc:docMk/>
            <pc:sldMk cId="1626687880" sldId="633"/>
            <ac:spMk id="82" creationId="{6FEEAFDB-7366-4C37-A2C2-017E3B678945}"/>
          </ac:spMkLst>
        </pc:spChg>
        <pc:spChg chg="mod">
          <ac:chgData name="Madhumita Saravana Kumar" userId="9ffa2865-6a19-4249-a78c-e95e8c3ee8d6" providerId="ADAL" clId="{23A35180-9C35-46CA-8D3E-5107DA76FFD6}" dt="2022-02-07T15:13:41.447" v="1273"/>
          <ac:spMkLst>
            <pc:docMk/>
            <pc:sldMk cId="1626687880" sldId="633"/>
            <ac:spMk id="83" creationId="{04D29D05-0202-43A0-86F9-CD31CF2E6F67}"/>
          </ac:spMkLst>
        </pc:spChg>
        <pc:spChg chg="mod">
          <ac:chgData name="Madhumita Saravana Kumar" userId="9ffa2865-6a19-4249-a78c-e95e8c3ee8d6" providerId="ADAL" clId="{23A35180-9C35-46CA-8D3E-5107DA76FFD6}" dt="2022-02-07T15:13:41.447" v="1273"/>
          <ac:spMkLst>
            <pc:docMk/>
            <pc:sldMk cId="1626687880" sldId="633"/>
            <ac:spMk id="84" creationId="{453C464C-613A-4433-9562-4F4A0835A1C9}"/>
          </ac:spMkLst>
        </pc:spChg>
        <pc:grpChg chg="add mod">
          <ac:chgData name="Madhumita Saravana Kumar" userId="9ffa2865-6a19-4249-a78c-e95e8c3ee8d6" providerId="ADAL" clId="{23A35180-9C35-46CA-8D3E-5107DA76FFD6}" dt="2022-02-07T15:13:41.447" v="1273"/>
          <ac:grpSpMkLst>
            <pc:docMk/>
            <pc:sldMk cId="1626687880" sldId="633"/>
            <ac:grpSpMk id="64" creationId="{B55C5FDC-0BC3-43B3-A2B7-F1686D6D77AE}"/>
          </ac:grpSpMkLst>
        </pc:grpChg>
        <pc:grpChg chg="mod">
          <ac:chgData name="Madhumita Saravana Kumar" userId="9ffa2865-6a19-4249-a78c-e95e8c3ee8d6" providerId="ADAL" clId="{23A35180-9C35-46CA-8D3E-5107DA76FFD6}" dt="2022-02-07T15:13:41.447" v="1273"/>
          <ac:grpSpMkLst>
            <pc:docMk/>
            <pc:sldMk cId="1626687880" sldId="633"/>
            <ac:grpSpMk id="65" creationId="{A8792376-5449-4933-A2B7-CC299C6A6FE2}"/>
          </ac:grpSpMkLst>
        </pc:grpChg>
        <pc:grpChg chg="del">
          <ac:chgData name="Madhumita Saravana Kumar" userId="9ffa2865-6a19-4249-a78c-e95e8c3ee8d6" providerId="ADAL" clId="{23A35180-9C35-46CA-8D3E-5107DA76FFD6}" dt="2022-02-07T15:13:40.854" v="1272" actId="478"/>
          <ac:grpSpMkLst>
            <pc:docMk/>
            <pc:sldMk cId="1626687880" sldId="633"/>
            <ac:grpSpMk id="92" creationId="{4A1A3318-A882-4B47-BA45-4AB77ED55DDB}"/>
          </ac:grpSpMkLst>
        </pc:grpChg>
        <pc:graphicFrameChg chg="mod">
          <ac:chgData name="Madhumita Saravana Kumar" userId="9ffa2865-6a19-4249-a78c-e95e8c3ee8d6" providerId="ADAL" clId="{23A35180-9C35-46CA-8D3E-5107DA76FFD6}" dt="2022-02-07T15:13:41.447" v="1273"/>
          <ac:graphicFrameMkLst>
            <pc:docMk/>
            <pc:sldMk cId="1626687880" sldId="633"/>
            <ac:graphicFrameMk id="79" creationId="{C9864978-088F-4962-976C-94E0CD09904B}"/>
          </ac:graphicFrameMkLst>
        </pc:graphicFrameChg>
      </pc:sldChg>
      <pc:sldChg chg="addSp delSp modSp mod modNotesTx">
        <pc:chgData name="Madhumita Saravana Kumar" userId="9ffa2865-6a19-4249-a78c-e95e8c3ee8d6" providerId="ADAL" clId="{23A35180-9C35-46CA-8D3E-5107DA76FFD6}" dt="2022-02-07T15:13:36.337" v="1271"/>
        <pc:sldMkLst>
          <pc:docMk/>
          <pc:sldMk cId="718076577" sldId="634"/>
        </pc:sldMkLst>
        <pc:spChg chg="mod">
          <ac:chgData name="Madhumita Saravana Kumar" userId="9ffa2865-6a19-4249-a78c-e95e8c3ee8d6" providerId="ADAL" clId="{23A35180-9C35-46CA-8D3E-5107DA76FFD6}" dt="2022-01-27T09:21:07.055" v="511" actId="1076"/>
          <ac:spMkLst>
            <pc:docMk/>
            <pc:sldMk cId="718076577" sldId="634"/>
            <ac:spMk id="4" creationId="{4D136FF6-9FAF-480E-A722-8765BC86786B}"/>
          </ac:spMkLst>
        </pc:spChg>
        <pc:spChg chg="mod">
          <ac:chgData name="Madhumita Saravana Kumar" userId="9ffa2865-6a19-4249-a78c-e95e8c3ee8d6" providerId="ADAL" clId="{23A35180-9C35-46CA-8D3E-5107DA76FFD6}" dt="2022-02-07T15:13:36.337" v="1271"/>
          <ac:spMkLst>
            <pc:docMk/>
            <pc:sldMk cId="718076577" sldId="634"/>
            <ac:spMk id="65" creationId="{17AAB645-4AC2-498D-8046-E4286941954D}"/>
          </ac:spMkLst>
        </pc:spChg>
        <pc:spChg chg="mod">
          <ac:chgData name="Madhumita Saravana Kumar" userId="9ffa2865-6a19-4249-a78c-e95e8c3ee8d6" providerId="ADAL" clId="{23A35180-9C35-46CA-8D3E-5107DA76FFD6}" dt="2022-02-07T15:13:36.337" v="1271"/>
          <ac:spMkLst>
            <pc:docMk/>
            <pc:sldMk cId="718076577" sldId="634"/>
            <ac:spMk id="68" creationId="{511A1B13-61E4-449F-9E8B-7F2C67B06974}"/>
          </ac:spMkLst>
        </pc:spChg>
        <pc:spChg chg="mod">
          <ac:chgData name="Madhumita Saravana Kumar" userId="9ffa2865-6a19-4249-a78c-e95e8c3ee8d6" providerId="ADAL" clId="{23A35180-9C35-46CA-8D3E-5107DA76FFD6}" dt="2022-02-07T15:13:36.337" v="1271"/>
          <ac:spMkLst>
            <pc:docMk/>
            <pc:sldMk cId="718076577" sldId="634"/>
            <ac:spMk id="69" creationId="{E8C6B7F4-A468-42DB-926E-AA673EBD64DA}"/>
          </ac:spMkLst>
        </pc:spChg>
        <pc:spChg chg="mod">
          <ac:chgData name="Madhumita Saravana Kumar" userId="9ffa2865-6a19-4249-a78c-e95e8c3ee8d6" providerId="ADAL" clId="{23A35180-9C35-46CA-8D3E-5107DA76FFD6}" dt="2022-02-07T15:13:36.337" v="1271"/>
          <ac:spMkLst>
            <pc:docMk/>
            <pc:sldMk cId="718076577" sldId="634"/>
            <ac:spMk id="70" creationId="{15C9CB03-3C8F-4F32-939A-97AB9225D0C0}"/>
          </ac:spMkLst>
        </pc:spChg>
        <pc:spChg chg="mod">
          <ac:chgData name="Madhumita Saravana Kumar" userId="9ffa2865-6a19-4249-a78c-e95e8c3ee8d6" providerId="ADAL" clId="{23A35180-9C35-46CA-8D3E-5107DA76FFD6}" dt="2022-02-07T15:13:36.337" v="1271"/>
          <ac:spMkLst>
            <pc:docMk/>
            <pc:sldMk cId="718076577" sldId="634"/>
            <ac:spMk id="71" creationId="{B7875B80-237C-4DFD-8A7E-6BED9B9D5CB3}"/>
          </ac:spMkLst>
        </pc:spChg>
        <pc:spChg chg="mod">
          <ac:chgData name="Madhumita Saravana Kumar" userId="9ffa2865-6a19-4249-a78c-e95e8c3ee8d6" providerId="ADAL" clId="{23A35180-9C35-46CA-8D3E-5107DA76FFD6}" dt="2022-02-07T15:13:36.337" v="1271"/>
          <ac:spMkLst>
            <pc:docMk/>
            <pc:sldMk cId="718076577" sldId="634"/>
            <ac:spMk id="72" creationId="{B1336925-C6DC-48EE-97F7-106CA7E3659B}"/>
          </ac:spMkLst>
        </pc:spChg>
        <pc:grpChg chg="add mod">
          <ac:chgData name="Madhumita Saravana Kumar" userId="9ffa2865-6a19-4249-a78c-e95e8c3ee8d6" providerId="ADAL" clId="{23A35180-9C35-46CA-8D3E-5107DA76FFD6}" dt="2022-02-07T15:13:36.337" v="1271"/>
          <ac:grpSpMkLst>
            <pc:docMk/>
            <pc:sldMk cId="718076577" sldId="634"/>
            <ac:grpSpMk id="63" creationId="{BD8C190E-9C66-4019-85C8-97B85FAA809D}"/>
          </ac:grpSpMkLst>
        </pc:grpChg>
        <pc:grpChg chg="mod">
          <ac:chgData name="Madhumita Saravana Kumar" userId="9ffa2865-6a19-4249-a78c-e95e8c3ee8d6" providerId="ADAL" clId="{23A35180-9C35-46CA-8D3E-5107DA76FFD6}" dt="2022-02-07T15:13:36.337" v="1271"/>
          <ac:grpSpMkLst>
            <pc:docMk/>
            <pc:sldMk cId="718076577" sldId="634"/>
            <ac:grpSpMk id="64" creationId="{17C9B262-9FBD-435B-BB7D-5217B5DD8567}"/>
          </ac:grpSpMkLst>
        </pc:grpChg>
        <pc:grpChg chg="del">
          <ac:chgData name="Madhumita Saravana Kumar" userId="9ffa2865-6a19-4249-a78c-e95e8c3ee8d6" providerId="ADAL" clId="{23A35180-9C35-46CA-8D3E-5107DA76FFD6}" dt="2022-02-07T15:13:35.758" v="1270" actId="478"/>
          <ac:grpSpMkLst>
            <pc:docMk/>
            <pc:sldMk cId="718076577" sldId="634"/>
            <ac:grpSpMk id="104" creationId="{E1B2DAC9-92E8-4E2B-9415-C63701707D3E}"/>
          </ac:grpSpMkLst>
        </pc:grpChg>
        <pc:graphicFrameChg chg="mod">
          <ac:chgData name="Madhumita Saravana Kumar" userId="9ffa2865-6a19-4249-a78c-e95e8c3ee8d6" providerId="ADAL" clId="{23A35180-9C35-46CA-8D3E-5107DA76FFD6}" dt="2022-02-07T15:13:36.337" v="1271"/>
          <ac:graphicFrameMkLst>
            <pc:docMk/>
            <pc:sldMk cId="718076577" sldId="634"/>
            <ac:graphicFrameMk id="66" creationId="{C0B77AD7-AFA3-4886-9066-757C882C64B9}"/>
          </ac:graphicFrameMkLst>
        </pc:graphicFrameChg>
      </pc:sldChg>
      <pc:sldChg chg="addSp delSp modSp mod addCm delCm modCm modNotesTx">
        <pc:chgData name="Madhumita Saravana Kumar" userId="9ffa2865-6a19-4249-a78c-e95e8c3ee8d6" providerId="ADAL" clId="{23A35180-9C35-46CA-8D3E-5107DA76FFD6}" dt="2022-02-07T16:29:09.224" v="1640"/>
        <pc:sldMkLst>
          <pc:docMk/>
          <pc:sldMk cId="3310792305" sldId="635"/>
        </pc:sldMkLst>
        <pc:spChg chg="mod">
          <ac:chgData name="Madhumita Saravana Kumar" userId="9ffa2865-6a19-4249-a78c-e95e8c3ee8d6" providerId="ADAL" clId="{23A35180-9C35-46CA-8D3E-5107DA76FFD6}" dt="2022-02-07T15:12:22.502" v="1263" actId="1076"/>
          <ac:spMkLst>
            <pc:docMk/>
            <pc:sldMk cId="3310792305" sldId="635"/>
            <ac:spMk id="25" creationId="{ACDFCA67-B2AA-4E72-B14F-994B4C3C1471}"/>
          </ac:spMkLst>
        </pc:spChg>
        <pc:spChg chg="add del mod">
          <ac:chgData name="Madhumita Saravana Kumar" userId="9ffa2865-6a19-4249-a78c-e95e8c3ee8d6" providerId="ADAL" clId="{23A35180-9C35-46CA-8D3E-5107DA76FFD6}" dt="2022-02-07T15:14:03.060" v="1282" actId="1076"/>
          <ac:spMkLst>
            <pc:docMk/>
            <pc:sldMk cId="3310792305" sldId="635"/>
            <ac:spMk id="27" creationId="{7CDC096D-2BB1-4926-8A60-CAFEE301CE9F}"/>
          </ac:spMkLst>
        </pc:spChg>
        <pc:spChg chg="add del mod">
          <ac:chgData name="Madhumita Saravana Kumar" userId="9ffa2865-6a19-4249-a78c-e95e8c3ee8d6" providerId="ADAL" clId="{23A35180-9C35-46CA-8D3E-5107DA76FFD6}" dt="2022-02-07T15:12:07.786" v="1260" actId="1076"/>
          <ac:spMkLst>
            <pc:docMk/>
            <pc:sldMk cId="3310792305" sldId="635"/>
            <ac:spMk id="28" creationId="{B7E0BABA-543E-4088-B1F2-DFD8B042478B}"/>
          </ac:spMkLst>
        </pc:spChg>
        <pc:spChg chg="add del mod">
          <ac:chgData name="Madhumita Saravana Kumar" userId="9ffa2865-6a19-4249-a78c-e95e8c3ee8d6" providerId="ADAL" clId="{23A35180-9C35-46CA-8D3E-5107DA76FFD6}" dt="2022-02-07T15:11:40.128" v="1247" actId="478"/>
          <ac:spMkLst>
            <pc:docMk/>
            <pc:sldMk cId="3310792305" sldId="635"/>
            <ac:spMk id="29" creationId="{5FEA50C9-1D39-4586-9DDB-2AF612BD2F49}"/>
          </ac:spMkLst>
        </pc:spChg>
        <pc:spChg chg="add del mod">
          <ac:chgData name="Madhumita Saravana Kumar" userId="9ffa2865-6a19-4249-a78c-e95e8c3ee8d6" providerId="ADAL" clId="{23A35180-9C35-46CA-8D3E-5107DA76FFD6}" dt="2022-02-07T15:11:41.130" v="1249" actId="478"/>
          <ac:spMkLst>
            <pc:docMk/>
            <pc:sldMk cId="3310792305" sldId="635"/>
            <ac:spMk id="30" creationId="{CD9F8164-CA74-48EA-84BB-E84C723716FC}"/>
          </ac:spMkLst>
        </pc:spChg>
        <pc:spChg chg="add del mod">
          <ac:chgData name="Madhumita Saravana Kumar" userId="9ffa2865-6a19-4249-a78c-e95e8c3ee8d6" providerId="ADAL" clId="{23A35180-9C35-46CA-8D3E-5107DA76FFD6}" dt="2022-02-07T15:11:41.862" v="1251" actId="20577"/>
          <ac:spMkLst>
            <pc:docMk/>
            <pc:sldMk cId="3310792305" sldId="635"/>
            <ac:spMk id="31" creationId="{517AE540-E516-40F5-A9A2-866B34C9436F}"/>
          </ac:spMkLst>
        </pc:spChg>
        <pc:spChg chg="mod">
          <ac:chgData name="Madhumita Saravana Kumar" userId="9ffa2865-6a19-4249-a78c-e95e8c3ee8d6" providerId="ADAL" clId="{23A35180-9C35-46CA-8D3E-5107DA76FFD6}" dt="2022-01-25T13:17:41.451" v="41" actId="20577"/>
          <ac:spMkLst>
            <pc:docMk/>
            <pc:sldMk cId="3310792305" sldId="635"/>
            <ac:spMk id="53" creationId="{B4853DC6-0238-40E9-875B-52D8B8053BE5}"/>
          </ac:spMkLst>
        </pc:spChg>
        <pc:grpChg chg="mod">
          <ac:chgData name="Madhumita Saravana Kumar" userId="9ffa2865-6a19-4249-a78c-e95e8c3ee8d6" providerId="ADAL" clId="{23A35180-9C35-46CA-8D3E-5107DA76FFD6}" dt="2022-02-07T15:12:13.013" v="1262" actId="1076"/>
          <ac:grpSpMkLst>
            <pc:docMk/>
            <pc:sldMk cId="3310792305" sldId="635"/>
            <ac:grpSpMk id="23" creationId="{62E631F0-F8A9-4FE0-A0AE-F825623AEB45}"/>
          </ac:grpSpMkLst>
        </pc:grpChg>
        <pc:grpChg chg="add del">
          <ac:chgData name="Madhumita Saravana Kumar" userId="9ffa2865-6a19-4249-a78c-e95e8c3ee8d6" providerId="ADAL" clId="{23A35180-9C35-46CA-8D3E-5107DA76FFD6}" dt="2022-02-07T15:11:40.128" v="1247" actId="478"/>
          <ac:grpSpMkLst>
            <pc:docMk/>
            <pc:sldMk cId="3310792305" sldId="635"/>
            <ac:grpSpMk id="24" creationId="{F17C058F-F0F2-438A-AF56-351F92C32078}"/>
          </ac:grpSpMkLst>
        </pc:grpChg>
        <pc:graphicFrameChg chg="mod">
          <ac:chgData name="Madhumita Saravana Kumar" userId="9ffa2865-6a19-4249-a78c-e95e8c3ee8d6" providerId="ADAL" clId="{23A35180-9C35-46CA-8D3E-5107DA76FFD6}" dt="2022-02-07T15:11:48.914" v="1254" actId="20577"/>
          <ac:graphicFrameMkLst>
            <pc:docMk/>
            <pc:sldMk cId="3310792305" sldId="635"/>
            <ac:graphicFrameMk id="26" creationId="{964B9EEB-131F-4FB7-9F63-F15570BC92B3}"/>
          </ac:graphicFrameMkLst>
        </pc:graphicFrameChg>
      </pc:sldChg>
      <pc:sldChg chg="addSp delSp modSp mod modAnim addCm modNotesTx">
        <pc:chgData name="Madhumita Saravana Kumar" userId="9ffa2865-6a19-4249-a78c-e95e8c3ee8d6" providerId="ADAL" clId="{23A35180-9C35-46CA-8D3E-5107DA76FFD6}" dt="2022-02-07T16:23:31.162" v="1420" actId="207"/>
        <pc:sldMkLst>
          <pc:docMk/>
          <pc:sldMk cId="2996468986" sldId="638"/>
        </pc:sldMkLst>
        <pc:spChg chg="mod">
          <ac:chgData name="Madhumita Saravana Kumar" userId="9ffa2865-6a19-4249-a78c-e95e8c3ee8d6" providerId="ADAL" clId="{23A35180-9C35-46CA-8D3E-5107DA76FFD6}" dt="2022-02-07T16:23:31.162" v="1420" actId="207"/>
          <ac:spMkLst>
            <pc:docMk/>
            <pc:sldMk cId="2996468986" sldId="638"/>
            <ac:spMk id="15" creationId="{491D92FB-2329-4EB7-A059-D67ACF33B449}"/>
          </ac:spMkLst>
        </pc:spChg>
        <pc:spChg chg="mod">
          <ac:chgData name="Madhumita Saravana Kumar" userId="9ffa2865-6a19-4249-a78c-e95e8c3ee8d6" providerId="ADAL" clId="{23A35180-9C35-46CA-8D3E-5107DA76FFD6}" dt="2022-02-07T16:22:27.790" v="1413" actId="1076"/>
          <ac:spMkLst>
            <pc:docMk/>
            <pc:sldMk cId="2996468986" sldId="638"/>
            <ac:spMk id="48" creationId="{620E8775-DEBC-47CE-A082-4908A43B5A8D}"/>
          </ac:spMkLst>
        </pc:spChg>
        <pc:spChg chg="mod">
          <ac:chgData name="Madhumita Saravana Kumar" userId="9ffa2865-6a19-4249-a78c-e95e8c3ee8d6" providerId="ADAL" clId="{23A35180-9C35-46CA-8D3E-5107DA76FFD6}" dt="2022-02-07T15:54:53.045" v="1312" actId="14100"/>
          <ac:spMkLst>
            <pc:docMk/>
            <pc:sldMk cId="2996468986" sldId="638"/>
            <ac:spMk id="63" creationId="{6133C5F5-910F-4BBF-897F-EBD33C9B6D78}"/>
          </ac:spMkLst>
        </pc:spChg>
        <pc:spChg chg="mod">
          <ac:chgData name="Madhumita Saravana Kumar" userId="9ffa2865-6a19-4249-a78c-e95e8c3ee8d6" providerId="ADAL" clId="{23A35180-9C35-46CA-8D3E-5107DA76FFD6}" dt="2022-02-07T15:54:37.283" v="1310"/>
          <ac:spMkLst>
            <pc:docMk/>
            <pc:sldMk cId="2996468986" sldId="638"/>
            <ac:spMk id="67" creationId="{114C6B26-5ADF-489B-9B69-D59D43C7B20E}"/>
          </ac:spMkLst>
        </pc:spChg>
        <pc:spChg chg="mod">
          <ac:chgData name="Madhumita Saravana Kumar" userId="9ffa2865-6a19-4249-a78c-e95e8c3ee8d6" providerId="ADAL" clId="{23A35180-9C35-46CA-8D3E-5107DA76FFD6}" dt="2022-02-07T15:54:37.283" v="1310"/>
          <ac:spMkLst>
            <pc:docMk/>
            <pc:sldMk cId="2996468986" sldId="638"/>
            <ac:spMk id="69" creationId="{23C72CEB-F639-4F09-BC69-E2B7748E7774}"/>
          </ac:spMkLst>
        </pc:spChg>
        <pc:spChg chg="mod">
          <ac:chgData name="Madhumita Saravana Kumar" userId="9ffa2865-6a19-4249-a78c-e95e8c3ee8d6" providerId="ADAL" clId="{23A35180-9C35-46CA-8D3E-5107DA76FFD6}" dt="2022-02-07T15:54:37.283" v="1310"/>
          <ac:spMkLst>
            <pc:docMk/>
            <pc:sldMk cId="2996468986" sldId="638"/>
            <ac:spMk id="91" creationId="{12DA6721-9D81-4231-9158-30086BAE4819}"/>
          </ac:spMkLst>
        </pc:spChg>
        <pc:spChg chg="mod">
          <ac:chgData name="Madhumita Saravana Kumar" userId="9ffa2865-6a19-4249-a78c-e95e8c3ee8d6" providerId="ADAL" clId="{23A35180-9C35-46CA-8D3E-5107DA76FFD6}" dt="2022-02-07T15:54:37.283" v="1310"/>
          <ac:spMkLst>
            <pc:docMk/>
            <pc:sldMk cId="2996468986" sldId="638"/>
            <ac:spMk id="92" creationId="{1547F39B-7971-48D3-B976-5D84B4407255}"/>
          </ac:spMkLst>
        </pc:spChg>
        <pc:spChg chg="mod">
          <ac:chgData name="Madhumita Saravana Kumar" userId="9ffa2865-6a19-4249-a78c-e95e8c3ee8d6" providerId="ADAL" clId="{23A35180-9C35-46CA-8D3E-5107DA76FFD6}" dt="2022-02-07T15:54:37.283" v="1310"/>
          <ac:spMkLst>
            <pc:docMk/>
            <pc:sldMk cId="2996468986" sldId="638"/>
            <ac:spMk id="93" creationId="{FD9EA1C1-6AF6-402E-B076-1FA8ADBF1ADE}"/>
          </ac:spMkLst>
        </pc:spChg>
        <pc:grpChg chg="add mod">
          <ac:chgData name="Madhumita Saravana Kumar" userId="9ffa2865-6a19-4249-a78c-e95e8c3ee8d6" providerId="ADAL" clId="{23A35180-9C35-46CA-8D3E-5107DA76FFD6}" dt="2022-02-07T15:54:37.283" v="1310"/>
          <ac:grpSpMkLst>
            <pc:docMk/>
            <pc:sldMk cId="2996468986" sldId="638"/>
            <ac:grpSpMk id="46" creationId="{99DC2325-F5B8-4002-9F74-B7C0E52EBBCB}"/>
          </ac:grpSpMkLst>
        </pc:grpChg>
        <pc:grpChg chg="mod">
          <ac:chgData name="Madhumita Saravana Kumar" userId="9ffa2865-6a19-4249-a78c-e95e8c3ee8d6" providerId="ADAL" clId="{23A35180-9C35-46CA-8D3E-5107DA76FFD6}" dt="2022-02-07T15:54:37.283" v="1310"/>
          <ac:grpSpMkLst>
            <pc:docMk/>
            <pc:sldMk cId="2996468986" sldId="638"/>
            <ac:grpSpMk id="61" creationId="{B5303F94-1D4C-4B37-9A8D-B62F9E052DA5}"/>
          </ac:grpSpMkLst>
        </pc:grpChg>
        <pc:grpChg chg="del">
          <ac:chgData name="Madhumita Saravana Kumar" userId="9ffa2865-6a19-4249-a78c-e95e8c3ee8d6" providerId="ADAL" clId="{23A35180-9C35-46CA-8D3E-5107DA76FFD6}" dt="2022-02-07T15:54:36.713" v="1309" actId="478"/>
          <ac:grpSpMkLst>
            <pc:docMk/>
            <pc:sldMk cId="2996468986" sldId="638"/>
            <ac:grpSpMk id="71" creationId="{208B69D6-5A05-46B7-BE83-C176F093FC68}"/>
          </ac:grpSpMkLst>
        </pc:grpChg>
        <pc:graphicFrameChg chg="mod">
          <ac:chgData name="Madhumita Saravana Kumar" userId="9ffa2865-6a19-4249-a78c-e95e8c3ee8d6" providerId="ADAL" clId="{23A35180-9C35-46CA-8D3E-5107DA76FFD6}" dt="2022-02-07T15:54:37.283" v="1310"/>
          <ac:graphicFrameMkLst>
            <pc:docMk/>
            <pc:sldMk cId="2996468986" sldId="638"/>
            <ac:graphicFrameMk id="66" creationId="{353D8A3A-3F71-4634-BD82-ABC3100F578D}"/>
          </ac:graphicFrameMkLst>
        </pc:graphicFrameChg>
        <pc:cxnChg chg="mod">
          <ac:chgData name="Madhumita Saravana Kumar" userId="9ffa2865-6a19-4249-a78c-e95e8c3ee8d6" providerId="ADAL" clId="{23A35180-9C35-46CA-8D3E-5107DA76FFD6}" dt="2022-02-07T16:22:27.790" v="1413" actId="1076"/>
          <ac:cxnSpMkLst>
            <pc:docMk/>
            <pc:sldMk cId="2996468986" sldId="638"/>
            <ac:cxnSpMk id="8" creationId="{3BD194D2-C430-467A-8B2E-EF5AF25BD275}"/>
          </ac:cxnSpMkLst>
        </pc:cxnChg>
      </pc:sldChg>
      <pc:sldChg chg="addSp delSp modSp mod modNotesTx">
        <pc:chgData name="Madhumita Saravana Kumar" userId="9ffa2865-6a19-4249-a78c-e95e8c3ee8d6" providerId="ADAL" clId="{23A35180-9C35-46CA-8D3E-5107DA76FFD6}" dt="2022-02-07T15:55:38.282" v="1320"/>
        <pc:sldMkLst>
          <pc:docMk/>
          <pc:sldMk cId="4269699514" sldId="644"/>
        </pc:sldMkLst>
        <pc:spChg chg="mod">
          <ac:chgData name="Madhumita Saravana Kumar" userId="9ffa2865-6a19-4249-a78c-e95e8c3ee8d6" providerId="ADAL" clId="{23A35180-9C35-46CA-8D3E-5107DA76FFD6}" dt="2022-02-07T15:55:38.282" v="1320"/>
          <ac:spMkLst>
            <pc:docMk/>
            <pc:sldMk cId="4269699514" sldId="644"/>
            <ac:spMk id="37" creationId="{3FCAD3E4-4172-4B02-9EBE-FB6A007D385B}"/>
          </ac:spMkLst>
        </pc:spChg>
        <pc:spChg chg="mod">
          <ac:chgData name="Madhumita Saravana Kumar" userId="9ffa2865-6a19-4249-a78c-e95e8c3ee8d6" providerId="ADAL" clId="{23A35180-9C35-46CA-8D3E-5107DA76FFD6}" dt="2022-02-07T15:55:38.282" v="1320"/>
          <ac:spMkLst>
            <pc:docMk/>
            <pc:sldMk cId="4269699514" sldId="644"/>
            <ac:spMk id="39" creationId="{6433CA80-51F4-4E66-BB07-D1AD45D8DCCA}"/>
          </ac:spMkLst>
        </pc:spChg>
        <pc:spChg chg="mod">
          <ac:chgData name="Madhumita Saravana Kumar" userId="9ffa2865-6a19-4249-a78c-e95e8c3ee8d6" providerId="ADAL" clId="{23A35180-9C35-46CA-8D3E-5107DA76FFD6}" dt="2022-02-07T15:55:38.282" v="1320"/>
          <ac:spMkLst>
            <pc:docMk/>
            <pc:sldMk cId="4269699514" sldId="644"/>
            <ac:spMk id="40" creationId="{06E93E63-22FE-49A7-92FB-0074E99EE152}"/>
          </ac:spMkLst>
        </pc:spChg>
        <pc:spChg chg="mod">
          <ac:chgData name="Madhumita Saravana Kumar" userId="9ffa2865-6a19-4249-a78c-e95e8c3ee8d6" providerId="ADAL" clId="{23A35180-9C35-46CA-8D3E-5107DA76FFD6}" dt="2022-02-07T15:55:38.282" v="1320"/>
          <ac:spMkLst>
            <pc:docMk/>
            <pc:sldMk cId="4269699514" sldId="644"/>
            <ac:spMk id="41" creationId="{9B108E4A-D8B1-40E9-AA63-A1C9DB18938D}"/>
          </ac:spMkLst>
        </pc:spChg>
        <pc:spChg chg="mod">
          <ac:chgData name="Madhumita Saravana Kumar" userId="9ffa2865-6a19-4249-a78c-e95e8c3ee8d6" providerId="ADAL" clId="{23A35180-9C35-46CA-8D3E-5107DA76FFD6}" dt="2022-02-07T15:55:38.282" v="1320"/>
          <ac:spMkLst>
            <pc:docMk/>
            <pc:sldMk cId="4269699514" sldId="644"/>
            <ac:spMk id="42" creationId="{5A71D840-8919-40E5-9765-27FF239C8B5E}"/>
          </ac:spMkLst>
        </pc:spChg>
        <pc:spChg chg="mod">
          <ac:chgData name="Madhumita Saravana Kumar" userId="9ffa2865-6a19-4249-a78c-e95e8c3ee8d6" providerId="ADAL" clId="{23A35180-9C35-46CA-8D3E-5107DA76FFD6}" dt="2022-02-07T15:55:38.282" v="1320"/>
          <ac:spMkLst>
            <pc:docMk/>
            <pc:sldMk cId="4269699514" sldId="644"/>
            <ac:spMk id="43" creationId="{50D25207-9F00-495C-9FF2-9F4661568246}"/>
          </ac:spMkLst>
        </pc:spChg>
        <pc:grpChg chg="del">
          <ac:chgData name="Madhumita Saravana Kumar" userId="9ffa2865-6a19-4249-a78c-e95e8c3ee8d6" providerId="ADAL" clId="{23A35180-9C35-46CA-8D3E-5107DA76FFD6}" dt="2022-02-07T15:55:37.850" v="1319" actId="478"/>
          <ac:grpSpMkLst>
            <pc:docMk/>
            <pc:sldMk cId="4269699514" sldId="644"/>
            <ac:grpSpMk id="20" creationId="{A418B038-98A6-4AB5-BC5C-101CAB5FAF41}"/>
          </ac:grpSpMkLst>
        </pc:grpChg>
        <pc:grpChg chg="add mod">
          <ac:chgData name="Madhumita Saravana Kumar" userId="9ffa2865-6a19-4249-a78c-e95e8c3ee8d6" providerId="ADAL" clId="{23A35180-9C35-46CA-8D3E-5107DA76FFD6}" dt="2022-02-07T15:55:38.282" v="1320"/>
          <ac:grpSpMkLst>
            <pc:docMk/>
            <pc:sldMk cId="4269699514" sldId="644"/>
            <ac:grpSpMk id="35" creationId="{99159BFC-962D-4A68-81A5-6EBEC3F315F9}"/>
          </ac:grpSpMkLst>
        </pc:grpChg>
        <pc:grpChg chg="mod">
          <ac:chgData name="Madhumita Saravana Kumar" userId="9ffa2865-6a19-4249-a78c-e95e8c3ee8d6" providerId="ADAL" clId="{23A35180-9C35-46CA-8D3E-5107DA76FFD6}" dt="2022-02-07T15:55:38.282" v="1320"/>
          <ac:grpSpMkLst>
            <pc:docMk/>
            <pc:sldMk cId="4269699514" sldId="644"/>
            <ac:grpSpMk id="36" creationId="{F4CF1EE7-53F3-44E2-BCEB-DBB0F1C826C5}"/>
          </ac:grpSpMkLst>
        </pc:grpChg>
        <pc:graphicFrameChg chg="mod">
          <ac:chgData name="Madhumita Saravana Kumar" userId="9ffa2865-6a19-4249-a78c-e95e8c3ee8d6" providerId="ADAL" clId="{23A35180-9C35-46CA-8D3E-5107DA76FFD6}" dt="2022-02-07T15:55:38.282" v="1320"/>
          <ac:graphicFrameMkLst>
            <pc:docMk/>
            <pc:sldMk cId="4269699514" sldId="644"/>
            <ac:graphicFrameMk id="38" creationId="{861A68D4-6C93-4E92-96DB-93701A7F6713}"/>
          </ac:graphicFrameMkLst>
        </pc:graphicFrameChg>
      </pc:sldChg>
      <pc:sldChg chg="addSp delSp modSp mod modNotesTx">
        <pc:chgData name="Madhumita Saravana Kumar" userId="9ffa2865-6a19-4249-a78c-e95e8c3ee8d6" providerId="ADAL" clId="{23A35180-9C35-46CA-8D3E-5107DA76FFD6}" dt="2022-02-07T16:30:03.494" v="1647" actId="14100"/>
        <pc:sldMkLst>
          <pc:docMk/>
          <pc:sldMk cId="1304876900" sldId="647"/>
        </pc:sldMkLst>
        <pc:spChg chg="mod">
          <ac:chgData name="Madhumita Saravana Kumar" userId="9ffa2865-6a19-4249-a78c-e95e8c3ee8d6" providerId="ADAL" clId="{23A35180-9C35-46CA-8D3E-5107DA76FFD6}" dt="2022-02-07T16:30:03.494" v="1647" actId="14100"/>
          <ac:spMkLst>
            <pc:docMk/>
            <pc:sldMk cId="1304876900" sldId="647"/>
            <ac:spMk id="23" creationId="{06568F11-D9F9-4131-9139-91739739C8A6}"/>
          </ac:spMkLst>
        </pc:spChg>
        <pc:spChg chg="mod">
          <ac:chgData name="Madhumita Saravana Kumar" userId="9ffa2865-6a19-4249-a78c-e95e8c3ee8d6" providerId="ADAL" clId="{23A35180-9C35-46CA-8D3E-5107DA76FFD6}" dt="2022-02-07T16:29:53.640" v="1646"/>
          <ac:spMkLst>
            <pc:docMk/>
            <pc:sldMk cId="1304876900" sldId="647"/>
            <ac:spMk id="35" creationId="{BDA622A3-A0AA-485F-A64B-11B64A875406}"/>
          </ac:spMkLst>
        </pc:spChg>
        <pc:spChg chg="mod">
          <ac:chgData name="Madhumita Saravana Kumar" userId="9ffa2865-6a19-4249-a78c-e95e8c3ee8d6" providerId="ADAL" clId="{23A35180-9C35-46CA-8D3E-5107DA76FFD6}" dt="2022-02-07T16:29:53.640" v="1646"/>
          <ac:spMkLst>
            <pc:docMk/>
            <pc:sldMk cId="1304876900" sldId="647"/>
            <ac:spMk id="36" creationId="{35E27971-D7AA-47A4-BC2C-4773CE361131}"/>
          </ac:spMkLst>
        </pc:spChg>
        <pc:spChg chg="mod">
          <ac:chgData name="Madhumita Saravana Kumar" userId="9ffa2865-6a19-4249-a78c-e95e8c3ee8d6" providerId="ADAL" clId="{23A35180-9C35-46CA-8D3E-5107DA76FFD6}" dt="2022-02-07T16:29:53.640" v="1646"/>
          <ac:spMkLst>
            <pc:docMk/>
            <pc:sldMk cId="1304876900" sldId="647"/>
            <ac:spMk id="37" creationId="{5B0520C9-9CD4-4D05-B24A-89CE94935912}"/>
          </ac:spMkLst>
        </pc:spChg>
        <pc:spChg chg="mod">
          <ac:chgData name="Madhumita Saravana Kumar" userId="9ffa2865-6a19-4249-a78c-e95e8c3ee8d6" providerId="ADAL" clId="{23A35180-9C35-46CA-8D3E-5107DA76FFD6}" dt="2022-02-07T16:29:53.640" v="1646"/>
          <ac:spMkLst>
            <pc:docMk/>
            <pc:sldMk cId="1304876900" sldId="647"/>
            <ac:spMk id="38" creationId="{C44E047C-A0FE-4D5C-979D-DEAC5970B438}"/>
          </ac:spMkLst>
        </pc:spChg>
        <pc:spChg chg="mod">
          <ac:chgData name="Madhumita Saravana Kumar" userId="9ffa2865-6a19-4249-a78c-e95e8c3ee8d6" providerId="ADAL" clId="{23A35180-9C35-46CA-8D3E-5107DA76FFD6}" dt="2022-02-07T16:29:53.640" v="1646"/>
          <ac:spMkLst>
            <pc:docMk/>
            <pc:sldMk cId="1304876900" sldId="647"/>
            <ac:spMk id="39" creationId="{03DE9323-13A1-48B4-8975-CFC036FA407A}"/>
          </ac:spMkLst>
        </pc:spChg>
        <pc:grpChg chg="add mod">
          <ac:chgData name="Madhumita Saravana Kumar" userId="9ffa2865-6a19-4249-a78c-e95e8c3ee8d6" providerId="ADAL" clId="{23A35180-9C35-46CA-8D3E-5107DA76FFD6}" dt="2022-02-07T16:29:53.640" v="1646"/>
          <ac:grpSpMkLst>
            <pc:docMk/>
            <pc:sldMk cId="1304876900" sldId="647"/>
            <ac:grpSpMk id="19" creationId="{9C9055E0-40E0-4007-A1D1-B7FB6CA4BE8D}"/>
          </ac:grpSpMkLst>
        </pc:grpChg>
        <pc:grpChg chg="mod">
          <ac:chgData name="Madhumita Saravana Kumar" userId="9ffa2865-6a19-4249-a78c-e95e8c3ee8d6" providerId="ADAL" clId="{23A35180-9C35-46CA-8D3E-5107DA76FFD6}" dt="2022-02-07T16:29:53.640" v="1646"/>
          <ac:grpSpMkLst>
            <pc:docMk/>
            <pc:sldMk cId="1304876900" sldId="647"/>
            <ac:grpSpMk id="21" creationId="{1A3E87DA-8576-4CF5-9FEA-EBE8439719E7}"/>
          </ac:grpSpMkLst>
        </pc:grpChg>
        <pc:grpChg chg="del">
          <ac:chgData name="Madhumita Saravana Kumar" userId="9ffa2865-6a19-4249-a78c-e95e8c3ee8d6" providerId="ADAL" clId="{23A35180-9C35-46CA-8D3E-5107DA76FFD6}" dt="2022-02-07T16:29:52.995" v="1645" actId="478"/>
          <ac:grpSpMkLst>
            <pc:docMk/>
            <pc:sldMk cId="1304876900" sldId="647"/>
            <ac:grpSpMk id="26" creationId="{6C6D8E0B-9C6C-4CD1-B5E1-E621D4FA7C4D}"/>
          </ac:grpSpMkLst>
        </pc:grpChg>
        <pc:graphicFrameChg chg="mod">
          <ac:chgData name="Madhumita Saravana Kumar" userId="9ffa2865-6a19-4249-a78c-e95e8c3ee8d6" providerId="ADAL" clId="{23A35180-9C35-46CA-8D3E-5107DA76FFD6}" dt="2022-02-07T16:29:53.640" v="1646"/>
          <ac:graphicFrameMkLst>
            <pc:docMk/>
            <pc:sldMk cId="1304876900" sldId="647"/>
            <ac:graphicFrameMk id="24" creationId="{87BF8BB5-211E-450F-93A5-E530617BD3CE}"/>
          </ac:graphicFrameMkLst>
        </pc:graphicFrameChg>
      </pc:sldChg>
      <pc:sldChg chg="addSp delSp modSp mod ord modNotesTx">
        <pc:chgData name="Madhumita Saravana Kumar" userId="9ffa2865-6a19-4249-a78c-e95e8c3ee8d6" providerId="ADAL" clId="{23A35180-9C35-46CA-8D3E-5107DA76FFD6}" dt="2022-02-07T16:29:49.289" v="1644"/>
        <pc:sldMkLst>
          <pc:docMk/>
          <pc:sldMk cId="1546821745" sldId="651"/>
        </pc:sldMkLst>
        <pc:spChg chg="mod">
          <ac:chgData name="Madhumita Saravana Kumar" userId="9ffa2865-6a19-4249-a78c-e95e8c3ee8d6" providerId="ADAL" clId="{23A35180-9C35-46CA-8D3E-5107DA76FFD6}" dt="2022-02-07T16:29:49.289" v="1644"/>
          <ac:spMkLst>
            <pc:docMk/>
            <pc:sldMk cId="1546821745" sldId="651"/>
            <ac:spMk id="139" creationId="{495B026B-FDCE-4713-858B-C6D751274710}"/>
          </ac:spMkLst>
        </pc:spChg>
        <pc:spChg chg="mod">
          <ac:chgData name="Madhumita Saravana Kumar" userId="9ffa2865-6a19-4249-a78c-e95e8c3ee8d6" providerId="ADAL" clId="{23A35180-9C35-46CA-8D3E-5107DA76FFD6}" dt="2022-02-07T16:29:49.289" v="1644"/>
          <ac:spMkLst>
            <pc:docMk/>
            <pc:sldMk cId="1546821745" sldId="651"/>
            <ac:spMk id="141" creationId="{17852F58-6962-4578-942D-D0D9B222FD09}"/>
          </ac:spMkLst>
        </pc:spChg>
        <pc:spChg chg="mod">
          <ac:chgData name="Madhumita Saravana Kumar" userId="9ffa2865-6a19-4249-a78c-e95e8c3ee8d6" providerId="ADAL" clId="{23A35180-9C35-46CA-8D3E-5107DA76FFD6}" dt="2022-02-07T16:29:49.289" v="1644"/>
          <ac:spMkLst>
            <pc:docMk/>
            <pc:sldMk cId="1546821745" sldId="651"/>
            <ac:spMk id="142" creationId="{5F0E99B1-C80C-46EA-B27B-F22A175EC4CA}"/>
          </ac:spMkLst>
        </pc:spChg>
        <pc:spChg chg="mod">
          <ac:chgData name="Madhumita Saravana Kumar" userId="9ffa2865-6a19-4249-a78c-e95e8c3ee8d6" providerId="ADAL" clId="{23A35180-9C35-46CA-8D3E-5107DA76FFD6}" dt="2022-02-07T16:29:49.289" v="1644"/>
          <ac:spMkLst>
            <pc:docMk/>
            <pc:sldMk cId="1546821745" sldId="651"/>
            <ac:spMk id="143" creationId="{E49055F1-C16F-4563-85CA-79C3C848E87E}"/>
          </ac:spMkLst>
        </pc:spChg>
        <pc:spChg chg="mod">
          <ac:chgData name="Madhumita Saravana Kumar" userId="9ffa2865-6a19-4249-a78c-e95e8c3ee8d6" providerId="ADAL" clId="{23A35180-9C35-46CA-8D3E-5107DA76FFD6}" dt="2022-02-07T16:29:49.289" v="1644"/>
          <ac:spMkLst>
            <pc:docMk/>
            <pc:sldMk cId="1546821745" sldId="651"/>
            <ac:spMk id="144" creationId="{085B97AD-7464-4229-AEC2-3E1F92CC94EA}"/>
          </ac:spMkLst>
        </pc:spChg>
        <pc:spChg chg="mod">
          <ac:chgData name="Madhumita Saravana Kumar" userId="9ffa2865-6a19-4249-a78c-e95e8c3ee8d6" providerId="ADAL" clId="{23A35180-9C35-46CA-8D3E-5107DA76FFD6}" dt="2022-02-07T16:29:49.289" v="1644"/>
          <ac:spMkLst>
            <pc:docMk/>
            <pc:sldMk cId="1546821745" sldId="651"/>
            <ac:spMk id="145" creationId="{4ABCD253-F495-4398-8D85-2E871C79D787}"/>
          </ac:spMkLst>
        </pc:spChg>
        <pc:grpChg chg="del">
          <ac:chgData name="Madhumita Saravana Kumar" userId="9ffa2865-6a19-4249-a78c-e95e8c3ee8d6" providerId="ADAL" clId="{23A35180-9C35-46CA-8D3E-5107DA76FFD6}" dt="2022-02-07T16:29:48.329" v="1643" actId="478"/>
          <ac:grpSpMkLst>
            <pc:docMk/>
            <pc:sldMk cId="1546821745" sldId="651"/>
            <ac:grpSpMk id="5" creationId="{3227DCD0-E522-408A-A889-FDBB1621CBFE}"/>
          </ac:grpSpMkLst>
        </pc:grpChg>
        <pc:grpChg chg="add mod">
          <ac:chgData name="Madhumita Saravana Kumar" userId="9ffa2865-6a19-4249-a78c-e95e8c3ee8d6" providerId="ADAL" clId="{23A35180-9C35-46CA-8D3E-5107DA76FFD6}" dt="2022-02-07T16:29:49.289" v="1644"/>
          <ac:grpSpMkLst>
            <pc:docMk/>
            <pc:sldMk cId="1546821745" sldId="651"/>
            <ac:grpSpMk id="137" creationId="{B080B283-2994-4367-ADB7-08D5E6DA9EFB}"/>
          </ac:grpSpMkLst>
        </pc:grpChg>
        <pc:grpChg chg="mod">
          <ac:chgData name="Madhumita Saravana Kumar" userId="9ffa2865-6a19-4249-a78c-e95e8c3ee8d6" providerId="ADAL" clId="{23A35180-9C35-46CA-8D3E-5107DA76FFD6}" dt="2022-02-07T16:29:49.289" v="1644"/>
          <ac:grpSpMkLst>
            <pc:docMk/>
            <pc:sldMk cId="1546821745" sldId="651"/>
            <ac:grpSpMk id="138" creationId="{4552BE4A-8B80-4806-9ED0-A1E4A4A57C0D}"/>
          </ac:grpSpMkLst>
        </pc:grpChg>
        <pc:graphicFrameChg chg="mod">
          <ac:chgData name="Madhumita Saravana Kumar" userId="9ffa2865-6a19-4249-a78c-e95e8c3ee8d6" providerId="ADAL" clId="{23A35180-9C35-46CA-8D3E-5107DA76FFD6}" dt="2022-02-07T16:29:49.289" v="1644"/>
          <ac:graphicFrameMkLst>
            <pc:docMk/>
            <pc:sldMk cId="1546821745" sldId="651"/>
            <ac:graphicFrameMk id="140" creationId="{B7FA545A-4EFC-46F8-B2C9-7A8275424536}"/>
          </ac:graphicFrameMkLst>
        </pc:graphicFrameChg>
      </pc:sldChg>
      <pc:sldChg chg="addSp delSp modSp mod">
        <pc:chgData name="Madhumita Saravana Kumar" userId="9ffa2865-6a19-4249-a78c-e95e8c3ee8d6" providerId="ADAL" clId="{23A35180-9C35-46CA-8D3E-5107DA76FFD6}" dt="2022-02-07T16:31:38.512" v="1664"/>
        <pc:sldMkLst>
          <pc:docMk/>
          <pc:sldMk cId="1259031239" sldId="660"/>
        </pc:sldMkLst>
        <pc:spChg chg="mod">
          <ac:chgData name="Madhumita Saravana Kumar" userId="9ffa2865-6a19-4249-a78c-e95e8c3ee8d6" providerId="ADAL" clId="{23A35180-9C35-46CA-8D3E-5107DA76FFD6}" dt="2022-02-07T16:31:38.512" v="1664"/>
          <ac:spMkLst>
            <pc:docMk/>
            <pc:sldMk cId="1259031239" sldId="660"/>
            <ac:spMk id="22" creationId="{6E0578E6-4CC7-4827-8091-30115F178EFF}"/>
          </ac:spMkLst>
        </pc:spChg>
        <pc:spChg chg="mod">
          <ac:chgData name="Madhumita Saravana Kumar" userId="9ffa2865-6a19-4249-a78c-e95e8c3ee8d6" providerId="ADAL" clId="{23A35180-9C35-46CA-8D3E-5107DA76FFD6}" dt="2022-02-07T16:31:38.512" v="1664"/>
          <ac:spMkLst>
            <pc:docMk/>
            <pc:sldMk cId="1259031239" sldId="660"/>
            <ac:spMk id="24" creationId="{B52C8E69-D8CC-44AB-920E-77006EE871CF}"/>
          </ac:spMkLst>
        </pc:spChg>
        <pc:spChg chg="mod">
          <ac:chgData name="Madhumita Saravana Kumar" userId="9ffa2865-6a19-4249-a78c-e95e8c3ee8d6" providerId="ADAL" clId="{23A35180-9C35-46CA-8D3E-5107DA76FFD6}" dt="2022-02-07T16:31:38.512" v="1664"/>
          <ac:spMkLst>
            <pc:docMk/>
            <pc:sldMk cId="1259031239" sldId="660"/>
            <ac:spMk id="25" creationId="{817DFB05-7741-4C69-931E-47D8806B129C}"/>
          </ac:spMkLst>
        </pc:spChg>
        <pc:spChg chg="mod">
          <ac:chgData name="Madhumita Saravana Kumar" userId="9ffa2865-6a19-4249-a78c-e95e8c3ee8d6" providerId="ADAL" clId="{23A35180-9C35-46CA-8D3E-5107DA76FFD6}" dt="2022-02-07T16:31:38.512" v="1664"/>
          <ac:spMkLst>
            <pc:docMk/>
            <pc:sldMk cId="1259031239" sldId="660"/>
            <ac:spMk id="26" creationId="{8F3FCE8E-3DA1-4369-95EA-1DD47A879854}"/>
          </ac:spMkLst>
        </pc:spChg>
        <pc:spChg chg="mod">
          <ac:chgData name="Madhumita Saravana Kumar" userId="9ffa2865-6a19-4249-a78c-e95e8c3ee8d6" providerId="ADAL" clId="{23A35180-9C35-46CA-8D3E-5107DA76FFD6}" dt="2022-02-07T16:31:38.512" v="1664"/>
          <ac:spMkLst>
            <pc:docMk/>
            <pc:sldMk cId="1259031239" sldId="660"/>
            <ac:spMk id="27" creationId="{B243D8EE-0733-4F28-A17D-E6CB9EE66B6C}"/>
          </ac:spMkLst>
        </pc:spChg>
        <pc:spChg chg="mod">
          <ac:chgData name="Madhumita Saravana Kumar" userId="9ffa2865-6a19-4249-a78c-e95e8c3ee8d6" providerId="ADAL" clId="{23A35180-9C35-46CA-8D3E-5107DA76FFD6}" dt="2022-02-07T16:31:38.512" v="1664"/>
          <ac:spMkLst>
            <pc:docMk/>
            <pc:sldMk cId="1259031239" sldId="660"/>
            <ac:spMk id="28" creationId="{DA5B7A7A-E3EA-48FE-BA72-4383C8594767}"/>
          </ac:spMkLst>
        </pc:spChg>
        <pc:grpChg chg="del">
          <ac:chgData name="Madhumita Saravana Kumar" userId="9ffa2865-6a19-4249-a78c-e95e8c3ee8d6" providerId="ADAL" clId="{23A35180-9C35-46CA-8D3E-5107DA76FFD6}" dt="2022-02-07T16:31:37.995" v="1663" actId="478"/>
          <ac:grpSpMkLst>
            <pc:docMk/>
            <pc:sldMk cId="1259031239" sldId="660"/>
            <ac:grpSpMk id="11" creationId="{EE72F32A-7C1E-4A6A-B86A-1AB5381456F7}"/>
          </ac:grpSpMkLst>
        </pc:grpChg>
        <pc:grpChg chg="add mod">
          <ac:chgData name="Madhumita Saravana Kumar" userId="9ffa2865-6a19-4249-a78c-e95e8c3ee8d6" providerId="ADAL" clId="{23A35180-9C35-46CA-8D3E-5107DA76FFD6}" dt="2022-02-07T16:31:38.512" v="1664"/>
          <ac:grpSpMkLst>
            <pc:docMk/>
            <pc:sldMk cId="1259031239" sldId="660"/>
            <ac:grpSpMk id="20" creationId="{DF2A0408-E883-4BC4-B7F5-D80E03C0E839}"/>
          </ac:grpSpMkLst>
        </pc:grpChg>
        <pc:grpChg chg="mod">
          <ac:chgData name="Madhumita Saravana Kumar" userId="9ffa2865-6a19-4249-a78c-e95e8c3ee8d6" providerId="ADAL" clId="{23A35180-9C35-46CA-8D3E-5107DA76FFD6}" dt="2022-02-07T16:31:38.512" v="1664"/>
          <ac:grpSpMkLst>
            <pc:docMk/>
            <pc:sldMk cId="1259031239" sldId="660"/>
            <ac:grpSpMk id="21" creationId="{3FEF53FA-94C9-4CEB-957C-662F37E15A1D}"/>
          </ac:grpSpMkLst>
        </pc:grpChg>
        <pc:graphicFrameChg chg="mod">
          <ac:chgData name="Madhumita Saravana Kumar" userId="9ffa2865-6a19-4249-a78c-e95e8c3ee8d6" providerId="ADAL" clId="{23A35180-9C35-46CA-8D3E-5107DA76FFD6}" dt="2022-02-07T16:31:38.512" v="1664"/>
          <ac:graphicFrameMkLst>
            <pc:docMk/>
            <pc:sldMk cId="1259031239" sldId="660"/>
            <ac:graphicFrameMk id="23" creationId="{6710E79E-FD88-4B61-875F-FEE5666B00FF}"/>
          </ac:graphicFrameMkLst>
        </pc:graphicFrameChg>
      </pc:sldChg>
      <pc:sldChg chg="modSp mod addCm modNotesTx">
        <pc:chgData name="Madhumita Saravana Kumar" userId="9ffa2865-6a19-4249-a78c-e95e8c3ee8d6" providerId="ADAL" clId="{23A35180-9C35-46CA-8D3E-5107DA76FFD6}" dt="2022-02-07T16:33:57.708" v="1771" actId="20577"/>
        <pc:sldMkLst>
          <pc:docMk/>
          <pc:sldMk cId="3479810144" sldId="667"/>
        </pc:sldMkLst>
        <pc:spChg chg="mod">
          <ac:chgData name="Madhumita Saravana Kumar" userId="9ffa2865-6a19-4249-a78c-e95e8c3ee8d6" providerId="ADAL" clId="{23A35180-9C35-46CA-8D3E-5107DA76FFD6}" dt="2022-02-07T14:48:29.201" v="1076" actId="20577"/>
          <ac:spMkLst>
            <pc:docMk/>
            <pc:sldMk cId="3479810144" sldId="667"/>
            <ac:spMk id="7" creationId="{6178DD5D-CD87-4897-AA83-78B24A6CBC17}"/>
          </ac:spMkLst>
        </pc:spChg>
        <pc:spChg chg="mod">
          <ac:chgData name="Madhumita Saravana Kumar" userId="9ffa2865-6a19-4249-a78c-e95e8c3ee8d6" providerId="ADAL" clId="{23A35180-9C35-46CA-8D3E-5107DA76FFD6}" dt="2022-02-07T14:51:10.265" v="1137" actId="20577"/>
          <ac:spMkLst>
            <pc:docMk/>
            <pc:sldMk cId="3479810144" sldId="667"/>
            <ac:spMk id="8" creationId="{8C050520-DF6D-4BF2-981F-3A092AF6B65D}"/>
          </ac:spMkLst>
        </pc:spChg>
        <pc:spChg chg="mod">
          <ac:chgData name="Madhumita Saravana Kumar" userId="9ffa2865-6a19-4249-a78c-e95e8c3ee8d6" providerId="ADAL" clId="{23A35180-9C35-46CA-8D3E-5107DA76FFD6}" dt="2022-02-07T14:54:15.985" v="1159" actId="20577"/>
          <ac:spMkLst>
            <pc:docMk/>
            <pc:sldMk cId="3479810144" sldId="667"/>
            <ac:spMk id="12" creationId="{8EF8FA99-447B-4DBA-98B9-D50B2DD510DD}"/>
          </ac:spMkLst>
        </pc:spChg>
        <pc:graphicFrameChg chg="mod modGraphic">
          <ac:chgData name="Madhumita Saravana Kumar" userId="9ffa2865-6a19-4249-a78c-e95e8c3ee8d6" providerId="ADAL" clId="{23A35180-9C35-46CA-8D3E-5107DA76FFD6}" dt="2022-02-07T15:10:57.931" v="1234" actId="20577"/>
          <ac:graphicFrameMkLst>
            <pc:docMk/>
            <pc:sldMk cId="3479810144" sldId="667"/>
            <ac:graphicFrameMk id="4" creationId="{65B63B6F-E915-4FEA-9D2B-ECD9C51F5656}"/>
          </ac:graphicFrameMkLst>
        </pc:graphicFrameChg>
      </pc:sldChg>
      <pc:sldChg chg="addSp delSp modSp mod modAnim addCm modNotesTx">
        <pc:chgData name="Madhumita Saravana Kumar" userId="9ffa2865-6a19-4249-a78c-e95e8c3ee8d6" providerId="ADAL" clId="{23A35180-9C35-46CA-8D3E-5107DA76FFD6}" dt="2022-02-07T16:34:33.707" v="1786" actId="20577"/>
        <pc:sldMkLst>
          <pc:docMk/>
          <pc:sldMk cId="2448241108" sldId="670"/>
        </pc:sldMkLst>
        <pc:spChg chg="add del mod">
          <ac:chgData name="Madhumita Saravana Kumar" userId="9ffa2865-6a19-4249-a78c-e95e8c3ee8d6" providerId="ADAL" clId="{23A35180-9C35-46CA-8D3E-5107DA76FFD6}" dt="2022-02-07T16:15:07.820" v="1350" actId="478"/>
          <ac:spMkLst>
            <pc:docMk/>
            <pc:sldMk cId="2448241108" sldId="670"/>
            <ac:spMk id="3" creationId="{C02F275F-70EC-467A-A4A4-E28225C07963}"/>
          </ac:spMkLst>
        </pc:spChg>
        <pc:spChg chg="add del mod">
          <ac:chgData name="Madhumita Saravana Kumar" userId="9ffa2865-6a19-4249-a78c-e95e8c3ee8d6" providerId="ADAL" clId="{23A35180-9C35-46CA-8D3E-5107DA76FFD6}" dt="2022-02-07T16:15:09.301" v="1351" actId="478"/>
          <ac:spMkLst>
            <pc:docMk/>
            <pc:sldMk cId="2448241108" sldId="670"/>
            <ac:spMk id="6" creationId="{87062D75-7F1B-4AF7-9FB3-15A212B950AD}"/>
          </ac:spMkLst>
        </pc:spChg>
        <pc:spChg chg="add del mod">
          <ac:chgData name="Madhumita Saravana Kumar" userId="9ffa2865-6a19-4249-a78c-e95e8c3ee8d6" providerId="ADAL" clId="{23A35180-9C35-46CA-8D3E-5107DA76FFD6}" dt="2022-02-07T16:15:10.138" v="1352" actId="478"/>
          <ac:spMkLst>
            <pc:docMk/>
            <pc:sldMk cId="2448241108" sldId="670"/>
            <ac:spMk id="7" creationId="{F64D0F12-8E76-402C-8F61-2FFD79BF06CD}"/>
          </ac:spMkLst>
        </pc:spChg>
        <pc:spChg chg="add mod">
          <ac:chgData name="Madhumita Saravana Kumar" userId="9ffa2865-6a19-4249-a78c-e95e8c3ee8d6" providerId="ADAL" clId="{23A35180-9C35-46CA-8D3E-5107DA76FFD6}" dt="2022-02-07T16:18:06.446" v="1380" actId="207"/>
          <ac:spMkLst>
            <pc:docMk/>
            <pc:sldMk cId="2448241108" sldId="670"/>
            <ac:spMk id="10" creationId="{30AA0230-D2E9-4609-8375-0842971731D5}"/>
          </ac:spMkLst>
        </pc:spChg>
        <pc:spChg chg="mod">
          <ac:chgData name="Madhumita Saravana Kumar" userId="9ffa2865-6a19-4249-a78c-e95e8c3ee8d6" providerId="ADAL" clId="{23A35180-9C35-46CA-8D3E-5107DA76FFD6}" dt="2022-02-07T15:52:34.187" v="1303" actId="14100"/>
          <ac:spMkLst>
            <pc:docMk/>
            <pc:sldMk cId="2448241108" sldId="670"/>
            <ac:spMk id="40" creationId="{94E53FD4-20D5-4CEF-90C9-1EA50198741B}"/>
          </ac:spMkLst>
        </pc:spChg>
        <pc:spChg chg="mod">
          <ac:chgData name="Madhumita Saravana Kumar" userId="9ffa2865-6a19-4249-a78c-e95e8c3ee8d6" providerId="ADAL" clId="{23A35180-9C35-46CA-8D3E-5107DA76FFD6}" dt="2022-02-07T15:51:53.257" v="1284"/>
          <ac:spMkLst>
            <pc:docMk/>
            <pc:sldMk cId="2448241108" sldId="670"/>
            <ac:spMk id="42" creationId="{C7653A5E-367A-412D-9125-DF4C1CDCC068}"/>
          </ac:spMkLst>
        </pc:spChg>
        <pc:spChg chg="mod">
          <ac:chgData name="Madhumita Saravana Kumar" userId="9ffa2865-6a19-4249-a78c-e95e8c3ee8d6" providerId="ADAL" clId="{23A35180-9C35-46CA-8D3E-5107DA76FFD6}" dt="2022-02-07T15:51:53.257" v="1284"/>
          <ac:spMkLst>
            <pc:docMk/>
            <pc:sldMk cId="2448241108" sldId="670"/>
            <ac:spMk id="43" creationId="{D492ED97-BEFA-4147-B397-0E14395A58F6}"/>
          </ac:spMkLst>
        </pc:spChg>
        <pc:spChg chg="mod">
          <ac:chgData name="Madhumita Saravana Kumar" userId="9ffa2865-6a19-4249-a78c-e95e8c3ee8d6" providerId="ADAL" clId="{23A35180-9C35-46CA-8D3E-5107DA76FFD6}" dt="2022-02-07T15:51:53.257" v="1284"/>
          <ac:spMkLst>
            <pc:docMk/>
            <pc:sldMk cId="2448241108" sldId="670"/>
            <ac:spMk id="44" creationId="{B5AAFC9C-1AC0-440C-90DB-0396DFAE9E30}"/>
          </ac:spMkLst>
        </pc:spChg>
        <pc:spChg chg="mod">
          <ac:chgData name="Madhumita Saravana Kumar" userId="9ffa2865-6a19-4249-a78c-e95e8c3ee8d6" providerId="ADAL" clId="{23A35180-9C35-46CA-8D3E-5107DA76FFD6}" dt="2022-02-07T15:51:53.257" v="1284"/>
          <ac:spMkLst>
            <pc:docMk/>
            <pc:sldMk cId="2448241108" sldId="670"/>
            <ac:spMk id="45" creationId="{461D9F0C-0092-43C6-9D60-95DECCF730F7}"/>
          </ac:spMkLst>
        </pc:spChg>
        <pc:spChg chg="mod">
          <ac:chgData name="Madhumita Saravana Kumar" userId="9ffa2865-6a19-4249-a78c-e95e8c3ee8d6" providerId="ADAL" clId="{23A35180-9C35-46CA-8D3E-5107DA76FFD6}" dt="2022-02-07T15:51:53.257" v="1284"/>
          <ac:spMkLst>
            <pc:docMk/>
            <pc:sldMk cId="2448241108" sldId="670"/>
            <ac:spMk id="46" creationId="{87499B35-57AA-4D01-94C7-E660AB51A91B}"/>
          </ac:spMkLst>
        </pc:spChg>
        <pc:spChg chg="add del mod">
          <ac:chgData name="Madhumita Saravana Kumar" userId="9ffa2865-6a19-4249-a78c-e95e8c3ee8d6" providerId="ADAL" clId="{23A35180-9C35-46CA-8D3E-5107DA76FFD6}" dt="2022-02-07T16:15:13.510" v="1354" actId="478"/>
          <ac:spMkLst>
            <pc:docMk/>
            <pc:sldMk cId="2448241108" sldId="670"/>
            <ac:spMk id="47" creationId="{3A1DEE12-81D9-4C6F-9B32-25803C890901}"/>
          </ac:spMkLst>
        </pc:spChg>
        <pc:spChg chg="add mod">
          <ac:chgData name="Madhumita Saravana Kumar" userId="9ffa2865-6a19-4249-a78c-e95e8c3ee8d6" providerId="ADAL" clId="{23A35180-9C35-46CA-8D3E-5107DA76FFD6}" dt="2022-02-07T16:16:13.353" v="1365" actId="1076"/>
          <ac:spMkLst>
            <pc:docMk/>
            <pc:sldMk cId="2448241108" sldId="670"/>
            <ac:spMk id="48" creationId="{993A5E8C-4795-4B2F-9D73-33898B98F538}"/>
          </ac:spMkLst>
        </pc:spChg>
        <pc:spChg chg="add del mod">
          <ac:chgData name="Madhumita Saravana Kumar" userId="9ffa2865-6a19-4249-a78c-e95e8c3ee8d6" providerId="ADAL" clId="{23A35180-9C35-46CA-8D3E-5107DA76FFD6}" dt="2022-02-07T16:18:35.098" v="1383" actId="478"/>
          <ac:spMkLst>
            <pc:docMk/>
            <pc:sldMk cId="2448241108" sldId="670"/>
            <ac:spMk id="49" creationId="{C5DDDABB-825D-4B2B-B1D1-253F333BF5C4}"/>
          </ac:spMkLst>
        </pc:spChg>
        <pc:spChg chg="add mod">
          <ac:chgData name="Madhumita Saravana Kumar" userId="9ffa2865-6a19-4249-a78c-e95e8c3ee8d6" providerId="ADAL" clId="{23A35180-9C35-46CA-8D3E-5107DA76FFD6}" dt="2022-02-07T16:15:19.290" v="1356" actId="1076"/>
          <ac:spMkLst>
            <pc:docMk/>
            <pc:sldMk cId="2448241108" sldId="670"/>
            <ac:spMk id="50" creationId="{F6B0810A-8F8A-46C0-A122-AEFF8A11E7A3}"/>
          </ac:spMkLst>
        </pc:spChg>
        <pc:spChg chg="add mod">
          <ac:chgData name="Madhumita Saravana Kumar" userId="9ffa2865-6a19-4249-a78c-e95e8c3ee8d6" providerId="ADAL" clId="{23A35180-9C35-46CA-8D3E-5107DA76FFD6}" dt="2022-02-07T16:15:48.487" v="1360" actId="1076"/>
          <ac:spMkLst>
            <pc:docMk/>
            <pc:sldMk cId="2448241108" sldId="670"/>
            <ac:spMk id="52" creationId="{F0CF5E57-471F-465E-8D72-A218C92BE937}"/>
          </ac:spMkLst>
        </pc:spChg>
        <pc:spChg chg="add mod">
          <ac:chgData name="Madhumita Saravana Kumar" userId="9ffa2865-6a19-4249-a78c-e95e8c3ee8d6" providerId="ADAL" clId="{23A35180-9C35-46CA-8D3E-5107DA76FFD6}" dt="2022-02-07T16:15:38.384" v="1358" actId="1076"/>
          <ac:spMkLst>
            <pc:docMk/>
            <pc:sldMk cId="2448241108" sldId="670"/>
            <ac:spMk id="53" creationId="{1C6CEFE8-28A9-4E4F-8571-82F172BDBA34}"/>
          </ac:spMkLst>
        </pc:spChg>
        <pc:spChg chg="add mod">
          <ac:chgData name="Madhumita Saravana Kumar" userId="9ffa2865-6a19-4249-a78c-e95e8c3ee8d6" providerId="ADAL" clId="{23A35180-9C35-46CA-8D3E-5107DA76FFD6}" dt="2022-02-07T16:18:17.745" v="1381" actId="1076"/>
          <ac:spMkLst>
            <pc:docMk/>
            <pc:sldMk cId="2448241108" sldId="670"/>
            <ac:spMk id="54" creationId="{3659916E-9EF1-435E-B159-7FA15B1CF8EA}"/>
          </ac:spMkLst>
        </pc:spChg>
        <pc:spChg chg="add mod ord">
          <ac:chgData name="Madhumita Saravana Kumar" userId="9ffa2865-6a19-4249-a78c-e95e8c3ee8d6" providerId="ADAL" clId="{23A35180-9C35-46CA-8D3E-5107DA76FFD6}" dt="2022-02-07T16:17:31.178" v="1375" actId="1076"/>
          <ac:spMkLst>
            <pc:docMk/>
            <pc:sldMk cId="2448241108" sldId="670"/>
            <ac:spMk id="56" creationId="{1590D524-22F4-4827-92E2-2F5C2539C2EC}"/>
          </ac:spMkLst>
        </pc:spChg>
        <pc:spChg chg="add mod">
          <ac:chgData name="Madhumita Saravana Kumar" userId="9ffa2865-6a19-4249-a78c-e95e8c3ee8d6" providerId="ADAL" clId="{23A35180-9C35-46CA-8D3E-5107DA76FFD6}" dt="2022-02-07T16:17:31.178" v="1375" actId="1076"/>
          <ac:spMkLst>
            <pc:docMk/>
            <pc:sldMk cId="2448241108" sldId="670"/>
            <ac:spMk id="57" creationId="{9311C3C7-65A8-4482-A7C7-C68D6544F667}"/>
          </ac:spMkLst>
        </pc:spChg>
        <pc:spChg chg="add mod">
          <ac:chgData name="Madhumita Saravana Kumar" userId="9ffa2865-6a19-4249-a78c-e95e8c3ee8d6" providerId="ADAL" clId="{23A35180-9C35-46CA-8D3E-5107DA76FFD6}" dt="2022-02-07T16:17:31.178" v="1375" actId="1076"/>
          <ac:spMkLst>
            <pc:docMk/>
            <pc:sldMk cId="2448241108" sldId="670"/>
            <ac:spMk id="60" creationId="{B0F9FB99-1D18-4B9C-AB8A-00338D17EFE3}"/>
          </ac:spMkLst>
        </pc:spChg>
        <pc:spChg chg="mod">
          <ac:chgData name="Madhumita Saravana Kumar" userId="9ffa2865-6a19-4249-a78c-e95e8c3ee8d6" providerId="ADAL" clId="{23A35180-9C35-46CA-8D3E-5107DA76FFD6}" dt="2022-02-07T14:24:01.482" v="886" actId="14100"/>
          <ac:spMkLst>
            <pc:docMk/>
            <pc:sldMk cId="2448241108" sldId="670"/>
            <ac:spMk id="69" creationId="{C9AD07C0-EEEC-4DE2-9DB1-212F294E588C}"/>
          </ac:spMkLst>
        </pc:spChg>
        <pc:spChg chg="mod">
          <ac:chgData name="Madhumita Saravana Kumar" userId="9ffa2865-6a19-4249-a78c-e95e8c3ee8d6" providerId="ADAL" clId="{23A35180-9C35-46CA-8D3E-5107DA76FFD6}" dt="2022-02-07T16:19:25.711" v="1392" actId="1076"/>
          <ac:spMkLst>
            <pc:docMk/>
            <pc:sldMk cId="2448241108" sldId="670"/>
            <ac:spMk id="70" creationId="{584CFFF5-636E-4BB1-B441-9248A5363B1E}"/>
          </ac:spMkLst>
        </pc:spChg>
        <pc:spChg chg="mod">
          <ac:chgData name="Madhumita Saravana Kumar" userId="9ffa2865-6a19-4249-a78c-e95e8c3ee8d6" providerId="ADAL" clId="{23A35180-9C35-46CA-8D3E-5107DA76FFD6}" dt="2022-02-07T16:19:07.765" v="1389" actId="1076"/>
          <ac:spMkLst>
            <pc:docMk/>
            <pc:sldMk cId="2448241108" sldId="670"/>
            <ac:spMk id="71" creationId="{437F1D84-A256-4388-BA9E-6B63D6D3D918}"/>
          </ac:spMkLst>
        </pc:spChg>
        <pc:spChg chg="mod">
          <ac:chgData name="Madhumita Saravana Kumar" userId="9ffa2865-6a19-4249-a78c-e95e8c3ee8d6" providerId="ADAL" clId="{23A35180-9C35-46CA-8D3E-5107DA76FFD6}" dt="2022-02-07T16:18:54.555" v="1386" actId="1076"/>
          <ac:spMkLst>
            <pc:docMk/>
            <pc:sldMk cId="2448241108" sldId="670"/>
            <ac:spMk id="72" creationId="{8634B6E5-06C0-4DC1-9272-6BD3AF6AA51E}"/>
          </ac:spMkLst>
        </pc:spChg>
        <pc:spChg chg="mod">
          <ac:chgData name="Madhumita Saravana Kumar" userId="9ffa2865-6a19-4249-a78c-e95e8c3ee8d6" providerId="ADAL" clId="{23A35180-9C35-46CA-8D3E-5107DA76FFD6}" dt="2022-02-07T16:19:20.596" v="1391" actId="1076"/>
          <ac:spMkLst>
            <pc:docMk/>
            <pc:sldMk cId="2448241108" sldId="670"/>
            <ac:spMk id="73" creationId="{E07C43EA-97BF-4686-842C-C27885A7822C}"/>
          </ac:spMkLst>
        </pc:spChg>
        <pc:spChg chg="mod">
          <ac:chgData name="Madhumita Saravana Kumar" userId="9ffa2865-6a19-4249-a78c-e95e8c3ee8d6" providerId="ADAL" clId="{23A35180-9C35-46CA-8D3E-5107DA76FFD6}" dt="2022-02-07T16:14:53.026" v="1349" actId="571"/>
          <ac:spMkLst>
            <pc:docMk/>
            <pc:sldMk cId="2448241108" sldId="670"/>
            <ac:spMk id="107" creationId="{41F4C110-21DB-43A8-A650-C291B1ABABEC}"/>
          </ac:spMkLst>
        </pc:spChg>
        <pc:spChg chg="mod">
          <ac:chgData name="Madhumita Saravana Kumar" userId="9ffa2865-6a19-4249-a78c-e95e8c3ee8d6" providerId="ADAL" clId="{23A35180-9C35-46CA-8D3E-5107DA76FFD6}" dt="2022-02-07T16:14:53.026" v="1349" actId="571"/>
          <ac:spMkLst>
            <pc:docMk/>
            <pc:sldMk cId="2448241108" sldId="670"/>
            <ac:spMk id="109" creationId="{9FE86DAF-FF45-43D3-9894-7EFA8DFD71D0}"/>
          </ac:spMkLst>
        </pc:spChg>
        <pc:spChg chg="mod">
          <ac:chgData name="Madhumita Saravana Kumar" userId="9ffa2865-6a19-4249-a78c-e95e8c3ee8d6" providerId="ADAL" clId="{23A35180-9C35-46CA-8D3E-5107DA76FFD6}" dt="2022-02-07T16:14:53.026" v="1349" actId="571"/>
          <ac:spMkLst>
            <pc:docMk/>
            <pc:sldMk cId="2448241108" sldId="670"/>
            <ac:spMk id="117" creationId="{5EE1C44B-1A89-41F6-9A23-E5FCCDFD27D0}"/>
          </ac:spMkLst>
        </pc:spChg>
        <pc:spChg chg="mod">
          <ac:chgData name="Madhumita Saravana Kumar" userId="9ffa2865-6a19-4249-a78c-e95e8c3ee8d6" providerId="ADAL" clId="{23A35180-9C35-46CA-8D3E-5107DA76FFD6}" dt="2022-02-07T15:52:14.487" v="1302" actId="20577"/>
          <ac:spMkLst>
            <pc:docMk/>
            <pc:sldMk cId="2448241108" sldId="670"/>
            <ac:spMk id="5136" creationId="{00000000-0000-0000-0000-000000000000}"/>
          </ac:spMkLst>
        </pc:spChg>
        <pc:grpChg chg="del">
          <ac:chgData name="Madhumita Saravana Kumar" userId="9ffa2865-6a19-4249-a78c-e95e8c3ee8d6" providerId="ADAL" clId="{23A35180-9C35-46CA-8D3E-5107DA76FFD6}" dt="2022-02-07T15:51:51.655" v="1283" actId="478"/>
          <ac:grpSpMkLst>
            <pc:docMk/>
            <pc:sldMk cId="2448241108" sldId="670"/>
            <ac:grpSpMk id="28" creationId="{39C67AE4-1CD5-4458-A3DC-2892C955155F}"/>
          </ac:grpSpMkLst>
        </pc:grpChg>
        <pc:grpChg chg="add mod">
          <ac:chgData name="Madhumita Saravana Kumar" userId="9ffa2865-6a19-4249-a78c-e95e8c3ee8d6" providerId="ADAL" clId="{23A35180-9C35-46CA-8D3E-5107DA76FFD6}" dt="2022-02-07T15:51:53.257" v="1284"/>
          <ac:grpSpMkLst>
            <pc:docMk/>
            <pc:sldMk cId="2448241108" sldId="670"/>
            <ac:grpSpMk id="38" creationId="{34D7FE3F-B261-4F10-B5D5-B984EE2A9266}"/>
          </ac:grpSpMkLst>
        </pc:grpChg>
        <pc:grpChg chg="mod">
          <ac:chgData name="Madhumita Saravana Kumar" userId="9ffa2865-6a19-4249-a78c-e95e8c3ee8d6" providerId="ADAL" clId="{23A35180-9C35-46CA-8D3E-5107DA76FFD6}" dt="2022-02-07T15:51:53.257" v="1284"/>
          <ac:grpSpMkLst>
            <pc:docMk/>
            <pc:sldMk cId="2448241108" sldId="670"/>
            <ac:grpSpMk id="39" creationId="{2EB0937F-2A92-410C-AF5A-B1261D2AF941}"/>
          </ac:grpSpMkLst>
        </pc:grpChg>
        <pc:grpChg chg="mod">
          <ac:chgData name="Madhumita Saravana Kumar" userId="9ffa2865-6a19-4249-a78c-e95e8c3ee8d6" providerId="ADAL" clId="{23A35180-9C35-46CA-8D3E-5107DA76FFD6}" dt="2022-02-07T16:12:14.961" v="1323" actId="1076"/>
          <ac:grpSpMkLst>
            <pc:docMk/>
            <pc:sldMk cId="2448241108" sldId="670"/>
            <ac:grpSpMk id="101" creationId="{A2EE29C0-F83F-45F3-97CC-46EA28771016}"/>
          </ac:grpSpMkLst>
        </pc:grpChg>
        <pc:grpChg chg="mod">
          <ac:chgData name="Madhumita Saravana Kumar" userId="9ffa2865-6a19-4249-a78c-e95e8c3ee8d6" providerId="ADAL" clId="{23A35180-9C35-46CA-8D3E-5107DA76FFD6}" dt="2022-02-07T16:14:53.026" v="1349" actId="571"/>
          <ac:grpSpMkLst>
            <pc:docMk/>
            <pc:sldMk cId="2448241108" sldId="670"/>
            <ac:grpSpMk id="104" creationId="{44BC5C43-0F98-45F3-9AFC-B7A931DA9FA3}"/>
          </ac:grpSpMkLst>
        </pc:grpChg>
        <pc:graphicFrameChg chg="mod">
          <ac:chgData name="Madhumita Saravana Kumar" userId="9ffa2865-6a19-4249-a78c-e95e8c3ee8d6" providerId="ADAL" clId="{23A35180-9C35-46CA-8D3E-5107DA76FFD6}" dt="2022-02-07T15:51:53.257" v="1284"/>
          <ac:graphicFrameMkLst>
            <pc:docMk/>
            <pc:sldMk cId="2448241108" sldId="670"/>
            <ac:graphicFrameMk id="41" creationId="{78DCF98D-B249-4AFE-AD31-1462F338391B}"/>
          </ac:graphicFrameMkLst>
        </pc:graphicFrameChg>
        <pc:cxnChg chg="add del mod">
          <ac:chgData name="Madhumita Saravana Kumar" userId="9ffa2865-6a19-4249-a78c-e95e8c3ee8d6" providerId="ADAL" clId="{23A35180-9C35-46CA-8D3E-5107DA76FFD6}" dt="2022-02-07T16:15:11.072" v="1353" actId="478"/>
          <ac:cxnSpMkLst>
            <pc:docMk/>
            <pc:sldMk cId="2448241108" sldId="670"/>
            <ac:cxnSpMk id="5" creationId="{BB2B9CF7-0C0B-416C-B0AB-59E9BFEB2D22}"/>
          </ac:cxnSpMkLst>
        </pc:cxnChg>
        <pc:cxnChg chg="add mod">
          <ac:chgData name="Madhumita Saravana Kumar" userId="9ffa2865-6a19-4249-a78c-e95e8c3ee8d6" providerId="ADAL" clId="{23A35180-9C35-46CA-8D3E-5107DA76FFD6}" dt="2022-02-07T16:18:26.046" v="1382" actId="1076"/>
          <ac:cxnSpMkLst>
            <pc:docMk/>
            <pc:sldMk cId="2448241108" sldId="670"/>
            <ac:cxnSpMk id="51" creationId="{A82EB9BF-6E9A-47B3-92D3-A16D8620ED4E}"/>
          </ac:cxnSpMkLst>
        </pc:cxnChg>
        <pc:cxnChg chg="add mod">
          <ac:chgData name="Madhumita Saravana Kumar" userId="9ffa2865-6a19-4249-a78c-e95e8c3ee8d6" providerId="ADAL" clId="{23A35180-9C35-46CA-8D3E-5107DA76FFD6}" dt="2022-02-07T16:15:38.384" v="1358" actId="1076"/>
          <ac:cxnSpMkLst>
            <pc:docMk/>
            <pc:sldMk cId="2448241108" sldId="670"/>
            <ac:cxnSpMk id="55" creationId="{1A3409B9-3DEE-4B1B-9AE1-B09164445D6A}"/>
          </ac:cxnSpMkLst>
        </pc:cxnChg>
        <pc:cxnChg chg="add mod">
          <ac:chgData name="Madhumita Saravana Kumar" userId="9ffa2865-6a19-4249-a78c-e95e8c3ee8d6" providerId="ADAL" clId="{23A35180-9C35-46CA-8D3E-5107DA76FFD6}" dt="2022-02-07T16:17:31.178" v="1375" actId="1076"/>
          <ac:cxnSpMkLst>
            <pc:docMk/>
            <pc:sldMk cId="2448241108" sldId="670"/>
            <ac:cxnSpMk id="58" creationId="{3030A593-1805-4180-805F-409758900C1C}"/>
          </ac:cxnSpMkLst>
        </pc:cxnChg>
        <pc:cxnChg chg="mod">
          <ac:chgData name="Madhumita Saravana Kumar" userId="9ffa2865-6a19-4249-a78c-e95e8c3ee8d6" providerId="ADAL" clId="{23A35180-9C35-46CA-8D3E-5107DA76FFD6}" dt="2022-02-07T16:14:53.026" v="1349" actId="571"/>
          <ac:cxnSpMkLst>
            <pc:docMk/>
            <pc:sldMk cId="2448241108" sldId="670"/>
            <ac:cxnSpMk id="105" creationId="{6138FD61-D28B-4DBC-9F89-A112026D112B}"/>
          </ac:cxnSpMkLst>
        </pc:cxnChg>
        <pc:cxnChg chg="mod">
          <ac:chgData name="Madhumita Saravana Kumar" userId="9ffa2865-6a19-4249-a78c-e95e8c3ee8d6" providerId="ADAL" clId="{23A35180-9C35-46CA-8D3E-5107DA76FFD6}" dt="2022-02-07T16:14:53.026" v="1349" actId="571"/>
          <ac:cxnSpMkLst>
            <pc:docMk/>
            <pc:sldMk cId="2448241108" sldId="670"/>
            <ac:cxnSpMk id="106" creationId="{2A8E2D7F-7030-4FB9-BB6F-05B846459452}"/>
          </ac:cxnSpMkLst>
        </pc:cxnChg>
        <pc:cxnChg chg="mod">
          <ac:chgData name="Madhumita Saravana Kumar" userId="9ffa2865-6a19-4249-a78c-e95e8c3ee8d6" providerId="ADAL" clId="{23A35180-9C35-46CA-8D3E-5107DA76FFD6}" dt="2022-02-07T16:14:53.026" v="1349" actId="571"/>
          <ac:cxnSpMkLst>
            <pc:docMk/>
            <pc:sldMk cId="2448241108" sldId="670"/>
            <ac:cxnSpMk id="108" creationId="{FA6016F2-9F8B-4835-857D-366D10BBC930}"/>
          </ac:cxnSpMkLst>
        </pc:cxnChg>
        <pc:cxnChg chg="mod">
          <ac:chgData name="Madhumita Saravana Kumar" userId="9ffa2865-6a19-4249-a78c-e95e8c3ee8d6" providerId="ADAL" clId="{23A35180-9C35-46CA-8D3E-5107DA76FFD6}" dt="2022-02-07T16:14:53.026" v="1349" actId="571"/>
          <ac:cxnSpMkLst>
            <pc:docMk/>
            <pc:sldMk cId="2448241108" sldId="670"/>
            <ac:cxnSpMk id="110" creationId="{51FDBE4A-EB38-4A5F-98F7-9FE0BDDDADEF}"/>
          </ac:cxnSpMkLst>
        </pc:cxnChg>
        <pc:cxnChg chg="mod">
          <ac:chgData name="Madhumita Saravana Kumar" userId="9ffa2865-6a19-4249-a78c-e95e8c3ee8d6" providerId="ADAL" clId="{23A35180-9C35-46CA-8D3E-5107DA76FFD6}" dt="2022-02-07T16:14:53.026" v="1349" actId="571"/>
          <ac:cxnSpMkLst>
            <pc:docMk/>
            <pc:sldMk cId="2448241108" sldId="670"/>
            <ac:cxnSpMk id="111" creationId="{3625CC52-E2B4-46AD-A294-E97A4542C08B}"/>
          </ac:cxnSpMkLst>
        </pc:cxnChg>
        <pc:cxnChg chg="mod">
          <ac:chgData name="Madhumita Saravana Kumar" userId="9ffa2865-6a19-4249-a78c-e95e8c3ee8d6" providerId="ADAL" clId="{23A35180-9C35-46CA-8D3E-5107DA76FFD6}" dt="2022-02-07T16:14:53.026" v="1349" actId="571"/>
          <ac:cxnSpMkLst>
            <pc:docMk/>
            <pc:sldMk cId="2448241108" sldId="670"/>
            <ac:cxnSpMk id="116" creationId="{EF2532ED-7C74-4D9E-B089-D5DDA8FE529E}"/>
          </ac:cxnSpMkLst>
        </pc:cxnChg>
      </pc:sldChg>
      <pc:sldChg chg="modAnim modNotesTx">
        <pc:chgData name="Madhumita Saravana Kumar" userId="9ffa2865-6a19-4249-a78c-e95e8c3ee8d6" providerId="ADAL" clId="{23A35180-9C35-46CA-8D3E-5107DA76FFD6}" dt="2022-02-01T14:11:27.865" v="787"/>
        <pc:sldMkLst>
          <pc:docMk/>
          <pc:sldMk cId="3739455431" sldId="672"/>
        </pc:sldMkLst>
      </pc:sldChg>
      <pc:sldChg chg="addSp delSp modSp mod ord">
        <pc:chgData name="Madhumita Saravana Kumar" userId="9ffa2865-6a19-4249-a78c-e95e8c3ee8d6" providerId="ADAL" clId="{23A35180-9C35-46CA-8D3E-5107DA76FFD6}" dt="2022-02-07T16:29:43.845" v="1642"/>
        <pc:sldMkLst>
          <pc:docMk/>
          <pc:sldMk cId="1173667895" sldId="673"/>
        </pc:sldMkLst>
        <pc:spChg chg="mod">
          <ac:chgData name="Madhumita Saravana Kumar" userId="9ffa2865-6a19-4249-a78c-e95e8c3ee8d6" providerId="ADAL" clId="{23A35180-9C35-46CA-8D3E-5107DA76FFD6}" dt="2022-02-07T16:29:43.845" v="1642"/>
          <ac:spMkLst>
            <pc:docMk/>
            <pc:sldMk cId="1173667895" sldId="673"/>
            <ac:spMk id="17" creationId="{EFA49B28-060C-4252-A5A9-2F780EA83E0F}"/>
          </ac:spMkLst>
        </pc:spChg>
        <pc:spChg chg="mod">
          <ac:chgData name="Madhumita Saravana Kumar" userId="9ffa2865-6a19-4249-a78c-e95e8c3ee8d6" providerId="ADAL" clId="{23A35180-9C35-46CA-8D3E-5107DA76FFD6}" dt="2022-02-07T16:29:43.845" v="1642"/>
          <ac:spMkLst>
            <pc:docMk/>
            <pc:sldMk cId="1173667895" sldId="673"/>
            <ac:spMk id="19" creationId="{7EF5550D-A85E-400B-9C20-0F1B7A7F0F90}"/>
          </ac:spMkLst>
        </pc:spChg>
        <pc:spChg chg="mod">
          <ac:chgData name="Madhumita Saravana Kumar" userId="9ffa2865-6a19-4249-a78c-e95e8c3ee8d6" providerId="ADAL" clId="{23A35180-9C35-46CA-8D3E-5107DA76FFD6}" dt="2022-02-07T16:29:43.845" v="1642"/>
          <ac:spMkLst>
            <pc:docMk/>
            <pc:sldMk cId="1173667895" sldId="673"/>
            <ac:spMk id="20" creationId="{687BC195-1EFC-4819-9586-594EE68B2B6A}"/>
          </ac:spMkLst>
        </pc:spChg>
        <pc:spChg chg="mod">
          <ac:chgData name="Madhumita Saravana Kumar" userId="9ffa2865-6a19-4249-a78c-e95e8c3ee8d6" providerId="ADAL" clId="{23A35180-9C35-46CA-8D3E-5107DA76FFD6}" dt="2022-02-07T16:29:43.845" v="1642"/>
          <ac:spMkLst>
            <pc:docMk/>
            <pc:sldMk cId="1173667895" sldId="673"/>
            <ac:spMk id="21" creationId="{8FC14906-DB5A-4F8C-A852-6AA927C6A005}"/>
          </ac:spMkLst>
        </pc:spChg>
        <pc:spChg chg="mod">
          <ac:chgData name="Madhumita Saravana Kumar" userId="9ffa2865-6a19-4249-a78c-e95e8c3ee8d6" providerId="ADAL" clId="{23A35180-9C35-46CA-8D3E-5107DA76FFD6}" dt="2022-02-07T16:29:43.845" v="1642"/>
          <ac:spMkLst>
            <pc:docMk/>
            <pc:sldMk cId="1173667895" sldId="673"/>
            <ac:spMk id="22" creationId="{D9949223-4EDB-46DB-B73B-3BFBEE308F3C}"/>
          </ac:spMkLst>
        </pc:spChg>
        <pc:spChg chg="mod">
          <ac:chgData name="Madhumita Saravana Kumar" userId="9ffa2865-6a19-4249-a78c-e95e8c3ee8d6" providerId="ADAL" clId="{23A35180-9C35-46CA-8D3E-5107DA76FFD6}" dt="2022-02-07T16:29:43.845" v="1642"/>
          <ac:spMkLst>
            <pc:docMk/>
            <pc:sldMk cId="1173667895" sldId="673"/>
            <ac:spMk id="23" creationId="{EC009341-0198-42C7-9668-1E8B1D7C6B2A}"/>
          </ac:spMkLst>
        </pc:spChg>
        <pc:grpChg chg="del">
          <ac:chgData name="Madhumita Saravana Kumar" userId="9ffa2865-6a19-4249-a78c-e95e8c3ee8d6" providerId="ADAL" clId="{23A35180-9C35-46CA-8D3E-5107DA76FFD6}" dt="2022-02-07T16:29:43.328" v="1641" actId="478"/>
          <ac:grpSpMkLst>
            <pc:docMk/>
            <pc:sldMk cId="1173667895" sldId="673"/>
            <ac:grpSpMk id="5" creationId="{3227DCD0-E522-408A-A889-FDBB1621CBFE}"/>
          </ac:grpSpMkLst>
        </pc:grpChg>
        <pc:grpChg chg="add mod">
          <ac:chgData name="Madhumita Saravana Kumar" userId="9ffa2865-6a19-4249-a78c-e95e8c3ee8d6" providerId="ADAL" clId="{23A35180-9C35-46CA-8D3E-5107DA76FFD6}" dt="2022-02-07T16:29:43.845" v="1642"/>
          <ac:grpSpMkLst>
            <pc:docMk/>
            <pc:sldMk cId="1173667895" sldId="673"/>
            <ac:grpSpMk id="15" creationId="{AEEA2A2E-FD17-41DC-9364-169A1E158224}"/>
          </ac:grpSpMkLst>
        </pc:grpChg>
        <pc:grpChg chg="mod">
          <ac:chgData name="Madhumita Saravana Kumar" userId="9ffa2865-6a19-4249-a78c-e95e8c3ee8d6" providerId="ADAL" clId="{23A35180-9C35-46CA-8D3E-5107DA76FFD6}" dt="2022-02-07T16:29:43.845" v="1642"/>
          <ac:grpSpMkLst>
            <pc:docMk/>
            <pc:sldMk cId="1173667895" sldId="673"/>
            <ac:grpSpMk id="16" creationId="{4A02146B-5AAE-412C-BB84-82342CFB1FD3}"/>
          </ac:grpSpMkLst>
        </pc:grpChg>
        <pc:graphicFrameChg chg="mod">
          <ac:chgData name="Madhumita Saravana Kumar" userId="9ffa2865-6a19-4249-a78c-e95e8c3ee8d6" providerId="ADAL" clId="{23A35180-9C35-46CA-8D3E-5107DA76FFD6}" dt="2022-02-07T16:29:43.845" v="1642"/>
          <ac:graphicFrameMkLst>
            <pc:docMk/>
            <pc:sldMk cId="1173667895" sldId="673"/>
            <ac:graphicFrameMk id="18" creationId="{001751B2-C88F-4DC4-A85E-251BC1CE101F}"/>
          </ac:graphicFrameMkLst>
        </pc:graphicFrameChg>
      </pc:sldChg>
      <pc:sldChg chg="addSp delSp modSp mod modNotesTx">
        <pc:chgData name="Madhumita Saravana Kumar" userId="9ffa2865-6a19-4249-a78c-e95e8c3ee8d6" providerId="ADAL" clId="{23A35180-9C35-46CA-8D3E-5107DA76FFD6}" dt="2022-02-07T16:30:18.799" v="1649"/>
        <pc:sldMkLst>
          <pc:docMk/>
          <pc:sldMk cId="2534400007" sldId="675"/>
        </pc:sldMkLst>
        <pc:spChg chg="mod">
          <ac:chgData name="Madhumita Saravana Kumar" userId="9ffa2865-6a19-4249-a78c-e95e8c3ee8d6" providerId="ADAL" clId="{23A35180-9C35-46CA-8D3E-5107DA76FFD6}" dt="2022-02-07T16:30:18.799" v="1649"/>
          <ac:spMkLst>
            <pc:docMk/>
            <pc:sldMk cId="2534400007" sldId="675"/>
            <ac:spMk id="142" creationId="{17371598-9FFA-4BBB-B7ED-6DAC5D8C8F47}"/>
          </ac:spMkLst>
        </pc:spChg>
        <pc:spChg chg="mod">
          <ac:chgData name="Madhumita Saravana Kumar" userId="9ffa2865-6a19-4249-a78c-e95e8c3ee8d6" providerId="ADAL" clId="{23A35180-9C35-46CA-8D3E-5107DA76FFD6}" dt="2022-02-07T16:30:18.799" v="1649"/>
          <ac:spMkLst>
            <pc:docMk/>
            <pc:sldMk cId="2534400007" sldId="675"/>
            <ac:spMk id="144" creationId="{E5A05BA0-BC6A-4516-AF70-30188CD21378}"/>
          </ac:spMkLst>
        </pc:spChg>
        <pc:spChg chg="mod">
          <ac:chgData name="Madhumita Saravana Kumar" userId="9ffa2865-6a19-4249-a78c-e95e8c3ee8d6" providerId="ADAL" clId="{23A35180-9C35-46CA-8D3E-5107DA76FFD6}" dt="2022-02-07T16:30:18.799" v="1649"/>
          <ac:spMkLst>
            <pc:docMk/>
            <pc:sldMk cId="2534400007" sldId="675"/>
            <ac:spMk id="145" creationId="{4A7D9645-B709-43F9-BECC-37F054E6CBFF}"/>
          </ac:spMkLst>
        </pc:spChg>
        <pc:spChg chg="mod">
          <ac:chgData name="Madhumita Saravana Kumar" userId="9ffa2865-6a19-4249-a78c-e95e8c3ee8d6" providerId="ADAL" clId="{23A35180-9C35-46CA-8D3E-5107DA76FFD6}" dt="2022-02-07T16:30:18.799" v="1649"/>
          <ac:spMkLst>
            <pc:docMk/>
            <pc:sldMk cId="2534400007" sldId="675"/>
            <ac:spMk id="146" creationId="{7D6A93B6-22FB-4F04-A034-872DB6F6A806}"/>
          </ac:spMkLst>
        </pc:spChg>
        <pc:spChg chg="mod">
          <ac:chgData name="Madhumita Saravana Kumar" userId="9ffa2865-6a19-4249-a78c-e95e8c3ee8d6" providerId="ADAL" clId="{23A35180-9C35-46CA-8D3E-5107DA76FFD6}" dt="2022-02-07T16:30:18.799" v="1649"/>
          <ac:spMkLst>
            <pc:docMk/>
            <pc:sldMk cId="2534400007" sldId="675"/>
            <ac:spMk id="147" creationId="{F1419202-39B8-4BB8-976C-5551D41D700C}"/>
          </ac:spMkLst>
        </pc:spChg>
        <pc:spChg chg="mod">
          <ac:chgData name="Madhumita Saravana Kumar" userId="9ffa2865-6a19-4249-a78c-e95e8c3ee8d6" providerId="ADAL" clId="{23A35180-9C35-46CA-8D3E-5107DA76FFD6}" dt="2022-02-07T16:30:18.799" v="1649"/>
          <ac:spMkLst>
            <pc:docMk/>
            <pc:sldMk cId="2534400007" sldId="675"/>
            <ac:spMk id="148" creationId="{2B9CA22D-B325-4837-B09E-B4D0040D6FF5}"/>
          </ac:spMkLst>
        </pc:spChg>
        <pc:grpChg chg="del">
          <ac:chgData name="Madhumita Saravana Kumar" userId="9ffa2865-6a19-4249-a78c-e95e8c3ee8d6" providerId="ADAL" clId="{23A35180-9C35-46CA-8D3E-5107DA76FFD6}" dt="2022-02-07T16:30:18.330" v="1648" actId="478"/>
          <ac:grpSpMkLst>
            <pc:docMk/>
            <pc:sldMk cId="2534400007" sldId="675"/>
            <ac:grpSpMk id="5" creationId="{F1D79A68-607B-4575-9F13-F67DFB282734}"/>
          </ac:grpSpMkLst>
        </pc:grpChg>
        <pc:grpChg chg="add mod">
          <ac:chgData name="Madhumita Saravana Kumar" userId="9ffa2865-6a19-4249-a78c-e95e8c3ee8d6" providerId="ADAL" clId="{23A35180-9C35-46CA-8D3E-5107DA76FFD6}" dt="2022-02-07T16:30:18.799" v="1649"/>
          <ac:grpSpMkLst>
            <pc:docMk/>
            <pc:sldMk cId="2534400007" sldId="675"/>
            <ac:grpSpMk id="140" creationId="{74B2C54A-47F1-4A5A-B8AD-B5138FF169CE}"/>
          </ac:grpSpMkLst>
        </pc:grpChg>
        <pc:grpChg chg="mod">
          <ac:chgData name="Madhumita Saravana Kumar" userId="9ffa2865-6a19-4249-a78c-e95e8c3ee8d6" providerId="ADAL" clId="{23A35180-9C35-46CA-8D3E-5107DA76FFD6}" dt="2022-02-07T16:30:18.799" v="1649"/>
          <ac:grpSpMkLst>
            <pc:docMk/>
            <pc:sldMk cId="2534400007" sldId="675"/>
            <ac:grpSpMk id="141" creationId="{FD269FBE-AA48-4BE3-8330-5C9E6AF64612}"/>
          </ac:grpSpMkLst>
        </pc:grpChg>
        <pc:graphicFrameChg chg="mod">
          <ac:chgData name="Madhumita Saravana Kumar" userId="9ffa2865-6a19-4249-a78c-e95e8c3ee8d6" providerId="ADAL" clId="{23A35180-9C35-46CA-8D3E-5107DA76FFD6}" dt="2022-02-07T16:30:18.799" v="1649"/>
          <ac:graphicFrameMkLst>
            <pc:docMk/>
            <pc:sldMk cId="2534400007" sldId="675"/>
            <ac:graphicFrameMk id="143" creationId="{4D0B0A5C-15F9-498D-BF89-55FF8F906035}"/>
          </ac:graphicFrameMkLst>
        </pc:graphicFrameChg>
      </pc:sldChg>
      <pc:sldChg chg="delSp mod">
        <pc:chgData name="Madhumita Saravana Kumar" userId="9ffa2865-6a19-4249-a78c-e95e8c3ee8d6" providerId="ADAL" clId="{23A35180-9C35-46CA-8D3E-5107DA76FFD6}" dt="2022-02-07T16:31:23.182" v="1659" actId="478"/>
        <pc:sldMkLst>
          <pc:docMk/>
          <pc:sldMk cId="3818715791" sldId="676"/>
        </pc:sldMkLst>
        <pc:grpChg chg="del">
          <ac:chgData name="Madhumita Saravana Kumar" userId="9ffa2865-6a19-4249-a78c-e95e8c3ee8d6" providerId="ADAL" clId="{23A35180-9C35-46CA-8D3E-5107DA76FFD6}" dt="2022-02-07T16:31:23.182" v="1659" actId="478"/>
          <ac:grpSpMkLst>
            <pc:docMk/>
            <pc:sldMk cId="3818715791" sldId="676"/>
            <ac:grpSpMk id="95" creationId="{8785C865-C8D2-4A58-B6BF-C83682B1DC80}"/>
          </ac:grpSpMkLst>
        </pc:grpChg>
      </pc:sldChg>
      <pc:sldChg chg="addSp modSp mod addCm delCm modNotesTx">
        <pc:chgData name="Madhumita Saravana Kumar" userId="9ffa2865-6a19-4249-a78c-e95e8c3ee8d6" providerId="ADAL" clId="{23A35180-9C35-46CA-8D3E-5107DA76FFD6}" dt="2022-02-08T08:15:45.527" v="2195"/>
        <pc:sldMkLst>
          <pc:docMk/>
          <pc:sldMk cId="3795662229" sldId="678"/>
        </pc:sldMkLst>
        <pc:spChg chg="mod">
          <ac:chgData name="Madhumita Saravana Kumar" userId="9ffa2865-6a19-4249-a78c-e95e8c3ee8d6" providerId="ADAL" clId="{23A35180-9C35-46CA-8D3E-5107DA76FFD6}" dt="2022-02-07T15:53:06.927" v="1306" actId="14100"/>
          <ac:spMkLst>
            <pc:docMk/>
            <pc:sldMk cId="3795662229" sldId="678"/>
            <ac:spMk id="16" creationId="{4AAA9D60-A107-4FF2-9FF4-2B8F5CE00E0B}"/>
          </ac:spMkLst>
        </pc:spChg>
        <pc:spChg chg="mod">
          <ac:chgData name="Madhumita Saravana Kumar" userId="9ffa2865-6a19-4249-a78c-e95e8c3ee8d6" providerId="ADAL" clId="{23A35180-9C35-46CA-8D3E-5107DA76FFD6}" dt="2022-02-07T15:52:57.599" v="1304"/>
          <ac:spMkLst>
            <pc:docMk/>
            <pc:sldMk cId="3795662229" sldId="678"/>
            <ac:spMk id="19" creationId="{5CE5DA9B-A890-4FFB-BFDB-94D662A92C5B}"/>
          </ac:spMkLst>
        </pc:spChg>
        <pc:spChg chg="mod">
          <ac:chgData name="Madhumita Saravana Kumar" userId="9ffa2865-6a19-4249-a78c-e95e8c3ee8d6" providerId="ADAL" clId="{23A35180-9C35-46CA-8D3E-5107DA76FFD6}" dt="2022-02-07T15:52:57.599" v="1304"/>
          <ac:spMkLst>
            <pc:docMk/>
            <pc:sldMk cId="3795662229" sldId="678"/>
            <ac:spMk id="20" creationId="{A564A6E2-B252-49CD-B113-6DDEC9092241}"/>
          </ac:spMkLst>
        </pc:spChg>
        <pc:spChg chg="mod">
          <ac:chgData name="Madhumita Saravana Kumar" userId="9ffa2865-6a19-4249-a78c-e95e8c3ee8d6" providerId="ADAL" clId="{23A35180-9C35-46CA-8D3E-5107DA76FFD6}" dt="2022-02-07T15:52:57.599" v="1304"/>
          <ac:spMkLst>
            <pc:docMk/>
            <pc:sldMk cId="3795662229" sldId="678"/>
            <ac:spMk id="21" creationId="{41D729E0-661B-47E7-9538-59AFBFFC0DDB}"/>
          </ac:spMkLst>
        </pc:spChg>
        <pc:spChg chg="mod">
          <ac:chgData name="Madhumita Saravana Kumar" userId="9ffa2865-6a19-4249-a78c-e95e8c3ee8d6" providerId="ADAL" clId="{23A35180-9C35-46CA-8D3E-5107DA76FFD6}" dt="2022-02-07T15:52:57.599" v="1304"/>
          <ac:spMkLst>
            <pc:docMk/>
            <pc:sldMk cId="3795662229" sldId="678"/>
            <ac:spMk id="22" creationId="{5143E295-9833-4CA0-803B-6A341B42CE9E}"/>
          </ac:spMkLst>
        </pc:spChg>
        <pc:spChg chg="mod">
          <ac:chgData name="Madhumita Saravana Kumar" userId="9ffa2865-6a19-4249-a78c-e95e8c3ee8d6" providerId="ADAL" clId="{23A35180-9C35-46CA-8D3E-5107DA76FFD6}" dt="2022-02-07T15:52:57.599" v="1304"/>
          <ac:spMkLst>
            <pc:docMk/>
            <pc:sldMk cId="3795662229" sldId="678"/>
            <ac:spMk id="23" creationId="{43DF8029-B616-4FAD-A1B7-7DA2562BFFBC}"/>
          </ac:spMkLst>
        </pc:spChg>
        <pc:grpChg chg="add mod">
          <ac:chgData name="Madhumita Saravana Kumar" userId="9ffa2865-6a19-4249-a78c-e95e8c3ee8d6" providerId="ADAL" clId="{23A35180-9C35-46CA-8D3E-5107DA76FFD6}" dt="2022-02-07T15:52:57.599" v="1304"/>
          <ac:grpSpMkLst>
            <pc:docMk/>
            <pc:sldMk cId="3795662229" sldId="678"/>
            <ac:grpSpMk id="13" creationId="{80FB0299-1D5A-4125-BF22-AF6DE8924186}"/>
          </ac:grpSpMkLst>
        </pc:grpChg>
        <pc:grpChg chg="mod">
          <ac:chgData name="Madhumita Saravana Kumar" userId="9ffa2865-6a19-4249-a78c-e95e8c3ee8d6" providerId="ADAL" clId="{23A35180-9C35-46CA-8D3E-5107DA76FFD6}" dt="2022-02-07T15:52:57.599" v="1304"/>
          <ac:grpSpMkLst>
            <pc:docMk/>
            <pc:sldMk cId="3795662229" sldId="678"/>
            <ac:grpSpMk id="15" creationId="{B894044F-A8D3-404E-86D9-411D9B6D21B0}"/>
          </ac:grpSpMkLst>
        </pc:grpChg>
        <pc:graphicFrameChg chg="mod">
          <ac:chgData name="Madhumita Saravana Kumar" userId="9ffa2865-6a19-4249-a78c-e95e8c3ee8d6" providerId="ADAL" clId="{23A35180-9C35-46CA-8D3E-5107DA76FFD6}" dt="2022-02-07T15:52:57.599" v="1304"/>
          <ac:graphicFrameMkLst>
            <pc:docMk/>
            <pc:sldMk cId="3795662229" sldId="678"/>
            <ac:graphicFrameMk id="18" creationId="{3D0FA1B6-8A99-4CBD-ABA3-F993497132D4}"/>
          </ac:graphicFrameMkLst>
        </pc:graphicFrameChg>
      </pc:sldChg>
    </pc:docChg>
  </pc:docChgLst>
  <pc:docChgLst>
    <pc:chgData name="Janos Plocher" userId="ba7cd727-c325-432c-8863-bb9badcea957" providerId="ADAL" clId="{2FE5321E-1FFD-4074-8F83-D4B9ED29D415}"/>
    <pc:docChg chg="undo custSel addSld modSld">
      <pc:chgData name="Janos Plocher" userId="ba7cd727-c325-432c-8863-bb9badcea957" providerId="ADAL" clId="{2FE5321E-1FFD-4074-8F83-D4B9ED29D415}" dt="2022-02-08T08:35:22.020" v="1129" actId="1076"/>
      <pc:docMkLst>
        <pc:docMk/>
      </pc:docMkLst>
      <pc:sldChg chg="modSp mod">
        <pc:chgData name="Janos Plocher" userId="ba7cd727-c325-432c-8863-bb9badcea957" providerId="ADAL" clId="{2FE5321E-1FFD-4074-8F83-D4B9ED29D415}" dt="2022-01-25T12:23:21.047" v="1" actId="14100"/>
        <pc:sldMkLst>
          <pc:docMk/>
          <pc:sldMk cId="3880842988" sldId="286"/>
        </pc:sldMkLst>
        <pc:spChg chg="mod">
          <ac:chgData name="Janos Plocher" userId="ba7cd727-c325-432c-8863-bb9badcea957" providerId="ADAL" clId="{2FE5321E-1FFD-4074-8F83-D4B9ED29D415}" dt="2022-01-25T12:23:21.047" v="1" actId="14100"/>
          <ac:spMkLst>
            <pc:docMk/>
            <pc:sldMk cId="3880842988" sldId="286"/>
            <ac:spMk id="17" creationId="{225F378B-38CF-4CE3-9632-E0471530BD92}"/>
          </ac:spMkLst>
        </pc:spChg>
      </pc:sldChg>
      <pc:sldChg chg="modSp mod modAnim modNotesTx">
        <pc:chgData name="Janos Plocher" userId="ba7cd727-c325-432c-8863-bb9badcea957" providerId="ADAL" clId="{2FE5321E-1FFD-4074-8F83-D4B9ED29D415}" dt="2022-02-07T14:34:48.912" v="32"/>
        <pc:sldMkLst>
          <pc:docMk/>
          <pc:sldMk cId="1278218242" sldId="623"/>
        </pc:sldMkLst>
        <pc:picChg chg="mod">
          <ac:chgData name="Janos Plocher" userId="ba7cd727-c325-432c-8863-bb9badcea957" providerId="ADAL" clId="{2FE5321E-1FFD-4074-8F83-D4B9ED29D415}" dt="2022-01-25T12:25:14.620" v="7" actId="1076"/>
          <ac:picMkLst>
            <pc:docMk/>
            <pc:sldMk cId="1278218242" sldId="623"/>
            <ac:picMk id="6" creationId="{D1537C17-5863-4AB4-8C26-CFCD6C1E559C}"/>
          </ac:picMkLst>
        </pc:picChg>
      </pc:sldChg>
      <pc:sldChg chg="modAnim modNotesTx">
        <pc:chgData name="Janos Plocher" userId="ba7cd727-c325-432c-8863-bb9badcea957" providerId="ADAL" clId="{2FE5321E-1FFD-4074-8F83-D4B9ED29D415}" dt="2022-02-08T08:25:18.484" v="460" actId="115"/>
        <pc:sldMkLst>
          <pc:docMk/>
          <pc:sldMk cId="4000928112" sldId="626"/>
        </pc:sldMkLst>
      </pc:sldChg>
      <pc:sldChg chg="mod modShow">
        <pc:chgData name="Janos Plocher" userId="ba7cd727-c325-432c-8863-bb9badcea957" providerId="ADAL" clId="{2FE5321E-1FFD-4074-8F83-D4B9ED29D415}" dt="2022-02-07T14:16:56.455" v="17" actId="729"/>
        <pc:sldMkLst>
          <pc:docMk/>
          <pc:sldMk cId="410046008" sldId="627"/>
        </pc:sldMkLst>
      </pc:sldChg>
      <pc:sldChg chg="modNotesTx">
        <pc:chgData name="Janos Plocher" userId="ba7cd727-c325-432c-8863-bb9badcea957" providerId="ADAL" clId="{2FE5321E-1FFD-4074-8F83-D4B9ED29D415}" dt="2022-01-31T13:33:37.471" v="15" actId="20577"/>
        <pc:sldMkLst>
          <pc:docMk/>
          <pc:sldMk cId="965807214" sldId="632"/>
        </pc:sldMkLst>
      </pc:sldChg>
      <pc:sldChg chg="modNotesTx">
        <pc:chgData name="Janos Plocher" userId="ba7cd727-c325-432c-8863-bb9badcea957" providerId="ADAL" clId="{2FE5321E-1FFD-4074-8F83-D4B9ED29D415}" dt="2022-02-08T08:31:40.856" v="1013" actId="115"/>
        <pc:sldMkLst>
          <pc:docMk/>
          <pc:sldMk cId="1304876900" sldId="647"/>
        </pc:sldMkLst>
      </pc:sldChg>
      <pc:sldChg chg="modNotesTx">
        <pc:chgData name="Janos Plocher" userId="ba7cd727-c325-432c-8863-bb9badcea957" providerId="ADAL" clId="{2FE5321E-1FFD-4074-8F83-D4B9ED29D415}" dt="2022-02-08T08:31:33.856" v="1012" actId="115"/>
        <pc:sldMkLst>
          <pc:docMk/>
          <pc:sldMk cId="1546821745" sldId="651"/>
        </pc:sldMkLst>
      </pc:sldChg>
      <pc:sldChg chg="modNotesTx">
        <pc:chgData name="Janos Plocher" userId="ba7cd727-c325-432c-8863-bb9badcea957" providerId="ADAL" clId="{2FE5321E-1FFD-4074-8F83-D4B9ED29D415}" dt="2022-02-08T08:31:26.749" v="1011" actId="115"/>
        <pc:sldMkLst>
          <pc:docMk/>
          <pc:sldMk cId="1173667895" sldId="673"/>
        </pc:sldMkLst>
      </pc:sldChg>
      <pc:sldChg chg="modSp mod">
        <pc:chgData name="Janos Plocher" userId="ba7cd727-c325-432c-8863-bb9badcea957" providerId="ADAL" clId="{2FE5321E-1FFD-4074-8F83-D4B9ED29D415}" dt="2022-02-07T14:26:09.452" v="18" actId="14100"/>
        <pc:sldMkLst>
          <pc:docMk/>
          <pc:sldMk cId="2534400007" sldId="675"/>
        </pc:sldMkLst>
        <pc:spChg chg="mod">
          <ac:chgData name="Janos Plocher" userId="ba7cd727-c325-432c-8863-bb9badcea957" providerId="ADAL" clId="{2FE5321E-1FFD-4074-8F83-D4B9ED29D415}" dt="2022-02-07T14:26:09.452" v="18" actId="14100"/>
          <ac:spMkLst>
            <pc:docMk/>
            <pc:sldMk cId="2534400007" sldId="675"/>
            <ac:spMk id="112" creationId="{598BF94E-C0BF-474C-878C-A3B1414048ED}"/>
          </ac:spMkLst>
        </pc:spChg>
        <pc:picChg chg="mod">
          <ac:chgData name="Janos Plocher" userId="ba7cd727-c325-432c-8863-bb9badcea957" providerId="ADAL" clId="{2FE5321E-1FFD-4074-8F83-D4B9ED29D415}" dt="2022-01-25T12:07:26.287" v="0" actId="1076"/>
          <ac:picMkLst>
            <pc:docMk/>
            <pc:sldMk cId="2534400007" sldId="675"/>
            <ac:picMk id="115" creationId="{0093CB93-F053-4313-B3DB-849D2D06D338}"/>
          </ac:picMkLst>
        </pc:picChg>
      </pc:sldChg>
      <pc:sldChg chg="addSp delSp modSp mod">
        <pc:chgData name="Janos Plocher" userId="ba7cd727-c325-432c-8863-bb9badcea957" providerId="ADAL" clId="{2FE5321E-1FFD-4074-8F83-D4B9ED29D415}" dt="2022-02-08T08:35:22.020" v="1129" actId="1076"/>
        <pc:sldMkLst>
          <pc:docMk/>
          <pc:sldMk cId="3818715791" sldId="676"/>
        </pc:sldMkLst>
        <pc:spChg chg="mod">
          <ac:chgData name="Janos Plocher" userId="ba7cd727-c325-432c-8863-bb9badcea957" providerId="ADAL" clId="{2FE5321E-1FFD-4074-8F83-D4B9ED29D415}" dt="2022-02-08T08:32:45.824" v="1028" actId="1076"/>
          <ac:spMkLst>
            <pc:docMk/>
            <pc:sldMk cId="3818715791" sldId="676"/>
            <ac:spMk id="5" creationId="{E99C7134-B78C-4060-A87C-C8715DDF1B52}"/>
          </ac:spMkLst>
        </pc:spChg>
        <pc:spChg chg="add del mod">
          <ac:chgData name="Janos Plocher" userId="ba7cd727-c325-432c-8863-bb9badcea957" providerId="ADAL" clId="{2FE5321E-1FFD-4074-8F83-D4B9ED29D415}" dt="2022-02-07T14:36:24.186" v="35" actId="478"/>
          <ac:spMkLst>
            <pc:docMk/>
            <pc:sldMk cId="3818715791" sldId="676"/>
            <ac:spMk id="8" creationId="{7BB58096-67F4-4D40-A7E3-6DC5EFB2ED6F}"/>
          </ac:spMkLst>
        </pc:spChg>
        <pc:spChg chg="mod">
          <ac:chgData name="Janos Plocher" userId="ba7cd727-c325-432c-8863-bb9badcea957" providerId="ADAL" clId="{2FE5321E-1FFD-4074-8F83-D4B9ED29D415}" dt="2022-02-08T08:34:25.088" v="1079" actId="688"/>
          <ac:spMkLst>
            <pc:docMk/>
            <pc:sldMk cId="3818715791" sldId="676"/>
            <ac:spMk id="14" creationId="{5ABD0D7F-C844-422E-BD54-2EE5C52817B3}"/>
          </ac:spMkLst>
        </pc:spChg>
        <pc:spChg chg="mod">
          <ac:chgData name="Janos Plocher" userId="ba7cd727-c325-432c-8863-bb9badcea957" providerId="ADAL" clId="{2FE5321E-1FFD-4074-8F83-D4B9ED29D415}" dt="2022-02-08T08:32:58.965" v="1030" actId="688"/>
          <ac:spMkLst>
            <pc:docMk/>
            <pc:sldMk cId="3818715791" sldId="676"/>
            <ac:spMk id="15" creationId="{3992E210-4459-41AF-BADC-6F04969F5177}"/>
          </ac:spMkLst>
        </pc:spChg>
        <pc:spChg chg="mod">
          <ac:chgData name="Janos Plocher" userId="ba7cd727-c325-432c-8863-bb9badcea957" providerId="ADAL" clId="{2FE5321E-1FFD-4074-8F83-D4B9ED29D415}" dt="2022-02-08T08:35:22.020" v="1129" actId="1076"/>
          <ac:spMkLst>
            <pc:docMk/>
            <pc:sldMk cId="3818715791" sldId="676"/>
            <ac:spMk id="16" creationId="{ED32DB6C-6B42-41E5-88B2-260369959F54}"/>
          </ac:spMkLst>
        </pc:spChg>
        <pc:spChg chg="mod">
          <ac:chgData name="Janos Plocher" userId="ba7cd727-c325-432c-8863-bb9badcea957" providerId="ADAL" clId="{2FE5321E-1FFD-4074-8F83-D4B9ED29D415}" dt="2022-02-08T08:35:01.999" v="1107" actId="688"/>
          <ac:spMkLst>
            <pc:docMk/>
            <pc:sldMk cId="3818715791" sldId="676"/>
            <ac:spMk id="17" creationId="{721857CA-A12D-4D75-9DB1-F75A58382E23}"/>
          </ac:spMkLst>
        </pc:spChg>
        <pc:spChg chg="mod">
          <ac:chgData name="Janos Plocher" userId="ba7cd727-c325-432c-8863-bb9badcea957" providerId="ADAL" clId="{2FE5321E-1FFD-4074-8F83-D4B9ED29D415}" dt="2022-01-25T12:24:19.720" v="4" actId="1076"/>
          <ac:spMkLst>
            <pc:docMk/>
            <pc:sldMk cId="3818715791" sldId="676"/>
            <ac:spMk id="18" creationId="{D1BD82B5-7580-4BFC-9FA6-BD6794746826}"/>
          </ac:spMkLst>
        </pc:spChg>
      </pc:sldChg>
      <pc:sldChg chg="add">
        <pc:chgData name="Janos Plocher" userId="ba7cd727-c325-432c-8863-bb9badcea957" providerId="ADAL" clId="{2FE5321E-1FFD-4074-8F83-D4B9ED29D415}" dt="2022-02-07T14:16:51.305" v="16"/>
        <pc:sldMkLst>
          <pc:docMk/>
          <pc:sldMk cId="3795662229" sldId="678"/>
        </pc:sldMkLst>
      </pc:sldChg>
    </pc:docChg>
  </pc:docChgLst>
  <pc:docChgLst>
    <pc:chgData name="Madhumita Saravana Kumar" userId="9ffa2865-6a19-4249-a78c-e95e8c3ee8d6" providerId="ADAL" clId="{D167A3FB-F77E-4178-B4F4-75DA56DDF28F}"/>
    <pc:docChg chg="undo custSel addSld delSld modSld">
      <pc:chgData name="Madhumita Saravana Kumar" userId="9ffa2865-6a19-4249-a78c-e95e8c3ee8d6" providerId="ADAL" clId="{D167A3FB-F77E-4178-B4F4-75DA56DDF28F}" dt="2022-03-21T15:15:02.440" v="506" actId="114"/>
      <pc:docMkLst>
        <pc:docMk/>
      </pc:docMkLst>
      <pc:sldChg chg="modSp mod">
        <pc:chgData name="Madhumita Saravana Kumar" userId="9ffa2865-6a19-4249-a78c-e95e8c3ee8d6" providerId="ADAL" clId="{D167A3FB-F77E-4178-B4F4-75DA56DDF28F}" dt="2022-03-21T15:15:02.440" v="506" actId="114"/>
        <pc:sldMkLst>
          <pc:docMk/>
          <pc:sldMk cId="3880842988" sldId="286"/>
        </pc:sldMkLst>
        <pc:spChg chg="mod">
          <ac:chgData name="Madhumita Saravana Kumar" userId="9ffa2865-6a19-4249-a78c-e95e8c3ee8d6" providerId="ADAL" clId="{D167A3FB-F77E-4178-B4F4-75DA56DDF28F}" dt="2022-03-21T15:15:02.440" v="506" actId="114"/>
          <ac:spMkLst>
            <pc:docMk/>
            <pc:sldMk cId="3880842988" sldId="286"/>
            <ac:spMk id="11" creationId="{C587C7E9-D21C-41BC-918A-F1BC1F67B302}"/>
          </ac:spMkLst>
        </pc:spChg>
        <pc:spChg chg="mod">
          <ac:chgData name="Madhumita Saravana Kumar" userId="9ffa2865-6a19-4249-a78c-e95e8c3ee8d6" providerId="ADAL" clId="{D167A3FB-F77E-4178-B4F4-75DA56DDF28F}" dt="2022-03-21T15:11:45.167" v="422" actId="1035"/>
          <ac:spMkLst>
            <pc:docMk/>
            <pc:sldMk cId="3880842988" sldId="286"/>
            <ac:spMk id="12" creationId="{B119C578-D161-4E26-AB13-3461CA21F446}"/>
          </ac:spMkLst>
        </pc:spChg>
        <pc:spChg chg="mod">
          <ac:chgData name="Madhumita Saravana Kumar" userId="9ffa2865-6a19-4249-a78c-e95e8c3ee8d6" providerId="ADAL" clId="{D167A3FB-F77E-4178-B4F4-75DA56DDF28F}" dt="2022-03-21T15:11:55.675" v="426" actId="20577"/>
          <ac:spMkLst>
            <pc:docMk/>
            <pc:sldMk cId="3880842988" sldId="286"/>
            <ac:spMk id="17" creationId="{225F378B-38CF-4CE3-9632-E0471530BD92}"/>
          </ac:spMkLst>
        </pc:spChg>
        <pc:picChg chg="mod">
          <ac:chgData name="Madhumita Saravana Kumar" userId="9ffa2865-6a19-4249-a78c-e95e8c3ee8d6" providerId="ADAL" clId="{D167A3FB-F77E-4178-B4F4-75DA56DDF28F}" dt="2022-03-21T15:11:45.167" v="422" actId="1035"/>
          <ac:picMkLst>
            <pc:docMk/>
            <pc:sldMk cId="3880842988" sldId="286"/>
            <ac:picMk id="13" creationId="{7927B71F-C26A-416D-9D20-2B1035EB3F59}"/>
          </ac:picMkLst>
        </pc:picChg>
        <pc:picChg chg="mod">
          <ac:chgData name="Madhumita Saravana Kumar" userId="9ffa2865-6a19-4249-a78c-e95e8c3ee8d6" providerId="ADAL" clId="{D167A3FB-F77E-4178-B4F4-75DA56DDF28F}" dt="2022-03-21T15:11:45.167" v="422" actId="1035"/>
          <ac:picMkLst>
            <pc:docMk/>
            <pc:sldMk cId="3880842988" sldId="286"/>
            <ac:picMk id="18" creationId="{0E925A1E-992E-436C-B054-2BD64F9723D2}"/>
          </ac:picMkLst>
        </pc:picChg>
        <pc:picChg chg="mod">
          <ac:chgData name="Madhumita Saravana Kumar" userId="9ffa2865-6a19-4249-a78c-e95e8c3ee8d6" providerId="ADAL" clId="{D167A3FB-F77E-4178-B4F4-75DA56DDF28F}" dt="2022-03-21T15:11:45.167" v="422" actId="1035"/>
          <ac:picMkLst>
            <pc:docMk/>
            <pc:sldMk cId="3880842988" sldId="286"/>
            <ac:picMk id="19" creationId="{08A276C7-786B-488E-8D66-FB29FCE7A9C0}"/>
          </ac:picMkLst>
        </pc:picChg>
      </pc:sldChg>
      <pc:sldChg chg="addSp modSp mod">
        <pc:chgData name="Madhumita Saravana Kumar" userId="9ffa2865-6a19-4249-a78c-e95e8c3ee8d6" providerId="ADAL" clId="{D167A3FB-F77E-4178-B4F4-75DA56DDF28F}" dt="2022-03-21T10:17:56.703" v="113" actId="1036"/>
        <pc:sldMkLst>
          <pc:docMk/>
          <pc:sldMk cId="2194715880" sldId="617"/>
        </pc:sldMkLst>
        <pc:spChg chg="add mod">
          <ac:chgData name="Madhumita Saravana Kumar" userId="9ffa2865-6a19-4249-a78c-e95e8c3ee8d6" providerId="ADAL" clId="{D167A3FB-F77E-4178-B4F4-75DA56DDF28F}" dt="2022-03-21T10:17:56.703" v="113" actId="1036"/>
          <ac:spMkLst>
            <pc:docMk/>
            <pc:sldMk cId="2194715880" sldId="617"/>
            <ac:spMk id="4" creationId="{0A91225F-20F9-42CD-878F-ED95EA19CCAC}"/>
          </ac:spMkLst>
        </pc:spChg>
        <pc:spChg chg="mod">
          <ac:chgData name="Madhumita Saravana Kumar" userId="9ffa2865-6a19-4249-a78c-e95e8c3ee8d6" providerId="ADAL" clId="{D167A3FB-F77E-4178-B4F4-75DA56DDF28F}" dt="2022-03-21T10:17:56.703" v="113" actId="1036"/>
          <ac:spMkLst>
            <pc:docMk/>
            <pc:sldMk cId="2194715880" sldId="617"/>
            <ac:spMk id="5" creationId="{4B1A5850-756A-4EA1-A521-7D99DBEFD036}"/>
          </ac:spMkLst>
        </pc:spChg>
        <pc:spChg chg="mod">
          <ac:chgData name="Madhumita Saravana Kumar" userId="9ffa2865-6a19-4249-a78c-e95e8c3ee8d6" providerId="ADAL" clId="{D167A3FB-F77E-4178-B4F4-75DA56DDF28F}" dt="2022-03-21T10:17:56.703" v="113" actId="1036"/>
          <ac:spMkLst>
            <pc:docMk/>
            <pc:sldMk cId="2194715880" sldId="617"/>
            <ac:spMk id="12" creationId="{76025409-4E87-409F-ACBB-66C293D298D4}"/>
          </ac:spMkLst>
        </pc:spChg>
        <pc:spChg chg="mod">
          <ac:chgData name="Madhumita Saravana Kumar" userId="9ffa2865-6a19-4249-a78c-e95e8c3ee8d6" providerId="ADAL" clId="{D167A3FB-F77E-4178-B4F4-75DA56DDF28F}" dt="2022-03-21T10:17:56.703" v="113" actId="1036"/>
          <ac:spMkLst>
            <pc:docMk/>
            <pc:sldMk cId="2194715880" sldId="617"/>
            <ac:spMk id="20" creationId="{256F8BF6-59EC-443D-B618-2F7DDE984634}"/>
          </ac:spMkLst>
        </pc:spChg>
        <pc:spChg chg="mod">
          <ac:chgData name="Madhumita Saravana Kumar" userId="9ffa2865-6a19-4249-a78c-e95e8c3ee8d6" providerId="ADAL" clId="{D167A3FB-F77E-4178-B4F4-75DA56DDF28F}" dt="2022-03-21T10:17:56.703" v="113" actId="1036"/>
          <ac:spMkLst>
            <pc:docMk/>
            <pc:sldMk cId="2194715880" sldId="617"/>
            <ac:spMk id="41" creationId="{788F8D61-185E-47A4-A4FA-10233AD72F34}"/>
          </ac:spMkLst>
        </pc:spChg>
        <pc:spChg chg="mod">
          <ac:chgData name="Madhumita Saravana Kumar" userId="9ffa2865-6a19-4249-a78c-e95e8c3ee8d6" providerId="ADAL" clId="{D167A3FB-F77E-4178-B4F4-75DA56DDF28F}" dt="2022-03-21T10:17:56.703" v="113" actId="1036"/>
          <ac:spMkLst>
            <pc:docMk/>
            <pc:sldMk cId="2194715880" sldId="617"/>
            <ac:spMk id="42" creationId="{CB512CDE-4FFB-4029-8551-5E1EF01E40C5}"/>
          </ac:spMkLst>
        </pc:spChg>
        <pc:spChg chg="mod">
          <ac:chgData name="Madhumita Saravana Kumar" userId="9ffa2865-6a19-4249-a78c-e95e8c3ee8d6" providerId="ADAL" clId="{D167A3FB-F77E-4178-B4F4-75DA56DDF28F}" dt="2022-03-21T10:17:56.703" v="113" actId="1036"/>
          <ac:spMkLst>
            <pc:docMk/>
            <pc:sldMk cId="2194715880" sldId="617"/>
            <ac:spMk id="43" creationId="{DB70C858-0281-475C-94F9-855114A6F137}"/>
          </ac:spMkLst>
        </pc:spChg>
        <pc:spChg chg="mod">
          <ac:chgData name="Madhumita Saravana Kumar" userId="9ffa2865-6a19-4249-a78c-e95e8c3ee8d6" providerId="ADAL" clId="{D167A3FB-F77E-4178-B4F4-75DA56DDF28F}" dt="2022-03-21T10:17:56.703" v="113" actId="1036"/>
          <ac:spMkLst>
            <pc:docMk/>
            <pc:sldMk cId="2194715880" sldId="617"/>
            <ac:spMk id="44" creationId="{227A9E5A-39D6-42E7-8EA9-CBEFC3E5FA34}"/>
          </ac:spMkLst>
        </pc:spChg>
        <pc:spChg chg="add mod">
          <ac:chgData name="Madhumita Saravana Kumar" userId="9ffa2865-6a19-4249-a78c-e95e8c3ee8d6" providerId="ADAL" clId="{D167A3FB-F77E-4178-B4F4-75DA56DDF28F}" dt="2022-03-21T10:17:56.703" v="113" actId="1036"/>
          <ac:spMkLst>
            <pc:docMk/>
            <pc:sldMk cId="2194715880" sldId="617"/>
            <ac:spMk id="58" creationId="{CF97EC27-BCA4-4893-B3CB-02C094458F9D}"/>
          </ac:spMkLst>
        </pc:spChg>
        <pc:spChg chg="mod">
          <ac:chgData name="Madhumita Saravana Kumar" userId="9ffa2865-6a19-4249-a78c-e95e8c3ee8d6" providerId="ADAL" clId="{D167A3FB-F77E-4178-B4F4-75DA56DDF28F}" dt="2022-03-21T10:17:56.703" v="113" actId="1036"/>
          <ac:spMkLst>
            <pc:docMk/>
            <pc:sldMk cId="2194715880" sldId="617"/>
            <ac:spMk id="74" creationId="{9620294A-2789-4128-9AAD-992FD184E7DB}"/>
          </ac:spMkLst>
        </pc:spChg>
        <pc:spChg chg="mod">
          <ac:chgData name="Madhumita Saravana Kumar" userId="9ffa2865-6a19-4249-a78c-e95e8c3ee8d6" providerId="ADAL" clId="{D167A3FB-F77E-4178-B4F4-75DA56DDF28F}" dt="2022-03-21T10:17:56.703" v="113" actId="1036"/>
          <ac:spMkLst>
            <pc:docMk/>
            <pc:sldMk cId="2194715880" sldId="617"/>
            <ac:spMk id="81" creationId="{43473F6C-9710-4742-96FA-B99F778C9370}"/>
          </ac:spMkLst>
        </pc:spChg>
        <pc:spChg chg="mod">
          <ac:chgData name="Madhumita Saravana Kumar" userId="9ffa2865-6a19-4249-a78c-e95e8c3ee8d6" providerId="ADAL" clId="{D167A3FB-F77E-4178-B4F4-75DA56DDF28F}" dt="2022-03-21T10:17:56.703" v="113" actId="1036"/>
          <ac:spMkLst>
            <pc:docMk/>
            <pc:sldMk cId="2194715880" sldId="617"/>
            <ac:spMk id="104" creationId="{501F6ABA-95B3-4275-B7E5-DB0786971171}"/>
          </ac:spMkLst>
        </pc:spChg>
        <pc:spChg chg="mod">
          <ac:chgData name="Madhumita Saravana Kumar" userId="9ffa2865-6a19-4249-a78c-e95e8c3ee8d6" providerId="ADAL" clId="{D167A3FB-F77E-4178-B4F4-75DA56DDF28F}" dt="2022-03-21T10:17:56.703" v="113" actId="1036"/>
          <ac:spMkLst>
            <pc:docMk/>
            <pc:sldMk cId="2194715880" sldId="617"/>
            <ac:spMk id="105" creationId="{008D682C-1E85-4252-9306-8401EE2ECB18}"/>
          </ac:spMkLst>
        </pc:spChg>
        <pc:spChg chg="mod">
          <ac:chgData name="Madhumita Saravana Kumar" userId="9ffa2865-6a19-4249-a78c-e95e8c3ee8d6" providerId="ADAL" clId="{D167A3FB-F77E-4178-B4F4-75DA56DDF28F}" dt="2022-03-21T10:17:56.703" v="113" actId="1036"/>
          <ac:spMkLst>
            <pc:docMk/>
            <pc:sldMk cId="2194715880" sldId="617"/>
            <ac:spMk id="106" creationId="{4D379C8D-BF14-4B59-8443-2CB52B574A1D}"/>
          </ac:spMkLst>
        </pc:spChg>
        <pc:grpChg chg="mod">
          <ac:chgData name="Madhumita Saravana Kumar" userId="9ffa2865-6a19-4249-a78c-e95e8c3ee8d6" providerId="ADAL" clId="{D167A3FB-F77E-4178-B4F4-75DA56DDF28F}" dt="2022-03-21T10:17:56.703" v="113" actId="1036"/>
          <ac:grpSpMkLst>
            <pc:docMk/>
            <pc:sldMk cId="2194715880" sldId="617"/>
            <ac:grpSpMk id="2" creationId="{406028A9-83B8-4672-BEC7-D4B25D4AA605}"/>
          </ac:grpSpMkLst>
        </pc:grpChg>
        <pc:grpChg chg="mod">
          <ac:chgData name="Madhumita Saravana Kumar" userId="9ffa2865-6a19-4249-a78c-e95e8c3ee8d6" providerId="ADAL" clId="{D167A3FB-F77E-4178-B4F4-75DA56DDF28F}" dt="2022-03-21T10:17:56.703" v="113" actId="1036"/>
          <ac:grpSpMkLst>
            <pc:docMk/>
            <pc:sldMk cId="2194715880" sldId="617"/>
            <ac:grpSpMk id="13" creationId="{F5B3AFC2-EC36-4816-A136-4133672D68BB}"/>
          </ac:grpSpMkLst>
        </pc:grpChg>
        <pc:cxnChg chg="mod">
          <ac:chgData name="Madhumita Saravana Kumar" userId="9ffa2865-6a19-4249-a78c-e95e8c3ee8d6" providerId="ADAL" clId="{D167A3FB-F77E-4178-B4F4-75DA56DDF28F}" dt="2022-03-21T10:17:56.703" v="113" actId="1036"/>
          <ac:cxnSpMkLst>
            <pc:docMk/>
            <pc:sldMk cId="2194715880" sldId="617"/>
            <ac:cxnSpMk id="25" creationId="{8F0F3FC8-2111-44FC-AB9E-50CD0A98CA7D}"/>
          </ac:cxnSpMkLst>
        </pc:cxnChg>
        <pc:cxnChg chg="mod">
          <ac:chgData name="Madhumita Saravana Kumar" userId="9ffa2865-6a19-4249-a78c-e95e8c3ee8d6" providerId="ADAL" clId="{D167A3FB-F77E-4178-B4F4-75DA56DDF28F}" dt="2022-03-21T10:17:56.703" v="113" actId="1036"/>
          <ac:cxnSpMkLst>
            <pc:docMk/>
            <pc:sldMk cId="2194715880" sldId="617"/>
            <ac:cxnSpMk id="79" creationId="{51C9827C-C40B-4153-88CD-39B567261A4F}"/>
          </ac:cxnSpMkLst>
        </pc:cxnChg>
      </pc:sldChg>
      <pc:sldChg chg="modSp">
        <pc:chgData name="Madhumita Saravana Kumar" userId="9ffa2865-6a19-4249-a78c-e95e8c3ee8d6" providerId="ADAL" clId="{D167A3FB-F77E-4178-B4F4-75DA56DDF28F}" dt="2022-03-21T12:27:29.499" v="386" actId="20577"/>
        <pc:sldMkLst>
          <pc:docMk/>
          <pc:sldMk cId="967502715" sldId="618"/>
        </pc:sldMkLst>
        <pc:spChg chg="mod">
          <ac:chgData name="Madhumita Saravana Kumar" userId="9ffa2865-6a19-4249-a78c-e95e8c3ee8d6" providerId="ADAL" clId="{D167A3FB-F77E-4178-B4F4-75DA56DDF28F}" dt="2022-03-21T12:27:29.499" v="386" actId="20577"/>
          <ac:spMkLst>
            <pc:docMk/>
            <pc:sldMk cId="967502715" sldId="618"/>
            <ac:spMk id="21" creationId="{B1F6566C-725F-4ACE-A095-A79AACEE125C}"/>
          </ac:spMkLst>
        </pc:spChg>
        <pc:spChg chg="mod">
          <ac:chgData name="Madhumita Saravana Kumar" userId="9ffa2865-6a19-4249-a78c-e95e8c3ee8d6" providerId="ADAL" clId="{D167A3FB-F77E-4178-B4F4-75DA56DDF28F}" dt="2022-03-21T12:27:23.433" v="384" actId="20577"/>
          <ac:spMkLst>
            <pc:docMk/>
            <pc:sldMk cId="967502715" sldId="618"/>
            <ac:spMk id="39" creationId="{AE38207B-B1AA-4484-920D-1C5551A2EE4F}"/>
          </ac:spMkLst>
        </pc:spChg>
      </pc:sldChg>
      <pc:sldChg chg="modSp">
        <pc:chgData name="Madhumita Saravana Kumar" userId="9ffa2865-6a19-4249-a78c-e95e8c3ee8d6" providerId="ADAL" clId="{D167A3FB-F77E-4178-B4F4-75DA56DDF28F}" dt="2022-03-21T12:27:14.251" v="382" actId="20577"/>
        <pc:sldMkLst>
          <pc:docMk/>
          <pc:sldMk cId="880289833" sldId="620"/>
        </pc:sldMkLst>
        <pc:spChg chg="mod">
          <ac:chgData name="Madhumita Saravana Kumar" userId="9ffa2865-6a19-4249-a78c-e95e8c3ee8d6" providerId="ADAL" clId="{D167A3FB-F77E-4178-B4F4-75DA56DDF28F}" dt="2022-03-21T12:27:14.251" v="382" actId="20577"/>
          <ac:spMkLst>
            <pc:docMk/>
            <pc:sldMk cId="880289833" sldId="620"/>
            <ac:spMk id="25614" creationId="{272DE145-E4BC-4511-86C3-5B2FC8BF1911}"/>
          </ac:spMkLst>
        </pc:spChg>
        <pc:spChg chg="mod">
          <ac:chgData name="Madhumita Saravana Kumar" userId="9ffa2865-6a19-4249-a78c-e95e8c3ee8d6" providerId="ADAL" clId="{D167A3FB-F77E-4178-B4F4-75DA56DDF28F}" dt="2022-03-21T12:27:07.514" v="380" actId="20577"/>
          <ac:spMkLst>
            <pc:docMk/>
            <pc:sldMk cId="880289833" sldId="620"/>
            <ac:spMk id="25631" creationId="{018C263A-23A1-4780-B847-81AF581E0CEA}"/>
          </ac:spMkLst>
        </pc:spChg>
      </pc:sldChg>
      <pc:sldChg chg="addSp delSp modSp mod">
        <pc:chgData name="Madhumita Saravana Kumar" userId="9ffa2865-6a19-4249-a78c-e95e8c3ee8d6" providerId="ADAL" clId="{D167A3FB-F77E-4178-B4F4-75DA56DDF28F}" dt="2022-03-21T11:00:01.205" v="306" actId="20577"/>
        <pc:sldMkLst>
          <pc:docMk/>
          <pc:sldMk cId="805402893" sldId="625"/>
        </pc:sldMkLst>
        <pc:spChg chg="mod">
          <ac:chgData name="Madhumita Saravana Kumar" userId="9ffa2865-6a19-4249-a78c-e95e8c3ee8d6" providerId="ADAL" clId="{D167A3FB-F77E-4178-B4F4-75DA56DDF28F}" dt="2022-03-21T10:59:57.781" v="304" actId="20577"/>
          <ac:spMkLst>
            <pc:docMk/>
            <pc:sldMk cId="805402893" sldId="625"/>
            <ac:spMk id="4" creationId="{55B61A1F-60E2-4095-8B59-E91F8B7427CD}"/>
          </ac:spMkLst>
        </pc:spChg>
        <pc:spChg chg="add mod">
          <ac:chgData name="Madhumita Saravana Kumar" userId="9ffa2865-6a19-4249-a78c-e95e8c3ee8d6" providerId="ADAL" clId="{D167A3FB-F77E-4178-B4F4-75DA56DDF28F}" dt="2022-03-21T10:41:06.260" v="200" actId="1076"/>
          <ac:spMkLst>
            <pc:docMk/>
            <pc:sldMk cId="805402893" sldId="625"/>
            <ac:spMk id="5" creationId="{6FEF78B1-5142-4272-B2E0-B75C2C842E35}"/>
          </ac:spMkLst>
        </pc:spChg>
        <pc:spChg chg="mod">
          <ac:chgData name="Madhumita Saravana Kumar" userId="9ffa2865-6a19-4249-a78c-e95e8c3ee8d6" providerId="ADAL" clId="{D167A3FB-F77E-4178-B4F4-75DA56DDF28F}" dt="2022-03-21T10:40:18.047" v="183" actId="165"/>
          <ac:spMkLst>
            <pc:docMk/>
            <pc:sldMk cId="805402893" sldId="625"/>
            <ac:spMk id="6" creationId="{D483414A-DA52-4B26-AA03-E63F00E31E05}"/>
          </ac:spMkLst>
        </pc:spChg>
        <pc:spChg chg="mod">
          <ac:chgData name="Madhumita Saravana Kumar" userId="9ffa2865-6a19-4249-a78c-e95e8c3ee8d6" providerId="ADAL" clId="{D167A3FB-F77E-4178-B4F4-75DA56DDF28F}" dt="2022-03-21T10:40:18.047" v="183" actId="165"/>
          <ac:spMkLst>
            <pc:docMk/>
            <pc:sldMk cId="805402893" sldId="625"/>
            <ac:spMk id="7" creationId="{6CDAF1C8-FB9A-4FB1-9CAB-B727E46C1472}"/>
          </ac:spMkLst>
        </pc:spChg>
        <pc:spChg chg="del mod topLvl">
          <ac:chgData name="Madhumita Saravana Kumar" userId="9ffa2865-6a19-4249-a78c-e95e8c3ee8d6" providerId="ADAL" clId="{D167A3FB-F77E-4178-B4F4-75DA56DDF28F}" dt="2022-03-21T10:40:23.016" v="185" actId="478"/>
          <ac:spMkLst>
            <pc:docMk/>
            <pc:sldMk cId="805402893" sldId="625"/>
            <ac:spMk id="16" creationId="{6D7EF494-18B6-4DD0-8342-D665D87915BD}"/>
          </ac:spMkLst>
        </pc:spChg>
        <pc:spChg chg="mod topLvl">
          <ac:chgData name="Madhumita Saravana Kumar" userId="9ffa2865-6a19-4249-a78c-e95e8c3ee8d6" providerId="ADAL" clId="{D167A3FB-F77E-4178-B4F4-75DA56DDF28F}" dt="2022-03-21T10:40:18.047" v="183" actId="165"/>
          <ac:spMkLst>
            <pc:docMk/>
            <pc:sldMk cId="805402893" sldId="625"/>
            <ac:spMk id="17" creationId="{6F816F8E-CB61-484C-AB94-964A36A51CB1}"/>
          </ac:spMkLst>
        </pc:spChg>
        <pc:spChg chg="del mod topLvl">
          <ac:chgData name="Madhumita Saravana Kumar" userId="9ffa2865-6a19-4249-a78c-e95e8c3ee8d6" providerId="ADAL" clId="{D167A3FB-F77E-4178-B4F4-75DA56DDF28F}" dt="2022-03-21T10:40:29.136" v="190" actId="478"/>
          <ac:spMkLst>
            <pc:docMk/>
            <pc:sldMk cId="805402893" sldId="625"/>
            <ac:spMk id="20" creationId="{09DDACAA-1A00-46FD-9072-8D81C7DBD555}"/>
          </ac:spMkLst>
        </pc:spChg>
        <pc:spChg chg="del mod topLvl">
          <ac:chgData name="Madhumita Saravana Kumar" userId="9ffa2865-6a19-4249-a78c-e95e8c3ee8d6" providerId="ADAL" clId="{D167A3FB-F77E-4178-B4F4-75DA56DDF28F}" dt="2022-03-21T10:40:27.212" v="189" actId="478"/>
          <ac:spMkLst>
            <pc:docMk/>
            <pc:sldMk cId="805402893" sldId="625"/>
            <ac:spMk id="21" creationId="{4563BAA9-BF58-4407-A844-3DBAE7C8D34A}"/>
          </ac:spMkLst>
        </pc:spChg>
        <pc:spChg chg="mod">
          <ac:chgData name="Madhumita Saravana Kumar" userId="9ffa2865-6a19-4249-a78c-e95e8c3ee8d6" providerId="ADAL" clId="{D167A3FB-F77E-4178-B4F4-75DA56DDF28F}" dt="2022-03-21T11:00:01.205" v="306" actId="20577"/>
          <ac:spMkLst>
            <pc:docMk/>
            <pc:sldMk cId="805402893" sldId="625"/>
            <ac:spMk id="32" creationId="{B70DB7D5-C5F6-490A-9BB2-ED684042ADBB}"/>
          </ac:spMkLst>
        </pc:spChg>
        <pc:grpChg chg="del mod topLvl">
          <ac:chgData name="Madhumita Saravana Kumar" userId="9ffa2865-6a19-4249-a78c-e95e8c3ee8d6" providerId="ADAL" clId="{D167A3FB-F77E-4178-B4F4-75DA56DDF28F}" dt="2022-03-21T10:40:21.313" v="184" actId="478"/>
          <ac:grpSpMkLst>
            <pc:docMk/>
            <pc:sldMk cId="805402893" sldId="625"/>
            <ac:grpSpMk id="8" creationId="{7A87C944-2643-4E8E-8D18-A32F1A37719D}"/>
          </ac:grpSpMkLst>
        </pc:grpChg>
        <pc:grpChg chg="del">
          <ac:chgData name="Madhumita Saravana Kumar" userId="9ffa2865-6a19-4249-a78c-e95e8c3ee8d6" providerId="ADAL" clId="{D167A3FB-F77E-4178-B4F4-75DA56DDF28F}" dt="2022-03-21T10:40:18.047" v="183" actId="165"/>
          <ac:grpSpMkLst>
            <pc:docMk/>
            <pc:sldMk cId="805402893" sldId="625"/>
            <ac:grpSpMk id="24" creationId="{22902D4E-72C2-473F-91F2-D7ED31989C05}"/>
          </ac:grpSpMkLst>
        </pc:grpChg>
        <pc:grpChg chg="del">
          <ac:chgData name="Madhumita Saravana Kumar" userId="9ffa2865-6a19-4249-a78c-e95e8c3ee8d6" providerId="ADAL" clId="{D167A3FB-F77E-4178-B4F4-75DA56DDF28F}" dt="2022-03-21T10:23:31.744" v="181" actId="478"/>
          <ac:grpSpMkLst>
            <pc:docMk/>
            <pc:sldMk cId="805402893" sldId="625"/>
            <ac:grpSpMk id="40" creationId="{71638DFB-F3D1-4FA2-97CE-8D68D50ABFF3}"/>
          </ac:grpSpMkLst>
        </pc:grpChg>
        <pc:cxnChg chg="del mod topLvl">
          <ac:chgData name="Madhumita Saravana Kumar" userId="9ffa2865-6a19-4249-a78c-e95e8c3ee8d6" providerId="ADAL" clId="{D167A3FB-F77E-4178-B4F4-75DA56DDF28F}" dt="2022-03-21T10:40:23.976" v="186" actId="478"/>
          <ac:cxnSpMkLst>
            <pc:docMk/>
            <pc:sldMk cId="805402893" sldId="625"/>
            <ac:cxnSpMk id="10" creationId="{4ABE772E-2C5F-46D6-8BF4-869FF8D987E8}"/>
          </ac:cxnSpMkLst>
        </pc:cxnChg>
        <pc:cxnChg chg="mod topLvl">
          <ac:chgData name="Madhumita Saravana Kumar" userId="9ffa2865-6a19-4249-a78c-e95e8c3ee8d6" providerId="ADAL" clId="{D167A3FB-F77E-4178-B4F4-75DA56DDF28F}" dt="2022-03-21T10:40:18.047" v="183" actId="165"/>
          <ac:cxnSpMkLst>
            <pc:docMk/>
            <pc:sldMk cId="805402893" sldId="625"/>
            <ac:cxnSpMk id="11" creationId="{C0095C92-5389-40A3-9EBB-B12BBDAD025B}"/>
          </ac:cxnSpMkLst>
        </pc:cxnChg>
        <pc:cxnChg chg="del mod topLvl">
          <ac:chgData name="Madhumita Saravana Kumar" userId="9ffa2865-6a19-4249-a78c-e95e8c3ee8d6" providerId="ADAL" clId="{D167A3FB-F77E-4178-B4F4-75DA56DDF28F}" dt="2022-03-21T10:40:24.720" v="187" actId="478"/>
          <ac:cxnSpMkLst>
            <pc:docMk/>
            <pc:sldMk cId="805402893" sldId="625"/>
            <ac:cxnSpMk id="19" creationId="{B790D648-BC16-4383-BD39-E593977A0A55}"/>
          </ac:cxnSpMkLst>
        </pc:cxnChg>
        <pc:cxnChg chg="del mod topLvl">
          <ac:chgData name="Madhumita Saravana Kumar" userId="9ffa2865-6a19-4249-a78c-e95e8c3ee8d6" providerId="ADAL" clId="{D167A3FB-F77E-4178-B4F4-75DA56DDF28F}" dt="2022-03-21T10:40:25.584" v="188" actId="478"/>
          <ac:cxnSpMkLst>
            <pc:docMk/>
            <pc:sldMk cId="805402893" sldId="625"/>
            <ac:cxnSpMk id="22" creationId="{33715B9C-9D07-4D6B-B1F0-2ED65AEC9810}"/>
          </ac:cxnSpMkLst>
        </pc:cxnChg>
        <pc:cxnChg chg="del">
          <ac:chgData name="Madhumita Saravana Kumar" userId="9ffa2865-6a19-4249-a78c-e95e8c3ee8d6" providerId="ADAL" clId="{D167A3FB-F77E-4178-B4F4-75DA56DDF28F}" dt="2022-03-21T10:23:31.744" v="181" actId="478"/>
          <ac:cxnSpMkLst>
            <pc:docMk/>
            <pc:sldMk cId="805402893" sldId="625"/>
            <ac:cxnSpMk id="41" creationId="{663AAB4F-48DB-49BD-8342-C3B3C8354ABA}"/>
          </ac:cxnSpMkLst>
        </pc:cxnChg>
        <pc:cxnChg chg="del">
          <ac:chgData name="Madhumita Saravana Kumar" userId="9ffa2865-6a19-4249-a78c-e95e8c3ee8d6" providerId="ADAL" clId="{D167A3FB-F77E-4178-B4F4-75DA56DDF28F}" dt="2022-03-21T10:23:30.109" v="180" actId="478"/>
          <ac:cxnSpMkLst>
            <pc:docMk/>
            <pc:sldMk cId="805402893" sldId="625"/>
            <ac:cxnSpMk id="42" creationId="{2F281F16-A8EA-4173-8B99-9317AF1CB676}"/>
          </ac:cxnSpMkLst>
        </pc:cxnChg>
        <pc:cxnChg chg="del">
          <ac:chgData name="Madhumita Saravana Kumar" userId="9ffa2865-6a19-4249-a78c-e95e8c3ee8d6" providerId="ADAL" clId="{D167A3FB-F77E-4178-B4F4-75DA56DDF28F}" dt="2022-03-21T10:23:28.807" v="179" actId="478"/>
          <ac:cxnSpMkLst>
            <pc:docMk/>
            <pc:sldMk cId="805402893" sldId="625"/>
            <ac:cxnSpMk id="43" creationId="{4B0F180D-AE02-462C-9BAB-44159F16064A}"/>
          </ac:cxnSpMkLst>
        </pc:cxnChg>
        <pc:cxnChg chg="del">
          <ac:chgData name="Madhumita Saravana Kumar" userId="9ffa2865-6a19-4249-a78c-e95e8c3ee8d6" providerId="ADAL" clId="{D167A3FB-F77E-4178-B4F4-75DA56DDF28F}" dt="2022-03-21T10:23:26.696" v="178" actId="478"/>
          <ac:cxnSpMkLst>
            <pc:docMk/>
            <pc:sldMk cId="805402893" sldId="625"/>
            <ac:cxnSpMk id="44" creationId="{C74EACF4-0EF1-41FD-A0BE-8F2656CCAF74}"/>
          </ac:cxnSpMkLst>
        </pc:cxnChg>
        <pc:cxnChg chg="del">
          <ac:chgData name="Madhumita Saravana Kumar" userId="9ffa2865-6a19-4249-a78c-e95e8c3ee8d6" providerId="ADAL" clId="{D167A3FB-F77E-4178-B4F4-75DA56DDF28F}" dt="2022-03-21T10:23:33.477" v="182" actId="478"/>
          <ac:cxnSpMkLst>
            <pc:docMk/>
            <pc:sldMk cId="805402893" sldId="625"/>
            <ac:cxnSpMk id="45" creationId="{DF719F1D-37A3-46EF-A334-1C8DE956024D}"/>
          </ac:cxnSpMkLst>
        </pc:cxnChg>
      </pc:sldChg>
      <pc:sldChg chg="modSp">
        <pc:chgData name="Madhumita Saravana Kumar" userId="9ffa2865-6a19-4249-a78c-e95e8c3ee8d6" providerId="ADAL" clId="{D167A3FB-F77E-4178-B4F4-75DA56DDF28F}" dt="2022-03-21T10:16:37.385" v="100" actId="108"/>
        <pc:sldMkLst>
          <pc:docMk/>
          <pc:sldMk cId="4000928112" sldId="626"/>
        </pc:sldMkLst>
        <pc:spChg chg="mod">
          <ac:chgData name="Madhumita Saravana Kumar" userId="9ffa2865-6a19-4249-a78c-e95e8c3ee8d6" providerId="ADAL" clId="{D167A3FB-F77E-4178-B4F4-75DA56DDF28F}" dt="2022-03-21T10:16:37.385" v="100" actId="108"/>
          <ac:spMkLst>
            <pc:docMk/>
            <pc:sldMk cId="4000928112" sldId="626"/>
            <ac:spMk id="5" creationId="{2F1BCE41-94AA-4F20-8F96-F9BCCF623D5F}"/>
          </ac:spMkLst>
        </pc:spChg>
      </pc:sldChg>
      <pc:sldChg chg="modSp">
        <pc:chgData name="Madhumita Saravana Kumar" userId="9ffa2865-6a19-4249-a78c-e95e8c3ee8d6" providerId="ADAL" clId="{D167A3FB-F77E-4178-B4F4-75DA56DDF28F}" dt="2022-03-21T10:13:38.779" v="60" actId="113"/>
        <pc:sldMkLst>
          <pc:docMk/>
          <pc:sldMk cId="1626687880" sldId="633"/>
        </pc:sldMkLst>
        <pc:spChg chg="mod">
          <ac:chgData name="Madhumita Saravana Kumar" userId="9ffa2865-6a19-4249-a78c-e95e8c3ee8d6" providerId="ADAL" clId="{D167A3FB-F77E-4178-B4F4-75DA56DDF28F}" dt="2022-03-21T10:13:38.779" v="60" actId="113"/>
          <ac:spMkLst>
            <pc:docMk/>
            <pc:sldMk cId="1626687880" sldId="633"/>
            <ac:spMk id="58" creationId="{508AAB1A-61B1-438A-880D-EEF5818265A8}"/>
          </ac:spMkLst>
        </pc:spChg>
      </pc:sldChg>
      <pc:sldChg chg="modSp">
        <pc:chgData name="Madhumita Saravana Kumar" userId="9ffa2865-6a19-4249-a78c-e95e8c3ee8d6" providerId="ADAL" clId="{D167A3FB-F77E-4178-B4F4-75DA56DDF28F}" dt="2022-03-21T10:13:07.759" v="55" actId="108"/>
        <pc:sldMkLst>
          <pc:docMk/>
          <pc:sldMk cId="718076577" sldId="634"/>
        </pc:sldMkLst>
        <pc:spChg chg="mod">
          <ac:chgData name="Madhumita Saravana Kumar" userId="9ffa2865-6a19-4249-a78c-e95e8c3ee8d6" providerId="ADAL" clId="{D167A3FB-F77E-4178-B4F4-75DA56DDF28F}" dt="2022-03-21T10:13:07.759" v="55" actId="108"/>
          <ac:spMkLst>
            <pc:docMk/>
            <pc:sldMk cId="718076577" sldId="634"/>
            <ac:spMk id="4" creationId="{4D136FF6-9FAF-480E-A722-8765BC86786B}"/>
          </ac:spMkLst>
        </pc:spChg>
      </pc:sldChg>
      <pc:sldChg chg="modSp mod">
        <pc:chgData name="Madhumita Saravana Kumar" userId="9ffa2865-6a19-4249-a78c-e95e8c3ee8d6" providerId="ADAL" clId="{D167A3FB-F77E-4178-B4F4-75DA56DDF28F}" dt="2022-03-21T10:09:57.906" v="14" actId="108"/>
        <pc:sldMkLst>
          <pc:docMk/>
          <pc:sldMk cId="3310792305" sldId="635"/>
        </pc:sldMkLst>
        <pc:spChg chg="mod">
          <ac:chgData name="Madhumita Saravana Kumar" userId="9ffa2865-6a19-4249-a78c-e95e8c3ee8d6" providerId="ADAL" clId="{D167A3FB-F77E-4178-B4F4-75DA56DDF28F}" dt="2022-03-21T10:09:57.906" v="14" actId="108"/>
          <ac:spMkLst>
            <pc:docMk/>
            <pc:sldMk cId="3310792305" sldId="635"/>
            <ac:spMk id="53" creationId="{B4853DC6-0238-40E9-875B-52D8B8053BE5}"/>
          </ac:spMkLst>
        </pc:spChg>
      </pc:sldChg>
      <pc:sldChg chg="modSp">
        <pc:chgData name="Madhumita Saravana Kumar" userId="9ffa2865-6a19-4249-a78c-e95e8c3ee8d6" providerId="ADAL" clId="{D167A3FB-F77E-4178-B4F4-75DA56DDF28F}" dt="2022-03-21T10:16:00.529" v="95" actId="108"/>
        <pc:sldMkLst>
          <pc:docMk/>
          <pc:sldMk cId="2996468986" sldId="638"/>
        </pc:sldMkLst>
        <pc:spChg chg="mod">
          <ac:chgData name="Madhumita Saravana Kumar" userId="9ffa2865-6a19-4249-a78c-e95e8c3ee8d6" providerId="ADAL" clId="{D167A3FB-F77E-4178-B4F4-75DA56DDF28F}" dt="2022-03-21T10:16:00.529" v="95" actId="108"/>
          <ac:spMkLst>
            <pc:docMk/>
            <pc:sldMk cId="2996468986" sldId="638"/>
            <ac:spMk id="15" creationId="{491D92FB-2329-4EB7-A059-D67ACF33B449}"/>
          </ac:spMkLst>
        </pc:spChg>
      </pc:sldChg>
      <pc:sldChg chg="modSp mod">
        <pc:chgData name="Madhumita Saravana Kumar" userId="9ffa2865-6a19-4249-a78c-e95e8c3ee8d6" providerId="ADAL" clId="{D167A3FB-F77E-4178-B4F4-75DA56DDF28F}" dt="2022-03-21T12:26:11.088" v="376" actId="20577"/>
        <pc:sldMkLst>
          <pc:docMk/>
          <pc:sldMk cId="1304876900" sldId="647"/>
        </pc:sldMkLst>
        <pc:graphicFrameChg chg="modGraphic">
          <ac:chgData name="Madhumita Saravana Kumar" userId="9ffa2865-6a19-4249-a78c-e95e8c3ee8d6" providerId="ADAL" clId="{D167A3FB-F77E-4178-B4F4-75DA56DDF28F}" dt="2022-03-21T12:26:11.088" v="376" actId="20577"/>
          <ac:graphicFrameMkLst>
            <pc:docMk/>
            <pc:sldMk cId="1304876900" sldId="647"/>
            <ac:graphicFrameMk id="15" creationId="{225864E9-6A3F-49A9-9591-8BA3E5E9D894}"/>
          </ac:graphicFrameMkLst>
        </pc:graphicFrameChg>
      </pc:sldChg>
      <pc:sldChg chg="addSp delSp modSp mod modNotesTx">
        <pc:chgData name="Madhumita Saravana Kumar" userId="9ffa2865-6a19-4249-a78c-e95e8c3ee8d6" providerId="ADAL" clId="{D167A3FB-F77E-4178-B4F4-75DA56DDF28F}" dt="2022-03-21T11:08:52.060" v="373" actId="1076"/>
        <pc:sldMkLst>
          <pc:docMk/>
          <pc:sldMk cId="1259031239" sldId="660"/>
        </pc:sldMkLst>
        <pc:graphicFrameChg chg="modGraphic">
          <ac:chgData name="Madhumita Saravana Kumar" userId="9ffa2865-6a19-4249-a78c-e95e8c3ee8d6" providerId="ADAL" clId="{D167A3FB-F77E-4178-B4F4-75DA56DDF28F}" dt="2022-03-21T11:04:27.191" v="347" actId="20577"/>
          <ac:graphicFrameMkLst>
            <pc:docMk/>
            <pc:sldMk cId="1259031239" sldId="660"/>
            <ac:graphicFrameMk id="49" creationId="{AB16958F-B2AD-4DC8-9965-E855B109539C}"/>
          </ac:graphicFrameMkLst>
        </pc:graphicFrameChg>
        <pc:picChg chg="add del mod modCrop">
          <ac:chgData name="Madhumita Saravana Kumar" userId="9ffa2865-6a19-4249-a78c-e95e8c3ee8d6" providerId="ADAL" clId="{D167A3FB-F77E-4178-B4F4-75DA56DDF28F}" dt="2022-03-21T11:00:17.791" v="308" actId="478"/>
          <ac:picMkLst>
            <pc:docMk/>
            <pc:sldMk cId="1259031239" sldId="660"/>
            <ac:picMk id="6" creationId="{9F468969-585F-49DF-BA9A-C9B0BA74B25B}"/>
          </ac:picMkLst>
        </pc:picChg>
        <pc:picChg chg="add del mod modCrop">
          <ac:chgData name="Madhumita Saravana Kumar" userId="9ffa2865-6a19-4249-a78c-e95e8c3ee8d6" providerId="ADAL" clId="{D167A3FB-F77E-4178-B4F4-75DA56DDF28F}" dt="2022-03-21T11:00:18.484" v="309" actId="478"/>
          <ac:picMkLst>
            <pc:docMk/>
            <pc:sldMk cId="1259031239" sldId="660"/>
            <ac:picMk id="8" creationId="{8E126738-BDE1-4C95-8136-4B82A96EE787}"/>
          </ac:picMkLst>
        </pc:picChg>
        <pc:picChg chg="del">
          <ac:chgData name="Madhumita Saravana Kumar" userId="9ffa2865-6a19-4249-a78c-e95e8c3ee8d6" providerId="ADAL" clId="{D167A3FB-F77E-4178-B4F4-75DA56DDF28F}" dt="2022-03-21T10:48:22.891" v="242" actId="478"/>
          <ac:picMkLst>
            <pc:docMk/>
            <pc:sldMk cId="1259031239" sldId="660"/>
            <ac:picMk id="9" creationId="{CE818546-59A0-4B15-9E0E-6E1215FFC619}"/>
          </ac:picMkLst>
        </pc:picChg>
        <pc:picChg chg="add del mod modCrop">
          <ac:chgData name="Madhumita Saravana Kumar" userId="9ffa2865-6a19-4249-a78c-e95e8c3ee8d6" providerId="ADAL" clId="{D167A3FB-F77E-4178-B4F4-75DA56DDF28F}" dt="2022-03-21T11:01:45.702" v="329" actId="478"/>
          <ac:picMkLst>
            <pc:docMk/>
            <pc:sldMk cId="1259031239" sldId="660"/>
            <ac:picMk id="11" creationId="{6E6F3828-0262-4F4A-B6FD-8BB30D131A88}"/>
          </ac:picMkLst>
        </pc:picChg>
        <pc:picChg chg="add mod modCrop">
          <ac:chgData name="Madhumita Saravana Kumar" userId="9ffa2865-6a19-4249-a78c-e95e8c3ee8d6" providerId="ADAL" clId="{D167A3FB-F77E-4178-B4F4-75DA56DDF28F}" dt="2022-03-21T11:01:25.684" v="327" actId="1076"/>
          <ac:picMkLst>
            <pc:docMk/>
            <pc:sldMk cId="1259031239" sldId="660"/>
            <ac:picMk id="13" creationId="{6789E78E-46CE-4BF0-8046-0FF787B7757D}"/>
          </ac:picMkLst>
        </pc:picChg>
        <pc:picChg chg="add mod modCrop">
          <ac:chgData name="Madhumita Saravana Kumar" userId="9ffa2865-6a19-4249-a78c-e95e8c3ee8d6" providerId="ADAL" clId="{D167A3FB-F77E-4178-B4F4-75DA56DDF28F}" dt="2022-03-21T11:02:21.639" v="340" actId="1076"/>
          <ac:picMkLst>
            <pc:docMk/>
            <pc:sldMk cId="1259031239" sldId="660"/>
            <ac:picMk id="15" creationId="{4A064892-DF15-475F-AF37-3E97AAA282A6}"/>
          </ac:picMkLst>
        </pc:picChg>
        <pc:picChg chg="add mod modCrop">
          <ac:chgData name="Madhumita Saravana Kumar" userId="9ffa2865-6a19-4249-a78c-e95e8c3ee8d6" providerId="ADAL" clId="{D167A3FB-F77E-4178-B4F4-75DA56DDF28F}" dt="2022-03-21T11:06:25.646" v="361" actId="1076"/>
          <ac:picMkLst>
            <pc:docMk/>
            <pc:sldMk cId="1259031239" sldId="660"/>
            <ac:picMk id="17" creationId="{40102FE0-3331-4200-A3F8-F1AA92749DDC}"/>
          </ac:picMkLst>
        </pc:picChg>
        <pc:picChg chg="add mod modCrop">
          <ac:chgData name="Madhumita Saravana Kumar" userId="9ffa2865-6a19-4249-a78c-e95e8c3ee8d6" providerId="ADAL" clId="{D167A3FB-F77E-4178-B4F4-75DA56DDF28F}" dt="2022-03-21T11:08:52.060" v="373" actId="1076"/>
          <ac:picMkLst>
            <pc:docMk/>
            <pc:sldMk cId="1259031239" sldId="660"/>
            <ac:picMk id="19" creationId="{1A6DF9B5-7919-4833-A887-7DC106E4E0F6}"/>
          </ac:picMkLst>
        </pc:picChg>
        <pc:picChg chg="del">
          <ac:chgData name="Madhumita Saravana Kumar" userId="9ffa2865-6a19-4249-a78c-e95e8c3ee8d6" providerId="ADAL" clId="{D167A3FB-F77E-4178-B4F4-75DA56DDF28F}" dt="2022-03-21T10:48:22.323" v="241" actId="478"/>
          <ac:picMkLst>
            <pc:docMk/>
            <pc:sldMk cId="1259031239" sldId="660"/>
            <ac:picMk id="52" creationId="{C0B549FD-C3CD-4795-BC65-2B86813317C7}"/>
          </ac:picMkLst>
        </pc:picChg>
        <pc:picChg chg="del">
          <ac:chgData name="Madhumita Saravana Kumar" userId="9ffa2865-6a19-4249-a78c-e95e8c3ee8d6" providerId="ADAL" clId="{D167A3FB-F77E-4178-B4F4-75DA56DDF28F}" dt="2022-03-21T10:45:37.105" v="221" actId="478"/>
          <ac:picMkLst>
            <pc:docMk/>
            <pc:sldMk cId="1259031239" sldId="660"/>
            <ac:picMk id="53" creationId="{4FC5DFDC-209E-4918-B2A4-FFEAC02CB811}"/>
          </ac:picMkLst>
        </pc:picChg>
        <pc:picChg chg="del">
          <ac:chgData name="Madhumita Saravana Kumar" userId="9ffa2865-6a19-4249-a78c-e95e8c3ee8d6" providerId="ADAL" clId="{D167A3FB-F77E-4178-B4F4-75DA56DDF28F}" dt="2022-03-21T10:44:05.129" v="203" actId="478"/>
          <ac:picMkLst>
            <pc:docMk/>
            <pc:sldMk cId="1259031239" sldId="660"/>
            <ac:picMk id="55" creationId="{0CFCE6C1-2453-4750-8044-A88EE6F8975F}"/>
          </ac:picMkLst>
        </pc:picChg>
      </pc:sldChg>
      <pc:sldChg chg="modSp mod">
        <pc:chgData name="Madhumita Saravana Kumar" userId="9ffa2865-6a19-4249-a78c-e95e8c3ee8d6" providerId="ADAL" clId="{D167A3FB-F77E-4178-B4F4-75DA56DDF28F}" dt="2022-03-21T10:09:41.737" v="11" actId="108"/>
        <pc:sldMkLst>
          <pc:docMk/>
          <pc:sldMk cId="3479810144" sldId="667"/>
        </pc:sldMkLst>
        <pc:spChg chg="mod">
          <ac:chgData name="Madhumita Saravana Kumar" userId="9ffa2865-6a19-4249-a78c-e95e8c3ee8d6" providerId="ADAL" clId="{D167A3FB-F77E-4178-B4F4-75DA56DDF28F}" dt="2022-03-21T10:09:22.817" v="10" actId="108"/>
          <ac:spMkLst>
            <pc:docMk/>
            <pc:sldMk cId="3479810144" sldId="667"/>
            <ac:spMk id="6" creationId="{3F0E8355-181D-4B53-8480-36C98A5222CD}"/>
          </ac:spMkLst>
        </pc:spChg>
        <pc:spChg chg="mod">
          <ac:chgData name="Madhumita Saravana Kumar" userId="9ffa2865-6a19-4249-a78c-e95e8c3ee8d6" providerId="ADAL" clId="{D167A3FB-F77E-4178-B4F4-75DA56DDF28F}" dt="2022-03-21T10:08:59.592" v="3" actId="108"/>
          <ac:spMkLst>
            <pc:docMk/>
            <pc:sldMk cId="3479810144" sldId="667"/>
            <ac:spMk id="7" creationId="{6178DD5D-CD87-4897-AA83-78B24A6CBC17}"/>
          </ac:spMkLst>
        </pc:spChg>
        <pc:spChg chg="mod">
          <ac:chgData name="Madhumita Saravana Kumar" userId="9ffa2865-6a19-4249-a78c-e95e8c3ee8d6" providerId="ADAL" clId="{D167A3FB-F77E-4178-B4F4-75DA56DDF28F}" dt="2022-03-21T10:09:41.737" v="11" actId="108"/>
          <ac:spMkLst>
            <pc:docMk/>
            <pc:sldMk cId="3479810144" sldId="667"/>
            <ac:spMk id="8" creationId="{8C050520-DF6D-4BF2-981F-3A092AF6B65D}"/>
          </ac:spMkLst>
        </pc:spChg>
        <pc:spChg chg="mod">
          <ac:chgData name="Madhumita Saravana Kumar" userId="9ffa2865-6a19-4249-a78c-e95e8c3ee8d6" providerId="ADAL" clId="{D167A3FB-F77E-4178-B4F4-75DA56DDF28F}" dt="2022-03-21T10:09:05.954" v="5" actId="108"/>
          <ac:spMkLst>
            <pc:docMk/>
            <pc:sldMk cId="3479810144" sldId="667"/>
            <ac:spMk id="10" creationId="{0EB8A723-7BCB-42AD-B805-DF9B67B95A32}"/>
          </ac:spMkLst>
        </pc:spChg>
        <pc:spChg chg="mod">
          <ac:chgData name="Madhumita Saravana Kumar" userId="9ffa2865-6a19-4249-a78c-e95e8c3ee8d6" providerId="ADAL" clId="{D167A3FB-F77E-4178-B4F4-75DA56DDF28F}" dt="2022-03-21T10:09:11.736" v="7" actId="108"/>
          <ac:spMkLst>
            <pc:docMk/>
            <pc:sldMk cId="3479810144" sldId="667"/>
            <ac:spMk id="11" creationId="{B7E2A6E0-DA3E-4720-A088-7EAE78FAC34C}"/>
          </ac:spMkLst>
        </pc:spChg>
        <pc:spChg chg="mod">
          <ac:chgData name="Madhumita Saravana Kumar" userId="9ffa2865-6a19-4249-a78c-e95e8c3ee8d6" providerId="ADAL" clId="{D167A3FB-F77E-4178-B4F4-75DA56DDF28F}" dt="2022-03-21T10:09:09.667" v="6" actId="108"/>
          <ac:spMkLst>
            <pc:docMk/>
            <pc:sldMk cId="3479810144" sldId="667"/>
            <ac:spMk id="12" creationId="{8EF8FA99-447B-4DBA-98B9-D50B2DD510DD}"/>
          </ac:spMkLst>
        </pc:spChg>
      </pc:sldChg>
      <pc:sldChg chg="modSp">
        <pc:chgData name="Madhumita Saravana Kumar" userId="9ffa2865-6a19-4249-a78c-e95e8c3ee8d6" providerId="ADAL" clId="{D167A3FB-F77E-4178-B4F4-75DA56DDF28F}" dt="2022-03-21T10:14:57.734" v="76" actId="207"/>
        <pc:sldMkLst>
          <pc:docMk/>
          <pc:sldMk cId="2448241108" sldId="670"/>
        </pc:sldMkLst>
        <pc:spChg chg="mod">
          <ac:chgData name="Madhumita Saravana Kumar" userId="9ffa2865-6a19-4249-a78c-e95e8c3ee8d6" providerId="ADAL" clId="{D167A3FB-F77E-4178-B4F4-75DA56DDF28F}" dt="2022-03-21T10:14:57.734" v="76" actId="207"/>
          <ac:spMkLst>
            <pc:docMk/>
            <pc:sldMk cId="2448241108" sldId="670"/>
            <ac:spMk id="9" creationId="{43E06ED3-81AF-46C4-A19D-4A72BD0A5E11}"/>
          </ac:spMkLst>
        </pc:spChg>
        <pc:spChg chg="mod">
          <ac:chgData name="Madhumita Saravana Kumar" userId="9ffa2865-6a19-4249-a78c-e95e8c3ee8d6" providerId="ADAL" clId="{D167A3FB-F77E-4178-B4F4-75DA56DDF28F}" dt="2022-03-21T10:14:29.222" v="72" actId="108"/>
          <ac:spMkLst>
            <pc:docMk/>
            <pc:sldMk cId="2448241108" sldId="670"/>
            <ac:spMk id="69" creationId="{C9AD07C0-EEEC-4DE2-9DB1-212F294E588C}"/>
          </ac:spMkLst>
        </pc:spChg>
      </pc:sldChg>
      <pc:sldChg chg="modSp">
        <pc:chgData name="Madhumita Saravana Kumar" userId="9ffa2865-6a19-4249-a78c-e95e8c3ee8d6" providerId="ADAL" clId="{D167A3FB-F77E-4178-B4F4-75DA56DDF28F}" dt="2022-03-21T10:14:44.887" v="75" actId="108"/>
        <pc:sldMkLst>
          <pc:docMk/>
          <pc:sldMk cId="3739455431" sldId="672"/>
        </pc:sldMkLst>
        <pc:spChg chg="mod">
          <ac:chgData name="Madhumita Saravana Kumar" userId="9ffa2865-6a19-4249-a78c-e95e8c3ee8d6" providerId="ADAL" clId="{D167A3FB-F77E-4178-B4F4-75DA56DDF28F}" dt="2022-03-21T10:14:44.887" v="75" actId="108"/>
          <ac:spMkLst>
            <pc:docMk/>
            <pc:sldMk cId="3739455431" sldId="672"/>
            <ac:spMk id="33" creationId="{6D1CAD04-8156-4123-B8C6-9C97B5485C64}"/>
          </ac:spMkLst>
        </pc:spChg>
      </pc:sldChg>
      <pc:sldChg chg="modSp mod">
        <pc:chgData name="Madhumita Saravana Kumar" userId="9ffa2865-6a19-4249-a78c-e95e8c3ee8d6" providerId="ADAL" clId="{D167A3FB-F77E-4178-B4F4-75DA56DDF28F}" dt="2022-03-21T10:15:27.456" v="85" actId="108"/>
        <pc:sldMkLst>
          <pc:docMk/>
          <pc:sldMk cId="3795662229" sldId="678"/>
        </pc:sldMkLst>
        <pc:spChg chg="mod">
          <ac:chgData name="Madhumita Saravana Kumar" userId="9ffa2865-6a19-4249-a78c-e95e8c3ee8d6" providerId="ADAL" clId="{D167A3FB-F77E-4178-B4F4-75DA56DDF28F}" dt="2022-03-21T10:15:15.387" v="79" actId="108"/>
          <ac:spMkLst>
            <pc:docMk/>
            <pc:sldMk cId="3795662229" sldId="678"/>
            <ac:spMk id="4" creationId="{B09B99C6-C03B-404D-8063-04883F1A8691}"/>
          </ac:spMkLst>
        </pc:spChg>
        <pc:spChg chg="mod">
          <ac:chgData name="Madhumita Saravana Kumar" userId="9ffa2865-6a19-4249-a78c-e95e8c3ee8d6" providerId="ADAL" clId="{D167A3FB-F77E-4178-B4F4-75DA56DDF28F}" dt="2022-03-21T10:15:21.804" v="82" actId="108"/>
          <ac:spMkLst>
            <pc:docMk/>
            <pc:sldMk cId="3795662229" sldId="678"/>
            <ac:spMk id="5" creationId="{767B4C27-7E46-4B1F-8D39-316B1EB0DB40}"/>
          </ac:spMkLst>
        </pc:spChg>
        <pc:spChg chg="mod">
          <ac:chgData name="Madhumita Saravana Kumar" userId="9ffa2865-6a19-4249-a78c-e95e8c3ee8d6" providerId="ADAL" clId="{D167A3FB-F77E-4178-B4F4-75DA56DDF28F}" dt="2022-03-21T10:15:27.456" v="85" actId="108"/>
          <ac:spMkLst>
            <pc:docMk/>
            <pc:sldMk cId="3795662229" sldId="678"/>
            <ac:spMk id="17" creationId="{552F7CC7-D3CB-438D-B56D-145AD1EF80F0}"/>
          </ac:spMkLst>
        </pc:spChg>
      </pc:sldChg>
      <pc:sldChg chg="modSp mod">
        <pc:chgData name="Madhumita Saravana Kumar" userId="9ffa2865-6a19-4249-a78c-e95e8c3ee8d6" providerId="ADAL" clId="{D167A3FB-F77E-4178-B4F4-75DA56DDF28F}" dt="2022-03-21T12:32:22.365" v="387" actId="20577"/>
        <pc:sldMkLst>
          <pc:docMk/>
          <pc:sldMk cId="3249287943" sldId="679"/>
        </pc:sldMkLst>
        <pc:spChg chg="mod">
          <ac:chgData name="Madhumita Saravana Kumar" userId="9ffa2865-6a19-4249-a78c-e95e8c3ee8d6" providerId="ADAL" clId="{D167A3FB-F77E-4178-B4F4-75DA56DDF28F}" dt="2022-03-21T12:32:22.365" v="387" actId="20577"/>
          <ac:spMkLst>
            <pc:docMk/>
            <pc:sldMk cId="3249287943" sldId="679"/>
            <ac:spMk id="19" creationId="{220426CA-80CA-46A3-85D1-6404D891A7AE}"/>
          </ac:spMkLst>
        </pc:spChg>
      </pc:sldChg>
      <pc:sldChg chg="add del">
        <pc:chgData name="Madhumita Saravana Kumar" userId="9ffa2865-6a19-4249-a78c-e95e8c3ee8d6" providerId="ADAL" clId="{D167A3FB-F77E-4178-B4F4-75DA56DDF28F}" dt="2022-03-21T11:09:51.867" v="374" actId="47"/>
        <pc:sldMkLst>
          <pc:docMk/>
          <pc:sldMk cId="1866907673" sldId="680"/>
        </pc:sldMkLst>
      </pc:sldChg>
      <pc:sldChg chg="add">
        <pc:chgData name="Madhumita Saravana Kumar" userId="9ffa2865-6a19-4249-a78c-e95e8c3ee8d6" providerId="ADAL" clId="{D167A3FB-F77E-4178-B4F4-75DA56DDF28F}" dt="2022-03-21T15:12:24.007" v="434"/>
        <pc:sldMkLst>
          <pc:docMk/>
          <pc:sldMk cId="1475121650" sldId="699"/>
        </pc:sldMkLst>
      </pc:sldChg>
    </pc:docChg>
  </pc:docChgLst>
  <pc:docChgLst>
    <pc:chgData name="Nick Stefani" userId="59292905-21ab-45c4-9a0f-231bc7ccf392" providerId="ADAL" clId="{46FB9A67-7E30-4890-8B19-09A54B885B3B}"/>
    <pc:docChg chg="modSld">
      <pc:chgData name="Nick Stefani" userId="59292905-21ab-45c4-9a0f-231bc7ccf392" providerId="ADAL" clId="{46FB9A67-7E30-4890-8B19-09A54B885B3B}" dt="2022-02-09T14:41:33.990" v="0"/>
      <pc:docMkLst>
        <pc:docMk/>
      </pc:docMkLst>
      <pc:sldChg chg="modSp">
        <pc:chgData name="Nick Stefani" userId="59292905-21ab-45c4-9a0f-231bc7ccf392" providerId="ADAL" clId="{46FB9A67-7E30-4890-8B19-09A54B885B3B}" dt="2022-02-09T14:41:33.990" v="0"/>
        <pc:sldMkLst>
          <pc:docMk/>
          <pc:sldMk cId="3880842988" sldId="286"/>
        </pc:sldMkLst>
        <pc:graphicFrameChg chg="mod">
          <ac:chgData name="Nick Stefani" userId="59292905-21ab-45c4-9a0f-231bc7ccf392" providerId="ADAL" clId="{46FB9A67-7E30-4890-8B19-09A54B885B3B}" dt="2022-02-09T14:41:33.990" v="0"/>
          <ac:graphicFrameMkLst>
            <pc:docMk/>
            <pc:sldMk cId="3880842988" sldId="286"/>
            <ac:graphicFrameMk id="5" creationId="{9D412438-452A-4424-9F73-77843DE6992A}"/>
          </ac:graphicFrameMkLst>
        </pc:graphicFrameChg>
      </pc:sldChg>
    </pc:docChg>
  </pc:docChgLst>
  <pc:docChgLst>
    <pc:chgData name="Kaitlin Tyler" userId="971d5887-dada-4101-bef7-69a3ed4a7a52" providerId="ADAL" clId="{CC8F3882-2653-4729-84D5-EE1AB911DDFB}"/>
    <pc:docChg chg="modMainMaster">
      <pc:chgData name="Kaitlin Tyler" userId="971d5887-dada-4101-bef7-69a3ed4a7a52" providerId="ADAL" clId="{CC8F3882-2653-4729-84D5-EE1AB911DDFB}" dt="2022-05-26T14:32:45.802" v="1" actId="20577"/>
      <pc:docMkLst>
        <pc:docMk/>
      </pc:docMkLst>
      <pc:sldMasterChg chg="modSldLayout">
        <pc:chgData name="Kaitlin Tyler" userId="971d5887-dada-4101-bef7-69a3ed4a7a52" providerId="ADAL" clId="{CC8F3882-2653-4729-84D5-EE1AB911DDFB}" dt="2022-05-26T14:32:45.802" v="1" actId="20577"/>
        <pc:sldMasterMkLst>
          <pc:docMk/>
          <pc:sldMasterMk cId="1291537134" sldId="2147483660"/>
        </pc:sldMasterMkLst>
        <pc:sldLayoutChg chg="modSp mod">
          <pc:chgData name="Kaitlin Tyler" userId="971d5887-dada-4101-bef7-69a3ed4a7a52" providerId="ADAL" clId="{CC8F3882-2653-4729-84D5-EE1AB911DDFB}" dt="2022-05-26T14:32:45.802" v="1" actId="20577"/>
          <pc:sldLayoutMkLst>
            <pc:docMk/>
            <pc:sldMasterMk cId="1291537134" sldId="2147483660"/>
            <pc:sldLayoutMk cId="2844354149" sldId="2147483736"/>
          </pc:sldLayoutMkLst>
          <pc:spChg chg="mod">
            <ac:chgData name="Kaitlin Tyler" userId="971d5887-dada-4101-bef7-69a3ed4a7a52" providerId="ADAL" clId="{CC8F3882-2653-4729-84D5-EE1AB911DDFB}" dt="2022-05-26T14:32:45.802" v="1" actId="20577"/>
            <ac:spMkLst>
              <pc:docMk/>
              <pc:sldMasterMk cId="1291537134" sldId="2147483660"/>
              <pc:sldLayoutMk cId="2844354149" sldId="2147483736"/>
              <ac:spMk id="4" creationId="{E6AEF1B2-1440-4FE5-8C1B-C291F424F993}"/>
            </ac:spMkLst>
          </pc:spChg>
        </pc:sldLayoutChg>
      </pc:sldMasterChg>
    </pc:docChg>
  </pc:docChgLst>
  <pc:docChgLst>
    <pc:chgData name="Janos Plocher" userId="ba7cd727-c325-432c-8863-bb9badcea957" providerId="ADAL" clId="{DF93BB84-0486-49C9-81D3-5FD8FB38A753}"/>
    <pc:docChg chg="undo redo custSel addSld delSld modSld sldOrd">
      <pc:chgData name="Janos Plocher" userId="ba7cd727-c325-432c-8863-bb9badcea957" providerId="ADAL" clId="{DF93BB84-0486-49C9-81D3-5FD8FB38A753}" dt="2022-01-03T14:40:47.885" v="18321" actId="20577"/>
      <pc:docMkLst>
        <pc:docMk/>
      </pc:docMkLst>
      <pc:sldChg chg="addSp delSp modSp mod modNotesTx">
        <pc:chgData name="Janos Plocher" userId="ba7cd727-c325-432c-8863-bb9badcea957" providerId="ADAL" clId="{DF93BB84-0486-49C9-81D3-5FD8FB38A753}" dt="2022-01-03T13:14:48.389" v="15741" actId="20577"/>
        <pc:sldMkLst>
          <pc:docMk/>
          <pc:sldMk cId="3880842988" sldId="286"/>
        </pc:sldMkLst>
        <pc:spChg chg="add del mod">
          <ac:chgData name="Janos Plocher" userId="ba7cd727-c325-432c-8863-bb9badcea957" providerId="ADAL" clId="{DF93BB84-0486-49C9-81D3-5FD8FB38A753}" dt="2021-12-29T07:49:07.834" v="12823" actId="478"/>
          <ac:spMkLst>
            <pc:docMk/>
            <pc:sldMk cId="3880842988" sldId="286"/>
            <ac:spMk id="6" creationId="{8D21078E-9582-4EBE-A58B-427DFA754785}"/>
          </ac:spMkLst>
        </pc:spChg>
        <pc:spChg chg="del">
          <ac:chgData name="Janos Plocher" userId="ba7cd727-c325-432c-8863-bb9badcea957" providerId="ADAL" clId="{DF93BB84-0486-49C9-81D3-5FD8FB38A753}" dt="2021-12-29T07:00:11.586" v="12816" actId="478"/>
          <ac:spMkLst>
            <pc:docMk/>
            <pc:sldMk cId="3880842988" sldId="286"/>
            <ac:spMk id="7" creationId="{11FFDB6E-9893-4EB9-93D3-CFBEDCE25578}"/>
          </ac:spMkLst>
        </pc:spChg>
        <pc:spChg chg="add del mod">
          <ac:chgData name="Janos Plocher" userId="ba7cd727-c325-432c-8863-bb9badcea957" providerId="ADAL" clId="{DF93BB84-0486-49C9-81D3-5FD8FB38A753}" dt="2021-12-29T07:49:08.627" v="12824" actId="478"/>
          <ac:spMkLst>
            <pc:docMk/>
            <pc:sldMk cId="3880842988" sldId="286"/>
            <ac:spMk id="8" creationId="{80F0605F-2679-45FF-9833-BD530CCFB9C1}"/>
          </ac:spMkLst>
        </pc:spChg>
        <pc:spChg chg="add del mod">
          <ac:chgData name="Janos Plocher" userId="ba7cd727-c325-432c-8863-bb9badcea957" providerId="ADAL" clId="{DF93BB84-0486-49C9-81D3-5FD8FB38A753}" dt="2021-12-29T07:49:19.208" v="12827"/>
          <ac:spMkLst>
            <pc:docMk/>
            <pc:sldMk cId="3880842988" sldId="286"/>
            <ac:spMk id="11" creationId="{956554E5-F1C8-4652-AF2D-CE61CF159392}"/>
          </ac:spMkLst>
        </pc:spChg>
        <pc:spChg chg="add del mod">
          <ac:chgData name="Janos Plocher" userId="ba7cd727-c325-432c-8863-bb9badcea957" providerId="ADAL" clId="{DF93BB84-0486-49C9-81D3-5FD8FB38A753}" dt="2021-12-29T07:49:19.208" v="12827"/>
          <ac:spMkLst>
            <pc:docMk/>
            <pc:sldMk cId="3880842988" sldId="286"/>
            <ac:spMk id="12" creationId="{C13C98B7-153A-48ED-AC0F-40E6A250A434}"/>
          </ac:spMkLst>
        </pc:spChg>
        <pc:spChg chg="add mod">
          <ac:chgData name="Janos Plocher" userId="ba7cd727-c325-432c-8863-bb9badcea957" providerId="ADAL" clId="{DF93BB84-0486-49C9-81D3-5FD8FB38A753}" dt="2022-01-03T12:37:19.337" v="15603" actId="1076"/>
          <ac:spMkLst>
            <pc:docMk/>
            <pc:sldMk cId="3880842988" sldId="286"/>
            <ac:spMk id="16" creationId="{885A27C9-202E-47B0-B445-CEEC22DC0510}"/>
          </ac:spMkLst>
        </pc:spChg>
        <pc:spChg chg="add mod">
          <ac:chgData name="Janos Plocher" userId="ba7cd727-c325-432c-8863-bb9badcea957" providerId="ADAL" clId="{DF93BB84-0486-49C9-81D3-5FD8FB38A753}" dt="2022-01-03T13:02:55.002" v="15656" actId="20577"/>
          <ac:spMkLst>
            <pc:docMk/>
            <pc:sldMk cId="3880842988" sldId="286"/>
            <ac:spMk id="17" creationId="{225F378B-38CF-4CE3-9632-E0471530BD92}"/>
          </ac:spMkLst>
        </pc:spChg>
        <pc:spChg chg="add mod">
          <ac:chgData name="Janos Plocher" userId="ba7cd727-c325-432c-8863-bb9badcea957" providerId="ADAL" clId="{DF93BB84-0486-49C9-81D3-5FD8FB38A753}" dt="2022-01-03T13:01:36.955" v="15650" actId="403"/>
          <ac:spMkLst>
            <pc:docMk/>
            <pc:sldMk cId="3880842988" sldId="286"/>
            <ac:spMk id="20" creationId="{DF7D661F-5B55-4573-BB48-CACB77645E7D}"/>
          </ac:spMkLst>
        </pc:spChg>
        <pc:graphicFrameChg chg="ord">
          <ac:chgData name="Janos Plocher" userId="ba7cd727-c325-432c-8863-bb9badcea957" providerId="ADAL" clId="{DF93BB84-0486-49C9-81D3-5FD8FB38A753}" dt="2022-01-03T13:01:33.403" v="15644" actId="166"/>
          <ac:graphicFrameMkLst>
            <pc:docMk/>
            <pc:sldMk cId="3880842988" sldId="286"/>
            <ac:graphicFrameMk id="5" creationId="{9D412438-452A-4424-9F73-77843DE6992A}"/>
          </ac:graphicFrameMkLst>
        </pc:graphicFrameChg>
        <pc:picChg chg="add del mod">
          <ac:chgData name="Janos Plocher" userId="ba7cd727-c325-432c-8863-bb9badcea957" providerId="ADAL" clId="{DF93BB84-0486-49C9-81D3-5FD8FB38A753}" dt="2021-12-29T07:49:10.818" v="12825" actId="478"/>
          <ac:picMkLst>
            <pc:docMk/>
            <pc:sldMk cId="3880842988" sldId="286"/>
            <ac:picMk id="9" creationId="{FF9430C6-00F1-4614-851B-0CE2E4DA4DA9}"/>
          </ac:picMkLst>
        </pc:picChg>
        <pc:picChg chg="add del mod">
          <ac:chgData name="Janos Plocher" userId="ba7cd727-c325-432c-8863-bb9badcea957" providerId="ADAL" clId="{DF93BB84-0486-49C9-81D3-5FD8FB38A753}" dt="2021-12-29T07:49:10.818" v="12825" actId="478"/>
          <ac:picMkLst>
            <pc:docMk/>
            <pc:sldMk cId="3880842988" sldId="286"/>
            <ac:picMk id="10" creationId="{885D2308-244C-4C2A-96AE-5F40BF2328D6}"/>
          </ac:picMkLst>
        </pc:picChg>
        <pc:picChg chg="add del mod">
          <ac:chgData name="Janos Plocher" userId="ba7cd727-c325-432c-8863-bb9badcea957" providerId="ADAL" clId="{DF93BB84-0486-49C9-81D3-5FD8FB38A753}" dt="2021-12-29T07:49:19.208" v="12827"/>
          <ac:picMkLst>
            <pc:docMk/>
            <pc:sldMk cId="3880842988" sldId="286"/>
            <ac:picMk id="13" creationId="{3E964A8E-4A1E-4AC1-831C-AC43E7068608}"/>
          </ac:picMkLst>
        </pc:picChg>
        <pc:picChg chg="add del mod">
          <ac:chgData name="Janos Plocher" userId="ba7cd727-c325-432c-8863-bb9badcea957" providerId="ADAL" clId="{DF93BB84-0486-49C9-81D3-5FD8FB38A753}" dt="2021-12-29T07:49:19.208" v="12827"/>
          <ac:picMkLst>
            <pc:docMk/>
            <pc:sldMk cId="3880842988" sldId="286"/>
            <ac:picMk id="14" creationId="{D61AD6B0-540F-4961-8716-084BBACA856F}"/>
          </ac:picMkLst>
        </pc:picChg>
        <pc:picChg chg="add del mod">
          <ac:chgData name="Janos Plocher" userId="ba7cd727-c325-432c-8863-bb9badcea957" providerId="ADAL" clId="{DF93BB84-0486-49C9-81D3-5FD8FB38A753}" dt="2021-12-29T07:49:19.208" v="12827"/>
          <ac:picMkLst>
            <pc:docMk/>
            <pc:sldMk cId="3880842988" sldId="286"/>
            <ac:picMk id="15" creationId="{C0666028-9546-4E5A-A03D-EA8E545BAEC5}"/>
          </ac:picMkLst>
        </pc:picChg>
        <pc:picChg chg="add mod">
          <ac:chgData name="Janos Plocher" userId="ba7cd727-c325-432c-8863-bb9badcea957" providerId="ADAL" clId="{DF93BB84-0486-49C9-81D3-5FD8FB38A753}" dt="2022-01-03T13:02:57.827" v="15657" actId="1076"/>
          <ac:picMkLst>
            <pc:docMk/>
            <pc:sldMk cId="3880842988" sldId="286"/>
            <ac:picMk id="18" creationId="{0E925A1E-992E-436C-B054-2BD64F9723D2}"/>
          </ac:picMkLst>
        </pc:picChg>
        <pc:picChg chg="add mod">
          <ac:chgData name="Janos Plocher" userId="ba7cd727-c325-432c-8863-bb9badcea957" providerId="ADAL" clId="{DF93BB84-0486-49C9-81D3-5FD8FB38A753}" dt="2022-01-03T13:01:37.835" v="15652" actId="1076"/>
          <ac:picMkLst>
            <pc:docMk/>
            <pc:sldMk cId="3880842988" sldId="286"/>
            <ac:picMk id="19" creationId="{08A276C7-786B-488E-8D66-FB29FCE7A9C0}"/>
          </ac:picMkLst>
        </pc:picChg>
        <pc:picChg chg="add mod">
          <ac:chgData name="Janos Plocher" userId="ba7cd727-c325-432c-8863-bb9badcea957" providerId="ADAL" clId="{DF93BB84-0486-49C9-81D3-5FD8FB38A753}" dt="2021-12-29T07:49:19.570" v="12828"/>
          <ac:picMkLst>
            <pc:docMk/>
            <pc:sldMk cId="3880842988" sldId="286"/>
            <ac:picMk id="21" creationId="{5ADCF2F2-328B-4C2F-B7D7-60B53721877B}"/>
          </ac:picMkLst>
        </pc:picChg>
      </pc:sldChg>
      <pc:sldChg chg="modNotesTx">
        <pc:chgData name="Janos Plocher" userId="ba7cd727-c325-432c-8863-bb9badcea957" providerId="ADAL" clId="{DF93BB84-0486-49C9-81D3-5FD8FB38A753}" dt="2022-01-03T13:15:05.448" v="15742" actId="20577"/>
        <pc:sldMkLst>
          <pc:docMk/>
          <pc:sldMk cId="4195438022" sldId="576"/>
        </pc:sldMkLst>
      </pc:sldChg>
      <pc:sldChg chg="addSp delSp modSp mod ord">
        <pc:chgData name="Janos Plocher" userId="ba7cd727-c325-432c-8863-bb9badcea957" providerId="ADAL" clId="{DF93BB84-0486-49C9-81D3-5FD8FB38A753}" dt="2022-01-03T13:43:15.969" v="16322" actId="164"/>
        <pc:sldMkLst>
          <pc:docMk/>
          <pc:sldMk cId="2194715880" sldId="617"/>
        </pc:sldMkLst>
        <pc:spChg chg="add mod">
          <ac:chgData name="Janos Plocher" userId="ba7cd727-c325-432c-8863-bb9badcea957" providerId="ADAL" clId="{DF93BB84-0486-49C9-81D3-5FD8FB38A753}" dt="2021-12-20T14:38:42.932" v="1688" actId="164"/>
          <ac:spMkLst>
            <pc:docMk/>
            <pc:sldMk cId="2194715880" sldId="617"/>
            <ac:spMk id="3" creationId="{A5694EEF-818E-4762-A20C-EFF4C47037FB}"/>
          </ac:spMkLst>
        </pc:spChg>
        <pc:spChg chg="add mod">
          <ac:chgData name="Janos Plocher" userId="ba7cd727-c325-432c-8863-bb9badcea957" providerId="ADAL" clId="{DF93BB84-0486-49C9-81D3-5FD8FB38A753}" dt="2021-12-20T14:38:42.932" v="1688" actId="164"/>
          <ac:spMkLst>
            <pc:docMk/>
            <pc:sldMk cId="2194715880" sldId="617"/>
            <ac:spMk id="4" creationId="{6BBEC4C8-B1F4-4BDA-9A14-A2C32B3F3AA5}"/>
          </ac:spMkLst>
        </pc:spChg>
        <pc:spChg chg="add mod">
          <ac:chgData name="Janos Plocher" userId="ba7cd727-c325-432c-8863-bb9badcea957" providerId="ADAL" clId="{DF93BB84-0486-49C9-81D3-5FD8FB38A753}" dt="2021-12-20T14:38:42.932" v="1688" actId="164"/>
          <ac:spMkLst>
            <pc:docMk/>
            <pc:sldMk cId="2194715880" sldId="617"/>
            <ac:spMk id="47" creationId="{333A6613-4753-4F9B-97AC-DDBA095242E5}"/>
          </ac:spMkLst>
        </pc:spChg>
        <pc:spChg chg="add mod">
          <ac:chgData name="Janos Plocher" userId="ba7cd727-c325-432c-8863-bb9badcea957" providerId="ADAL" clId="{DF93BB84-0486-49C9-81D3-5FD8FB38A753}" dt="2021-12-20T14:38:42.932" v="1688" actId="164"/>
          <ac:spMkLst>
            <pc:docMk/>
            <pc:sldMk cId="2194715880" sldId="617"/>
            <ac:spMk id="48" creationId="{36AE45DA-7462-42D1-B035-43358D96F7DD}"/>
          </ac:spMkLst>
        </pc:spChg>
        <pc:spChg chg="add mod">
          <ac:chgData name="Janos Plocher" userId="ba7cd727-c325-432c-8863-bb9badcea957" providerId="ADAL" clId="{DF93BB84-0486-49C9-81D3-5FD8FB38A753}" dt="2021-12-20T14:38:42.932" v="1688" actId="164"/>
          <ac:spMkLst>
            <pc:docMk/>
            <pc:sldMk cId="2194715880" sldId="617"/>
            <ac:spMk id="50" creationId="{47C0423E-CB4E-4811-B2B4-2784756A2F9F}"/>
          </ac:spMkLst>
        </pc:spChg>
        <pc:spChg chg="add mod">
          <ac:chgData name="Janos Plocher" userId="ba7cd727-c325-432c-8863-bb9badcea957" providerId="ADAL" clId="{DF93BB84-0486-49C9-81D3-5FD8FB38A753}" dt="2021-12-20T14:38:42.932" v="1688" actId="164"/>
          <ac:spMkLst>
            <pc:docMk/>
            <pc:sldMk cId="2194715880" sldId="617"/>
            <ac:spMk id="51" creationId="{F66B57F1-4BF2-47A9-9D5C-FFBB685E1A53}"/>
          </ac:spMkLst>
        </pc:spChg>
        <pc:spChg chg="mod">
          <ac:chgData name="Janos Plocher" userId="ba7cd727-c325-432c-8863-bb9badcea957" providerId="ADAL" clId="{DF93BB84-0486-49C9-81D3-5FD8FB38A753}" dt="2021-12-21T13:12:09.882" v="2680"/>
          <ac:spMkLst>
            <pc:docMk/>
            <pc:sldMk cId="2194715880" sldId="617"/>
            <ac:spMk id="55" creationId="{36771374-D8FF-4C58-A80A-2BD456255CB3}"/>
          </ac:spMkLst>
        </pc:spChg>
        <pc:spChg chg="mod">
          <ac:chgData name="Janos Plocher" userId="ba7cd727-c325-432c-8863-bb9badcea957" providerId="ADAL" clId="{DF93BB84-0486-49C9-81D3-5FD8FB38A753}" dt="2021-12-21T13:12:09.882" v="2680"/>
          <ac:spMkLst>
            <pc:docMk/>
            <pc:sldMk cId="2194715880" sldId="617"/>
            <ac:spMk id="57" creationId="{AE6CB131-D16D-4966-96C6-39BF5AA9F1EC}"/>
          </ac:spMkLst>
        </pc:spChg>
        <pc:spChg chg="mod">
          <ac:chgData name="Janos Plocher" userId="ba7cd727-c325-432c-8863-bb9badcea957" providerId="ADAL" clId="{DF93BB84-0486-49C9-81D3-5FD8FB38A753}" dt="2021-12-21T13:12:09.882" v="2680"/>
          <ac:spMkLst>
            <pc:docMk/>
            <pc:sldMk cId="2194715880" sldId="617"/>
            <ac:spMk id="58" creationId="{8D75E84F-53B2-42B0-8112-CE743932B440}"/>
          </ac:spMkLst>
        </pc:spChg>
        <pc:spChg chg="mod">
          <ac:chgData name="Janos Plocher" userId="ba7cd727-c325-432c-8863-bb9badcea957" providerId="ADAL" clId="{DF93BB84-0486-49C9-81D3-5FD8FB38A753}" dt="2021-12-21T13:12:09.882" v="2680"/>
          <ac:spMkLst>
            <pc:docMk/>
            <pc:sldMk cId="2194715880" sldId="617"/>
            <ac:spMk id="59" creationId="{6332808C-4051-4020-900B-1B4390CA1CAC}"/>
          </ac:spMkLst>
        </pc:spChg>
        <pc:spChg chg="mod">
          <ac:chgData name="Janos Plocher" userId="ba7cd727-c325-432c-8863-bb9badcea957" providerId="ADAL" clId="{DF93BB84-0486-49C9-81D3-5FD8FB38A753}" dt="2021-12-21T13:12:09.882" v="2680"/>
          <ac:spMkLst>
            <pc:docMk/>
            <pc:sldMk cId="2194715880" sldId="617"/>
            <ac:spMk id="60" creationId="{5AB34959-39B5-4714-89D5-FB22104929F3}"/>
          </ac:spMkLst>
        </pc:spChg>
        <pc:spChg chg="mod">
          <ac:chgData name="Janos Plocher" userId="ba7cd727-c325-432c-8863-bb9badcea957" providerId="ADAL" clId="{DF93BB84-0486-49C9-81D3-5FD8FB38A753}" dt="2021-12-21T13:12:09.882" v="2680"/>
          <ac:spMkLst>
            <pc:docMk/>
            <pc:sldMk cId="2194715880" sldId="617"/>
            <ac:spMk id="61" creationId="{F0DC9EB7-81EC-493A-B6D3-0398506898C3}"/>
          </ac:spMkLst>
        </pc:spChg>
        <pc:spChg chg="mod">
          <ac:chgData name="Janos Plocher" userId="ba7cd727-c325-432c-8863-bb9badcea957" providerId="ADAL" clId="{DF93BB84-0486-49C9-81D3-5FD8FB38A753}" dt="2021-12-21T13:37:25.618" v="2858"/>
          <ac:spMkLst>
            <pc:docMk/>
            <pc:sldMk cId="2194715880" sldId="617"/>
            <ac:spMk id="64" creationId="{15FA2706-B979-43CE-8C60-E281CEF7AE93}"/>
          </ac:spMkLst>
        </pc:spChg>
        <pc:spChg chg="mod">
          <ac:chgData name="Janos Plocher" userId="ba7cd727-c325-432c-8863-bb9badcea957" providerId="ADAL" clId="{DF93BB84-0486-49C9-81D3-5FD8FB38A753}" dt="2021-12-21T13:37:25.618" v="2858"/>
          <ac:spMkLst>
            <pc:docMk/>
            <pc:sldMk cId="2194715880" sldId="617"/>
            <ac:spMk id="66" creationId="{0E801344-3B70-40D3-A414-E05DBC490FAB}"/>
          </ac:spMkLst>
        </pc:spChg>
        <pc:spChg chg="mod">
          <ac:chgData name="Janos Plocher" userId="ba7cd727-c325-432c-8863-bb9badcea957" providerId="ADAL" clId="{DF93BB84-0486-49C9-81D3-5FD8FB38A753}" dt="2021-12-21T13:37:25.618" v="2858"/>
          <ac:spMkLst>
            <pc:docMk/>
            <pc:sldMk cId="2194715880" sldId="617"/>
            <ac:spMk id="67" creationId="{49F92E61-3719-46BC-B0AB-88F682A84139}"/>
          </ac:spMkLst>
        </pc:spChg>
        <pc:spChg chg="mod">
          <ac:chgData name="Janos Plocher" userId="ba7cd727-c325-432c-8863-bb9badcea957" providerId="ADAL" clId="{DF93BB84-0486-49C9-81D3-5FD8FB38A753}" dt="2021-12-21T13:37:25.618" v="2858"/>
          <ac:spMkLst>
            <pc:docMk/>
            <pc:sldMk cId="2194715880" sldId="617"/>
            <ac:spMk id="68" creationId="{09B2B75B-0DF1-42FC-BC03-14812AAF9EA1}"/>
          </ac:spMkLst>
        </pc:spChg>
        <pc:spChg chg="mod">
          <ac:chgData name="Janos Plocher" userId="ba7cd727-c325-432c-8863-bb9badcea957" providerId="ADAL" clId="{DF93BB84-0486-49C9-81D3-5FD8FB38A753}" dt="2021-12-21T13:37:25.618" v="2858"/>
          <ac:spMkLst>
            <pc:docMk/>
            <pc:sldMk cId="2194715880" sldId="617"/>
            <ac:spMk id="69" creationId="{1AA926D2-C54D-46B4-B4EB-C59D2D4F1DE9}"/>
          </ac:spMkLst>
        </pc:spChg>
        <pc:spChg chg="mod">
          <ac:chgData name="Janos Plocher" userId="ba7cd727-c325-432c-8863-bb9badcea957" providerId="ADAL" clId="{DF93BB84-0486-49C9-81D3-5FD8FB38A753}" dt="2021-12-21T13:37:25.618" v="2858"/>
          <ac:spMkLst>
            <pc:docMk/>
            <pc:sldMk cId="2194715880" sldId="617"/>
            <ac:spMk id="70" creationId="{7005E386-29DB-447C-8C9D-9789CA6C0780}"/>
          </ac:spMkLst>
        </pc:spChg>
        <pc:spChg chg="mod">
          <ac:chgData name="Janos Plocher" userId="ba7cd727-c325-432c-8863-bb9badcea957" providerId="ADAL" clId="{DF93BB84-0486-49C9-81D3-5FD8FB38A753}" dt="2022-01-03T13:43:15.969" v="16322" actId="164"/>
          <ac:spMkLst>
            <pc:docMk/>
            <pc:sldMk cId="2194715880" sldId="617"/>
            <ac:spMk id="76" creationId="{6EE4D749-A362-4282-83AB-365953CE64AA}"/>
          </ac:spMkLst>
        </pc:spChg>
        <pc:grpChg chg="add mod">
          <ac:chgData name="Janos Plocher" userId="ba7cd727-c325-432c-8863-bb9badcea957" providerId="ADAL" clId="{DF93BB84-0486-49C9-81D3-5FD8FB38A753}" dt="2022-01-03T13:43:15.969" v="16322" actId="164"/>
          <ac:grpSpMkLst>
            <pc:docMk/>
            <pc:sldMk cId="2194715880" sldId="617"/>
            <ac:grpSpMk id="2" creationId="{406028A9-83B8-4672-BEC7-D4B25D4AA605}"/>
          </ac:grpSpMkLst>
        </pc:grpChg>
        <pc:grpChg chg="add del mod">
          <ac:chgData name="Janos Plocher" userId="ba7cd727-c325-432c-8863-bb9badcea957" providerId="ADAL" clId="{DF93BB84-0486-49C9-81D3-5FD8FB38A753}" dt="2021-12-21T13:11:20.272" v="2676" actId="478"/>
          <ac:grpSpMkLst>
            <pc:docMk/>
            <pc:sldMk cId="2194715880" sldId="617"/>
            <ac:grpSpMk id="6" creationId="{C499C470-E829-405C-9E5C-1A096F69FD2F}"/>
          </ac:grpSpMkLst>
        </pc:grpChg>
        <pc:grpChg chg="mod">
          <ac:chgData name="Janos Plocher" userId="ba7cd727-c325-432c-8863-bb9badcea957" providerId="ADAL" clId="{DF93BB84-0486-49C9-81D3-5FD8FB38A753}" dt="2022-01-03T13:43:15.969" v="16322" actId="164"/>
          <ac:grpSpMkLst>
            <pc:docMk/>
            <pc:sldMk cId="2194715880" sldId="617"/>
            <ac:grpSpMk id="19" creationId="{F42D6FCD-66B7-4B2B-98F2-34CD5B0A5276}"/>
          </ac:grpSpMkLst>
        </pc:grpChg>
        <pc:grpChg chg="add del mod">
          <ac:chgData name="Janos Plocher" userId="ba7cd727-c325-432c-8863-bb9badcea957" providerId="ADAL" clId="{DF93BB84-0486-49C9-81D3-5FD8FB38A753}" dt="2021-12-21T13:37:25.023" v="2857" actId="478"/>
          <ac:grpSpMkLst>
            <pc:docMk/>
            <pc:sldMk cId="2194715880" sldId="617"/>
            <ac:grpSpMk id="53" creationId="{1B24EFFE-09E4-4030-860D-48D274517133}"/>
          </ac:grpSpMkLst>
        </pc:grpChg>
        <pc:grpChg chg="mod">
          <ac:chgData name="Janos Plocher" userId="ba7cd727-c325-432c-8863-bb9badcea957" providerId="ADAL" clId="{DF93BB84-0486-49C9-81D3-5FD8FB38A753}" dt="2021-12-21T13:12:09.882" v="2680"/>
          <ac:grpSpMkLst>
            <pc:docMk/>
            <pc:sldMk cId="2194715880" sldId="617"/>
            <ac:grpSpMk id="54" creationId="{A8E0D5C5-975A-444F-A264-4F53A243A705}"/>
          </ac:grpSpMkLst>
        </pc:grpChg>
        <pc:grpChg chg="add mod">
          <ac:chgData name="Janos Plocher" userId="ba7cd727-c325-432c-8863-bb9badcea957" providerId="ADAL" clId="{DF93BB84-0486-49C9-81D3-5FD8FB38A753}" dt="2021-12-21T13:37:25.618" v="2858"/>
          <ac:grpSpMkLst>
            <pc:docMk/>
            <pc:sldMk cId="2194715880" sldId="617"/>
            <ac:grpSpMk id="62" creationId="{64B940CE-C9BC-4FDB-A3F6-7BC1F70A8AB2}"/>
          </ac:grpSpMkLst>
        </pc:grpChg>
        <pc:grpChg chg="mod">
          <ac:chgData name="Janos Plocher" userId="ba7cd727-c325-432c-8863-bb9badcea957" providerId="ADAL" clId="{DF93BB84-0486-49C9-81D3-5FD8FB38A753}" dt="2021-12-21T13:37:25.618" v="2858"/>
          <ac:grpSpMkLst>
            <pc:docMk/>
            <pc:sldMk cId="2194715880" sldId="617"/>
            <ac:grpSpMk id="63" creationId="{117CAFD2-5988-4452-B8C2-416E6386BEE3}"/>
          </ac:grpSpMkLst>
        </pc:grpChg>
        <pc:graphicFrameChg chg="mod">
          <ac:chgData name="Janos Plocher" userId="ba7cd727-c325-432c-8863-bb9badcea957" providerId="ADAL" clId="{DF93BB84-0486-49C9-81D3-5FD8FB38A753}" dt="2021-12-21T13:12:09.882" v="2680"/>
          <ac:graphicFrameMkLst>
            <pc:docMk/>
            <pc:sldMk cId="2194715880" sldId="617"/>
            <ac:graphicFrameMk id="56" creationId="{105B02D9-445B-4FB8-86CD-D9225F20AB73}"/>
          </ac:graphicFrameMkLst>
        </pc:graphicFrameChg>
        <pc:graphicFrameChg chg="mod">
          <ac:chgData name="Janos Plocher" userId="ba7cd727-c325-432c-8863-bb9badcea957" providerId="ADAL" clId="{DF93BB84-0486-49C9-81D3-5FD8FB38A753}" dt="2021-12-21T13:37:25.618" v="2858"/>
          <ac:graphicFrameMkLst>
            <pc:docMk/>
            <pc:sldMk cId="2194715880" sldId="617"/>
            <ac:graphicFrameMk id="65" creationId="{AA5EF309-3EED-498F-94E8-9C234E41A2CA}"/>
          </ac:graphicFrameMkLst>
        </pc:graphicFrameChg>
        <pc:cxnChg chg="mod">
          <ac:chgData name="Janos Plocher" userId="ba7cd727-c325-432c-8863-bb9badcea957" providerId="ADAL" clId="{DF93BB84-0486-49C9-81D3-5FD8FB38A753}" dt="2022-01-03T13:43:15.969" v="16322" actId="164"/>
          <ac:cxnSpMkLst>
            <pc:docMk/>
            <pc:sldMk cId="2194715880" sldId="617"/>
            <ac:cxnSpMk id="7" creationId="{DD9B6A02-5633-4B18-A16C-3238034C213F}"/>
          </ac:cxnSpMkLst>
        </pc:cxnChg>
      </pc:sldChg>
      <pc:sldChg chg="addSp delSp modSp mod">
        <pc:chgData name="Janos Plocher" userId="ba7cd727-c325-432c-8863-bb9badcea957" providerId="ADAL" clId="{DF93BB84-0486-49C9-81D3-5FD8FB38A753}" dt="2022-01-03T13:57:50.966" v="16784" actId="1038"/>
        <pc:sldMkLst>
          <pc:docMk/>
          <pc:sldMk cId="967502715" sldId="618"/>
        </pc:sldMkLst>
        <pc:spChg chg="mod">
          <ac:chgData name="Janos Plocher" userId="ba7cd727-c325-432c-8863-bb9badcea957" providerId="ADAL" clId="{DF93BB84-0486-49C9-81D3-5FD8FB38A753}" dt="2022-01-03T13:57:50.966" v="16784" actId="1038"/>
          <ac:spMkLst>
            <pc:docMk/>
            <pc:sldMk cId="967502715" sldId="618"/>
            <ac:spMk id="2" creationId="{5B398253-6AB5-4AF3-9C8D-FC1E584C803C}"/>
          </ac:spMkLst>
        </pc:spChg>
        <pc:spChg chg="mod">
          <ac:chgData name="Janos Plocher" userId="ba7cd727-c325-432c-8863-bb9badcea957" providerId="ADAL" clId="{DF93BB84-0486-49C9-81D3-5FD8FB38A753}" dt="2022-01-03T13:57:50.966" v="16784" actId="1038"/>
          <ac:spMkLst>
            <pc:docMk/>
            <pc:sldMk cId="967502715" sldId="618"/>
            <ac:spMk id="20" creationId="{E2D04C5F-C514-4CE6-887D-DE4F404CB44F}"/>
          </ac:spMkLst>
        </pc:spChg>
        <pc:spChg chg="mod">
          <ac:chgData name="Janos Plocher" userId="ba7cd727-c325-432c-8863-bb9badcea957" providerId="ADAL" clId="{DF93BB84-0486-49C9-81D3-5FD8FB38A753}" dt="2022-01-03T13:57:50.966" v="16784" actId="1038"/>
          <ac:spMkLst>
            <pc:docMk/>
            <pc:sldMk cId="967502715" sldId="618"/>
            <ac:spMk id="21" creationId="{B1F6566C-725F-4ACE-A095-A79AACEE125C}"/>
          </ac:spMkLst>
        </pc:spChg>
        <pc:spChg chg="mod">
          <ac:chgData name="Janos Plocher" userId="ba7cd727-c325-432c-8863-bb9badcea957" providerId="ADAL" clId="{DF93BB84-0486-49C9-81D3-5FD8FB38A753}" dt="2022-01-03T13:57:50.966" v="16784" actId="1038"/>
          <ac:spMkLst>
            <pc:docMk/>
            <pc:sldMk cId="967502715" sldId="618"/>
            <ac:spMk id="39" creationId="{AE38207B-B1AA-4484-920D-1C5551A2EE4F}"/>
          </ac:spMkLst>
        </pc:spChg>
        <pc:spChg chg="mod">
          <ac:chgData name="Janos Plocher" userId="ba7cd727-c325-432c-8863-bb9badcea957" providerId="ADAL" clId="{DF93BB84-0486-49C9-81D3-5FD8FB38A753}" dt="2021-12-21T13:14:08.458" v="2701" actId="14100"/>
          <ac:spMkLst>
            <pc:docMk/>
            <pc:sldMk cId="967502715" sldId="618"/>
            <ac:spMk id="41" creationId="{5A4D225F-CD34-4702-B947-D2DB91EAB659}"/>
          </ac:spMkLst>
        </pc:spChg>
        <pc:spChg chg="mod">
          <ac:chgData name="Janos Plocher" userId="ba7cd727-c325-432c-8863-bb9badcea957" providerId="ADAL" clId="{DF93BB84-0486-49C9-81D3-5FD8FB38A753}" dt="2021-12-21T13:13:56.783" v="2699"/>
          <ac:spMkLst>
            <pc:docMk/>
            <pc:sldMk cId="967502715" sldId="618"/>
            <ac:spMk id="49" creationId="{F1FEF44C-E624-497D-8DEB-77D076E8C9CE}"/>
          </ac:spMkLst>
        </pc:spChg>
        <pc:spChg chg="mod">
          <ac:chgData name="Janos Plocher" userId="ba7cd727-c325-432c-8863-bb9badcea957" providerId="ADAL" clId="{DF93BB84-0486-49C9-81D3-5FD8FB38A753}" dt="2021-12-21T13:13:56.783" v="2699"/>
          <ac:spMkLst>
            <pc:docMk/>
            <pc:sldMk cId="967502715" sldId="618"/>
            <ac:spMk id="50" creationId="{59D66F54-B048-4082-AC39-7B469B17AF39}"/>
          </ac:spMkLst>
        </pc:spChg>
        <pc:spChg chg="mod">
          <ac:chgData name="Janos Plocher" userId="ba7cd727-c325-432c-8863-bb9badcea957" providerId="ADAL" clId="{DF93BB84-0486-49C9-81D3-5FD8FB38A753}" dt="2021-12-21T13:13:56.783" v="2699"/>
          <ac:spMkLst>
            <pc:docMk/>
            <pc:sldMk cId="967502715" sldId="618"/>
            <ac:spMk id="51" creationId="{24C72338-3CB3-4367-A20D-3DE163471084}"/>
          </ac:spMkLst>
        </pc:spChg>
        <pc:spChg chg="mod">
          <ac:chgData name="Janos Plocher" userId="ba7cd727-c325-432c-8863-bb9badcea957" providerId="ADAL" clId="{DF93BB84-0486-49C9-81D3-5FD8FB38A753}" dt="2021-12-21T13:13:56.783" v="2699"/>
          <ac:spMkLst>
            <pc:docMk/>
            <pc:sldMk cId="967502715" sldId="618"/>
            <ac:spMk id="52" creationId="{C182850C-CE1E-47D0-A3BD-B76A86F9D236}"/>
          </ac:spMkLst>
        </pc:spChg>
        <pc:spChg chg="mod">
          <ac:chgData name="Janos Plocher" userId="ba7cd727-c325-432c-8863-bb9badcea957" providerId="ADAL" clId="{DF93BB84-0486-49C9-81D3-5FD8FB38A753}" dt="2021-12-21T13:13:56.783" v="2699"/>
          <ac:spMkLst>
            <pc:docMk/>
            <pc:sldMk cId="967502715" sldId="618"/>
            <ac:spMk id="53" creationId="{8000A62B-59E4-43A9-A900-DC7BF5A7AF1A}"/>
          </ac:spMkLst>
        </pc:spChg>
        <pc:spChg chg="mod">
          <ac:chgData name="Janos Plocher" userId="ba7cd727-c325-432c-8863-bb9badcea957" providerId="ADAL" clId="{DF93BB84-0486-49C9-81D3-5FD8FB38A753}" dt="2021-12-21T13:40:41.544" v="2891" actId="14100"/>
          <ac:spMkLst>
            <pc:docMk/>
            <pc:sldMk cId="967502715" sldId="618"/>
            <ac:spMk id="56" creationId="{8E957445-7997-4EBC-8F8D-3DE4E9038DD6}"/>
          </ac:spMkLst>
        </pc:spChg>
        <pc:spChg chg="mod">
          <ac:chgData name="Janos Plocher" userId="ba7cd727-c325-432c-8863-bb9badcea957" providerId="ADAL" clId="{DF93BB84-0486-49C9-81D3-5FD8FB38A753}" dt="2021-12-21T13:40:35.302" v="2889"/>
          <ac:spMkLst>
            <pc:docMk/>
            <pc:sldMk cId="967502715" sldId="618"/>
            <ac:spMk id="58" creationId="{93A5CF15-6092-4C36-807A-26C96E0FE954}"/>
          </ac:spMkLst>
        </pc:spChg>
        <pc:spChg chg="mod">
          <ac:chgData name="Janos Plocher" userId="ba7cd727-c325-432c-8863-bb9badcea957" providerId="ADAL" clId="{DF93BB84-0486-49C9-81D3-5FD8FB38A753}" dt="2021-12-21T13:40:35.302" v="2889"/>
          <ac:spMkLst>
            <pc:docMk/>
            <pc:sldMk cId="967502715" sldId="618"/>
            <ac:spMk id="59" creationId="{B73A70A7-9667-49BA-A1E3-497DF5589C4E}"/>
          </ac:spMkLst>
        </pc:spChg>
        <pc:spChg chg="mod">
          <ac:chgData name="Janos Plocher" userId="ba7cd727-c325-432c-8863-bb9badcea957" providerId="ADAL" clId="{DF93BB84-0486-49C9-81D3-5FD8FB38A753}" dt="2021-12-21T13:40:35.302" v="2889"/>
          <ac:spMkLst>
            <pc:docMk/>
            <pc:sldMk cId="967502715" sldId="618"/>
            <ac:spMk id="60" creationId="{0D853C13-C1C6-4261-8E68-4FDB8BE03B26}"/>
          </ac:spMkLst>
        </pc:spChg>
        <pc:spChg chg="mod">
          <ac:chgData name="Janos Plocher" userId="ba7cd727-c325-432c-8863-bb9badcea957" providerId="ADAL" clId="{DF93BB84-0486-49C9-81D3-5FD8FB38A753}" dt="2021-12-21T13:40:35.302" v="2889"/>
          <ac:spMkLst>
            <pc:docMk/>
            <pc:sldMk cId="967502715" sldId="618"/>
            <ac:spMk id="61" creationId="{40746897-88F3-4BBA-B0CD-5AB7737EEA6E}"/>
          </ac:spMkLst>
        </pc:spChg>
        <pc:spChg chg="mod">
          <ac:chgData name="Janos Plocher" userId="ba7cd727-c325-432c-8863-bb9badcea957" providerId="ADAL" clId="{DF93BB84-0486-49C9-81D3-5FD8FB38A753}" dt="2021-12-21T13:40:35.302" v="2889"/>
          <ac:spMkLst>
            <pc:docMk/>
            <pc:sldMk cId="967502715" sldId="618"/>
            <ac:spMk id="62" creationId="{2A6F5997-7DE4-4CD4-AEB3-F9050375033C}"/>
          </ac:spMkLst>
        </pc:spChg>
        <pc:spChg chg="mod">
          <ac:chgData name="Janos Plocher" userId="ba7cd727-c325-432c-8863-bb9badcea957" providerId="ADAL" clId="{DF93BB84-0486-49C9-81D3-5FD8FB38A753}" dt="2022-01-03T13:57:50.966" v="16784" actId="1038"/>
          <ac:spMkLst>
            <pc:docMk/>
            <pc:sldMk cId="967502715" sldId="618"/>
            <ac:spMk id="63" creationId="{C134A2A2-1946-48F3-BF51-D009B270C8EE}"/>
          </ac:spMkLst>
        </pc:spChg>
        <pc:grpChg chg="mod">
          <ac:chgData name="Janos Plocher" userId="ba7cd727-c325-432c-8863-bb9badcea957" providerId="ADAL" clId="{DF93BB84-0486-49C9-81D3-5FD8FB38A753}" dt="2022-01-03T13:57:50.966" v="16784" actId="1038"/>
          <ac:grpSpMkLst>
            <pc:docMk/>
            <pc:sldMk cId="967502715" sldId="618"/>
            <ac:grpSpMk id="22" creationId="{AF669B32-0E5A-4F9D-9148-BBB03B25770B}"/>
          </ac:grpSpMkLst>
        </pc:grpChg>
        <pc:grpChg chg="add del mod">
          <ac:chgData name="Janos Plocher" userId="ba7cd727-c325-432c-8863-bb9badcea957" providerId="ADAL" clId="{DF93BB84-0486-49C9-81D3-5FD8FB38A753}" dt="2021-12-21T13:40:34.996" v="2888" actId="478"/>
          <ac:grpSpMkLst>
            <pc:docMk/>
            <pc:sldMk cId="967502715" sldId="618"/>
            <ac:grpSpMk id="38" creationId="{628C3BBB-7C59-4C32-B37C-31808074281F}"/>
          </ac:grpSpMkLst>
        </pc:grpChg>
        <pc:grpChg chg="mod">
          <ac:chgData name="Janos Plocher" userId="ba7cd727-c325-432c-8863-bb9badcea957" providerId="ADAL" clId="{DF93BB84-0486-49C9-81D3-5FD8FB38A753}" dt="2021-12-21T13:13:56.783" v="2699"/>
          <ac:grpSpMkLst>
            <pc:docMk/>
            <pc:sldMk cId="967502715" sldId="618"/>
            <ac:grpSpMk id="40" creationId="{0D587E68-FDD1-4177-9308-84EE933BAAED}"/>
          </ac:grpSpMkLst>
        </pc:grpChg>
        <pc:grpChg chg="mod">
          <ac:chgData name="Janos Plocher" userId="ba7cd727-c325-432c-8863-bb9badcea957" providerId="ADAL" clId="{DF93BB84-0486-49C9-81D3-5FD8FB38A753}" dt="2022-01-03T13:57:50.966" v="16784" actId="1038"/>
          <ac:grpSpMkLst>
            <pc:docMk/>
            <pc:sldMk cId="967502715" sldId="618"/>
            <ac:grpSpMk id="42" creationId="{1F3F661A-B3F4-448E-B39C-076BDEA45A09}"/>
          </ac:grpSpMkLst>
        </pc:grpChg>
        <pc:grpChg chg="add mod">
          <ac:chgData name="Janos Plocher" userId="ba7cd727-c325-432c-8863-bb9badcea957" providerId="ADAL" clId="{DF93BB84-0486-49C9-81D3-5FD8FB38A753}" dt="2021-12-21T13:40:35.302" v="2889"/>
          <ac:grpSpMkLst>
            <pc:docMk/>
            <pc:sldMk cId="967502715" sldId="618"/>
            <ac:grpSpMk id="54" creationId="{3AE22A94-D0C7-4DCF-BF9E-3D8EF745F8BA}"/>
          </ac:grpSpMkLst>
        </pc:grpChg>
        <pc:grpChg chg="mod">
          <ac:chgData name="Janos Plocher" userId="ba7cd727-c325-432c-8863-bb9badcea957" providerId="ADAL" clId="{DF93BB84-0486-49C9-81D3-5FD8FB38A753}" dt="2021-12-21T13:40:35.302" v="2889"/>
          <ac:grpSpMkLst>
            <pc:docMk/>
            <pc:sldMk cId="967502715" sldId="618"/>
            <ac:grpSpMk id="55" creationId="{35C49F66-6A59-440B-9959-2636B01DBAEE}"/>
          </ac:grpSpMkLst>
        </pc:grpChg>
        <pc:grpChg chg="mod">
          <ac:chgData name="Janos Plocher" userId="ba7cd727-c325-432c-8863-bb9badcea957" providerId="ADAL" clId="{DF93BB84-0486-49C9-81D3-5FD8FB38A753}" dt="2022-01-03T13:57:50.966" v="16784" actId="1038"/>
          <ac:grpSpMkLst>
            <pc:docMk/>
            <pc:sldMk cId="967502715" sldId="618"/>
            <ac:grpSpMk id="64" creationId="{DDC90619-1329-43B0-A390-85283B7908CF}"/>
          </ac:grpSpMkLst>
        </pc:grpChg>
        <pc:graphicFrameChg chg="mod">
          <ac:chgData name="Janos Plocher" userId="ba7cd727-c325-432c-8863-bb9badcea957" providerId="ADAL" clId="{DF93BB84-0486-49C9-81D3-5FD8FB38A753}" dt="2021-12-21T13:13:56.783" v="2699"/>
          <ac:graphicFrameMkLst>
            <pc:docMk/>
            <pc:sldMk cId="967502715" sldId="618"/>
            <ac:graphicFrameMk id="48" creationId="{E36B0CBC-E8B5-433E-9982-C09B4ABD0B57}"/>
          </ac:graphicFrameMkLst>
        </pc:graphicFrameChg>
        <pc:graphicFrameChg chg="mod">
          <ac:chgData name="Janos Plocher" userId="ba7cd727-c325-432c-8863-bb9badcea957" providerId="ADAL" clId="{DF93BB84-0486-49C9-81D3-5FD8FB38A753}" dt="2021-12-21T13:40:35.302" v="2889"/>
          <ac:graphicFrameMkLst>
            <pc:docMk/>
            <pc:sldMk cId="967502715" sldId="618"/>
            <ac:graphicFrameMk id="57" creationId="{443733FB-7170-4836-941F-78B0A1464B0C}"/>
          </ac:graphicFrameMkLst>
        </pc:graphicFrameChg>
      </pc:sldChg>
      <pc:sldChg chg="addSp delSp modSp mod">
        <pc:chgData name="Janos Plocher" userId="ba7cd727-c325-432c-8863-bb9badcea957" providerId="ADAL" clId="{DF93BB84-0486-49C9-81D3-5FD8FB38A753}" dt="2021-12-21T13:44:35.466" v="2938" actId="478"/>
        <pc:sldMkLst>
          <pc:docMk/>
          <pc:sldMk cId="211720121" sldId="619"/>
        </pc:sldMkLst>
        <pc:spChg chg="del mod topLvl">
          <ac:chgData name="Janos Plocher" userId="ba7cd727-c325-432c-8863-bb9badcea957" providerId="ADAL" clId="{DF93BB84-0486-49C9-81D3-5FD8FB38A753}" dt="2021-12-21T13:44:03.131" v="2924" actId="478"/>
          <ac:spMkLst>
            <pc:docMk/>
            <pc:sldMk cId="211720121" sldId="619"/>
            <ac:spMk id="9" creationId="{65D4CD0D-BA76-4D0E-B370-0ADD44DDDF5B}"/>
          </ac:spMkLst>
        </pc:spChg>
        <pc:spChg chg="mod">
          <ac:chgData name="Janos Plocher" userId="ba7cd727-c325-432c-8863-bb9badcea957" providerId="ADAL" clId="{DF93BB84-0486-49C9-81D3-5FD8FB38A753}" dt="2021-12-21T13:43:22.708" v="2917"/>
          <ac:spMkLst>
            <pc:docMk/>
            <pc:sldMk cId="211720121" sldId="619"/>
            <ac:spMk id="11" creationId="{C4922283-DDC4-4F88-81A1-19A27BC6CDDA}"/>
          </ac:spMkLst>
        </pc:spChg>
        <pc:spChg chg="mod">
          <ac:chgData name="Janos Plocher" userId="ba7cd727-c325-432c-8863-bb9badcea957" providerId="ADAL" clId="{DF93BB84-0486-49C9-81D3-5FD8FB38A753}" dt="2021-12-21T13:43:22.708" v="2917"/>
          <ac:spMkLst>
            <pc:docMk/>
            <pc:sldMk cId="211720121" sldId="619"/>
            <ac:spMk id="12" creationId="{29D0939F-93AA-488A-ACA2-E406C48E2ECB}"/>
          </ac:spMkLst>
        </pc:spChg>
        <pc:spChg chg="mod">
          <ac:chgData name="Janos Plocher" userId="ba7cd727-c325-432c-8863-bb9badcea957" providerId="ADAL" clId="{DF93BB84-0486-49C9-81D3-5FD8FB38A753}" dt="2021-12-21T13:43:22.708" v="2917"/>
          <ac:spMkLst>
            <pc:docMk/>
            <pc:sldMk cId="211720121" sldId="619"/>
            <ac:spMk id="13" creationId="{6D368A7A-CAD1-45A4-BE0C-F65B17B9CEAA}"/>
          </ac:spMkLst>
        </pc:spChg>
        <pc:spChg chg="mod">
          <ac:chgData name="Janos Plocher" userId="ba7cd727-c325-432c-8863-bb9badcea957" providerId="ADAL" clId="{DF93BB84-0486-49C9-81D3-5FD8FB38A753}" dt="2021-12-21T13:43:22.708" v="2917"/>
          <ac:spMkLst>
            <pc:docMk/>
            <pc:sldMk cId="211720121" sldId="619"/>
            <ac:spMk id="14" creationId="{4ECCEB80-C747-442C-B2BB-9CC384F1A5FF}"/>
          </ac:spMkLst>
        </pc:spChg>
        <pc:spChg chg="mod">
          <ac:chgData name="Janos Plocher" userId="ba7cd727-c325-432c-8863-bb9badcea957" providerId="ADAL" clId="{DF93BB84-0486-49C9-81D3-5FD8FB38A753}" dt="2021-12-21T13:43:22.708" v="2917"/>
          <ac:spMkLst>
            <pc:docMk/>
            <pc:sldMk cId="211720121" sldId="619"/>
            <ac:spMk id="15" creationId="{0ADD2FD3-A9F8-4975-9CC8-4A8CDC4D2AF9}"/>
          </ac:spMkLst>
        </pc:spChg>
        <pc:spChg chg="add del mod">
          <ac:chgData name="Janos Plocher" userId="ba7cd727-c325-432c-8863-bb9badcea957" providerId="ADAL" clId="{DF93BB84-0486-49C9-81D3-5FD8FB38A753}" dt="2021-12-21T13:44:35.466" v="2938" actId="478"/>
          <ac:spMkLst>
            <pc:docMk/>
            <pc:sldMk cId="211720121" sldId="619"/>
            <ac:spMk id="16" creationId="{AAFD7A6A-708E-449E-AEC5-17F58A06E57C}"/>
          </ac:spMkLst>
        </pc:spChg>
        <pc:grpChg chg="add del mod">
          <ac:chgData name="Janos Plocher" userId="ba7cd727-c325-432c-8863-bb9badcea957" providerId="ADAL" clId="{DF93BB84-0486-49C9-81D3-5FD8FB38A753}" dt="2021-12-21T13:44:03.131" v="2924" actId="478"/>
          <ac:grpSpMkLst>
            <pc:docMk/>
            <pc:sldMk cId="211720121" sldId="619"/>
            <ac:grpSpMk id="7" creationId="{FDD7505A-0AFF-47CE-B22E-FA6C71148457}"/>
          </ac:grpSpMkLst>
        </pc:grpChg>
        <pc:grpChg chg="mod topLvl">
          <ac:chgData name="Janos Plocher" userId="ba7cd727-c325-432c-8863-bb9badcea957" providerId="ADAL" clId="{DF93BB84-0486-49C9-81D3-5FD8FB38A753}" dt="2021-12-21T13:44:03.131" v="2924" actId="478"/>
          <ac:grpSpMkLst>
            <pc:docMk/>
            <pc:sldMk cId="211720121" sldId="619"/>
            <ac:grpSpMk id="8" creationId="{C8748525-20B0-4539-B5AE-9E5165B3E4B3}"/>
          </ac:grpSpMkLst>
        </pc:grpChg>
        <pc:graphicFrameChg chg="mod">
          <ac:chgData name="Janos Plocher" userId="ba7cd727-c325-432c-8863-bb9badcea957" providerId="ADAL" clId="{DF93BB84-0486-49C9-81D3-5FD8FB38A753}" dt="2021-12-21T13:43:22.708" v="2917"/>
          <ac:graphicFrameMkLst>
            <pc:docMk/>
            <pc:sldMk cId="211720121" sldId="619"/>
            <ac:graphicFrameMk id="10" creationId="{1048E78D-FD1D-46C1-B78E-730F64978FF3}"/>
          </ac:graphicFrameMkLst>
        </pc:graphicFrameChg>
      </pc:sldChg>
      <pc:sldChg chg="addSp delSp modSp mod">
        <pc:chgData name="Janos Plocher" userId="ba7cd727-c325-432c-8863-bb9badcea957" providerId="ADAL" clId="{DF93BB84-0486-49C9-81D3-5FD8FB38A753}" dt="2022-01-03T13:58:22.199" v="16795" actId="1038"/>
        <pc:sldMkLst>
          <pc:docMk/>
          <pc:sldMk cId="880289833" sldId="620"/>
        </pc:sldMkLst>
        <pc:spChg chg="mod">
          <ac:chgData name="Janos Plocher" userId="ba7cd727-c325-432c-8863-bb9badcea957" providerId="ADAL" clId="{DF93BB84-0486-49C9-81D3-5FD8FB38A753}" dt="2022-01-03T13:58:22.199" v="16795" actId="1038"/>
          <ac:spMkLst>
            <pc:docMk/>
            <pc:sldMk cId="880289833" sldId="620"/>
            <ac:spMk id="6" creationId="{545CDE3D-C169-4607-846D-62BA09CB6070}"/>
          </ac:spMkLst>
        </pc:spChg>
        <pc:spChg chg="mod">
          <ac:chgData name="Janos Plocher" userId="ba7cd727-c325-432c-8863-bb9badcea957" providerId="ADAL" clId="{DF93BB84-0486-49C9-81D3-5FD8FB38A753}" dt="2022-01-03T13:58:22.199" v="16795" actId="1038"/>
          <ac:spMkLst>
            <pc:docMk/>
            <pc:sldMk cId="880289833" sldId="620"/>
            <ac:spMk id="23" creationId="{203F2069-107F-4931-96A6-EC001668D446}"/>
          </ac:spMkLst>
        </pc:spChg>
        <pc:spChg chg="mod">
          <ac:chgData name="Janos Plocher" userId="ba7cd727-c325-432c-8863-bb9badcea957" providerId="ADAL" clId="{DF93BB84-0486-49C9-81D3-5FD8FB38A753}" dt="2022-01-03T13:58:22.199" v="16795" actId="1038"/>
          <ac:spMkLst>
            <pc:docMk/>
            <pc:sldMk cId="880289833" sldId="620"/>
            <ac:spMk id="29" creationId="{AD55923E-AAA9-4EE7-93E6-E87404E6CFEE}"/>
          </ac:spMkLst>
        </pc:spChg>
        <pc:spChg chg="mod">
          <ac:chgData name="Janos Plocher" userId="ba7cd727-c325-432c-8863-bb9badcea957" providerId="ADAL" clId="{DF93BB84-0486-49C9-81D3-5FD8FB38A753}" dt="2022-01-03T13:58:22.199" v="16795" actId="1038"/>
          <ac:spMkLst>
            <pc:docMk/>
            <pc:sldMk cId="880289833" sldId="620"/>
            <ac:spMk id="65" creationId="{244493E2-BAB6-4888-BC80-1BA3003D8F65}"/>
          </ac:spMkLst>
        </pc:spChg>
        <pc:spChg chg="mod">
          <ac:chgData name="Janos Plocher" userId="ba7cd727-c325-432c-8863-bb9badcea957" providerId="ADAL" clId="{DF93BB84-0486-49C9-81D3-5FD8FB38A753}" dt="2021-12-21T13:13:47.360" v="2698" actId="14100"/>
          <ac:spMkLst>
            <pc:docMk/>
            <pc:sldMk cId="880289833" sldId="620"/>
            <ac:spMk id="67" creationId="{51431212-07BF-497D-8E68-512F0E98C091}"/>
          </ac:spMkLst>
        </pc:spChg>
        <pc:spChg chg="mod">
          <ac:chgData name="Janos Plocher" userId="ba7cd727-c325-432c-8863-bb9badcea957" providerId="ADAL" clId="{DF93BB84-0486-49C9-81D3-5FD8FB38A753}" dt="2022-01-03T13:58:22.199" v="16795" actId="1038"/>
          <ac:spMkLst>
            <pc:docMk/>
            <pc:sldMk cId="880289833" sldId="620"/>
            <ac:spMk id="68" creationId="{32E96338-37C8-4B10-9EE8-0659071BFCB1}"/>
          </ac:spMkLst>
        </pc:spChg>
        <pc:spChg chg="mod">
          <ac:chgData name="Janos Plocher" userId="ba7cd727-c325-432c-8863-bb9badcea957" providerId="ADAL" clId="{DF93BB84-0486-49C9-81D3-5FD8FB38A753}" dt="2021-12-21T13:13:33.793" v="2696"/>
          <ac:spMkLst>
            <pc:docMk/>
            <pc:sldMk cId="880289833" sldId="620"/>
            <ac:spMk id="70" creationId="{C71BC2DC-104C-4496-80D4-A17EAE585623}"/>
          </ac:spMkLst>
        </pc:spChg>
        <pc:spChg chg="mod">
          <ac:chgData name="Janos Plocher" userId="ba7cd727-c325-432c-8863-bb9badcea957" providerId="ADAL" clId="{DF93BB84-0486-49C9-81D3-5FD8FB38A753}" dt="2022-01-03T13:58:22.199" v="16795" actId="1038"/>
          <ac:spMkLst>
            <pc:docMk/>
            <pc:sldMk cId="880289833" sldId="620"/>
            <ac:spMk id="72" creationId="{1A0FC34D-4159-433C-8910-0470D2DBF2F4}"/>
          </ac:spMkLst>
        </pc:spChg>
        <pc:spChg chg="mod">
          <ac:chgData name="Janos Plocher" userId="ba7cd727-c325-432c-8863-bb9badcea957" providerId="ADAL" clId="{DF93BB84-0486-49C9-81D3-5FD8FB38A753}" dt="2022-01-03T13:58:22.199" v="16795" actId="1038"/>
          <ac:spMkLst>
            <pc:docMk/>
            <pc:sldMk cId="880289833" sldId="620"/>
            <ac:spMk id="74" creationId="{5B2F8906-E763-4A04-B319-6BD1E74F990A}"/>
          </ac:spMkLst>
        </pc:spChg>
        <pc:spChg chg="mod">
          <ac:chgData name="Janos Plocher" userId="ba7cd727-c325-432c-8863-bb9badcea957" providerId="ADAL" clId="{DF93BB84-0486-49C9-81D3-5FD8FB38A753}" dt="2022-01-03T13:58:22.199" v="16795" actId="1038"/>
          <ac:spMkLst>
            <pc:docMk/>
            <pc:sldMk cId="880289833" sldId="620"/>
            <ac:spMk id="77" creationId="{0C3208D3-99F6-45BC-82C0-0AD21B17CE8B}"/>
          </ac:spMkLst>
        </pc:spChg>
        <pc:spChg chg="mod">
          <ac:chgData name="Janos Plocher" userId="ba7cd727-c325-432c-8863-bb9badcea957" providerId="ADAL" clId="{DF93BB84-0486-49C9-81D3-5FD8FB38A753}" dt="2021-12-21T13:13:33.793" v="2696"/>
          <ac:spMkLst>
            <pc:docMk/>
            <pc:sldMk cId="880289833" sldId="620"/>
            <ac:spMk id="78" creationId="{D9C17A24-BBC4-4199-B6BF-C9B2F3D8CFDF}"/>
          </ac:spMkLst>
        </pc:spChg>
        <pc:spChg chg="mod">
          <ac:chgData name="Janos Plocher" userId="ba7cd727-c325-432c-8863-bb9badcea957" providerId="ADAL" clId="{DF93BB84-0486-49C9-81D3-5FD8FB38A753}" dt="2022-01-03T13:58:22.199" v="16795" actId="1038"/>
          <ac:spMkLst>
            <pc:docMk/>
            <pc:sldMk cId="880289833" sldId="620"/>
            <ac:spMk id="79" creationId="{D55B8CC3-2F51-46B5-852B-CC5C2D793A1E}"/>
          </ac:spMkLst>
        </pc:spChg>
        <pc:spChg chg="mod">
          <ac:chgData name="Janos Plocher" userId="ba7cd727-c325-432c-8863-bb9badcea957" providerId="ADAL" clId="{DF93BB84-0486-49C9-81D3-5FD8FB38A753}" dt="2021-12-21T13:13:33.793" v="2696"/>
          <ac:spMkLst>
            <pc:docMk/>
            <pc:sldMk cId="880289833" sldId="620"/>
            <ac:spMk id="80" creationId="{370B94F8-0D5F-4B2A-9743-440683138936}"/>
          </ac:spMkLst>
        </pc:spChg>
        <pc:spChg chg="mod">
          <ac:chgData name="Janos Plocher" userId="ba7cd727-c325-432c-8863-bb9badcea957" providerId="ADAL" clId="{DF93BB84-0486-49C9-81D3-5FD8FB38A753}" dt="2021-12-21T13:13:33.793" v="2696"/>
          <ac:spMkLst>
            <pc:docMk/>
            <pc:sldMk cId="880289833" sldId="620"/>
            <ac:spMk id="81" creationId="{0E3D0D50-CF1F-4B50-8D6B-D2B3B5348F8A}"/>
          </ac:spMkLst>
        </pc:spChg>
        <pc:spChg chg="mod">
          <ac:chgData name="Janos Plocher" userId="ba7cd727-c325-432c-8863-bb9badcea957" providerId="ADAL" clId="{DF93BB84-0486-49C9-81D3-5FD8FB38A753}" dt="2021-12-21T13:13:33.793" v="2696"/>
          <ac:spMkLst>
            <pc:docMk/>
            <pc:sldMk cId="880289833" sldId="620"/>
            <ac:spMk id="82" creationId="{EBA02BE7-8BEE-40E3-8A3D-058094A97FA4}"/>
          </ac:spMkLst>
        </pc:spChg>
        <pc:spChg chg="mod">
          <ac:chgData name="Janos Plocher" userId="ba7cd727-c325-432c-8863-bb9badcea957" providerId="ADAL" clId="{DF93BB84-0486-49C9-81D3-5FD8FB38A753}" dt="2022-01-03T13:58:22.199" v="16795" actId="1038"/>
          <ac:spMkLst>
            <pc:docMk/>
            <pc:sldMk cId="880289833" sldId="620"/>
            <ac:spMk id="84" creationId="{FDE6C5D6-1816-4806-8169-5631D5210CB0}"/>
          </ac:spMkLst>
        </pc:spChg>
        <pc:spChg chg="mod">
          <ac:chgData name="Janos Plocher" userId="ba7cd727-c325-432c-8863-bb9badcea957" providerId="ADAL" clId="{DF93BB84-0486-49C9-81D3-5FD8FB38A753}" dt="2022-01-03T13:58:22.199" v="16795" actId="1038"/>
          <ac:spMkLst>
            <pc:docMk/>
            <pc:sldMk cId="880289833" sldId="620"/>
            <ac:spMk id="85" creationId="{DE189F85-CC08-4F1C-A7B0-6E62282B2567}"/>
          </ac:spMkLst>
        </pc:spChg>
        <pc:spChg chg="mod">
          <ac:chgData name="Janos Plocher" userId="ba7cd727-c325-432c-8863-bb9badcea957" providerId="ADAL" clId="{DF93BB84-0486-49C9-81D3-5FD8FB38A753}" dt="2021-12-21T13:40:28.452" v="2887" actId="14100"/>
          <ac:spMkLst>
            <pc:docMk/>
            <pc:sldMk cId="880289833" sldId="620"/>
            <ac:spMk id="87" creationId="{9A98F849-EA3B-4B12-8C6B-6B91913D5BC7}"/>
          </ac:spMkLst>
        </pc:spChg>
        <pc:spChg chg="mod">
          <ac:chgData name="Janos Plocher" userId="ba7cd727-c325-432c-8863-bb9badcea957" providerId="ADAL" clId="{DF93BB84-0486-49C9-81D3-5FD8FB38A753}" dt="2022-01-03T13:58:22.199" v="16795" actId="1038"/>
          <ac:spMkLst>
            <pc:docMk/>
            <pc:sldMk cId="880289833" sldId="620"/>
            <ac:spMk id="89" creationId="{6E8EF12D-BB52-43FD-A351-02F9408A5FA9}"/>
          </ac:spMkLst>
        </pc:spChg>
        <pc:spChg chg="mod">
          <ac:chgData name="Janos Plocher" userId="ba7cd727-c325-432c-8863-bb9badcea957" providerId="ADAL" clId="{DF93BB84-0486-49C9-81D3-5FD8FB38A753}" dt="2022-01-03T13:58:22.199" v="16795" actId="1038"/>
          <ac:spMkLst>
            <pc:docMk/>
            <pc:sldMk cId="880289833" sldId="620"/>
            <ac:spMk id="90" creationId="{52F4E0C6-DAD5-4186-9B97-FDD7CE96489C}"/>
          </ac:spMkLst>
        </pc:spChg>
        <pc:spChg chg="mod">
          <ac:chgData name="Janos Plocher" userId="ba7cd727-c325-432c-8863-bb9badcea957" providerId="ADAL" clId="{DF93BB84-0486-49C9-81D3-5FD8FB38A753}" dt="2022-01-03T13:58:22.199" v="16795" actId="1038"/>
          <ac:spMkLst>
            <pc:docMk/>
            <pc:sldMk cId="880289833" sldId="620"/>
            <ac:spMk id="91" creationId="{FA273774-CDCE-40B7-A7F3-46954CDE79F2}"/>
          </ac:spMkLst>
        </pc:spChg>
        <pc:spChg chg="mod">
          <ac:chgData name="Janos Plocher" userId="ba7cd727-c325-432c-8863-bb9badcea957" providerId="ADAL" clId="{DF93BB84-0486-49C9-81D3-5FD8FB38A753}" dt="2021-12-21T13:40:16.770" v="2884"/>
          <ac:spMkLst>
            <pc:docMk/>
            <pc:sldMk cId="880289833" sldId="620"/>
            <ac:spMk id="93" creationId="{3B0A9187-2805-46D5-A48A-DD69FCDC1ADE}"/>
          </ac:spMkLst>
        </pc:spChg>
        <pc:spChg chg="mod">
          <ac:chgData name="Janos Plocher" userId="ba7cd727-c325-432c-8863-bb9badcea957" providerId="ADAL" clId="{DF93BB84-0486-49C9-81D3-5FD8FB38A753}" dt="2021-12-21T13:40:16.770" v="2884"/>
          <ac:spMkLst>
            <pc:docMk/>
            <pc:sldMk cId="880289833" sldId="620"/>
            <ac:spMk id="94" creationId="{2888F4F5-2AD3-41E4-89EC-F039E49BAD1C}"/>
          </ac:spMkLst>
        </pc:spChg>
        <pc:spChg chg="mod">
          <ac:chgData name="Janos Plocher" userId="ba7cd727-c325-432c-8863-bb9badcea957" providerId="ADAL" clId="{DF93BB84-0486-49C9-81D3-5FD8FB38A753}" dt="2021-12-21T13:40:16.770" v="2884"/>
          <ac:spMkLst>
            <pc:docMk/>
            <pc:sldMk cId="880289833" sldId="620"/>
            <ac:spMk id="96" creationId="{A50187B0-78E2-4A44-A3A2-5A8B95767C33}"/>
          </ac:spMkLst>
        </pc:spChg>
        <pc:spChg chg="mod">
          <ac:chgData name="Janos Plocher" userId="ba7cd727-c325-432c-8863-bb9badcea957" providerId="ADAL" clId="{DF93BB84-0486-49C9-81D3-5FD8FB38A753}" dt="2021-12-21T13:40:16.770" v="2884"/>
          <ac:spMkLst>
            <pc:docMk/>
            <pc:sldMk cId="880289833" sldId="620"/>
            <ac:spMk id="97" creationId="{41C272A1-4323-4005-B589-12669F02D5D5}"/>
          </ac:spMkLst>
        </pc:spChg>
        <pc:spChg chg="mod">
          <ac:chgData name="Janos Plocher" userId="ba7cd727-c325-432c-8863-bb9badcea957" providerId="ADAL" clId="{DF93BB84-0486-49C9-81D3-5FD8FB38A753}" dt="2021-12-21T13:40:16.770" v="2884"/>
          <ac:spMkLst>
            <pc:docMk/>
            <pc:sldMk cId="880289833" sldId="620"/>
            <ac:spMk id="98" creationId="{764E5C45-95DC-4DC9-A96E-87746949A974}"/>
          </ac:spMkLst>
        </pc:spChg>
        <pc:spChg chg="mod">
          <ac:chgData name="Janos Plocher" userId="ba7cd727-c325-432c-8863-bb9badcea957" providerId="ADAL" clId="{DF93BB84-0486-49C9-81D3-5FD8FB38A753}" dt="2022-01-03T13:58:22.199" v="16795" actId="1038"/>
          <ac:spMkLst>
            <pc:docMk/>
            <pc:sldMk cId="880289833" sldId="620"/>
            <ac:spMk id="99" creationId="{7C72D4DE-D348-466F-BB58-00EAEF3C696E}"/>
          </ac:spMkLst>
        </pc:spChg>
        <pc:spChg chg="mod">
          <ac:chgData name="Janos Plocher" userId="ba7cd727-c325-432c-8863-bb9badcea957" providerId="ADAL" clId="{DF93BB84-0486-49C9-81D3-5FD8FB38A753}" dt="2022-01-03T13:58:22.199" v="16795" actId="1038"/>
          <ac:spMkLst>
            <pc:docMk/>
            <pc:sldMk cId="880289833" sldId="620"/>
            <ac:spMk id="121" creationId="{ABD3B3D0-C8F6-4983-B43F-67886D6E2191}"/>
          </ac:spMkLst>
        </pc:spChg>
        <pc:spChg chg="mod">
          <ac:chgData name="Janos Plocher" userId="ba7cd727-c325-432c-8863-bb9badcea957" providerId="ADAL" clId="{DF93BB84-0486-49C9-81D3-5FD8FB38A753}" dt="2022-01-03T13:58:22.199" v="16795" actId="1038"/>
          <ac:spMkLst>
            <pc:docMk/>
            <pc:sldMk cId="880289833" sldId="620"/>
            <ac:spMk id="122" creationId="{C23FEED1-E504-46D6-A00C-3B46631DF910}"/>
          </ac:spMkLst>
        </pc:spChg>
        <pc:spChg chg="mod">
          <ac:chgData name="Janos Plocher" userId="ba7cd727-c325-432c-8863-bb9badcea957" providerId="ADAL" clId="{DF93BB84-0486-49C9-81D3-5FD8FB38A753}" dt="2022-01-03T13:58:22.199" v="16795" actId="1038"/>
          <ac:spMkLst>
            <pc:docMk/>
            <pc:sldMk cId="880289833" sldId="620"/>
            <ac:spMk id="123" creationId="{9C357FCE-4A8B-4A5E-B719-D47B4E9BAB70}"/>
          </ac:spMkLst>
        </pc:spChg>
        <pc:spChg chg="mod">
          <ac:chgData name="Janos Plocher" userId="ba7cd727-c325-432c-8863-bb9badcea957" providerId="ADAL" clId="{DF93BB84-0486-49C9-81D3-5FD8FB38A753}" dt="2022-01-03T13:58:22.199" v="16795" actId="1038"/>
          <ac:spMkLst>
            <pc:docMk/>
            <pc:sldMk cId="880289833" sldId="620"/>
            <ac:spMk id="124" creationId="{0E05CC51-7A0C-40A8-A953-E6AA70DE9878}"/>
          </ac:spMkLst>
        </pc:spChg>
        <pc:spChg chg="mod">
          <ac:chgData name="Janos Plocher" userId="ba7cd727-c325-432c-8863-bb9badcea957" providerId="ADAL" clId="{DF93BB84-0486-49C9-81D3-5FD8FB38A753}" dt="2022-01-03T13:58:22.199" v="16795" actId="1038"/>
          <ac:spMkLst>
            <pc:docMk/>
            <pc:sldMk cId="880289833" sldId="620"/>
            <ac:spMk id="25604" creationId="{00000000-0000-0000-0000-000000000000}"/>
          </ac:spMkLst>
        </pc:spChg>
        <pc:spChg chg="mod">
          <ac:chgData name="Janos Plocher" userId="ba7cd727-c325-432c-8863-bb9badcea957" providerId="ADAL" clId="{DF93BB84-0486-49C9-81D3-5FD8FB38A753}" dt="2022-01-03T13:58:22.199" v="16795" actId="1038"/>
          <ac:spMkLst>
            <pc:docMk/>
            <pc:sldMk cId="880289833" sldId="620"/>
            <ac:spMk id="25612" creationId="{4A20747B-CEB6-42C0-89A5-92C7C4081DBF}"/>
          </ac:spMkLst>
        </pc:spChg>
        <pc:spChg chg="mod">
          <ac:chgData name="Janos Plocher" userId="ba7cd727-c325-432c-8863-bb9badcea957" providerId="ADAL" clId="{DF93BB84-0486-49C9-81D3-5FD8FB38A753}" dt="2022-01-03T13:58:22.199" v="16795" actId="1038"/>
          <ac:spMkLst>
            <pc:docMk/>
            <pc:sldMk cId="880289833" sldId="620"/>
            <ac:spMk id="25613" creationId="{F883C595-0B34-4E9C-A30B-3ED1254EA05B}"/>
          </ac:spMkLst>
        </pc:spChg>
        <pc:spChg chg="mod">
          <ac:chgData name="Janos Plocher" userId="ba7cd727-c325-432c-8863-bb9badcea957" providerId="ADAL" clId="{DF93BB84-0486-49C9-81D3-5FD8FB38A753}" dt="2022-01-03T13:58:22.199" v="16795" actId="1038"/>
          <ac:spMkLst>
            <pc:docMk/>
            <pc:sldMk cId="880289833" sldId="620"/>
            <ac:spMk id="25618" creationId="{B2D420F4-E661-489D-86D6-098F881D213E}"/>
          </ac:spMkLst>
        </pc:spChg>
        <pc:spChg chg="mod">
          <ac:chgData name="Janos Plocher" userId="ba7cd727-c325-432c-8863-bb9badcea957" providerId="ADAL" clId="{DF93BB84-0486-49C9-81D3-5FD8FB38A753}" dt="2022-01-03T13:58:22.199" v="16795" actId="1038"/>
          <ac:spMkLst>
            <pc:docMk/>
            <pc:sldMk cId="880289833" sldId="620"/>
            <ac:spMk id="25622" creationId="{4A899D94-0779-446A-B8E6-E0D06363B0B4}"/>
          </ac:spMkLst>
        </pc:spChg>
        <pc:spChg chg="mod">
          <ac:chgData name="Janos Plocher" userId="ba7cd727-c325-432c-8863-bb9badcea957" providerId="ADAL" clId="{DF93BB84-0486-49C9-81D3-5FD8FB38A753}" dt="2022-01-03T13:58:22.199" v="16795" actId="1038"/>
          <ac:spMkLst>
            <pc:docMk/>
            <pc:sldMk cId="880289833" sldId="620"/>
            <ac:spMk id="25631" creationId="{018C263A-23A1-4780-B847-81AF581E0CEA}"/>
          </ac:spMkLst>
        </pc:spChg>
        <pc:grpChg chg="mod">
          <ac:chgData name="Janos Plocher" userId="ba7cd727-c325-432c-8863-bb9badcea957" providerId="ADAL" clId="{DF93BB84-0486-49C9-81D3-5FD8FB38A753}" dt="2022-01-03T13:58:22.199" v="16795" actId="1038"/>
          <ac:grpSpMkLst>
            <pc:docMk/>
            <pc:sldMk cId="880289833" sldId="620"/>
            <ac:grpSpMk id="2" creationId="{D0A26E78-420E-4522-B215-ED944D430B4A}"/>
          </ac:grpSpMkLst>
        </pc:grpChg>
        <pc:grpChg chg="mod">
          <ac:chgData name="Janos Plocher" userId="ba7cd727-c325-432c-8863-bb9badcea957" providerId="ADAL" clId="{DF93BB84-0486-49C9-81D3-5FD8FB38A753}" dt="2022-01-03T13:58:22.199" v="16795" actId="1038"/>
          <ac:grpSpMkLst>
            <pc:docMk/>
            <pc:sldMk cId="880289833" sldId="620"/>
            <ac:grpSpMk id="3" creationId="{8F3A1004-A70E-4CE0-9A47-CC196ECB3AF5}"/>
          </ac:grpSpMkLst>
        </pc:grpChg>
        <pc:grpChg chg="mod">
          <ac:chgData name="Janos Plocher" userId="ba7cd727-c325-432c-8863-bb9badcea957" providerId="ADAL" clId="{DF93BB84-0486-49C9-81D3-5FD8FB38A753}" dt="2022-01-03T13:58:22.199" v="16795" actId="1038"/>
          <ac:grpSpMkLst>
            <pc:docMk/>
            <pc:sldMk cId="880289833" sldId="620"/>
            <ac:grpSpMk id="9" creationId="{BDBBA827-70CB-4B56-9BAE-F7566596D944}"/>
          </ac:grpSpMkLst>
        </pc:grpChg>
        <pc:grpChg chg="add del mod">
          <ac:chgData name="Janos Plocher" userId="ba7cd727-c325-432c-8863-bb9badcea957" providerId="ADAL" clId="{DF93BB84-0486-49C9-81D3-5FD8FB38A753}" dt="2021-12-21T13:40:16.325" v="2883" actId="478"/>
          <ac:grpSpMkLst>
            <pc:docMk/>
            <pc:sldMk cId="880289833" sldId="620"/>
            <ac:grpSpMk id="64" creationId="{6F27BD3F-0F4B-4707-BD4D-97A2FFC9D2E9}"/>
          </ac:grpSpMkLst>
        </pc:grpChg>
        <pc:grpChg chg="mod">
          <ac:chgData name="Janos Plocher" userId="ba7cd727-c325-432c-8863-bb9badcea957" providerId="ADAL" clId="{DF93BB84-0486-49C9-81D3-5FD8FB38A753}" dt="2021-12-21T13:13:33.793" v="2696"/>
          <ac:grpSpMkLst>
            <pc:docMk/>
            <pc:sldMk cId="880289833" sldId="620"/>
            <ac:grpSpMk id="66" creationId="{13AF7095-66F7-4A36-B43C-4CB552D23332}"/>
          </ac:grpSpMkLst>
        </pc:grpChg>
        <pc:grpChg chg="mod">
          <ac:chgData name="Janos Plocher" userId="ba7cd727-c325-432c-8863-bb9badcea957" providerId="ADAL" clId="{DF93BB84-0486-49C9-81D3-5FD8FB38A753}" dt="2022-01-03T13:58:22.199" v="16795" actId="1038"/>
          <ac:grpSpMkLst>
            <pc:docMk/>
            <pc:sldMk cId="880289833" sldId="620"/>
            <ac:grpSpMk id="71" creationId="{B57AF593-79F1-4A20-BC12-BD999CE4D2E3}"/>
          </ac:grpSpMkLst>
        </pc:grpChg>
        <pc:grpChg chg="mod">
          <ac:chgData name="Janos Plocher" userId="ba7cd727-c325-432c-8863-bb9badcea957" providerId="ADAL" clId="{DF93BB84-0486-49C9-81D3-5FD8FB38A753}" dt="2022-01-03T13:58:22.199" v="16795" actId="1038"/>
          <ac:grpSpMkLst>
            <pc:docMk/>
            <pc:sldMk cId="880289833" sldId="620"/>
            <ac:grpSpMk id="73" creationId="{1A4E68CE-3109-4CC2-BC55-9A8088EC4F2B}"/>
          </ac:grpSpMkLst>
        </pc:grpChg>
        <pc:grpChg chg="add mod">
          <ac:chgData name="Janos Plocher" userId="ba7cd727-c325-432c-8863-bb9badcea957" providerId="ADAL" clId="{DF93BB84-0486-49C9-81D3-5FD8FB38A753}" dt="2021-12-21T13:40:16.770" v="2884"/>
          <ac:grpSpMkLst>
            <pc:docMk/>
            <pc:sldMk cId="880289833" sldId="620"/>
            <ac:grpSpMk id="83" creationId="{B43B76D8-619D-40F7-BE8A-223365B21205}"/>
          </ac:grpSpMkLst>
        </pc:grpChg>
        <pc:grpChg chg="mod">
          <ac:chgData name="Janos Plocher" userId="ba7cd727-c325-432c-8863-bb9badcea957" providerId="ADAL" clId="{DF93BB84-0486-49C9-81D3-5FD8FB38A753}" dt="2021-12-21T13:40:16.770" v="2884"/>
          <ac:grpSpMkLst>
            <pc:docMk/>
            <pc:sldMk cId="880289833" sldId="620"/>
            <ac:grpSpMk id="86" creationId="{C2B803E5-B145-46F6-BBAD-93D0F078C412}"/>
          </ac:grpSpMkLst>
        </pc:grpChg>
        <pc:grpChg chg="mod">
          <ac:chgData name="Janos Plocher" userId="ba7cd727-c325-432c-8863-bb9badcea957" providerId="ADAL" clId="{DF93BB84-0486-49C9-81D3-5FD8FB38A753}" dt="2022-01-03T13:58:22.199" v="16795" actId="1038"/>
          <ac:grpSpMkLst>
            <pc:docMk/>
            <pc:sldMk cId="880289833" sldId="620"/>
            <ac:grpSpMk id="105" creationId="{0B4B885F-70F1-4D04-AB88-10EDFBEE3110}"/>
          </ac:grpSpMkLst>
        </pc:grpChg>
        <pc:graphicFrameChg chg="mod">
          <ac:chgData name="Janos Plocher" userId="ba7cd727-c325-432c-8863-bb9badcea957" providerId="ADAL" clId="{DF93BB84-0486-49C9-81D3-5FD8FB38A753}" dt="2021-12-21T13:13:33.793" v="2696"/>
          <ac:graphicFrameMkLst>
            <pc:docMk/>
            <pc:sldMk cId="880289833" sldId="620"/>
            <ac:graphicFrameMk id="69" creationId="{FA5663C7-A458-48C9-AD85-B8359322B0A2}"/>
          </ac:graphicFrameMkLst>
        </pc:graphicFrameChg>
        <pc:graphicFrameChg chg="mod">
          <ac:chgData name="Janos Plocher" userId="ba7cd727-c325-432c-8863-bb9badcea957" providerId="ADAL" clId="{DF93BB84-0486-49C9-81D3-5FD8FB38A753}" dt="2021-12-21T13:40:16.770" v="2884"/>
          <ac:graphicFrameMkLst>
            <pc:docMk/>
            <pc:sldMk cId="880289833" sldId="620"/>
            <ac:graphicFrameMk id="88" creationId="{52FA4B32-DF8E-4D88-9C83-FFB6CBE1C4CD}"/>
          </ac:graphicFrameMkLst>
        </pc:graphicFrameChg>
        <pc:cxnChg chg="mod">
          <ac:chgData name="Janos Plocher" userId="ba7cd727-c325-432c-8863-bb9badcea957" providerId="ADAL" clId="{DF93BB84-0486-49C9-81D3-5FD8FB38A753}" dt="2022-01-03T13:58:22.199" v="16795" actId="1038"/>
          <ac:cxnSpMkLst>
            <pc:docMk/>
            <pc:sldMk cId="880289833" sldId="620"/>
            <ac:cxnSpMk id="14" creationId="{E87E1777-9EB4-48BE-A2F6-DF2D5747C043}"/>
          </ac:cxnSpMkLst>
        </pc:cxnChg>
        <pc:cxnChg chg="mod">
          <ac:chgData name="Janos Plocher" userId="ba7cd727-c325-432c-8863-bb9badcea957" providerId="ADAL" clId="{DF93BB84-0486-49C9-81D3-5FD8FB38A753}" dt="2022-01-03T13:58:22.199" v="16795" actId="1038"/>
          <ac:cxnSpMkLst>
            <pc:docMk/>
            <pc:sldMk cId="880289833" sldId="620"/>
            <ac:cxnSpMk id="16" creationId="{6FD9DC3E-9940-48D0-BF2D-3FD339AF798D}"/>
          </ac:cxnSpMkLst>
        </pc:cxnChg>
        <pc:cxnChg chg="mod">
          <ac:chgData name="Janos Plocher" userId="ba7cd727-c325-432c-8863-bb9badcea957" providerId="ADAL" clId="{DF93BB84-0486-49C9-81D3-5FD8FB38A753}" dt="2022-01-03T13:58:22.199" v="16795" actId="1038"/>
          <ac:cxnSpMkLst>
            <pc:docMk/>
            <pc:sldMk cId="880289833" sldId="620"/>
            <ac:cxnSpMk id="18" creationId="{FA5294D9-C2C4-4583-8DB1-3854B73C8459}"/>
          </ac:cxnSpMkLst>
        </pc:cxnChg>
        <pc:cxnChg chg="mod">
          <ac:chgData name="Janos Plocher" userId="ba7cd727-c325-432c-8863-bb9badcea957" providerId="ADAL" clId="{DF93BB84-0486-49C9-81D3-5FD8FB38A753}" dt="2022-01-03T13:58:22.199" v="16795" actId="1038"/>
          <ac:cxnSpMkLst>
            <pc:docMk/>
            <pc:sldMk cId="880289833" sldId="620"/>
            <ac:cxnSpMk id="25" creationId="{9F847D9B-15C5-4F3E-A509-F30BDA097B21}"/>
          </ac:cxnSpMkLst>
        </pc:cxnChg>
        <pc:cxnChg chg="mod">
          <ac:chgData name="Janos Plocher" userId="ba7cd727-c325-432c-8863-bb9badcea957" providerId="ADAL" clId="{DF93BB84-0486-49C9-81D3-5FD8FB38A753}" dt="2022-01-03T13:58:22.199" v="16795" actId="1038"/>
          <ac:cxnSpMkLst>
            <pc:docMk/>
            <pc:sldMk cId="880289833" sldId="620"/>
            <ac:cxnSpMk id="31" creationId="{62B3AA01-2BC6-4ECC-A7BE-729F34FD2572}"/>
          </ac:cxnSpMkLst>
        </pc:cxnChg>
        <pc:cxnChg chg="mod">
          <ac:chgData name="Janos Plocher" userId="ba7cd727-c325-432c-8863-bb9badcea957" providerId="ADAL" clId="{DF93BB84-0486-49C9-81D3-5FD8FB38A753}" dt="2022-01-03T13:58:22.199" v="16795" actId="1038"/>
          <ac:cxnSpMkLst>
            <pc:docMk/>
            <pc:sldMk cId="880289833" sldId="620"/>
            <ac:cxnSpMk id="34" creationId="{49643453-E59E-4DFD-8435-19F40F8AE811}"/>
          </ac:cxnSpMkLst>
        </pc:cxnChg>
        <pc:cxnChg chg="mod">
          <ac:chgData name="Janos Plocher" userId="ba7cd727-c325-432c-8863-bb9badcea957" providerId="ADAL" clId="{DF93BB84-0486-49C9-81D3-5FD8FB38A753}" dt="2022-01-03T13:58:22.199" v="16795" actId="1038"/>
          <ac:cxnSpMkLst>
            <pc:docMk/>
            <pc:sldMk cId="880289833" sldId="620"/>
            <ac:cxnSpMk id="35" creationId="{9FBC6CCB-11A7-4EE8-9EE8-FCAA36446A6A}"/>
          </ac:cxnSpMkLst>
        </pc:cxnChg>
        <pc:cxnChg chg="mod">
          <ac:chgData name="Janos Plocher" userId="ba7cd727-c325-432c-8863-bb9badcea957" providerId="ADAL" clId="{DF93BB84-0486-49C9-81D3-5FD8FB38A753}" dt="2022-01-03T13:58:22.199" v="16795" actId="1038"/>
          <ac:cxnSpMkLst>
            <pc:docMk/>
            <pc:sldMk cId="880289833" sldId="620"/>
            <ac:cxnSpMk id="43" creationId="{AB1CA582-55EB-4DCB-9309-59C85897C07B}"/>
          </ac:cxnSpMkLst>
        </pc:cxnChg>
        <pc:cxnChg chg="mod">
          <ac:chgData name="Janos Plocher" userId="ba7cd727-c325-432c-8863-bb9badcea957" providerId="ADAL" clId="{DF93BB84-0486-49C9-81D3-5FD8FB38A753}" dt="2022-01-03T13:58:22.199" v="16795" actId="1038"/>
          <ac:cxnSpMkLst>
            <pc:docMk/>
            <pc:sldMk cId="880289833" sldId="620"/>
            <ac:cxnSpMk id="58" creationId="{8EC34358-5EE4-4B3E-B54C-AD3DB1C8071A}"/>
          </ac:cxnSpMkLst>
        </pc:cxnChg>
        <pc:cxnChg chg="mod">
          <ac:chgData name="Janos Plocher" userId="ba7cd727-c325-432c-8863-bb9badcea957" providerId="ADAL" clId="{DF93BB84-0486-49C9-81D3-5FD8FB38A753}" dt="2022-01-03T13:58:22.199" v="16795" actId="1038"/>
          <ac:cxnSpMkLst>
            <pc:docMk/>
            <pc:sldMk cId="880289833" sldId="620"/>
            <ac:cxnSpMk id="75" creationId="{802967EA-77CE-490B-945B-F66E0CDFD478}"/>
          </ac:cxnSpMkLst>
        </pc:cxnChg>
        <pc:cxnChg chg="mod">
          <ac:chgData name="Janos Plocher" userId="ba7cd727-c325-432c-8863-bb9badcea957" providerId="ADAL" clId="{DF93BB84-0486-49C9-81D3-5FD8FB38A753}" dt="2022-01-03T13:58:22.199" v="16795" actId="1038"/>
          <ac:cxnSpMkLst>
            <pc:docMk/>
            <pc:sldMk cId="880289833" sldId="620"/>
            <ac:cxnSpMk id="76" creationId="{5889CA2A-5826-4526-A6EB-B7F7FDF19FBA}"/>
          </ac:cxnSpMkLst>
        </pc:cxnChg>
        <pc:cxnChg chg="mod">
          <ac:chgData name="Janos Plocher" userId="ba7cd727-c325-432c-8863-bb9badcea957" providerId="ADAL" clId="{DF93BB84-0486-49C9-81D3-5FD8FB38A753}" dt="2022-01-03T13:58:22.199" v="16795" actId="1038"/>
          <ac:cxnSpMkLst>
            <pc:docMk/>
            <pc:sldMk cId="880289833" sldId="620"/>
            <ac:cxnSpMk id="92" creationId="{D40CA1D0-F756-4FAE-B136-F64179F891FE}"/>
          </ac:cxnSpMkLst>
        </pc:cxnChg>
        <pc:cxnChg chg="mod">
          <ac:chgData name="Janos Plocher" userId="ba7cd727-c325-432c-8863-bb9badcea957" providerId="ADAL" clId="{DF93BB84-0486-49C9-81D3-5FD8FB38A753}" dt="2022-01-03T13:58:22.199" v="16795" actId="1038"/>
          <ac:cxnSpMkLst>
            <pc:docMk/>
            <pc:sldMk cId="880289833" sldId="620"/>
            <ac:cxnSpMk id="95" creationId="{A0734279-C8C1-40FB-92CD-1C0275D9D145}"/>
          </ac:cxnSpMkLst>
        </pc:cxnChg>
        <pc:cxnChg chg="mod">
          <ac:chgData name="Janos Plocher" userId="ba7cd727-c325-432c-8863-bb9badcea957" providerId="ADAL" clId="{DF93BB84-0486-49C9-81D3-5FD8FB38A753}" dt="2022-01-03T13:58:22.199" v="16795" actId="1038"/>
          <ac:cxnSpMkLst>
            <pc:docMk/>
            <pc:sldMk cId="880289833" sldId="620"/>
            <ac:cxnSpMk id="100" creationId="{363F8EAD-3134-44EE-8D70-ACF89A673511}"/>
          </ac:cxnSpMkLst>
        </pc:cxnChg>
        <pc:cxnChg chg="mod">
          <ac:chgData name="Janos Plocher" userId="ba7cd727-c325-432c-8863-bb9badcea957" providerId="ADAL" clId="{DF93BB84-0486-49C9-81D3-5FD8FB38A753}" dt="2022-01-03T13:58:22.199" v="16795" actId="1038"/>
          <ac:cxnSpMkLst>
            <pc:docMk/>
            <pc:sldMk cId="880289833" sldId="620"/>
            <ac:cxnSpMk id="101" creationId="{44C47E9B-43E8-4718-8DDF-986FF67B18B9}"/>
          </ac:cxnSpMkLst>
        </pc:cxnChg>
        <pc:cxnChg chg="mod">
          <ac:chgData name="Janos Plocher" userId="ba7cd727-c325-432c-8863-bb9badcea957" providerId="ADAL" clId="{DF93BB84-0486-49C9-81D3-5FD8FB38A753}" dt="2022-01-03T13:58:22.199" v="16795" actId="1038"/>
          <ac:cxnSpMkLst>
            <pc:docMk/>
            <pc:sldMk cId="880289833" sldId="620"/>
            <ac:cxnSpMk id="102" creationId="{5F12DF9D-D1D9-4D58-A1E4-45D56E6BF679}"/>
          </ac:cxnSpMkLst>
        </pc:cxnChg>
        <pc:cxnChg chg="mod">
          <ac:chgData name="Janos Plocher" userId="ba7cd727-c325-432c-8863-bb9badcea957" providerId="ADAL" clId="{DF93BB84-0486-49C9-81D3-5FD8FB38A753}" dt="2022-01-03T13:58:22.199" v="16795" actId="1038"/>
          <ac:cxnSpMkLst>
            <pc:docMk/>
            <pc:sldMk cId="880289833" sldId="620"/>
            <ac:cxnSpMk id="103" creationId="{852422F4-CE5B-413A-B720-1708F2FAF70E}"/>
          </ac:cxnSpMkLst>
        </pc:cxnChg>
        <pc:cxnChg chg="mod">
          <ac:chgData name="Janos Plocher" userId="ba7cd727-c325-432c-8863-bb9badcea957" providerId="ADAL" clId="{DF93BB84-0486-49C9-81D3-5FD8FB38A753}" dt="2022-01-03T13:58:22.199" v="16795" actId="1038"/>
          <ac:cxnSpMkLst>
            <pc:docMk/>
            <pc:sldMk cId="880289833" sldId="620"/>
            <ac:cxnSpMk id="104" creationId="{6C4FED09-5582-4E22-88CC-024D79A09670}"/>
          </ac:cxnSpMkLst>
        </pc:cxnChg>
        <pc:cxnChg chg="mod">
          <ac:chgData name="Janos Plocher" userId="ba7cd727-c325-432c-8863-bb9badcea957" providerId="ADAL" clId="{DF93BB84-0486-49C9-81D3-5FD8FB38A753}" dt="2022-01-03T13:58:22.199" v="16795" actId="1038"/>
          <ac:cxnSpMkLst>
            <pc:docMk/>
            <pc:sldMk cId="880289833" sldId="620"/>
            <ac:cxnSpMk id="106" creationId="{137F9056-25E1-438D-B8B8-6CB9C63BEF79}"/>
          </ac:cxnSpMkLst>
        </pc:cxnChg>
        <pc:cxnChg chg="mod">
          <ac:chgData name="Janos Plocher" userId="ba7cd727-c325-432c-8863-bb9badcea957" providerId="ADAL" clId="{DF93BB84-0486-49C9-81D3-5FD8FB38A753}" dt="2022-01-03T13:58:22.199" v="16795" actId="1038"/>
          <ac:cxnSpMkLst>
            <pc:docMk/>
            <pc:sldMk cId="880289833" sldId="620"/>
            <ac:cxnSpMk id="107" creationId="{8432B622-4EC8-4F06-90ED-1AF9119A5995}"/>
          </ac:cxnSpMkLst>
        </pc:cxnChg>
        <pc:cxnChg chg="mod">
          <ac:chgData name="Janos Plocher" userId="ba7cd727-c325-432c-8863-bb9badcea957" providerId="ADAL" clId="{DF93BB84-0486-49C9-81D3-5FD8FB38A753}" dt="2022-01-03T13:58:22.199" v="16795" actId="1038"/>
          <ac:cxnSpMkLst>
            <pc:docMk/>
            <pc:sldMk cId="880289833" sldId="620"/>
            <ac:cxnSpMk id="108" creationId="{6DE4D770-24AD-441E-85E2-05155C54D5D7}"/>
          </ac:cxnSpMkLst>
        </pc:cxnChg>
        <pc:cxnChg chg="mod">
          <ac:chgData name="Janos Plocher" userId="ba7cd727-c325-432c-8863-bb9badcea957" providerId="ADAL" clId="{DF93BB84-0486-49C9-81D3-5FD8FB38A753}" dt="2022-01-03T13:58:22.199" v="16795" actId="1038"/>
          <ac:cxnSpMkLst>
            <pc:docMk/>
            <pc:sldMk cId="880289833" sldId="620"/>
            <ac:cxnSpMk id="109" creationId="{14CBB8C0-DB50-4C1F-92C2-DE99EEFCD1DC}"/>
          </ac:cxnSpMkLst>
        </pc:cxnChg>
        <pc:cxnChg chg="mod">
          <ac:chgData name="Janos Plocher" userId="ba7cd727-c325-432c-8863-bb9badcea957" providerId="ADAL" clId="{DF93BB84-0486-49C9-81D3-5FD8FB38A753}" dt="2022-01-03T13:58:22.199" v="16795" actId="1038"/>
          <ac:cxnSpMkLst>
            <pc:docMk/>
            <pc:sldMk cId="880289833" sldId="620"/>
            <ac:cxnSpMk id="110" creationId="{DAB68D43-F54D-44DE-97BE-86C0156E27F6}"/>
          </ac:cxnSpMkLst>
        </pc:cxnChg>
        <pc:cxnChg chg="mod">
          <ac:chgData name="Janos Plocher" userId="ba7cd727-c325-432c-8863-bb9badcea957" providerId="ADAL" clId="{DF93BB84-0486-49C9-81D3-5FD8FB38A753}" dt="2022-01-03T13:58:22.199" v="16795" actId="1038"/>
          <ac:cxnSpMkLst>
            <pc:docMk/>
            <pc:sldMk cId="880289833" sldId="620"/>
            <ac:cxnSpMk id="111" creationId="{C598E9FD-187F-46A0-982A-CDB22657C0A9}"/>
          </ac:cxnSpMkLst>
        </pc:cxnChg>
        <pc:cxnChg chg="mod">
          <ac:chgData name="Janos Plocher" userId="ba7cd727-c325-432c-8863-bb9badcea957" providerId="ADAL" clId="{DF93BB84-0486-49C9-81D3-5FD8FB38A753}" dt="2022-01-03T13:58:22.199" v="16795" actId="1038"/>
          <ac:cxnSpMkLst>
            <pc:docMk/>
            <pc:sldMk cId="880289833" sldId="620"/>
            <ac:cxnSpMk id="112" creationId="{D23D6821-F27B-4FC3-AFE6-3BA7CC83667B}"/>
          </ac:cxnSpMkLst>
        </pc:cxnChg>
        <pc:cxnChg chg="mod">
          <ac:chgData name="Janos Plocher" userId="ba7cd727-c325-432c-8863-bb9badcea957" providerId="ADAL" clId="{DF93BB84-0486-49C9-81D3-5FD8FB38A753}" dt="2022-01-03T13:58:22.199" v="16795" actId="1038"/>
          <ac:cxnSpMkLst>
            <pc:docMk/>
            <pc:sldMk cId="880289833" sldId="620"/>
            <ac:cxnSpMk id="113" creationId="{E26580A0-0CB4-4B8A-9866-A9851EC1D77A}"/>
          </ac:cxnSpMkLst>
        </pc:cxnChg>
        <pc:cxnChg chg="mod">
          <ac:chgData name="Janos Plocher" userId="ba7cd727-c325-432c-8863-bb9badcea957" providerId="ADAL" clId="{DF93BB84-0486-49C9-81D3-5FD8FB38A753}" dt="2022-01-03T13:58:22.199" v="16795" actId="1038"/>
          <ac:cxnSpMkLst>
            <pc:docMk/>
            <pc:sldMk cId="880289833" sldId="620"/>
            <ac:cxnSpMk id="114" creationId="{282FA529-F200-4110-8E6E-B5C1BD4C8421}"/>
          </ac:cxnSpMkLst>
        </pc:cxnChg>
        <pc:cxnChg chg="mod">
          <ac:chgData name="Janos Plocher" userId="ba7cd727-c325-432c-8863-bb9badcea957" providerId="ADAL" clId="{DF93BB84-0486-49C9-81D3-5FD8FB38A753}" dt="2022-01-03T13:58:22.199" v="16795" actId="1038"/>
          <ac:cxnSpMkLst>
            <pc:docMk/>
            <pc:sldMk cId="880289833" sldId="620"/>
            <ac:cxnSpMk id="117" creationId="{D99FFB57-6996-4784-ACAC-1C6FAEBF8E8C}"/>
          </ac:cxnSpMkLst>
        </pc:cxnChg>
        <pc:cxnChg chg="mod">
          <ac:chgData name="Janos Plocher" userId="ba7cd727-c325-432c-8863-bb9badcea957" providerId="ADAL" clId="{DF93BB84-0486-49C9-81D3-5FD8FB38A753}" dt="2022-01-03T13:58:22.199" v="16795" actId="1038"/>
          <ac:cxnSpMkLst>
            <pc:docMk/>
            <pc:sldMk cId="880289833" sldId="620"/>
            <ac:cxnSpMk id="25600" creationId="{C85799CB-ADF5-415C-94BD-9D30B590AAD2}"/>
          </ac:cxnSpMkLst>
        </pc:cxnChg>
        <pc:cxnChg chg="mod">
          <ac:chgData name="Janos Plocher" userId="ba7cd727-c325-432c-8863-bb9badcea957" providerId="ADAL" clId="{DF93BB84-0486-49C9-81D3-5FD8FB38A753}" dt="2022-01-03T13:58:22.199" v="16795" actId="1038"/>
          <ac:cxnSpMkLst>
            <pc:docMk/>
            <pc:sldMk cId="880289833" sldId="620"/>
            <ac:cxnSpMk id="25607" creationId="{0E40E5A3-382C-4877-A54B-10B781EF4863}"/>
          </ac:cxnSpMkLst>
        </pc:cxnChg>
        <pc:cxnChg chg="mod">
          <ac:chgData name="Janos Plocher" userId="ba7cd727-c325-432c-8863-bb9badcea957" providerId="ADAL" clId="{DF93BB84-0486-49C9-81D3-5FD8FB38A753}" dt="2022-01-03T13:58:22.199" v="16795" actId="1038"/>
          <ac:cxnSpMkLst>
            <pc:docMk/>
            <pc:sldMk cId="880289833" sldId="620"/>
            <ac:cxnSpMk id="25611" creationId="{4480F7D4-C3A9-4759-9D14-04347DE70347}"/>
          </ac:cxnSpMkLst>
        </pc:cxnChg>
        <pc:cxnChg chg="mod">
          <ac:chgData name="Janos Plocher" userId="ba7cd727-c325-432c-8863-bb9badcea957" providerId="ADAL" clId="{DF93BB84-0486-49C9-81D3-5FD8FB38A753}" dt="2022-01-03T13:58:22.199" v="16795" actId="1038"/>
          <ac:cxnSpMkLst>
            <pc:docMk/>
            <pc:sldMk cId="880289833" sldId="620"/>
            <ac:cxnSpMk id="25617" creationId="{AA28867B-215B-4F98-9F19-7A73D8B3E8DF}"/>
          </ac:cxnSpMkLst>
        </pc:cxnChg>
        <pc:cxnChg chg="mod">
          <ac:chgData name="Janos Plocher" userId="ba7cd727-c325-432c-8863-bb9badcea957" providerId="ADAL" clId="{DF93BB84-0486-49C9-81D3-5FD8FB38A753}" dt="2022-01-03T13:58:22.199" v="16795" actId="1038"/>
          <ac:cxnSpMkLst>
            <pc:docMk/>
            <pc:sldMk cId="880289833" sldId="620"/>
            <ac:cxnSpMk id="25620" creationId="{59455CFA-ED93-480F-9A6B-E3899400CBE2}"/>
          </ac:cxnSpMkLst>
        </pc:cxnChg>
      </pc:sldChg>
      <pc:sldChg chg="addSp modSp mod modNotesTx">
        <pc:chgData name="Janos Plocher" userId="ba7cd727-c325-432c-8863-bb9badcea957" providerId="ADAL" clId="{DF93BB84-0486-49C9-81D3-5FD8FB38A753}" dt="2021-12-21T14:58:17.790" v="4619" actId="20577"/>
        <pc:sldMkLst>
          <pc:docMk/>
          <pc:sldMk cId="1158096550" sldId="622"/>
        </pc:sldMkLst>
        <pc:spChg chg="mod">
          <ac:chgData name="Janos Plocher" userId="ba7cd727-c325-432c-8863-bb9badcea957" providerId="ADAL" clId="{DF93BB84-0486-49C9-81D3-5FD8FB38A753}" dt="2021-12-21T13:41:57.551" v="2905" actId="14100"/>
          <ac:spMkLst>
            <pc:docMk/>
            <pc:sldMk cId="1158096550" sldId="622"/>
            <ac:spMk id="8" creationId="{14932738-7092-4919-BF21-5436FF8CBB9B}"/>
          </ac:spMkLst>
        </pc:spChg>
        <pc:spChg chg="mod">
          <ac:chgData name="Janos Plocher" userId="ba7cd727-c325-432c-8863-bb9badcea957" providerId="ADAL" clId="{DF93BB84-0486-49C9-81D3-5FD8FB38A753}" dt="2021-12-21T13:41:47.029" v="2902"/>
          <ac:spMkLst>
            <pc:docMk/>
            <pc:sldMk cId="1158096550" sldId="622"/>
            <ac:spMk id="10" creationId="{5A72F08E-8D7C-4618-A2ED-D243ED338783}"/>
          </ac:spMkLst>
        </pc:spChg>
        <pc:spChg chg="mod">
          <ac:chgData name="Janos Plocher" userId="ba7cd727-c325-432c-8863-bb9badcea957" providerId="ADAL" clId="{DF93BB84-0486-49C9-81D3-5FD8FB38A753}" dt="2021-12-21T13:41:47.029" v="2902"/>
          <ac:spMkLst>
            <pc:docMk/>
            <pc:sldMk cId="1158096550" sldId="622"/>
            <ac:spMk id="11" creationId="{94758040-CFE0-45C3-84FA-86F9EECAD231}"/>
          </ac:spMkLst>
        </pc:spChg>
        <pc:spChg chg="mod">
          <ac:chgData name="Janos Plocher" userId="ba7cd727-c325-432c-8863-bb9badcea957" providerId="ADAL" clId="{DF93BB84-0486-49C9-81D3-5FD8FB38A753}" dt="2021-12-21T13:41:47.029" v="2902"/>
          <ac:spMkLst>
            <pc:docMk/>
            <pc:sldMk cId="1158096550" sldId="622"/>
            <ac:spMk id="12" creationId="{FC532060-05C0-4306-918F-77E3A7401A9D}"/>
          </ac:spMkLst>
        </pc:spChg>
        <pc:spChg chg="mod">
          <ac:chgData name="Janos Plocher" userId="ba7cd727-c325-432c-8863-bb9badcea957" providerId="ADAL" clId="{DF93BB84-0486-49C9-81D3-5FD8FB38A753}" dt="2021-12-21T13:41:47.029" v="2902"/>
          <ac:spMkLst>
            <pc:docMk/>
            <pc:sldMk cId="1158096550" sldId="622"/>
            <ac:spMk id="13" creationId="{25EBD75A-9A67-4004-BC92-73537F7E5256}"/>
          </ac:spMkLst>
        </pc:spChg>
        <pc:spChg chg="mod">
          <ac:chgData name="Janos Plocher" userId="ba7cd727-c325-432c-8863-bb9badcea957" providerId="ADAL" clId="{DF93BB84-0486-49C9-81D3-5FD8FB38A753}" dt="2021-12-21T13:41:47.029" v="2902"/>
          <ac:spMkLst>
            <pc:docMk/>
            <pc:sldMk cId="1158096550" sldId="622"/>
            <ac:spMk id="14" creationId="{1CC08ADF-EA27-41E5-BA9F-E7C80CFB9393}"/>
          </ac:spMkLst>
        </pc:spChg>
        <pc:grpChg chg="add mod">
          <ac:chgData name="Janos Plocher" userId="ba7cd727-c325-432c-8863-bb9badcea957" providerId="ADAL" clId="{DF93BB84-0486-49C9-81D3-5FD8FB38A753}" dt="2021-12-21T13:41:47.029" v="2902"/>
          <ac:grpSpMkLst>
            <pc:docMk/>
            <pc:sldMk cId="1158096550" sldId="622"/>
            <ac:grpSpMk id="5" creationId="{F1D79A68-607B-4575-9F13-F67DFB282734}"/>
          </ac:grpSpMkLst>
        </pc:grpChg>
        <pc:grpChg chg="mod">
          <ac:chgData name="Janos Plocher" userId="ba7cd727-c325-432c-8863-bb9badcea957" providerId="ADAL" clId="{DF93BB84-0486-49C9-81D3-5FD8FB38A753}" dt="2021-12-21T13:41:47.029" v="2902"/>
          <ac:grpSpMkLst>
            <pc:docMk/>
            <pc:sldMk cId="1158096550" sldId="622"/>
            <ac:grpSpMk id="7" creationId="{D0E499C4-69C5-4AD5-AA77-40B2D5A0689C}"/>
          </ac:grpSpMkLst>
        </pc:grpChg>
        <pc:graphicFrameChg chg="mod">
          <ac:chgData name="Janos Plocher" userId="ba7cd727-c325-432c-8863-bb9badcea957" providerId="ADAL" clId="{DF93BB84-0486-49C9-81D3-5FD8FB38A753}" dt="2021-12-21T13:41:47.029" v="2902"/>
          <ac:graphicFrameMkLst>
            <pc:docMk/>
            <pc:sldMk cId="1158096550" sldId="622"/>
            <ac:graphicFrameMk id="9" creationId="{578928D0-C742-4926-95A0-F7F3EF382BDB}"/>
          </ac:graphicFrameMkLst>
        </pc:graphicFrameChg>
      </pc:sldChg>
      <pc:sldChg chg="addSp modSp mod modNotesTx">
        <pc:chgData name="Janos Plocher" userId="ba7cd727-c325-432c-8863-bb9badcea957" providerId="ADAL" clId="{DF93BB84-0486-49C9-81D3-5FD8FB38A753}" dt="2022-01-03T14:17:34.039" v="17608" actId="20577"/>
        <pc:sldMkLst>
          <pc:docMk/>
          <pc:sldMk cId="1278218242" sldId="623"/>
        </pc:sldMkLst>
        <pc:spChg chg="mod ord">
          <ac:chgData name="Janos Plocher" userId="ba7cd727-c325-432c-8863-bb9badcea957" providerId="ADAL" clId="{DF93BB84-0486-49C9-81D3-5FD8FB38A753}" dt="2022-01-03T14:15:20.296" v="17355" actId="20577"/>
          <ac:spMkLst>
            <pc:docMk/>
            <pc:sldMk cId="1278218242" sldId="623"/>
            <ac:spMk id="7" creationId="{3E1977E5-2151-4031-9A6B-AAAD0836749A}"/>
          </ac:spMkLst>
        </pc:spChg>
        <pc:grpChg chg="add mod">
          <ac:chgData name="Janos Plocher" userId="ba7cd727-c325-432c-8863-bb9badcea957" providerId="ADAL" clId="{DF93BB84-0486-49C9-81D3-5FD8FB38A753}" dt="2022-01-03T14:14:48.662" v="17339" actId="1076"/>
          <ac:grpSpMkLst>
            <pc:docMk/>
            <pc:sldMk cId="1278218242" sldId="623"/>
            <ac:grpSpMk id="5" creationId="{01656273-8B9B-4503-938D-15470555556C}"/>
          </ac:grpSpMkLst>
        </pc:grpChg>
        <pc:picChg chg="mod">
          <ac:chgData name="Janos Plocher" userId="ba7cd727-c325-432c-8863-bb9badcea957" providerId="ADAL" clId="{DF93BB84-0486-49C9-81D3-5FD8FB38A753}" dt="2022-01-03T14:15:24.538" v="17356" actId="1076"/>
          <ac:picMkLst>
            <pc:docMk/>
            <pc:sldMk cId="1278218242" sldId="623"/>
            <ac:picMk id="6" creationId="{D1537C17-5863-4AB4-8C26-CFCD6C1E559C}"/>
          </ac:picMkLst>
        </pc:picChg>
      </pc:sldChg>
      <pc:sldChg chg="addSp delSp modSp del mod">
        <pc:chgData name="Janos Plocher" userId="ba7cd727-c325-432c-8863-bb9badcea957" providerId="ADAL" clId="{DF93BB84-0486-49C9-81D3-5FD8FB38A753}" dt="2021-12-27T07:14:20.670" v="11269" actId="47"/>
        <pc:sldMkLst>
          <pc:docMk/>
          <pc:sldMk cId="3058607239" sldId="624"/>
        </pc:sldMkLst>
        <pc:spChg chg="mod">
          <ac:chgData name="Janos Plocher" userId="ba7cd727-c325-432c-8863-bb9badcea957" providerId="ADAL" clId="{DF93BB84-0486-49C9-81D3-5FD8FB38A753}" dt="2021-12-21T13:44:46.763" v="2940"/>
          <ac:spMkLst>
            <pc:docMk/>
            <pc:sldMk cId="3058607239" sldId="624"/>
            <ac:spMk id="9" creationId="{15EBA072-1008-4D37-A85F-D14B00A6E57C}"/>
          </ac:spMkLst>
        </pc:spChg>
        <pc:spChg chg="mod">
          <ac:chgData name="Janos Plocher" userId="ba7cd727-c325-432c-8863-bb9badcea957" providerId="ADAL" clId="{DF93BB84-0486-49C9-81D3-5FD8FB38A753}" dt="2021-12-21T13:44:46.763" v="2940"/>
          <ac:spMkLst>
            <pc:docMk/>
            <pc:sldMk cId="3058607239" sldId="624"/>
            <ac:spMk id="10" creationId="{DCF310D2-D2E4-4202-86BC-6C6248B209D7}"/>
          </ac:spMkLst>
        </pc:spChg>
        <pc:spChg chg="mod">
          <ac:chgData name="Janos Plocher" userId="ba7cd727-c325-432c-8863-bb9badcea957" providerId="ADAL" clId="{DF93BB84-0486-49C9-81D3-5FD8FB38A753}" dt="2021-12-21T13:44:46.763" v="2940"/>
          <ac:spMkLst>
            <pc:docMk/>
            <pc:sldMk cId="3058607239" sldId="624"/>
            <ac:spMk id="11" creationId="{B9B325CE-973F-449A-B755-DA671762EC7D}"/>
          </ac:spMkLst>
        </pc:spChg>
        <pc:spChg chg="mod">
          <ac:chgData name="Janos Plocher" userId="ba7cd727-c325-432c-8863-bb9badcea957" providerId="ADAL" clId="{DF93BB84-0486-49C9-81D3-5FD8FB38A753}" dt="2021-12-21T13:44:46.763" v="2940"/>
          <ac:spMkLst>
            <pc:docMk/>
            <pc:sldMk cId="3058607239" sldId="624"/>
            <ac:spMk id="12" creationId="{0C67F64B-D196-4ADD-AA95-F66482F92E07}"/>
          </ac:spMkLst>
        </pc:spChg>
        <pc:spChg chg="mod">
          <ac:chgData name="Janos Plocher" userId="ba7cd727-c325-432c-8863-bb9badcea957" providerId="ADAL" clId="{DF93BB84-0486-49C9-81D3-5FD8FB38A753}" dt="2021-12-21T13:44:46.763" v="2940"/>
          <ac:spMkLst>
            <pc:docMk/>
            <pc:sldMk cId="3058607239" sldId="624"/>
            <ac:spMk id="13" creationId="{A8862C9B-3700-44D6-9C12-3F9CC7C0DE4C}"/>
          </ac:spMkLst>
        </pc:spChg>
        <pc:grpChg chg="add del mod">
          <ac:chgData name="Janos Plocher" userId="ba7cd727-c325-432c-8863-bb9badcea957" providerId="ADAL" clId="{DF93BB84-0486-49C9-81D3-5FD8FB38A753}" dt="2021-12-21T13:44:50.667" v="2941" actId="478"/>
          <ac:grpSpMkLst>
            <pc:docMk/>
            <pc:sldMk cId="3058607239" sldId="624"/>
            <ac:grpSpMk id="7" creationId="{FE5193CB-0F2E-4639-87B1-BCF8CF9505EA}"/>
          </ac:grpSpMkLst>
        </pc:grpChg>
        <pc:graphicFrameChg chg="mod">
          <ac:chgData name="Janos Plocher" userId="ba7cd727-c325-432c-8863-bb9badcea957" providerId="ADAL" clId="{DF93BB84-0486-49C9-81D3-5FD8FB38A753}" dt="2021-12-21T13:44:46.763" v="2940"/>
          <ac:graphicFrameMkLst>
            <pc:docMk/>
            <pc:sldMk cId="3058607239" sldId="624"/>
            <ac:graphicFrameMk id="8" creationId="{7B318C80-4F02-43FF-A6DE-C7BDBB7DAF3B}"/>
          </ac:graphicFrameMkLst>
        </pc:graphicFrameChg>
        <pc:picChg chg="add mod">
          <ac:chgData name="Janos Plocher" userId="ba7cd727-c325-432c-8863-bb9badcea957" providerId="ADAL" clId="{DF93BB84-0486-49C9-81D3-5FD8FB38A753}" dt="2021-12-17T14:05:49.524" v="453" actId="14100"/>
          <ac:picMkLst>
            <pc:docMk/>
            <pc:sldMk cId="3058607239" sldId="624"/>
            <ac:picMk id="6" creationId="{1ADC09F8-9B3F-49AE-8EF9-A1CA77E9423B}"/>
          </ac:picMkLst>
        </pc:picChg>
      </pc:sldChg>
      <pc:sldChg chg="addSp delSp modSp mod modNotesTx">
        <pc:chgData name="Janos Plocher" userId="ba7cd727-c325-432c-8863-bb9badcea957" providerId="ADAL" clId="{DF93BB84-0486-49C9-81D3-5FD8FB38A753}" dt="2022-01-03T14:36:24.109" v="17966" actId="20577"/>
        <pc:sldMkLst>
          <pc:docMk/>
          <pc:sldMk cId="805402893" sldId="625"/>
        </pc:sldMkLst>
        <pc:spChg chg="mod">
          <ac:chgData name="Janos Plocher" userId="ba7cd727-c325-432c-8863-bb9badcea957" providerId="ADAL" clId="{DF93BB84-0486-49C9-81D3-5FD8FB38A753}" dt="2021-12-21T13:46:03.291" v="2942"/>
          <ac:spMkLst>
            <pc:docMk/>
            <pc:sldMk cId="805402893" sldId="625"/>
            <ac:spMk id="48" creationId="{DEADE8A4-0D5F-4AAC-B4C8-540805886856}"/>
          </ac:spMkLst>
        </pc:spChg>
        <pc:spChg chg="mod">
          <ac:chgData name="Janos Plocher" userId="ba7cd727-c325-432c-8863-bb9badcea957" providerId="ADAL" clId="{DF93BB84-0486-49C9-81D3-5FD8FB38A753}" dt="2021-12-21T13:46:03.291" v="2942"/>
          <ac:spMkLst>
            <pc:docMk/>
            <pc:sldMk cId="805402893" sldId="625"/>
            <ac:spMk id="49" creationId="{F6CDC53C-6B37-4DE3-B28C-674B93A8ABDC}"/>
          </ac:spMkLst>
        </pc:spChg>
        <pc:spChg chg="mod">
          <ac:chgData name="Janos Plocher" userId="ba7cd727-c325-432c-8863-bb9badcea957" providerId="ADAL" clId="{DF93BB84-0486-49C9-81D3-5FD8FB38A753}" dt="2021-12-21T13:46:03.291" v="2942"/>
          <ac:spMkLst>
            <pc:docMk/>
            <pc:sldMk cId="805402893" sldId="625"/>
            <ac:spMk id="50" creationId="{FD064127-8CC3-4FBA-AB6D-6C752086727E}"/>
          </ac:spMkLst>
        </pc:spChg>
        <pc:spChg chg="mod">
          <ac:chgData name="Janos Plocher" userId="ba7cd727-c325-432c-8863-bb9badcea957" providerId="ADAL" clId="{DF93BB84-0486-49C9-81D3-5FD8FB38A753}" dt="2021-12-21T13:46:03.291" v="2942"/>
          <ac:spMkLst>
            <pc:docMk/>
            <pc:sldMk cId="805402893" sldId="625"/>
            <ac:spMk id="51" creationId="{5F0E895B-C653-4DC2-8C32-C6543DBD49D0}"/>
          </ac:spMkLst>
        </pc:spChg>
        <pc:spChg chg="mod">
          <ac:chgData name="Janos Plocher" userId="ba7cd727-c325-432c-8863-bb9badcea957" providerId="ADAL" clId="{DF93BB84-0486-49C9-81D3-5FD8FB38A753}" dt="2021-12-21T13:46:03.291" v="2942"/>
          <ac:spMkLst>
            <pc:docMk/>
            <pc:sldMk cId="805402893" sldId="625"/>
            <ac:spMk id="52" creationId="{BC29EA97-355E-4B5A-A35A-BB6264C7A879}"/>
          </ac:spMkLst>
        </pc:spChg>
        <pc:spChg chg="del mod topLvl">
          <ac:chgData name="Janos Plocher" userId="ba7cd727-c325-432c-8863-bb9badcea957" providerId="ADAL" clId="{DF93BB84-0486-49C9-81D3-5FD8FB38A753}" dt="2021-12-21T13:46:31.538" v="2949" actId="478"/>
          <ac:spMkLst>
            <pc:docMk/>
            <pc:sldMk cId="805402893" sldId="625"/>
            <ac:spMk id="55" creationId="{2F6E1037-6BF6-4F0C-8361-302CFA1BF03A}"/>
          </ac:spMkLst>
        </pc:spChg>
        <pc:spChg chg="mod">
          <ac:chgData name="Janos Plocher" userId="ba7cd727-c325-432c-8863-bb9badcea957" providerId="ADAL" clId="{DF93BB84-0486-49C9-81D3-5FD8FB38A753}" dt="2021-12-21T13:46:13.851" v="2944"/>
          <ac:spMkLst>
            <pc:docMk/>
            <pc:sldMk cId="805402893" sldId="625"/>
            <ac:spMk id="57" creationId="{FA51DF32-75DF-470C-8DCD-B417D418D4F1}"/>
          </ac:spMkLst>
        </pc:spChg>
        <pc:spChg chg="mod">
          <ac:chgData name="Janos Plocher" userId="ba7cd727-c325-432c-8863-bb9badcea957" providerId="ADAL" clId="{DF93BB84-0486-49C9-81D3-5FD8FB38A753}" dt="2021-12-21T13:46:13.851" v="2944"/>
          <ac:spMkLst>
            <pc:docMk/>
            <pc:sldMk cId="805402893" sldId="625"/>
            <ac:spMk id="58" creationId="{CAE4AE42-4989-4876-9D49-B26312FEA8BE}"/>
          </ac:spMkLst>
        </pc:spChg>
        <pc:spChg chg="mod">
          <ac:chgData name="Janos Plocher" userId="ba7cd727-c325-432c-8863-bb9badcea957" providerId="ADAL" clId="{DF93BB84-0486-49C9-81D3-5FD8FB38A753}" dt="2021-12-21T13:46:13.851" v="2944"/>
          <ac:spMkLst>
            <pc:docMk/>
            <pc:sldMk cId="805402893" sldId="625"/>
            <ac:spMk id="59" creationId="{2674E02E-890E-49AD-90BA-4E9B80A0BFFD}"/>
          </ac:spMkLst>
        </pc:spChg>
        <pc:spChg chg="mod">
          <ac:chgData name="Janos Plocher" userId="ba7cd727-c325-432c-8863-bb9badcea957" providerId="ADAL" clId="{DF93BB84-0486-49C9-81D3-5FD8FB38A753}" dt="2021-12-21T13:46:13.851" v="2944"/>
          <ac:spMkLst>
            <pc:docMk/>
            <pc:sldMk cId="805402893" sldId="625"/>
            <ac:spMk id="60" creationId="{2759F1B2-F346-4B77-A664-EDD947FE4FEC}"/>
          </ac:spMkLst>
        </pc:spChg>
        <pc:spChg chg="mod">
          <ac:chgData name="Janos Plocher" userId="ba7cd727-c325-432c-8863-bb9badcea957" providerId="ADAL" clId="{DF93BB84-0486-49C9-81D3-5FD8FB38A753}" dt="2021-12-21T13:46:13.851" v="2944"/>
          <ac:spMkLst>
            <pc:docMk/>
            <pc:sldMk cId="805402893" sldId="625"/>
            <ac:spMk id="61" creationId="{764C52A8-3022-4769-96D3-959DD968F0C2}"/>
          </ac:spMkLst>
        </pc:spChg>
        <pc:grpChg chg="add del mod">
          <ac:chgData name="Janos Plocher" userId="ba7cd727-c325-432c-8863-bb9badcea957" providerId="ADAL" clId="{DF93BB84-0486-49C9-81D3-5FD8FB38A753}" dt="2021-12-21T13:46:07.427" v="2943" actId="478"/>
          <ac:grpSpMkLst>
            <pc:docMk/>
            <pc:sldMk cId="805402893" sldId="625"/>
            <ac:grpSpMk id="46" creationId="{74991FE0-BEEF-4997-89B8-58DE12237859}"/>
          </ac:grpSpMkLst>
        </pc:grpChg>
        <pc:grpChg chg="add del mod">
          <ac:chgData name="Janos Plocher" userId="ba7cd727-c325-432c-8863-bb9badcea957" providerId="ADAL" clId="{DF93BB84-0486-49C9-81D3-5FD8FB38A753}" dt="2021-12-21T13:46:31.538" v="2949" actId="478"/>
          <ac:grpSpMkLst>
            <pc:docMk/>
            <pc:sldMk cId="805402893" sldId="625"/>
            <ac:grpSpMk id="53" creationId="{CDC4A8A3-56AA-4BB3-8ACA-B67A43E8F377}"/>
          </ac:grpSpMkLst>
        </pc:grpChg>
        <pc:grpChg chg="mod topLvl">
          <ac:chgData name="Janos Plocher" userId="ba7cd727-c325-432c-8863-bb9badcea957" providerId="ADAL" clId="{DF93BB84-0486-49C9-81D3-5FD8FB38A753}" dt="2021-12-21T13:46:31.538" v="2949" actId="478"/>
          <ac:grpSpMkLst>
            <pc:docMk/>
            <pc:sldMk cId="805402893" sldId="625"/>
            <ac:grpSpMk id="54" creationId="{931D084D-3DDF-4BDB-97E9-F8804B87A82F}"/>
          </ac:grpSpMkLst>
        </pc:grpChg>
        <pc:graphicFrameChg chg="mod">
          <ac:chgData name="Janos Plocher" userId="ba7cd727-c325-432c-8863-bb9badcea957" providerId="ADAL" clId="{DF93BB84-0486-49C9-81D3-5FD8FB38A753}" dt="2021-12-21T13:46:03.291" v="2942"/>
          <ac:graphicFrameMkLst>
            <pc:docMk/>
            <pc:sldMk cId="805402893" sldId="625"/>
            <ac:graphicFrameMk id="47" creationId="{C0D71A1F-DFB9-4894-BDFE-F0A73A627431}"/>
          </ac:graphicFrameMkLst>
        </pc:graphicFrameChg>
        <pc:graphicFrameChg chg="mod">
          <ac:chgData name="Janos Plocher" userId="ba7cd727-c325-432c-8863-bb9badcea957" providerId="ADAL" clId="{DF93BB84-0486-49C9-81D3-5FD8FB38A753}" dt="2021-12-21T13:46:13.851" v="2944"/>
          <ac:graphicFrameMkLst>
            <pc:docMk/>
            <pc:sldMk cId="805402893" sldId="625"/>
            <ac:graphicFrameMk id="56" creationId="{511EDCBE-4820-4823-89EE-48ED6D352127}"/>
          </ac:graphicFrameMkLst>
        </pc:graphicFrameChg>
        <pc:picChg chg="add mod">
          <ac:chgData name="Janos Plocher" userId="ba7cd727-c325-432c-8863-bb9badcea957" providerId="ADAL" clId="{DF93BB84-0486-49C9-81D3-5FD8FB38A753}" dt="2021-12-29T07:01:05.836" v="12820" actId="1076"/>
          <ac:picMkLst>
            <pc:docMk/>
            <pc:sldMk cId="805402893" sldId="625"/>
            <ac:picMk id="71" creationId="{3C5CF65D-2C2C-4564-910A-B819665685EF}"/>
          </ac:picMkLst>
        </pc:picChg>
      </pc:sldChg>
      <pc:sldChg chg="addSp delSp modSp mod">
        <pc:chgData name="Janos Plocher" userId="ba7cd727-c325-432c-8863-bb9badcea957" providerId="ADAL" clId="{DF93BB84-0486-49C9-81D3-5FD8FB38A753}" dt="2022-01-03T13:56:44.615" v="16761" actId="1035"/>
        <pc:sldMkLst>
          <pc:docMk/>
          <pc:sldMk cId="4000928112" sldId="626"/>
        </pc:sldMkLst>
        <pc:spChg chg="mod">
          <ac:chgData name="Janos Plocher" userId="ba7cd727-c325-432c-8863-bb9badcea957" providerId="ADAL" clId="{DF93BB84-0486-49C9-81D3-5FD8FB38A753}" dt="2022-01-03T13:56:38.485" v="16743" actId="14100"/>
          <ac:spMkLst>
            <pc:docMk/>
            <pc:sldMk cId="4000928112" sldId="626"/>
            <ac:spMk id="5" creationId="{2F1BCE41-94AA-4F20-8F96-F9BCCF623D5F}"/>
          </ac:spMkLst>
        </pc:spChg>
        <pc:spChg chg="mod">
          <ac:chgData name="Janos Plocher" userId="ba7cd727-c325-432c-8863-bb9badcea957" providerId="ADAL" clId="{DF93BB84-0486-49C9-81D3-5FD8FB38A753}" dt="2021-12-21T13:13:15.668" v="2692"/>
          <ac:spMkLst>
            <pc:docMk/>
            <pc:sldMk cId="4000928112" sldId="626"/>
            <ac:spMk id="11" creationId="{D8CAF463-4381-4611-9F21-C50D8A73C84C}"/>
          </ac:spMkLst>
        </pc:spChg>
        <pc:spChg chg="mod">
          <ac:chgData name="Janos Plocher" userId="ba7cd727-c325-432c-8863-bb9badcea957" providerId="ADAL" clId="{DF93BB84-0486-49C9-81D3-5FD8FB38A753}" dt="2021-12-21T13:13:15.668" v="2692"/>
          <ac:spMkLst>
            <pc:docMk/>
            <pc:sldMk cId="4000928112" sldId="626"/>
            <ac:spMk id="13" creationId="{2FF14A70-F16B-41D1-83C0-93B02907C0C7}"/>
          </ac:spMkLst>
        </pc:spChg>
        <pc:spChg chg="mod">
          <ac:chgData name="Janos Plocher" userId="ba7cd727-c325-432c-8863-bb9badcea957" providerId="ADAL" clId="{DF93BB84-0486-49C9-81D3-5FD8FB38A753}" dt="2021-12-21T13:13:15.668" v="2692"/>
          <ac:spMkLst>
            <pc:docMk/>
            <pc:sldMk cId="4000928112" sldId="626"/>
            <ac:spMk id="14" creationId="{EEEF7F19-6530-41C4-B2A0-2E88E26FA2F0}"/>
          </ac:spMkLst>
        </pc:spChg>
        <pc:spChg chg="mod">
          <ac:chgData name="Janos Plocher" userId="ba7cd727-c325-432c-8863-bb9badcea957" providerId="ADAL" clId="{DF93BB84-0486-49C9-81D3-5FD8FB38A753}" dt="2021-12-21T13:13:15.668" v="2692"/>
          <ac:spMkLst>
            <pc:docMk/>
            <pc:sldMk cId="4000928112" sldId="626"/>
            <ac:spMk id="15" creationId="{E2B15B70-035B-4BD4-AF50-8C8D4F4D7038}"/>
          </ac:spMkLst>
        </pc:spChg>
        <pc:spChg chg="mod">
          <ac:chgData name="Janos Plocher" userId="ba7cd727-c325-432c-8863-bb9badcea957" providerId="ADAL" clId="{DF93BB84-0486-49C9-81D3-5FD8FB38A753}" dt="2021-12-21T13:13:15.668" v="2692"/>
          <ac:spMkLst>
            <pc:docMk/>
            <pc:sldMk cId="4000928112" sldId="626"/>
            <ac:spMk id="16" creationId="{804C6245-1308-40DC-9D03-7A1136306EEF}"/>
          </ac:spMkLst>
        </pc:spChg>
        <pc:spChg chg="mod">
          <ac:chgData name="Janos Plocher" userId="ba7cd727-c325-432c-8863-bb9badcea957" providerId="ADAL" clId="{DF93BB84-0486-49C9-81D3-5FD8FB38A753}" dt="2021-12-21T13:13:15.668" v="2692"/>
          <ac:spMkLst>
            <pc:docMk/>
            <pc:sldMk cId="4000928112" sldId="626"/>
            <ac:spMk id="17" creationId="{08F42E46-5A4E-421A-9131-5E16EF6A7A23}"/>
          </ac:spMkLst>
        </pc:spChg>
        <pc:spChg chg="mod">
          <ac:chgData name="Janos Plocher" userId="ba7cd727-c325-432c-8863-bb9badcea957" providerId="ADAL" clId="{DF93BB84-0486-49C9-81D3-5FD8FB38A753}" dt="2021-12-21T13:39:40.264" v="2873"/>
          <ac:spMkLst>
            <pc:docMk/>
            <pc:sldMk cId="4000928112" sldId="626"/>
            <ac:spMk id="20" creationId="{4B3F06CD-9F61-4E79-B601-119AE07123DF}"/>
          </ac:spMkLst>
        </pc:spChg>
        <pc:spChg chg="mod">
          <ac:chgData name="Janos Plocher" userId="ba7cd727-c325-432c-8863-bb9badcea957" providerId="ADAL" clId="{DF93BB84-0486-49C9-81D3-5FD8FB38A753}" dt="2021-12-21T13:39:40.264" v="2873"/>
          <ac:spMkLst>
            <pc:docMk/>
            <pc:sldMk cId="4000928112" sldId="626"/>
            <ac:spMk id="22" creationId="{3D3B148E-03E0-43E5-8F74-30E4C2EE3AA8}"/>
          </ac:spMkLst>
        </pc:spChg>
        <pc:spChg chg="mod">
          <ac:chgData name="Janos Plocher" userId="ba7cd727-c325-432c-8863-bb9badcea957" providerId="ADAL" clId="{DF93BB84-0486-49C9-81D3-5FD8FB38A753}" dt="2021-12-21T13:39:40.264" v="2873"/>
          <ac:spMkLst>
            <pc:docMk/>
            <pc:sldMk cId="4000928112" sldId="626"/>
            <ac:spMk id="23" creationId="{071D72D2-3C3D-4662-A3BF-6AA1397D3B78}"/>
          </ac:spMkLst>
        </pc:spChg>
        <pc:spChg chg="mod">
          <ac:chgData name="Janos Plocher" userId="ba7cd727-c325-432c-8863-bb9badcea957" providerId="ADAL" clId="{DF93BB84-0486-49C9-81D3-5FD8FB38A753}" dt="2021-12-21T13:39:40.264" v="2873"/>
          <ac:spMkLst>
            <pc:docMk/>
            <pc:sldMk cId="4000928112" sldId="626"/>
            <ac:spMk id="24" creationId="{9478A1F6-556A-4B41-95CF-1C52B98693B4}"/>
          </ac:spMkLst>
        </pc:spChg>
        <pc:spChg chg="mod">
          <ac:chgData name="Janos Plocher" userId="ba7cd727-c325-432c-8863-bb9badcea957" providerId="ADAL" clId="{DF93BB84-0486-49C9-81D3-5FD8FB38A753}" dt="2021-12-21T13:39:40.264" v="2873"/>
          <ac:spMkLst>
            <pc:docMk/>
            <pc:sldMk cId="4000928112" sldId="626"/>
            <ac:spMk id="25" creationId="{1BAC7826-90A8-404D-A4E4-9F073E8991BC}"/>
          </ac:spMkLst>
        </pc:spChg>
        <pc:spChg chg="mod">
          <ac:chgData name="Janos Plocher" userId="ba7cd727-c325-432c-8863-bb9badcea957" providerId="ADAL" clId="{DF93BB84-0486-49C9-81D3-5FD8FB38A753}" dt="2021-12-21T13:39:40.264" v="2873"/>
          <ac:spMkLst>
            <pc:docMk/>
            <pc:sldMk cId="4000928112" sldId="626"/>
            <ac:spMk id="26" creationId="{67F226C4-833D-4B5F-A9DF-E8728E1224D4}"/>
          </ac:spMkLst>
        </pc:spChg>
        <pc:spChg chg="mod">
          <ac:chgData name="Janos Plocher" userId="ba7cd727-c325-432c-8863-bb9badcea957" providerId="ADAL" clId="{DF93BB84-0486-49C9-81D3-5FD8FB38A753}" dt="2021-12-21T13:39:50.508" v="2878" actId="14100"/>
          <ac:spMkLst>
            <pc:docMk/>
            <pc:sldMk cId="4000928112" sldId="626"/>
            <ac:spMk id="29" creationId="{27A0F94D-316E-4591-9856-1D6867F356C8}"/>
          </ac:spMkLst>
        </pc:spChg>
        <pc:spChg chg="mod">
          <ac:chgData name="Janos Plocher" userId="ba7cd727-c325-432c-8863-bb9badcea957" providerId="ADAL" clId="{DF93BB84-0486-49C9-81D3-5FD8FB38A753}" dt="2021-12-21T13:39:44.438" v="2876"/>
          <ac:spMkLst>
            <pc:docMk/>
            <pc:sldMk cId="4000928112" sldId="626"/>
            <ac:spMk id="31" creationId="{1A7F7BA8-9093-4F44-AF21-C93321CF22EE}"/>
          </ac:spMkLst>
        </pc:spChg>
        <pc:spChg chg="mod">
          <ac:chgData name="Janos Plocher" userId="ba7cd727-c325-432c-8863-bb9badcea957" providerId="ADAL" clId="{DF93BB84-0486-49C9-81D3-5FD8FB38A753}" dt="2021-12-21T13:39:44.438" v="2876"/>
          <ac:spMkLst>
            <pc:docMk/>
            <pc:sldMk cId="4000928112" sldId="626"/>
            <ac:spMk id="32" creationId="{EB477723-CCA8-4C61-B8E8-4299AF64BD4E}"/>
          </ac:spMkLst>
        </pc:spChg>
        <pc:spChg chg="mod">
          <ac:chgData name="Janos Plocher" userId="ba7cd727-c325-432c-8863-bb9badcea957" providerId="ADAL" clId="{DF93BB84-0486-49C9-81D3-5FD8FB38A753}" dt="2021-12-21T13:39:44.438" v="2876"/>
          <ac:spMkLst>
            <pc:docMk/>
            <pc:sldMk cId="4000928112" sldId="626"/>
            <ac:spMk id="33" creationId="{61C12CDB-9687-4FBC-B8F5-72B582E84810}"/>
          </ac:spMkLst>
        </pc:spChg>
        <pc:spChg chg="mod">
          <ac:chgData name="Janos Plocher" userId="ba7cd727-c325-432c-8863-bb9badcea957" providerId="ADAL" clId="{DF93BB84-0486-49C9-81D3-5FD8FB38A753}" dt="2021-12-21T13:39:44.438" v="2876"/>
          <ac:spMkLst>
            <pc:docMk/>
            <pc:sldMk cId="4000928112" sldId="626"/>
            <ac:spMk id="34" creationId="{45B5C7ED-A1AE-45EF-9A2D-3DCA08E85F41}"/>
          </ac:spMkLst>
        </pc:spChg>
        <pc:spChg chg="mod">
          <ac:chgData name="Janos Plocher" userId="ba7cd727-c325-432c-8863-bb9badcea957" providerId="ADAL" clId="{DF93BB84-0486-49C9-81D3-5FD8FB38A753}" dt="2021-12-21T13:39:44.438" v="2876"/>
          <ac:spMkLst>
            <pc:docMk/>
            <pc:sldMk cId="4000928112" sldId="626"/>
            <ac:spMk id="35" creationId="{2B666324-42F3-4E99-A9D2-573FA06B5A8E}"/>
          </ac:spMkLst>
        </pc:spChg>
        <pc:grpChg chg="add del mod">
          <ac:chgData name="Janos Plocher" userId="ba7cd727-c325-432c-8863-bb9badcea957" providerId="ADAL" clId="{DF93BB84-0486-49C9-81D3-5FD8FB38A753}" dt="2021-12-21T13:39:43.973" v="2875" actId="478"/>
          <ac:grpSpMkLst>
            <pc:docMk/>
            <pc:sldMk cId="4000928112" sldId="626"/>
            <ac:grpSpMk id="8" creationId="{7AE80CA6-4A79-485E-826A-EB651C7E6121}"/>
          </ac:grpSpMkLst>
        </pc:grpChg>
        <pc:grpChg chg="mod">
          <ac:chgData name="Janos Plocher" userId="ba7cd727-c325-432c-8863-bb9badcea957" providerId="ADAL" clId="{DF93BB84-0486-49C9-81D3-5FD8FB38A753}" dt="2021-12-21T13:13:15.668" v="2692"/>
          <ac:grpSpMkLst>
            <pc:docMk/>
            <pc:sldMk cId="4000928112" sldId="626"/>
            <ac:grpSpMk id="10" creationId="{C7C9C491-610A-41ED-A725-AD05ADFAEABD}"/>
          </ac:grpSpMkLst>
        </pc:grpChg>
        <pc:grpChg chg="add del mod">
          <ac:chgData name="Janos Plocher" userId="ba7cd727-c325-432c-8863-bb9badcea957" providerId="ADAL" clId="{DF93BB84-0486-49C9-81D3-5FD8FB38A753}" dt="2021-12-21T13:39:42.719" v="2874"/>
          <ac:grpSpMkLst>
            <pc:docMk/>
            <pc:sldMk cId="4000928112" sldId="626"/>
            <ac:grpSpMk id="18" creationId="{D0F006F9-05B8-4438-A25E-7C553B606544}"/>
          </ac:grpSpMkLst>
        </pc:grpChg>
        <pc:grpChg chg="mod">
          <ac:chgData name="Janos Plocher" userId="ba7cd727-c325-432c-8863-bb9badcea957" providerId="ADAL" clId="{DF93BB84-0486-49C9-81D3-5FD8FB38A753}" dt="2021-12-21T13:39:40.264" v="2873"/>
          <ac:grpSpMkLst>
            <pc:docMk/>
            <pc:sldMk cId="4000928112" sldId="626"/>
            <ac:grpSpMk id="19" creationId="{8D0B3BBA-5DA9-4B9C-977A-0961193A6B1C}"/>
          </ac:grpSpMkLst>
        </pc:grpChg>
        <pc:grpChg chg="add mod">
          <ac:chgData name="Janos Plocher" userId="ba7cd727-c325-432c-8863-bb9badcea957" providerId="ADAL" clId="{DF93BB84-0486-49C9-81D3-5FD8FB38A753}" dt="2021-12-21T13:39:44.438" v="2876"/>
          <ac:grpSpMkLst>
            <pc:docMk/>
            <pc:sldMk cId="4000928112" sldId="626"/>
            <ac:grpSpMk id="27" creationId="{24B219D7-86EA-4889-97DC-459228132696}"/>
          </ac:grpSpMkLst>
        </pc:grpChg>
        <pc:grpChg chg="mod">
          <ac:chgData name="Janos Plocher" userId="ba7cd727-c325-432c-8863-bb9badcea957" providerId="ADAL" clId="{DF93BB84-0486-49C9-81D3-5FD8FB38A753}" dt="2021-12-21T13:39:44.438" v="2876"/>
          <ac:grpSpMkLst>
            <pc:docMk/>
            <pc:sldMk cId="4000928112" sldId="626"/>
            <ac:grpSpMk id="28" creationId="{7BE5D710-0338-4099-B295-B4E93F8D6210}"/>
          </ac:grpSpMkLst>
        </pc:grpChg>
        <pc:graphicFrameChg chg="mod">
          <ac:chgData name="Janos Plocher" userId="ba7cd727-c325-432c-8863-bb9badcea957" providerId="ADAL" clId="{DF93BB84-0486-49C9-81D3-5FD8FB38A753}" dt="2021-12-21T13:13:15.668" v="2692"/>
          <ac:graphicFrameMkLst>
            <pc:docMk/>
            <pc:sldMk cId="4000928112" sldId="626"/>
            <ac:graphicFrameMk id="12" creationId="{4FBFAFAC-815B-474A-939E-3C885FD531AC}"/>
          </ac:graphicFrameMkLst>
        </pc:graphicFrameChg>
        <pc:graphicFrameChg chg="mod">
          <ac:chgData name="Janos Plocher" userId="ba7cd727-c325-432c-8863-bb9badcea957" providerId="ADAL" clId="{DF93BB84-0486-49C9-81D3-5FD8FB38A753}" dt="2021-12-21T13:39:40.264" v="2873"/>
          <ac:graphicFrameMkLst>
            <pc:docMk/>
            <pc:sldMk cId="4000928112" sldId="626"/>
            <ac:graphicFrameMk id="21" creationId="{8F30FBFF-50BE-4739-8AF1-9CB848B0B494}"/>
          </ac:graphicFrameMkLst>
        </pc:graphicFrameChg>
        <pc:graphicFrameChg chg="mod">
          <ac:chgData name="Janos Plocher" userId="ba7cd727-c325-432c-8863-bb9badcea957" providerId="ADAL" clId="{DF93BB84-0486-49C9-81D3-5FD8FB38A753}" dt="2021-12-21T13:39:44.438" v="2876"/>
          <ac:graphicFrameMkLst>
            <pc:docMk/>
            <pc:sldMk cId="4000928112" sldId="626"/>
            <ac:graphicFrameMk id="30" creationId="{456B77E7-CD6E-4997-B3F8-3C5C93807953}"/>
          </ac:graphicFrameMkLst>
        </pc:graphicFrameChg>
        <pc:picChg chg="mod">
          <ac:chgData name="Janos Plocher" userId="ba7cd727-c325-432c-8863-bb9badcea957" providerId="ADAL" clId="{DF93BB84-0486-49C9-81D3-5FD8FB38A753}" dt="2022-01-03T13:56:44.615" v="16761" actId="1035"/>
          <ac:picMkLst>
            <pc:docMk/>
            <pc:sldMk cId="4000928112" sldId="626"/>
            <ac:picMk id="7" creationId="{5F6D364B-A344-4981-8F26-C4B0C7CE3026}"/>
          </ac:picMkLst>
        </pc:picChg>
        <pc:picChg chg="mod">
          <ac:chgData name="Janos Plocher" userId="ba7cd727-c325-432c-8863-bb9badcea957" providerId="ADAL" clId="{DF93BB84-0486-49C9-81D3-5FD8FB38A753}" dt="2022-01-03T13:56:44.615" v="16761" actId="1035"/>
          <ac:picMkLst>
            <pc:docMk/>
            <pc:sldMk cId="4000928112" sldId="626"/>
            <ac:picMk id="9" creationId="{52DA2826-4156-46FB-82DC-0651A3855B26}"/>
          </ac:picMkLst>
        </pc:picChg>
      </pc:sldChg>
      <pc:sldChg chg="addSp delSp modSp mod">
        <pc:chgData name="Janos Plocher" userId="ba7cd727-c325-432c-8863-bb9badcea957" providerId="ADAL" clId="{DF93BB84-0486-49C9-81D3-5FD8FB38A753}" dt="2021-12-21T13:39:35.833" v="2872" actId="14100"/>
        <pc:sldMkLst>
          <pc:docMk/>
          <pc:sldMk cId="410046008" sldId="627"/>
        </pc:sldMkLst>
        <pc:spChg chg="mod">
          <ac:chgData name="Janos Plocher" userId="ba7cd727-c325-432c-8863-bb9badcea957" providerId="ADAL" clId="{DF93BB84-0486-49C9-81D3-5FD8FB38A753}" dt="2021-12-21T13:13:09.671" v="2691" actId="14100"/>
          <ac:spMkLst>
            <pc:docMk/>
            <pc:sldMk cId="410046008" sldId="627"/>
            <ac:spMk id="11" creationId="{9B068DC0-8175-4B76-AF88-29DD2FD38749}"/>
          </ac:spMkLst>
        </pc:spChg>
        <pc:spChg chg="mod">
          <ac:chgData name="Janos Plocher" userId="ba7cd727-c325-432c-8863-bb9badcea957" providerId="ADAL" clId="{DF93BB84-0486-49C9-81D3-5FD8FB38A753}" dt="2021-12-21T13:12:56.168" v="2689"/>
          <ac:spMkLst>
            <pc:docMk/>
            <pc:sldMk cId="410046008" sldId="627"/>
            <ac:spMk id="13" creationId="{0B19F4B9-41D2-4005-BB62-31998EA89DD6}"/>
          </ac:spMkLst>
        </pc:spChg>
        <pc:spChg chg="mod">
          <ac:chgData name="Janos Plocher" userId="ba7cd727-c325-432c-8863-bb9badcea957" providerId="ADAL" clId="{DF93BB84-0486-49C9-81D3-5FD8FB38A753}" dt="2021-12-21T13:12:56.168" v="2689"/>
          <ac:spMkLst>
            <pc:docMk/>
            <pc:sldMk cId="410046008" sldId="627"/>
            <ac:spMk id="14" creationId="{AEA3CC45-7CE6-484A-8D9A-4173009D9A87}"/>
          </ac:spMkLst>
        </pc:spChg>
        <pc:spChg chg="mod">
          <ac:chgData name="Janos Plocher" userId="ba7cd727-c325-432c-8863-bb9badcea957" providerId="ADAL" clId="{DF93BB84-0486-49C9-81D3-5FD8FB38A753}" dt="2021-12-21T13:12:56.168" v="2689"/>
          <ac:spMkLst>
            <pc:docMk/>
            <pc:sldMk cId="410046008" sldId="627"/>
            <ac:spMk id="15" creationId="{86F66A34-DF95-4EA6-A44D-801433E5F367}"/>
          </ac:spMkLst>
        </pc:spChg>
        <pc:spChg chg="mod">
          <ac:chgData name="Janos Plocher" userId="ba7cd727-c325-432c-8863-bb9badcea957" providerId="ADAL" clId="{DF93BB84-0486-49C9-81D3-5FD8FB38A753}" dt="2021-12-21T13:12:56.168" v="2689"/>
          <ac:spMkLst>
            <pc:docMk/>
            <pc:sldMk cId="410046008" sldId="627"/>
            <ac:spMk id="16" creationId="{DD401EA9-8FED-4762-B94A-A5268F35004E}"/>
          </ac:spMkLst>
        </pc:spChg>
        <pc:spChg chg="mod">
          <ac:chgData name="Janos Plocher" userId="ba7cd727-c325-432c-8863-bb9badcea957" providerId="ADAL" clId="{DF93BB84-0486-49C9-81D3-5FD8FB38A753}" dt="2021-12-21T13:12:56.168" v="2689"/>
          <ac:spMkLst>
            <pc:docMk/>
            <pc:sldMk cId="410046008" sldId="627"/>
            <ac:spMk id="17" creationId="{9163608C-CB88-4437-B355-758156811629}"/>
          </ac:spMkLst>
        </pc:spChg>
        <pc:spChg chg="mod">
          <ac:chgData name="Janos Plocher" userId="ba7cd727-c325-432c-8863-bb9badcea957" providerId="ADAL" clId="{DF93BB84-0486-49C9-81D3-5FD8FB38A753}" dt="2021-12-21T13:39:35.833" v="2872" actId="14100"/>
          <ac:spMkLst>
            <pc:docMk/>
            <pc:sldMk cId="410046008" sldId="627"/>
            <ac:spMk id="20" creationId="{9DCCDB56-DAA3-463D-B8F8-F829CF147FB9}"/>
          </ac:spMkLst>
        </pc:spChg>
        <pc:spChg chg="mod">
          <ac:chgData name="Janos Plocher" userId="ba7cd727-c325-432c-8863-bb9badcea957" providerId="ADAL" clId="{DF93BB84-0486-49C9-81D3-5FD8FB38A753}" dt="2021-12-21T13:39:28.239" v="2870"/>
          <ac:spMkLst>
            <pc:docMk/>
            <pc:sldMk cId="410046008" sldId="627"/>
            <ac:spMk id="22" creationId="{61C31B00-451C-4A4E-AE5A-F66493F0ACC2}"/>
          </ac:spMkLst>
        </pc:spChg>
        <pc:spChg chg="mod">
          <ac:chgData name="Janos Plocher" userId="ba7cd727-c325-432c-8863-bb9badcea957" providerId="ADAL" clId="{DF93BB84-0486-49C9-81D3-5FD8FB38A753}" dt="2021-12-21T13:39:28.239" v="2870"/>
          <ac:spMkLst>
            <pc:docMk/>
            <pc:sldMk cId="410046008" sldId="627"/>
            <ac:spMk id="23" creationId="{04E0C1D0-5628-4219-9CC3-7D1A2B87B19E}"/>
          </ac:spMkLst>
        </pc:spChg>
        <pc:spChg chg="mod">
          <ac:chgData name="Janos Plocher" userId="ba7cd727-c325-432c-8863-bb9badcea957" providerId="ADAL" clId="{DF93BB84-0486-49C9-81D3-5FD8FB38A753}" dt="2021-12-21T13:39:28.239" v="2870"/>
          <ac:spMkLst>
            <pc:docMk/>
            <pc:sldMk cId="410046008" sldId="627"/>
            <ac:spMk id="24" creationId="{B2C89D1B-F1E6-4495-A929-C9C06683E340}"/>
          </ac:spMkLst>
        </pc:spChg>
        <pc:spChg chg="mod">
          <ac:chgData name="Janos Plocher" userId="ba7cd727-c325-432c-8863-bb9badcea957" providerId="ADAL" clId="{DF93BB84-0486-49C9-81D3-5FD8FB38A753}" dt="2021-12-21T13:39:28.239" v="2870"/>
          <ac:spMkLst>
            <pc:docMk/>
            <pc:sldMk cId="410046008" sldId="627"/>
            <ac:spMk id="25" creationId="{D6913B1F-ECFE-4294-8C67-31DF2EE9E983}"/>
          </ac:spMkLst>
        </pc:spChg>
        <pc:spChg chg="mod">
          <ac:chgData name="Janos Plocher" userId="ba7cd727-c325-432c-8863-bb9badcea957" providerId="ADAL" clId="{DF93BB84-0486-49C9-81D3-5FD8FB38A753}" dt="2021-12-21T13:39:28.239" v="2870"/>
          <ac:spMkLst>
            <pc:docMk/>
            <pc:sldMk cId="410046008" sldId="627"/>
            <ac:spMk id="26" creationId="{B3E199AB-8B88-4D6D-8A78-8EB3E19D4E5D}"/>
          </ac:spMkLst>
        </pc:spChg>
        <pc:grpChg chg="add del mod">
          <ac:chgData name="Janos Plocher" userId="ba7cd727-c325-432c-8863-bb9badcea957" providerId="ADAL" clId="{DF93BB84-0486-49C9-81D3-5FD8FB38A753}" dt="2021-12-21T13:39:27.861" v="2869" actId="478"/>
          <ac:grpSpMkLst>
            <pc:docMk/>
            <pc:sldMk cId="410046008" sldId="627"/>
            <ac:grpSpMk id="8" creationId="{9C0FF9D4-B078-4D67-966F-F96DBC5FDBAB}"/>
          </ac:grpSpMkLst>
        </pc:grpChg>
        <pc:grpChg chg="mod">
          <ac:chgData name="Janos Plocher" userId="ba7cd727-c325-432c-8863-bb9badcea957" providerId="ADAL" clId="{DF93BB84-0486-49C9-81D3-5FD8FB38A753}" dt="2021-12-21T13:12:56.168" v="2689"/>
          <ac:grpSpMkLst>
            <pc:docMk/>
            <pc:sldMk cId="410046008" sldId="627"/>
            <ac:grpSpMk id="10" creationId="{4AD82571-1B62-4576-8473-7F8253363864}"/>
          </ac:grpSpMkLst>
        </pc:grpChg>
        <pc:grpChg chg="add mod">
          <ac:chgData name="Janos Plocher" userId="ba7cd727-c325-432c-8863-bb9badcea957" providerId="ADAL" clId="{DF93BB84-0486-49C9-81D3-5FD8FB38A753}" dt="2021-12-21T13:39:28.239" v="2870"/>
          <ac:grpSpMkLst>
            <pc:docMk/>
            <pc:sldMk cId="410046008" sldId="627"/>
            <ac:grpSpMk id="18" creationId="{1B111F65-FE37-4B27-AECD-D4DA2229E1C0}"/>
          </ac:grpSpMkLst>
        </pc:grpChg>
        <pc:grpChg chg="mod">
          <ac:chgData name="Janos Plocher" userId="ba7cd727-c325-432c-8863-bb9badcea957" providerId="ADAL" clId="{DF93BB84-0486-49C9-81D3-5FD8FB38A753}" dt="2021-12-21T13:39:28.239" v="2870"/>
          <ac:grpSpMkLst>
            <pc:docMk/>
            <pc:sldMk cId="410046008" sldId="627"/>
            <ac:grpSpMk id="19" creationId="{02AF15A2-D478-45FC-B631-B7A8E0D919BE}"/>
          </ac:grpSpMkLst>
        </pc:grpChg>
        <pc:graphicFrameChg chg="mod">
          <ac:chgData name="Janos Plocher" userId="ba7cd727-c325-432c-8863-bb9badcea957" providerId="ADAL" clId="{DF93BB84-0486-49C9-81D3-5FD8FB38A753}" dt="2021-12-21T13:12:56.168" v="2689"/>
          <ac:graphicFrameMkLst>
            <pc:docMk/>
            <pc:sldMk cId="410046008" sldId="627"/>
            <ac:graphicFrameMk id="12" creationId="{E93BEC46-5730-4CA1-AA32-2E2596FEBA99}"/>
          </ac:graphicFrameMkLst>
        </pc:graphicFrameChg>
        <pc:graphicFrameChg chg="mod">
          <ac:chgData name="Janos Plocher" userId="ba7cd727-c325-432c-8863-bb9badcea957" providerId="ADAL" clId="{DF93BB84-0486-49C9-81D3-5FD8FB38A753}" dt="2021-12-21T13:39:28.239" v="2870"/>
          <ac:graphicFrameMkLst>
            <pc:docMk/>
            <pc:sldMk cId="410046008" sldId="627"/>
            <ac:graphicFrameMk id="21" creationId="{53E00BF0-C04A-4D0D-BECF-63A1C0539CC7}"/>
          </ac:graphicFrameMkLst>
        </pc:graphicFrameChg>
      </pc:sldChg>
      <pc:sldChg chg="addSp delSp modSp mod modNotesTx">
        <pc:chgData name="Janos Plocher" userId="ba7cd727-c325-432c-8863-bb9badcea957" providerId="ADAL" clId="{DF93BB84-0486-49C9-81D3-5FD8FB38A753}" dt="2022-01-03T13:57:04.988" v="16764" actId="14100"/>
        <pc:sldMkLst>
          <pc:docMk/>
          <pc:sldMk cId="3980767724" sldId="628"/>
        </pc:sldMkLst>
        <pc:spChg chg="mod">
          <ac:chgData name="Janos Plocher" userId="ba7cd727-c325-432c-8863-bb9badcea957" providerId="ADAL" clId="{DF93BB84-0486-49C9-81D3-5FD8FB38A753}" dt="2022-01-03T13:48:55.060" v="16449" actId="164"/>
          <ac:spMkLst>
            <pc:docMk/>
            <pc:sldMk cId="3980767724" sldId="628"/>
            <ac:spMk id="3" creationId="{7551D752-D43B-4659-BF3C-DA95DC3EAC32}"/>
          </ac:spMkLst>
        </pc:spChg>
        <pc:spChg chg="mod">
          <ac:chgData name="Janos Plocher" userId="ba7cd727-c325-432c-8863-bb9badcea957" providerId="ADAL" clId="{DF93BB84-0486-49C9-81D3-5FD8FB38A753}" dt="2022-01-03T13:57:04.988" v="16764" actId="14100"/>
          <ac:spMkLst>
            <pc:docMk/>
            <pc:sldMk cId="3980767724" sldId="628"/>
            <ac:spMk id="9" creationId="{43E06ED3-81AF-46C4-A19D-4A72BD0A5E11}"/>
          </ac:spMkLst>
        </pc:spChg>
        <pc:spChg chg="mod">
          <ac:chgData name="Janos Plocher" userId="ba7cd727-c325-432c-8863-bb9badcea957" providerId="ADAL" clId="{DF93BB84-0486-49C9-81D3-5FD8FB38A753}" dt="2021-12-20T13:14:12.443" v="1280"/>
          <ac:spMkLst>
            <pc:docMk/>
            <pc:sldMk cId="3980767724" sldId="628"/>
            <ac:spMk id="11" creationId="{976E5178-62C0-4F0D-B121-794BA40E1912}"/>
          </ac:spMkLst>
        </pc:spChg>
        <pc:spChg chg="mod">
          <ac:chgData name="Janos Plocher" userId="ba7cd727-c325-432c-8863-bb9badcea957" providerId="ADAL" clId="{DF93BB84-0486-49C9-81D3-5FD8FB38A753}" dt="2021-12-20T13:14:12.443" v="1280"/>
          <ac:spMkLst>
            <pc:docMk/>
            <pc:sldMk cId="3980767724" sldId="628"/>
            <ac:spMk id="15" creationId="{5F846115-2FE7-4A2C-9F5E-91EBDD408897}"/>
          </ac:spMkLst>
        </pc:spChg>
        <pc:spChg chg="mod">
          <ac:chgData name="Janos Plocher" userId="ba7cd727-c325-432c-8863-bb9badcea957" providerId="ADAL" clId="{DF93BB84-0486-49C9-81D3-5FD8FB38A753}" dt="2021-12-21T13:12:18.494" v="2681" actId="1076"/>
          <ac:spMkLst>
            <pc:docMk/>
            <pc:sldMk cId="3980767724" sldId="628"/>
            <ac:spMk id="16" creationId="{408178BD-3CD3-4746-AC30-89EE437A1BBF}"/>
          </ac:spMkLst>
        </pc:spChg>
        <pc:spChg chg="mod">
          <ac:chgData name="Janos Plocher" userId="ba7cd727-c325-432c-8863-bb9badcea957" providerId="ADAL" clId="{DF93BB84-0486-49C9-81D3-5FD8FB38A753}" dt="2021-12-21T13:12:32.260" v="2684" actId="14100"/>
          <ac:spMkLst>
            <pc:docMk/>
            <pc:sldMk cId="3980767724" sldId="628"/>
            <ac:spMk id="19" creationId="{A954C4D9-CBB0-421B-957B-BCB87A43D36E}"/>
          </ac:spMkLst>
        </pc:spChg>
        <pc:spChg chg="mod">
          <ac:chgData name="Janos Plocher" userId="ba7cd727-c325-432c-8863-bb9badcea957" providerId="ADAL" clId="{DF93BB84-0486-49C9-81D3-5FD8FB38A753}" dt="2021-12-21T13:12:18.936" v="2682"/>
          <ac:spMkLst>
            <pc:docMk/>
            <pc:sldMk cId="3980767724" sldId="628"/>
            <ac:spMk id="21" creationId="{61A9A83C-F721-42B0-828B-85BD14E14947}"/>
          </ac:spMkLst>
        </pc:spChg>
        <pc:spChg chg="mod">
          <ac:chgData name="Janos Plocher" userId="ba7cd727-c325-432c-8863-bb9badcea957" providerId="ADAL" clId="{DF93BB84-0486-49C9-81D3-5FD8FB38A753}" dt="2021-12-21T13:12:18.936" v="2682"/>
          <ac:spMkLst>
            <pc:docMk/>
            <pc:sldMk cId="3980767724" sldId="628"/>
            <ac:spMk id="22" creationId="{D1CE4928-9B1C-4DB9-A932-BF80D563EAD6}"/>
          </ac:spMkLst>
        </pc:spChg>
        <pc:spChg chg="mod">
          <ac:chgData name="Janos Plocher" userId="ba7cd727-c325-432c-8863-bb9badcea957" providerId="ADAL" clId="{DF93BB84-0486-49C9-81D3-5FD8FB38A753}" dt="2021-12-21T13:12:18.936" v="2682"/>
          <ac:spMkLst>
            <pc:docMk/>
            <pc:sldMk cId="3980767724" sldId="628"/>
            <ac:spMk id="25" creationId="{073C7CF1-1EE8-4992-99A7-946A0FE6FA5B}"/>
          </ac:spMkLst>
        </pc:spChg>
        <pc:spChg chg="mod">
          <ac:chgData name="Janos Plocher" userId="ba7cd727-c325-432c-8863-bb9badcea957" providerId="ADAL" clId="{DF93BB84-0486-49C9-81D3-5FD8FB38A753}" dt="2021-12-21T13:12:18.936" v="2682"/>
          <ac:spMkLst>
            <pc:docMk/>
            <pc:sldMk cId="3980767724" sldId="628"/>
            <ac:spMk id="26" creationId="{47F02B5D-D2C4-46D7-BA71-7042ACB57562}"/>
          </ac:spMkLst>
        </pc:spChg>
        <pc:spChg chg="mod">
          <ac:chgData name="Janos Plocher" userId="ba7cd727-c325-432c-8863-bb9badcea957" providerId="ADAL" clId="{DF93BB84-0486-49C9-81D3-5FD8FB38A753}" dt="2021-12-21T13:12:18.936" v="2682"/>
          <ac:spMkLst>
            <pc:docMk/>
            <pc:sldMk cId="3980767724" sldId="628"/>
            <ac:spMk id="27" creationId="{1E16D24E-3C47-4459-850B-192769E2EC6E}"/>
          </ac:spMkLst>
        </pc:spChg>
        <pc:spChg chg="mod">
          <ac:chgData name="Janos Plocher" userId="ba7cd727-c325-432c-8863-bb9badcea957" providerId="ADAL" clId="{DF93BB84-0486-49C9-81D3-5FD8FB38A753}" dt="2021-12-21T13:38:06.297" v="2863" actId="14100"/>
          <ac:spMkLst>
            <pc:docMk/>
            <pc:sldMk cId="3980767724" sldId="628"/>
            <ac:spMk id="30" creationId="{6FF6A37B-A015-4002-A663-3909BC21B248}"/>
          </ac:spMkLst>
        </pc:spChg>
        <pc:spChg chg="mod">
          <ac:chgData name="Janos Plocher" userId="ba7cd727-c325-432c-8863-bb9badcea957" providerId="ADAL" clId="{DF93BB84-0486-49C9-81D3-5FD8FB38A753}" dt="2021-12-21T13:37:32.680" v="2860"/>
          <ac:spMkLst>
            <pc:docMk/>
            <pc:sldMk cId="3980767724" sldId="628"/>
            <ac:spMk id="32" creationId="{10A73693-7DBE-4108-83CA-408870589746}"/>
          </ac:spMkLst>
        </pc:spChg>
        <pc:spChg chg="mod">
          <ac:chgData name="Janos Plocher" userId="ba7cd727-c325-432c-8863-bb9badcea957" providerId="ADAL" clId="{DF93BB84-0486-49C9-81D3-5FD8FB38A753}" dt="2021-12-21T13:37:32.680" v="2860"/>
          <ac:spMkLst>
            <pc:docMk/>
            <pc:sldMk cId="3980767724" sldId="628"/>
            <ac:spMk id="33" creationId="{87AA2849-E0D3-4525-B320-CFF5B932AE29}"/>
          </ac:spMkLst>
        </pc:spChg>
        <pc:spChg chg="mod">
          <ac:chgData name="Janos Plocher" userId="ba7cd727-c325-432c-8863-bb9badcea957" providerId="ADAL" clId="{DF93BB84-0486-49C9-81D3-5FD8FB38A753}" dt="2021-12-21T13:37:32.680" v="2860"/>
          <ac:spMkLst>
            <pc:docMk/>
            <pc:sldMk cId="3980767724" sldId="628"/>
            <ac:spMk id="34" creationId="{2D96BE03-2BF8-46CC-8DC5-B6F6108D97BD}"/>
          </ac:spMkLst>
        </pc:spChg>
        <pc:spChg chg="mod">
          <ac:chgData name="Janos Plocher" userId="ba7cd727-c325-432c-8863-bb9badcea957" providerId="ADAL" clId="{DF93BB84-0486-49C9-81D3-5FD8FB38A753}" dt="2021-12-21T13:37:32.680" v="2860"/>
          <ac:spMkLst>
            <pc:docMk/>
            <pc:sldMk cId="3980767724" sldId="628"/>
            <ac:spMk id="35" creationId="{4279DAA2-A249-474F-ABCF-F214EEABAFA1}"/>
          </ac:spMkLst>
        </pc:spChg>
        <pc:spChg chg="mod">
          <ac:chgData name="Janos Plocher" userId="ba7cd727-c325-432c-8863-bb9badcea957" providerId="ADAL" clId="{DF93BB84-0486-49C9-81D3-5FD8FB38A753}" dt="2021-12-21T13:37:32.680" v="2860"/>
          <ac:spMkLst>
            <pc:docMk/>
            <pc:sldMk cId="3980767724" sldId="628"/>
            <ac:spMk id="36" creationId="{FD8C14EE-6A68-4462-945E-919B21E83A2B}"/>
          </ac:spMkLst>
        </pc:spChg>
        <pc:grpChg chg="add mod">
          <ac:chgData name="Janos Plocher" userId="ba7cd727-c325-432c-8863-bb9badcea957" providerId="ADAL" clId="{DF93BB84-0486-49C9-81D3-5FD8FB38A753}" dt="2022-01-03T13:48:58.148" v="16450" actId="1076"/>
          <ac:grpSpMkLst>
            <pc:docMk/>
            <pc:sldMk cId="3980767724" sldId="628"/>
            <ac:grpSpMk id="4" creationId="{4C3BD782-4C66-493F-98C2-EED9434B8DEE}"/>
          </ac:grpSpMkLst>
        </pc:grpChg>
        <pc:grpChg chg="add mod">
          <ac:chgData name="Janos Plocher" userId="ba7cd727-c325-432c-8863-bb9badcea957" providerId="ADAL" clId="{DF93BB84-0486-49C9-81D3-5FD8FB38A753}" dt="2021-12-20T13:14:14.559" v="1281" actId="1076"/>
          <ac:grpSpMkLst>
            <pc:docMk/>
            <pc:sldMk cId="3980767724" sldId="628"/>
            <ac:grpSpMk id="10" creationId="{8A691853-28E5-422E-9734-21455B07E7E8}"/>
          </ac:grpSpMkLst>
        </pc:grpChg>
        <pc:grpChg chg="mod">
          <ac:chgData name="Janos Plocher" userId="ba7cd727-c325-432c-8863-bb9badcea957" providerId="ADAL" clId="{DF93BB84-0486-49C9-81D3-5FD8FB38A753}" dt="2021-12-20T13:14:12.443" v="1280"/>
          <ac:grpSpMkLst>
            <pc:docMk/>
            <pc:sldMk cId="3980767724" sldId="628"/>
            <ac:grpSpMk id="12" creationId="{B5634215-6CAA-4B18-A5F7-4AE5038F5F2A}"/>
          </ac:grpSpMkLst>
        </pc:grpChg>
        <pc:grpChg chg="add del mod">
          <ac:chgData name="Janos Plocher" userId="ba7cd727-c325-432c-8863-bb9badcea957" providerId="ADAL" clId="{DF93BB84-0486-49C9-81D3-5FD8FB38A753}" dt="2021-12-21T13:37:32.447" v="2859" actId="478"/>
          <ac:grpSpMkLst>
            <pc:docMk/>
            <pc:sldMk cId="3980767724" sldId="628"/>
            <ac:grpSpMk id="17" creationId="{F6EA4441-A6B9-4CEE-9A1C-B636B5D9ED0F}"/>
          </ac:grpSpMkLst>
        </pc:grpChg>
        <pc:grpChg chg="mod">
          <ac:chgData name="Janos Plocher" userId="ba7cd727-c325-432c-8863-bb9badcea957" providerId="ADAL" clId="{DF93BB84-0486-49C9-81D3-5FD8FB38A753}" dt="2021-12-21T13:12:18.936" v="2682"/>
          <ac:grpSpMkLst>
            <pc:docMk/>
            <pc:sldMk cId="3980767724" sldId="628"/>
            <ac:grpSpMk id="18" creationId="{347BAD66-22CC-4A5B-93A2-8C5BD825FE9C}"/>
          </ac:grpSpMkLst>
        </pc:grpChg>
        <pc:grpChg chg="add mod">
          <ac:chgData name="Janos Plocher" userId="ba7cd727-c325-432c-8863-bb9badcea957" providerId="ADAL" clId="{DF93BB84-0486-49C9-81D3-5FD8FB38A753}" dt="2021-12-21T13:37:32.680" v="2860"/>
          <ac:grpSpMkLst>
            <pc:docMk/>
            <pc:sldMk cId="3980767724" sldId="628"/>
            <ac:grpSpMk id="28" creationId="{39C67AE4-1CD5-4458-A3DC-2892C955155F}"/>
          </ac:grpSpMkLst>
        </pc:grpChg>
        <pc:grpChg chg="mod">
          <ac:chgData name="Janos Plocher" userId="ba7cd727-c325-432c-8863-bb9badcea957" providerId="ADAL" clId="{DF93BB84-0486-49C9-81D3-5FD8FB38A753}" dt="2021-12-21T13:37:32.680" v="2860"/>
          <ac:grpSpMkLst>
            <pc:docMk/>
            <pc:sldMk cId="3980767724" sldId="628"/>
            <ac:grpSpMk id="29" creationId="{B301CC5B-46ED-4626-9A6F-FDA1161956EA}"/>
          </ac:grpSpMkLst>
        </pc:grpChg>
        <pc:graphicFrameChg chg="mod">
          <ac:chgData name="Janos Plocher" userId="ba7cd727-c325-432c-8863-bb9badcea957" providerId="ADAL" clId="{DF93BB84-0486-49C9-81D3-5FD8FB38A753}" dt="2021-12-21T13:12:18.936" v="2682"/>
          <ac:graphicFrameMkLst>
            <pc:docMk/>
            <pc:sldMk cId="3980767724" sldId="628"/>
            <ac:graphicFrameMk id="20" creationId="{CBA9AE57-D016-4E5D-978F-2A7F7EC1BF67}"/>
          </ac:graphicFrameMkLst>
        </pc:graphicFrameChg>
        <pc:graphicFrameChg chg="mod">
          <ac:chgData name="Janos Plocher" userId="ba7cd727-c325-432c-8863-bb9badcea957" providerId="ADAL" clId="{DF93BB84-0486-49C9-81D3-5FD8FB38A753}" dt="2021-12-21T13:37:32.680" v="2860"/>
          <ac:graphicFrameMkLst>
            <pc:docMk/>
            <pc:sldMk cId="3980767724" sldId="628"/>
            <ac:graphicFrameMk id="31" creationId="{5BD402A0-5315-4AF6-ADAE-980AF94215D9}"/>
          </ac:graphicFrameMkLst>
        </pc:graphicFrameChg>
        <pc:picChg chg="mod">
          <ac:chgData name="Janos Plocher" userId="ba7cd727-c325-432c-8863-bb9badcea957" providerId="ADAL" clId="{DF93BB84-0486-49C9-81D3-5FD8FB38A753}" dt="2022-01-03T13:48:55.060" v="16449" actId="164"/>
          <ac:picMkLst>
            <pc:docMk/>
            <pc:sldMk cId="3980767724" sldId="628"/>
            <ac:picMk id="5" creationId="{3B2052BB-3E25-479A-8171-72F317E2CC9E}"/>
          </ac:picMkLst>
        </pc:picChg>
        <pc:cxnChg chg="mod">
          <ac:chgData name="Janos Plocher" userId="ba7cd727-c325-432c-8863-bb9badcea957" providerId="ADAL" clId="{DF93BB84-0486-49C9-81D3-5FD8FB38A753}" dt="2021-12-20T13:14:12.443" v="1280"/>
          <ac:cxnSpMkLst>
            <pc:docMk/>
            <pc:sldMk cId="3980767724" sldId="628"/>
            <ac:cxnSpMk id="13" creationId="{991A0A97-C091-48E2-87B8-6F491DBE20B1}"/>
          </ac:cxnSpMkLst>
        </pc:cxnChg>
        <pc:cxnChg chg="mod">
          <ac:chgData name="Janos Plocher" userId="ba7cd727-c325-432c-8863-bb9badcea957" providerId="ADAL" clId="{DF93BB84-0486-49C9-81D3-5FD8FB38A753}" dt="2021-12-20T13:14:12.443" v="1280"/>
          <ac:cxnSpMkLst>
            <pc:docMk/>
            <pc:sldMk cId="3980767724" sldId="628"/>
            <ac:cxnSpMk id="14" creationId="{B93AA7CC-A14A-4EC2-8502-E9440E9C06F1}"/>
          </ac:cxnSpMkLst>
        </pc:cxnChg>
      </pc:sldChg>
      <pc:sldChg chg="addSp delSp modSp mod">
        <pc:chgData name="Janos Plocher" userId="ba7cd727-c325-432c-8863-bb9badcea957" providerId="ADAL" clId="{DF93BB84-0486-49C9-81D3-5FD8FB38A753}" dt="2021-12-21T13:38:54.946" v="2868" actId="14100"/>
        <pc:sldMkLst>
          <pc:docMk/>
          <pc:sldMk cId="2800263933" sldId="629"/>
        </pc:sldMkLst>
        <pc:spChg chg="mod">
          <ac:chgData name="Janos Plocher" userId="ba7cd727-c325-432c-8863-bb9badcea957" providerId="ADAL" clId="{DF93BB84-0486-49C9-81D3-5FD8FB38A753}" dt="2021-12-21T13:12:42.304" v="2686" actId="1076"/>
          <ac:spMkLst>
            <pc:docMk/>
            <pc:sldMk cId="2800263933" sldId="629"/>
            <ac:spMk id="3" creationId="{0262F605-7869-4670-859A-A2682104970C}"/>
          </ac:spMkLst>
        </pc:spChg>
        <pc:spChg chg="mod">
          <ac:chgData name="Janos Plocher" userId="ba7cd727-c325-432c-8863-bb9badcea957" providerId="ADAL" clId="{DF93BB84-0486-49C9-81D3-5FD8FB38A753}" dt="2021-12-21T13:12:50.915" v="2688" actId="14100"/>
          <ac:spMkLst>
            <pc:docMk/>
            <pc:sldMk cId="2800263933" sldId="629"/>
            <ac:spMk id="15" creationId="{834BDA83-830A-4AAD-8441-B2DFA6E0C9CA}"/>
          </ac:spMkLst>
        </pc:spChg>
        <pc:spChg chg="mod">
          <ac:chgData name="Janos Plocher" userId="ba7cd727-c325-432c-8863-bb9badcea957" providerId="ADAL" clId="{DF93BB84-0486-49C9-81D3-5FD8FB38A753}" dt="2021-12-21T13:12:40.344" v="2685"/>
          <ac:spMkLst>
            <pc:docMk/>
            <pc:sldMk cId="2800263933" sldId="629"/>
            <ac:spMk id="17" creationId="{FC667596-9258-4DBE-AB4C-238206959A83}"/>
          </ac:spMkLst>
        </pc:spChg>
        <pc:spChg chg="mod">
          <ac:chgData name="Janos Plocher" userId="ba7cd727-c325-432c-8863-bb9badcea957" providerId="ADAL" clId="{DF93BB84-0486-49C9-81D3-5FD8FB38A753}" dt="2021-12-21T13:12:40.344" v="2685"/>
          <ac:spMkLst>
            <pc:docMk/>
            <pc:sldMk cId="2800263933" sldId="629"/>
            <ac:spMk id="18" creationId="{E05BC88C-E210-4802-ADB9-00BBD4BD3772}"/>
          </ac:spMkLst>
        </pc:spChg>
        <pc:spChg chg="mod">
          <ac:chgData name="Janos Plocher" userId="ba7cd727-c325-432c-8863-bb9badcea957" providerId="ADAL" clId="{DF93BB84-0486-49C9-81D3-5FD8FB38A753}" dt="2021-12-21T13:12:40.344" v="2685"/>
          <ac:spMkLst>
            <pc:docMk/>
            <pc:sldMk cId="2800263933" sldId="629"/>
            <ac:spMk id="20" creationId="{EE638154-7240-4935-A2CD-D3C8802F86DA}"/>
          </ac:spMkLst>
        </pc:spChg>
        <pc:spChg chg="mod">
          <ac:chgData name="Janos Plocher" userId="ba7cd727-c325-432c-8863-bb9badcea957" providerId="ADAL" clId="{DF93BB84-0486-49C9-81D3-5FD8FB38A753}" dt="2021-12-21T13:12:40.344" v="2685"/>
          <ac:spMkLst>
            <pc:docMk/>
            <pc:sldMk cId="2800263933" sldId="629"/>
            <ac:spMk id="21" creationId="{410E8F1C-1871-4BF3-869C-BDB7D00C824C}"/>
          </ac:spMkLst>
        </pc:spChg>
        <pc:spChg chg="mod">
          <ac:chgData name="Janos Plocher" userId="ba7cd727-c325-432c-8863-bb9badcea957" providerId="ADAL" clId="{DF93BB84-0486-49C9-81D3-5FD8FB38A753}" dt="2021-12-21T13:12:40.344" v="2685"/>
          <ac:spMkLst>
            <pc:docMk/>
            <pc:sldMk cId="2800263933" sldId="629"/>
            <ac:spMk id="22" creationId="{562BCC6D-11E0-4ED8-B208-294A441F06F9}"/>
          </ac:spMkLst>
        </pc:spChg>
        <pc:spChg chg="mod">
          <ac:chgData name="Janos Plocher" userId="ba7cd727-c325-432c-8863-bb9badcea957" providerId="ADAL" clId="{DF93BB84-0486-49C9-81D3-5FD8FB38A753}" dt="2021-12-21T13:38:54.946" v="2868" actId="14100"/>
          <ac:spMkLst>
            <pc:docMk/>
            <pc:sldMk cId="2800263933" sldId="629"/>
            <ac:spMk id="25" creationId="{D07FF450-EDDF-4DDD-860E-5F69669AA299}"/>
          </ac:spMkLst>
        </pc:spChg>
        <pc:spChg chg="mod">
          <ac:chgData name="Janos Plocher" userId="ba7cd727-c325-432c-8863-bb9badcea957" providerId="ADAL" clId="{DF93BB84-0486-49C9-81D3-5FD8FB38A753}" dt="2021-12-21T13:38:38.565" v="2865"/>
          <ac:spMkLst>
            <pc:docMk/>
            <pc:sldMk cId="2800263933" sldId="629"/>
            <ac:spMk id="27" creationId="{4C1555E7-A0A2-4B70-9B94-00DB12368CA5}"/>
          </ac:spMkLst>
        </pc:spChg>
        <pc:spChg chg="mod">
          <ac:chgData name="Janos Plocher" userId="ba7cd727-c325-432c-8863-bb9badcea957" providerId="ADAL" clId="{DF93BB84-0486-49C9-81D3-5FD8FB38A753}" dt="2021-12-21T13:38:38.565" v="2865"/>
          <ac:spMkLst>
            <pc:docMk/>
            <pc:sldMk cId="2800263933" sldId="629"/>
            <ac:spMk id="28" creationId="{194F26DA-24AF-493E-8A98-2A77B23C2ED5}"/>
          </ac:spMkLst>
        </pc:spChg>
        <pc:spChg chg="mod">
          <ac:chgData name="Janos Plocher" userId="ba7cd727-c325-432c-8863-bb9badcea957" providerId="ADAL" clId="{DF93BB84-0486-49C9-81D3-5FD8FB38A753}" dt="2021-12-21T13:38:38.565" v="2865"/>
          <ac:spMkLst>
            <pc:docMk/>
            <pc:sldMk cId="2800263933" sldId="629"/>
            <ac:spMk id="29" creationId="{BE4C8773-358A-4A14-8347-8BD3A96E1370}"/>
          </ac:spMkLst>
        </pc:spChg>
        <pc:spChg chg="mod">
          <ac:chgData name="Janos Plocher" userId="ba7cd727-c325-432c-8863-bb9badcea957" providerId="ADAL" clId="{DF93BB84-0486-49C9-81D3-5FD8FB38A753}" dt="2021-12-21T13:38:38.565" v="2865"/>
          <ac:spMkLst>
            <pc:docMk/>
            <pc:sldMk cId="2800263933" sldId="629"/>
            <ac:spMk id="30" creationId="{A40B75D3-0916-47CF-A569-E173C1A6DC72}"/>
          </ac:spMkLst>
        </pc:spChg>
        <pc:spChg chg="mod">
          <ac:chgData name="Janos Plocher" userId="ba7cd727-c325-432c-8863-bb9badcea957" providerId="ADAL" clId="{DF93BB84-0486-49C9-81D3-5FD8FB38A753}" dt="2021-12-21T13:38:38.565" v="2865"/>
          <ac:spMkLst>
            <pc:docMk/>
            <pc:sldMk cId="2800263933" sldId="629"/>
            <ac:spMk id="31" creationId="{F6E8F246-C2F5-4D5D-A538-182B4F561622}"/>
          </ac:spMkLst>
        </pc:spChg>
        <pc:grpChg chg="add del mod">
          <ac:chgData name="Janos Plocher" userId="ba7cd727-c325-432c-8863-bb9badcea957" providerId="ADAL" clId="{DF93BB84-0486-49C9-81D3-5FD8FB38A753}" dt="2021-12-21T13:38:37.871" v="2864" actId="478"/>
          <ac:grpSpMkLst>
            <pc:docMk/>
            <pc:sldMk cId="2800263933" sldId="629"/>
            <ac:grpSpMk id="13" creationId="{D2CBB5DC-02E1-4366-BA5D-EFE236D1A383}"/>
          </ac:grpSpMkLst>
        </pc:grpChg>
        <pc:grpChg chg="mod">
          <ac:chgData name="Janos Plocher" userId="ba7cd727-c325-432c-8863-bb9badcea957" providerId="ADAL" clId="{DF93BB84-0486-49C9-81D3-5FD8FB38A753}" dt="2021-12-21T13:12:40.344" v="2685"/>
          <ac:grpSpMkLst>
            <pc:docMk/>
            <pc:sldMk cId="2800263933" sldId="629"/>
            <ac:grpSpMk id="14" creationId="{D93FE71C-85AF-4656-884E-2DC030802CC6}"/>
          </ac:grpSpMkLst>
        </pc:grpChg>
        <pc:grpChg chg="add mod">
          <ac:chgData name="Janos Plocher" userId="ba7cd727-c325-432c-8863-bb9badcea957" providerId="ADAL" clId="{DF93BB84-0486-49C9-81D3-5FD8FB38A753}" dt="2021-12-21T13:38:38.565" v="2865"/>
          <ac:grpSpMkLst>
            <pc:docMk/>
            <pc:sldMk cId="2800263933" sldId="629"/>
            <ac:grpSpMk id="23" creationId="{C894A4D4-C031-40F8-B80E-950E8B1759F6}"/>
          </ac:grpSpMkLst>
        </pc:grpChg>
        <pc:grpChg chg="mod">
          <ac:chgData name="Janos Plocher" userId="ba7cd727-c325-432c-8863-bb9badcea957" providerId="ADAL" clId="{DF93BB84-0486-49C9-81D3-5FD8FB38A753}" dt="2021-12-21T13:38:38.565" v="2865"/>
          <ac:grpSpMkLst>
            <pc:docMk/>
            <pc:sldMk cId="2800263933" sldId="629"/>
            <ac:grpSpMk id="24" creationId="{70941719-F901-4646-80F3-1259B8EBEC52}"/>
          </ac:grpSpMkLst>
        </pc:grpChg>
        <pc:graphicFrameChg chg="mod">
          <ac:chgData name="Janos Plocher" userId="ba7cd727-c325-432c-8863-bb9badcea957" providerId="ADAL" clId="{DF93BB84-0486-49C9-81D3-5FD8FB38A753}" dt="2021-12-21T13:12:40.344" v="2685"/>
          <ac:graphicFrameMkLst>
            <pc:docMk/>
            <pc:sldMk cId="2800263933" sldId="629"/>
            <ac:graphicFrameMk id="16" creationId="{2709B864-F19C-476C-A491-17D4E6E6BAAB}"/>
          </ac:graphicFrameMkLst>
        </pc:graphicFrameChg>
        <pc:graphicFrameChg chg="mod">
          <ac:chgData name="Janos Plocher" userId="ba7cd727-c325-432c-8863-bb9badcea957" providerId="ADAL" clId="{DF93BB84-0486-49C9-81D3-5FD8FB38A753}" dt="2021-12-21T13:38:38.565" v="2865"/>
          <ac:graphicFrameMkLst>
            <pc:docMk/>
            <pc:sldMk cId="2800263933" sldId="629"/>
            <ac:graphicFrameMk id="26" creationId="{1A5988D1-6F8B-4573-8EDD-7B8BAA075B2D}"/>
          </ac:graphicFrameMkLst>
        </pc:graphicFrameChg>
      </pc:sldChg>
      <pc:sldChg chg="addSp delSp modSp mod modNotesTx">
        <pc:chgData name="Janos Plocher" userId="ba7cd727-c325-432c-8863-bb9badcea957" providerId="ADAL" clId="{DF93BB84-0486-49C9-81D3-5FD8FB38A753}" dt="2022-01-03T14:25:48.696" v="17760" actId="20577"/>
        <pc:sldMkLst>
          <pc:docMk/>
          <pc:sldMk cId="3624851492" sldId="630"/>
        </pc:sldMkLst>
        <pc:spChg chg="mod">
          <ac:chgData name="Janos Plocher" userId="ba7cd727-c325-432c-8863-bb9badcea957" providerId="ADAL" clId="{DF93BB84-0486-49C9-81D3-5FD8FB38A753}" dt="2021-12-30T11:45:06.652" v="12829" actId="20577"/>
          <ac:spMkLst>
            <pc:docMk/>
            <pc:sldMk cId="3624851492" sldId="630"/>
            <ac:spMk id="3" creationId="{C951DBA4-92A2-47B6-8D80-D1A75D1CE47D}"/>
          </ac:spMkLst>
        </pc:spChg>
        <pc:spChg chg="mod">
          <ac:chgData name="Janos Plocher" userId="ba7cd727-c325-432c-8863-bb9badcea957" providerId="ADAL" clId="{DF93BB84-0486-49C9-81D3-5FD8FB38A753}" dt="2021-12-15T10:14:36.780" v="0"/>
          <ac:spMkLst>
            <pc:docMk/>
            <pc:sldMk cId="3624851492" sldId="630"/>
            <ac:spMk id="6" creationId="{51858BF8-6E68-41B4-94D3-FB751472D13A}"/>
          </ac:spMkLst>
        </pc:spChg>
        <pc:spChg chg="mod">
          <ac:chgData name="Janos Plocher" userId="ba7cd727-c325-432c-8863-bb9badcea957" providerId="ADAL" clId="{DF93BB84-0486-49C9-81D3-5FD8FB38A753}" dt="2021-12-15T10:14:36.780" v="0"/>
          <ac:spMkLst>
            <pc:docMk/>
            <pc:sldMk cId="3624851492" sldId="630"/>
            <ac:spMk id="7" creationId="{3CC01489-2115-4C45-9ED5-7AF67046E76F}"/>
          </ac:spMkLst>
        </pc:spChg>
        <pc:spChg chg="mod">
          <ac:chgData name="Janos Plocher" userId="ba7cd727-c325-432c-8863-bb9badcea957" providerId="ADAL" clId="{DF93BB84-0486-49C9-81D3-5FD8FB38A753}" dt="2021-12-15T10:14:36.780" v="0"/>
          <ac:spMkLst>
            <pc:docMk/>
            <pc:sldMk cId="3624851492" sldId="630"/>
            <ac:spMk id="8" creationId="{01AC4C60-D293-43F4-899C-7214D310A250}"/>
          </ac:spMkLst>
        </pc:spChg>
        <pc:spChg chg="mod">
          <ac:chgData name="Janos Plocher" userId="ba7cd727-c325-432c-8863-bb9badcea957" providerId="ADAL" clId="{DF93BB84-0486-49C9-81D3-5FD8FB38A753}" dt="2021-12-15T10:14:36.780" v="0"/>
          <ac:spMkLst>
            <pc:docMk/>
            <pc:sldMk cId="3624851492" sldId="630"/>
            <ac:spMk id="9" creationId="{E784E78D-D9DB-4CA0-B631-C369393E1322}"/>
          </ac:spMkLst>
        </pc:spChg>
        <pc:spChg chg="mod">
          <ac:chgData name="Janos Plocher" userId="ba7cd727-c325-432c-8863-bb9badcea957" providerId="ADAL" clId="{DF93BB84-0486-49C9-81D3-5FD8FB38A753}" dt="2021-12-15T10:14:36.780" v="0"/>
          <ac:spMkLst>
            <pc:docMk/>
            <pc:sldMk cId="3624851492" sldId="630"/>
            <ac:spMk id="10" creationId="{28AE2974-4BEA-46BC-86A0-E2A434ADAE85}"/>
          </ac:spMkLst>
        </pc:spChg>
        <pc:spChg chg="mod">
          <ac:chgData name="Janos Plocher" userId="ba7cd727-c325-432c-8863-bb9badcea957" providerId="ADAL" clId="{DF93BB84-0486-49C9-81D3-5FD8FB38A753}" dt="2021-12-15T10:14:36.780" v="0"/>
          <ac:spMkLst>
            <pc:docMk/>
            <pc:sldMk cId="3624851492" sldId="630"/>
            <ac:spMk id="11" creationId="{03FBAEDF-0240-4D00-B749-524FD27EF27D}"/>
          </ac:spMkLst>
        </pc:spChg>
        <pc:spChg chg="mod">
          <ac:chgData name="Janos Plocher" userId="ba7cd727-c325-432c-8863-bb9badcea957" providerId="ADAL" clId="{DF93BB84-0486-49C9-81D3-5FD8FB38A753}" dt="2021-12-15T10:14:36.780" v="0"/>
          <ac:spMkLst>
            <pc:docMk/>
            <pc:sldMk cId="3624851492" sldId="630"/>
            <ac:spMk id="12" creationId="{AB5B5C5A-92FF-4905-970B-D4BB422BAE20}"/>
          </ac:spMkLst>
        </pc:spChg>
        <pc:spChg chg="mod">
          <ac:chgData name="Janos Plocher" userId="ba7cd727-c325-432c-8863-bb9badcea957" providerId="ADAL" clId="{DF93BB84-0486-49C9-81D3-5FD8FB38A753}" dt="2021-12-15T10:14:36.780" v="0"/>
          <ac:spMkLst>
            <pc:docMk/>
            <pc:sldMk cId="3624851492" sldId="630"/>
            <ac:spMk id="15" creationId="{4BA29370-E04C-41D2-8F82-DCCA16427833}"/>
          </ac:spMkLst>
        </pc:spChg>
        <pc:spChg chg="mod">
          <ac:chgData name="Janos Plocher" userId="ba7cd727-c325-432c-8863-bb9badcea957" providerId="ADAL" clId="{DF93BB84-0486-49C9-81D3-5FD8FB38A753}" dt="2021-12-15T10:14:36.780" v="0"/>
          <ac:spMkLst>
            <pc:docMk/>
            <pc:sldMk cId="3624851492" sldId="630"/>
            <ac:spMk id="16" creationId="{2D55A69F-ACA8-4943-B9CE-C344861508D8}"/>
          </ac:spMkLst>
        </pc:spChg>
        <pc:spChg chg="mod">
          <ac:chgData name="Janos Plocher" userId="ba7cd727-c325-432c-8863-bb9badcea957" providerId="ADAL" clId="{DF93BB84-0486-49C9-81D3-5FD8FB38A753}" dt="2021-12-15T10:14:36.780" v="0"/>
          <ac:spMkLst>
            <pc:docMk/>
            <pc:sldMk cId="3624851492" sldId="630"/>
            <ac:spMk id="17" creationId="{EF6B6446-062B-451F-8ADE-E9A3885D1A7A}"/>
          </ac:spMkLst>
        </pc:spChg>
        <pc:spChg chg="mod">
          <ac:chgData name="Janos Plocher" userId="ba7cd727-c325-432c-8863-bb9badcea957" providerId="ADAL" clId="{DF93BB84-0486-49C9-81D3-5FD8FB38A753}" dt="2021-12-15T10:14:36.780" v="0"/>
          <ac:spMkLst>
            <pc:docMk/>
            <pc:sldMk cId="3624851492" sldId="630"/>
            <ac:spMk id="18" creationId="{F4E46FBC-D1AD-4827-AA34-D71A74C7C3A4}"/>
          </ac:spMkLst>
        </pc:spChg>
        <pc:spChg chg="mod">
          <ac:chgData name="Janos Plocher" userId="ba7cd727-c325-432c-8863-bb9badcea957" providerId="ADAL" clId="{DF93BB84-0486-49C9-81D3-5FD8FB38A753}" dt="2021-12-15T10:14:36.780" v="0"/>
          <ac:spMkLst>
            <pc:docMk/>
            <pc:sldMk cId="3624851492" sldId="630"/>
            <ac:spMk id="19" creationId="{4EA53323-C997-4A85-AF42-43D495C6D56D}"/>
          </ac:spMkLst>
        </pc:spChg>
        <pc:spChg chg="mod">
          <ac:chgData name="Janos Plocher" userId="ba7cd727-c325-432c-8863-bb9badcea957" providerId="ADAL" clId="{DF93BB84-0486-49C9-81D3-5FD8FB38A753}" dt="2021-12-15T10:14:36.780" v="0"/>
          <ac:spMkLst>
            <pc:docMk/>
            <pc:sldMk cId="3624851492" sldId="630"/>
            <ac:spMk id="20" creationId="{69925446-5A2B-4862-86F4-65CCE69A27D3}"/>
          </ac:spMkLst>
        </pc:spChg>
        <pc:spChg chg="add mod">
          <ac:chgData name="Janos Plocher" userId="ba7cd727-c325-432c-8863-bb9badcea957" providerId="ADAL" clId="{DF93BB84-0486-49C9-81D3-5FD8FB38A753}" dt="2021-12-17T15:02:34.818" v="1060" actId="1076"/>
          <ac:spMkLst>
            <pc:docMk/>
            <pc:sldMk cId="3624851492" sldId="630"/>
            <ac:spMk id="22" creationId="{A1E7B912-4667-48BD-B164-543C2654C65E}"/>
          </ac:spMkLst>
        </pc:spChg>
        <pc:spChg chg="add mod">
          <ac:chgData name="Janos Plocher" userId="ba7cd727-c325-432c-8863-bb9badcea957" providerId="ADAL" clId="{DF93BB84-0486-49C9-81D3-5FD8FB38A753}" dt="2021-12-17T15:10:41.158" v="1160" actId="113"/>
          <ac:spMkLst>
            <pc:docMk/>
            <pc:sldMk cId="3624851492" sldId="630"/>
            <ac:spMk id="32" creationId="{651AE4EA-30F5-4C89-A865-081396094D62}"/>
          </ac:spMkLst>
        </pc:spChg>
        <pc:spChg chg="add mod">
          <ac:chgData name="Janos Plocher" userId="ba7cd727-c325-432c-8863-bb9badcea957" providerId="ADAL" clId="{DF93BB84-0486-49C9-81D3-5FD8FB38A753}" dt="2021-12-17T15:10:41.158" v="1160" actId="113"/>
          <ac:spMkLst>
            <pc:docMk/>
            <pc:sldMk cId="3624851492" sldId="630"/>
            <ac:spMk id="33" creationId="{EF13CE41-C6C9-49ED-86A2-99A05CE73E43}"/>
          </ac:spMkLst>
        </pc:spChg>
        <pc:spChg chg="add mod">
          <ac:chgData name="Janos Plocher" userId="ba7cd727-c325-432c-8863-bb9badcea957" providerId="ADAL" clId="{DF93BB84-0486-49C9-81D3-5FD8FB38A753}" dt="2021-12-17T15:17:22.994" v="1271" actId="14100"/>
          <ac:spMkLst>
            <pc:docMk/>
            <pc:sldMk cId="3624851492" sldId="630"/>
            <ac:spMk id="36" creationId="{7E7D83D6-8625-43DA-AE8D-AFBCA04FE7EC}"/>
          </ac:spMkLst>
        </pc:spChg>
        <pc:spChg chg="add mod">
          <ac:chgData name="Janos Plocher" userId="ba7cd727-c325-432c-8863-bb9badcea957" providerId="ADAL" clId="{DF93BB84-0486-49C9-81D3-5FD8FB38A753}" dt="2021-12-17T15:10:58.609" v="1175" actId="1036"/>
          <ac:spMkLst>
            <pc:docMk/>
            <pc:sldMk cId="3624851492" sldId="630"/>
            <ac:spMk id="38" creationId="{5AFC4BA6-DBB3-4CB9-BC7C-63AB705B0D38}"/>
          </ac:spMkLst>
        </pc:spChg>
        <pc:spChg chg="add mod">
          <ac:chgData name="Janos Plocher" userId="ba7cd727-c325-432c-8863-bb9badcea957" providerId="ADAL" clId="{DF93BB84-0486-49C9-81D3-5FD8FB38A753}" dt="2021-12-17T15:11:09.641" v="1185" actId="1038"/>
          <ac:spMkLst>
            <pc:docMk/>
            <pc:sldMk cId="3624851492" sldId="630"/>
            <ac:spMk id="39" creationId="{8D2E912B-9C6E-4E9E-8067-7DE78AE31BE9}"/>
          </ac:spMkLst>
        </pc:spChg>
        <pc:spChg chg="mod">
          <ac:chgData name="Janos Plocher" userId="ba7cd727-c325-432c-8863-bb9badcea957" providerId="ADAL" clId="{DF93BB84-0486-49C9-81D3-5FD8FB38A753}" dt="2021-12-21T13:15:38.688" v="2715"/>
          <ac:spMkLst>
            <pc:docMk/>
            <pc:sldMk cId="3624851492" sldId="630"/>
            <ac:spMk id="54" creationId="{D6BF3C79-E29B-40D8-B67E-9DB9C5AC5EA7}"/>
          </ac:spMkLst>
        </pc:spChg>
        <pc:spChg chg="mod">
          <ac:chgData name="Janos Plocher" userId="ba7cd727-c325-432c-8863-bb9badcea957" providerId="ADAL" clId="{DF93BB84-0486-49C9-81D3-5FD8FB38A753}" dt="2021-12-21T13:15:38.688" v="2715"/>
          <ac:spMkLst>
            <pc:docMk/>
            <pc:sldMk cId="3624851492" sldId="630"/>
            <ac:spMk id="56" creationId="{C842CA23-57A7-4FBD-BBDA-93BD916AB188}"/>
          </ac:spMkLst>
        </pc:spChg>
        <pc:spChg chg="mod">
          <ac:chgData name="Janos Plocher" userId="ba7cd727-c325-432c-8863-bb9badcea957" providerId="ADAL" clId="{DF93BB84-0486-49C9-81D3-5FD8FB38A753}" dt="2021-12-21T13:15:38.688" v="2715"/>
          <ac:spMkLst>
            <pc:docMk/>
            <pc:sldMk cId="3624851492" sldId="630"/>
            <ac:spMk id="57" creationId="{0023ED32-1CD6-40B4-AFC6-0C0B41E11E14}"/>
          </ac:spMkLst>
        </pc:spChg>
        <pc:spChg chg="mod">
          <ac:chgData name="Janos Plocher" userId="ba7cd727-c325-432c-8863-bb9badcea957" providerId="ADAL" clId="{DF93BB84-0486-49C9-81D3-5FD8FB38A753}" dt="2021-12-21T13:15:38.688" v="2715"/>
          <ac:spMkLst>
            <pc:docMk/>
            <pc:sldMk cId="3624851492" sldId="630"/>
            <ac:spMk id="58" creationId="{CD1AE3B1-BCAD-44D4-9487-5A25B092DCA6}"/>
          </ac:spMkLst>
        </pc:spChg>
        <pc:spChg chg="mod">
          <ac:chgData name="Janos Plocher" userId="ba7cd727-c325-432c-8863-bb9badcea957" providerId="ADAL" clId="{DF93BB84-0486-49C9-81D3-5FD8FB38A753}" dt="2021-12-21T13:15:38.688" v="2715"/>
          <ac:spMkLst>
            <pc:docMk/>
            <pc:sldMk cId="3624851492" sldId="630"/>
            <ac:spMk id="59" creationId="{78017D3E-A31B-45DB-96D8-4DFCE93108F8}"/>
          </ac:spMkLst>
        </pc:spChg>
        <pc:spChg chg="mod">
          <ac:chgData name="Janos Plocher" userId="ba7cd727-c325-432c-8863-bb9badcea957" providerId="ADAL" clId="{DF93BB84-0486-49C9-81D3-5FD8FB38A753}" dt="2021-12-21T13:15:38.688" v="2715"/>
          <ac:spMkLst>
            <pc:docMk/>
            <pc:sldMk cId="3624851492" sldId="630"/>
            <ac:spMk id="60" creationId="{4A69AA3E-0FE7-4DBE-9C46-6134454006E9}"/>
          </ac:spMkLst>
        </pc:spChg>
        <pc:spChg chg="del mod topLvl">
          <ac:chgData name="Janos Plocher" userId="ba7cd727-c325-432c-8863-bb9badcea957" providerId="ADAL" clId="{DF93BB84-0486-49C9-81D3-5FD8FB38A753}" dt="2021-12-21T13:44:38.514" v="2939" actId="478"/>
          <ac:spMkLst>
            <pc:docMk/>
            <pc:sldMk cId="3624851492" sldId="630"/>
            <ac:spMk id="63" creationId="{D48E4CFC-43E8-4F34-9EF2-3F7287E7101D}"/>
          </ac:spMkLst>
        </pc:spChg>
        <pc:spChg chg="mod">
          <ac:chgData name="Janos Plocher" userId="ba7cd727-c325-432c-8863-bb9badcea957" providerId="ADAL" clId="{DF93BB84-0486-49C9-81D3-5FD8FB38A753}" dt="2021-12-21T13:43:45.029" v="2922"/>
          <ac:spMkLst>
            <pc:docMk/>
            <pc:sldMk cId="3624851492" sldId="630"/>
            <ac:spMk id="65" creationId="{702A18C4-7F15-40C0-9397-E1934BA4BF8A}"/>
          </ac:spMkLst>
        </pc:spChg>
        <pc:spChg chg="mod">
          <ac:chgData name="Janos Plocher" userId="ba7cd727-c325-432c-8863-bb9badcea957" providerId="ADAL" clId="{DF93BB84-0486-49C9-81D3-5FD8FB38A753}" dt="2021-12-21T13:43:45.029" v="2922"/>
          <ac:spMkLst>
            <pc:docMk/>
            <pc:sldMk cId="3624851492" sldId="630"/>
            <ac:spMk id="66" creationId="{80D476DE-0C08-4AFF-A35D-3376603B28D5}"/>
          </ac:spMkLst>
        </pc:spChg>
        <pc:spChg chg="mod">
          <ac:chgData name="Janos Plocher" userId="ba7cd727-c325-432c-8863-bb9badcea957" providerId="ADAL" clId="{DF93BB84-0486-49C9-81D3-5FD8FB38A753}" dt="2021-12-21T13:43:45.029" v="2922"/>
          <ac:spMkLst>
            <pc:docMk/>
            <pc:sldMk cId="3624851492" sldId="630"/>
            <ac:spMk id="67" creationId="{79B92EBD-ECBC-4394-BD94-69B46A38FCF2}"/>
          </ac:spMkLst>
        </pc:spChg>
        <pc:spChg chg="mod">
          <ac:chgData name="Janos Plocher" userId="ba7cd727-c325-432c-8863-bb9badcea957" providerId="ADAL" clId="{DF93BB84-0486-49C9-81D3-5FD8FB38A753}" dt="2021-12-21T13:43:45.029" v="2922"/>
          <ac:spMkLst>
            <pc:docMk/>
            <pc:sldMk cId="3624851492" sldId="630"/>
            <ac:spMk id="68" creationId="{B79DE485-41AF-493F-8B3F-38849FF7B1F1}"/>
          </ac:spMkLst>
        </pc:spChg>
        <pc:spChg chg="mod">
          <ac:chgData name="Janos Plocher" userId="ba7cd727-c325-432c-8863-bb9badcea957" providerId="ADAL" clId="{DF93BB84-0486-49C9-81D3-5FD8FB38A753}" dt="2021-12-21T13:43:45.029" v="2922"/>
          <ac:spMkLst>
            <pc:docMk/>
            <pc:sldMk cId="3624851492" sldId="630"/>
            <ac:spMk id="69" creationId="{8970A439-C304-4EA0-8619-B68E9F2DFA0A}"/>
          </ac:spMkLst>
        </pc:spChg>
        <pc:spChg chg="add mod">
          <ac:chgData name="Janos Plocher" userId="ba7cd727-c325-432c-8863-bb9badcea957" providerId="ADAL" clId="{DF93BB84-0486-49C9-81D3-5FD8FB38A753}" dt="2021-12-22T13:35:48.319" v="7644" actId="113"/>
          <ac:spMkLst>
            <pc:docMk/>
            <pc:sldMk cId="3624851492" sldId="630"/>
            <ac:spMk id="70" creationId="{62EFEFD0-F469-407D-8C11-4C64ADC72C17}"/>
          </ac:spMkLst>
        </pc:spChg>
        <pc:spChg chg="add mod">
          <ac:chgData name="Janos Plocher" userId="ba7cd727-c325-432c-8863-bb9badcea957" providerId="ADAL" clId="{DF93BB84-0486-49C9-81D3-5FD8FB38A753}" dt="2021-12-22T13:38:02.261" v="7762" actId="20577"/>
          <ac:spMkLst>
            <pc:docMk/>
            <pc:sldMk cId="3624851492" sldId="630"/>
            <ac:spMk id="71" creationId="{9E6EBF74-3688-4C25-BA70-BF41F30640AB}"/>
          </ac:spMkLst>
        </pc:spChg>
        <pc:spChg chg="add mod">
          <ac:chgData name="Janos Plocher" userId="ba7cd727-c325-432c-8863-bb9badcea957" providerId="ADAL" clId="{DF93BB84-0486-49C9-81D3-5FD8FB38A753}" dt="2021-12-22T13:37:13.464" v="7717" actId="1076"/>
          <ac:spMkLst>
            <pc:docMk/>
            <pc:sldMk cId="3624851492" sldId="630"/>
            <ac:spMk id="80" creationId="{EDACECBE-72A8-4558-B1B1-A1C5A7D31846}"/>
          </ac:spMkLst>
        </pc:spChg>
        <pc:spChg chg="add mod">
          <ac:chgData name="Janos Plocher" userId="ba7cd727-c325-432c-8863-bb9badcea957" providerId="ADAL" clId="{DF93BB84-0486-49C9-81D3-5FD8FB38A753}" dt="2021-12-22T13:39:36.543" v="7843" actId="20577"/>
          <ac:spMkLst>
            <pc:docMk/>
            <pc:sldMk cId="3624851492" sldId="630"/>
            <ac:spMk id="84" creationId="{06052676-5386-4AF1-9727-0A76A7743501}"/>
          </ac:spMkLst>
        </pc:spChg>
        <pc:spChg chg="add mod">
          <ac:chgData name="Janos Plocher" userId="ba7cd727-c325-432c-8863-bb9badcea957" providerId="ADAL" clId="{DF93BB84-0486-49C9-81D3-5FD8FB38A753}" dt="2021-12-22T13:39:31.800" v="7841" actId="1076"/>
          <ac:spMkLst>
            <pc:docMk/>
            <pc:sldMk cId="3624851492" sldId="630"/>
            <ac:spMk id="89" creationId="{437B4A62-A785-442B-AF23-25115966D2E6}"/>
          </ac:spMkLst>
        </pc:spChg>
        <pc:spChg chg="add del mod">
          <ac:chgData name="Janos Plocher" userId="ba7cd727-c325-432c-8863-bb9badcea957" providerId="ADAL" clId="{DF93BB84-0486-49C9-81D3-5FD8FB38A753}" dt="2021-12-22T13:39:43.766" v="7847"/>
          <ac:spMkLst>
            <pc:docMk/>
            <pc:sldMk cId="3624851492" sldId="630"/>
            <ac:spMk id="91" creationId="{D2C795FD-A251-430E-B314-258760B9DA99}"/>
          </ac:spMkLst>
        </pc:spChg>
        <pc:spChg chg="mod">
          <ac:chgData name="Janos Plocher" userId="ba7cd727-c325-432c-8863-bb9badcea957" providerId="ADAL" clId="{DF93BB84-0486-49C9-81D3-5FD8FB38A753}" dt="2021-12-22T13:49:41.070" v="7902" actId="1076"/>
          <ac:spMkLst>
            <pc:docMk/>
            <pc:sldMk cId="3624851492" sldId="630"/>
            <ac:spMk id="96" creationId="{3E40DC62-9BF7-4B5D-A2A5-15E79D19110C}"/>
          </ac:spMkLst>
        </pc:spChg>
        <pc:spChg chg="add mod">
          <ac:chgData name="Janos Plocher" userId="ba7cd727-c325-432c-8863-bb9badcea957" providerId="ADAL" clId="{DF93BB84-0486-49C9-81D3-5FD8FB38A753}" dt="2021-12-22T13:49:52.772" v="7904" actId="164"/>
          <ac:spMkLst>
            <pc:docMk/>
            <pc:sldMk cId="3624851492" sldId="630"/>
            <ac:spMk id="98" creationId="{2A8A4198-9A37-454C-B709-58D0FADD1240}"/>
          </ac:spMkLst>
        </pc:spChg>
        <pc:spChg chg="add del mod">
          <ac:chgData name="Janos Plocher" userId="ba7cd727-c325-432c-8863-bb9badcea957" providerId="ADAL" clId="{DF93BB84-0486-49C9-81D3-5FD8FB38A753}" dt="2021-12-22T13:51:22.317" v="7912" actId="478"/>
          <ac:spMkLst>
            <pc:docMk/>
            <pc:sldMk cId="3624851492" sldId="630"/>
            <ac:spMk id="101" creationId="{92ABB49A-3652-46B1-A2CF-66417C0BE3DC}"/>
          </ac:spMkLst>
        </pc:spChg>
        <pc:spChg chg="del mod topLvl">
          <ac:chgData name="Janos Plocher" userId="ba7cd727-c325-432c-8863-bb9badcea957" providerId="ADAL" clId="{DF93BB84-0486-49C9-81D3-5FD8FB38A753}" dt="2021-12-22T13:52:03.692" v="7914" actId="478"/>
          <ac:spMkLst>
            <pc:docMk/>
            <pc:sldMk cId="3624851492" sldId="630"/>
            <ac:spMk id="104" creationId="{93BDC278-01CD-4D57-8941-E8B1F83FB0D6}"/>
          </ac:spMkLst>
        </pc:spChg>
        <pc:spChg chg="mod">
          <ac:chgData name="Janos Plocher" userId="ba7cd727-c325-432c-8863-bb9badcea957" providerId="ADAL" clId="{DF93BB84-0486-49C9-81D3-5FD8FB38A753}" dt="2021-12-22T13:52:08.639" v="7915" actId="1076"/>
          <ac:spMkLst>
            <pc:docMk/>
            <pc:sldMk cId="3624851492" sldId="630"/>
            <ac:spMk id="105" creationId="{A96A9222-80FD-490D-98C8-FB39C062319B}"/>
          </ac:spMkLst>
        </pc:spChg>
        <pc:grpChg chg="add mod">
          <ac:chgData name="Janos Plocher" userId="ba7cd727-c325-432c-8863-bb9badcea957" providerId="ADAL" clId="{DF93BB84-0486-49C9-81D3-5FD8FB38A753}" dt="2021-12-17T15:10:20.511" v="1155" actId="1036"/>
          <ac:grpSpMkLst>
            <pc:docMk/>
            <pc:sldMk cId="3624851492" sldId="630"/>
            <ac:grpSpMk id="4" creationId="{73A79DB9-5245-4FA1-BCE5-DAFB0927BF6A}"/>
          </ac:grpSpMkLst>
        </pc:grpChg>
        <pc:grpChg chg="add mod">
          <ac:chgData name="Janos Plocher" userId="ba7cd727-c325-432c-8863-bb9badcea957" providerId="ADAL" clId="{DF93BB84-0486-49C9-81D3-5FD8FB38A753}" dt="2021-12-17T15:10:53.887" v="1168" actId="1036"/>
          <ac:grpSpMkLst>
            <pc:docMk/>
            <pc:sldMk cId="3624851492" sldId="630"/>
            <ac:grpSpMk id="13" creationId="{CAFDB691-194E-4A3A-9C2B-2A671EB15676}"/>
          </ac:grpSpMkLst>
        </pc:grpChg>
        <pc:grpChg chg="add del mod">
          <ac:chgData name="Janos Plocher" userId="ba7cd727-c325-432c-8863-bb9badcea957" providerId="ADAL" clId="{DF93BB84-0486-49C9-81D3-5FD8FB38A753}" dt="2021-12-21T13:43:44.644" v="2921" actId="478"/>
          <ac:grpSpMkLst>
            <pc:docMk/>
            <pc:sldMk cId="3624851492" sldId="630"/>
            <ac:grpSpMk id="52" creationId="{64A50995-4618-4F99-8F6D-A5F001BAC375}"/>
          </ac:grpSpMkLst>
        </pc:grpChg>
        <pc:grpChg chg="mod">
          <ac:chgData name="Janos Plocher" userId="ba7cd727-c325-432c-8863-bb9badcea957" providerId="ADAL" clId="{DF93BB84-0486-49C9-81D3-5FD8FB38A753}" dt="2021-12-21T13:15:38.688" v="2715"/>
          <ac:grpSpMkLst>
            <pc:docMk/>
            <pc:sldMk cId="3624851492" sldId="630"/>
            <ac:grpSpMk id="53" creationId="{0F74349F-07C9-437C-A44E-84F926DF75B2}"/>
          </ac:grpSpMkLst>
        </pc:grpChg>
        <pc:grpChg chg="add del mod">
          <ac:chgData name="Janos Plocher" userId="ba7cd727-c325-432c-8863-bb9badcea957" providerId="ADAL" clId="{DF93BB84-0486-49C9-81D3-5FD8FB38A753}" dt="2021-12-21T13:44:38.514" v="2939" actId="478"/>
          <ac:grpSpMkLst>
            <pc:docMk/>
            <pc:sldMk cId="3624851492" sldId="630"/>
            <ac:grpSpMk id="61" creationId="{E8020F83-FAAE-4445-88FF-7DEE81623A6C}"/>
          </ac:grpSpMkLst>
        </pc:grpChg>
        <pc:grpChg chg="mod topLvl">
          <ac:chgData name="Janos Plocher" userId="ba7cd727-c325-432c-8863-bb9badcea957" providerId="ADAL" clId="{DF93BB84-0486-49C9-81D3-5FD8FB38A753}" dt="2021-12-21T13:44:38.514" v="2939" actId="478"/>
          <ac:grpSpMkLst>
            <pc:docMk/>
            <pc:sldMk cId="3624851492" sldId="630"/>
            <ac:grpSpMk id="62" creationId="{55546403-EC22-49A2-A539-11A73F03C1D6}"/>
          </ac:grpSpMkLst>
        </pc:grpChg>
        <pc:grpChg chg="add mod">
          <ac:chgData name="Janos Plocher" userId="ba7cd727-c325-432c-8863-bb9badcea957" providerId="ADAL" clId="{DF93BB84-0486-49C9-81D3-5FD8FB38A753}" dt="2021-12-22T13:49:52.772" v="7904" actId="164"/>
          <ac:grpSpMkLst>
            <pc:docMk/>
            <pc:sldMk cId="3624851492" sldId="630"/>
            <ac:grpSpMk id="95" creationId="{099CCFE1-8E9A-4A58-88E7-0D2541A5A91A}"/>
          </ac:grpSpMkLst>
        </pc:grpChg>
        <pc:grpChg chg="add mod">
          <ac:chgData name="Janos Plocher" userId="ba7cd727-c325-432c-8863-bb9badcea957" providerId="ADAL" clId="{DF93BB84-0486-49C9-81D3-5FD8FB38A753}" dt="2021-12-22T13:49:55.971" v="7905" actId="1076"/>
          <ac:grpSpMkLst>
            <pc:docMk/>
            <pc:sldMk cId="3624851492" sldId="630"/>
            <ac:grpSpMk id="99" creationId="{EEA1EB75-950E-4AF7-AE5E-450843C9EF40}"/>
          </ac:grpSpMkLst>
        </pc:grpChg>
        <pc:grpChg chg="add del mod">
          <ac:chgData name="Janos Plocher" userId="ba7cd727-c325-432c-8863-bb9badcea957" providerId="ADAL" clId="{DF93BB84-0486-49C9-81D3-5FD8FB38A753}" dt="2021-12-22T13:52:03.692" v="7914" actId="478"/>
          <ac:grpSpMkLst>
            <pc:docMk/>
            <pc:sldMk cId="3624851492" sldId="630"/>
            <ac:grpSpMk id="102" creationId="{69DD8F85-FBA0-4530-9E99-191FDE0F2175}"/>
          </ac:grpSpMkLst>
        </pc:grpChg>
        <pc:grpChg chg="del mod topLvl">
          <ac:chgData name="Janos Plocher" userId="ba7cd727-c325-432c-8863-bb9badcea957" providerId="ADAL" clId="{DF93BB84-0486-49C9-81D3-5FD8FB38A753}" dt="2021-12-22T13:52:10.786" v="7916" actId="21"/>
          <ac:grpSpMkLst>
            <pc:docMk/>
            <pc:sldMk cId="3624851492" sldId="630"/>
            <ac:grpSpMk id="103" creationId="{D482DDA4-C00C-4ACC-939B-902A816012DB}"/>
          </ac:grpSpMkLst>
        </pc:grpChg>
        <pc:graphicFrameChg chg="mod">
          <ac:chgData name="Janos Plocher" userId="ba7cd727-c325-432c-8863-bb9badcea957" providerId="ADAL" clId="{DF93BB84-0486-49C9-81D3-5FD8FB38A753}" dt="2021-12-21T13:15:38.688" v="2715"/>
          <ac:graphicFrameMkLst>
            <pc:docMk/>
            <pc:sldMk cId="3624851492" sldId="630"/>
            <ac:graphicFrameMk id="55" creationId="{DE7594B8-2CDD-49C6-87B3-8CAA45C0F54A}"/>
          </ac:graphicFrameMkLst>
        </pc:graphicFrameChg>
        <pc:graphicFrameChg chg="mod">
          <ac:chgData name="Janos Plocher" userId="ba7cd727-c325-432c-8863-bb9badcea957" providerId="ADAL" clId="{DF93BB84-0486-49C9-81D3-5FD8FB38A753}" dt="2021-12-21T13:43:45.029" v="2922"/>
          <ac:graphicFrameMkLst>
            <pc:docMk/>
            <pc:sldMk cId="3624851492" sldId="630"/>
            <ac:graphicFrameMk id="64" creationId="{97FBE9A4-F88A-432B-BAA9-A4A66E5D6200}"/>
          </ac:graphicFrameMkLst>
        </pc:graphicFrameChg>
        <pc:picChg chg="mod">
          <ac:chgData name="Janos Plocher" userId="ba7cd727-c325-432c-8863-bb9badcea957" providerId="ADAL" clId="{DF93BB84-0486-49C9-81D3-5FD8FB38A753}" dt="2021-12-15T10:14:36.780" v="0"/>
          <ac:picMkLst>
            <pc:docMk/>
            <pc:sldMk cId="3624851492" sldId="630"/>
            <ac:picMk id="5" creationId="{CD84D52D-E5B2-4970-9197-D5C7338877F5}"/>
          </ac:picMkLst>
        </pc:picChg>
        <pc:picChg chg="mod">
          <ac:chgData name="Janos Plocher" userId="ba7cd727-c325-432c-8863-bb9badcea957" providerId="ADAL" clId="{DF93BB84-0486-49C9-81D3-5FD8FB38A753}" dt="2021-12-15T10:14:36.780" v="0"/>
          <ac:picMkLst>
            <pc:docMk/>
            <pc:sldMk cId="3624851492" sldId="630"/>
            <ac:picMk id="14" creationId="{C619D96A-7F5E-4F5B-9C72-06B3132AFB4A}"/>
          </ac:picMkLst>
        </pc:picChg>
        <pc:picChg chg="add mod">
          <ac:chgData name="Janos Plocher" userId="ba7cd727-c325-432c-8863-bb9badcea957" providerId="ADAL" clId="{DF93BB84-0486-49C9-81D3-5FD8FB38A753}" dt="2021-12-17T15:00:52.931" v="1035" actId="1076"/>
          <ac:picMkLst>
            <pc:docMk/>
            <pc:sldMk cId="3624851492" sldId="630"/>
            <ac:picMk id="21" creationId="{1C5134A5-86D3-4F02-8473-790A20EE8D47}"/>
          </ac:picMkLst>
        </pc:picChg>
        <pc:picChg chg="add mod ord modCrop">
          <ac:chgData name="Janos Plocher" userId="ba7cd727-c325-432c-8863-bb9badcea957" providerId="ADAL" clId="{DF93BB84-0486-49C9-81D3-5FD8FB38A753}" dt="2021-12-17T15:17:18.320" v="1269" actId="1076"/>
          <ac:picMkLst>
            <pc:docMk/>
            <pc:sldMk cId="3624851492" sldId="630"/>
            <ac:picMk id="34" creationId="{137F09B1-0A6B-45A6-ABAD-8AA6A3F7C85D}"/>
          </ac:picMkLst>
        </pc:picChg>
        <pc:picChg chg="add mod ord modCrop">
          <ac:chgData name="Janos Plocher" userId="ba7cd727-c325-432c-8863-bb9badcea957" providerId="ADAL" clId="{DF93BB84-0486-49C9-81D3-5FD8FB38A753}" dt="2021-12-22T13:50:09.150" v="7907" actId="1076"/>
          <ac:picMkLst>
            <pc:docMk/>
            <pc:sldMk cId="3624851492" sldId="630"/>
            <ac:picMk id="35" creationId="{5C656CD6-1270-4DD3-B75E-005CE2F1B9D4}"/>
          </ac:picMkLst>
        </pc:picChg>
        <pc:picChg chg="add mod modCrop">
          <ac:chgData name="Janos Plocher" userId="ba7cd727-c325-432c-8863-bb9badcea957" providerId="ADAL" clId="{DF93BB84-0486-49C9-81D3-5FD8FB38A753}" dt="2021-12-17T15:11:09.641" v="1185" actId="1038"/>
          <ac:picMkLst>
            <pc:docMk/>
            <pc:sldMk cId="3624851492" sldId="630"/>
            <ac:picMk id="37" creationId="{CF5577B4-0CFD-44CF-B653-CEBF11B7C6C6}"/>
          </ac:picMkLst>
        </pc:picChg>
        <pc:picChg chg="mod">
          <ac:chgData name="Janos Plocher" userId="ba7cd727-c325-432c-8863-bb9badcea957" providerId="ADAL" clId="{DF93BB84-0486-49C9-81D3-5FD8FB38A753}" dt="2021-12-22T13:47:19.487" v="7851"/>
          <ac:picMkLst>
            <pc:docMk/>
            <pc:sldMk cId="3624851492" sldId="630"/>
            <ac:picMk id="97" creationId="{85AB05AA-B566-4A23-91C7-1DECFA54342E}"/>
          </ac:picMkLst>
        </pc:picChg>
        <pc:picChg chg="mod">
          <ac:chgData name="Janos Plocher" userId="ba7cd727-c325-432c-8863-bb9badcea957" providerId="ADAL" clId="{DF93BB84-0486-49C9-81D3-5FD8FB38A753}" dt="2021-12-22T13:51:12.323" v="7909"/>
          <ac:picMkLst>
            <pc:docMk/>
            <pc:sldMk cId="3624851492" sldId="630"/>
            <ac:picMk id="106" creationId="{DC8E642F-6F0F-4E17-BB44-0DFED9D2ED42}"/>
          </ac:picMkLst>
        </pc:picChg>
        <pc:cxnChg chg="add del mod">
          <ac:chgData name="Janos Plocher" userId="ba7cd727-c325-432c-8863-bb9badcea957" providerId="ADAL" clId="{DF93BB84-0486-49C9-81D3-5FD8FB38A753}" dt="2021-12-17T15:02:49.054" v="1062" actId="478"/>
          <ac:cxnSpMkLst>
            <pc:docMk/>
            <pc:sldMk cId="3624851492" sldId="630"/>
            <ac:cxnSpMk id="24" creationId="{8911F743-4405-4F4B-ADA4-0C5DBD1406B0}"/>
          </ac:cxnSpMkLst>
        </pc:cxnChg>
        <pc:cxnChg chg="add mod">
          <ac:chgData name="Janos Plocher" userId="ba7cd727-c325-432c-8863-bb9badcea957" providerId="ADAL" clId="{DF93BB84-0486-49C9-81D3-5FD8FB38A753}" dt="2021-12-17T15:10:33.877" v="1159" actId="14100"/>
          <ac:cxnSpMkLst>
            <pc:docMk/>
            <pc:sldMk cId="3624851492" sldId="630"/>
            <ac:cxnSpMk id="26" creationId="{DF6B43AB-390E-47FB-B145-04BB51CA10A5}"/>
          </ac:cxnSpMkLst>
        </pc:cxnChg>
        <pc:cxnChg chg="add mod">
          <ac:chgData name="Janos Plocher" userId="ba7cd727-c325-432c-8863-bb9badcea957" providerId="ADAL" clId="{DF93BB84-0486-49C9-81D3-5FD8FB38A753}" dt="2021-12-17T15:10:27.643" v="1157" actId="14100"/>
          <ac:cxnSpMkLst>
            <pc:docMk/>
            <pc:sldMk cId="3624851492" sldId="630"/>
            <ac:cxnSpMk id="28" creationId="{C2F3F872-F046-4280-BFB2-A34094FDFDCF}"/>
          </ac:cxnSpMkLst>
        </pc:cxnChg>
        <pc:cxnChg chg="add mod">
          <ac:chgData name="Janos Plocher" userId="ba7cd727-c325-432c-8863-bb9badcea957" providerId="ADAL" clId="{DF93BB84-0486-49C9-81D3-5FD8FB38A753}" dt="2021-12-17T15:11:14.174" v="1186" actId="14100"/>
          <ac:cxnSpMkLst>
            <pc:docMk/>
            <pc:sldMk cId="3624851492" sldId="630"/>
            <ac:cxnSpMk id="41" creationId="{DF70040A-8761-4FE9-9078-1EAD3EFF4929}"/>
          </ac:cxnSpMkLst>
        </pc:cxnChg>
        <pc:cxnChg chg="add mod">
          <ac:chgData name="Janos Plocher" userId="ba7cd727-c325-432c-8863-bb9badcea957" providerId="ADAL" clId="{DF93BB84-0486-49C9-81D3-5FD8FB38A753}" dt="2021-12-17T15:11:18.845" v="1187" actId="14100"/>
          <ac:cxnSpMkLst>
            <pc:docMk/>
            <pc:sldMk cId="3624851492" sldId="630"/>
            <ac:cxnSpMk id="42" creationId="{8562EDD3-7813-48CB-A763-DC2B39216700}"/>
          </ac:cxnSpMkLst>
        </pc:cxnChg>
        <pc:cxnChg chg="add mod">
          <ac:chgData name="Janos Plocher" userId="ba7cd727-c325-432c-8863-bb9badcea957" providerId="ADAL" clId="{DF93BB84-0486-49C9-81D3-5FD8FB38A753}" dt="2021-12-22T13:38:02.261" v="7762" actId="20577"/>
          <ac:cxnSpMkLst>
            <pc:docMk/>
            <pc:sldMk cId="3624851492" sldId="630"/>
            <ac:cxnSpMk id="73" creationId="{DE4CF5A1-7083-4BD9-8426-6AC8FC8F5C49}"/>
          </ac:cxnSpMkLst>
        </pc:cxnChg>
        <pc:cxnChg chg="add mod">
          <ac:chgData name="Janos Plocher" userId="ba7cd727-c325-432c-8863-bb9badcea957" providerId="ADAL" clId="{DF93BB84-0486-49C9-81D3-5FD8FB38A753}" dt="2021-12-22T13:36:14.798" v="7652" actId="14100"/>
          <ac:cxnSpMkLst>
            <pc:docMk/>
            <pc:sldMk cId="3624851492" sldId="630"/>
            <ac:cxnSpMk id="75" creationId="{4656D15D-38AF-48FF-AA48-ADF2845568DF}"/>
          </ac:cxnSpMkLst>
        </pc:cxnChg>
        <pc:cxnChg chg="add mod">
          <ac:chgData name="Janos Plocher" userId="ba7cd727-c325-432c-8863-bb9badcea957" providerId="ADAL" clId="{DF93BB84-0486-49C9-81D3-5FD8FB38A753}" dt="2021-12-22T13:37:13.464" v="7717" actId="1076"/>
          <ac:cxnSpMkLst>
            <pc:docMk/>
            <pc:sldMk cId="3624851492" sldId="630"/>
            <ac:cxnSpMk id="81" creationId="{BE8D5647-0816-47A2-A18A-D734201EE5FF}"/>
          </ac:cxnSpMkLst>
        </pc:cxnChg>
        <pc:cxnChg chg="add mod">
          <ac:chgData name="Janos Plocher" userId="ba7cd727-c325-432c-8863-bb9badcea957" providerId="ADAL" clId="{DF93BB84-0486-49C9-81D3-5FD8FB38A753}" dt="2021-12-22T13:39:35.215" v="7842" actId="14100"/>
          <ac:cxnSpMkLst>
            <pc:docMk/>
            <pc:sldMk cId="3624851492" sldId="630"/>
            <ac:cxnSpMk id="85" creationId="{2BC46C56-4D2D-452C-89C4-B1C81DF169B4}"/>
          </ac:cxnSpMkLst>
        </pc:cxnChg>
        <pc:cxnChg chg="add del mod">
          <ac:chgData name="Janos Plocher" userId="ba7cd727-c325-432c-8863-bb9badcea957" providerId="ADAL" clId="{DF93BB84-0486-49C9-81D3-5FD8FB38A753}" dt="2021-12-22T13:38:06.519" v="7764" actId="478"/>
          <ac:cxnSpMkLst>
            <pc:docMk/>
            <pc:sldMk cId="3624851492" sldId="630"/>
            <ac:cxnSpMk id="88" creationId="{93469DAA-1367-48C4-B999-2154A7B07B39}"/>
          </ac:cxnSpMkLst>
        </pc:cxnChg>
        <pc:cxnChg chg="add mod">
          <ac:chgData name="Janos Plocher" userId="ba7cd727-c325-432c-8863-bb9badcea957" providerId="ADAL" clId="{DF93BB84-0486-49C9-81D3-5FD8FB38A753}" dt="2021-12-22T13:39:50.537" v="7850" actId="14100"/>
          <ac:cxnSpMkLst>
            <pc:docMk/>
            <pc:sldMk cId="3624851492" sldId="630"/>
            <ac:cxnSpMk id="92" creationId="{CC2F4763-EA01-4F4A-AD01-700CE15A8079}"/>
          </ac:cxnSpMkLst>
        </pc:cxnChg>
      </pc:sldChg>
      <pc:sldChg chg="addSp delSp modSp mod ord modNotesTx">
        <pc:chgData name="Janos Plocher" userId="ba7cd727-c325-432c-8863-bb9badcea957" providerId="ADAL" clId="{DF93BB84-0486-49C9-81D3-5FD8FB38A753}" dt="2022-01-03T14:21:33.574" v="17693" actId="20577"/>
        <pc:sldMkLst>
          <pc:docMk/>
          <pc:sldMk cId="126634790" sldId="631"/>
        </pc:sldMkLst>
        <pc:spChg chg="mod">
          <ac:chgData name="Janos Plocher" userId="ba7cd727-c325-432c-8863-bb9badcea957" providerId="ADAL" clId="{DF93BB84-0486-49C9-81D3-5FD8FB38A753}" dt="2021-12-30T12:46:22.450" v="12989" actId="20577"/>
          <ac:spMkLst>
            <pc:docMk/>
            <pc:sldMk cId="126634790" sldId="631"/>
            <ac:spMk id="3" creationId="{54E79319-4DF1-40D5-A17F-10311875783B}"/>
          </ac:spMkLst>
        </pc:spChg>
        <pc:spChg chg="del">
          <ac:chgData name="Janos Plocher" userId="ba7cd727-c325-432c-8863-bb9badcea957" providerId="ADAL" clId="{DF93BB84-0486-49C9-81D3-5FD8FB38A753}" dt="2021-12-17T14:06:14.510" v="454" actId="478"/>
          <ac:spMkLst>
            <pc:docMk/>
            <pc:sldMk cId="126634790" sldId="631"/>
            <ac:spMk id="17" creationId="{D6428E8C-93D4-4D04-82E7-FC9E80C3E907}"/>
          </ac:spMkLst>
        </pc:spChg>
        <pc:spChg chg="mod">
          <ac:chgData name="Janos Plocher" userId="ba7cd727-c325-432c-8863-bb9badcea957" providerId="ADAL" clId="{DF93BB84-0486-49C9-81D3-5FD8FB38A753}" dt="2021-12-17T14:09:51.638" v="482" actId="1076"/>
          <ac:spMkLst>
            <pc:docMk/>
            <pc:sldMk cId="126634790" sldId="631"/>
            <ac:spMk id="32" creationId="{A6AB1696-21F0-4578-8EB6-E180B4C176E0}"/>
          </ac:spMkLst>
        </pc:spChg>
        <pc:spChg chg="mod">
          <ac:chgData name="Janos Plocher" userId="ba7cd727-c325-432c-8863-bb9badcea957" providerId="ADAL" clId="{DF93BB84-0486-49C9-81D3-5FD8FB38A753}" dt="2021-12-17T14:09:44.330" v="480" actId="1076"/>
          <ac:spMkLst>
            <pc:docMk/>
            <pc:sldMk cId="126634790" sldId="631"/>
            <ac:spMk id="33" creationId="{A0235668-2C62-4280-8D62-AA8F66903421}"/>
          </ac:spMkLst>
        </pc:spChg>
        <pc:spChg chg="mod">
          <ac:chgData name="Janos Plocher" userId="ba7cd727-c325-432c-8863-bb9badcea957" providerId="ADAL" clId="{DF93BB84-0486-49C9-81D3-5FD8FB38A753}" dt="2021-12-17T14:10:47.282" v="485" actId="1076"/>
          <ac:spMkLst>
            <pc:docMk/>
            <pc:sldMk cId="126634790" sldId="631"/>
            <ac:spMk id="34" creationId="{777274D4-C5C6-4642-844C-EDD0C9981E70}"/>
          </ac:spMkLst>
        </pc:spChg>
        <pc:spChg chg="mod">
          <ac:chgData name="Janos Plocher" userId="ba7cd727-c325-432c-8863-bb9badcea957" providerId="ADAL" clId="{DF93BB84-0486-49C9-81D3-5FD8FB38A753}" dt="2021-12-17T14:12:39.650" v="512" actId="1076"/>
          <ac:spMkLst>
            <pc:docMk/>
            <pc:sldMk cId="126634790" sldId="631"/>
            <ac:spMk id="111" creationId="{641A0EF1-9B13-4E24-A362-633776985A48}"/>
          </ac:spMkLst>
        </pc:spChg>
        <pc:spChg chg="mod">
          <ac:chgData name="Janos Plocher" userId="ba7cd727-c325-432c-8863-bb9badcea957" providerId="ADAL" clId="{DF93BB84-0486-49C9-81D3-5FD8FB38A753}" dt="2021-12-17T14:12:43.593" v="514" actId="1076"/>
          <ac:spMkLst>
            <pc:docMk/>
            <pc:sldMk cId="126634790" sldId="631"/>
            <ac:spMk id="112" creationId="{BA94A479-F76A-48EB-B18A-2C1A4EF8349A}"/>
          </ac:spMkLst>
        </pc:spChg>
        <pc:spChg chg="mod">
          <ac:chgData name="Janos Plocher" userId="ba7cd727-c325-432c-8863-bb9badcea957" providerId="ADAL" clId="{DF93BB84-0486-49C9-81D3-5FD8FB38A753}" dt="2021-12-17T14:12:48.289" v="515" actId="1076"/>
          <ac:spMkLst>
            <pc:docMk/>
            <pc:sldMk cId="126634790" sldId="631"/>
            <ac:spMk id="113" creationId="{11B8CE9F-7BB7-4B43-9839-3C4D2B9D29BD}"/>
          </ac:spMkLst>
        </pc:spChg>
        <pc:spChg chg="mod">
          <ac:chgData name="Janos Plocher" userId="ba7cd727-c325-432c-8863-bb9badcea957" providerId="ADAL" clId="{DF93BB84-0486-49C9-81D3-5FD8FB38A753}" dt="2021-12-17T14:12:41.492" v="513" actId="1076"/>
          <ac:spMkLst>
            <pc:docMk/>
            <pc:sldMk cId="126634790" sldId="631"/>
            <ac:spMk id="114" creationId="{F0BA3934-A459-4332-968C-38DEA5DF7F1A}"/>
          </ac:spMkLst>
        </pc:spChg>
        <pc:spChg chg="mod">
          <ac:chgData name="Janos Plocher" userId="ba7cd727-c325-432c-8863-bb9badcea957" providerId="ADAL" clId="{DF93BB84-0486-49C9-81D3-5FD8FB38A753}" dt="2021-12-17T14:12:48.289" v="515" actId="1076"/>
          <ac:spMkLst>
            <pc:docMk/>
            <pc:sldMk cId="126634790" sldId="631"/>
            <ac:spMk id="116" creationId="{5A3B31A7-7B15-41EF-A2F2-5EB24C70FD9C}"/>
          </ac:spMkLst>
        </pc:spChg>
        <pc:spChg chg="add mod">
          <ac:chgData name="Janos Plocher" userId="ba7cd727-c325-432c-8863-bb9badcea957" providerId="ADAL" clId="{DF93BB84-0486-49C9-81D3-5FD8FB38A753}" dt="2021-12-17T15:18:33.358" v="1279" actId="1076"/>
          <ac:spMkLst>
            <pc:docMk/>
            <pc:sldMk cId="126634790" sldId="631"/>
            <ac:spMk id="117" creationId="{CAFD8299-282B-4C65-B34F-1CDFEA673B03}"/>
          </ac:spMkLst>
        </pc:spChg>
        <pc:spChg chg="add mod">
          <ac:chgData name="Janos Plocher" userId="ba7cd727-c325-432c-8863-bb9badcea957" providerId="ADAL" clId="{DF93BB84-0486-49C9-81D3-5FD8FB38A753}" dt="2021-12-17T15:18:24.204" v="1276" actId="1076"/>
          <ac:spMkLst>
            <pc:docMk/>
            <pc:sldMk cId="126634790" sldId="631"/>
            <ac:spMk id="120" creationId="{531FED9F-F481-48CB-9C0F-CD2AB6D9F9B0}"/>
          </ac:spMkLst>
        </pc:spChg>
        <pc:spChg chg="del">
          <ac:chgData name="Janos Plocher" userId="ba7cd727-c325-432c-8863-bb9badcea957" providerId="ADAL" clId="{DF93BB84-0486-49C9-81D3-5FD8FB38A753}" dt="2021-12-17T14:06:15.872" v="455" actId="478"/>
          <ac:spMkLst>
            <pc:docMk/>
            <pc:sldMk cId="126634790" sldId="631"/>
            <ac:spMk id="122" creationId="{64B49CB6-86E0-4F3A-81A8-387E715B3BA7}"/>
          </ac:spMkLst>
        </pc:spChg>
        <pc:spChg chg="mod">
          <ac:chgData name="Janos Plocher" userId="ba7cd727-c325-432c-8863-bb9badcea957" providerId="ADAL" clId="{DF93BB84-0486-49C9-81D3-5FD8FB38A753}" dt="2021-12-30T12:46:29.706" v="12990" actId="14100"/>
          <ac:spMkLst>
            <pc:docMk/>
            <pc:sldMk cId="126634790" sldId="631"/>
            <ac:spMk id="123" creationId="{C1EAA54E-D6DA-4EF4-BA08-9A6085AAAE7B}"/>
          </ac:spMkLst>
        </pc:spChg>
        <pc:spChg chg="mod">
          <ac:chgData name="Janos Plocher" userId="ba7cd727-c325-432c-8863-bb9badcea957" providerId="ADAL" clId="{DF93BB84-0486-49C9-81D3-5FD8FB38A753}" dt="2021-12-17T14:53:00.644" v="1015" actId="1076"/>
          <ac:spMkLst>
            <pc:docMk/>
            <pc:sldMk cId="126634790" sldId="631"/>
            <ac:spMk id="124" creationId="{9D0C8A1F-A588-42B5-A742-6D0058351925}"/>
          </ac:spMkLst>
        </pc:spChg>
        <pc:spChg chg="add mod">
          <ac:chgData name="Janos Plocher" userId="ba7cd727-c325-432c-8863-bb9badcea957" providerId="ADAL" clId="{DF93BB84-0486-49C9-81D3-5FD8FB38A753}" dt="2021-12-17T15:18:29.453" v="1278" actId="1076"/>
          <ac:spMkLst>
            <pc:docMk/>
            <pc:sldMk cId="126634790" sldId="631"/>
            <ac:spMk id="125" creationId="{8D0245CA-2CE9-42AC-AFDC-1B840B50FE44}"/>
          </ac:spMkLst>
        </pc:spChg>
        <pc:spChg chg="add mod">
          <ac:chgData name="Janos Plocher" userId="ba7cd727-c325-432c-8863-bb9badcea957" providerId="ADAL" clId="{DF93BB84-0486-49C9-81D3-5FD8FB38A753}" dt="2021-12-17T14:17:09.041" v="572" actId="20577"/>
          <ac:spMkLst>
            <pc:docMk/>
            <pc:sldMk cId="126634790" sldId="631"/>
            <ac:spMk id="126" creationId="{90AADD74-81E4-403C-BC6F-0E72C25946B4}"/>
          </ac:spMkLst>
        </pc:spChg>
        <pc:spChg chg="mod">
          <ac:chgData name="Janos Plocher" userId="ba7cd727-c325-432c-8863-bb9badcea957" providerId="ADAL" clId="{DF93BB84-0486-49C9-81D3-5FD8FB38A753}" dt="2021-12-21T13:15:27.975" v="2713"/>
          <ac:spMkLst>
            <pc:docMk/>
            <pc:sldMk cId="126634790" sldId="631"/>
            <ac:spMk id="130" creationId="{C18D8E76-6C1A-441F-BC72-C1F9EE2D9C30}"/>
          </ac:spMkLst>
        </pc:spChg>
        <pc:spChg chg="mod">
          <ac:chgData name="Janos Plocher" userId="ba7cd727-c325-432c-8863-bb9badcea957" providerId="ADAL" clId="{DF93BB84-0486-49C9-81D3-5FD8FB38A753}" dt="2021-12-21T13:15:27.975" v="2713"/>
          <ac:spMkLst>
            <pc:docMk/>
            <pc:sldMk cId="126634790" sldId="631"/>
            <ac:spMk id="132" creationId="{676B1605-B4AB-434A-8049-AD1E365DE2F5}"/>
          </ac:spMkLst>
        </pc:spChg>
        <pc:spChg chg="mod">
          <ac:chgData name="Janos Plocher" userId="ba7cd727-c325-432c-8863-bb9badcea957" providerId="ADAL" clId="{DF93BB84-0486-49C9-81D3-5FD8FB38A753}" dt="2021-12-21T13:15:27.975" v="2713"/>
          <ac:spMkLst>
            <pc:docMk/>
            <pc:sldMk cId="126634790" sldId="631"/>
            <ac:spMk id="133" creationId="{7725BCC3-F929-4FC9-A64E-A5FBEFC2D738}"/>
          </ac:spMkLst>
        </pc:spChg>
        <pc:spChg chg="mod">
          <ac:chgData name="Janos Plocher" userId="ba7cd727-c325-432c-8863-bb9badcea957" providerId="ADAL" clId="{DF93BB84-0486-49C9-81D3-5FD8FB38A753}" dt="2021-12-21T13:15:27.975" v="2713"/>
          <ac:spMkLst>
            <pc:docMk/>
            <pc:sldMk cId="126634790" sldId="631"/>
            <ac:spMk id="134" creationId="{2A5E47CB-14FA-49F1-BFE7-F22E8C0903C2}"/>
          </ac:spMkLst>
        </pc:spChg>
        <pc:spChg chg="mod">
          <ac:chgData name="Janos Plocher" userId="ba7cd727-c325-432c-8863-bb9badcea957" providerId="ADAL" clId="{DF93BB84-0486-49C9-81D3-5FD8FB38A753}" dt="2021-12-21T13:15:27.975" v="2713"/>
          <ac:spMkLst>
            <pc:docMk/>
            <pc:sldMk cId="126634790" sldId="631"/>
            <ac:spMk id="135" creationId="{F689F3E3-68A4-4FD3-9B55-4E7722C2BBFB}"/>
          </ac:spMkLst>
        </pc:spChg>
        <pc:spChg chg="mod">
          <ac:chgData name="Janos Plocher" userId="ba7cd727-c325-432c-8863-bb9badcea957" providerId="ADAL" clId="{DF93BB84-0486-49C9-81D3-5FD8FB38A753}" dt="2021-12-21T13:15:27.975" v="2713"/>
          <ac:spMkLst>
            <pc:docMk/>
            <pc:sldMk cId="126634790" sldId="631"/>
            <ac:spMk id="136" creationId="{59164D4A-11F7-4D5E-853B-BDADF1EB7A52}"/>
          </ac:spMkLst>
        </pc:spChg>
        <pc:spChg chg="mod">
          <ac:chgData name="Janos Plocher" userId="ba7cd727-c325-432c-8863-bb9badcea957" providerId="ADAL" clId="{DF93BB84-0486-49C9-81D3-5FD8FB38A753}" dt="2021-12-21T13:42:49.819" v="2913" actId="14100"/>
          <ac:spMkLst>
            <pc:docMk/>
            <pc:sldMk cId="126634790" sldId="631"/>
            <ac:spMk id="139" creationId="{4BA35F39-639E-46D3-9048-52B3C8C8CE6E}"/>
          </ac:spMkLst>
        </pc:spChg>
        <pc:spChg chg="mod">
          <ac:chgData name="Janos Plocher" userId="ba7cd727-c325-432c-8863-bb9badcea957" providerId="ADAL" clId="{DF93BB84-0486-49C9-81D3-5FD8FB38A753}" dt="2021-12-21T13:42:45.318" v="2912"/>
          <ac:spMkLst>
            <pc:docMk/>
            <pc:sldMk cId="126634790" sldId="631"/>
            <ac:spMk id="141" creationId="{31B967B2-02F4-476E-BB77-A345E91F32D8}"/>
          </ac:spMkLst>
        </pc:spChg>
        <pc:spChg chg="mod">
          <ac:chgData name="Janos Plocher" userId="ba7cd727-c325-432c-8863-bb9badcea957" providerId="ADAL" clId="{DF93BB84-0486-49C9-81D3-5FD8FB38A753}" dt="2021-12-21T13:42:45.318" v="2912"/>
          <ac:spMkLst>
            <pc:docMk/>
            <pc:sldMk cId="126634790" sldId="631"/>
            <ac:spMk id="142" creationId="{632DDE43-3054-4F54-A753-B32686076922}"/>
          </ac:spMkLst>
        </pc:spChg>
        <pc:spChg chg="mod">
          <ac:chgData name="Janos Plocher" userId="ba7cd727-c325-432c-8863-bb9badcea957" providerId="ADAL" clId="{DF93BB84-0486-49C9-81D3-5FD8FB38A753}" dt="2021-12-21T13:42:45.318" v="2912"/>
          <ac:spMkLst>
            <pc:docMk/>
            <pc:sldMk cId="126634790" sldId="631"/>
            <ac:spMk id="143" creationId="{924A2273-F67A-4125-873C-62DE25FE2C15}"/>
          </ac:spMkLst>
        </pc:spChg>
        <pc:spChg chg="mod">
          <ac:chgData name="Janos Plocher" userId="ba7cd727-c325-432c-8863-bb9badcea957" providerId="ADAL" clId="{DF93BB84-0486-49C9-81D3-5FD8FB38A753}" dt="2021-12-21T13:42:45.318" v="2912"/>
          <ac:spMkLst>
            <pc:docMk/>
            <pc:sldMk cId="126634790" sldId="631"/>
            <ac:spMk id="144" creationId="{9939EB4E-22DF-4E81-8AD2-86BEC86C5A1E}"/>
          </ac:spMkLst>
        </pc:spChg>
        <pc:spChg chg="mod">
          <ac:chgData name="Janos Plocher" userId="ba7cd727-c325-432c-8863-bb9badcea957" providerId="ADAL" clId="{DF93BB84-0486-49C9-81D3-5FD8FB38A753}" dt="2021-12-21T13:42:45.318" v="2912"/>
          <ac:spMkLst>
            <pc:docMk/>
            <pc:sldMk cId="126634790" sldId="631"/>
            <ac:spMk id="145" creationId="{17A4126E-BBDA-4A56-A32E-F9FFEAD9191D}"/>
          </ac:spMkLst>
        </pc:spChg>
        <pc:spChg chg="mod">
          <ac:chgData name="Janos Plocher" userId="ba7cd727-c325-432c-8863-bb9badcea957" providerId="ADAL" clId="{DF93BB84-0486-49C9-81D3-5FD8FB38A753}" dt="2022-01-03T14:18:19.678" v="17653" actId="207"/>
          <ac:spMkLst>
            <pc:docMk/>
            <pc:sldMk cId="126634790" sldId="631"/>
            <ac:spMk id="147" creationId="{101ED87B-BC61-4F0A-B148-E222E00E90C1}"/>
          </ac:spMkLst>
        </pc:spChg>
        <pc:grpChg chg="add mod">
          <ac:chgData name="Janos Plocher" userId="ba7cd727-c325-432c-8863-bb9badcea957" providerId="ADAL" clId="{DF93BB84-0486-49C9-81D3-5FD8FB38A753}" dt="2021-12-17T15:18:26.570" v="1277" actId="1076"/>
          <ac:grpSpMkLst>
            <pc:docMk/>
            <pc:sldMk cId="126634790" sldId="631"/>
            <ac:grpSpMk id="5" creationId="{9AF3B7E7-3403-460E-93E2-06D4C17F39BA}"/>
          </ac:grpSpMkLst>
        </pc:grpChg>
        <pc:grpChg chg="add del mod">
          <ac:chgData name="Janos Plocher" userId="ba7cd727-c325-432c-8863-bb9badcea957" providerId="ADAL" clId="{DF93BB84-0486-49C9-81D3-5FD8FB38A753}" dt="2021-12-21T13:42:44.859" v="2911" actId="478"/>
          <ac:grpSpMkLst>
            <pc:docMk/>
            <pc:sldMk cId="126634790" sldId="631"/>
            <ac:grpSpMk id="128" creationId="{1A02EC5C-D46A-4867-B641-21C06B8E3B13}"/>
          </ac:grpSpMkLst>
        </pc:grpChg>
        <pc:grpChg chg="mod">
          <ac:chgData name="Janos Plocher" userId="ba7cd727-c325-432c-8863-bb9badcea957" providerId="ADAL" clId="{DF93BB84-0486-49C9-81D3-5FD8FB38A753}" dt="2021-12-21T13:15:27.975" v="2713"/>
          <ac:grpSpMkLst>
            <pc:docMk/>
            <pc:sldMk cId="126634790" sldId="631"/>
            <ac:grpSpMk id="129" creationId="{1413465B-3C66-4765-8921-C69061C1E01C}"/>
          </ac:grpSpMkLst>
        </pc:grpChg>
        <pc:grpChg chg="add mod">
          <ac:chgData name="Janos Plocher" userId="ba7cd727-c325-432c-8863-bb9badcea957" providerId="ADAL" clId="{DF93BB84-0486-49C9-81D3-5FD8FB38A753}" dt="2021-12-21T13:42:45.318" v="2912"/>
          <ac:grpSpMkLst>
            <pc:docMk/>
            <pc:sldMk cId="126634790" sldId="631"/>
            <ac:grpSpMk id="137" creationId="{67E841F6-9FEC-4983-8A51-2C717957AA62}"/>
          </ac:grpSpMkLst>
        </pc:grpChg>
        <pc:grpChg chg="mod">
          <ac:chgData name="Janos Plocher" userId="ba7cd727-c325-432c-8863-bb9badcea957" providerId="ADAL" clId="{DF93BB84-0486-49C9-81D3-5FD8FB38A753}" dt="2021-12-21T13:42:45.318" v="2912"/>
          <ac:grpSpMkLst>
            <pc:docMk/>
            <pc:sldMk cId="126634790" sldId="631"/>
            <ac:grpSpMk id="138" creationId="{282C529D-5A26-4487-9D25-AE926CD6249D}"/>
          </ac:grpSpMkLst>
        </pc:grpChg>
        <pc:grpChg chg="add mod">
          <ac:chgData name="Janos Plocher" userId="ba7cd727-c325-432c-8863-bb9badcea957" providerId="ADAL" clId="{DF93BB84-0486-49C9-81D3-5FD8FB38A753}" dt="2022-01-03T14:18:22.956" v="17654" actId="1076"/>
          <ac:grpSpMkLst>
            <pc:docMk/>
            <pc:sldMk cId="126634790" sldId="631"/>
            <ac:grpSpMk id="146" creationId="{16CD0602-8356-475D-BBCB-2D7DDB7D247D}"/>
          </ac:grpSpMkLst>
        </pc:grpChg>
        <pc:graphicFrameChg chg="mod">
          <ac:chgData name="Janos Plocher" userId="ba7cd727-c325-432c-8863-bb9badcea957" providerId="ADAL" clId="{DF93BB84-0486-49C9-81D3-5FD8FB38A753}" dt="2021-12-21T13:15:27.975" v="2713"/>
          <ac:graphicFrameMkLst>
            <pc:docMk/>
            <pc:sldMk cId="126634790" sldId="631"/>
            <ac:graphicFrameMk id="131" creationId="{FD47D74F-9CC4-4944-86AC-08864CF8FA25}"/>
          </ac:graphicFrameMkLst>
        </pc:graphicFrameChg>
        <pc:graphicFrameChg chg="mod">
          <ac:chgData name="Janos Plocher" userId="ba7cd727-c325-432c-8863-bb9badcea957" providerId="ADAL" clId="{DF93BB84-0486-49C9-81D3-5FD8FB38A753}" dt="2021-12-21T13:42:45.318" v="2912"/>
          <ac:graphicFrameMkLst>
            <pc:docMk/>
            <pc:sldMk cId="126634790" sldId="631"/>
            <ac:graphicFrameMk id="140" creationId="{53C54E5E-AE00-430B-8DE8-1C0406236905}"/>
          </ac:graphicFrameMkLst>
        </pc:graphicFrameChg>
        <pc:picChg chg="add mod">
          <ac:chgData name="Janos Plocher" userId="ba7cd727-c325-432c-8863-bb9badcea957" providerId="ADAL" clId="{DF93BB84-0486-49C9-81D3-5FD8FB38A753}" dt="2021-12-17T14:10:43.415" v="484" actId="1076"/>
          <ac:picMkLst>
            <pc:docMk/>
            <pc:sldMk cId="126634790" sldId="631"/>
            <ac:picMk id="4" creationId="{7099881D-1AE1-45BF-9398-17A4DB587864}"/>
          </ac:picMkLst>
        </pc:picChg>
        <pc:picChg chg="del">
          <ac:chgData name="Janos Plocher" userId="ba7cd727-c325-432c-8863-bb9badcea957" providerId="ADAL" clId="{DF93BB84-0486-49C9-81D3-5FD8FB38A753}" dt="2021-12-17T14:09:37.654" v="478" actId="478"/>
          <ac:picMkLst>
            <pc:docMk/>
            <pc:sldMk cId="126634790" sldId="631"/>
            <ac:picMk id="25" creationId="{DA49A698-EAF6-4AA3-A48E-9FA242E6703A}"/>
          </ac:picMkLst>
        </pc:picChg>
        <pc:picChg chg="mod">
          <ac:chgData name="Janos Plocher" userId="ba7cd727-c325-432c-8863-bb9badcea957" providerId="ADAL" clId="{DF93BB84-0486-49C9-81D3-5FD8FB38A753}" dt="2021-12-17T14:09:23.600" v="471" actId="688"/>
          <ac:picMkLst>
            <pc:docMk/>
            <pc:sldMk cId="126634790" sldId="631"/>
            <ac:picMk id="27" creationId="{78C85EF8-9C79-47C5-B2B8-C4ABAEE99E97}"/>
          </ac:picMkLst>
        </pc:picChg>
        <pc:picChg chg="mod">
          <ac:chgData name="Janos Plocher" userId="ba7cd727-c325-432c-8863-bb9badcea957" providerId="ADAL" clId="{DF93BB84-0486-49C9-81D3-5FD8FB38A753}" dt="2021-12-17T14:09:20.919" v="470" actId="688"/>
          <ac:picMkLst>
            <pc:docMk/>
            <pc:sldMk cId="126634790" sldId="631"/>
            <ac:picMk id="30" creationId="{8D8937FF-8DBA-4053-A798-45623E6B2BAE}"/>
          </ac:picMkLst>
        </pc:picChg>
        <pc:picChg chg="add del mod">
          <ac:chgData name="Janos Plocher" userId="ba7cd727-c325-432c-8863-bb9badcea957" providerId="ADAL" clId="{DF93BB84-0486-49C9-81D3-5FD8FB38A753}" dt="2021-12-17T14:12:27.727" v="510" actId="478"/>
          <ac:picMkLst>
            <pc:docMk/>
            <pc:sldMk cId="126634790" sldId="631"/>
            <ac:picMk id="109" creationId="{3E15E4B8-FF98-4321-9BDC-173D355D4D94}"/>
          </ac:picMkLst>
        </pc:picChg>
        <pc:picChg chg="del">
          <ac:chgData name="Janos Plocher" userId="ba7cd727-c325-432c-8863-bb9badcea957" providerId="ADAL" clId="{DF93BB84-0486-49C9-81D3-5FD8FB38A753}" dt="2021-12-17T14:14:02.143" v="521" actId="478"/>
          <ac:picMkLst>
            <pc:docMk/>
            <pc:sldMk cId="126634790" sldId="631"/>
            <ac:picMk id="118" creationId="{89D24C66-1347-4633-941B-C8879D3BF9DA}"/>
          </ac:picMkLst>
        </pc:picChg>
        <pc:picChg chg="del">
          <ac:chgData name="Janos Plocher" userId="ba7cd727-c325-432c-8863-bb9badcea957" providerId="ADAL" clId="{DF93BB84-0486-49C9-81D3-5FD8FB38A753}" dt="2021-12-17T14:14:38.551" v="542" actId="478"/>
          <ac:picMkLst>
            <pc:docMk/>
            <pc:sldMk cId="126634790" sldId="631"/>
            <ac:picMk id="119" creationId="{FB5D473D-E60A-45D3-892B-1F30BC5578E3}"/>
          </ac:picMkLst>
        </pc:picChg>
        <pc:picChg chg="del">
          <ac:chgData name="Janos Plocher" userId="ba7cd727-c325-432c-8863-bb9badcea957" providerId="ADAL" clId="{DF93BB84-0486-49C9-81D3-5FD8FB38A753}" dt="2021-12-17T14:08:52.639" v="462" actId="478"/>
          <ac:picMkLst>
            <pc:docMk/>
            <pc:sldMk cId="126634790" sldId="631"/>
            <ac:picMk id="121" creationId="{41A1232C-86BD-4F99-8192-54C5C04AD409}"/>
          </ac:picMkLst>
        </pc:picChg>
        <pc:picChg chg="mod">
          <ac:chgData name="Janos Plocher" userId="ba7cd727-c325-432c-8863-bb9badcea957" providerId="ADAL" clId="{DF93BB84-0486-49C9-81D3-5FD8FB38A753}" dt="2021-12-22T13:29:46.261" v="7463"/>
          <ac:picMkLst>
            <pc:docMk/>
            <pc:sldMk cId="126634790" sldId="631"/>
            <ac:picMk id="148" creationId="{6E7C46D0-7C24-4B90-9807-3DB029C713A7}"/>
          </ac:picMkLst>
        </pc:picChg>
        <pc:picChg chg="add del mod">
          <ac:chgData name="Janos Plocher" userId="ba7cd727-c325-432c-8863-bb9badcea957" providerId="ADAL" clId="{DF93BB84-0486-49C9-81D3-5FD8FB38A753}" dt="2021-12-17T14:11:36.982" v="501" actId="478"/>
          <ac:picMkLst>
            <pc:docMk/>
            <pc:sldMk cId="126634790" sldId="631"/>
            <ac:picMk id="1025" creationId="{FAF7188F-1848-46DA-B0CE-236B868EE95A}"/>
          </ac:picMkLst>
        </pc:picChg>
        <pc:picChg chg="add mod">
          <ac:chgData name="Janos Plocher" userId="ba7cd727-c325-432c-8863-bb9badcea957" providerId="ADAL" clId="{DF93BB84-0486-49C9-81D3-5FD8FB38A753}" dt="2021-12-17T14:12:37.638" v="511" actId="1076"/>
          <ac:picMkLst>
            <pc:docMk/>
            <pc:sldMk cId="126634790" sldId="631"/>
            <ac:picMk id="1026" creationId="{C35BB83B-F398-487F-9BB2-779627A8C76C}"/>
          </ac:picMkLst>
        </pc:picChg>
        <pc:picChg chg="add mod">
          <ac:chgData name="Janos Plocher" userId="ba7cd727-c325-432c-8863-bb9badcea957" providerId="ADAL" clId="{DF93BB84-0486-49C9-81D3-5FD8FB38A753}" dt="2021-12-17T14:14:17.760" v="524" actId="1076"/>
          <ac:picMkLst>
            <pc:docMk/>
            <pc:sldMk cId="126634790" sldId="631"/>
            <ac:picMk id="1027" creationId="{A71BFFE5-3995-4425-AF0C-CB4A58D01CB9}"/>
          </ac:picMkLst>
        </pc:picChg>
        <pc:picChg chg="add mod">
          <ac:chgData name="Janos Plocher" userId="ba7cd727-c325-432c-8863-bb9badcea957" providerId="ADAL" clId="{DF93BB84-0486-49C9-81D3-5FD8FB38A753}" dt="2021-12-17T14:14:50.202" v="547" actId="1076"/>
          <ac:picMkLst>
            <pc:docMk/>
            <pc:sldMk cId="126634790" sldId="631"/>
            <ac:picMk id="1028" creationId="{1B14A808-EFB5-43C8-809F-ECE3EC3DA986}"/>
          </ac:picMkLst>
        </pc:picChg>
        <pc:cxnChg chg="mod">
          <ac:chgData name="Janos Plocher" userId="ba7cd727-c325-432c-8863-bb9badcea957" providerId="ADAL" clId="{DF93BB84-0486-49C9-81D3-5FD8FB38A753}" dt="2021-12-20T14:13:09.165" v="1634" actId="14100"/>
          <ac:cxnSpMkLst>
            <pc:docMk/>
            <pc:sldMk cId="126634790" sldId="631"/>
            <ac:cxnSpMk id="23" creationId="{4475BB75-8480-4096-9183-552925F27E10}"/>
          </ac:cxnSpMkLst>
        </pc:cxnChg>
        <pc:cxnChg chg="mod">
          <ac:chgData name="Janos Plocher" userId="ba7cd727-c325-432c-8863-bb9badcea957" providerId="ADAL" clId="{DF93BB84-0486-49C9-81D3-5FD8FB38A753}" dt="2021-12-17T14:14:27.793" v="541" actId="1036"/>
          <ac:cxnSpMkLst>
            <pc:docMk/>
            <pc:sldMk cId="126634790" sldId="631"/>
            <ac:cxnSpMk id="40" creationId="{BF994D7F-D66B-4CF3-B46D-FB5226572E80}"/>
          </ac:cxnSpMkLst>
        </pc:cxnChg>
        <pc:cxnChg chg="add mod">
          <ac:chgData name="Janos Plocher" userId="ba7cd727-c325-432c-8863-bb9badcea957" providerId="ADAL" clId="{DF93BB84-0486-49C9-81D3-5FD8FB38A753}" dt="2021-12-17T14:16:19.948" v="566" actId="14100"/>
          <ac:cxnSpMkLst>
            <pc:docMk/>
            <pc:sldMk cId="126634790" sldId="631"/>
            <ac:cxnSpMk id="103" creationId="{D93074C7-0D87-4E02-B4B9-5AC873ADC0A4}"/>
          </ac:cxnSpMkLst>
        </pc:cxnChg>
        <pc:cxnChg chg="add mod">
          <ac:chgData name="Janos Plocher" userId="ba7cd727-c325-432c-8863-bb9badcea957" providerId="ADAL" clId="{DF93BB84-0486-49C9-81D3-5FD8FB38A753}" dt="2021-12-17T14:15:32.552" v="550" actId="164"/>
          <ac:cxnSpMkLst>
            <pc:docMk/>
            <pc:sldMk cId="126634790" sldId="631"/>
            <ac:cxnSpMk id="105" creationId="{803656F5-5306-4FD1-B256-3B9B77449558}"/>
          </ac:cxnSpMkLst>
        </pc:cxnChg>
        <pc:cxnChg chg="add mod">
          <ac:chgData name="Janos Plocher" userId="ba7cd727-c325-432c-8863-bb9badcea957" providerId="ADAL" clId="{DF93BB84-0486-49C9-81D3-5FD8FB38A753}" dt="2021-12-17T14:15:32.552" v="550" actId="164"/>
          <ac:cxnSpMkLst>
            <pc:docMk/>
            <pc:sldMk cId="126634790" sldId="631"/>
            <ac:cxnSpMk id="110" creationId="{336B5A51-CA75-46D2-B84B-BF8A3BF13A65}"/>
          </ac:cxnSpMkLst>
        </pc:cxnChg>
        <pc:cxnChg chg="add mod">
          <ac:chgData name="Janos Plocher" userId="ba7cd727-c325-432c-8863-bb9badcea957" providerId="ADAL" clId="{DF93BB84-0486-49C9-81D3-5FD8FB38A753}" dt="2021-12-17T14:17:09.041" v="572" actId="20577"/>
          <ac:cxnSpMkLst>
            <pc:docMk/>
            <pc:sldMk cId="126634790" sldId="631"/>
            <ac:cxnSpMk id="127" creationId="{5DE22A77-513E-427B-9229-7858710D014A}"/>
          </ac:cxnSpMkLst>
        </pc:cxnChg>
      </pc:sldChg>
      <pc:sldChg chg="addSp delSp modSp mod modNotesTx">
        <pc:chgData name="Janos Plocher" userId="ba7cd727-c325-432c-8863-bb9badcea957" providerId="ADAL" clId="{DF93BB84-0486-49C9-81D3-5FD8FB38A753}" dt="2022-01-03T14:23:28.604" v="17711" actId="20577"/>
        <pc:sldMkLst>
          <pc:docMk/>
          <pc:sldMk cId="965807214" sldId="632"/>
        </pc:sldMkLst>
        <pc:spChg chg="mod">
          <ac:chgData name="Janos Plocher" userId="ba7cd727-c325-432c-8863-bb9badcea957" providerId="ADAL" clId="{DF93BB84-0486-49C9-81D3-5FD8FB38A753}" dt="2021-12-17T14:54:11.094" v="1028" actId="1076"/>
          <ac:spMkLst>
            <pc:docMk/>
            <pc:sldMk cId="965807214" sldId="632"/>
            <ac:spMk id="26" creationId="{D72309B1-CA38-4C40-9DAE-FD9082199F99}"/>
          </ac:spMkLst>
        </pc:spChg>
        <pc:spChg chg="mod">
          <ac:chgData name="Janos Plocher" userId="ba7cd727-c325-432c-8863-bb9badcea957" providerId="ADAL" clId="{DF93BB84-0486-49C9-81D3-5FD8FB38A753}" dt="2021-12-17T14:53:55.834" v="1025" actId="1076"/>
          <ac:spMkLst>
            <pc:docMk/>
            <pc:sldMk cId="965807214" sldId="632"/>
            <ac:spMk id="27" creationId="{86FCBD70-61D1-4E1B-BC17-D806C2B5C26B}"/>
          </ac:spMkLst>
        </pc:spChg>
        <pc:spChg chg="mod">
          <ac:chgData name="Janos Plocher" userId="ba7cd727-c325-432c-8863-bb9badcea957" providerId="ADAL" clId="{DF93BB84-0486-49C9-81D3-5FD8FB38A753}" dt="2021-12-17T14:54:06.880" v="1027" actId="1076"/>
          <ac:spMkLst>
            <pc:docMk/>
            <pc:sldMk cId="965807214" sldId="632"/>
            <ac:spMk id="28" creationId="{0EF7AFFC-5021-4515-BE74-C1164B251690}"/>
          </ac:spMkLst>
        </pc:spChg>
        <pc:spChg chg="mod">
          <ac:chgData name="Janos Plocher" userId="ba7cd727-c325-432c-8863-bb9badcea957" providerId="ADAL" clId="{DF93BB84-0486-49C9-81D3-5FD8FB38A753}" dt="2021-12-17T14:54:02.089" v="1026" actId="1076"/>
          <ac:spMkLst>
            <pc:docMk/>
            <pc:sldMk cId="965807214" sldId="632"/>
            <ac:spMk id="29" creationId="{56E3D7DC-7DAE-489F-8355-0C7C496E38E1}"/>
          </ac:spMkLst>
        </pc:spChg>
        <pc:spChg chg="mod">
          <ac:chgData name="Janos Plocher" userId="ba7cd727-c325-432c-8863-bb9badcea957" providerId="ADAL" clId="{DF93BB84-0486-49C9-81D3-5FD8FB38A753}" dt="2021-12-17T14:53:39.627" v="1024" actId="14100"/>
          <ac:spMkLst>
            <pc:docMk/>
            <pc:sldMk cId="965807214" sldId="632"/>
            <ac:spMk id="32" creationId="{A4864316-AC4D-4833-A4DD-8A383FD475B4}"/>
          </ac:spMkLst>
        </pc:spChg>
        <pc:spChg chg="mod">
          <ac:chgData name="Janos Plocher" userId="ba7cd727-c325-432c-8863-bb9badcea957" providerId="ADAL" clId="{DF93BB84-0486-49C9-81D3-5FD8FB38A753}" dt="2021-12-17T14:53:32.887" v="1023" actId="14100"/>
          <ac:spMkLst>
            <pc:docMk/>
            <pc:sldMk cId="965807214" sldId="632"/>
            <ac:spMk id="33" creationId="{34E23F0E-AB88-4A8E-BA6A-B8B665E858F5}"/>
          </ac:spMkLst>
        </pc:spChg>
        <pc:spChg chg="mod">
          <ac:chgData name="Janos Plocher" userId="ba7cd727-c325-432c-8863-bb9badcea957" providerId="ADAL" clId="{DF93BB84-0486-49C9-81D3-5FD8FB38A753}" dt="2022-01-03T14:22:04.928" v="17695" actId="207"/>
          <ac:spMkLst>
            <pc:docMk/>
            <pc:sldMk cId="965807214" sldId="632"/>
            <ac:spMk id="41" creationId="{B7BD9F91-CC08-4BA4-BFED-FCAC652943D9}"/>
          </ac:spMkLst>
        </pc:spChg>
        <pc:spChg chg="add mod">
          <ac:chgData name="Janos Plocher" userId="ba7cd727-c325-432c-8863-bb9badcea957" providerId="ADAL" clId="{DF93BB84-0486-49C9-81D3-5FD8FB38A753}" dt="2021-12-23T13:07:31.169" v="11266" actId="1036"/>
          <ac:spMkLst>
            <pc:docMk/>
            <pc:sldMk cId="965807214" sldId="632"/>
            <ac:spMk id="45" creationId="{D645B4FB-B785-4832-83DB-BA8C7FD37A65}"/>
          </ac:spMkLst>
        </pc:spChg>
        <pc:spChg chg="del">
          <ac:chgData name="Janos Plocher" userId="ba7cd727-c325-432c-8863-bb9badcea957" providerId="ADAL" clId="{DF93BB84-0486-49C9-81D3-5FD8FB38A753}" dt="2021-12-20T13:42:59.986" v="1585" actId="478"/>
          <ac:spMkLst>
            <pc:docMk/>
            <pc:sldMk cId="965807214" sldId="632"/>
            <ac:spMk id="81" creationId="{1FB57294-2CD5-4812-9883-E34EF3CD231B}"/>
          </ac:spMkLst>
        </pc:spChg>
        <pc:spChg chg="del">
          <ac:chgData name="Janos Plocher" userId="ba7cd727-c325-432c-8863-bb9badcea957" providerId="ADAL" clId="{DF93BB84-0486-49C9-81D3-5FD8FB38A753}" dt="2021-12-20T13:42:57.130" v="1584" actId="478"/>
          <ac:spMkLst>
            <pc:docMk/>
            <pc:sldMk cId="965807214" sldId="632"/>
            <ac:spMk id="82" creationId="{71045E1B-F9E8-4CC9-B6CE-95C7B7B45491}"/>
          </ac:spMkLst>
        </pc:spChg>
        <pc:spChg chg="del">
          <ac:chgData name="Janos Plocher" userId="ba7cd727-c325-432c-8863-bb9badcea957" providerId="ADAL" clId="{DF93BB84-0486-49C9-81D3-5FD8FB38A753}" dt="2021-12-20T13:42:55.723" v="1583" actId="478"/>
          <ac:spMkLst>
            <pc:docMk/>
            <pc:sldMk cId="965807214" sldId="632"/>
            <ac:spMk id="83" creationId="{C4FCFE9C-4B3E-4AEF-9440-C148328604BE}"/>
          </ac:spMkLst>
        </pc:spChg>
        <pc:spChg chg="del">
          <ac:chgData name="Janos Plocher" userId="ba7cd727-c325-432c-8863-bb9badcea957" providerId="ADAL" clId="{DF93BB84-0486-49C9-81D3-5FD8FB38A753}" dt="2021-12-20T13:42:54.122" v="1582" actId="478"/>
          <ac:spMkLst>
            <pc:docMk/>
            <pc:sldMk cId="965807214" sldId="632"/>
            <ac:spMk id="84" creationId="{3D403B9C-5FEE-4D7D-8C49-C1AA98F2E7C7}"/>
          </ac:spMkLst>
        </pc:spChg>
        <pc:spChg chg="mod">
          <ac:chgData name="Janos Plocher" userId="ba7cd727-c325-432c-8863-bb9badcea957" providerId="ADAL" clId="{DF93BB84-0486-49C9-81D3-5FD8FB38A753}" dt="2021-12-17T14:53:22.472" v="1022" actId="1076"/>
          <ac:spMkLst>
            <pc:docMk/>
            <pc:sldMk cId="965807214" sldId="632"/>
            <ac:spMk id="131" creationId="{652384CC-1002-4CB6-AF8D-430126A4898B}"/>
          </ac:spMkLst>
        </pc:spChg>
        <pc:spChg chg="add mod">
          <ac:chgData name="Janos Plocher" userId="ba7cd727-c325-432c-8863-bb9badcea957" providerId="ADAL" clId="{DF93BB84-0486-49C9-81D3-5FD8FB38A753}" dt="2021-12-23T13:07:16.024" v="11236" actId="1036"/>
          <ac:spMkLst>
            <pc:docMk/>
            <pc:sldMk cId="965807214" sldId="632"/>
            <ac:spMk id="139" creationId="{22BF8002-7CF4-47CF-93DC-784B671A0192}"/>
          </ac:spMkLst>
        </pc:spChg>
        <pc:spChg chg="add mod">
          <ac:chgData name="Janos Plocher" userId="ba7cd727-c325-432c-8863-bb9badcea957" providerId="ADAL" clId="{DF93BB84-0486-49C9-81D3-5FD8FB38A753}" dt="2021-12-23T13:07:24.411" v="11255" actId="1035"/>
          <ac:spMkLst>
            <pc:docMk/>
            <pc:sldMk cId="965807214" sldId="632"/>
            <ac:spMk id="147" creationId="{BFC90092-1569-4523-BBBE-CA646A0296BD}"/>
          </ac:spMkLst>
        </pc:spChg>
        <pc:spChg chg="mod">
          <ac:chgData name="Janos Plocher" userId="ba7cd727-c325-432c-8863-bb9badcea957" providerId="ADAL" clId="{DF93BB84-0486-49C9-81D3-5FD8FB38A753}" dt="2021-12-21T13:15:35.978" v="2714"/>
          <ac:spMkLst>
            <pc:docMk/>
            <pc:sldMk cId="965807214" sldId="632"/>
            <ac:spMk id="157" creationId="{6CE29ACF-6676-4D5C-886E-1E38B517ACEC}"/>
          </ac:spMkLst>
        </pc:spChg>
        <pc:spChg chg="mod ord">
          <ac:chgData name="Janos Plocher" userId="ba7cd727-c325-432c-8863-bb9badcea957" providerId="ADAL" clId="{DF93BB84-0486-49C9-81D3-5FD8FB38A753}" dt="2021-12-20T13:44:15.394" v="1604" actId="1076"/>
          <ac:spMkLst>
            <pc:docMk/>
            <pc:sldMk cId="965807214" sldId="632"/>
            <ac:spMk id="158" creationId="{87E3E3B7-E707-429C-8D23-1C927669AEB8}"/>
          </ac:spMkLst>
        </pc:spChg>
        <pc:spChg chg="mod">
          <ac:chgData name="Janos Plocher" userId="ba7cd727-c325-432c-8863-bb9badcea957" providerId="ADAL" clId="{DF93BB84-0486-49C9-81D3-5FD8FB38A753}" dt="2021-12-21T13:15:35.978" v="2714"/>
          <ac:spMkLst>
            <pc:docMk/>
            <pc:sldMk cId="965807214" sldId="632"/>
            <ac:spMk id="160" creationId="{85733740-F683-4355-8178-B4644896EACE}"/>
          </ac:spMkLst>
        </pc:spChg>
        <pc:spChg chg="mod">
          <ac:chgData name="Janos Plocher" userId="ba7cd727-c325-432c-8863-bb9badcea957" providerId="ADAL" clId="{DF93BB84-0486-49C9-81D3-5FD8FB38A753}" dt="2021-12-21T13:15:35.978" v="2714"/>
          <ac:spMkLst>
            <pc:docMk/>
            <pc:sldMk cId="965807214" sldId="632"/>
            <ac:spMk id="161" creationId="{634549A8-B018-4204-B11A-2F12A3EA2504}"/>
          </ac:spMkLst>
        </pc:spChg>
        <pc:spChg chg="mod">
          <ac:chgData name="Janos Plocher" userId="ba7cd727-c325-432c-8863-bb9badcea957" providerId="ADAL" clId="{DF93BB84-0486-49C9-81D3-5FD8FB38A753}" dt="2021-12-21T13:15:35.978" v="2714"/>
          <ac:spMkLst>
            <pc:docMk/>
            <pc:sldMk cId="965807214" sldId="632"/>
            <ac:spMk id="162" creationId="{C2155C67-5B21-4D9C-8113-A5CC4A96861B}"/>
          </ac:spMkLst>
        </pc:spChg>
        <pc:spChg chg="mod">
          <ac:chgData name="Janos Plocher" userId="ba7cd727-c325-432c-8863-bb9badcea957" providerId="ADAL" clId="{DF93BB84-0486-49C9-81D3-5FD8FB38A753}" dt="2021-12-21T13:15:35.978" v="2714"/>
          <ac:spMkLst>
            <pc:docMk/>
            <pc:sldMk cId="965807214" sldId="632"/>
            <ac:spMk id="163" creationId="{BD1D7A94-0B7C-45C5-8261-5B146A5AA5B5}"/>
          </ac:spMkLst>
        </pc:spChg>
        <pc:spChg chg="mod">
          <ac:chgData name="Janos Plocher" userId="ba7cd727-c325-432c-8863-bb9badcea957" providerId="ADAL" clId="{DF93BB84-0486-49C9-81D3-5FD8FB38A753}" dt="2021-12-21T13:15:35.978" v="2714"/>
          <ac:spMkLst>
            <pc:docMk/>
            <pc:sldMk cId="965807214" sldId="632"/>
            <ac:spMk id="164" creationId="{A0C41B7B-0550-454D-BFAB-ACB01E6AAF7E}"/>
          </ac:spMkLst>
        </pc:spChg>
        <pc:spChg chg="mod">
          <ac:chgData name="Janos Plocher" userId="ba7cd727-c325-432c-8863-bb9badcea957" providerId="ADAL" clId="{DF93BB84-0486-49C9-81D3-5FD8FB38A753}" dt="2021-12-21T13:43:15.391" v="2916" actId="14100"/>
          <ac:spMkLst>
            <pc:docMk/>
            <pc:sldMk cId="965807214" sldId="632"/>
            <ac:spMk id="167" creationId="{5CF5A0DD-FBBE-4FF1-A8E5-3AF0E358CC2F}"/>
          </ac:spMkLst>
        </pc:spChg>
        <pc:spChg chg="mod">
          <ac:chgData name="Janos Plocher" userId="ba7cd727-c325-432c-8863-bb9badcea957" providerId="ADAL" clId="{DF93BB84-0486-49C9-81D3-5FD8FB38A753}" dt="2021-12-21T13:43:12.469" v="2915"/>
          <ac:spMkLst>
            <pc:docMk/>
            <pc:sldMk cId="965807214" sldId="632"/>
            <ac:spMk id="169" creationId="{624D4AF4-E0DB-4208-94BF-66DDC40DB673}"/>
          </ac:spMkLst>
        </pc:spChg>
        <pc:spChg chg="mod">
          <ac:chgData name="Janos Plocher" userId="ba7cd727-c325-432c-8863-bb9badcea957" providerId="ADAL" clId="{DF93BB84-0486-49C9-81D3-5FD8FB38A753}" dt="2021-12-21T13:43:12.469" v="2915"/>
          <ac:spMkLst>
            <pc:docMk/>
            <pc:sldMk cId="965807214" sldId="632"/>
            <ac:spMk id="170" creationId="{5C5EC2C7-1755-4617-AC87-4D910BDBB51C}"/>
          </ac:spMkLst>
        </pc:spChg>
        <pc:spChg chg="mod">
          <ac:chgData name="Janos Plocher" userId="ba7cd727-c325-432c-8863-bb9badcea957" providerId="ADAL" clId="{DF93BB84-0486-49C9-81D3-5FD8FB38A753}" dt="2021-12-21T13:43:12.469" v="2915"/>
          <ac:spMkLst>
            <pc:docMk/>
            <pc:sldMk cId="965807214" sldId="632"/>
            <ac:spMk id="171" creationId="{1A6107A4-BC66-4561-B11E-E10E2AD7BFD1}"/>
          </ac:spMkLst>
        </pc:spChg>
        <pc:spChg chg="mod">
          <ac:chgData name="Janos Plocher" userId="ba7cd727-c325-432c-8863-bb9badcea957" providerId="ADAL" clId="{DF93BB84-0486-49C9-81D3-5FD8FB38A753}" dt="2021-12-21T13:43:12.469" v="2915"/>
          <ac:spMkLst>
            <pc:docMk/>
            <pc:sldMk cId="965807214" sldId="632"/>
            <ac:spMk id="172" creationId="{2844A6FF-BDB9-4683-92BC-CD963CA18E5D}"/>
          </ac:spMkLst>
        </pc:spChg>
        <pc:spChg chg="mod">
          <ac:chgData name="Janos Plocher" userId="ba7cd727-c325-432c-8863-bb9badcea957" providerId="ADAL" clId="{DF93BB84-0486-49C9-81D3-5FD8FB38A753}" dt="2021-12-21T13:43:12.469" v="2915"/>
          <ac:spMkLst>
            <pc:docMk/>
            <pc:sldMk cId="965807214" sldId="632"/>
            <ac:spMk id="173" creationId="{1F981279-9684-4B67-ACD9-F39974EB012C}"/>
          </ac:spMkLst>
        </pc:spChg>
        <pc:spChg chg="mod">
          <ac:chgData name="Janos Plocher" userId="ba7cd727-c325-432c-8863-bb9badcea957" providerId="ADAL" clId="{DF93BB84-0486-49C9-81D3-5FD8FB38A753}" dt="2021-12-22T13:52:13.669" v="7917"/>
          <ac:spMkLst>
            <pc:docMk/>
            <pc:sldMk cId="965807214" sldId="632"/>
            <ac:spMk id="182" creationId="{7D9FD706-E3AE-41DC-BF86-6E62D167FFC9}"/>
          </ac:spMkLst>
        </pc:spChg>
        <pc:spChg chg="add mod">
          <ac:chgData name="Janos Plocher" userId="ba7cd727-c325-432c-8863-bb9badcea957" providerId="ADAL" clId="{DF93BB84-0486-49C9-81D3-5FD8FB38A753}" dt="2021-12-22T13:52:51.220" v="7925" actId="1076"/>
          <ac:spMkLst>
            <pc:docMk/>
            <pc:sldMk cId="965807214" sldId="632"/>
            <ac:spMk id="184" creationId="{F7BA88EC-D166-49F9-B7EF-D17FC12B4C57}"/>
          </ac:spMkLst>
        </pc:spChg>
        <pc:grpChg chg="del">
          <ac:chgData name="Janos Plocher" userId="ba7cd727-c325-432c-8863-bb9badcea957" providerId="ADAL" clId="{DF93BB84-0486-49C9-81D3-5FD8FB38A753}" dt="2021-12-20T13:43:05.203" v="1588" actId="478"/>
          <ac:grpSpMkLst>
            <pc:docMk/>
            <pc:sldMk cId="965807214" sldId="632"/>
            <ac:grpSpMk id="85" creationId="{E837C333-57F6-49A2-87FC-3DD248BB969B}"/>
          </ac:grpSpMkLst>
        </pc:grpChg>
        <pc:grpChg chg="del">
          <ac:chgData name="Janos Plocher" userId="ba7cd727-c325-432c-8863-bb9badcea957" providerId="ADAL" clId="{DF93BB84-0486-49C9-81D3-5FD8FB38A753}" dt="2021-12-20T13:43:03.268" v="1587" actId="478"/>
          <ac:grpSpMkLst>
            <pc:docMk/>
            <pc:sldMk cId="965807214" sldId="632"/>
            <ac:grpSpMk id="87" creationId="{44C2EFA3-DBBD-47F3-9970-90834461C705}"/>
          </ac:grpSpMkLst>
        </pc:grpChg>
        <pc:grpChg chg="del">
          <ac:chgData name="Janos Plocher" userId="ba7cd727-c325-432c-8863-bb9badcea957" providerId="ADAL" clId="{DF93BB84-0486-49C9-81D3-5FD8FB38A753}" dt="2021-12-20T13:43:10.914" v="1591" actId="478"/>
          <ac:grpSpMkLst>
            <pc:docMk/>
            <pc:sldMk cId="965807214" sldId="632"/>
            <ac:grpSpMk id="91" creationId="{CD650AB5-6B0F-48B2-8980-C17B44DE7D1C}"/>
          </ac:grpSpMkLst>
        </pc:grpChg>
        <pc:grpChg chg="del">
          <ac:chgData name="Janos Plocher" userId="ba7cd727-c325-432c-8863-bb9badcea957" providerId="ADAL" clId="{DF93BB84-0486-49C9-81D3-5FD8FB38A753}" dt="2021-12-20T13:43:09.155" v="1590" actId="478"/>
          <ac:grpSpMkLst>
            <pc:docMk/>
            <pc:sldMk cId="965807214" sldId="632"/>
            <ac:grpSpMk id="93" creationId="{E2EE1C1C-1D10-487F-A369-885826C5CE3F}"/>
          </ac:grpSpMkLst>
        </pc:grpChg>
        <pc:grpChg chg="mod">
          <ac:chgData name="Janos Plocher" userId="ba7cd727-c325-432c-8863-bb9badcea957" providerId="ADAL" clId="{DF93BB84-0486-49C9-81D3-5FD8FB38A753}" dt="2022-01-03T12:20:13.506" v="14622" actId="1076"/>
          <ac:grpSpMkLst>
            <pc:docMk/>
            <pc:sldMk cId="965807214" sldId="632"/>
            <ac:grpSpMk id="107" creationId="{EB4F89C0-F6DE-4879-8E62-501347366B02}"/>
          </ac:grpSpMkLst>
        </pc:grpChg>
        <pc:grpChg chg="mod">
          <ac:chgData name="Janos Plocher" userId="ba7cd727-c325-432c-8863-bb9badcea957" providerId="ADAL" clId="{DF93BB84-0486-49C9-81D3-5FD8FB38A753}" dt="2022-01-03T12:19:50.621" v="14620" actId="1076"/>
          <ac:grpSpMkLst>
            <pc:docMk/>
            <pc:sldMk cId="965807214" sldId="632"/>
            <ac:grpSpMk id="115" creationId="{FC3E5D9E-EEBB-4B1D-A765-494E6BF7DE05}"/>
          </ac:grpSpMkLst>
        </pc:grpChg>
        <pc:grpChg chg="mod">
          <ac:chgData name="Janos Plocher" userId="ba7cd727-c325-432c-8863-bb9badcea957" providerId="ADAL" clId="{DF93BB84-0486-49C9-81D3-5FD8FB38A753}" dt="2022-01-03T12:19:56.973" v="14621" actId="1076"/>
          <ac:grpSpMkLst>
            <pc:docMk/>
            <pc:sldMk cId="965807214" sldId="632"/>
            <ac:grpSpMk id="122" creationId="{55369070-A1AD-4C13-8815-E2274ABF87F8}"/>
          </ac:grpSpMkLst>
        </pc:grpChg>
        <pc:grpChg chg="mod">
          <ac:chgData name="Janos Plocher" userId="ba7cd727-c325-432c-8863-bb9badcea957" providerId="ADAL" clId="{DF93BB84-0486-49C9-81D3-5FD8FB38A753}" dt="2021-12-17T14:52:31.272" v="1013" actId="1076"/>
          <ac:grpSpMkLst>
            <pc:docMk/>
            <pc:sldMk cId="965807214" sldId="632"/>
            <ac:grpSpMk id="141" creationId="{9BCB9EBF-BDC6-429C-B766-EE99ACC10E16}"/>
          </ac:grpSpMkLst>
        </pc:grpChg>
        <pc:grpChg chg="mod">
          <ac:chgData name="Janos Plocher" userId="ba7cd727-c325-432c-8863-bb9badcea957" providerId="ADAL" clId="{DF93BB84-0486-49C9-81D3-5FD8FB38A753}" dt="2021-12-23T13:07:19.754" v="11245" actId="1035"/>
          <ac:grpSpMkLst>
            <pc:docMk/>
            <pc:sldMk cId="965807214" sldId="632"/>
            <ac:grpSpMk id="150" creationId="{190D360B-07BC-4BC0-94A8-0B0A123C7A94}"/>
          </ac:grpSpMkLst>
        </pc:grpChg>
        <pc:grpChg chg="add del mod">
          <ac:chgData name="Janos Plocher" userId="ba7cd727-c325-432c-8863-bb9badcea957" providerId="ADAL" clId="{DF93BB84-0486-49C9-81D3-5FD8FB38A753}" dt="2021-12-21T13:43:12.107" v="2914" actId="478"/>
          <ac:grpSpMkLst>
            <pc:docMk/>
            <pc:sldMk cId="965807214" sldId="632"/>
            <ac:grpSpMk id="153" creationId="{DC87D48D-1DFD-4C77-A010-96BE0FF8DECD}"/>
          </ac:grpSpMkLst>
        </pc:grpChg>
        <pc:grpChg chg="mod">
          <ac:chgData name="Janos Plocher" userId="ba7cd727-c325-432c-8863-bb9badcea957" providerId="ADAL" clId="{DF93BB84-0486-49C9-81D3-5FD8FB38A753}" dt="2021-12-21T13:15:35.978" v="2714"/>
          <ac:grpSpMkLst>
            <pc:docMk/>
            <pc:sldMk cId="965807214" sldId="632"/>
            <ac:grpSpMk id="156" creationId="{4B12807C-8477-4FFC-A6B8-7FF83AF1D5C3}"/>
          </ac:grpSpMkLst>
        </pc:grpChg>
        <pc:grpChg chg="add mod">
          <ac:chgData name="Janos Plocher" userId="ba7cd727-c325-432c-8863-bb9badcea957" providerId="ADAL" clId="{DF93BB84-0486-49C9-81D3-5FD8FB38A753}" dt="2021-12-21T13:43:12.469" v="2915"/>
          <ac:grpSpMkLst>
            <pc:docMk/>
            <pc:sldMk cId="965807214" sldId="632"/>
            <ac:grpSpMk id="165" creationId="{C50F4DB5-5A38-42D3-BEA7-92C9D8542D91}"/>
          </ac:grpSpMkLst>
        </pc:grpChg>
        <pc:grpChg chg="mod">
          <ac:chgData name="Janos Plocher" userId="ba7cd727-c325-432c-8863-bb9badcea957" providerId="ADAL" clId="{DF93BB84-0486-49C9-81D3-5FD8FB38A753}" dt="2021-12-21T13:43:12.469" v="2915"/>
          <ac:grpSpMkLst>
            <pc:docMk/>
            <pc:sldMk cId="965807214" sldId="632"/>
            <ac:grpSpMk id="166" creationId="{C605235F-9C67-47AA-9058-0C6EFA44E36C}"/>
          </ac:grpSpMkLst>
        </pc:grpChg>
        <pc:grpChg chg="add del mod">
          <ac:chgData name="Janos Plocher" userId="ba7cd727-c325-432c-8863-bb9badcea957" providerId="ADAL" clId="{DF93BB84-0486-49C9-81D3-5FD8FB38A753}" dt="2021-12-22T13:52:54.758" v="7926" actId="478"/>
          <ac:grpSpMkLst>
            <pc:docMk/>
            <pc:sldMk cId="965807214" sldId="632"/>
            <ac:grpSpMk id="181" creationId="{93E48888-A990-447D-B7B0-FFD205EC4E4D}"/>
          </ac:grpSpMkLst>
        </pc:grpChg>
        <pc:graphicFrameChg chg="mod">
          <ac:chgData name="Janos Plocher" userId="ba7cd727-c325-432c-8863-bb9badcea957" providerId="ADAL" clId="{DF93BB84-0486-49C9-81D3-5FD8FB38A753}" dt="2021-12-21T13:15:35.978" v="2714"/>
          <ac:graphicFrameMkLst>
            <pc:docMk/>
            <pc:sldMk cId="965807214" sldId="632"/>
            <ac:graphicFrameMk id="159" creationId="{110E848E-852B-461B-A45B-444E532DDD2C}"/>
          </ac:graphicFrameMkLst>
        </pc:graphicFrameChg>
        <pc:graphicFrameChg chg="mod">
          <ac:chgData name="Janos Plocher" userId="ba7cd727-c325-432c-8863-bb9badcea957" providerId="ADAL" clId="{DF93BB84-0486-49C9-81D3-5FD8FB38A753}" dt="2021-12-21T13:43:12.469" v="2915"/>
          <ac:graphicFrameMkLst>
            <pc:docMk/>
            <pc:sldMk cId="965807214" sldId="632"/>
            <ac:graphicFrameMk id="168" creationId="{A2EBFF1F-C21F-457C-A2DF-BF654EC44C88}"/>
          </ac:graphicFrameMkLst>
        </pc:graphicFrameChg>
        <pc:picChg chg="add mod modCrop">
          <ac:chgData name="Janos Plocher" userId="ba7cd727-c325-432c-8863-bb9badcea957" providerId="ADAL" clId="{DF93BB84-0486-49C9-81D3-5FD8FB38A753}" dt="2021-12-23T13:07:16.024" v="11236" actId="1036"/>
          <ac:picMkLst>
            <pc:docMk/>
            <pc:sldMk cId="965807214" sldId="632"/>
            <ac:picMk id="9" creationId="{73C513EB-470A-4AF3-905A-A838C8AB9C0A}"/>
          </ac:picMkLst>
        </pc:picChg>
        <pc:picChg chg="add mod modCrop">
          <ac:chgData name="Janos Plocher" userId="ba7cd727-c325-432c-8863-bb9badcea957" providerId="ADAL" clId="{DF93BB84-0486-49C9-81D3-5FD8FB38A753}" dt="2021-12-23T13:07:16.024" v="11236" actId="1036"/>
          <ac:picMkLst>
            <pc:docMk/>
            <pc:sldMk cId="965807214" sldId="632"/>
            <ac:picMk id="19" creationId="{3096BBFC-EA5A-4CD6-8BA2-26136258282F}"/>
          </ac:picMkLst>
        </pc:picChg>
        <pc:picChg chg="add mod modCrop">
          <ac:chgData name="Janos Plocher" userId="ba7cd727-c325-432c-8863-bb9badcea957" providerId="ADAL" clId="{DF93BB84-0486-49C9-81D3-5FD8FB38A753}" dt="2021-12-23T13:07:16.024" v="11236" actId="1036"/>
          <ac:picMkLst>
            <pc:docMk/>
            <pc:sldMk cId="965807214" sldId="632"/>
            <ac:picMk id="35" creationId="{82E90F21-A898-4D70-AC4D-22AB15474CA5}"/>
          </ac:picMkLst>
        </pc:picChg>
        <pc:picChg chg="add mod modCrop">
          <ac:chgData name="Janos Plocher" userId="ba7cd727-c325-432c-8863-bb9badcea957" providerId="ADAL" clId="{DF93BB84-0486-49C9-81D3-5FD8FB38A753}" dt="2021-12-23T13:07:16.024" v="11236" actId="1036"/>
          <ac:picMkLst>
            <pc:docMk/>
            <pc:sldMk cId="965807214" sldId="632"/>
            <ac:picMk id="36" creationId="{304972F6-5A9E-4B64-B819-22F6DF414A34}"/>
          </ac:picMkLst>
        </pc:picChg>
        <pc:picChg chg="add mod modCrop">
          <ac:chgData name="Janos Plocher" userId="ba7cd727-c325-432c-8863-bb9badcea957" providerId="ADAL" clId="{DF93BB84-0486-49C9-81D3-5FD8FB38A753}" dt="2021-12-23T13:07:16.024" v="11236" actId="1036"/>
          <ac:picMkLst>
            <pc:docMk/>
            <pc:sldMk cId="965807214" sldId="632"/>
            <ac:picMk id="37" creationId="{09A4B31A-3B41-4988-A82F-70A8FC2738EE}"/>
          </ac:picMkLst>
        </pc:picChg>
        <pc:picChg chg="add mod modCrop">
          <ac:chgData name="Janos Plocher" userId="ba7cd727-c325-432c-8863-bb9badcea957" providerId="ADAL" clId="{DF93BB84-0486-49C9-81D3-5FD8FB38A753}" dt="2021-12-23T13:07:16.024" v="11236" actId="1036"/>
          <ac:picMkLst>
            <pc:docMk/>
            <pc:sldMk cId="965807214" sldId="632"/>
            <ac:picMk id="38" creationId="{50702B9E-618F-407F-B8A7-61FB48490933}"/>
          </ac:picMkLst>
        </pc:picChg>
        <pc:picChg chg="add mod ord modCrop">
          <ac:chgData name="Janos Plocher" userId="ba7cd727-c325-432c-8863-bb9badcea957" providerId="ADAL" clId="{DF93BB84-0486-49C9-81D3-5FD8FB38A753}" dt="2021-12-23T13:07:31.169" v="11266" actId="1036"/>
          <ac:picMkLst>
            <pc:docMk/>
            <pc:sldMk cId="965807214" sldId="632"/>
            <ac:picMk id="44" creationId="{0968E95C-B431-428B-9836-BD5E8886ECC5}"/>
          </ac:picMkLst>
        </pc:picChg>
        <pc:picChg chg="mod">
          <ac:chgData name="Janos Plocher" userId="ba7cd727-c325-432c-8863-bb9badcea957" providerId="ADAL" clId="{DF93BB84-0486-49C9-81D3-5FD8FB38A753}" dt="2021-12-22T13:30:32.224" v="7466" actId="1076"/>
          <ac:picMkLst>
            <pc:docMk/>
            <pc:sldMk cId="965807214" sldId="632"/>
            <ac:picMk id="140" creationId="{11E4BCEA-323F-46F1-888D-B8B3D67D7D08}"/>
          </ac:picMkLst>
        </pc:picChg>
        <pc:picChg chg="mod modCrop">
          <ac:chgData name="Janos Plocher" userId="ba7cd727-c325-432c-8863-bb9badcea957" providerId="ADAL" clId="{DF93BB84-0486-49C9-81D3-5FD8FB38A753}" dt="2021-12-20T13:42:50.150" v="1581" actId="732"/>
          <ac:picMkLst>
            <pc:docMk/>
            <pc:sldMk cId="965807214" sldId="632"/>
            <ac:picMk id="146" creationId="{E844EEA7-7006-4AC1-8155-662D70BA4EFE}"/>
          </ac:picMkLst>
        </pc:picChg>
        <pc:picChg chg="mod">
          <ac:chgData name="Janos Plocher" userId="ba7cd727-c325-432c-8863-bb9badcea957" providerId="ADAL" clId="{DF93BB84-0486-49C9-81D3-5FD8FB38A753}" dt="2021-12-22T13:52:13.669" v="7917"/>
          <ac:picMkLst>
            <pc:docMk/>
            <pc:sldMk cId="965807214" sldId="632"/>
            <ac:picMk id="183" creationId="{1A33A0DC-3C62-41C6-BDA9-7E5D3FD2F8DA}"/>
          </ac:picMkLst>
        </pc:picChg>
        <pc:cxnChg chg="mod">
          <ac:chgData name="Janos Plocher" userId="ba7cd727-c325-432c-8863-bb9badcea957" providerId="ADAL" clId="{DF93BB84-0486-49C9-81D3-5FD8FB38A753}" dt="2022-01-03T13:06:20.462" v="15660" actId="1076"/>
          <ac:cxnSpMkLst>
            <pc:docMk/>
            <pc:sldMk cId="965807214" sldId="632"/>
            <ac:cxnSpMk id="22" creationId="{5DCE5352-ABF2-43D6-9536-14D3860AE06A}"/>
          </ac:cxnSpMkLst>
        </pc:cxnChg>
        <pc:cxnChg chg="add mod">
          <ac:chgData name="Janos Plocher" userId="ba7cd727-c325-432c-8863-bb9badcea957" providerId="ADAL" clId="{DF93BB84-0486-49C9-81D3-5FD8FB38A753}" dt="2021-12-23T13:07:39.764" v="11267" actId="14100"/>
          <ac:cxnSpMkLst>
            <pc:docMk/>
            <pc:sldMk cId="965807214" sldId="632"/>
            <ac:cxnSpMk id="47" creationId="{0F2CF8C8-C5CA-4273-9FF5-0CFE0FA8F3C7}"/>
          </ac:cxnSpMkLst>
        </pc:cxnChg>
        <pc:cxnChg chg="mod">
          <ac:chgData name="Janos Plocher" userId="ba7cd727-c325-432c-8863-bb9badcea957" providerId="ADAL" clId="{DF93BB84-0486-49C9-81D3-5FD8FB38A753}" dt="2021-12-17T14:53:32.887" v="1023" actId="14100"/>
          <ac:cxnSpMkLst>
            <pc:docMk/>
            <pc:sldMk cId="965807214" sldId="632"/>
            <ac:cxnSpMk id="48" creationId="{008266FE-4ED5-4F55-9880-096552E72BB4}"/>
          </ac:cxnSpMkLst>
        </pc:cxnChg>
        <pc:cxnChg chg="mod">
          <ac:chgData name="Janos Plocher" userId="ba7cd727-c325-432c-8863-bb9badcea957" providerId="ADAL" clId="{DF93BB84-0486-49C9-81D3-5FD8FB38A753}" dt="2021-12-17T14:53:32.887" v="1023" actId="14100"/>
          <ac:cxnSpMkLst>
            <pc:docMk/>
            <pc:sldMk cId="965807214" sldId="632"/>
            <ac:cxnSpMk id="50" creationId="{1F393028-F81E-40D6-B055-72EB577E3921}"/>
          </ac:cxnSpMkLst>
        </pc:cxnChg>
        <pc:cxnChg chg="del">
          <ac:chgData name="Janos Plocher" userId="ba7cd727-c325-432c-8863-bb9badcea957" providerId="ADAL" clId="{DF93BB84-0486-49C9-81D3-5FD8FB38A753}" dt="2021-12-20T13:43:05.203" v="1588" actId="478"/>
          <ac:cxnSpMkLst>
            <pc:docMk/>
            <pc:sldMk cId="965807214" sldId="632"/>
            <ac:cxnSpMk id="88" creationId="{DA70117C-A583-4479-8D97-529CACD444D4}"/>
          </ac:cxnSpMkLst>
        </pc:cxnChg>
        <pc:cxnChg chg="del">
          <ac:chgData name="Janos Plocher" userId="ba7cd727-c325-432c-8863-bb9badcea957" providerId="ADAL" clId="{DF93BB84-0486-49C9-81D3-5FD8FB38A753}" dt="2021-12-20T13:43:03.268" v="1587" actId="478"/>
          <ac:cxnSpMkLst>
            <pc:docMk/>
            <pc:sldMk cId="965807214" sldId="632"/>
            <ac:cxnSpMk id="89" creationId="{F1733409-2FDC-4CD4-8119-0324280EC945}"/>
          </ac:cxnSpMkLst>
        </pc:cxnChg>
        <pc:cxnChg chg="del">
          <ac:chgData name="Janos Plocher" userId="ba7cd727-c325-432c-8863-bb9badcea957" providerId="ADAL" clId="{DF93BB84-0486-49C9-81D3-5FD8FB38A753}" dt="2021-12-20T13:43:01.915" v="1586" actId="478"/>
          <ac:cxnSpMkLst>
            <pc:docMk/>
            <pc:sldMk cId="965807214" sldId="632"/>
            <ac:cxnSpMk id="90" creationId="{28307DC0-A0CB-4790-866E-8096188BB7E2}"/>
          </ac:cxnSpMkLst>
        </pc:cxnChg>
        <pc:cxnChg chg="del">
          <ac:chgData name="Janos Plocher" userId="ba7cd727-c325-432c-8863-bb9badcea957" providerId="ADAL" clId="{DF93BB84-0486-49C9-81D3-5FD8FB38A753}" dt="2021-12-20T13:43:10.914" v="1591" actId="478"/>
          <ac:cxnSpMkLst>
            <pc:docMk/>
            <pc:sldMk cId="965807214" sldId="632"/>
            <ac:cxnSpMk id="94" creationId="{C706F2A4-FE90-4F89-A6B7-8767834B0E23}"/>
          </ac:cxnSpMkLst>
        </pc:cxnChg>
        <pc:cxnChg chg="del">
          <ac:chgData name="Janos Plocher" userId="ba7cd727-c325-432c-8863-bb9badcea957" providerId="ADAL" clId="{DF93BB84-0486-49C9-81D3-5FD8FB38A753}" dt="2021-12-20T13:43:09.155" v="1590" actId="478"/>
          <ac:cxnSpMkLst>
            <pc:docMk/>
            <pc:sldMk cId="965807214" sldId="632"/>
            <ac:cxnSpMk id="95" creationId="{EE760C7F-A156-4D1F-82BB-D00787AFC54E}"/>
          </ac:cxnSpMkLst>
        </pc:cxnChg>
        <pc:cxnChg chg="del">
          <ac:chgData name="Janos Plocher" userId="ba7cd727-c325-432c-8863-bb9badcea957" providerId="ADAL" clId="{DF93BB84-0486-49C9-81D3-5FD8FB38A753}" dt="2021-12-20T13:43:07.098" v="1589" actId="478"/>
          <ac:cxnSpMkLst>
            <pc:docMk/>
            <pc:sldMk cId="965807214" sldId="632"/>
            <ac:cxnSpMk id="96" creationId="{88CBB1EF-A448-465F-8E1D-046E91A43AFB}"/>
          </ac:cxnSpMkLst>
        </pc:cxnChg>
        <pc:cxnChg chg="mod">
          <ac:chgData name="Janos Plocher" userId="ba7cd727-c325-432c-8863-bb9badcea957" providerId="ADAL" clId="{DF93BB84-0486-49C9-81D3-5FD8FB38A753}" dt="2021-12-17T14:52:51.436" v="1014" actId="1036"/>
          <ac:cxnSpMkLst>
            <pc:docMk/>
            <pc:sldMk cId="965807214" sldId="632"/>
            <ac:cxnSpMk id="142" creationId="{322A03CF-3451-40AD-87AD-790F3CD7AA33}"/>
          </ac:cxnSpMkLst>
        </pc:cxnChg>
        <pc:cxnChg chg="add mod">
          <ac:chgData name="Janos Plocher" userId="ba7cd727-c325-432c-8863-bb9badcea957" providerId="ADAL" clId="{DF93BB84-0486-49C9-81D3-5FD8FB38A753}" dt="2021-12-23T13:07:31.169" v="11266" actId="1036"/>
          <ac:cxnSpMkLst>
            <pc:docMk/>
            <pc:sldMk cId="965807214" sldId="632"/>
            <ac:cxnSpMk id="143" creationId="{7DCB62BD-0C75-49E8-90E3-B94182853830}"/>
          </ac:cxnSpMkLst>
        </pc:cxnChg>
        <pc:cxnChg chg="mod">
          <ac:chgData name="Janos Plocher" userId="ba7cd727-c325-432c-8863-bb9badcea957" providerId="ADAL" clId="{DF93BB84-0486-49C9-81D3-5FD8FB38A753}" dt="2021-12-17T14:52:21.977" v="1012" actId="1035"/>
          <ac:cxnSpMkLst>
            <pc:docMk/>
            <pc:sldMk cId="965807214" sldId="632"/>
            <ac:cxnSpMk id="154" creationId="{047C5029-7BE5-411C-8501-7FB688AC87AA}"/>
          </ac:cxnSpMkLst>
        </pc:cxnChg>
        <pc:cxnChg chg="mod">
          <ac:chgData name="Janos Plocher" userId="ba7cd727-c325-432c-8863-bb9badcea957" providerId="ADAL" clId="{DF93BB84-0486-49C9-81D3-5FD8FB38A753}" dt="2021-12-17T14:52:21.977" v="1012" actId="1035"/>
          <ac:cxnSpMkLst>
            <pc:docMk/>
            <pc:sldMk cId="965807214" sldId="632"/>
            <ac:cxnSpMk id="155" creationId="{D48D7649-D928-4917-875E-63D00A48AE2C}"/>
          </ac:cxnSpMkLst>
        </pc:cxnChg>
      </pc:sldChg>
      <pc:sldChg chg="addSp delSp modSp mod modNotesTx">
        <pc:chgData name="Janos Plocher" userId="ba7cd727-c325-432c-8863-bb9badcea957" providerId="ADAL" clId="{DF93BB84-0486-49C9-81D3-5FD8FB38A753}" dt="2022-01-03T13:37:30.766" v="16245" actId="20577"/>
        <pc:sldMkLst>
          <pc:docMk/>
          <pc:sldMk cId="1626687880" sldId="633"/>
        </pc:sldMkLst>
        <pc:spChg chg="mod">
          <ac:chgData name="Janos Plocher" userId="ba7cd727-c325-432c-8863-bb9badcea957" providerId="ADAL" clId="{DF93BB84-0486-49C9-81D3-5FD8FB38A753}" dt="2021-12-21T13:47:18.030" v="2956" actId="1076"/>
          <ac:spMkLst>
            <pc:docMk/>
            <pc:sldMk cId="1626687880" sldId="633"/>
            <ac:spMk id="3" creationId="{66C40263-4624-4910-B89D-E43C55CDB197}"/>
          </ac:spMkLst>
        </pc:spChg>
        <pc:spChg chg="mod">
          <ac:chgData name="Janos Plocher" userId="ba7cd727-c325-432c-8863-bb9badcea957" providerId="ADAL" clId="{DF93BB84-0486-49C9-81D3-5FD8FB38A753}" dt="2021-12-21T13:47:32.996" v="2959" actId="1076"/>
          <ac:spMkLst>
            <pc:docMk/>
            <pc:sldMk cId="1626687880" sldId="633"/>
            <ac:spMk id="4" creationId="{BAABAAA5-1A9B-43E5-B2F5-BCFAF97C6A48}"/>
          </ac:spMkLst>
        </pc:spChg>
        <pc:spChg chg="mod">
          <ac:chgData name="Janos Plocher" userId="ba7cd727-c325-432c-8863-bb9badcea957" providerId="ADAL" clId="{DF93BB84-0486-49C9-81D3-5FD8FB38A753}" dt="2021-12-21T13:47:24.332" v="2958" actId="1076"/>
          <ac:spMkLst>
            <pc:docMk/>
            <pc:sldMk cId="1626687880" sldId="633"/>
            <ac:spMk id="80" creationId="{00202718-B855-49D0-B6A9-850D86532556}"/>
          </ac:spMkLst>
        </pc:spChg>
        <pc:spChg chg="mod">
          <ac:chgData name="Janos Plocher" userId="ba7cd727-c325-432c-8863-bb9badcea957" providerId="ADAL" clId="{DF93BB84-0486-49C9-81D3-5FD8FB38A753}" dt="2021-12-21T13:12:08.315" v="2679"/>
          <ac:spMkLst>
            <pc:docMk/>
            <pc:sldMk cId="1626687880" sldId="633"/>
            <ac:spMk id="85" creationId="{CD0A1CC9-CA7D-4690-BB20-0833BE6056D5}"/>
          </ac:spMkLst>
        </pc:spChg>
        <pc:spChg chg="mod">
          <ac:chgData name="Janos Plocher" userId="ba7cd727-c325-432c-8863-bb9badcea957" providerId="ADAL" clId="{DF93BB84-0486-49C9-81D3-5FD8FB38A753}" dt="2021-12-21T13:12:08.315" v="2679"/>
          <ac:spMkLst>
            <pc:docMk/>
            <pc:sldMk cId="1626687880" sldId="633"/>
            <ac:spMk id="87" creationId="{2A63FACF-71E2-4747-B165-5DD90086F8A2}"/>
          </ac:spMkLst>
        </pc:spChg>
        <pc:spChg chg="mod">
          <ac:chgData name="Janos Plocher" userId="ba7cd727-c325-432c-8863-bb9badcea957" providerId="ADAL" clId="{DF93BB84-0486-49C9-81D3-5FD8FB38A753}" dt="2021-12-21T13:12:08.315" v="2679"/>
          <ac:spMkLst>
            <pc:docMk/>
            <pc:sldMk cId="1626687880" sldId="633"/>
            <ac:spMk id="88" creationId="{8DE23A08-016C-4449-B356-BF5D47F02534}"/>
          </ac:spMkLst>
        </pc:spChg>
        <pc:spChg chg="mod">
          <ac:chgData name="Janos Plocher" userId="ba7cd727-c325-432c-8863-bb9badcea957" providerId="ADAL" clId="{DF93BB84-0486-49C9-81D3-5FD8FB38A753}" dt="2021-12-21T13:12:08.315" v="2679"/>
          <ac:spMkLst>
            <pc:docMk/>
            <pc:sldMk cId="1626687880" sldId="633"/>
            <ac:spMk id="89" creationId="{0BA47D95-1555-46B0-A557-1DC57354CA90}"/>
          </ac:spMkLst>
        </pc:spChg>
        <pc:spChg chg="mod">
          <ac:chgData name="Janos Plocher" userId="ba7cd727-c325-432c-8863-bb9badcea957" providerId="ADAL" clId="{DF93BB84-0486-49C9-81D3-5FD8FB38A753}" dt="2021-12-21T13:12:08.315" v="2679"/>
          <ac:spMkLst>
            <pc:docMk/>
            <pc:sldMk cId="1626687880" sldId="633"/>
            <ac:spMk id="90" creationId="{52AF0459-F9B8-4862-994A-9B1318B7B936}"/>
          </ac:spMkLst>
        </pc:spChg>
        <pc:spChg chg="mod">
          <ac:chgData name="Janos Plocher" userId="ba7cd727-c325-432c-8863-bb9badcea957" providerId="ADAL" clId="{DF93BB84-0486-49C9-81D3-5FD8FB38A753}" dt="2021-12-21T13:12:08.315" v="2679"/>
          <ac:spMkLst>
            <pc:docMk/>
            <pc:sldMk cId="1626687880" sldId="633"/>
            <ac:spMk id="91" creationId="{E12B4AE8-26D1-49D5-B18E-19E0194FC669}"/>
          </ac:spMkLst>
        </pc:spChg>
        <pc:spChg chg="mod">
          <ac:chgData name="Janos Plocher" userId="ba7cd727-c325-432c-8863-bb9badcea957" providerId="ADAL" clId="{DF93BB84-0486-49C9-81D3-5FD8FB38A753}" dt="2021-12-21T13:37:15.914" v="2856" actId="14100"/>
          <ac:spMkLst>
            <pc:docMk/>
            <pc:sldMk cId="1626687880" sldId="633"/>
            <ac:spMk id="94" creationId="{9410F56B-45D1-469E-8B30-6A8E3206E710}"/>
          </ac:spMkLst>
        </pc:spChg>
        <pc:spChg chg="mod">
          <ac:chgData name="Janos Plocher" userId="ba7cd727-c325-432c-8863-bb9badcea957" providerId="ADAL" clId="{DF93BB84-0486-49C9-81D3-5FD8FB38A753}" dt="2021-12-21T13:36:38.818" v="2853"/>
          <ac:spMkLst>
            <pc:docMk/>
            <pc:sldMk cId="1626687880" sldId="633"/>
            <ac:spMk id="96" creationId="{1BB6D369-C134-4EF9-AC03-DE3AF710898C}"/>
          </ac:spMkLst>
        </pc:spChg>
        <pc:spChg chg="mod">
          <ac:chgData name="Janos Plocher" userId="ba7cd727-c325-432c-8863-bb9badcea957" providerId="ADAL" clId="{DF93BB84-0486-49C9-81D3-5FD8FB38A753}" dt="2021-12-21T13:36:38.818" v="2853"/>
          <ac:spMkLst>
            <pc:docMk/>
            <pc:sldMk cId="1626687880" sldId="633"/>
            <ac:spMk id="97" creationId="{F5A3977D-DD4F-429D-BA73-628538BB3150}"/>
          </ac:spMkLst>
        </pc:spChg>
        <pc:spChg chg="mod">
          <ac:chgData name="Janos Plocher" userId="ba7cd727-c325-432c-8863-bb9badcea957" providerId="ADAL" clId="{DF93BB84-0486-49C9-81D3-5FD8FB38A753}" dt="2021-12-21T13:36:38.818" v="2853"/>
          <ac:spMkLst>
            <pc:docMk/>
            <pc:sldMk cId="1626687880" sldId="633"/>
            <ac:spMk id="98" creationId="{4C9A6C61-62AC-4FC7-822D-B6E4793A1B86}"/>
          </ac:spMkLst>
        </pc:spChg>
        <pc:spChg chg="mod">
          <ac:chgData name="Janos Plocher" userId="ba7cd727-c325-432c-8863-bb9badcea957" providerId="ADAL" clId="{DF93BB84-0486-49C9-81D3-5FD8FB38A753}" dt="2021-12-21T13:37:09.858" v="2855" actId="1076"/>
          <ac:spMkLst>
            <pc:docMk/>
            <pc:sldMk cId="1626687880" sldId="633"/>
            <ac:spMk id="99" creationId="{62F528F6-B75C-48A9-AB8E-D2A2E0609C29}"/>
          </ac:spMkLst>
        </pc:spChg>
        <pc:spChg chg="mod">
          <ac:chgData name="Janos Plocher" userId="ba7cd727-c325-432c-8863-bb9badcea957" providerId="ADAL" clId="{DF93BB84-0486-49C9-81D3-5FD8FB38A753}" dt="2021-12-21T13:36:38.818" v="2853"/>
          <ac:spMkLst>
            <pc:docMk/>
            <pc:sldMk cId="1626687880" sldId="633"/>
            <ac:spMk id="100" creationId="{8F624261-67A6-4BCB-A262-607CBBCAD58E}"/>
          </ac:spMkLst>
        </pc:spChg>
        <pc:spChg chg="add mod">
          <ac:chgData name="Janos Plocher" userId="ba7cd727-c325-432c-8863-bb9badcea957" providerId="ADAL" clId="{DF93BB84-0486-49C9-81D3-5FD8FB38A753}" dt="2021-12-21T13:47:32.996" v="2959" actId="1076"/>
          <ac:spMkLst>
            <pc:docMk/>
            <pc:sldMk cId="1626687880" sldId="633"/>
            <ac:spMk id="101" creationId="{E2AD4465-A9AF-4900-A6AC-55CAE5F25CAF}"/>
          </ac:spMkLst>
        </pc:spChg>
        <pc:spChg chg="mod">
          <ac:chgData name="Janos Plocher" userId="ba7cd727-c325-432c-8863-bb9badcea957" providerId="ADAL" clId="{DF93BB84-0486-49C9-81D3-5FD8FB38A753}" dt="2021-12-21T13:46:58.113" v="2950"/>
          <ac:spMkLst>
            <pc:docMk/>
            <pc:sldMk cId="1626687880" sldId="633"/>
            <ac:spMk id="104" creationId="{AA9A139F-90DC-43E0-806E-0EEFDE8E863E}"/>
          </ac:spMkLst>
        </pc:spChg>
        <pc:spChg chg="mod">
          <ac:chgData name="Janos Plocher" userId="ba7cd727-c325-432c-8863-bb9badcea957" providerId="ADAL" clId="{DF93BB84-0486-49C9-81D3-5FD8FB38A753}" dt="2021-12-21T13:46:58.113" v="2950"/>
          <ac:spMkLst>
            <pc:docMk/>
            <pc:sldMk cId="1626687880" sldId="633"/>
            <ac:spMk id="112" creationId="{87499117-5225-49F0-BB66-9FA7A32ADE43}"/>
          </ac:spMkLst>
        </pc:spChg>
        <pc:spChg chg="mod">
          <ac:chgData name="Janos Plocher" userId="ba7cd727-c325-432c-8863-bb9badcea957" providerId="ADAL" clId="{DF93BB84-0486-49C9-81D3-5FD8FB38A753}" dt="2021-12-21T13:47:05.841" v="2953"/>
          <ac:spMkLst>
            <pc:docMk/>
            <pc:sldMk cId="1626687880" sldId="633"/>
            <ac:spMk id="120" creationId="{7B121987-ABA4-466A-9655-1851065F0064}"/>
          </ac:spMkLst>
        </pc:spChg>
        <pc:spChg chg="add mod">
          <ac:chgData name="Janos Plocher" userId="ba7cd727-c325-432c-8863-bb9badcea957" providerId="ADAL" clId="{DF93BB84-0486-49C9-81D3-5FD8FB38A753}" dt="2022-01-03T13:37:05.187" v="16202" actId="1076"/>
          <ac:spMkLst>
            <pc:docMk/>
            <pc:sldMk cId="1626687880" sldId="633"/>
            <ac:spMk id="127" creationId="{03161A29-D5E7-4543-BB9E-1111325D9AAF}"/>
          </ac:spMkLst>
        </pc:spChg>
        <pc:grpChg chg="mod">
          <ac:chgData name="Janos Plocher" userId="ba7cd727-c325-432c-8863-bb9badcea957" providerId="ADAL" clId="{DF93BB84-0486-49C9-81D3-5FD8FB38A753}" dt="2021-12-21T13:47:32.996" v="2959" actId="1076"/>
          <ac:grpSpMkLst>
            <pc:docMk/>
            <pc:sldMk cId="1626687880" sldId="633"/>
            <ac:grpSpMk id="16" creationId="{36FA365F-A37B-4ED3-B847-95EBBBED2811}"/>
          </ac:grpSpMkLst>
        </pc:grpChg>
        <pc:grpChg chg="mod">
          <ac:chgData name="Janos Plocher" userId="ba7cd727-c325-432c-8863-bb9badcea957" providerId="ADAL" clId="{DF93BB84-0486-49C9-81D3-5FD8FB38A753}" dt="2021-12-21T13:47:32.996" v="2959" actId="1076"/>
          <ac:grpSpMkLst>
            <pc:docMk/>
            <pc:sldMk cId="1626687880" sldId="633"/>
            <ac:grpSpMk id="25" creationId="{115D765E-EE87-4A30-9DCE-77A84DCCDEA7}"/>
          </ac:grpSpMkLst>
        </pc:grpChg>
        <pc:grpChg chg="add del mod">
          <ac:chgData name="Janos Plocher" userId="ba7cd727-c325-432c-8863-bb9badcea957" providerId="ADAL" clId="{DF93BB84-0486-49C9-81D3-5FD8FB38A753}" dt="2021-12-21T13:36:38.232" v="2852" actId="478"/>
          <ac:grpSpMkLst>
            <pc:docMk/>
            <pc:sldMk cId="1626687880" sldId="633"/>
            <ac:grpSpMk id="83" creationId="{9E6257AE-CDFE-4B7D-B03B-73920D2E362B}"/>
          </ac:grpSpMkLst>
        </pc:grpChg>
        <pc:grpChg chg="mod">
          <ac:chgData name="Janos Plocher" userId="ba7cd727-c325-432c-8863-bb9badcea957" providerId="ADAL" clId="{DF93BB84-0486-49C9-81D3-5FD8FB38A753}" dt="2021-12-21T13:12:08.315" v="2679"/>
          <ac:grpSpMkLst>
            <pc:docMk/>
            <pc:sldMk cId="1626687880" sldId="633"/>
            <ac:grpSpMk id="84" creationId="{BDCF76D3-74A5-4412-BFA2-84635C81CF02}"/>
          </ac:grpSpMkLst>
        </pc:grpChg>
        <pc:grpChg chg="add mod">
          <ac:chgData name="Janos Plocher" userId="ba7cd727-c325-432c-8863-bb9badcea957" providerId="ADAL" clId="{DF93BB84-0486-49C9-81D3-5FD8FB38A753}" dt="2021-12-21T13:36:38.818" v="2853"/>
          <ac:grpSpMkLst>
            <pc:docMk/>
            <pc:sldMk cId="1626687880" sldId="633"/>
            <ac:grpSpMk id="92" creationId="{4A1A3318-A882-4B47-BA45-4AB77ED55DDB}"/>
          </ac:grpSpMkLst>
        </pc:grpChg>
        <pc:grpChg chg="mod">
          <ac:chgData name="Janos Plocher" userId="ba7cd727-c325-432c-8863-bb9badcea957" providerId="ADAL" clId="{DF93BB84-0486-49C9-81D3-5FD8FB38A753}" dt="2021-12-21T13:36:38.818" v="2853"/>
          <ac:grpSpMkLst>
            <pc:docMk/>
            <pc:sldMk cId="1626687880" sldId="633"/>
            <ac:grpSpMk id="93" creationId="{64BAA3A9-DAF3-4311-AC2E-B08F3412BCDC}"/>
          </ac:grpSpMkLst>
        </pc:grpChg>
        <pc:grpChg chg="add del mod">
          <ac:chgData name="Janos Plocher" userId="ba7cd727-c325-432c-8863-bb9badcea957" providerId="ADAL" clId="{DF93BB84-0486-49C9-81D3-5FD8FB38A753}" dt="2021-12-21T13:47:03.490" v="2952" actId="478"/>
          <ac:grpSpMkLst>
            <pc:docMk/>
            <pc:sldMk cId="1626687880" sldId="633"/>
            <ac:grpSpMk id="102" creationId="{CAB0A576-5844-4EFB-A0DE-B78455CBC03D}"/>
          </ac:grpSpMkLst>
        </pc:grpChg>
        <pc:grpChg chg="mod">
          <ac:chgData name="Janos Plocher" userId="ba7cd727-c325-432c-8863-bb9badcea957" providerId="ADAL" clId="{DF93BB84-0486-49C9-81D3-5FD8FB38A753}" dt="2021-12-21T13:46:58.113" v="2950"/>
          <ac:grpSpMkLst>
            <pc:docMk/>
            <pc:sldMk cId="1626687880" sldId="633"/>
            <ac:grpSpMk id="103" creationId="{517CF564-8954-48ED-9851-C7174A3687A3}"/>
          </ac:grpSpMkLst>
        </pc:grpChg>
        <pc:grpChg chg="add mod">
          <ac:chgData name="Janos Plocher" userId="ba7cd727-c325-432c-8863-bb9badcea957" providerId="ADAL" clId="{DF93BB84-0486-49C9-81D3-5FD8FB38A753}" dt="2021-12-21T13:47:32.996" v="2959" actId="1076"/>
          <ac:grpSpMkLst>
            <pc:docMk/>
            <pc:sldMk cId="1626687880" sldId="633"/>
            <ac:grpSpMk id="110" creationId="{A98370BE-F991-4CE9-88BA-47857DB2A4C4}"/>
          </ac:grpSpMkLst>
        </pc:grpChg>
        <pc:grpChg chg="mod">
          <ac:chgData name="Janos Plocher" userId="ba7cd727-c325-432c-8863-bb9badcea957" providerId="ADAL" clId="{DF93BB84-0486-49C9-81D3-5FD8FB38A753}" dt="2021-12-21T13:46:58.113" v="2950"/>
          <ac:grpSpMkLst>
            <pc:docMk/>
            <pc:sldMk cId="1626687880" sldId="633"/>
            <ac:grpSpMk id="111" creationId="{CF91DA26-0E31-49AD-BF20-A807720DC7FE}"/>
          </ac:grpSpMkLst>
        </pc:grpChg>
        <pc:grpChg chg="add mod">
          <ac:chgData name="Janos Plocher" userId="ba7cd727-c325-432c-8863-bb9badcea957" providerId="ADAL" clId="{DF93BB84-0486-49C9-81D3-5FD8FB38A753}" dt="2021-12-21T13:47:46.235" v="2960" actId="1076"/>
          <ac:grpSpMkLst>
            <pc:docMk/>
            <pc:sldMk cId="1626687880" sldId="633"/>
            <ac:grpSpMk id="118" creationId="{08EA734A-527F-4BB0-BC31-57AEEBFF006E}"/>
          </ac:grpSpMkLst>
        </pc:grpChg>
        <pc:grpChg chg="mod">
          <ac:chgData name="Janos Plocher" userId="ba7cd727-c325-432c-8863-bb9badcea957" providerId="ADAL" clId="{DF93BB84-0486-49C9-81D3-5FD8FB38A753}" dt="2021-12-21T13:47:05.841" v="2953"/>
          <ac:grpSpMkLst>
            <pc:docMk/>
            <pc:sldMk cId="1626687880" sldId="633"/>
            <ac:grpSpMk id="119" creationId="{C0BE5BC5-1A53-4FF2-A148-7C7759AC9DC3}"/>
          </ac:grpSpMkLst>
        </pc:grpChg>
        <pc:grpChg chg="add mod">
          <ac:chgData name="Janos Plocher" userId="ba7cd727-c325-432c-8863-bb9badcea957" providerId="ADAL" clId="{DF93BB84-0486-49C9-81D3-5FD8FB38A753}" dt="2022-01-03T13:37:08.162" v="16203" actId="1076"/>
          <ac:grpSpMkLst>
            <pc:docMk/>
            <pc:sldMk cId="1626687880" sldId="633"/>
            <ac:grpSpMk id="128" creationId="{10B85D5F-29EA-4F98-9BE1-6C4435106002}"/>
          </ac:grpSpMkLst>
        </pc:grpChg>
        <pc:graphicFrameChg chg="mod">
          <ac:chgData name="Janos Plocher" userId="ba7cd727-c325-432c-8863-bb9badcea957" providerId="ADAL" clId="{DF93BB84-0486-49C9-81D3-5FD8FB38A753}" dt="2021-12-21T13:12:08.315" v="2679"/>
          <ac:graphicFrameMkLst>
            <pc:docMk/>
            <pc:sldMk cId="1626687880" sldId="633"/>
            <ac:graphicFrameMk id="86" creationId="{9DDFE242-036B-4576-83C9-BFE672EAF41F}"/>
          </ac:graphicFrameMkLst>
        </pc:graphicFrameChg>
        <pc:graphicFrameChg chg="mod">
          <ac:chgData name="Janos Plocher" userId="ba7cd727-c325-432c-8863-bb9badcea957" providerId="ADAL" clId="{DF93BB84-0486-49C9-81D3-5FD8FB38A753}" dt="2021-12-21T13:36:38.818" v="2853"/>
          <ac:graphicFrameMkLst>
            <pc:docMk/>
            <pc:sldMk cId="1626687880" sldId="633"/>
            <ac:graphicFrameMk id="95" creationId="{7EF61829-A638-438D-B428-DA008179E977}"/>
          </ac:graphicFrameMkLst>
        </pc:graphicFrameChg>
        <pc:picChg chg="mod modCrop">
          <ac:chgData name="Janos Plocher" userId="ba7cd727-c325-432c-8863-bb9badcea957" providerId="ADAL" clId="{DF93BB84-0486-49C9-81D3-5FD8FB38A753}" dt="2022-01-03T13:36:54.008" v="16198" actId="18131"/>
          <ac:picMkLst>
            <pc:docMk/>
            <pc:sldMk cId="1626687880" sldId="633"/>
            <ac:picMk id="33" creationId="{655EF6F6-B7D2-4DFB-972A-ADA1D3F32663}"/>
          </ac:picMkLst>
        </pc:picChg>
        <pc:picChg chg="mod">
          <ac:chgData name="Janos Plocher" userId="ba7cd727-c325-432c-8863-bb9badcea957" providerId="ADAL" clId="{DF93BB84-0486-49C9-81D3-5FD8FB38A753}" dt="2022-01-03T13:36:38.026" v="16196" actId="1076"/>
          <ac:picMkLst>
            <pc:docMk/>
            <pc:sldMk cId="1626687880" sldId="633"/>
            <ac:picMk id="34" creationId="{FF6E23F5-9FAF-4B0C-A0E2-30DEC9B77FF4}"/>
          </ac:picMkLst>
        </pc:picChg>
        <pc:picChg chg="add del mod">
          <ac:chgData name="Janos Plocher" userId="ba7cd727-c325-432c-8863-bb9badcea957" providerId="ADAL" clId="{DF93BB84-0486-49C9-81D3-5FD8FB38A753}" dt="2021-12-17T14:03:05.623" v="442" actId="478"/>
          <ac:picMkLst>
            <pc:docMk/>
            <pc:sldMk cId="1626687880" sldId="633"/>
            <ac:picMk id="46" creationId="{035F6FAD-840F-4B2C-BDBC-CE3D8E713167}"/>
          </ac:picMkLst>
        </pc:picChg>
        <pc:picChg chg="add del mod">
          <ac:chgData name="Janos Plocher" userId="ba7cd727-c325-432c-8863-bb9badcea957" providerId="ADAL" clId="{DF93BB84-0486-49C9-81D3-5FD8FB38A753}" dt="2021-12-17T14:03:06.239" v="443" actId="478"/>
          <ac:picMkLst>
            <pc:docMk/>
            <pc:sldMk cId="1626687880" sldId="633"/>
            <ac:picMk id="52" creationId="{8C2BB6FF-F559-4047-871F-9989AA875D60}"/>
          </ac:picMkLst>
        </pc:picChg>
        <pc:picChg chg="add mod">
          <ac:chgData name="Janos Plocher" userId="ba7cd727-c325-432c-8863-bb9badcea957" providerId="ADAL" clId="{DF93BB84-0486-49C9-81D3-5FD8FB38A753}" dt="2022-01-03T13:36:27.678" v="16195" actId="164"/>
          <ac:picMkLst>
            <pc:docMk/>
            <pc:sldMk cId="1626687880" sldId="633"/>
            <ac:picMk id="126" creationId="{F9725014-97EE-40F9-ADB1-33598EA1F945}"/>
          </ac:picMkLst>
        </pc:picChg>
        <pc:cxnChg chg="mod">
          <ac:chgData name="Janos Plocher" userId="ba7cd727-c325-432c-8863-bb9badcea957" providerId="ADAL" clId="{DF93BB84-0486-49C9-81D3-5FD8FB38A753}" dt="2021-12-21T13:46:58.113" v="2950"/>
          <ac:cxnSpMkLst>
            <pc:docMk/>
            <pc:sldMk cId="1626687880" sldId="633"/>
            <ac:cxnSpMk id="105" creationId="{29A83E7E-52F4-4D25-93C9-ADEC9752158D}"/>
          </ac:cxnSpMkLst>
        </pc:cxnChg>
        <pc:cxnChg chg="mod">
          <ac:chgData name="Janos Plocher" userId="ba7cd727-c325-432c-8863-bb9badcea957" providerId="ADAL" clId="{DF93BB84-0486-49C9-81D3-5FD8FB38A753}" dt="2021-12-21T13:46:58.113" v="2950"/>
          <ac:cxnSpMkLst>
            <pc:docMk/>
            <pc:sldMk cId="1626687880" sldId="633"/>
            <ac:cxnSpMk id="106" creationId="{3F03DF5D-A8BF-4E68-B5A4-33C81561760E}"/>
          </ac:cxnSpMkLst>
        </pc:cxnChg>
        <pc:cxnChg chg="mod">
          <ac:chgData name="Janos Plocher" userId="ba7cd727-c325-432c-8863-bb9badcea957" providerId="ADAL" clId="{DF93BB84-0486-49C9-81D3-5FD8FB38A753}" dt="2021-12-21T13:46:58.113" v="2950"/>
          <ac:cxnSpMkLst>
            <pc:docMk/>
            <pc:sldMk cId="1626687880" sldId="633"/>
            <ac:cxnSpMk id="107" creationId="{9B0B0B28-1398-409F-AC11-4DE364E8098B}"/>
          </ac:cxnSpMkLst>
        </pc:cxnChg>
        <pc:cxnChg chg="mod">
          <ac:chgData name="Janos Plocher" userId="ba7cd727-c325-432c-8863-bb9badcea957" providerId="ADAL" clId="{DF93BB84-0486-49C9-81D3-5FD8FB38A753}" dt="2021-12-21T13:46:58.113" v="2950"/>
          <ac:cxnSpMkLst>
            <pc:docMk/>
            <pc:sldMk cId="1626687880" sldId="633"/>
            <ac:cxnSpMk id="108" creationId="{CBB3E6F2-CC5A-44CB-B19C-1DCE3169A258}"/>
          </ac:cxnSpMkLst>
        </pc:cxnChg>
        <pc:cxnChg chg="mod">
          <ac:chgData name="Janos Plocher" userId="ba7cd727-c325-432c-8863-bb9badcea957" providerId="ADAL" clId="{DF93BB84-0486-49C9-81D3-5FD8FB38A753}" dt="2021-12-21T13:46:58.113" v="2950"/>
          <ac:cxnSpMkLst>
            <pc:docMk/>
            <pc:sldMk cId="1626687880" sldId="633"/>
            <ac:cxnSpMk id="109" creationId="{6E7A37C3-1076-42DA-A7D7-E28DE8B8CBB9}"/>
          </ac:cxnSpMkLst>
        </pc:cxnChg>
        <pc:cxnChg chg="mod">
          <ac:chgData name="Janos Plocher" userId="ba7cd727-c325-432c-8863-bb9badcea957" providerId="ADAL" clId="{DF93BB84-0486-49C9-81D3-5FD8FB38A753}" dt="2021-12-21T13:46:58.113" v="2950"/>
          <ac:cxnSpMkLst>
            <pc:docMk/>
            <pc:sldMk cId="1626687880" sldId="633"/>
            <ac:cxnSpMk id="113" creationId="{966435F3-EF6A-4323-919A-BCAB8508722A}"/>
          </ac:cxnSpMkLst>
        </pc:cxnChg>
        <pc:cxnChg chg="mod">
          <ac:chgData name="Janos Plocher" userId="ba7cd727-c325-432c-8863-bb9badcea957" providerId="ADAL" clId="{DF93BB84-0486-49C9-81D3-5FD8FB38A753}" dt="2021-12-21T13:46:58.113" v="2950"/>
          <ac:cxnSpMkLst>
            <pc:docMk/>
            <pc:sldMk cId="1626687880" sldId="633"/>
            <ac:cxnSpMk id="114" creationId="{2F2D909E-6554-406C-AD0C-0762A402C832}"/>
          </ac:cxnSpMkLst>
        </pc:cxnChg>
        <pc:cxnChg chg="mod">
          <ac:chgData name="Janos Plocher" userId="ba7cd727-c325-432c-8863-bb9badcea957" providerId="ADAL" clId="{DF93BB84-0486-49C9-81D3-5FD8FB38A753}" dt="2021-12-21T13:46:58.113" v="2950"/>
          <ac:cxnSpMkLst>
            <pc:docMk/>
            <pc:sldMk cId="1626687880" sldId="633"/>
            <ac:cxnSpMk id="115" creationId="{781D5D0D-A59F-4A53-A84F-034D8B6B4BEE}"/>
          </ac:cxnSpMkLst>
        </pc:cxnChg>
        <pc:cxnChg chg="mod">
          <ac:chgData name="Janos Plocher" userId="ba7cd727-c325-432c-8863-bb9badcea957" providerId="ADAL" clId="{DF93BB84-0486-49C9-81D3-5FD8FB38A753}" dt="2021-12-21T13:46:58.113" v="2950"/>
          <ac:cxnSpMkLst>
            <pc:docMk/>
            <pc:sldMk cId="1626687880" sldId="633"/>
            <ac:cxnSpMk id="116" creationId="{67759374-8544-465F-9A83-70A31D18610F}"/>
          </ac:cxnSpMkLst>
        </pc:cxnChg>
        <pc:cxnChg chg="mod">
          <ac:chgData name="Janos Plocher" userId="ba7cd727-c325-432c-8863-bb9badcea957" providerId="ADAL" clId="{DF93BB84-0486-49C9-81D3-5FD8FB38A753}" dt="2021-12-21T13:46:58.113" v="2950"/>
          <ac:cxnSpMkLst>
            <pc:docMk/>
            <pc:sldMk cId="1626687880" sldId="633"/>
            <ac:cxnSpMk id="117" creationId="{EBE8AE58-1A3A-4B35-B523-F0E905B839ED}"/>
          </ac:cxnSpMkLst>
        </pc:cxnChg>
        <pc:cxnChg chg="mod">
          <ac:chgData name="Janos Plocher" userId="ba7cd727-c325-432c-8863-bb9badcea957" providerId="ADAL" clId="{DF93BB84-0486-49C9-81D3-5FD8FB38A753}" dt="2021-12-21T13:47:05.841" v="2953"/>
          <ac:cxnSpMkLst>
            <pc:docMk/>
            <pc:sldMk cId="1626687880" sldId="633"/>
            <ac:cxnSpMk id="121" creationId="{0DCF9EEF-A67A-4667-BC90-1FC5BA2264A3}"/>
          </ac:cxnSpMkLst>
        </pc:cxnChg>
        <pc:cxnChg chg="mod">
          <ac:chgData name="Janos Plocher" userId="ba7cd727-c325-432c-8863-bb9badcea957" providerId="ADAL" clId="{DF93BB84-0486-49C9-81D3-5FD8FB38A753}" dt="2021-12-21T13:47:05.841" v="2953"/>
          <ac:cxnSpMkLst>
            <pc:docMk/>
            <pc:sldMk cId="1626687880" sldId="633"/>
            <ac:cxnSpMk id="122" creationId="{C170878D-B33D-4D8B-9A54-FA544DDFA17F}"/>
          </ac:cxnSpMkLst>
        </pc:cxnChg>
        <pc:cxnChg chg="mod">
          <ac:chgData name="Janos Plocher" userId="ba7cd727-c325-432c-8863-bb9badcea957" providerId="ADAL" clId="{DF93BB84-0486-49C9-81D3-5FD8FB38A753}" dt="2021-12-21T13:47:05.841" v="2953"/>
          <ac:cxnSpMkLst>
            <pc:docMk/>
            <pc:sldMk cId="1626687880" sldId="633"/>
            <ac:cxnSpMk id="123" creationId="{F927B5E6-306A-4085-987C-B18771BAAA23}"/>
          </ac:cxnSpMkLst>
        </pc:cxnChg>
        <pc:cxnChg chg="mod">
          <ac:chgData name="Janos Plocher" userId="ba7cd727-c325-432c-8863-bb9badcea957" providerId="ADAL" clId="{DF93BB84-0486-49C9-81D3-5FD8FB38A753}" dt="2021-12-21T13:47:05.841" v="2953"/>
          <ac:cxnSpMkLst>
            <pc:docMk/>
            <pc:sldMk cId="1626687880" sldId="633"/>
            <ac:cxnSpMk id="124" creationId="{731F2C67-0653-4EB6-BBBB-E0A4C15053DC}"/>
          </ac:cxnSpMkLst>
        </pc:cxnChg>
        <pc:cxnChg chg="mod">
          <ac:chgData name="Janos Plocher" userId="ba7cd727-c325-432c-8863-bb9badcea957" providerId="ADAL" clId="{DF93BB84-0486-49C9-81D3-5FD8FB38A753}" dt="2021-12-21T13:47:05.841" v="2953"/>
          <ac:cxnSpMkLst>
            <pc:docMk/>
            <pc:sldMk cId="1626687880" sldId="633"/>
            <ac:cxnSpMk id="125" creationId="{6A4FCE76-66AD-4724-ADEB-882C4A7F2829}"/>
          </ac:cxnSpMkLst>
        </pc:cxnChg>
      </pc:sldChg>
      <pc:sldChg chg="addSp delSp modSp mod modNotesTx">
        <pc:chgData name="Janos Plocher" userId="ba7cd727-c325-432c-8863-bb9badcea957" providerId="ADAL" clId="{DF93BB84-0486-49C9-81D3-5FD8FB38A753}" dt="2022-01-03T13:34:23.898" v="16044" actId="20577"/>
        <pc:sldMkLst>
          <pc:docMk/>
          <pc:sldMk cId="718076577" sldId="634"/>
        </pc:sldMkLst>
        <pc:spChg chg="mod">
          <ac:chgData name="Janos Plocher" userId="ba7cd727-c325-432c-8863-bb9badcea957" providerId="ADAL" clId="{DF93BB84-0486-49C9-81D3-5FD8FB38A753}" dt="2021-12-21T13:12:04.064" v="2678" actId="14100"/>
          <ac:spMkLst>
            <pc:docMk/>
            <pc:sldMk cId="718076577" sldId="634"/>
            <ac:spMk id="97" creationId="{052F555F-81EF-4227-9157-79893C9EA441}"/>
          </ac:spMkLst>
        </pc:spChg>
        <pc:spChg chg="mod">
          <ac:chgData name="Janos Plocher" userId="ba7cd727-c325-432c-8863-bb9badcea957" providerId="ADAL" clId="{DF93BB84-0486-49C9-81D3-5FD8FB38A753}" dt="2021-12-21T13:10:54.844" v="2675"/>
          <ac:spMkLst>
            <pc:docMk/>
            <pc:sldMk cId="718076577" sldId="634"/>
            <ac:spMk id="99" creationId="{19EE2C76-CD3B-41EC-945A-9DDFDD23A00C}"/>
          </ac:spMkLst>
        </pc:spChg>
        <pc:spChg chg="mod">
          <ac:chgData name="Janos Plocher" userId="ba7cd727-c325-432c-8863-bb9badcea957" providerId="ADAL" clId="{DF93BB84-0486-49C9-81D3-5FD8FB38A753}" dt="2021-12-21T13:10:54.844" v="2675"/>
          <ac:spMkLst>
            <pc:docMk/>
            <pc:sldMk cId="718076577" sldId="634"/>
            <ac:spMk id="100" creationId="{29853F4D-4F1F-4F19-865A-ACDBA9C79F47}"/>
          </ac:spMkLst>
        </pc:spChg>
        <pc:spChg chg="mod">
          <ac:chgData name="Janos Plocher" userId="ba7cd727-c325-432c-8863-bb9badcea957" providerId="ADAL" clId="{DF93BB84-0486-49C9-81D3-5FD8FB38A753}" dt="2021-12-21T13:10:54.844" v="2675"/>
          <ac:spMkLst>
            <pc:docMk/>
            <pc:sldMk cId="718076577" sldId="634"/>
            <ac:spMk id="101" creationId="{B542F51D-F7FE-4F4E-B339-2912084F0B4F}"/>
          </ac:spMkLst>
        </pc:spChg>
        <pc:spChg chg="mod">
          <ac:chgData name="Janos Plocher" userId="ba7cd727-c325-432c-8863-bb9badcea957" providerId="ADAL" clId="{DF93BB84-0486-49C9-81D3-5FD8FB38A753}" dt="2021-12-21T13:10:54.844" v="2675"/>
          <ac:spMkLst>
            <pc:docMk/>
            <pc:sldMk cId="718076577" sldId="634"/>
            <ac:spMk id="102" creationId="{1DD6AEA6-9268-47D8-9E01-012E1EADE7CD}"/>
          </ac:spMkLst>
        </pc:spChg>
        <pc:spChg chg="mod">
          <ac:chgData name="Janos Plocher" userId="ba7cd727-c325-432c-8863-bb9badcea957" providerId="ADAL" clId="{DF93BB84-0486-49C9-81D3-5FD8FB38A753}" dt="2021-12-21T13:10:54.844" v="2675"/>
          <ac:spMkLst>
            <pc:docMk/>
            <pc:sldMk cId="718076577" sldId="634"/>
            <ac:spMk id="103" creationId="{7959FADF-B083-49AD-A86B-F0E566AA5144}"/>
          </ac:spMkLst>
        </pc:spChg>
        <pc:spChg chg="mod">
          <ac:chgData name="Janos Plocher" userId="ba7cd727-c325-432c-8863-bb9badcea957" providerId="ADAL" clId="{DF93BB84-0486-49C9-81D3-5FD8FB38A753}" dt="2021-12-21T13:36:29.457" v="2851" actId="14100"/>
          <ac:spMkLst>
            <pc:docMk/>
            <pc:sldMk cId="718076577" sldId="634"/>
            <ac:spMk id="106" creationId="{18F7C6B2-3556-433D-9F87-7667A4DC9EE8}"/>
          </ac:spMkLst>
        </pc:spChg>
        <pc:spChg chg="mod">
          <ac:chgData name="Janos Plocher" userId="ba7cd727-c325-432c-8863-bb9badcea957" providerId="ADAL" clId="{DF93BB84-0486-49C9-81D3-5FD8FB38A753}" dt="2021-12-21T13:35:54.917" v="2844"/>
          <ac:spMkLst>
            <pc:docMk/>
            <pc:sldMk cId="718076577" sldId="634"/>
            <ac:spMk id="115" creationId="{AE0CD64D-5635-462F-943A-13F8C9E747AB}"/>
          </ac:spMkLst>
        </pc:spChg>
        <pc:spChg chg="mod">
          <ac:chgData name="Janos Plocher" userId="ba7cd727-c325-432c-8863-bb9badcea957" providerId="ADAL" clId="{DF93BB84-0486-49C9-81D3-5FD8FB38A753}" dt="2021-12-21T13:35:54.917" v="2844"/>
          <ac:spMkLst>
            <pc:docMk/>
            <pc:sldMk cId="718076577" sldId="634"/>
            <ac:spMk id="116" creationId="{9FE7D211-0C0E-46F9-A202-70924A95F379}"/>
          </ac:spMkLst>
        </pc:spChg>
        <pc:spChg chg="mod">
          <ac:chgData name="Janos Plocher" userId="ba7cd727-c325-432c-8863-bb9badcea957" providerId="ADAL" clId="{DF93BB84-0486-49C9-81D3-5FD8FB38A753}" dt="2021-12-21T13:35:54.917" v="2844"/>
          <ac:spMkLst>
            <pc:docMk/>
            <pc:sldMk cId="718076577" sldId="634"/>
            <ac:spMk id="117" creationId="{F247B94B-3DA8-48BF-85E1-ABE32F0D976F}"/>
          </ac:spMkLst>
        </pc:spChg>
        <pc:spChg chg="mod">
          <ac:chgData name="Janos Plocher" userId="ba7cd727-c325-432c-8863-bb9badcea957" providerId="ADAL" clId="{DF93BB84-0486-49C9-81D3-5FD8FB38A753}" dt="2021-12-21T13:35:54.917" v="2844"/>
          <ac:spMkLst>
            <pc:docMk/>
            <pc:sldMk cId="718076577" sldId="634"/>
            <ac:spMk id="118" creationId="{CFE567DB-55B7-432D-80A5-09BEC7F519C0}"/>
          </ac:spMkLst>
        </pc:spChg>
        <pc:spChg chg="mod">
          <ac:chgData name="Janos Plocher" userId="ba7cd727-c325-432c-8863-bb9badcea957" providerId="ADAL" clId="{DF93BB84-0486-49C9-81D3-5FD8FB38A753}" dt="2021-12-21T13:35:54.917" v="2844"/>
          <ac:spMkLst>
            <pc:docMk/>
            <pc:sldMk cId="718076577" sldId="634"/>
            <ac:spMk id="119" creationId="{20C3E84D-F8E8-4D93-8EFA-0D59289F6F32}"/>
          </ac:spMkLst>
        </pc:spChg>
        <pc:spChg chg="add del mod">
          <ac:chgData name="Janos Plocher" userId="ba7cd727-c325-432c-8863-bb9badcea957" providerId="ADAL" clId="{DF93BB84-0486-49C9-81D3-5FD8FB38A753}" dt="2022-01-03T13:21:45.980" v="15789" actId="21"/>
          <ac:spMkLst>
            <pc:docMk/>
            <pc:sldMk cId="718076577" sldId="634"/>
            <ac:spMk id="121" creationId="{5AF00ACF-1B98-4ED6-9BEC-3202EF695906}"/>
          </ac:spMkLst>
        </pc:spChg>
        <pc:grpChg chg="del">
          <ac:chgData name="Janos Plocher" userId="ba7cd727-c325-432c-8863-bb9badcea957" providerId="ADAL" clId="{DF93BB84-0486-49C9-81D3-5FD8FB38A753}" dt="2021-12-27T07:47:19.720" v="12808" actId="165"/>
          <ac:grpSpMkLst>
            <pc:docMk/>
            <pc:sldMk cId="718076577" sldId="634"/>
            <ac:grpSpMk id="2" creationId="{4F4A8525-717C-44A4-93DA-9153692B201A}"/>
          </ac:grpSpMkLst>
        </pc:grpChg>
        <pc:grpChg chg="mod topLvl">
          <ac:chgData name="Janos Plocher" userId="ba7cd727-c325-432c-8863-bb9badcea957" providerId="ADAL" clId="{DF93BB84-0486-49C9-81D3-5FD8FB38A753}" dt="2021-12-27T07:47:29.447" v="12809" actId="164"/>
          <ac:grpSpMkLst>
            <pc:docMk/>
            <pc:sldMk cId="718076577" sldId="634"/>
            <ac:grpSpMk id="9" creationId="{2DD00E66-1FB2-4299-A40D-5E6C352D1FDC}"/>
          </ac:grpSpMkLst>
        </pc:grpChg>
        <pc:grpChg chg="add mod">
          <ac:chgData name="Janos Plocher" userId="ba7cd727-c325-432c-8863-bb9badcea957" providerId="ADAL" clId="{DF93BB84-0486-49C9-81D3-5FD8FB38A753}" dt="2021-12-27T07:47:29.447" v="12809" actId="164"/>
          <ac:grpSpMkLst>
            <pc:docMk/>
            <pc:sldMk cId="718076577" sldId="634"/>
            <ac:grpSpMk id="23" creationId="{5F4DE9BE-DB6E-4B04-ABAC-512A1C6A0540}"/>
          </ac:grpSpMkLst>
        </pc:grpChg>
        <pc:grpChg chg="mod topLvl">
          <ac:chgData name="Janos Plocher" userId="ba7cd727-c325-432c-8863-bb9badcea957" providerId="ADAL" clId="{DF93BB84-0486-49C9-81D3-5FD8FB38A753}" dt="2021-12-27T07:47:29.447" v="12809" actId="164"/>
          <ac:grpSpMkLst>
            <pc:docMk/>
            <pc:sldMk cId="718076577" sldId="634"/>
            <ac:grpSpMk id="79" creationId="{7EE312B2-38FE-4A4D-BD0E-705666670C6A}"/>
          </ac:grpSpMkLst>
        </pc:grpChg>
        <pc:grpChg chg="add del mod">
          <ac:chgData name="Janos Plocher" userId="ba7cd727-c325-432c-8863-bb9badcea957" providerId="ADAL" clId="{DF93BB84-0486-49C9-81D3-5FD8FB38A753}" dt="2021-12-21T13:35:54.665" v="2843" actId="478"/>
          <ac:grpSpMkLst>
            <pc:docMk/>
            <pc:sldMk cId="718076577" sldId="634"/>
            <ac:grpSpMk id="95" creationId="{2796C996-689C-4F56-ADEC-6550FF93CC2B}"/>
          </ac:grpSpMkLst>
        </pc:grpChg>
        <pc:grpChg chg="mod">
          <ac:chgData name="Janos Plocher" userId="ba7cd727-c325-432c-8863-bb9badcea957" providerId="ADAL" clId="{DF93BB84-0486-49C9-81D3-5FD8FB38A753}" dt="2021-12-21T13:10:54.844" v="2675"/>
          <ac:grpSpMkLst>
            <pc:docMk/>
            <pc:sldMk cId="718076577" sldId="634"/>
            <ac:grpSpMk id="96" creationId="{79C5F98D-5CCD-4614-8E01-3F7163D438FE}"/>
          </ac:grpSpMkLst>
        </pc:grpChg>
        <pc:grpChg chg="add mod">
          <ac:chgData name="Janos Plocher" userId="ba7cd727-c325-432c-8863-bb9badcea957" providerId="ADAL" clId="{DF93BB84-0486-49C9-81D3-5FD8FB38A753}" dt="2021-12-21T13:35:54.917" v="2844"/>
          <ac:grpSpMkLst>
            <pc:docMk/>
            <pc:sldMk cId="718076577" sldId="634"/>
            <ac:grpSpMk id="104" creationId="{E1B2DAC9-92E8-4E2B-9415-C63701707D3E}"/>
          </ac:grpSpMkLst>
        </pc:grpChg>
        <pc:grpChg chg="mod">
          <ac:chgData name="Janos Plocher" userId="ba7cd727-c325-432c-8863-bb9badcea957" providerId="ADAL" clId="{DF93BB84-0486-49C9-81D3-5FD8FB38A753}" dt="2021-12-21T13:35:54.917" v="2844"/>
          <ac:grpSpMkLst>
            <pc:docMk/>
            <pc:sldMk cId="718076577" sldId="634"/>
            <ac:grpSpMk id="105" creationId="{9A64FBFE-F7F2-4BB1-AA12-B8DAFC5EF08F}"/>
          </ac:grpSpMkLst>
        </pc:grpChg>
        <pc:graphicFrameChg chg="add del mod modGraphic">
          <ac:chgData name="Janos Plocher" userId="ba7cd727-c325-432c-8863-bb9badcea957" providerId="ADAL" clId="{DF93BB84-0486-49C9-81D3-5FD8FB38A753}" dt="2021-12-21T12:21:05.601" v="2057" actId="21"/>
          <ac:graphicFrameMkLst>
            <pc:docMk/>
            <pc:sldMk cId="718076577" sldId="634"/>
            <ac:graphicFrameMk id="94" creationId="{7A30EE91-6845-4C9B-AA1D-E57B236D310A}"/>
          </ac:graphicFrameMkLst>
        </pc:graphicFrameChg>
        <pc:graphicFrameChg chg="mod">
          <ac:chgData name="Janos Plocher" userId="ba7cd727-c325-432c-8863-bb9badcea957" providerId="ADAL" clId="{DF93BB84-0486-49C9-81D3-5FD8FB38A753}" dt="2021-12-21T13:10:54.844" v="2675"/>
          <ac:graphicFrameMkLst>
            <pc:docMk/>
            <pc:sldMk cId="718076577" sldId="634"/>
            <ac:graphicFrameMk id="98" creationId="{520172C5-7767-4D24-9DED-8E117DA7F84D}"/>
          </ac:graphicFrameMkLst>
        </pc:graphicFrameChg>
        <pc:graphicFrameChg chg="mod">
          <ac:chgData name="Janos Plocher" userId="ba7cd727-c325-432c-8863-bb9badcea957" providerId="ADAL" clId="{DF93BB84-0486-49C9-81D3-5FD8FB38A753}" dt="2021-12-21T13:35:54.917" v="2844"/>
          <ac:graphicFrameMkLst>
            <pc:docMk/>
            <pc:sldMk cId="718076577" sldId="634"/>
            <ac:graphicFrameMk id="114" creationId="{79E7238D-4464-4B20-95C5-A5FC41F27AA2}"/>
          </ac:graphicFrameMkLst>
        </pc:graphicFrameChg>
        <pc:cxnChg chg="mod">
          <ac:chgData name="Janos Plocher" userId="ba7cd727-c325-432c-8863-bb9badcea957" providerId="ADAL" clId="{DF93BB84-0486-49C9-81D3-5FD8FB38A753}" dt="2021-12-27T07:47:19.720" v="12808" actId="165"/>
          <ac:cxnSpMkLst>
            <pc:docMk/>
            <pc:sldMk cId="718076577" sldId="634"/>
            <ac:cxnSpMk id="8" creationId="{FDDAFF30-83D9-44CD-8781-B4151074DE27}"/>
          </ac:cxnSpMkLst>
        </pc:cxnChg>
        <pc:cxnChg chg="mod">
          <ac:chgData name="Janos Plocher" userId="ba7cd727-c325-432c-8863-bb9badcea957" providerId="ADAL" clId="{DF93BB84-0486-49C9-81D3-5FD8FB38A753}" dt="2021-12-27T07:47:19.720" v="12808" actId="165"/>
          <ac:cxnSpMkLst>
            <pc:docMk/>
            <pc:sldMk cId="718076577" sldId="634"/>
            <ac:cxnSpMk id="74" creationId="{92E784C7-67DE-4829-A385-7B1C11129659}"/>
          </ac:cxnSpMkLst>
        </pc:cxnChg>
        <pc:cxnChg chg="mod">
          <ac:chgData name="Janos Plocher" userId="ba7cd727-c325-432c-8863-bb9badcea957" providerId="ADAL" clId="{DF93BB84-0486-49C9-81D3-5FD8FB38A753}" dt="2021-12-27T07:47:19.720" v="12808" actId="165"/>
          <ac:cxnSpMkLst>
            <pc:docMk/>
            <pc:sldMk cId="718076577" sldId="634"/>
            <ac:cxnSpMk id="80" creationId="{679BF46A-77A7-4E4C-9BF8-D1AD63D8DB26}"/>
          </ac:cxnSpMkLst>
        </pc:cxnChg>
        <pc:cxnChg chg="mod">
          <ac:chgData name="Janos Plocher" userId="ba7cd727-c325-432c-8863-bb9badcea957" providerId="ADAL" clId="{DF93BB84-0486-49C9-81D3-5FD8FB38A753}" dt="2021-12-27T07:47:19.720" v="12808" actId="165"/>
          <ac:cxnSpMkLst>
            <pc:docMk/>
            <pc:sldMk cId="718076577" sldId="634"/>
            <ac:cxnSpMk id="81" creationId="{6FE838AB-C180-40D5-9CF9-3EA878C12AC9}"/>
          </ac:cxnSpMkLst>
        </pc:cxnChg>
        <pc:cxnChg chg="mod">
          <ac:chgData name="Janos Plocher" userId="ba7cd727-c325-432c-8863-bb9badcea957" providerId="ADAL" clId="{DF93BB84-0486-49C9-81D3-5FD8FB38A753}" dt="2021-12-27T07:47:19.720" v="12808" actId="165"/>
          <ac:cxnSpMkLst>
            <pc:docMk/>
            <pc:sldMk cId="718076577" sldId="634"/>
            <ac:cxnSpMk id="82" creationId="{FBD0F792-D71F-499A-8D5F-F8AD29A7E84D}"/>
          </ac:cxnSpMkLst>
        </pc:cxnChg>
        <pc:cxnChg chg="mod">
          <ac:chgData name="Janos Plocher" userId="ba7cd727-c325-432c-8863-bb9badcea957" providerId="ADAL" clId="{DF93BB84-0486-49C9-81D3-5FD8FB38A753}" dt="2021-12-27T07:47:19.720" v="12808" actId="165"/>
          <ac:cxnSpMkLst>
            <pc:docMk/>
            <pc:sldMk cId="718076577" sldId="634"/>
            <ac:cxnSpMk id="83" creationId="{58684386-E9B1-4DD2-B935-31A19D4B0061}"/>
          </ac:cxnSpMkLst>
        </pc:cxnChg>
        <pc:cxnChg chg="mod">
          <ac:chgData name="Janos Plocher" userId="ba7cd727-c325-432c-8863-bb9badcea957" providerId="ADAL" clId="{DF93BB84-0486-49C9-81D3-5FD8FB38A753}" dt="2021-12-27T07:47:19.720" v="12808" actId="165"/>
          <ac:cxnSpMkLst>
            <pc:docMk/>
            <pc:sldMk cId="718076577" sldId="634"/>
            <ac:cxnSpMk id="93" creationId="{760E8613-4707-40C3-B064-4EA4B5F369B9}"/>
          </ac:cxnSpMkLst>
        </pc:cxnChg>
      </pc:sldChg>
      <pc:sldChg chg="addSp delSp modSp mod modNotesTx">
        <pc:chgData name="Janos Plocher" userId="ba7cd727-c325-432c-8863-bb9badcea957" providerId="ADAL" clId="{DF93BB84-0486-49C9-81D3-5FD8FB38A753}" dt="2022-01-03T13:29:28.966" v="15836" actId="1076"/>
        <pc:sldMkLst>
          <pc:docMk/>
          <pc:sldMk cId="3310792305" sldId="635"/>
        </pc:sldMkLst>
        <pc:spChg chg="del mod">
          <ac:chgData name="Janos Plocher" userId="ba7cd727-c325-432c-8863-bb9badcea957" providerId="ADAL" clId="{DF93BB84-0486-49C9-81D3-5FD8FB38A753}" dt="2022-01-03T13:21:34.814" v="15786" actId="21"/>
          <ac:spMkLst>
            <pc:docMk/>
            <pc:sldMk cId="3310792305" sldId="635"/>
            <ac:spMk id="8" creationId="{7C636382-85E3-41C5-89EF-EE19FA5D2104}"/>
          </ac:spMkLst>
        </pc:spChg>
        <pc:spChg chg="mod">
          <ac:chgData name="Janos Plocher" userId="ba7cd727-c325-432c-8863-bb9badcea957" providerId="ADAL" clId="{DF93BB84-0486-49C9-81D3-5FD8FB38A753}" dt="2022-01-03T13:19:16.571" v="15784" actId="1076"/>
          <ac:spMkLst>
            <pc:docMk/>
            <pc:sldMk cId="3310792305" sldId="635"/>
            <ac:spMk id="14" creationId="{81FD24BC-9390-4C61-9333-5563B5B8F66D}"/>
          </ac:spMkLst>
        </pc:spChg>
        <pc:spChg chg="mod">
          <ac:chgData name="Janos Plocher" userId="ba7cd727-c325-432c-8863-bb9badcea957" providerId="ADAL" clId="{DF93BB84-0486-49C9-81D3-5FD8FB38A753}" dt="2022-01-03T13:19:18.439" v="15785" actId="1076"/>
          <ac:spMkLst>
            <pc:docMk/>
            <pc:sldMk cId="3310792305" sldId="635"/>
            <ac:spMk id="17" creationId="{88D6108A-6A87-428C-9520-944BD0958B46}"/>
          </ac:spMkLst>
        </pc:spChg>
        <pc:spChg chg="mod">
          <ac:chgData name="Janos Plocher" userId="ba7cd727-c325-432c-8863-bb9badcea957" providerId="ADAL" clId="{DF93BB84-0486-49C9-81D3-5FD8FB38A753}" dt="2021-12-21T13:35:50.438" v="2842"/>
          <ac:spMkLst>
            <pc:docMk/>
            <pc:sldMk cId="3310792305" sldId="635"/>
            <ac:spMk id="25" creationId="{ACDFCA67-B2AA-4E72-B14F-994B4C3C1471}"/>
          </ac:spMkLst>
        </pc:spChg>
        <pc:spChg chg="mod">
          <ac:chgData name="Janos Plocher" userId="ba7cd727-c325-432c-8863-bb9badcea957" providerId="ADAL" clId="{DF93BB84-0486-49C9-81D3-5FD8FB38A753}" dt="2021-12-21T13:35:50.438" v="2842"/>
          <ac:spMkLst>
            <pc:docMk/>
            <pc:sldMk cId="3310792305" sldId="635"/>
            <ac:spMk id="27" creationId="{7CDC096D-2BB1-4926-8A60-CAFEE301CE9F}"/>
          </ac:spMkLst>
        </pc:spChg>
        <pc:spChg chg="mod">
          <ac:chgData name="Janos Plocher" userId="ba7cd727-c325-432c-8863-bb9badcea957" providerId="ADAL" clId="{DF93BB84-0486-49C9-81D3-5FD8FB38A753}" dt="2021-12-21T13:35:50.438" v="2842"/>
          <ac:spMkLst>
            <pc:docMk/>
            <pc:sldMk cId="3310792305" sldId="635"/>
            <ac:spMk id="28" creationId="{B7E0BABA-543E-4088-B1F2-DFD8B042478B}"/>
          </ac:spMkLst>
        </pc:spChg>
        <pc:spChg chg="mod">
          <ac:chgData name="Janos Plocher" userId="ba7cd727-c325-432c-8863-bb9badcea957" providerId="ADAL" clId="{DF93BB84-0486-49C9-81D3-5FD8FB38A753}" dt="2021-12-21T13:35:50.438" v="2842"/>
          <ac:spMkLst>
            <pc:docMk/>
            <pc:sldMk cId="3310792305" sldId="635"/>
            <ac:spMk id="29" creationId="{5FEA50C9-1D39-4586-9DDB-2AF612BD2F49}"/>
          </ac:spMkLst>
        </pc:spChg>
        <pc:spChg chg="mod">
          <ac:chgData name="Janos Plocher" userId="ba7cd727-c325-432c-8863-bb9badcea957" providerId="ADAL" clId="{DF93BB84-0486-49C9-81D3-5FD8FB38A753}" dt="2021-12-21T13:35:50.438" v="2842"/>
          <ac:spMkLst>
            <pc:docMk/>
            <pc:sldMk cId="3310792305" sldId="635"/>
            <ac:spMk id="30" creationId="{CD9F8164-CA74-48EA-84BB-E84C723716FC}"/>
          </ac:spMkLst>
        </pc:spChg>
        <pc:spChg chg="mod">
          <ac:chgData name="Janos Plocher" userId="ba7cd727-c325-432c-8863-bb9badcea957" providerId="ADAL" clId="{DF93BB84-0486-49C9-81D3-5FD8FB38A753}" dt="2021-12-21T13:35:50.438" v="2842"/>
          <ac:spMkLst>
            <pc:docMk/>
            <pc:sldMk cId="3310792305" sldId="635"/>
            <ac:spMk id="31" creationId="{517AE540-E516-40F5-A9A2-866B34C9436F}"/>
          </ac:spMkLst>
        </pc:spChg>
        <pc:spChg chg="mod">
          <ac:chgData name="Janos Plocher" userId="ba7cd727-c325-432c-8863-bb9badcea957" providerId="ADAL" clId="{DF93BB84-0486-49C9-81D3-5FD8FB38A753}" dt="2021-12-21T13:36:08.713" v="2848"/>
          <ac:spMkLst>
            <pc:docMk/>
            <pc:sldMk cId="3310792305" sldId="635"/>
            <ac:spMk id="34" creationId="{93F95D98-B8BD-44F7-BFE7-01B10548B16B}"/>
          </ac:spMkLst>
        </pc:spChg>
        <pc:spChg chg="mod">
          <ac:chgData name="Janos Plocher" userId="ba7cd727-c325-432c-8863-bb9badcea957" providerId="ADAL" clId="{DF93BB84-0486-49C9-81D3-5FD8FB38A753}" dt="2021-12-21T13:36:08.713" v="2848"/>
          <ac:spMkLst>
            <pc:docMk/>
            <pc:sldMk cId="3310792305" sldId="635"/>
            <ac:spMk id="36" creationId="{4F736D12-6988-4213-9AE9-CBACB68D4A13}"/>
          </ac:spMkLst>
        </pc:spChg>
        <pc:spChg chg="mod">
          <ac:chgData name="Janos Plocher" userId="ba7cd727-c325-432c-8863-bb9badcea957" providerId="ADAL" clId="{DF93BB84-0486-49C9-81D3-5FD8FB38A753}" dt="2021-12-21T13:36:08.713" v="2848"/>
          <ac:spMkLst>
            <pc:docMk/>
            <pc:sldMk cId="3310792305" sldId="635"/>
            <ac:spMk id="37" creationId="{BB4C84E7-A2B5-4E06-A708-A188BE55CE85}"/>
          </ac:spMkLst>
        </pc:spChg>
        <pc:spChg chg="mod">
          <ac:chgData name="Janos Plocher" userId="ba7cd727-c325-432c-8863-bb9badcea957" providerId="ADAL" clId="{DF93BB84-0486-49C9-81D3-5FD8FB38A753}" dt="2021-12-21T13:36:08.713" v="2848"/>
          <ac:spMkLst>
            <pc:docMk/>
            <pc:sldMk cId="3310792305" sldId="635"/>
            <ac:spMk id="38" creationId="{E5F414CD-8D54-4C70-BEF7-E65E6A56F0E6}"/>
          </ac:spMkLst>
        </pc:spChg>
        <pc:spChg chg="mod">
          <ac:chgData name="Janos Plocher" userId="ba7cd727-c325-432c-8863-bb9badcea957" providerId="ADAL" clId="{DF93BB84-0486-49C9-81D3-5FD8FB38A753}" dt="2021-12-21T13:36:08.713" v="2848"/>
          <ac:spMkLst>
            <pc:docMk/>
            <pc:sldMk cId="3310792305" sldId="635"/>
            <ac:spMk id="39" creationId="{E7BC5A3E-C213-44E2-BD6E-C460EB81292A}"/>
          </ac:spMkLst>
        </pc:spChg>
        <pc:spChg chg="mod">
          <ac:chgData name="Janos Plocher" userId="ba7cd727-c325-432c-8863-bb9badcea957" providerId="ADAL" clId="{DF93BB84-0486-49C9-81D3-5FD8FB38A753}" dt="2021-12-21T13:36:08.713" v="2848"/>
          <ac:spMkLst>
            <pc:docMk/>
            <pc:sldMk cId="3310792305" sldId="635"/>
            <ac:spMk id="40" creationId="{560BE3AB-088E-4755-953B-088552FDAC17}"/>
          </ac:spMkLst>
        </pc:spChg>
        <pc:spChg chg="add mod">
          <ac:chgData name="Janos Plocher" userId="ba7cd727-c325-432c-8863-bb9badcea957" providerId="ADAL" clId="{DF93BB84-0486-49C9-81D3-5FD8FB38A753}" dt="2022-01-03T13:19:13.327" v="15783" actId="14100"/>
          <ac:spMkLst>
            <pc:docMk/>
            <pc:sldMk cId="3310792305" sldId="635"/>
            <ac:spMk id="52" creationId="{3C29B9D5-2543-4CA7-952B-F4AA3CE2F340}"/>
          </ac:spMkLst>
        </pc:spChg>
        <pc:spChg chg="add mod">
          <ac:chgData name="Janos Plocher" userId="ba7cd727-c325-432c-8863-bb9badcea957" providerId="ADAL" clId="{DF93BB84-0486-49C9-81D3-5FD8FB38A753}" dt="2022-01-03T13:21:49.752" v="15790"/>
          <ac:spMkLst>
            <pc:docMk/>
            <pc:sldMk cId="3310792305" sldId="635"/>
            <ac:spMk id="53" creationId="{B4853DC6-0238-40E9-875B-52D8B8053BE5}"/>
          </ac:spMkLst>
        </pc:spChg>
        <pc:grpChg chg="add del mod">
          <ac:chgData name="Janos Plocher" userId="ba7cd727-c325-432c-8863-bb9badcea957" providerId="ADAL" clId="{DF93BB84-0486-49C9-81D3-5FD8FB38A753}" dt="2021-12-21T13:36:14.533" v="2850" actId="478"/>
          <ac:grpSpMkLst>
            <pc:docMk/>
            <pc:sldMk cId="3310792305" sldId="635"/>
            <ac:grpSpMk id="23" creationId="{62E631F0-F8A9-4FE0-A0AE-F825623AEB45}"/>
          </ac:grpSpMkLst>
        </pc:grpChg>
        <pc:grpChg chg="mod">
          <ac:chgData name="Janos Plocher" userId="ba7cd727-c325-432c-8863-bb9badcea957" providerId="ADAL" clId="{DF93BB84-0486-49C9-81D3-5FD8FB38A753}" dt="2021-12-21T13:35:50.438" v="2842"/>
          <ac:grpSpMkLst>
            <pc:docMk/>
            <pc:sldMk cId="3310792305" sldId="635"/>
            <ac:grpSpMk id="24" creationId="{F17C058F-F0F2-438A-AF56-351F92C32078}"/>
          </ac:grpSpMkLst>
        </pc:grpChg>
        <pc:grpChg chg="add del mod">
          <ac:chgData name="Janos Plocher" userId="ba7cd727-c325-432c-8863-bb9badcea957" providerId="ADAL" clId="{DF93BB84-0486-49C9-81D3-5FD8FB38A753}" dt="2021-12-21T13:36:13.951" v="2849"/>
          <ac:grpSpMkLst>
            <pc:docMk/>
            <pc:sldMk cId="3310792305" sldId="635"/>
            <ac:grpSpMk id="32" creationId="{264E73B0-FC73-455E-8424-C8E36A24184F}"/>
          </ac:grpSpMkLst>
        </pc:grpChg>
        <pc:grpChg chg="mod">
          <ac:chgData name="Janos Plocher" userId="ba7cd727-c325-432c-8863-bb9badcea957" providerId="ADAL" clId="{DF93BB84-0486-49C9-81D3-5FD8FB38A753}" dt="2021-12-21T13:36:08.713" v="2848"/>
          <ac:grpSpMkLst>
            <pc:docMk/>
            <pc:sldMk cId="3310792305" sldId="635"/>
            <ac:grpSpMk id="33" creationId="{EA8C69F0-7675-4DB4-86D0-7139DD343F28}"/>
          </ac:grpSpMkLst>
        </pc:grpChg>
        <pc:graphicFrameChg chg="mod">
          <ac:chgData name="Janos Plocher" userId="ba7cd727-c325-432c-8863-bb9badcea957" providerId="ADAL" clId="{DF93BB84-0486-49C9-81D3-5FD8FB38A753}" dt="2021-12-21T13:35:50.438" v="2842"/>
          <ac:graphicFrameMkLst>
            <pc:docMk/>
            <pc:sldMk cId="3310792305" sldId="635"/>
            <ac:graphicFrameMk id="26" creationId="{964B9EEB-131F-4FB7-9F63-F15570BC92B3}"/>
          </ac:graphicFrameMkLst>
        </pc:graphicFrameChg>
        <pc:graphicFrameChg chg="mod">
          <ac:chgData name="Janos Plocher" userId="ba7cd727-c325-432c-8863-bb9badcea957" providerId="ADAL" clId="{DF93BB84-0486-49C9-81D3-5FD8FB38A753}" dt="2021-12-21T13:36:08.713" v="2848"/>
          <ac:graphicFrameMkLst>
            <pc:docMk/>
            <pc:sldMk cId="3310792305" sldId="635"/>
            <ac:graphicFrameMk id="35" creationId="{4DB1BF2D-5599-4220-B44A-85E3198117DF}"/>
          </ac:graphicFrameMkLst>
        </pc:graphicFrameChg>
        <pc:picChg chg="mod">
          <ac:chgData name="Janos Plocher" userId="ba7cd727-c325-432c-8863-bb9badcea957" providerId="ADAL" clId="{DF93BB84-0486-49C9-81D3-5FD8FB38A753}" dt="2022-01-03T13:29:28.966" v="15836" actId="1076"/>
          <ac:picMkLst>
            <pc:docMk/>
            <pc:sldMk cId="3310792305" sldId="635"/>
            <ac:picMk id="15" creationId="{E5604E44-07CF-409E-A82F-4164486EA335}"/>
          </ac:picMkLst>
        </pc:picChg>
        <pc:cxnChg chg="add del mod">
          <ac:chgData name="Janos Plocher" userId="ba7cd727-c325-432c-8863-bb9badcea957" providerId="ADAL" clId="{DF93BB84-0486-49C9-81D3-5FD8FB38A753}" dt="2022-01-03T13:18:12.072" v="15768" actId="478"/>
          <ac:cxnSpMkLst>
            <pc:docMk/>
            <pc:sldMk cId="3310792305" sldId="635"/>
            <ac:cxnSpMk id="6" creationId="{22730695-EB2D-43C5-86FF-9F15DB13878F}"/>
          </ac:cxnSpMkLst>
        </pc:cxnChg>
        <pc:cxnChg chg="add del mod">
          <ac:chgData name="Janos Plocher" userId="ba7cd727-c325-432c-8863-bb9badcea957" providerId="ADAL" clId="{DF93BB84-0486-49C9-81D3-5FD8FB38A753}" dt="2022-01-03T13:18:13.922" v="15770" actId="478"/>
          <ac:cxnSpMkLst>
            <pc:docMk/>
            <pc:sldMk cId="3310792305" sldId="635"/>
            <ac:cxnSpMk id="41" creationId="{633BC722-4EDD-407B-89E6-0F1BC4FCF6D7}"/>
          </ac:cxnSpMkLst>
        </pc:cxnChg>
        <pc:cxnChg chg="add del mod">
          <ac:chgData name="Janos Plocher" userId="ba7cd727-c325-432c-8863-bb9badcea957" providerId="ADAL" clId="{DF93BB84-0486-49C9-81D3-5FD8FB38A753}" dt="2022-01-03T13:18:13.231" v="15769" actId="478"/>
          <ac:cxnSpMkLst>
            <pc:docMk/>
            <pc:sldMk cId="3310792305" sldId="635"/>
            <ac:cxnSpMk id="42" creationId="{EAEFC7C7-A5FF-4A4B-83C2-FB7250856AC4}"/>
          </ac:cxnSpMkLst>
        </pc:cxnChg>
      </pc:sldChg>
      <pc:sldChg chg="addSp delSp modSp mod addCm modNotesTx">
        <pc:chgData name="Janos Plocher" userId="ba7cd727-c325-432c-8863-bb9badcea957" providerId="ADAL" clId="{DF93BB84-0486-49C9-81D3-5FD8FB38A753}" dt="2022-01-03T14:00:45.806" v="16801"/>
        <pc:sldMkLst>
          <pc:docMk/>
          <pc:sldMk cId="2645109612" sldId="636"/>
        </pc:sldMkLst>
        <pc:spChg chg="mod">
          <ac:chgData name="Janos Plocher" userId="ba7cd727-c325-432c-8863-bb9badcea957" providerId="ADAL" clId="{DF93BB84-0486-49C9-81D3-5FD8FB38A753}" dt="2021-12-28T08:21:31.564" v="12815" actId="20577"/>
          <ac:spMkLst>
            <pc:docMk/>
            <pc:sldMk cId="2645109612" sldId="636"/>
            <ac:spMk id="4" creationId="{F55A7B63-278B-49B9-9ACB-936718FEC278}"/>
          </ac:spMkLst>
        </pc:spChg>
        <pc:spChg chg="del">
          <ac:chgData name="Janos Plocher" userId="ba7cd727-c325-432c-8863-bb9badcea957" providerId="ADAL" clId="{DF93BB84-0486-49C9-81D3-5FD8FB38A753}" dt="2021-12-17T13:33:47.672" v="28" actId="478"/>
          <ac:spMkLst>
            <pc:docMk/>
            <pc:sldMk cId="2645109612" sldId="636"/>
            <ac:spMk id="6" creationId="{D5F6B3C2-70F2-4010-BC70-8F8EAF8164E7}"/>
          </ac:spMkLst>
        </pc:spChg>
        <pc:spChg chg="mod">
          <ac:chgData name="Janos Plocher" userId="ba7cd727-c325-432c-8863-bb9badcea957" providerId="ADAL" clId="{DF93BB84-0486-49C9-81D3-5FD8FB38A753}" dt="2021-12-21T14:55:15.198" v="4574" actId="1076"/>
          <ac:spMkLst>
            <pc:docMk/>
            <pc:sldMk cId="2645109612" sldId="636"/>
            <ac:spMk id="7" creationId="{D3A11527-4BE0-41D0-88D6-44EB88AAC9B6}"/>
          </ac:spMkLst>
        </pc:spChg>
        <pc:spChg chg="mod">
          <ac:chgData name="Janos Plocher" userId="ba7cd727-c325-432c-8863-bb9badcea957" providerId="ADAL" clId="{DF93BB84-0486-49C9-81D3-5FD8FB38A753}" dt="2021-12-30T12:52:35.658" v="13326" actId="20577"/>
          <ac:spMkLst>
            <pc:docMk/>
            <pc:sldMk cId="2645109612" sldId="636"/>
            <ac:spMk id="12" creationId="{4E202D2E-748D-4D07-BAC6-1C191EAB82DC}"/>
          </ac:spMkLst>
        </pc:spChg>
        <pc:spChg chg="mod">
          <ac:chgData name="Janos Plocher" userId="ba7cd727-c325-432c-8863-bb9badcea957" providerId="ADAL" clId="{DF93BB84-0486-49C9-81D3-5FD8FB38A753}" dt="2021-12-17T13:33:58.622" v="32" actId="20577"/>
          <ac:spMkLst>
            <pc:docMk/>
            <pc:sldMk cId="2645109612" sldId="636"/>
            <ac:spMk id="13" creationId="{A15CA81B-2604-45F8-85DF-4A7BB3E0F65C}"/>
          </ac:spMkLst>
        </pc:spChg>
        <pc:spChg chg="mod">
          <ac:chgData name="Janos Plocher" userId="ba7cd727-c325-432c-8863-bb9badcea957" providerId="ADAL" clId="{DF93BB84-0486-49C9-81D3-5FD8FB38A753}" dt="2022-01-03T13:59:33.560" v="16797" actId="403"/>
          <ac:spMkLst>
            <pc:docMk/>
            <pc:sldMk cId="2645109612" sldId="636"/>
            <ac:spMk id="15" creationId="{9C14B625-9B9B-4CCA-B6F6-4A97E3B4A382}"/>
          </ac:spMkLst>
        </pc:spChg>
        <pc:spChg chg="mod">
          <ac:chgData name="Janos Plocher" userId="ba7cd727-c325-432c-8863-bb9badcea957" providerId="ADAL" clId="{DF93BB84-0486-49C9-81D3-5FD8FB38A753}" dt="2021-12-17T13:56:40.253" v="392"/>
          <ac:spMkLst>
            <pc:docMk/>
            <pc:sldMk cId="2645109612" sldId="636"/>
            <ac:spMk id="26" creationId="{D4C452B1-0AAA-49EB-9552-0024091CB8BB}"/>
          </ac:spMkLst>
        </pc:spChg>
        <pc:spChg chg="mod">
          <ac:chgData name="Janos Plocher" userId="ba7cd727-c325-432c-8863-bb9badcea957" providerId="ADAL" clId="{DF93BB84-0486-49C9-81D3-5FD8FB38A753}" dt="2021-12-17T13:56:40.253" v="392"/>
          <ac:spMkLst>
            <pc:docMk/>
            <pc:sldMk cId="2645109612" sldId="636"/>
            <ac:spMk id="27" creationId="{6F91833B-5551-4CA5-9EEE-C647FB0E8BC2}"/>
          </ac:spMkLst>
        </pc:spChg>
        <pc:spChg chg="mod">
          <ac:chgData name="Janos Plocher" userId="ba7cd727-c325-432c-8863-bb9badcea957" providerId="ADAL" clId="{DF93BB84-0486-49C9-81D3-5FD8FB38A753}" dt="2021-12-17T13:56:40.253" v="392"/>
          <ac:spMkLst>
            <pc:docMk/>
            <pc:sldMk cId="2645109612" sldId="636"/>
            <ac:spMk id="28" creationId="{2ED3385A-698F-4D38-9E53-6297B5CBE3FE}"/>
          </ac:spMkLst>
        </pc:spChg>
        <pc:spChg chg="mod">
          <ac:chgData name="Janos Plocher" userId="ba7cd727-c325-432c-8863-bb9badcea957" providerId="ADAL" clId="{DF93BB84-0486-49C9-81D3-5FD8FB38A753}" dt="2021-12-17T13:56:40.253" v="392"/>
          <ac:spMkLst>
            <pc:docMk/>
            <pc:sldMk cId="2645109612" sldId="636"/>
            <ac:spMk id="29" creationId="{74D01DCA-2240-43BD-BF4B-159290DAE8A0}"/>
          </ac:spMkLst>
        </pc:spChg>
        <pc:spChg chg="mod">
          <ac:chgData name="Janos Plocher" userId="ba7cd727-c325-432c-8863-bb9badcea957" providerId="ADAL" clId="{DF93BB84-0486-49C9-81D3-5FD8FB38A753}" dt="2021-12-17T13:56:40.253" v="392"/>
          <ac:spMkLst>
            <pc:docMk/>
            <pc:sldMk cId="2645109612" sldId="636"/>
            <ac:spMk id="30" creationId="{9349278F-C375-4F59-9612-BC7370A5DB83}"/>
          </ac:spMkLst>
        </pc:spChg>
        <pc:spChg chg="mod">
          <ac:chgData name="Janos Plocher" userId="ba7cd727-c325-432c-8863-bb9badcea957" providerId="ADAL" clId="{DF93BB84-0486-49C9-81D3-5FD8FB38A753}" dt="2021-12-17T13:56:40.253" v="392"/>
          <ac:spMkLst>
            <pc:docMk/>
            <pc:sldMk cId="2645109612" sldId="636"/>
            <ac:spMk id="31" creationId="{9E8A340A-1B50-404D-BC02-A8B4327E5030}"/>
          </ac:spMkLst>
        </pc:spChg>
        <pc:spChg chg="mod">
          <ac:chgData name="Janos Plocher" userId="ba7cd727-c325-432c-8863-bb9badcea957" providerId="ADAL" clId="{DF93BB84-0486-49C9-81D3-5FD8FB38A753}" dt="2021-12-17T13:56:40.253" v="392"/>
          <ac:spMkLst>
            <pc:docMk/>
            <pc:sldMk cId="2645109612" sldId="636"/>
            <ac:spMk id="32" creationId="{77234B44-7580-4417-B145-8010F0A89B52}"/>
          </ac:spMkLst>
        </pc:spChg>
        <pc:spChg chg="mod">
          <ac:chgData name="Janos Plocher" userId="ba7cd727-c325-432c-8863-bb9badcea957" providerId="ADAL" clId="{DF93BB84-0486-49C9-81D3-5FD8FB38A753}" dt="2021-12-17T13:56:40.253" v="392"/>
          <ac:spMkLst>
            <pc:docMk/>
            <pc:sldMk cId="2645109612" sldId="636"/>
            <ac:spMk id="33" creationId="{D4981DD8-E937-4902-B0F7-A69CE56F18FF}"/>
          </ac:spMkLst>
        </pc:spChg>
        <pc:spChg chg="mod">
          <ac:chgData name="Janos Plocher" userId="ba7cd727-c325-432c-8863-bb9badcea957" providerId="ADAL" clId="{DF93BB84-0486-49C9-81D3-5FD8FB38A753}" dt="2021-12-17T13:56:40.253" v="392"/>
          <ac:spMkLst>
            <pc:docMk/>
            <pc:sldMk cId="2645109612" sldId="636"/>
            <ac:spMk id="34" creationId="{2E35EACD-691D-4C9C-8CF6-4F4EFCAAB127}"/>
          </ac:spMkLst>
        </pc:spChg>
        <pc:grpChg chg="add mod">
          <ac:chgData name="Janos Plocher" userId="ba7cd727-c325-432c-8863-bb9badcea957" providerId="ADAL" clId="{DF93BB84-0486-49C9-81D3-5FD8FB38A753}" dt="2021-12-17T13:56:43.914" v="393" actId="1076"/>
          <ac:grpSpMkLst>
            <pc:docMk/>
            <pc:sldMk cId="2645109612" sldId="636"/>
            <ac:grpSpMk id="17" creationId="{68EEEE3C-F9A1-476C-AA5B-9B293369D27D}"/>
          </ac:grpSpMkLst>
        </pc:grpChg>
        <pc:grpChg chg="mod">
          <ac:chgData name="Janos Plocher" userId="ba7cd727-c325-432c-8863-bb9badcea957" providerId="ADAL" clId="{DF93BB84-0486-49C9-81D3-5FD8FB38A753}" dt="2021-12-17T13:56:40.253" v="392"/>
          <ac:grpSpMkLst>
            <pc:docMk/>
            <pc:sldMk cId="2645109612" sldId="636"/>
            <ac:grpSpMk id="18" creationId="{006B9871-7954-4397-BBE5-82E5A9631983}"/>
          </ac:grpSpMkLst>
        </pc:grpChg>
        <pc:grpChg chg="mod">
          <ac:chgData name="Janos Plocher" userId="ba7cd727-c325-432c-8863-bb9badcea957" providerId="ADAL" clId="{DF93BB84-0486-49C9-81D3-5FD8FB38A753}" dt="2021-12-17T13:56:40.253" v="392"/>
          <ac:grpSpMkLst>
            <pc:docMk/>
            <pc:sldMk cId="2645109612" sldId="636"/>
            <ac:grpSpMk id="19" creationId="{6D0D04A3-A88D-4629-901F-34A08DFAAC65}"/>
          </ac:grpSpMkLst>
        </pc:grpChg>
        <pc:grpChg chg="mod">
          <ac:chgData name="Janos Plocher" userId="ba7cd727-c325-432c-8863-bb9badcea957" providerId="ADAL" clId="{DF93BB84-0486-49C9-81D3-5FD8FB38A753}" dt="2021-12-17T13:56:40.253" v="392"/>
          <ac:grpSpMkLst>
            <pc:docMk/>
            <pc:sldMk cId="2645109612" sldId="636"/>
            <ac:grpSpMk id="20" creationId="{F3A1C41B-8DD1-4566-B420-0D1813EF4640}"/>
          </ac:grpSpMkLst>
        </pc:grpChg>
        <pc:grpChg chg="mod">
          <ac:chgData name="Janos Plocher" userId="ba7cd727-c325-432c-8863-bb9badcea957" providerId="ADAL" clId="{DF93BB84-0486-49C9-81D3-5FD8FB38A753}" dt="2021-12-17T13:56:40.253" v="392"/>
          <ac:grpSpMkLst>
            <pc:docMk/>
            <pc:sldMk cId="2645109612" sldId="636"/>
            <ac:grpSpMk id="23" creationId="{8FD4E359-B88F-4668-92D4-99036503844A}"/>
          </ac:grpSpMkLst>
        </pc:grpChg>
        <pc:grpChg chg="mod">
          <ac:chgData name="Janos Plocher" userId="ba7cd727-c325-432c-8863-bb9badcea957" providerId="ADAL" clId="{DF93BB84-0486-49C9-81D3-5FD8FB38A753}" dt="2021-12-17T13:56:40.253" v="392"/>
          <ac:grpSpMkLst>
            <pc:docMk/>
            <pc:sldMk cId="2645109612" sldId="636"/>
            <ac:grpSpMk id="44" creationId="{240704DA-A427-44D1-80A0-A34639E63FD5}"/>
          </ac:grpSpMkLst>
        </pc:grpChg>
        <pc:picChg chg="del mod">
          <ac:chgData name="Janos Plocher" userId="ba7cd727-c325-432c-8863-bb9badcea957" providerId="ADAL" clId="{DF93BB84-0486-49C9-81D3-5FD8FB38A753}" dt="2021-12-17T13:31:49.413" v="4" actId="21"/>
          <ac:picMkLst>
            <pc:docMk/>
            <pc:sldMk cId="2645109612" sldId="636"/>
            <ac:picMk id="2" creationId="{72806400-3246-4C2E-B3DD-AA382276867D}"/>
          </ac:picMkLst>
        </pc:picChg>
        <pc:picChg chg="mod">
          <ac:chgData name="Janos Plocher" userId="ba7cd727-c325-432c-8863-bb9badcea957" providerId="ADAL" clId="{DF93BB84-0486-49C9-81D3-5FD8FB38A753}" dt="2021-12-17T13:56:40.253" v="392"/>
          <ac:picMkLst>
            <pc:docMk/>
            <pc:sldMk cId="2645109612" sldId="636"/>
            <ac:picMk id="45" creationId="{C2C11796-2316-4B89-99BA-097A9791CE23}"/>
          </ac:picMkLst>
        </pc:picChg>
        <pc:picChg chg="mod">
          <ac:chgData name="Janos Plocher" userId="ba7cd727-c325-432c-8863-bb9badcea957" providerId="ADAL" clId="{DF93BB84-0486-49C9-81D3-5FD8FB38A753}" dt="2021-12-17T13:56:40.253" v="392"/>
          <ac:picMkLst>
            <pc:docMk/>
            <pc:sldMk cId="2645109612" sldId="636"/>
            <ac:picMk id="46" creationId="{04192273-DAE8-4E0E-A48F-018D3945FD81}"/>
          </ac:picMkLst>
        </pc:picChg>
        <pc:picChg chg="mod">
          <ac:chgData name="Janos Plocher" userId="ba7cd727-c325-432c-8863-bb9badcea957" providerId="ADAL" clId="{DF93BB84-0486-49C9-81D3-5FD8FB38A753}" dt="2021-12-17T13:56:40.253" v="392"/>
          <ac:picMkLst>
            <pc:docMk/>
            <pc:sldMk cId="2645109612" sldId="636"/>
            <ac:picMk id="47" creationId="{02492D16-D88E-411E-8617-4BC693596575}"/>
          </ac:picMkLst>
        </pc:picChg>
        <pc:cxnChg chg="mod">
          <ac:chgData name="Janos Plocher" userId="ba7cd727-c325-432c-8863-bb9badcea957" providerId="ADAL" clId="{DF93BB84-0486-49C9-81D3-5FD8FB38A753}" dt="2021-12-17T14:05:46.856" v="451" actId="14100"/>
          <ac:cxnSpMkLst>
            <pc:docMk/>
            <pc:sldMk cId="2645109612" sldId="636"/>
            <ac:cxnSpMk id="9" creationId="{A42977D5-90F9-4600-A359-F4DBE800441B}"/>
          </ac:cxnSpMkLst>
        </pc:cxnChg>
        <pc:cxnChg chg="mod">
          <ac:chgData name="Janos Plocher" userId="ba7cd727-c325-432c-8863-bb9badcea957" providerId="ADAL" clId="{DF93BB84-0486-49C9-81D3-5FD8FB38A753}" dt="2021-12-17T13:56:40.253" v="392"/>
          <ac:cxnSpMkLst>
            <pc:docMk/>
            <pc:sldMk cId="2645109612" sldId="636"/>
            <ac:cxnSpMk id="35" creationId="{BF901485-C616-47FB-92E7-69F703B110FA}"/>
          </ac:cxnSpMkLst>
        </pc:cxnChg>
        <pc:cxnChg chg="mod">
          <ac:chgData name="Janos Plocher" userId="ba7cd727-c325-432c-8863-bb9badcea957" providerId="ADAL" clId="{DF93BB84-0486-49C9-81D3-5FD8FB38A753}" dt="2021-12-17T13:56:40.253" v="392"/>
          <ac:cxnSpMkLst>
            <pc:docMk/>
            <pc:sldMk cId="2645109612" sldId="636"/>
            <ac:cxnSpMk id="36" creationId="{0BC6CFAF-C87B-4ACF-9B86-460E9513E9DD}"/>
          </ac:cxnSpMkLst>
        </pc:cxnChg>
        <pc:cxnChg chg="mod">
          <ac:chgData name="Janos Plocher" userId="ba7cd727-c325-432c-8863-bb9badcea957" providerId="ADAL" clId="{DF93BB84-0486-49C9-81D3-5FD8FB38A753}" dt="2021-12-17T13:56:40.253" v="392"/>
          <ac:cxnSpMkLst>
            <pc:docMk/>
            <pc:sldMk cId="2645109612" sldId="636"/>
            <ac:cxnSpMk id="37" creationId="{969419DE-57B0-474A-846A-5E1E6C50146E}"/>
          </ac:cxnSpMkLst>
        </pc:cxnChg>
        <pc:cxnChg chg="mod">
          <ac:chgData name="Janos Plocher" userId="ba7cd727-c325-432c-8863-bb9badcea957" providerId="ADAL" clId="{DF93BB84-0486-49C9-81D3-5FD8FB38A753}" dt="2021-12-17T13:56:40.253" v="392"/>
          <ac:cxnSpMkLst>
            <pc:docMk/>
            <pc:sldMk cId="2645109612" sldId="636"/>
            <ac:cxnSpMk id="38" creationId="{63C352D3-8E5B-45EE-AA8A-EF8F2EFCADE7}"/>
          </ac:cxnSpMkLst>
        </pc:cxnChg>
        <pc:cxnChg chg="mod">
          <ac:chgData name="Janos Plocher" userId="ba7cd727-c325-432c-8863-bb9badcea957" providerId="ADAL" clId="{DF93BB84-0486-49C9-81D3-5FD8FB38A753}" dt="2021-12-17T13:56:40.253" v="392"/>
          <ac:cxnSpMkLst>
            <pc:docMk/>
            <pc:sldMk cId="2645109612" sldId="636"/>
            <ac:cxnSpMk id="39" creationId="{4EA38875-4E7F-4922-9403-960301FBC968}"/>
          </ac:cxnSpMkLst>
        </pc:cxnChg>
        <pc:cxnChg chg="mod">
          <ac:chgData name="Janos Plocher" userId="ba7cd727-c325-432c-8863-bb9badcea957" providerId="ADAL" clId="{DF93BB84-0486-49C9-81D3-5FD8FB38A753}" dt="2021-12-17T13:56:40.253" v="392"/>
          <ac:cxnSpMkLst>
            <pc:docMk/>
            <pc:sldMk cId="2645109612" sldId="636"/>
            <ac:cxnSpMk id="40" creationId="{F3C88A7D-3516-4BE5-A1A6-3E8E4C327617}"/>
          </ac:cxnSpMkLst>
        </pc:cxnChg>
        <pc:cxnChg chg="mod">
          <ac:chgData name="Janos Plocher" userId="ba7cd727-c325-432c-8863-bb9badcea957" providerId="ADAL" clId="{DF93BB84-0486-49C9-81D3-5FD8FB38A753}" dt="2021-12-17T13:56:40.253" v="392"/>
          <ac:cxnSpMkLst>
            <pc:docMk/>
            <pc:sldMk cId="2645109612" sldId="636"/>
            <ac:cxnSpMk id="41" creationId="{AC6C0F4F-6656-4521-946F-A757ECD98650}"/>
          </ac:cxnSpMkLst>
        </pc:cxnChg>
        <pc:cxnChg chg="mod">
          <ac:chgData name="Janos Plocher" userId="ba7cd727-c325-432c-8863-bb9badcea957" providerId="ADAL" clId="{DF93BB84-0486-49C9-81D3-5FD8FB38A753}" dt="2021-12-17T13:56:40.253" v="392"/>
          <ac:cxnSpMkLst>
            <pc:docMk/>
            <pc:sldMk cId="2645109612" sldId="636"/>
            <ac:cxnSpMk id="42" creationId="{24B9F8C3-F9A3-4D7A-B620-6315B352D0B7}"/>
          </ac:cxnSpMkLst>
        </pc:cxnChg>
        <pc:cxnChg chg="mod">
          <ac:chgData name="Janos Plocher" userId="ba7cd727-c325-432c-8863-bb9badcea957" providerId="ADAL" clId="{DF93BB84-0486-49C9-81D3-5FD8FB38A753}" dt="2021-12-17T13:56:40.253" v="392"/>
          <ac:cxnSpMkLst>
            <pc:docMk/>
            <pc:sldMk cId="2645109612" sldId="636"/>
            <ac:cxnSpMk id="43" creationId="{5613E8E0-1A06-4F3C-A429-C6FB5B53873E}"/>
          </ac:cxnSpMkLst>
        </pc:cxnChg>
      </pc:sldChg>
      <pc:sldChg chg="addSp delSp modSp mod">
        <pc:chgData name="Janos Plocher" userId="ba7cd727-c325-432c-8863-bb9badcea957" providerId="ADAL" clId="{DF93BB84-0486-49C9-81D3-5FD8FB38A753}" dt="2021-12-27T07:47:42.232" v="12812" actId="1076"/>
        <pc:sldMkLst>
          <pc:docMk/>
          <pc:sldMk cId="2996468986" sldId="638"/>
        </pc:sldMkLst>
        <pc:spChg chg="mod">
          <ac:chgData name="Janos Plocher" userId="ba7cd727-c325-432c-8863-bb9badcea957" providerId="ADAL" clId="{DF93BB84-0486-49C9-81D3-5FD8FB38A753}" dt="2021-12-21T13:13:20.551" v="2693"/>
          <ac:spMkLst>
            <pc:docMk/>
            <pc:sldMk cId="2996468986" sldId="638"/>
            <ac:spMk id="34" creationId="{B423EC37-2AF2-42FE-B3C9-42D4BE888D5A}"/>
          </ac:spMkLst>
        </pc:spChg>
        <pc:spChg chg="mod">
          <ac:chgData name="Janos Plocher" userId="ba7cd727-c325-432c-8863-bb9badcea957" providerId="ADAL" clId="{DF93BB84-0486-49C9-81D3-5FD8FB38A753}" dt="2021-12-21T13:13:20.551" v="2693"/>
          <ac:spMkLst>
            <pc:docMk/>
            <pc:sldMk cId="2996468986" sldId="638"/>
            <ac:spMk id="36" creationId="{233DCA5B-1DBB-4280-8236-490B2F0738CD}"/>
          </ac:spMkLst>
        </pc:spChg>
        <pc:spChg chg="mod">
          <ac:chgData name="Janos Plocher" userId="ba7cd727-c325-432c-8863-bb9badcea957" providerId="ADAL" clId="{DF93BB84-0486-49C9-81D3-5FD8FB38A753}" dt="2021-12-21T13:13:20.551" v="2693"/>
          <ac:spMkLst>
            <pc:docMk/>
            <pc:sldMk cId="2996468986" sldId="638"/>
            <ac:spMk id="37" creationId="{082F2BAA-ADE6-4407-9401-CB85B2DEEAFB}"/>
          </ac:spMkLst>
        </pc:spChg>
        <pc:spChg chg="mod">
          <ac:chgData name="Janos Plocher" userId="ba7cd727-c325-432c-8863-bb9badcea957" providerId="ADAL" clId="{DF93BB84-0486-49C9-81D3-5FD8FB38A753}" dt="2021-12-21T13:13:20.551" v="2693"/>
          <ac:spMkLst>
            <pc:docMk/>
            <pc:sldMk cId="2996468986" sldId="638"/>
            <ac:spMk id="38" creationId="{58F95BE5-EA9C-4D0C-B449-157C8CE0649A}"/>
          </ac:spMkLst>
        </pc:spChg>
        <pc:spChg chg="mod">
          <ac:chgData name="Janos Plocher" userId="ba7cd727-c325-432c-8863-bb9badcea957" providerId="ADAL" clId="{DF93BB84-0486-49C9-81D3-5FD8FB38A753}" dt="2021-12-21T13:13:20.551" v="2693"/>
          <ac:spMkLst>
            <pc:docMk/>
            <pc:sldMk cId="2996468986" sldId="638"/>
            <ac:spMk id="39" creationId="{2D046A23-3810-4878-8937-71E473B4BCF1}"/>
          </ac:spMkLst>
        </pc:spChg>
        <pc:spChg chg="mod">
          <ac:chgData name="Janos Plocher" userId="ba7cd727-c325-432c-8863-bb9badcea957" providerId="ADAL" clId="{DF93BB84-0486-49C9-81D3-5FD8FB38A753}" dt="2021-12-21T13:13:20.551" v="2693"/>
          <ac:spMkLst>
            <pc:docMk/>
            <pc:sldMk cId="2996468986" sldId="638"/>
            <ac:spMk id="40" creationId="{D8D288F7-23BA-4DFF-A167-7255439349DA}"/>
          </ac:spMkLst>
        </pc:spChg>
        <pc:spChg chg="mod">
          <ac:chgData name="Janos Plocher" userId="ba7cd727-c325-432c-8863-bb9badcea957" providerId="ADAL" clId="{DF93BB84-0486-49C9-81D3-5FD8FB38A753}" dt="2021-12-21T13:13:31.897" v="2695"/>
          <ac:spMkLst>
            <pc:docMk/>
            <pc:sldMk cId="2996468986" sldId="638"/>
            <ac:spMk id="43" creationId="{4A490F8A-485E-4EE1-855C-7246F01D0DD9}"/>
          </ac:spMkLst>
        </pc:spChg>
        <pc:spChg chg="mod">
          <ac:chgData name="Janos Plocher" userId="ba7cd727-c325-432c-8863-bb9badcea957" providerId="ADAL" clId="{DF93BB84-0486-49C9-81D3-5FD8FB38A753}" dt="2021-12-21T13:13:31.897" v="2695"/>
          <ac:spMkLst>
            <pc:docMk/>
            <pc:sldMk cId="2996468986" sldId="638"/>
            <ac:spMk id="45" creationId="{B62C970D-594A-443D-9250-A9A599FE9CAB}"/>
          </ac:spMkLst>
        </pc:spChg>
        <pc:spChg chg="mod">
          <ac:chgData name="Janos Plocher" userId="ba7cd727-c325-432c-8863-bb9badcea957" providerId="ADAL" clId="{DF93BB84-0486-49C9-81D3-5FD8FB38A753}" dt="2021-12-21T13:13:31.897" v="2695"/>
          <ac:spMkLst>
            <pc:docMk/>
            <pc:sldMk cId="2996468986" sldId="638"/>
            <ac:spMk id="46" creationId="{8F8F35D8-3B11-4CA8-BC90-CCDF25AD0B56}"/>
          </ac:spMkLst>
        </pc:spChg>
        <pc:spChg chg="del">
          <ac:chgData name="Janos Plocher" userId="ba7cd727-c325-432c-8863-bb9badcea957" providerId="ADAL" clId="{DF93BB84-0486-49C9-81D3-5FD8FB38A753}" dt="2021-12-27T07:47:37.576" v="12810" actId="478"/>
          <ac:spMkLst>
            <pc:docMk/>
            <pc:sldMk cId="2996468986" sldId="638"/>
            <ac:spMk id="63" creationId="{9B90B1E7-3C2C-47F7-B441-AED2324C4746}"/>
          </ac:spMkLst>
        </pc:spChg>
        <pc:spChg chg="mod">
          <ac:chgData name="Janos Plocher" userId="ba7cd727-c325-432c-8863-bb9badcea957" providerId="ADAL" clId="{DF93BB84-0486-49C9-81D3-5FD8FB38A753}" dt="2021-12-21T13:13:31.897" v="2695"/>
          <ac:spMkLst>
            <pc:docMk/>
            <pc:sldMk cId="2996468986" sldId="638"/>
            <ac:spMk id="66" creationId="{BCC33550-B186-456A-9C9A-F8639A782A4B}"/>
          </ac:spMkLst>
        </pc:spChg>
        <pc:spChg chg="mod">
          <ac:chgData name="Janos Plocher" userId="ba7cd727-c325-432c-8863-bb9badcea957" providerId="ADAL" clId="{DF93BB84-0486-49C9-81D3-5FD8FB38A753}" dt="2021-12-21T13:13:31.897" v="2695"/>
          <ac:spMkLst>
            <pc:docMk/>
            <pc:sldMk cId="2996468986" sldId="638"/>
            <ac:spMk id="67" creationId="{DD01E760-440D-4EDE-BD80-3A5EF9BDBE91}"/>
          </ac:spMkLst>
        </pc:spChg>
        <pc:spChg chg="mod">
          <ac:chgData name="Janos Plocher" userId="ba7cd727-c325-432c-8863-bb9badcea957" providerId="ADAL" clId="{DF93BB84-0486-49C9-81D3-5FD8FB38A753}" dt="2021-12-21T13:13:31.897" v="2695"/>
          <ac:spMkLst>
            <pc:docMk/>
            <pc:sldMk cId="2996468986" sldId="638"/>
            <ac:spMk id="69" creationId="{6D32A771-3AF1-42EB-A1AD-56D2993AE358}"/>
          </ac:spMkLst>
        </pc:spChg>
        <pc:spChg chg="mod">
          <ac:chgData name="Janos Plocher" userId="ba7cd727-c325-432c-8863-bb9badcea957" providerId="ADAL" clId="{DF93BB84-0486-49C9-81D3-5FD8FB38A753}" dt="2021-12-21T13:40:08.858" v="2882" actId="14100"/>
          <ac:spMkLst>
            <pc:docMk/>
            <pc:sldMk cId="2996468986" sldId="638"/>
            <ac:spMk id="78" creationId="{1E86359D-83AC-4A76-B97F-DCA10E29637F}"/>
          </ac:spMkLst>
        </pc:spChg>
        <pc:spChg chg="mod">
          <ac:chgData name="Janos Plocher" userId="ba7cd727-c325-432c-8863-bb9badcea957" providerId="ADAL" clId="{DF93BB84-0486-49C9-81D3-5FD8FB38A753}" dt="2021-12-21T13:39:57.692" v="2880"/>
          <ac:spMkLst>
            <pc:docMk/>
            <pc:sldMk cId="2996468986" sldId="638"/>
            <ac:spMk id="80" creationId="{D02FF7EA-AF5C-4F96-B63D-4271C9368EED}"/>
          </ac:spMkLst>
        </pc:spChg>
        <pc:spChg chg="mod">
          <ac:chgData name="Janos Plocher" userId="ba7cd727-c325-432c-8863-bb9badcea957" providerId="ADAL" clId="{DF93BB84-0486-49C9-81D3-5FD8FB38A753}" dt="2021-12-21T13:39:57.692" v="2880"/>
          <ac:spMkLst>
            <pc:docMk/>
            <pc:sldMk cId="2996468986" sldId="638"/>
            <ac:spMk id="81" creationId="{7D7DFDFA-CC95-49C6-9C03-2B1489A84771}"/>
          </ac:spMkLst>
        </pc:spChg>
        <pc:spChg chg="mod">
          <ac:chgData name="Janos Plocher" userId="ba7cd727-c325-432c-8863-bb9badcea957" providerId="ADAL" clId="{DF93BB84-0486-49C9-81D3-5FD8FB38A753}" dt="2021-12-21T13:39:57.692" v="2880"/>
          <ac:spMkLst>
            <pc:docMk/>
            <pc:sldMk cId="2996468986" sldId="638"/>
            <ac:spMk id="82" creationId="{7B07FE3D-7EA4-4BDB-B44A-91042C3C2CF1}"/>
          </ac:spMkLst>
        </pc:spChg>
        <pc:spChg chg="mod">
          <ac:chgData name="Janos Plocher" userId="ba7cd727-c325-432c-8863-bb9badcea957" providerId="ADAL" clId="{DF93BB84-0486-49C9-81D3-5FD8FB38A753}" dt="2021-12-21T13:39:57.692" v="2880"/>
          <ac:spMkLst>
            <pc:docMk/>
            <pc:sldMk cId="2996468986" sldId="638"/>
            <ac:spMk id="83" creationId="{CEC041A4-5650-4DA8-A03F-BE3AE796C57B}"/>
          </ac:spMkLst>
        </pc:spChg>
        <pc:spChg chg="mod">
          <ac:chgData name="Janos Plocher" userId="ba7cd727-c325-432c-8863-bb9badcea957" providerId="ADAL" clId="{DF93BB84-0486-49C9-81D3-5FD8FB38A753}" dt="2021-12-21T13:39:57.692" v="2880"/>
          <ac:spMkLst>
            <pc:docMk/>
            <pc:sldMk cId="2996468986" sldId="638"/>
            <ac:spMk id="84" creationId="{309A5286-0B14-49C2-AB92-3168206A26D8}"/>
          </ac:spMkLst>
        </pc:spChg>
        <pc:grpChg chg="add del mod">
          <ac:chgData name="Janos Plocher" userId="ba7cd727-c325-432c-8863-bb9badcea957" providerId="ADAL" clId="{DF93BB84-0486-49C9-81D3-5FD8FB38A753}" dt="2021-12-21T13:13:25.946" v="2694" actId="478"/>
          <ac:grpSpMkLst>
            <pc:docMk/>
            <pc:sldMk cId="2996468986" sldId="638"/>
            <ac:grpSpMk id="32" creationId="{72AF2051-981A-4EB1-B635-F90822C34F97}"/>
          </ac:grpSpMkLst>
        </pc:grpChg>
        <pc:grpChg chg="mod">
          <ac:chgData name="Janos Plocher" userId="ba7cd727-c325-432c-8863-bb9badcea957" providerId="ADAL" clId="{DF93BB84-0486-49C9-81D3-5FD8FB38A753}" dt="2021-12-21T13:13:20.551" v="2693"/>
          <ac:grpSpMkLst>
            <pc:docMk/>
            <pc:sldMk cId="2996468986" sldId="638"/>
            <ac:grpSpMk id="33" creationId="{4A5C9A65-E949-43CF-B556-1CE5260D0E75}"/>
          </ac:grpSpMkLst>
        </pc:grpChg>
        <pc:grpChg chg="add del mod">
          <ac:chgData name="Janos Plocher" userId="ba7cd727-c325-432c-8863-bb9badcea957" providerId="ADAL" clId="{DF93BB84-0486-49C9-81D3-5FD8FB38A753}" dt="2021-12-21T13:39:56.998" v="2879" actId="478"/>
          <ac:grpSpMkLst>
            <pc:docMk/>
            <pc:sldMk cId="2996468986" sldId="638"/>
            <ac:grpSpMk id="41" creationId="{60BD965F-DBD4-4035-8051-B67F1113D0B0}"/>
          </ac:grpSpMkLst>
        </pc:grpChg>
        <pc:grpChg chg="mod">
          <ac:chgData name="Janos Plocher" userId="ba7cd727-c325-432c-8863-bb9badcea957" providerId="ADAL" clId="{DF93BB84-0486-49C9-81D3-5FD8FB38A753}" dt="2021-12-21T13:13:31.897" v="2695"/>
          <ac:grpSpMkLst>
            <pc:docMk/>
            <pc:sldMk cId="2996468986" sldId="638"/>
            <ac:grpSpMk id="42" creationId="{940C0E5B-1476-4FF8-ADDA-A197B16C8A71}"/>
          </ac:grpSpMkLst>
        </pc:grpChg>
        <pc:grpChg chg="del">
          <ac:chgData name="Janos Plocher" userId="ba7cd727-c325-432c-8863-bb9badcea957" providerId="ADAL" clId="{DF93BB84-0486-49C9-81D3-5FD8FB38A753}" dt="2021-12-27T07:47:37.576" v="12810" actId="478"/>
          <ac:grpSpMkLst>
            <pc:docMk/>
            <pc:sldMk cId="2996468986" sldId="638"/>
            <ac:grpSpMk id="61" creationId="{7F254227-9AF8-4A99-AE89-9F8F0E3879F7}"/>
          </ac:grpSpMkLst>
        </pc:grpChg>
        <pc:grpChg chg="add mod">
          <ac:chgData name="Janos Plocher" userId="ba7cd727-c325-432c-8863-bb9badcea957" providerId="ADAL" clId="{DF93BB84-0486-49C9-81D3-5FD8FB38A753}" dt="2021-12-21T13:39:57.692" v="2880"/>
          <ac:grpSpMkLst>
            <pc:docMk/>
            <pc:sldMk cId="2996468986" sldId="638"/>
            <ac:grpSpMk id="71" creationId="{208B69D6-5A05-46B7-BE83-C176F093FC68}"/>
          </ac:grpSpMkLst>
        </pc:grpChg>
        <pc:grpChg chg="mod">
          <ac:chgData name="Janos Plocher" userId="ba7cd727-c325-432c-8863-bb9badcea957" providerId="ADAL" clId="{DF93BB84-0486-49C9-81D3-5FD8FB38A753}" dt="2021-12-21T13:39:57.692" v="2880"/>
          <ac:grpSpMkLst>
            <pc:docMk/>
            <pc:sldMk cId="2996468986" sldId="638"/>
            <ac:grpSpMk id="72" creationId="{F8C5A227-0968-46A2-B705-C14C6CC7F76F}"/>
          </ac:grpSpMkLst>
        </pc:grpChg>
        <pc:grpChg chg="add mod">
          <ac:chgData name="Janos Plocher" userId="ba7cd727-c325-432c-8863-bb9badcea957" providerId="ADAL" clId="{DF93BB84-0486-49C9-81D3-5FD8FB38A753}" dt="2021-12-27T07:47:42.232" v="12812" actId="1076"/>
          <ac:grpSpMkLst>
            <pc:docMk/>
            <pc:sldMk cId="2996468986" sldId="638"/>
            <ac:grpSpMk id="85" creationId="{13ECFBFB-74D7-4B47-8BBC-2AD78E7B6513}"/>
          </ac:grpSpMkLst>
        </pc:grpChg>
        <pc:graphicFrameChg chg="mod">
          <ac:chgData name="Janos Plocher" userId="ba7cd727-c325-432c-8863-bb9badcea957" providerId="ADAL" clId="{DF93BB84-0486-49C9-81D3-5FD8FB38A753}" dt="2021-12-21T13:13:20.551" v="2693"/>
          <ac:graphicFrameMkLst>
            <pc:docMk/>
            <pc:sldMk cId="2996468986" sldId="638"/>
            <ac:graphicFrameMk id="35" creationId="{61652699-F2A5-4AB0-88D5-C20A533864C8}"/>
          </ac:graphicFrameMkLst>
        </pc:graphicFrameChg>
        <pc:graphicFrameChg chg="mod">
          <ac:chgData name="Janos Plocher" userId="ba7cd727-c325-432c-8863-bb9badcea957" providerId="ADAL" clId="{DF93BB84-0486-49C9-81D3-5FD8FB38A753}" dt="2021-12-21T13:13:31.897" v="2695"/>
          <ac:graphicFrameMkLst>
            <pc:docMk/>
            <pc:sldMk cId="2996468986" sldId="638"/>
            <ac:graphicFrameMk id="44" creationId="{B41BC3EE-50E4-46DD-BC79-96B1146C12E0}"/>
          </ac:graphicFrameMkLst>
        </pc:graphicFrameChg>
        <pc:graphicFrameChg chg="mod">
          <ac:chgData name="Janos Plocher" userId="ba7cd727-c325-432c-8863-bb9badcea957" providerId="ADAL" clId="{DF93BB84-0486-49C9-81D3-5FD8FB38A753}" dt="2021-12-21T13:39:57.692" v="2880"/>
          <ac:graphicFrameMkLst>
            <pc:docMk/>
            <pc:sldMk cId="2996468986" sldId="638"/>
            <ac:graphicFrameMk id="79" creationId="{64D56EF2-B481-40E5-83B0-152CE30682C3}"/>
          </ac:graphicFrameMkLst>
        </pc:graphicFrameChg>
        <pc:cxnChg chg="mod">
          <ac:chgData name="Janos Plocher" userId="ba7cd727-c325-432c-8863-bb9badcea957" providerId="ADAL" clId="{DF93BB84-0486-49C9-81D3-5FD8FB38A753}" dt="2021-12-27T07:47:38.188" v="12811"/>
          <ac:cxnSpMkLst>
            <pc:docMk/>
            <pc:sldMk cId="2996468986" sldId="638"/>
            <ac:cxnSpMk id="86" creationId="{C5D028A0-7BE4-4E44-AEF2-739DEFA6F755}"/>
          </ac:cxnSpMkLst>
        </pc:cxnChg>
        <pc:cxnChg chg="mod">
          <ac:chgData name="Janos Plocher" userId="ba7cd727-c325-432c-8863-bb9badcea957" providerId="ADAL" clId="{DF93BB84-0486-49C9-81D3-5FD8FB38A753}" dt="2021-12-27T07:47:38.188" v="12811"/>
          <ac:cxnSpMkLst>
            <pc:docMk/>
            <pc:sldMk cId="2996468986" sldId="638"/>
            <ac:cxnSpMk id="87" creationId="{9D41C3F3-383D-41A4-8758-9AED11842966}"/>
          </ac:cxnSpMkLst>
        </pc:cxnChg>
        <pc:cxnChg chg="mod">
          <ac:chgData name="Janos Plocher" userId="ba7cd727-c325-432c-8863-bb9badcea957" providerId="ADAL" clId="{DF93BB84-0486-49C9-81D3-5FD8FB38A753}" dt="2021-12-27T07:47:38.188" v="12811"/>
          <ac:cxnSpMkLst>
            <pc:docMk/>
            <pc:sldMk cId="2996468986" sldId="638"/>
            <ac:cxnSpMk id="88" creationId="{112BD8C5-88CA-4E51-8A51-AF35EDF25EBB}"/>
          </ac:cxnSpMkLst>
        </pc:cxnChg>
        <pc:cxnChg chg="mod">
          <ac:chgData name="Janos Plocher" userId="ba7cd727-c325-432c-8863-bb9badcea957" providerId="ADAL" clId="{DF93BB84-0486-49C9-81D3-5FD8FB38A753}" dt="2021-12-27T07:47:38.188" v="12811"/>
          <ac:cxnSpMkLst>
            <pc:docMk/>
            <pc:sldMk cId="2996468986" sldId="638"/>
            <ac:cxnSpMk id="89" creationId="{D171066B-A53A-467B-B194-5AC0D7E494F6}"/>
          </ac:cxnSpMkLst>
        </pc:cxnChg>
        <pc:cxnChg chg="mod">
          <ac:chgData name="Janos Plocher" userId="ba7cd727-c325-432c-8863-bb9badcea957" providerId="ADAL" clId="{DF93BB84-0486-49C9-81D3-5FD8FB38A753}" dt="2021-12-27T07:47:38.188" v="12811"/>
          <ac:cxnSpMkLst>
            <pc:docMk/>
            <pc:sldMk cId="2996468986" sldId="638"/>
            <ac:cxnSpMk id="90" creationId="{3BE3E30C-3074-45B3-A3FF-66C6CA8E6521}"/>
          </ac:cxnSpMkLst>
        </pc:cxnChg>
      </pc:sldChg>
      <pc:sldChg chg="addSp delSp modSp mod modNotesTx">
        <pc:chgData name="Janos Plocher" userId="ba7cd727-c325-432c-8863-bb9badcea957" providerId="ADAL" clId="{DF93BB84-0486-49C9-81D3-5FD8FB38A753}" dt="2022-01-03T13:33:35.528" v="16030" actId="20577"/>
        <pc:sldMkLst>
          <pc:docMk/>
          <pc:sldMk cId="108917324" sldId="641"/>
        </pc:sldMkLst>
        <pc:spChg chg="mod">
          <ac:chgData name="Janos Plocher" userId="ba7cd727-c325-432c-8863-bb9badcea957" providerId="ADAL" clId="{DF93BB84-0486-49C9-81D3-5FD8FB38A753}" dt="2022-01-03T13:28:59.824" v="15833" actId="1036"/>
          <ac:spMkLst>
            <pc:docMk/>
            <pc:sldMk cId="108917324" sldId="641"/>
            <ac:spMk id="2" creationId="{FD80285D-F398-4ECB-BC98-FF24207D0BD6}"/>
          </ac:spMkLst>
        </pc:spChg>
        <pc:spChg chg="mod">
          <ac:chgData name="Janos Plocher" userId="ba7cd727-c325-432c-8863-bb9badcea957" providerId="ADAL" clId="{DF93BB84-0486-49C9-81D3-5FD8FB38A753}" dt="2022-01-03T13:28:59.824" v="15833" actId="1036"/>
          <ac:spMkLst>
            <pc:docMk/>
            <pc:sldMk cId="108917324" sldId="641"/>
            <ac:spMk id="4" creationId="{B3980165-8A85-4FD1-8D0A-1C4B01322766}"/>
          </ac:spMkLst>
        </pc:spChg>
        <pc:spChg chg="mod">
          <ac:chgData name="Janos Plocher" userId="ba7cd727-c325-432c-8863-bb9badcea957" providerId="ADAL" clId="{DF93BB84-0486-49C9-81D3-5FD8FB38A753}" dt="2022-01-03T13:28:59.824" v="15833" actId="1036"/>
          <ac:spMkLst>
            <pc:docMk/>
            <pc:sldMk cId="108917324" sldId="641"/>
            <ac:spMk id="5" creationId="{211A525C-1EB3-42EA-9A3C-1118F69C1858}"/>
          </ac:spMkLst>
        </pc:spChg>
        <pc:spChg chg="mod">
          <ac:chgData name="Janos Plocher" userId="ba7cd727-c325-432c-8863-bb9badcea957" providerId="ADAL" clId="{DF93BB84-0486-49C9-81D3-5FD8FB38A753}" dt="2022-01-03T13:28:59.824" v="15833" actId="1036"/>
          <ac:spMkLst>
            <pc:docMk/>
            <pc:sldMk cId="108917324" sldId="641"/>
            <ac:spMk id="6" creationId="{27121F6A-7F09-4FDB-B407-4A0C84CEFFF8}"/>
          </ac:spMkLst>
        </pc:spChg>
        <pc:spChg chg="mod">
          <ac:chgData name="Janos Plocher" userId="ba7cd727-c325-432c-8863-bb9badcea957" providerId="ADAL" clId="{DF93BB84-0486-49C9-81D3-5FD8FB38A753}" dt="2022-01-03T13:28:59.824" v="15833" actId="1036"/>
          <ac:spMkLst>
            <pc:docMk/>
            <pc:sldMk cId="108917324" sldId="641"/>
            <ac:spMk id="32" creationId="{47B1B279-689A-40E7-9E0F-AB8AD691FB05}"/>
          </ac:spMkLst>
        </pc:spChg>
        <pc:spChg chg="mod">
          <ac:chgData name="Janos Plocher" userId="ba7cd727-c325-432c-8863-bb9badcea957" providerId="ADAL" clId="{DF93BB84-0486-49C9-81D3-5FD8FB38A753}" dt="2021-12-21T13:10:34.623" v="2673"/>
          <ac:spMkLst>
            <pc:docMk/>
            <pc:sldMk cId="108917324" sldId="641"/>
            <ac:spMk id="53" creationId="{60A2483B-4A40-422E-A549-FE8B0C931527}"/>
          </ac:spMkLst>
        </pc:spChg>
        <pc:spChg chg="ord">
          <ac:chgData name="Janos Plocher" userId="ba7cd727-c325-432c-8863-bb9badcea957" providerId="ADAL" clId="{DF93BB84-0486-49C9-81D3-5FD8FB38A753}" dt="2022-01-03T13:11:39.918" v="15725" actId="167"/>
          <ac:spMkLst>
            <pc:docMk/>
            <pc:sldMk cId="108917324" sldId="641"/>
            <ac:spMk id="55" creationId="{1859A6F1-47E4-4BD7-9643-8D8CBFA9224D}"/>
          </ac:spMkLst>
        </pc:spChg>
        <pc:spChg chg="mod">
          <ac:chgData name="Janos Plocher" userId="ba7cd727-c325-432c-8863-bb9badcea957" providerId="ADAL" clId="{DF93BB84-0486-49C9-81D3-5FD8FB38A753}" dt="2021-12-21T13:10:34.623" v="2673"/>
          <ac:spMkLst>
            <pc:docMk/>
            <pc:sldMk cId="108917324" sldId="641"/>
            <ac:spMk id="57" creationId="{097F9438-12BA-42C9-91E4-6A5A0BFC9B51}"/>
          </ac:spMkLst>
        </pc:spChg>
        <pc:spChg chg="mod">
          <ac:chgData name="Janos Plocher" userId="ba7cd727-c325-432c-8863-bb9badcea957" providerId="ADAL" clId="{DF93BB84-0486-49C9-81D3-5FD8FB38A753}" dt="2021-12-21T13:10:34.623" v="2673"/>
          <ac:spMkLst>
            <pc:docMk/>
            <pc:sldMk cId="108917324" sldId="641"/>
            <ac:spMk id="59" creationId="{13CD3F83-4D50-40D1-8F84-68DD7BD223EB}"/>
          </ac:spMkLst>
        </pc:spChg>
        <pc:spChg chg="mod">
          <ac:chgData name="Janos Plocher" userId="ba7cd727-c325-432c-8863-bb9badcea957" providerId="ADAL" clId="{DF93BB84-0486-49C9-81D3-5FD8FB38A753}" dt="2021-12-21T13:10:34.623" v="2673"/>
          <ac:spMkLst>
            <pc:docMk/>
            <pc:sldMk cId="108917324" sldId="641"/>
            <ac:spMk id="60" creationId="{140E34A0-931B-4BF5-A979-5630D5D111DA}"/>
          </ac:spMkLst>
        </pc:spChg>
        <pc:spChg chg="mod">
          <ac:chgData name="Janos Plocher" userId="ba7cd727-c325-432c-8863-bb9badcea957" providerId="ADAL" clId="{DF93BB84-0486-49C9-81D3-5FD8FB38A753}" dt="2021-12-21T13:10:34.623" v="2673"/>
          <ac:spMkLst>
            <pc:docMk/>
            <pc:sldMk cId="108917324" sldId="641"/>
            <ac:spMk id="61" creationId="{A6F9F0BE-AB93-43FD-8989-FD446916F347}"/>
          </ac:spMkLst>
        </pc:spChg>
        <pc:spChg chg="mod">
          <ac:chgData name="Janos Plocher" userId="ba7cd727-c325-432c-8863-bb9badcea957" providerId="ADAL" clId="{DF93BB84-0486-49C9-81D3-5FD8FB38A753}" dt="2021-12-21T13:10:34.623" v="2673"/>
          <ac:spMkLst>
            <pc:docMk/>
            <pc:sldMk cId="108917324" sldId="641"/>
            <ac:spMk id="64" creationId="{DD857184-619A-4428-8F3D-AD7B7C8E0234}"/>
          </ac:spMkLst>
        </pc:spChg>
        <pc:spChg chg="mod">
          <ac:chgData name="Janos Plocher" userId="ba7cd727-c325-432c-8863-bb9badcea957" providerId="ADAL" clId="{DF93BB84-0486-49C9-81D3-5FD8FB38A753}" dt="2021-12-21T13:35:39.304" v="2841" actId="14100"/>
          <ac:spMkLst>
            <pc:docMk/>
            <pc:sldMk cId="108917324" sldId="641"/>
            <ac:spMk id="67" creationId="{E70E69FC-C1FE-44D7-89AC-3D9270A03CAA}"/>
          </ac:spMkLst>
        </pc:spChg>
        <pc:spChg chg="mod">
          <ac:chgData name="Janos Plocher" userId="ba7cd727-c325-432c-8863-bb9badcea957" providerId="ADAL" clId="{DF93BB84-0486-49C9-81D3-5FD8FB38A753}" dt="2021-12-21T13:35:29.260" v="2839"/>
          <ac:spMkLst>
            <pc:docMk/>
            <pc:sldMk cId="108917324" sldId="641"/>
            <ac:spMk id="69" creationId="{7641E6F8-EE53-4D40-8685-6868B2EFD782}"/>
          </ac:spMkLst>
        </pc:spChg>
        <pc:spChg chg="mod">
          <ac:chgData name="Janos Plocher" userId="ba7cd727-c325-432c-8863-bb9badcea957" providerId="ADAL" clId="{DF93BB84-0486-49C9-81D3-5FD8FB38A753}" dt="2021-12-21T13:35:29.260" v="2839"/>
          <ac:spMkLst>
            <pc:docMk/>
            <pc:sldMk cId="108917324" sldId="641"/>
            <ac:spMk id="70" creationId="{B100E288-63CC-4A31-879C-3AD4F9FBF21A}"/>
          </ac:spMkLst>
        </pc:spChg>
        <pc:spChg chg="mod">
          <ac:chgData name="Janos Plocher" userId="ba7cd727-c325-432c-8863-bb9badcea957" providerId="ADAL" clId="{DF93BB84-0486-49C9-81D3-5FD8FB38A753}" dt="2021-12-21T13:35:29.260" v="2839"/>
          <ac:spMkLst>
            <pc:docMk/>
            <pc:sldMk cId="108917324" sldId="641"/>
            <ac:spMk id="71" creationId="{FC9F867D-F3F3-4D74-B1C8-9EBC1832B99D}"/>
          </ac:spMkLst>
        </pc:spChg>
        <pc:spChg chg="mod">
          <ac:chgData name="Janos Plocher" userId="ba7cd727-c325-432c-8863-bb9badcea957" providerId="ADAL" clId="{DF93BB84-0486-49C9-81D3-5FD8FB38A753}" dt="2021-12-21T13:35:29.260" v="2839"/>
          <ac:spMkLst>
            <pc:docMk/>
            <pc:sldMk cId="108917324" sldId="641"/>
            <ac:spMk id="72" creationId="{8FD751BE-6F4C-4F3D-BEAA-3F92766E4D8C}"/>
          </ac:spMkLst>
        </pc:spChg>
        <pc:spChg chg="mod">
          <ac:chgData name="Janos Plocher" userId="ba7cd727-c325-432c-8863-bb9badcea957" providerId="ADAL" clId="{DF93BB84-0486-49C9-81D3-5FD8FB38A753}" dt="2021-12-21T13:35:29.260" v="2839"/>
          <ac:spMkLst>
            <pc:docMk/>
            <pc:sldMk cId="108917324" sldId="641"/>
            <ac:spMk id="73" creationId="{C5071A4A-290C-414C-A2C5-D5C577CD3567}"/>
          </ac:spMkLst>
        </pc:spChg>
        <pc:grpChg chg="mod">
          <ac:chgData name="Janos Plocher" userId="ba7cd727-c325-432c-8863-bb9badcea957" providerId="ADAL" clId="{DF93BB84-0486-49C9-81D3-5FD8FB38A753}" dt="2022-01-03T13:28:59.824" v="15833" actId="1036"/>
          <ac:grpSpMkLst>
            <pc:docMk/>
            <pc:sldMk cId="108917324" sldId="641"/>
            <ac:grpSpMk id="3" creationId="{B3CDC04E-9180-4656-ABA9-1EC087690921}"/>
          </ac:grpSpMkLst>
        </pc:grpChg>
        <pc:grpChg chg="add del mod">
          <ac:chgData name="Janos Plocher" userId="ba7cd727-c325-432c-8863-bb9badcea957" providerId="ADAL" clId="{DF93BB84-0486-49C9-81D3-5FD8FB38A753}" dt="2021-12-21T13:10:47.295" v="2674" actId="21"/>
          <ac:grpSpMkLst>
            <pc:docMk/>
            <pc:sldMk cId="108917324" sldId="641"/>
            <ac:grpSpMk id="35" creationId="{60F8D08C-1542-4D6B-9495-E22203430A12}"/>
          </ac:grpSpMkLst>
        </pc:grpChg>
        <pc:grpChg chg="mod">
          <ac:chgData name="Janos Plocher" userId="ba7cd727-c325-432c-8863-bb9badcea957" providerId="ADAL" clId="{DF93BB84-0486-49C9-81D3-5FD8FB38A753}" dt="2022-01-03T13:28:59.824" v="15833" actId="1036"/>
          <ac:grpSpMkLst>
            <pc:docMk/>
            <pc:sldMk cId="108917324" sldId="641"/>
            <ac:grpSpMk id="40" creationId="{36B11025-DA7A-4B07-9B87-2DA1FF4DCDE8}"/>
          </ac:grpSpMkLst>
        </pc:grpChg>
        <pc:grpChg chg="mod">
          <ac:chgData name="Janos Plocher" userId="ba7cd727-c325-432c-8863-bb9badcea957" providerId="ADAL" clId="{DF93BB84-0486-49C9-81D3-5FD8FB38A753}" dt="2021-12-21T13:10:34.623" v="2673"/>
          <ac:grpSpMkLst>
            <pc:docMk/>
            <pc:sldMk cId="108917324" sldId="641"/>
            <ac:grpSpMk id="45" creationId="{2B863ED6-F714-4DC6-AC23-17BDFD550280}"/>
          </ac:grpSpMkLst>
        </pc:grpChg>
        <pc:grpChg chg="mod">
          <ac:chgData name="Janos Plocher" userId="ba7cd727-c325-432c-8863-bb9badcea957" providerId="ADAL" clId="{DF93BB84-0486-49C9-81D3-5FD8FB38A753}" dt="2022-01-03T13:28:59.824" v="15833" actId="1036"/>
          <ac:grpSpMkLst>
            <pc:docMk/>
            <pc:sldMk cId="108917324" sldId="641"/>
            <ac:grpSpMk id="46" creationId="{43763C2B-5495-4D52-BA9D-0EAA501EE330}"/>
          </ac:grpSpMkLst>
        </pc:grpChg>
        <pc:grpChg chg="add mod">
          <ac:chgData name="Janos Plocher" userId="ba7cd727-c325-432c-8863-bb9badcea957" providerId="ADAL" clId="{DF93BB84-0486-49C9-81D3-5FD8FB38A753}" dt="2021-12-21T13:35:29.260" v="2839"/>
          <ac:grpSpMkLst>
            <pc:docMk/>
            <pc:sldMk cId="108917324" sldId="641"/>
            <ac:grpSpMk id="65" creationId="{B046AED8-F212-4C38-B52D-B773AC53CEF9}"/>
          </ac:grpSpMkLst>
        </pc:grpChg>
        <pc:grpChg chg="mod">
          <ac:chgData name="Janos Plocher" userId="ba7cd727-c325-432c-8863-bb9badcea957" providerId="ADAL" clId="{DF93BB84-0486-49C9-81D3-5FD8FB38A753}" dt="2021-12-21T13:35:29.260" v="2839"/>
          <ac:grpSpMkLst>
            <pc:docMk/>
            <pc:sldMk cId="108917324" sldId="641"/>
            <ac:grpSpMk id="66" creationId="{85B8FDDE-D18A-4AE6-AB76-407BDA153CD1}"/>
          </ac:grpSpMkLst>
        </pc:grpChg>
        <pc:grpChg chg="mod">
          <ac:chgData name="Janos Plocher" userId="ba7cd727-c325-432c-8863-bb9badcea957" providerId="ADAL" clId="{DF93BB84-0486-49C9-81D3-5FD8FB38A753}" dt="2022-01-03T13:28:59.824" v="15833" actId="1036"/>
          <ac:grpSpMkLst>
            <pc:docMk/>
            <pc:sldMk cId="108917324" sldId="641"/>
            <ac:grpSpMk id="74" creationId="{D78A92B0-C09E-480D-B555-15560935AC20}"/>
          </ac:grpSpMkLst>
        </pc:grpChg>
        <pc:grpChg chg="mod">
          <ac:chgData name="Janos Plocher" userId="ba7cd727-c325-432c-8863-bb9badcea957" providerId="ADAL" clId="{DF93BB84-0486-49C9-81D3-5FD8FB38A753}" dt="2022-01-03T13:28:59.824" v="15833" actId="1036"/>
          <ac:grpSpMkLst>
            <pc:docMk/>
            <pc:sldMk cId="108917324" sldId="641"/>
            <ac:grpSpMk id="86" creationId="{619C19AC-AF27-4D78-A8EC-A7F7D6908835}"/>
          </ac:grpSpMkLst>
        </pc:grpChg>
        <pc:grpChg chg="mod">
          <ac:chgData name="Janos Plocher" userId="ba7cd727-c325-432c-8863-bb9badcea957" providerId="ADAL" clId="{DF93BB84-0486-49C9-81D3-5FD8FB38A753}" dt="2022-01-03T13:28:59.824" v="15833" actId="1036"/>
          <ac:grpSpMkLst>
            <pc:docMk/>
            <pc:sldMk cId="108917324" sldId="641"/>
            <ac:grpSpMk id="92" creationId="{A7374725-A009-467A-8410-87D30056DAFE}"/>
          </ac:grpSpMkLst>
        </pc:grpChg>
        <pc:grpChg chg="mod">
          <ac:chgData name="Janos Plocher" userId="ba7cd727-c325-432c-8863-bb9badcea957" providerId="ADAL" clId="{DF93BB84-0486-49C9-81D3-5FD8FB38A753}" dt="2022-01-03T13:28:59.824" v="15833" actId="1036"/>
          <ac:grpSpMkLst>
            <pc:docMk/>
            <pc:sldMk cId="108917324" sldId="641"/>
            <ac:grpSpMk id="98" creationId="{DC525AAF-124B-4A92-BB32-A1E9B4475C29}"/>
          </ac:grpSpMkLst>
        </pc:grpChg>
        <pc:graphicFrameChg chg="mod">
          <ac:chgData name="Janos Plocher" userId="ba7cd727-c325-432c-8863-bb9badcea957" providerId="ADAL" clId="{DF93BB84-0486-49C9-81D3-5FD8FB38A753}" dt="2021-12-21T13:10:34.623" v="2673"/>
          <ac:graphicFrameMkLst>
            <pc:docMk/>
            <pc:sldMk cId="108917324" sldId="641"/>
            <ac:graphicFrameMk id="56" creationId="{C39D59FC-E041-4669-899A-90300AB337E2}"/>
          </ac:graphicFrameMkLst>
        </pc:graphicFrameChg>
        <pc:graphicFrameChg chg="mod">
          <ac:chgData name="Janos Plocher" userId="ba7cd727-c325-432c-8863-bb9badcea957" providerId="ADAL" clId="{DF93BB84-0486-49C9-81D3-5FD8FB38A753}" dt="2021-12-21T13:35:29.260" v="2839"/>
          <ac:graphicFrameMkLst>
            <pc:docMk/>
            <pc:sldMk cId="108917324" sldId="641"/>
            <ac:graphicFrameMk id="68" creationId="{706D012B-6FA2-4905-87D1-DBEE3013EDEB}"/>
          </ac:graphicFrameMkLst>
        </pc:graphicFrameChg>
        <pc:cxnChg chg="mod">
          <ac:chgData name="Janos Plocher" userId="ba7cd727-c325-432c-8863-bb9badcea957" providerId="ADAL" clId="{DF93BB84-0486-49C9-81D3-5FD8FB38A753}" dt="2022-01-03T13:28:59.824" v="15833" actId="1036"/>
          <ac:cxnSpMkLst>
            <pc:docMk/>
            <pc:sldMk cId="108917324" sldId="641"/>
            <ac:cxnSpMk id="8" creationId="{B5D0F4EE-C203-458E-B177-5F4E49EAAC00}"/>
          </ac:cxnSpMkLst>
        </pc:cxnChg>
        <pc:cxnChg chg="mod">
          <ac:chgData name="Janos Plocher" userId="ba7cd727-c325-432c-8863-bb9badcea957" providerId="ADAL" clId="{DF93BB84-0486-49C9-81D3-5FD8FB38A753}" dt="2022-01-03T13:28:59.824" v="15833" actId="1036"/>
          <ac:cxnSpMkLst>
            <pc:docMk/>
            <pc:sldMk cId="108917324" sldId="641"/>
            <ac:cxnSpMk id="11" creationId="{C01201BE-098F-41FA-9EC3-9622ADEF2026}"/>
          </ac:cxnSpMkLst>
        </pc:cxnChg>
        <pc:cxnChg chg="mod">
          <ac:chgData name="Janos Plocher" userId="ba7cd727-c325-432c-8863-bb9badcea957" providerId="ADAL" clId="{DF93BB84-0486-49C9-81D3-5FD8FB38A753}" dt="2022-01-03T13:28:59.824" v="15833" actId="1036"/>
          <ac:cxnSpMkLst>
            <pc:docMk/>
            <pc:sldMk cId="108917324" sldId="641"/>
            <ac:cxnSpMk id="12" creationId="{F8A691D7-6D81-4D45-933E-721FCBE0F1F9}"/>
          </ac:cxnSpMkLst>
        </pc:cxnChg>
        <pc:cxnChg chg="mod">
          <ac:chgData name="Janos Plocher" userId="ba7cd727-c325-432c-8863-bb9badcea957" providerId="ADAL" clId="{DF93BB84-0486-49C9-81D3-5FD8FB38A753}" dt="2022-01-03T13:28:59.824" v="15833" actId="1036"/>
          <ac:cxnSpMkLst>
            <pc:docMk/>
            <pc:sldMk cId="108917324" sldId="641"/>
            <ac:cxnSpMk id="14" creationId="{07448082-7A70-4C76-A81F-48217112B62F}"/>
          </ac:cxnSpMkLst>
        </pc:cxnChg>
        <pc:cxnChg chg="mod">
          <ac:chgData name="Janos Plocher" userId="ba7cd727-c325-432c-8863-bb9badcea957" providerId="ADAL" clId="{DF93BB84-0486-49C9-81D3-5FD8FB38A753}" dt="2022-01-03T13:28:59.824" v="15833" actId="1036"/>
          <ac:cxnSpMkLst>
            <pc:docMk/>
            <pc:sldMk cId="108917324" sldId="641"/>
            <ac:cxnSpMk id="36" creationId="{6C83E157-B024-4279-B127-DD767A4F95C0}"/>
          </ac:cxnSpMkLst>
        </pc:cxnChg>
      </pc:sldChg>
      <pc:sldChg chg="addSp delSp modSp mod modNotesTx">
        <pc:chgData name="Janos Plocher" userId="ba7cd727-c325-432c-8863-bb9badcea957" providerId="ADAL" clId="{DF93BB84-0486-49C9-81D3-5FD8FB38A753}" dt="2022-01-03T13:58:38.804" v="16796" actId="207"/>
        <pc:sldMkLst>
          <pc:docMk/>
          <pc:sldMk cId="4269699514" sldId="644"/>
        </pc:sldMkLst>
        <pc:spChg chg="mod">
          <ac:chgData name="Janos Plocher" userId="ba7cd727-c325-432c-8863-bb9badcea957" providerId="ADAL" clId="{DF93BB84-0486-49C9-81D3-5FD8FB38A753}" dt="2021-12-21T13:14:33.519" v="2705" actId="14100"/>
          <ac:spMkLst>
            <pc:docMk/>
            <pc:sldMk cId="4269699514" sldId="644"/>
            <ac:spMk id="13" creationId="{2993E802-4B67-4E1F-90D8-D0CA0CAA6C96}"/>
          </ac:spMkLst>
        </pc:spChg>
        <pc:spChg chg="mod">
          <ac:chgData name="Janos Plocher" userId="ba7cd727-c325-432c-8863-bb9badcea957" providerId="ADAL" clId="{DF93BB84-0486-49C9-81D3-5FD8FB38A753}" dt="2021-12-21T13:14:13.954" v="2702"/>
          <ac:spMkLst>
            <pc:docMk/>
            <pc:sldMk cId="4269699514" sldId="644"/>
            <ac:spMk id="15" creationId="{108B4E6F-AB61-4410-9576-2B639FC31AAF}"/>
          </ac:spMkLst>
        </pc:spChg>
        <pc:spChg chg="mod">
          <ac:chgData name="Janos Plocher" userId="ba7cd727-c325-432c-8863-bb9badcea957" providerId="ADAL" clId="{DF93BB84-0486-49C9-81D3-5FD8FB38A753}" dt="2021-12-21T13:14:13.954" v="2702"/>
          <ac:spMkLst>
            <pc:docMk/>
            <pc:sldMk cId="4269699514" sldId="644"/>
            <ac:spMk id="16" creationId="{833D3F21-33AF-497F-A620-7238FA7F2B76}"/>
          </ac:spMkLst>
        </pc:spChg>
        <pc:spChg chg="mod">
          <ac:chgData name="Janos Plocher" userId="ba7cd727-c325-432c-8863-bb9badcea957" providerId="ADAL" clId="{DF93BB84-0486-49C9-81D3-5FD8FB38A753}" dt="2021-12-21T13:14:13.954" v="2702"/>
          <ac:spMkLst>
            <pc:docMk/>
            <pc:sldMk cId="4269699514" sldId="644"/>
            <ac:spMk id="17" creationId="{71DA9C23-5969-46C9-BC44-AE2CD94D3DCD}"/>
          </ac:spMkLst>
        </pc:spChg>
        <pc:spChg chg="mod">
          <ac:chgData name="Janos Plocher" userId="ba7cd727-c325-432c-8863-bb9badcea957" providerId="ADAL" clId="{DF93BB84-0486-49C9-81D3-5FD8FB38A753}" dt="2021-12-21T13:14:13.954" v="2702"/>
          <ac:spMkLst>
            <pc:docMk/>
            <pc:sldMk cId="4269699514" sldId="644"/>
            <ac:spMk id="18" creationId="{094B0F5A-2C65-4FCC-A1B5-1EEC5AD8A9AF}"/>
          </ac:spMkLst>
        </pc:spChg>
        <pc:spChg chg="mod">
          <ac:chgData name="Janos Plocher" userId="ba7cd727-c325-432c-8863-bb9badcea957" providerId="ADAL" clId="{DF93BB84-0486-49C9-81D3-5FD8FB38A753}" dt="2021-12-21T13:14:13.954" v="2702"/>
          <ac:spMkLst>
            <pc:docMk/>
            <pc:sldMk cId="4269699514" sldId="644"/>
            <ac:spMk id="19" creationId="{8555DB9B-8798-4D7C-AF29-2DAA626C0315}"/>
          </ac:spMkLst>
        </pc:spChg>
        <pc:spChg chg="mod">
          <ac:chgData name="Janos Plocher" userId="ba7cd727-c325-432c-8863-bb9badcea957" providerId="ADAL" clId="{DF93BB84-0486-49C9-81D3-5FD8FB38A753}" dt="2021-12-21T13:40:52.603" v="2894" actId="14100"/>
          <ac:spMkLst>
            <pc:docMk/>
            <pc:sldMk cId="4269699514" sldId="644"/>
            <ac:spMk id="22" creationId="{7636A809-91E1-41FB-8EEE-967EED851CE0}"/>
          </ac:spMkLst>
        </pc:spChg>
        <pc:spChg chg="mod">
          <ac:chgData name="Janos Plocher" userId="ba7cd727-c325-432c-8863-bb9badcea957" providerId="ADAL" clId="{DF93BB84-0486-49C9-81D3-5FD8FB38A753}" dt="2021-12-21T13:40:46.500" v="2893"/>
          <ac:spMkLst>
            <pc:docMk/>
            <pc:sldMk cId="4269699514" sldId="644"/>
            <ac:spMk id="24" creationId="{6139F3C9-64CF-4A3F-91C1-BBC7B5B9C0F8}"/>
          </ac:spMkLst>
        </pc:spChg>
        <pc:spChg chg="mod">
          <ac:chgData name="Janos Plocher" userId="ba7cd727-c325-432c-8863-bb9badcea957" providerId="ADAL" clId="{DF93BB84-0486-49C9-81D3-5FD8FB38A753}" dt="2021-12-21T13:40:46.500" v="2893"/>
          <ac:spMkLst>
            <pc:docMk/>
            <pc:sldMk cId="4269699514" sldId="644"/>
            <ac:spMk id="25" creationId="{83676BF2-BEF2-4D21-B8BD-C0FBFB64E77D}"/>
          </ac:spMkLst>
        </pc:spChg>
        <pc:spChg chg="mod">
          <ac:chgData name="Janos Plocher" userId="ba7cd727-c325-432c-8863-bb9badcea957" providerId="ADAL" clId="{DF93BB84-0486-49C9-81D3-5FD8FB38A753}" dt="2021-12-21T13:40:46.500" v="2893"/>
          <ac:spMkLst>
            <pc:docMk/>
            <pc:sldMk cId="4269699514" sldId="644"/>
            <ac:spMk id="26" creationId="{EDC04F4B-5B36-4545-A911-572F38DB45A4}"/>
          </ac:spMkLst>
        </pc:spChg>
        <pc:spChg chg="mod">
          <ac:chgData name="Janos Plocher" userId="ba7cd727-c325-432c-8863-bb9badcea957" providerId="ADAL" clId="{DF93BB84-0486-49C9-81D3-5FD8FB38A753}" dt="2021-12-21T13:40:46.500" v="2893"/>
          <ac:spMkLst>
            <pc:docMk/>
            <pc:sldMk cId="4269699514" sldId="644"/>
            <ac:spMk id="27" creationId="{9AE8E66A-FABB-46B6-BECB-B1086BE331E2}"/>
          </ac:spMkLst>
        </pc:spChg>
        <pc:spChg chg="mod">
          <ac:chgData name="Janos Plocher" userId="ba7cd727-c325-432c-8863-bb9badcea957" providerId="ADAL" clId="{DF93BB84-0486-49C9-81D3-5FD8FB38A753}" dt="2021-12-21T13:40:46.500" v="2893"/>
          <ac:spMkLst>
            <pc:docMk/>
            <pc:sldMk cId="4269699514" sldId="644"/>
            <ac:spMk id="28" creationId="{B757B487-1A61-44A1-B903-4BE7852B3248}"/>
          </ac:spMkLst>
        </pc:spChg>
        <pc:spChg chg="mod">
          <ac:chgData name="Janos Plocher" userId="ba7cd727-c325-432c-8863-bb9badcea957" providerId="ADAL" clId="{DF93BB84-0486-49C9-81D3-5FD8FB38A753}" dt="2022-01-03T13:58:38.804" v="16796" actId="207"/>
          <ac:spMkLst>
            <pc:docMk/>
            <pc:sldMk cId="4269699514" sldId="644"/>
            <ac:spMk id="30" creationId="{2CDDF886-7D32-43E8-A2CB-14EAD7ADD106}"/>
          </ac:spMkLst>
        </pc:spChg>
        <pc:grpChg chg="add del mod">
          <ac:chgData name="Janos Plocher" userId="ba7cd727-c325-432c-8863-bb9badcea957" providerId="ADAL" clId="{DF93BB84-0486-49C9-81D3-5FD8FB38A753}" dt="2021-12-21T13:40:46.261" v="2892" actId="478"/>
          <ac:grpSpMkLst>
            <pc:docMk/>
            <pc:sldMk cId="4269699514" sldId="644"/>
            <ac:grpSpMk id="11" creationId="{5CA68A2C-7545-4B9C-80F1-551BD58D27BE}"/>
          </ac:grpSpMkLst>
        </pc:grpChg>
        <pc:grpChg chg="mod">
          <ac:chgData name="Janos Plocher" userId="ba7cd727-c325-432c-8863-bb9badcea957" providerId="ADAL" clId="{DF93BB84-0486-49C9-81D3-5FD8FB38A753}" dt="2021-12-21T13:14:13.954" v="2702"/>
          <ac:grpSpMkLst>
            <pc:docMk/>
            <pc:sldMk cId="4269699514" sldId="644"/>
            <ac:grpSpMk id="12" creationId="{0B506C22-BA10-4C57-935E-8262877D739F}"/>
          </ac:grpSpMkLst>
        </pc:grpChg>
        <pc:grpChg chg="add mod">
          <ac:chgData name="Janos Plocher" userId="ba7cd727-c325-432c-8863-bb9badcea957" providerId="ADAL" clId="{DF93BB84-0486-49C9-81D3-5FD8FB38A753}" dt="2021-12-21T13:40:46.500" v="2893"/>
          <ac:grpSpMkLst>
            <pc:docMk/>
            <pc:sldMk cId="4269699514" sldId="644"/>
            <ac:grpSpMk id="20" creationId="{A418B038-98A6-4AB5-BC5C-101CAB5FAF41}"/>
          </ac:grpSpMkLst>
        </pc:grpChg>
        <pc:grpChg chg="mod">
          <ac:chgData name="Janos Plocher" userId="ba7cd727-c325-432c-8863-bb9badcea957" providerId="ADAL" clId="{DF93BB84-0486-49C9-81D3-5FD8FB38A753}" dt="2021-12-21T13:40:46.500" v="2893"/>
          <ac:grpSpMkLst>
            <pc:docMk/>
            <pc:sldMk cId="4269699514" sldId="644"/>
            <ac:grpSpMk id="21" creationId="{2DD8DDFC-D3DF-4150-B0D5-B5D885199307}"/>
          </ac:grpSpMkLst>
        </pc:grpChg>
        <pc:grpChg chg="add mod">
          <ac:chgData name="Janos Plocher" userId="ba7cd727-c325-432c-8863-bb9badcea957" providerId="ADAL" clId="{DF93BB84-0486-49C9-81D3-5FD8FB38A753}" dt="2021-12-22T14:41:57.808" v="8172" actId="1076"/>
          <ac:grpSpMkLst>
            <pc:docMk/>
            <pc:sldMk cId="4269699514" sldId="644"/>
            <ac:grpSpMk id="29" creationId="{17C49264-DEA8-42EA-96D8-A113595037BF}"/>
          </ac:grpSpMkLst>
        </pc:grpChg>
        <pc:graphicFrameChg chg="mod modGraphic">
          <ac:chgData name="Janos Plocher" userId="ba7cd727-c325-432c-8863-bb9badcea957" providerId="ADAL" clId="{DF93BB84-0486-49C9-81D3-5FD8FB38A753}" dt="2021-12-20T13:31:20.107" v="1311" actId="572"/>
          <ac:graphicFrameMkLst>
            <pc:docMk/>
            <pc:sldMk cId="4269699514" sldId="644"/>
            <ac:graphicFrameMk id="3" creationId="{B6CB8CC9-4352-45BD-B1B3-E1427FA4A326}"/>
          </ac:graphicFrameMkLst>
        </pc:graphicFrameChg>
        <pc:graphicFrameChg chg="mod">
          <ac:chgData name="Janos Plocher" userId="ba7cd727-c325-432c-8863-bb9badcea957" providerId="ADAL" clId="{DF93BB84-0486-49C9-81D3-5FD8FB38A753}" dt="2021-12-21T13:14:13.954" v="2702"/>
          <ac:graphicFrameMkLst>
            <pc:docMk/>
            <pc:sldMk cId="4269699514" sldId="644"/>
            <ac:graphicFrameMk id="14" creationId="{BD49BA41-71BB-4D85-817F-D8C90A241BBC}"/>
          </ac:graphicFrameMkLst>
        </pc:graphicFrameChg>
        <pc:graphicFrameChg chg="mod">
          <ac:chgData name="Janos Plocher" userId="ba7cd727-c325-432c-8863-bb9badcea957" providerId="ADAL" clId="{DF93BB84-0486-49C9-81D3-5FD8FB38A753}" dt="2021-12-21T13:40:46.500" v="2893"/>
          <ac:graphicFrameMkLst>
            <pc:docMk/>
            <pc:sldMk cId="4269699514" sldId="644"/>
            <ac:graphicFrameMk id="23" creationId="{16B6A125-EA5E-4907-AE06-D9106C9397A7}"/>
          </ac:graphicFrameMkLst>
        </pc:graphicFrameChg>
        <pc:picChg chg="mod">
          <ac:chgData name="Janos Plocher" userId="ba7cd727-c325-432c-8863-bb9badcea957" providerId="ADAL" clId="{DF93BB84-0486-49C9-81D3-5FD8FB38A753}" dt="2021-12-22T14:41:55.258" v="8171" actId="1076"/>
          <ac:picMkLst>
            <pc:docMk/>
            <pc:sldMk cId="4269699514" sldId="644"/>
            <ac:picMk id="31" creationId="{45C4327C-5921-40A1-B478-6076ACC9770F}"/>
          </ac:picMkLst>
        </pc:picChg>
      </pc:sldChg>
      <pc:sldChg chg="addSp delSp modSp mod modNotesTx">
        <pc:chgData name="Janos Plocher" userId="ba7cd727-c325-432c-8863-bb9badcea957" providerId="ADAL" clId="{DF93BB84-0486-49C9-81D3-5FD8FB38A753}" dt="2021-12-21T14:58:29.668" v="4623"/>
        <pc:sldMkLst>
          <pc:docMk/>
          <pc:sldMk cId="1304876900" sldId="647"/>
        </pc:sldMkLst>
        <pc:spChg chg="mod">
          <ac:chgData name="Janos Plocher" userId="ba7cd727-c325-432c-8863-bb9badcea957" providerId="ADAL" clId="{DF93BB84-0486-49C9-81D3-5FD8FB38A753}" dt="2021-12-21T13:15:02.267" v="2709" actId="14100"/>
          <ac:spMkLst>
            <pc:docMk/>
            <pc:sldMk cId="1304876900" sldId="647"/>
            <ac:spMk id="14" creationId="{7A06D9F3-D444-4ECD-984B-B0F6A8C4CDA2}"/>
          </ac:spMkLst>
        </pc:spChg>
        <pc:spChg chg="mod">
          <ac:chgData name="Janos Plocher" userId="ba7cd727-c325-432c-8863-bb9badcea957" providerId="ADAL" clId="{DF93BB84-0486-49C9-81D3-5FD8FB38A753}" dt="2021-12-21T13:14:39.319" v="2706"/>
          <ac:spMkLst>
            <pc:docMk/>
            <pc:sldMk cId="1304876900" sldId="647"/>
            <ac:spMk id="17" creationId="{F169FFF7-88EB-450F-9DDF-80C66DF8E2F3}"/>
          </ac:spMkLst>
        </pc:spChg>
        <pc:spChg chg="mod">
          <ac:chgData name="Janos Plocher" userId="ba7cd727-c325-432c-8863-bb9badcea957" providerId="ADAL" clId="{DF93BB84-0486-49C9-81D3-5FD8FB38A753}" dt="2021-12-21T13:14:39.319" v="2706"/>
          <ac:spMkLst>
            <pc:docMk/>
            <pc:sldMk cId="1304876900" sldId="647"/>
            <ac:spMk id="18" creationId="{788E668B-13BE-403C-99BE-FB7E09B7BFDE}"/>
          </ac:spMkLst>
        </pc:spChg>
        <pc:spChg chg="mod">
          <ac:chgData name="Janos Plocher" userId="ba7cd727-c325-432c-8863-bb9badcea957" providerId="ADAL" clId="{DF93BB84-0486-49C9-81D3-5FD8FB38A753}" dt="2021-12-21T13:14:39.319" v="2706"/>
          <ac:spMkLst>
            <pc:docMk/>
            <pc:sldMk cId="1304876900" sldId="647"/>
            <ac:spMk id="19" creationId="{062A3EE6-7A53-4F85-9D5A-875D83E36EF3}"/>
          </ac:spMkLst>
        </pc:spChg>
        <pc:spChg chg="mod">
          <ac:chgData name="Janos Plocher" userId="ba7cd727-c325-432c-8863-bb9badcea957" providerId="ADAL" clId="{DF93BB84-0486-49C9-81D3-5FD8FB38A753}" dt="2021-12-20T13:27:07.777" v="1284" actId="1076"/>
          <ac:spMkLst>
            <pc:docMk/>
            <pc:sldMk cId="1304876900" sldId="647"/>
            <ac:spMk id="20" creationId="{B8EE6B33-DD98-47FA-848B-FAD725E945B4}"/>
          </ac:spMkLst>
        </pc:spChg>
        <pc:spChg chg="mod">
          <ac:chgData name="Janos Plocher" userId="ba7cd727-c325-432c-8863-bb9badcea957" providerId="ADAL" clId="{DF93BB84-0486-49C9-81D3-5FD8FB38A753}" dt="2021-12-21T13:14:39.319" v="2706"/>
          <ac:spMkLst>
            <pc:docMk/>
            <pc:sldMk cId="1304876900" sldId="647"/>
            <ac:spMk id="21" creationId="{44B55154-4966-470E-BD79-F208CFC5ED62}"/>
          </ac:spMkLst>
        </pc:spChg>
        <pc:spChg chg="mod">
          <ac:chgData name="Janos Plocher" userId="ba7cd727-c325-432c-8863-bb9badcea957" providerId="ADAL" clId="{DF93BB84-0486-49C9-81D3-5FD8FB38A753}" dt="2021-12-20T13:27:22.191" v="1287" actId="1076"/>
          <ac:spMkLst>
            <pc:docMk/>
            <pc:sldMk cId="1304876900" sldId="647"/>
            <ac:spMk id="22" creationId="{BFCF4968-17E6-45D7-868B-AB828C3F2CA9}"/>
          </ac:spMkLst>
        </pc:spChg>
        <pc:spChg chg="mod">
          <ac:chgData name="Janos Plocher" userId="ba7cd727-c325-432c-8863-bb9badcea957" providerId="ADAL" clId="{DF93BB84-0486-49C9-81D3-5FD8FB38A753}" dt="2021-12-21T13:14:39.319" v="2706"/>
          <ac:spMkLst>
            <pc:docMk/>
            <pc:sldMk cId="1304876900" sldId="647"/>
            <ac:spMk id="24" creationId="{DF6683A8-7286-434B-B57B-A6E7ADA47F0B}"/>
          </ac:spMkLst>
        </pc:spChg>
        <pc:spChg chg="mod">
          <ac:chgData name="Janos Plocher" userId="ba7cd727-c325-432c-8863-bb9badcea957" providerId="ADAL" clId="{DF93BB84-0486-49C9-81D3-5FD8FB38A753}" dt="2021-12-21T13:41:39.262" v="2901" actId="14100"/>
          <ac:spMkLst>
            <pc:docMk/>
            <pc:sldMk cId="1304876900" sldId="647"/>
            <ac:spMk id="28" creationId="{6C2ECEE6-0EFA-4E48-8C03-8ECF36664E75}"/>
          </ac:spMkLst>
        </pc:spChg>
        <pc:spChg chg="mod">
          <ac:chgData name="Janos Plocher" userId="ba7cd727-c325-432c-8863-bb9badcea957" providerId="ADAL" clId="{DF93BB84-0486-49C9-81D3-5FD8FB38A753}" dt="2021-12-21T13:41:08.660" v="2896"/>
          <ac:spMkLst>
            <pc:docMk/>
            <pc:sldMk cId="1304876900" sldId="647"/>
            <ac:spMk id="30" creationId="{15E1369F-936D-46DC-A5AD-7917328778FD}"/>
          </ac:spMkLst>
        </pc:spChg>
        <pc:spChg chg="mod">
          <ac:chgData name="Janos Plocher" userId="ba7cd727-c325-432c-8863-bb9badcea957" providerId="ADAL" clId="{DF93BB84-0486-49C9-81D3-5FD8FB38A753}" dt="2021-12-21T13:41:08.660" v="2896"/>
          <ac:spMkLst>
            <pc:docMk/>
            <pc:sldMk cId="1304876900" sldId="647"/>
            <ac:spMk id="31" creationId="{4132E552-CC6B-4098-9CB3-DFEA03F4C1EE}"/>
          </ac:spMkLst>
        </pc:spChg>
        <pc:spChg chg="mod">
          <ac:chgData name="Janos Plocher" userId="ba7cd727-c325-432c-8863-bb9badcea957" providerId="ADAL" clId="{DF93BB84-0486-49C9-81D3-5FD8FB38A753}" dt="2021-12-21T13:41:08.660" v="2896"/>
          <ac:spMkLst>
            <pc:docMk/>
            <pc:sldMk cId="1304876900" sldId="647"/>
            <ac:spMk id="32" creationId="{87C355C3-1A3F-498B-AFAA-EF981E17338C}"/>
          </ac:spMkLst>
        </pc:spChg>
        <pc:spChg chg="mod">
          <ac:chgData name="Janos Plocher" userId="ba7cd727-c325-432c-8863-bb9badcea957" providerId="ADAL" clId="{DF93BB84-0486-49C9-81D3-5FD8FB38A753}" dt="2021-12-21T13:41:08.660" v="2896"/>
          <ac:spMkLst>
            <pc:docMk/>
            <pc:sldMk cId="1304876900" sldId="647"/>
            <ac:spMk id="33" creationId="{2B3BA959-A1BA-4C52-AADD-54A82928698F}"/>
          </ac:spMkLst>
        </pc:spChg>
        <pc:spChg chg="mod">
          <ac:chgData name="Janos Plocher" userId="ba7cd727-c325-432c-8863-bb9badcea957" providerId="ADAL" clId="{DF93BB84-0486-49C9-81D3-5FD8FB38A753}" dt="2021-12-21T13:41:08.660" v="2896"/>
          <ac:spMkLst>
            <pc:docMk/>
            <pc:sldMk cId="1304876900" sldId="647"/>
            <ac:spMk id="34" creationId="{AAE41A97-AB2A-4727-9FC7-BDCE0A78F38C}"/>
          </ac:spMkLst>
        </pc:spChg>
        <pc:grpChg chg="add del mod">
          <ac:chgData name="Janos Plocher" userId="ba7cd727-c325-432c-8863-bb9badcea957" providerId="ADAL" clId="{DF93BB84-0486-49C9-81D3-5FD8FB38A753}" dt="2021-12-21T13:41:08.061" v="2895" actId="478"/>
          <ac:grpSpMkLst>
            <pc:docMk/>
            <pc:sldMk cId="1304876900" sldId="647"/>
            <ac:grpSpMk id="11" creationId="{3B67F289-EE5D-45A3-B8F1-02805D912900}"/>
          </ac:grpSpMkLst>
        </pc:grpChg>
        <pc:grpChg chg="mod">
          <ac:chgData name="Janos Plocher" userId="ba7cd727-c325-432c-8863-bb9badcea957" providerId="ADAL" clId="{DF93BB84-0486-49C9-81D3-5FD8FB38A753}" dt="2021-12-21T13:14:39.319" v="2706"/>
          <ac:grpSpMkLst>
            <pc:docMk/>
            <pc:sldMk cId="1304876900" sldId="647"/>
            <ac:grpSpMk id="12" creationId="{515ED864-8904-4E65-A0A9-E6593994ED50}"/>
          </ac:grpSpMkLst>
        </pc:grpChg>
        <pc:grpChg chg="add mod">
          <ac:chgData name="Janos Plocher" userId="ba7cd727-c325-432c-8863-bb9badcea957" providerId="ADAL" clId="{DF93BB84-0486-49C9-81D3-5FD8FB38A753}" dt="2021-12-21T13:41:08.660" v="2896"/>
          <ac:grpSpMkLst>
            <pc:docMk/>
            <pc:sldMk cId="1304876900" sldId="647"/>
            <ac:grpSpMk id="26" creationId="{6C6D8E0B-9C6C-4CD1-B5E1-E621D4FA7C4D}"/>
          </ac:grpSpMkLst>
        </pc:grpChg>
        <pc:grpChg chg="mod">
          <ac:chgData name="Janos Plocher" userId="ba7cd727-c325-432c-8863-bb9badcea957" providerId="ADAL" clId="{DF93BB84-0486-49C9-81D3-5FD8FB38A753}" dt="2021-12-21T13:41:08.660" v="2896"/>
          <ac:grpSpMkLst>
            <pc:docMk/>
            <pc:sldMk cId="1304876900" sldId="647"/>
            <ac:grpSpMk id="27" creationId="{4D3F1952-F7C2-4FD6-89CB-913568C24C47}"/>
          </ac:grpSpMkLst>
        </pc:grpChg>
        <pc:graphicFrameChg chg="mod modGraphic">
          <ac:chgData name="Janos Plocher" userId="ba7cd727-c325-432c-8863-bb9badcea957" providerId="ADAL" clId="{DF93BB84-0486-49C9-81D3-5FD8FB38A753}" dt="2021-12-20T13:32:56.965" v="1329" actId="207"/>
          <ac:graphicFrameMkLst>
            <pc:docMk/>
            <pc:sldMk cId="1304876900" sldId="647"/>
            <ac:graphicFrameMk id="15" creationId="{225864E9-6A3F-49A9-9591-8BA3E5E9D894}"/>
          </ac:graphicFrameMkLst>
        </pc:graphicFrameChg>
        <pc:graphicFrameChg chg="mod">
          <ac:chgData name="Janos Plocher" userId="ba7cd727-c325-432c-8863-bb9badcea957" providerId="ADAL" clId="{DF93BB84-0486-49C9-81D3-5FD8FB38A753}" dt="2021-12-21T13:14:39.319" v="2706"/>
          <ac:graphicFrameMkLst>
            <pc:docMk/>
            <pc:sldMk cId="1304876900" sldId="647"/>
            <ac:graphicFrameMk id="16" creationId="{DE965ECD-4248-4714-875C-4374374C1BA5}"/>
          </ac:graphicFrameMkLst>
        </pc:graphicFrameChg>
        <pc:graphicFrameChg chg="mod">
          <ac:chgData name="Janos Plocher" userId="ba7cd727-c325-432c-8863-bb9badcea957" providerId="ADAL" clId="{DF93BB84-0486-49C9-81D3-5FD8FB38A753}" dt="2021-12-21T13:41:08.660" v="2896"/>
          <ac:graphicFrameMkLst>
            <pc:docMk/>
            <pc:sldMk cId="1304876900" sldId="647"/>
            <ac:graphicFrameMk id="29" creationId="{D884826A-167A-4C1C-B9E1-B48DEAAECB00}"/>
          </ac:graphicFrameMkLst>
        </pc:graphicFrameChg>
      </pc:sldChg>
      <pc:sldChg chg="del">
        <pc:chgData name="Janos Plocher" userId="ba7cd727-c325-432c-8863-bb9badcea957" providerId="ADAL" clId="{DF93BB84-0486-49C9-81D3-5FD8FB38A753}" dt="2021-12-17T14:54:32.284" v="1029" actId="2696"/>
        <pc:sldMkLst>
          <pc:docMk/>
          <pc:sldMk cId="465316669" sldId="649"/>
        </pc:sldMkLst>
      </pc:sldChg>
      <pc:sldChg chg="addSp delSp modSp mod modNotesTx">
        <pc:chgData name="Janos Plocher" userId="ba7cd727-c325-432c-8863-bb9badcea957" providerId="ADAL" clId="{DF93BB84-0486-49C9-81D3-5FD8FB38A753}" dt="2022-01-03T14:03:05.222" v="16909" actId="20577"/>
        <pc:sldMkLst>
          <pc:docMk/>
          <pc:sldMk cId="3881948552" sldId="650"/>
        </pc:sldMkLst>
        <pc:spChg chg="mod">
          <ac:chgData name="Janos Plocher" userId="ba7cd727-c325-432c-8863-bb9badcea957" providerId="ADAL" clId="{DF93BB84-0486-49C9-81D3-5FD8FB38A753}" dt="2021-12-20T13:39:31.007" v="1505" actId="164"/>
          <ac:spMkLst>
            <pc:docMk/>
            <pc:sldMk cId="3881948552" sldId="650"/>
            <ac:spMk id="10" creationId="{5A35A5A4-DB67-486E-9FC2-312C5360B04A}"/>
          </ac:spMkLst>
        </pc:spChg>
        <pc:spChg chg="del">
          <ac:chgData name="Janos Plocher" userId="ba7cd727-c325-432c-8863-bb9badcea957" providerId="ADAL" clId="{DF93BB84-0486-49C9-81D3-5FD8FB38A753}" dt="2021-12-20T13:38:56.581" v="1498" actId="478"/>
          <ac:spMkLst>
            <pc:docMk/>
            <pc:sldMk cId="3881948552" sldId="650"/>
            <ac:spMk id="64" creationId="{F471C65F-55CF-40A7-BA70-355DCACA4646}"/>
          </ac:spMkLst>
        </pc:spChg>
        <pc:spChg chg="mod">
          <ac:chgData name="Janos Plocher" userId="ba7cd727-c325-432c-8863-bb9badcea957" providerId="ADAL" clId="{DF93BB84-0486-49C9-81D3-5FD8FB38A753}" dt="2021-12-20T13:39:31.007" v="1505" actId="164"/>
          <ac:spMkLst>
            <pc:docMk/>
            <pc:sldMk cId="3881948552" sldId="650"/>
            <ac:spMk id="67" creationId="{9BC995E3-E921-4806-8F59-92D9967CAD8A}"/>
          </ac:spMkLst>
        </pc:spChg>
        <pc:spChg chg="mod">
          <ac:chgData name="Janos Plocher" userId="ba7cd727-c325-432c-8863-bb9badcea957" providerId="ADAL" clId="{DF93BB84-0486-49C9-81D3-5FD8FB38A753}" dt="2021-12-20T13:39:31.007" v="1505" actId="164"/>
          <ac:spMkLst>
            <pc:docMk/>
            <pc:sldMk cId="3881948552" sldId="650"/>
            <ac:spMk id="71" creationId="{5567E38B-2035-40EA-BCAE-73B30DA7C9FA}"/>
          </ac:spMkLst>
        </pc:spChg>
        <pc:spChg chg="mod">
          <ac:chgData name="Janos Plocher" userId="ba7cd727-c325-432c-8863-bb9badcea957" providerId="ADAL" clId="{DF93BB84-0486-49C9-81D3-5FD8FB38A753}" dt="2021-12-20T13:39:31.007" v="1505" actId="164"/>
          <ac:spMkLst>
            <pc:docMk/>
            <pc:sldMk cId="3881948552" sldId="650"/>
            <ac:spMk id="72" creationId="{C4C31F0F-F55C-41F4-988B-9673B39C5656}"/>
          </ac:spMkLst>
        </pc:spChg>
        <pc:spChg chg="mod">
          <ac:chgData name="Janos Plocher" userId="ba7cd727-c325-432c-8863-bb9badcea957" providerId="ADAL" clId="{DF93BB84-0486-49C9-81D3-5FD8FB38A753}" dt="2021-12-20T13:39:31.007" v="1505" actId="164"/>
          <ac:spMkLst>
            <pc:docMk/>
            <pc:sldMk cId="3881948552" sldId="650"/>
            <ac:spMk id="75" creationId="{8F931ADC-6259-4E92-9F34-0C6E169651D3}"/>
          </ac:spMkLst>
        </pc:spChg>
        <pc:spChg chg="mod">
          <ac:chgData name="Janos Plocher" userId="ba7cd727-c325-432c-8863-bb9badcea957" providerId="ADAL" clId="{DF93BB84-0486-49C9-81D3-5FD8FB38A753}" dt="2021-12-20T13:39:18.930" v="1501" actId="164"/>
          <ac:spMkLst>
            <pc:docMk/>
            <pc:sldMk cId="3881948552" sldId="650"/>
            <ac:spMk id="93" creationId="{6277C081-CC2B-4A55-B149-8F35726A7CA2}"/>
          </ac:spMkLst>
        </pc:spChg>
        <pc:spChg chg="del">
          <ac:chgData name="Janos Plocher" userId="ba7cd727-c325-432c-8863-bb9badcea957" providerId="ADAL" clId="{DF93BB84-0486-49C9-81D3-5FD8FB38A753}" dt="2021-12-20T13:38:56.581" v="1498" actId="478"/>
          <ac:spMkLst>
            <pc:docMk/>
            <pc:sldMk cId="3881948552" sldId="650"/>
            <ac:spMk id="103" creationId="{FA7E2B07-14FB-4622-A0B7-990BBB3763DE}"/>
          </ac:spMkLst>
        </pc:spChg>
        <pc:spChg chg="del">
          <ac:chgData name="Janos Plocher" userId="ba7cd727-c325-432c-8863-bb9badcea957" providerId="ADAL" clId="{DF93BB84-0486-49C9-81D3-5FD8FB38A753}" dt="2021-12-20T13:38:56.581" v="1498" actId="478"/>
          <ac:spMkLst>
            <pc:docMk/>
            <pc:sldMk cId="3881948552" sldId="650"/>
            <ac:spMk id="105" creationId="{14B90C55-E9AD-4F7B-9ACF-7C2C3C45C0E4}"/>
          </ac:spMkLst>
        </pc:spChg>
        <pc:spChg chg="del">
          <ac:chgData name="Janos Plocher" userId="ba7cd727-c325-432c-8863-bb9badcea957" providerId="ADAL" clId="{DF93BB84-0486-49C9-81D3-5FD8FB38A753}" dt="2021-12-20T13:38:56.581" v="1498" actId="478"/>
          <ac:spMkLst>
            <pc:docMk/>
            <pc:sldMk cId="3881948552" sldId="650"/>
            <ac:spMk id="107" creationId="{E282B221-9EAF-4F90-B463-87CB2DD0A7B2}"/>
          </ac:spMkLst>
        </pc:spChg>
        <pc:spChg chg="del">
          <ac:chgData name="Janos Plocher" userId="ba7cd727-c325-432c-8863-bb9badcea957" providerId="ADAL" clId="{DF93BB84-0486-49C9-81D3-5FD8FB38A753}" dt="2021-12-20T13:38:56.581" v="1498" actId="478"/>
          <ac:spMkLst>
            <pc:docMk/>
            <pc:sldMk cId="3881948552" sldId="650"/>
            <ac:spMk id="124" creationId="{7141A67F-A8E9-48EC-8418-308D00D16534}"/>
          </ac:spMkLst>
        </pc:spChg>
        <pc:spChg chg="del">
          <ac:chgData name="Janos Plocher" userId="ba7cd727-c325-432c-8863-bb9badcea957" providerId="ADAL" clId="{DF93BB84-0486-49C9-81D3-5FD8FB38A753}" dt="2021-12-20T13:38:56.581" v="1498" actId="478"/>
          <ac:spMkLst>
            <pc:docMk/>
            <pc:sldMk cId="3881948552" sldId="650"/>
            <ac:spMk id="135" creationId="{846C0E6C-AF93-4738-A6CB-BF4376EC4A74}"/>
          </ac:spMkLst>
        </pc:spChg>
        <pc:spChg chg="del">
          <ac:chgData name="Janos Plocher" userId="ba7cd727-c325-432c-8863-bb9badcea957" providerId="ADAL" clId="{DF93BB84-0486-49C9-81D3-5FD8FB38A753}" dt="2021-12-20T13:38:56.581" v="1498" actId="478"/>
          <ac:spMkLst>
            <pc:docMk/>
            <pc:sldMk cId="3881948552" sldId="650"/>
            <ac:spMk id="145" creationId="{C6C1C101-19E0-4D4D-B3DC-E7CFB29F3296}"/>
          </ac:spMkLst>
        </pc:spChg>
        <pc:spChg chg="del">
          <ac:chgData name="Janos Plocher" userId="ba7cd727-c325-432c-8863-bb9badcea957" providerId="ADAL" clId="{DF93BB84-0486-49C9-81D3-5FD8FB38A753}" dt="2021-12-20T13:38:56.581" v="1498" actId="478"/>
          <ac:spMkLst>
            <pc:docMk/>
            <pc:sldMk cId="3881948552" sldId="650"/>
            <ac:spMk id="147" creationId="{0AEB3CED-B95A-4915-9663-E5AC6FEEA5EE}"/>
          </ac:spMkLst>
        </pc:spChg>
        <pc:spChg chg="del">
          <ac:chgData name="Janos Plocher" userId="ba7cd727-c325-432c-8863-bb9badcea957" providerId="ADAL" clId="{DF93BB84-0486-49C9-81D3-5FD8FB38A753}" dt="2021-12-20T13:38:56.581" v="1498" actId="478"/>
          <ac:spMkLst>
            <pc:docMk/>
            <pc:sldMk cId="3881948552" sldId="650"/>
            <ac:spMk id="148" creationId="{70493707-0A94-4920-97B4-E3740B31CB12}"/>
          </ac:spMkLst>
        </pc:spChg>
        <pc:spChg chg="del">
          <ac:chgData name="Janos Plocher" userId="ba7cd727-c325-432c-8863-bb9badcea957" providerId="ADAL" clId="{DF93BB84-0486-49C9-81D3-5FD8FB38A753}" dt="2021-12-20T13:38:56.581" v="1498" actId="478"/>
          <ac:spMkLst>
            <pc:docMk/>
            <pc:sldMk cId="3881948552" sldId="650"/>
            <ac:spMk id="149" creationId="{A94E4F93-40E2-410F-9F00-BA522D733F62}"/>
          </ac:spMkLst>
        </pc:spChg>
        <pc:spChg chg="del">
          <ac:chgData name="Janos Plocher" userId="ba7cd727-c325-432c-8863-bb9badcea957" providerId="ADAL" clId="{DF93BB84-0486-49C9-81D3-5FD8FB38A753}" dt="2021-12-20T13:38:56.581" v="1498" actId="478"/>
          <ac:spMkLst>
            <pc:docMk/>
            <pc:sldMk cId="3881948552" sldId="650"/>
            <ac:spMk id="150" creationId="{FBF18F8E-EAF7-479E-A9A5-16F2880C80C9}"/>
          </ac:spMkLst>
        </pc:spChg>
        <pc:spChg chg="mod">
          <ac:chgData name="Janos Plocher" userId="ba7cd727-c325-432c-8863-bb9badcea957" providerId="ADAL" clId="{DF93BB84-0486-49C9-81D3-5FD8FB38A753}" dt="2021-12-20T13:39:31.007" v="1505" actId="164"/>
          <ac:spMkLst>
            <pc:docMk/>
            <pc:sldMk cId="3881948552" sldId="650"/>
            <ac:spMk id="169" creationId="{70DB604B-7CDA-42F7-A1E1-1795B428F69A}"/>
          </ac:spMkLst>
        </pc:spChg>
        <pc:spChg chg="del">
          <ac:chgData name="Janos Plocher" userId="ba7cd727-c325-432c-8863-bb9badcea957" providerId="ADAL" clId="{DF93BB84-0486-49C9-81D3-5FD8FB38A753}" dt="2021-12-20T13:38:56.581" v="1498" actId="478"/>
          <ac:spMkLst>
            <pc:docMk/>
            <pc:sldMk cId="3881948552" sldId="650"/>
            <ac:spMk id="170" creationId="{9ADB42B4-416F-42F8-9056-EB6AE09375DE}"/>
          </ac:spMkLst>
        </pc:spChg>
        <pc:spChg chg="del">
          <ac:chgData name="Janos Plocher" userId="ba7cd727-c325-432c-8863-bb9badcea957" providerId="ADAL" clId="{DF93BB84-0486-49C9-81D3-5FD8FB38A753}" dt="2021-12-20T13:38:56.581" v="1498" actId="478"/>
          <ac:spMkLst>
            <pc:docMk/>
            <pc:sldMk cId="3881948552" sldId="650"/>
            <ac:spMk id="171" creationId="{682123D8-9621-40A1-A616-30A852DF22D8}"/>
          </ac:spMkLst>
        </pc:spChg>
        <pc:spChg chg="del">
          <ac:chgData name="Janos Plocher" userId="ba7cd727-c325-432c-8863-bb9badcea957" providerId="ADAL" clId="{DF93BB84-0486-49C9-81D3-5FD8FB38A753}" dt="2021-12-20T13:38:56.581" v="1498" actId="478"/>
          <ac:spMkLst>
            <pc:docMk/>
            <pc:sldMk cId="3881948552" sldId="650"/>
            <ac:spMk id="211" creationId="{AD28C028-F73D-4150-A5DF-7501BF4FB629}"/>
          </ac:spMkLst>
        </pc:spChg>
        <pc:spChg chg="del">
          <ac:chgData name="Janos Plocher" userId="ba7cd727-c325-432c-8863-bb9badcea957" providerId="ADAL" clId="{DF93BB84-0486-49C9-81D3-5FD8FB38A753}" dt="2021-12-20T13:38:56.581" v="1498" actId="478"/>
          <ac:spMkLst>
            <pc:docMk/>
            <pc:sldMk cId="3881948552" sldId="650"/>
            <ac:spMk id="252" creationId="{DC295E7D-136A-437D-813E-882EF2785F90}"/>
          </ac:spMkLst>
        </pc:spChg>
        <pc:spChg chg="mod">
          <ac:chgData name="Janos Plocher" userId="ba7cd727-c325-432c-8863-bb9badcea957" providerId="ADAL" clId="{DF93BB84-0486-49C9-81D3-5FD8FB38A753}" dt="2021-12-20T13:39:31.007" v="1505" actId="164"/>
          <ac:spMkLst>
            <pc:docMk/>
            <pc:sldMk cId="3881948552" sldId="650"/>
            <ac:spMk id="320" creationId="{5C02E540-2D34-4F81-9394-E0DBAFDD188C}"/>
          </ac:spMkLst>
        </pc:spChg>
        <pc:spChg chg="add mod">
          <ac:chgData name="Janos Plocher" userId="ba7cd727-c325-432c-8863-bb9badcea957" providerId="ADAL" clId="{DF93BB84-0486-49C9-81D3-5FD8FB38A753}" dt="2021-12-20T14:13:48.607" v="1637" actId="164"/>
          <ac:spMkLst>
            <pc:docMk/>
            <pc:sldMk cId="3881948552" sldId="650"/>
            <ac:spMk id="336" creationId="{06D7D6A1-F59A-4720-BACA-D3E8931EADF9}"/>
          </ac:spMkLst>
        </pc:spChg>
        <pc:spChg chg="mod">
          <ac:chgData name="Janos Plocher" userId="ba7cd727-c325-432c-8863-bb9badcea957" providerId="ADAL" clId="{DF93BB84-0486-49C9-81D3-5FD8FB38A753}" dt="2021-12-21T13:15:24.910" v="2712"/>
          <ac:spMkLst>
            <pc:docMk/>
            <pc:sldMk cId="3881948552" sldId="650"/>
            <ac:spMk id="339" creationId="{0C290570-9F5D-41B6-9221-FD780E4FF1AB}"/>
          </ac:spMkLst>
        </pc:spChg>
        <pc:spChg chg="mod">
          <ac:chgData name="Janos Plocher" userId="ba7cd727-c325-432c-8863-bb9badcea957" providerId="ADAL" clId="{DF93BB84-0486-49C9-81D3-5FD8FB38A753}" dt="2021-12-21T13:15:24.910" v="2712"/>
          <ac:spMkLst>
            <pc:docMk/>
            <pc:sldMk cId="3881948552" sldId="650"/>
            <ac:spMk id="341" creationId="{8C800C6B-72D2-49FB-8C6B-CA6F2A81497F}"/>
          </ac:spMkLst>
        </pc:spChg>
        <pc:spChg chg="mod">
          <ac:chgData name="Janos Plocher" userId="ba7cd727-c325-432c-8863-bb9badcea957" providerId="ADAL" clId="{DF93BB84-0486-49C9-81D3-5FD8FB38A753}" dt="2021-12-21T13:15:24.910" v="2712"/>
          <ac:spMkLst>
            <pc:docMk/>
            <pc:sldMk cId="3881948552" sldId="650"/>
            <ac:spMk id="342" creationId="{E32A8873-BE9D-4ED5-BB32-47C6C6EAD0E7}"/>
          </ac:spMkLst>
        </pc:spChg>
        <pc:spChg chg="mod">
          <ac:chgData name="Janos Plocher" userId="ba7cd727-c325-432c-8863-bb9badcea957" providerId="ADAL" clId="{DF93BB84-0486-49C9-81D3-5FD8FB38A753}" dt="2021-12-21T13:15:24.910" v="2712"/>
          <ac:spMkLst>
            <pc:docMk/>
            <pc:sldMk cId="3881948552" sldId="650"/>
            <ac:spMk id="343" creationId="{2B891689-9E85-41DC-92FD-E128DD6EC588}"/>
          </ac:spMkLst>
        </pc:spChg>
        <pc:spChg chg="mod">
          <ac:chgData name="Janos Plocher" userId="ba7cd727-c325-432c-8863-bb9badcea957" providerId="ADAL" clId="{DF93BB84-0486-49C9-81D3-5FD8FB38A753}" dt="2021-12-21T13:15:24.910" v="2712"/>
          <ac:spMkLst>
            <pc:docMk/>
            <pc:sldMk cId="3881948552" sldId="650"/>
            <ac:spMk id="344" creationId="{8BEACBC8-7F7A-4447-A2CB-1EBC961D2986}"/>
          </ac:spMkLst>
        </pc:spChg>
        <pc:spChg chg="mod">
          <ac:chgData name="Janos Plocher" userId="ba7cd727-c325-432c-8863-bb9badcea957" providerId="ADAL" clId="{DF93BB84-0486-49C9-81D3-5FD8FB38A753}" dt="2021-12-20T13:39:31.007" v="1505" actId="164"/>
          <ac:spMkLst>
            <pc:docMk/>
            <pc:sldMk cId="3881948552" sldId="650"/>
            <ac:spMk id="354" creationId="{765435D6-00E1-436E-8BDD-D1E69A9F4F3D}"/>
          </ac:spMkLst>
        </pc:spChg>
        <pc:spChg chg="mod">
          <ac:chgData name="Janos Plocher" userId="ba7cd727-c325-432c-8863-bb9badcea957" providerId="ADAL" clId="{DF93BB84-0486-49C9-81D3-5FD8FB38A753}" dt="2021-12-21T13:15:24.910" v="2712"/>
          <ac:spMkLst>
            <pc:docMk/>
            <pc:sldMk cId="3881948552" sldId="650"/>
            <ac:spMk id="394" creationId="{ACE47D86-99FA-4C92-8BF9-0A14122124B5}"/>
          </ac:spMkLst>
        </pc:spChg>
        <pc:spChg chg="mod">
          <ac:chgData name="Janos Plocher" userId="ba7cd727-c325-432c-8863-bb9badcea957" providerId="ADAL" clId="{DF93BB84-0486-49C9-81D3-5FD8FB38A753}" dt="2021-12-21T13:42:33.742" v="2910"/>
          <ac:spMkLst>
            <pc:docMk/>
            <pc:sldMk cId="3881948552" sldId="650"/>
            <ac:spMk id="397" creationId="{4CEA512B-1F00-4FA6-B9F2-074A3617EBD0}"/>
          </ac:spMkLst>
        </pc:spChg>
        <pc:spChg chg="mod">
          <ac:chgData name="Janos Plocher" userId="ba7cd727-c325-432c-8863-bb9badcea957" providerId="ADAL" clId="{DF93BB84-0486-49C9-81D3-5FD8FB38A753}" dt="2021-12-21T13:42:33.742" v="2910"/>
          <ac:spMkLst>
            <pc:docMk/>
            <pc:sldMk cId="3881948552" sldId="650"/>
            <ac:spMk id="399" creationId="{1B7ABF12-E48B-4953-9FF9-87F70EB071C5}"/>
          </ac:spMkLst>
        </pc:spChg>
        <pc:spChg chg="mod">
          <ac:chgData name="Janos Plocher" userId="ba7cd727-c325-432c-8863-bb9badcea957" providerId="ADAL" clId="{DF93BB84-0486-49C9-81D3-5FD8FB38A753}" dt="2021-12-21T13:42:33.742" v="2910"/>
          <ac:spMkLst>
            <pc:docMk/>
            <pc:sldMk cId="3881948552" sldId="650"/>
            <ac:spMk id="400" creationId="{9008CB7B-C74C-482B-B808-36269D23D8DF}"/>
          </ac:spMkLst>
        </pc:spChg>
        <pc:spChg chg="mod">
          <ac:chgData name="Janos Plocher" userId="ba7cd727-c325-432c-8863-bb9badcea957" providerId="ADAL" clId="{DF93BB84-0486-49C9-81D3-5FD8FB38A753}" dt="2021-12-21T13:42:33.742" v="2910"/>
          <ac:spMkLst>
            <pc:docMk/>
            <pc:sldMk cId="3881948552" sldId="650"/>
            <ac:spMk id="401" creationId="{AEAFE375-DAF3-4EE5-807B-53594DD5015F}"/>
          </ac:spMkLst>
        </pc:spChg>
        <pc:spChg chg="mod">
          <ac:chgData name="Janos Plocher" userId="ba7cd727-c325-432c-8863-bb9badcea957" providerId="ADAL" clId="{DF93BB84-0486-49C9-81D3-5FD8FB38A753}" dt="2021-12-21T13:42:33.742" v="2910"/>
          <ac:spMkLst>
            <pc:docMk/>
            <pc:sldMk cId="3881948552" sldId="650"/>
            <ac:spMk id="402" creationId="{B3F5C093-1816-43E9-8098-FED79EAF1559}"/>
          </ac:spMkLst>
        </pc:spChg>
        <pc:spChg chg="del">
          <ac:chgData name="Janos Plocher" userId="ba7cd727-c325-432c-8863-bb9badcea957" providerId="ADAL" clId="{DF93BB84-0486-49C9-81D3-5FD8FB38A753}" dt="2021-12-20T13:38:56.581" v="1498" actId="478"/>
          <ac:spMkLst>
            <pc:docMk/>
            <pc:sldMk cId="3881948552" sldId="650"/>
            <ac:spMk id="418" creationId="{56B67234-FB49-4BA4-9F82-17A87FA2F95F}"/>
          </ac:spMkLst>
        </pc:spChg>
        <pc:spChg chg="del">
          <ac:chgData name="Janos Plocher" userId="ba7cd727-c325-432c-8863-bb9badcea957" providerId="ADAL" clId="{DF93BB84-0486-49C9-81D3-5FD8FB38A753}" dt="2021-12-20T13:38:56.581" v="1498" actId="478"/>
          <ac:spMkLst>
            <pc:docMk/>
            <pc:sldMk cId="3881948552" sldId="650"/>
            <ac:spMk id="419" creationId="{8D378948-F826-4212-A752-E9B38A63282B}"/>
          </ac:spMkLst>
        </pc:spChg>
        <pc:spChg chg="mod">
          <ac:chgData name="Janos Plocher" userId="ba7cd727-c325-432c-8863-bb9badcea957" providerId="ADAL" clId="{DF93BB84-0486-49C9-81D3-5FD8FB38A753}" dt="2021-12-21T13:42:33.742" v="2910"/>
          <ac:spMkLst>
            <pc:docMk/>
            <pc:sldMk cId="3881948552" sldId="650"/>
            <ac:spMk id="420" creationId="{27364082-0857-4A97-9FE7-EBE3859CEEF4}"/>
          </ac:spMkLst>
        </pc:spChg>
        <pc:spChg chg="mod">
          <ac:chgData name="Janos Plocher" userId="ba7cd727-c325-432c-8863-bb9badcea957" providerId="ADAL" clId="{DF93BB84-0486-49C9-81D3-5FD8FB38A753}" dt="2022-01-03T14:02:35.351" v="16858" actId="207"/>
          <ac:spMkLst>
            <pc:docMk/>
            <pc:sldMk cId="3881948552" sldId="650"/>
            <ac:spMk id="433" creationId="{0889893F-BF1F-417A-B68F-0EBD89652C82}"/>
          </ac:spMkLst>
        </pc:spChg>
        <pc:spChg chg="del">
          <ac:chgData name="Janos Plocher" userId="ba7cd727-c325-432c-8863-bb9badcea957" providerId="ADAL" clId="{DF93BB84-0486-49C9-81D3-5FD8FB38A753}" dt="2021-12-20T13:38:56.581" v="1498" actId="478"/>
          <ac:spMkLst>
            <pc:docMk/>
            <pc:sldMk cId="3881948552" sldId="650"/>
            <ac:spMk id="469" creationId="{39968D34-D5BB-4D98-9E4F-B3B75B04BA6C}"/>
          </ac:spMkLst>
        </pc:spChg>
        <pc:spChg chg="del">
          <ac:chgData name="Janos Plocher" userId="ba7cd727-c325-432c-8863-bb9badcea957" providerId="ADAL" clId="{DF93BB84-0486-49C9-81D3-5FD8FB38A753}" dt="2021-12-20T13:38:56.581" v="1498" actId="478"/>
          <ac:spMkLst>
            <pc:docMk/>
            <pc:sldMk cId="3881948552" sldId="650"/>
            <ac:spMk id="493" creationId="{335A9ABD-A814-4A71-BB14-687019A500EA}"/>
          </ac:spMkLst>
        </pc:spChg>
        <pc:spChg chg="del">
          <ac:chgData name="Janos Plocher" userId="ba7cd727-c325-432c-8863-bb9badcea957" providerId="ADAL" clId="{DF93BB84-0486-49C9-81D3-5FD8FB38A753}" dt="2021-12-20T13:38:56.581" v="1498" actId="478"/>
          <ac:spMkLst>
            <pc:docMk/>
            <pc:sldMk cId="3881948552" sldId="650"/>
            <ac:spMk id="494" creationId="{A5F24AF9-D38E-454D-80BF-F7A56E5C096D}"/>
          </ac:spMkLst>
        </pc:spChg>
        <pc:spChg chg="del">
          <ac:chgData name="Janos Plocher" userId="ba7cd727-c325-432c-8863-bb9badcea957" providerId="ADAL" clId="{DF93BB84-0486-49C9-81D3-5FD8FB38A753}" dt="2021-12-20T13:38:56.581" v="1498" actId="478"/>
          <ac:spMkLst>
            <pc:docMk/>
            <pc:sldMk cId="3881948552" sldId="650"/>
            <ac:spMk id="495" creationId="{9D758ABE-31A1-4DF0-AD3B-BE5F4E20501E}"/>
          </ac:spMkLst>
        </pc:spChg>
        <pc:spChg chg="del">
          <ac:chgData name="Janos Plocher" userId="ba7cd727-c325-432c-8863-bb9badcea957" providerId="ADAL" clId="{DF93BB84-0486-49C9-81D3-5FD8FB38A753}" dt="2021-12-20T13:38:56.581" v="1498" actId="478"/>
          <ac:spMkLst>
            <pc:docMk/>
            <pc:sldMk cId="3881948552" sldId="650"/>
            <ac:spMk id="496" creationId="{630DB0EB-F109-4F05-B1F2-2E0225EB02B3}"/>
          </ac:spMkLst>
        </pc:spChg>
        <pc:spChg chg="del">
          <ac:chgData name="Janos Plocher" userId="ba7cd727-c325-432c-8863-bb9badcea957" providerId="ADAL" clId="{DF93BB84-0486-49C9-81D3-5FD8FB38A753}" dt="2021-12-20T13:38:56.581" v="1498" actId="478"/>
          <ac:spMkLst>
            <pc:docMk/>
            <pc:sldMk cId="3881948552" sldId="650"/>
            <ac:spMk id="497" creationId="{1DE2F535-C55A-449F-ACBE-DA086C8F696F}"/>
          </ac:spMkLst>
        </pc:spChg>
        <pc:spChg chg="mod">
          <ac:chgData name="Janos Plocher" userId="ba7cd727-c325-432c-8863-bb9badcea957" providerId="ADAL" clId="{DF93BB84-0486-49C9-81D3-5FD8FB38A753}" dt="2021-12-20T13:39:31.007" v="1505" actId="164"/>
          <ac:spMkLst>
            <pc:docMk/>
            <pc:sldMk cId="3881948552" sldId="650"/>
            <ac:spMk id="498" creationId="{CC7215E8-1140-486C-9F59-7B8C514FA6D0}"/>
          </ac:spMkLst>
        </pc:spChg>
        <pc:spChg chg="mod">
          <ac:chgData name="Janos Plocher" userId="ba7cd727-c325-432c-8863-bb9badcea957" providerId="ADAL" clId="{DF93BB84-0486-49C9-81D3-5FD8FB38A753}" dt="2021-12-20T13:39:18.930" v="1501" actId="164"/>
          <ac:spMkLst>
            <pc:docMk/>
            <pc:sldMk cId="3881948552" sldId="650"/>
            <ac:spMk id="500" creationId="{BB1EE3BD-BB93-4C34-9C33-6DE152F74FED}"/>
          </ac:spMkLst>
        </pc:spChg>
        <pc:spChg chg="del">
          <ac:chgData name="Janos Plocher" userId="ba7cd727-c325-432c-8863-bb9badcea957" providerId="ADAL" clId="{DF93BB84-0486-49C9-81D3-5FD8FB38A753}" dt="2021-12-20T13:38:56.581" v="1498" actId="478"/>
          <ac:spMkLst>
            <pc:docMk/>
            <pc:sldMk cId="3881948552" sldId="650"/>
            <ac:spMk id="501" creationId="{2F253BA0-A7F1-43DA-A80A-ADCE0D2CEBEB}"/>
          </ac:spMkLst>
        </pc:spChg>
        <pc:spChg chg="del">
          <ac:chgData name="Janos Plocher" userId="ba7cd727-c325-432c-8863-bb9badcea957" providerId="ADAL" clId="{DF93BB84-0486-49C9-81D3-5FD8FB38A753}" dt="2021-12-20T13:38:56.581" v="1498" actId="478"/>
          <ac:spMkLst>
            <pc:docMk/>
            <pc:sldMk cId="3881948552" sldId="650"/>
            <ac:spMk id="502" creationId="{3824D2FB-8551-480F-B480-C6AF091A7D71}"/>
          </ac:spMkLst>
        </pc:spChg>
        <pc:spChg chg="del">
          <ac:chgData name="Janos Plocher" userId="ba7cd727-c325-432c-8863-bb9badcea957" providerId="ADAL" clId="{DF93BB84-0486-49C9-81D3-5FD8FB38A753}" dt="2021-12-20T13:39:07.386" v="1500" actId="478"/>
          <ac:spMkLst>
            <pc:docMk/>
            <pc:sldMk cId="3881948552" sldId="650"/>
            <ac:spMk id="503" creationId="{21CEBFAF-FA27-4BAF-A62A-104CB56E4FA9}"/>
          </ac:spMkLst>
        </pc:spChg>
        <pc:spChg chg="mod">
          <ac:chgData name="Janos Plocher" userId="ba7cd727-c325-432c-8863-bb9badcea957" providerId="ADAL" clId="{DF93BB84-0486-49C9-81D3-5FD8FB38A753}" dt="2021-12-20T13:39:25.167" v="1504" actId="1076"/>
          <ac:spMkLst>
            <pc:docMk/>
            <pc:sldMk cId="3881948552" sldId="650"/>
            <ac:spMk id="25602" creationId="{00000000-0000-0000-0000-000000000000}"/>
          </ac:spMkLst>
        </pc:spChg>
        <pc:spChg chg="del">
          <ac:chgData name="Janos Plocher" userId="ba7cd727-c325-432c-8863-bb9badcea957" providerId="ADAL" clId="{DF93BB84-0486-49C9-81D3-5FD8FB38A753}" dt="2021-12-20T13:38:56.581" v="1498" actId="478"/>
          <ac:spMkLst>
            <pc:docMk/>
            <pc:sldMk cId="3881948552" sldId="650"/>
            <ac:spMk id="25626" creationId="{35B4C67C-236E-4B8D-9066-2CB7F89FCE28}"/>
          </ac:spMkLst>
        </pc:spChg>
        <pc:grpChg chg="add mod">
          <ac:chgData name="Janos Plocher" userId="ba7cd727-c325-432c-8863-bb9badcea957" providerId="ADAL" clId="{DF93BB84-0486-49C9-81D3-5FD8FB38A753}" dt="2021-12-20T14:13:48.607" v="1637" actId="164"/>
          <ac:grpSpMkLst>
            <pc:docMk/>
            <pc:sldMk cId="3881948552" sldId="650"/>
            <ac:grpSpMk id="4" creationId="{0114687F-9FA2-41DB-ABD1-41DBB27EC453}"/>
          </ac:grpSpMkLst>
        </pc:grpChg>
        <pc:grpChg chg="del">
          <ac:chgData name="Janos Plocher" userId="ba7cd727-c325-432c-8863-bb9badcea957" providerId="ADAL" clId="{DF93BB84-0486-49C9-81D3-5FD8FB38A753}" dt="2021-12-20T13:38:56.581" v="1498" actId="478"/>
          <ac:grpSpMkLst>
            <pc:docMk/>
            <pc:sldMk cId="3881948552" sldId="650"/>
            <ac:grpSpMk id="9" creationId="{B5BB2348-771A-4F0B-B5AC-CD30190C06C0}"/>
          </ac:grpSpMkLst>
        </pc:grpChg>
        <pc:grpChg chg="add mod">
          <ac:chgData name="Janos Plocher" userId="ba7cd727-c325-432c-8863-bb9badcea957" providerId="ADAL" clId="{DF93BB84-0486-49C9-81D3-5FD8FB38A753}" dt="2021-12-20T13:39:33.078" v="1506" actId="1076"/>
          <ac:grpSpMkLst>
            <pc:docMk/>
            <pc:sldMk cId="3881948552" sldId="650"/>
            <ac:grpSpMk id="11" creationId="{571792BF-601A-4F49-8308-613C098B73E0}"/>
          </ac:grpSpMkLst>
        </pc:grpChg>
        <pc:grpChg chg="del">
          <ac:chgData name="Janos Plocher" userId="ba7cd727-c325-432c-8863-bb9badcea957" providerId="ADAL" clId="{DF93BB84-0486-49C9-81D3-5FD8FB38A753}" dt="2021-12-20T13:38:56.581" v="1498" actId="478"/>
          <ac:grpSpMkLst>
            <pc:docMk/>
            <pc:sldMk cId="3881948552" sldId="650"/>
            <ac:grpSpMk id="12" creationId="{B1461830-2C61-44FC-9E19-F6642CE05228}"/>
          </ac:grpSpMkLst>
        </pc:grpChg>
        <pc:grpChg chg="add mod">
          <ac:chgData name="Janos Plocher" userId="ba7cd727-c325-432c-8863-bb9badcea957" providerId="ADAL" clId="{DF93BB84-0486-49C9-81D3-5FD8FB38A753}" dt="2021-12-20T14:13:48.607" v="1637" actId="164"/>
          <ac:grpSpMkLst>
            <pc:docMk/>
            <pc:sldMk cId="3881948552" sldId="650"/>
            <ac:grpSpMk id="13" creationId="{1B817D4F-5625-46E1-A77E-075F816E2695}"/>
          </ac:grpSpMkLst>
        </pc:grpChg>
        <pc:grpChg chg="mod">
          <ac:chgData name="Janos Plocher" userId="ba7cd727-c325-432c-8863-bb9badcea957" providerId="ADAL" clId="{DF93BB84-0486-49C9-81D3-5FD8FB38A753}" dt="2021-12-20T13:39:31.007" v="1505" actId="164"/>
          <ac:grpSpMkLst>
            <pc:docMk/>
            <pc:sldMk cId="3881948552" sldId="650"/>
            <ac:grpSpMk id="68" creationId="{9D0B7774-F8E0-4430-B534-5DC2A2385F3A}"/>
          </ac:grpSpMkLst>
        </pc:grpChg>
        <pc:grpChg chg="mod">
          <ac:chgData name="Janos Plocher" userId="ba7cd727-c325-432c-8863-bb9badcea957" providerId="ADAL" clId="{DF93BB84-0486-49C9-81D3-5FD8FB38A753}" dt="2021-12-20T13:39:31.007" v="1505" actId="164"/>
          <ac:grpSpMkLst>
            <pc:docMk/>
            <pc:sldMk cId="3881948552" sldId="650"/>
            <ac:grpSpMk id="76" creationId="{9D87EEF3-1B91-4A7A-BAC5-B688016AACB3}"/>
          </ac:grpSpMkLst>
        </pc:grpChg>
        <pc:grpChg chg="mod">
          <ac:chgData name="Janos Plocher" userId="ba7cd727-c325-432c-8863-bb9badcea957" providerId="ADAL" clId="{DF93BB84-0486-49C9-81D3-5FD8FB38A753}" dt="2021-12-20T13:39:31.007" v="1505" actId="164"/>
          <ac:grpSpMkLst>
            <pc:docMk/>
            <pc:sldMk cId="3881948552" sldId="650"/>
            <ac:grpSpMk id="160" creationId="{1E48C336-E326-4D68-B41B-72DE39368570}"/>
          </ac:grpSpMkLst>
        </pc:grpChg>
        <pc:grpChg chg="del">
          <ac:chgData name="Janos Plocher" userId="ba7cd727-c325-432c-8863-bb9badcea957" providerId="ADAL" clId="{DF93BB84-0486-49C9-81D3-5FD8FB38A753}" dt="2021-12-20T13:38:56.581" v="1498" actId="478"/>
          <ac:grpSpMkLst>
            <pc:docMk/>
            <pc:sldMk cId="3881948552" sldId="650"/>
            <ac:grpSpMk id="245" creationId="{3FC379F1-CBDF-425C-9281-69F2FDB96D9E}"/>
          </ac:grpSpMkLst>
        </pc:grpChg>
        <pc:grpChg chg="del">
          <ac:chgData name="Janos Plocher" userId="ba7cd727-c325-432c-8863-bb9badcea957" providerId="ADAL" clId="{DF93BB84-0486-49C9-81D3-5FD8FB38A753}" dt="2021-12-20T13:38:56.581" v="1498" actId="478"/>
          <ac:grpSpMkLst>
            <pc:docMk/>
            <pc:sldMk cId="3881948552" sldId="650"/>
            <ac:grpSpMk id="287" creationId="{0C1E37EF-CC55-4D94-90C7-663D4D9DAF3F}"/>
          </ac:grpSpMkLst>
        </pc:grpChg>
        <pc:grpChg chg="mod">
          <ac:chgData name="Janos Plocher" userId="ba7cd727-c325-432c-8863-bb9badcea957" providerId="ADAL" clId="{DF93BB84-0486-49C9-81D3-5FD8FB38A753}" dt="2021-12-20T13:39:18.930" v="1501" actId="164"/>
          <ac:grpSpMkLst>
            <pc:docMk/>
            <pc:sldMk cId="3881948552" sldId="650"/>
            <ac:grpSpMk id="292" creationId="{89C6DC85-4BD8-4D91-ACEA-E7375E99E3D0}"/>
          </ac:grpSpMkLst>
        </pc:grpChg>
        <pc:grpChg chg="mod">
          <ac:chgData name="Janos Plocher" userId="ba7cd727-c325-432c-8863-bb9badcea957" providerId="ADAL" clId="{DF93BB84-0486-49C9-81D3-5FD8FB38A753}" dt="2021-12-20T13:39:31.007" v="1505" actId="164"/>
          <ac:grpSpMkLst>
            <pc:docMk/>
            <pc:sldMk cId="3881948552" sldId="650"/>
            <ac:grpSpMk id="307" creationId="{B0CCBF15-F47F-4C0A-AFA0-031D0A10C771}"/>
          </ac:grpSpMkLst>
        </pc:grpChg>
        <pc:grpChg chg="mod">
          <ac:chgData name="Janos Plocher" userId="ba7cd727-c325-432c-8863-bb9badcea957" providerId="ADAL" clId="{DF93BB84-0486-49C9-81D3-5FD8FB38A753}" dt="2021-12-20T13:39:31.007" v="1505" actId="164"/>
          <ac:grpSpMkLst>
            <pc:docMk/>
            <pc:sldMk cId="3881948552" sldId="650"/>
            <ac:grpSpMk id="321" creationId="{0B7FD635-854A-420F-88C2-5A341C38E7AC}"/>
          </ac:grpSpMkLst>
        </pc:grpChg>
        <pc:grpChg chg="del">
          <ac:chgData name="Janos Plocher" userId="ba7cd727-c325-432c-8863-bb9badcea957" providerId="ADAL" clId="{DF93BB84-0486-49C9-81D3-5FD8FB38A753}" dt="2021-12-20T13:38:56.581" v="1498" actId="478"/>
          <ac:grpSpMkLst>
            <pc:docMk/>
            <pc:sldMk cId="3881948552" sldId="650"/>
            <ac:grpSpMk id="330" creationId="{FE6C47ED-F759-4810-BB92-DA2ED8A41F33}"/>
          </ac:grpSpMkLst>
        </pc:grpChg>
        <pc:grpChg chg="add del mod">
          <ac:chgData name="Janos Plocher" userId="ba7cd727-c325-432c-8863-bb9badcea957" providerId="ADAL" clId="{DF93BB84-0486-49C9-81D3-5FD8FB38A753}" dt="2021-12-21T13:42:33.436" v="2909" actId="478"/>
          <ac:grpSpMkLst>
            <pc:docMk/>
            <pc:sldMk cId="3881948552" sldId="650"/>
            <ac:grpSpMk id="337" creationId="{74351A27-AB0D-4483-ADB9-D41EE4756ED8}"/>
          </ac:grpSpMkLst>
        </pc:grpChg>
        <pc:grpChg chg="mod">
          <ac:chgData name="Janos Plocher" userId="ba7cd727-c325-432c-8863-bb9badcea957" providerId="ADAL" clId="{DF93BB84-0486-49C9-81D3-5FD8FB38A753}" dt="2021-12-21T13:15:24.910" v="2712"/>
          <ac:grpSpMkLst>
            <pc:docMk/>
            <pc:sldMk cId="3881948552" sldId="650"/>
            <ac:grpSpMk id="338" creationId="{0B045F0E-00DB-4DE5-ADF9-148A22133D7E}"/>
          </ac:grpSpMkLst>
        </pc:grpChg>
        <pc:grpChg chg="mod">
          <ac:chgData name="Janos Plocher" userId="ba7cd727-c325-432c-8863-bb9badcea957" providerId="ADAL" clId="{DF93BB84-0486-49C9-81D3-5FD8FB38A753}" dt="2021-12-20T13:39:31.007" v="1505" actId="164"/>
          <ac:grpSpMkLst>
            <pc:docMk/>
            <pc:sldMk cId="3881948552" sldId="650"/>
            <ac:grpSpMk id="345" creationId="{A39C9F1B-A0D4-41BD-9C01-156362CC008C}"/>
          </ac:grpSpMkLst>
        </pc:grpChg>
        <pc:grpChg chg="del">
          <ac:chgData name="Janos Plocher" userId="ba7cd727-c325-432c-8863-bb9badcea957" providerId="ADAL" clId="{DF93BB84-0486-49C9-81D3-5FD8FB38A753}" dt="2021-12-20T13:38:56.581" v="1498" actId="478"/>
          <ac:grpSpMkLst>
            <pc:docMk/>
            <pc:sldMk cId="3881948552" sldId="650"/>
            <ac:grpSpMk id="359" creationId="{2B49CDD7-38FC-4049-9333-F9D986F8AC4D}"/>
          </ac:grpSpMkLst>
        </pc:grpChg>
        <pc:grpChg chg="del">
          <ac:chgData name="Janos Plocher" userId="ba7cd727-c325-432c-8863-bb9badcea957" providerId="ADAL" clId="{DF93BB84-0486-49C9-81D3-5FD8FB38A753}" dt="2021-12-20T13:38:56.581" v="1498" actId="478"/>
          <ac:grpSpMkLst>
            <pc:docMk/>
            <pc:sldMk cId="3881948552" sldId="650"/>
            <ac:grpSpMk id="385" creationId="{713A0FDB-C7B9-4924-AACE-2A057696E113}"/>
          </ac:grpSpMkLst>
        </pc:grpChg>
        <pc:grpChg chg="add mod">
          <ac:chgData name="Janos Plocher" userId="ba7cd727-c325-432c-8863-bb9badcea957" providerId="ADAL" clId="{DF93BB84-0486-49C9-81D3-5FD8FB38A753}" dt="2021-12-21T13:42:33.742" v="2910"/>
          <ac:grpSpMkLst>
            <pc:docMk/>
            <pc:sldMk cId="3881948552" sldId="650"/>
            <ac:grpSpMk id="395" creationId="{1384517E-867C-4604-98E9-05C704B27DB9}"/>
          </ac:grpSpMkLst>
        </pc:grpChg>
        <pc:grpChg chg="mod">
          <ac:chgData name="Janos Plocher" userId="ba7cd727-c325-432c-8863-bb9badcea957" providerId="ADAL" clId="{DF93BB84-0486-49C9-81D3-5FD8FB38A753}" dt="2021-12-21T13:42:33.742" v="2910"/>
          <ac:grpSpMkLst>
            <pc:docMk/>
            <pc:sldMk cId="3881948552" sldId="650"/>
            <ac:grpSpMk id="396" creationId="{188570F9-B6B5-42FB-88F9-DACFC62D9470}"/>
          </ac:grpSpMkLst>
        </pc:grpChg>
        <pc:grpChg chg="mod">
          <ac:chgData name="Janos Plocher" userId="ba7cd727-c325-432c-8863-bb9badcea957" providerId="ADAL" clId="{DF93BB84-0486-49C9-81D3-5FD8FB38A753}" dt="2021-12-20T13:39:18.930" v="1501" actId="164"/>
          <ac:grpSpMkLst>
            <pc:docMk/>
            <pc:sldMk cId="3881948552" sldId="650"/>
            <ac:grpSpMk id="403" creationId="{630020CD-DDFA-4D7F-84C1-221C87EB849E}"/>
          </ac:grpSpMkLst>
        </pc:grpChg>
        <pc:grpChg chg="del">
          <ac:chgData name="Janos Plocher" userId="ba7cd727-c325-432c-8863-bb9badcea957" providerId="ADAL" clId="{DF93BB84-0486-49C9-81D3-5FD8FB38A753}" dt="2021-12-20T13:38:56.581" v="1498" actId="478"/>
          <ac:grpSpMkLst>
            <pc:docMk/>
            <pc:sldMk cId="3881948552" sldId="650"/>
            <ac:grpSpMk id="410" creationId="{572B7253-5397-446C-876C-EFEFB02874D7}"/>
          </ac:grpSpMkLst>
        </pc:grpChg>
        <pc:grpChg chg="add mod">
          <ac:chgData name="Janos Plocher" userId="ba7cd727-c325-432c-8863-bb9badcea957" providerId="ADAL" clId="{DF93BB84-0486-49C9-81D3-5FD8FB38A753}" dt="2021-12-22T13:55:27.789" v="7968"/>
          <ac:grpSpMkLst>
            <pc:docMk/>
            <pc:sldMk cId="3881948552" sldId="650"/>
            <ac:grpSpMk id="421" creationId="{DC24A03E-E9FE-4040-ABE2-8F9722F61BBF}"/>
          </ac:grpSpMkLst>
        </pc:grpChg>
        <pc:grpChg chg="del">
          <ac:chgData name="Janos Plocher" userId="ba7cd727-c325-432c-8863-bb9badcea957" providerId="ADAL" clId="{DF93BB84-0486-49C9-81D3-5FD8FB38A753}" dt="2021-12-20T13:38:56.581" v="1498" actId="478"/>
          <ac:grpSpMkLst>
            <pc:docMk/>
            <pc:sldMk cId="3881948552" sldId="650"/>
            <ac:grpSpMk id="444" creationId="{5896F9CF-C195-49AD-8B49-D7190A43C6A3}"/>
          </ac:grpSpMkLst>
        </pc:grpChg>
        <pc:grpChg chg="del">
          <ac:chgData name="Janos Plocher" userId="ba7cd727-c325-432c-8863-bb9badcea957" providerId="ADAL" clId="{DF93BB84-0486-49C9-81D3-5FD8FB38A753}" dt="2021-12-20T13:38:56.581" v="1498" actId="478"/>
          <ac:grpSpMkLst>
            <pc:docMk/>
            <pc:sldMk cId="3881948552" sldId="650"/>
            <ac:grpSpMk id="449" creationId="{328C65AD-294C-4185-B680-EBEF9222EAC8}"/>
          </ac:grpSpMkLst>
        </pc:grpChg>
        <pc:grpChg chg="del">
          <ac:chgData name="Janos Plocher" userId="ba7cd727-c325-432c-8863-bb9badcea957" providerId="ADAL" clId="{DF93BB84-0486-49C9-81D3-5FD8FB38A753}" dt="2021-12-20T13:38:56.581" v="1498" actId="478"/>
          <ac:grpSpMkLst>
            <pc:docMk/>
            <pc:sldMk cId="3881948552" sldId="650"/>
            <ac:grpSpMk id="470" creationId="{07854C92-E63D-433B-A55A-8D5CD21ADC59}"/>
          </ac:grpSpMkLst>
        </pc:grpChg>
        <pc:grpChg chg="del">
          <ac:chgData name="Janos Plocher" userId="ba7cd727-c325-432c-8863-bb9badcea957" providerId="ADAL" clId="{DF93BB84-0486-49C9-81D3-5FD8FB38A753}" dt="2021-12-20T13:38:56.581" v="1498" actId="478"/>
          <ac:grpSpMkLst>
            <pc:docMk/>
            <pc:sldMk cId="3881948552" sldId="650"/>
            <ac:grpSpMk id="481" creationId="{A48A7B2E-C016-4B05-BBA7-9212F783DB17}"/>
          </ac:grpSpMkLst>
        </pc:grpChg>
        <pc:grpChg chg="del">
          <ac:chgData name="Janos Plocher" userId="ba7cd727-c325-432c-8863-bb9badcea957" providerId="ADAL" clId="{DF93BB84-0486-49C9-81D3-5FD8FB38A753}" dt="2021-12-20T13:39:07.386" v="1500" actId="478"/>
          <ac:grpSpMkLst>
            <pc:docMk/>
            <pc:sldMk cId="3881948552" sldId="650"/>
            <ac:grpSpMk id="492" creationId="{37DB1D98-89CC-474F-9389-AEBD85FDF943}"/>
          </ac:grpSpMkLst>
        </pc:grpChg>
        <pc:grpChg chg="del">
          <ac:chgData name="Janos Plocher" userId="ba7cd727-c325-432c-8863-bb9badcea957" providerId="ADAL" clId="{DF93BB84-0486-49C9-81D3-5FD8FB38A753}" dt="2021-12-20T13:38:56.581" v="1498" actId="478"/>
          <ac:grpSpMkLst>
            <pc:docMk/>
            <pc:sldMk cId="3881948552" sldId="650"/>
            <ac:grpSpMk id="506" creationId="{E9D28A07-156F-47B0-BFCB-1270F3C9D2EE}"/>
          </ac:grpSpMkLst>
        </pc:grpChg>
        <pc:grpChg chg="del">
          <ac:chgData name="Janos Plocher" userId="ba7cd727-c325-432c-8863-bb9badcea957" providerId="ADAL" clId="{DF93BB84-0486-49C9-81D3-5FD8FB38A753}" dt="2021-12-20T13:38:56.581" v="1498" actId="478"/>
          <ac:grpSpMkLst>
            <pc:docMk/>
            <pc:sldMk cId="3881948552" sldId="650"/>
            <ac:grpSpMk id="25625" creationId="{F4B911E4-16CE-4B3B-8A24-3AC83D941205}"/>
          </ac:grpSpMkLst>
        </pc:grpChg>
        <pc:grpChg chg="del">
          <ac:chgData name="Janos Plocher" userId="ba7cd727-c325-432c-8863-bb9badcea957" providerId="ADAL" clId="{DF93BB84-0486-49C9-81D3-5FD8FB38A753}" dt="2021-12-20T13:38:56.581" v="1498" actId="478"/>
          <ac:grpSpMkLst>
            <pc:docMk/>
            <pc:sldMk cId="3881948552" sldId="650"/>
            <ac:grpSpMk id="25632" creationId="{C89D66C3-B5DF-48F0-B9E0-701E2DAFEE8D}"/>
          </ac:grpSpMkLst>
        </pc:grpChg>
        <pc:grpChg chg="del">
          <ac:chgData name="Janos Plocher" userId="ba7cd727-c325-432c-8863-bb9badcea957" providerId="ADAL" clId="{DF93BB84-0486-49C9-81D3-5FD8FB38A753}" dt="2021-12-20T13:38:56.581" v="1498" actId="478"/>
          <ac:grpSpMkLst>
            <pc:docMk/>
            <pc:sldMk cId="3881948552" sldId="650"/>
            <ac:grpSpMk id="25637" creationId="{E324B6EB-00CA-4963-9551-735A95DBDAED}"/>
          </ac:grpSpMkLst>
        </pc:grpChg>
        <pc:grpChg chg="del">
          <ac:chgData name="Janos Plocher" userId="ba7cd727-c325-432c-8863-bb9badcea957" providerId="ADAL" clId="{DF93BB84-0486-49C9-81D3-5FD8FB38A753}" dt="2021-12-20T13:38:56.581" v="1498" actId="478"/>
          <ac:grpSpMkLst>
            <pc:docMk/>
            <pc:sldMk cId="3881948552" sldId="650"/>
            <ac:grpSpMk id="25653" creationId="{E569046D-FE1D-454C-94C6-0ACD078A88EA}"/>
          </ac:grpSpMkLst>
        </pc:grpChg>
        <pc:grpChg chg="del">
          <ac:chgData name="Janos Plocher" userId="ba7cd727-c325-432c-8863-bb9badcea957" providerId="ADAL" clId="{DF93BB84-0486-49C9-81D3-5FD8FB38A753}" dt="2021-12-20T13:38:56.581" v="1498" actId="478"/>
          <ac:grpSpMkLst>
            <pc:docMk/>
            <pc:sldMk cId="3881948552" sldId="650"/>
            <ac:grpSpMk id="25661" creationId="{AE4D3963-B4C9-4C1F-A774-45C90FF14D8C}"/>
          </ac:grpSpMkLst>
        </pc:grpChg>
        <pc:grpChg chg="mod">
          <ac:chgData name="Janos Plocher" userId="ba7cd727-c325-432c-8863-bb9badcea957" providerId="ADAL" clId="{DF93BB84-0486-49C9-81D3-5FD8FB38A753}" dt="2021-12-20T13:39:18.930" v="1501" actId="164"/>
          <ac:grpSpMkLst>
            <pc:docMk/>
            <pc:sldMk cId="3881948552" sldId="650"/>
            <ac:grpSpMk id="25663" creationId="{D3D2B165-C2CE-46CF-8A01-E24944E58188}"/>
          </ac:grpSpMkLst>
        </pc:grpChg>
        <pc:graphicFrameChg chg="mod">
          <ac:chgData name="Janos Plocher" userId="ba7cd727-c325-432c-8863-bb9badcea957" providerId="ADAL" clId="{DF93BB84-0486-49C9-81D3-5FD8FB38A753}" dt="2021-12-21T13:15:24.910" v="2712"/>
          <ac:graphicFrameMkLst>
            <pc:docMk/>
            <pc:sldMk cId="3881948552" sldId="650"/>
            <ac:graphicFrameMk id="340" creationId="{DD752B20-C1FF-4271-B924-B7A4F2DCAA78}"/>
          </ac:graphicFrameMkLst>
        </pc:graphicFrameChg>
        <pc:graphicFrameChg chg="mod">
          <ac:chgData name="Janos Plocher" userId="ba7cd727-c325-432c-8863-bb9badcea957" providerId="ADAL" clId="{DF93BB84-0486-49C9-81D3-5FD8FB38A753}" dt="2021-12-21T13:42:33.742" v="2910"/>
          <ac:graphicFrameMkLst>
            <pc:docMk/>
            <pc:sldMk cId="3881948552" sldId="650"/>
            <ac:graphicFrameMk id="398" creationId="{650730E3-1A89-4984-AA26-FBDC7A226401}"/>
          </ac:graphicFrameMkLst>
        </pc:graphicFrameChg>
        <pc:picChg chg="del">
          <ac:chgData name="Janos Plocher" userId="ba7cd727-c325-432c-8863-bb9badcea957" providerId="ADAL" clId="{DF93BB84-0486-49C9-81D3-5FD8FB38A753}" dt="2021-12-20T13:38:56.581" v="1498" actId="478"/>
          <ac:picMkLst>
            <pc:docMk/>
            <pc:sldMk cId="3881948552" sldId="650"/>
            <ac:picMk id="2" creationId="{F87D5392-AECB-494D-96B5-ADD11F681B9D}"/>
          </ac:picMkLst>
        </pc:picChg>
        <pc:picChg chg="del">
          <ac:chgData name="Janos Plocher" userId="ba7cd727-c325-432c-8863-bb9badcea957" providerId="ADAL" clId="{DF93BB84-0486-49C9-81D3-5FD8FB38A753}" dt="2021-12-20T13:38:56.581" v="1498" actId="478"/>
          <ac:picMkLst>
            <pc:docMk/>
            <pc:sldMk cId="3881948552" sldId="650"/>
            <ac:picMk id="19" creationId="{FF0B9A78-B289-4535-BA56-EBF6F0794DDD}"/>
          </ac:picMkLst>
        </pc:picChg>
        <pc:picChg chg="mod">
          <ac:chgData name="Janos Plocher" userId="ba7cd727-c325-432c-8863-bb9badcea957" providerId="ADAL" clId="{DF93BB84-0486-49C9-81D3-5FD8FB38A753}" dt="2021-12-20T13:39:31.007" v="1505" actId="164"/>
          <ac:picMkLst>
            <pc:docMk/>
            <pc:sldMk cId="3881948552" sldId="650"/>
            <ac:picMk id="92" creationId="{F1141AEB-2F15-4D0B-8A74-1F06439B779D}"/>
          </ac:picMkLst>
        </pc:picChg>
        <pc:picChg chg="del">
          <ac:chgData name="Janos Plocher" userId="ba7cd727-c325-432c-8863-bb9badcea957" providerId="ADAL" clId="{DF93BB84-0486-49C9-81D3-5FD8FB38A753}" dt="2021-12-20T13:38:56.581" v="1498" actId="478"/>
          <ac:picMkLst>
            <pc:docMk/>
            <pc:sldMk cId="3881948552" sldId="650"/>
            <ac:picMk id="144" creationId="{0F95E1CB-49A9-4267-9758-977386B56D00}"/>
          </ac:picMkLst>
        </pc:picChg>
        <pc:picChg chg="mod">
          <ac:chgData name="Janos Plocher" userId="ba7cd727-c325-432c-8863-bb9badcea957" providerId="ADAL" clId="{DF93BB84-0486-49C9-81D3-5FD8FB38A753}" dt="2021-12-22T13:55:27.789" v="7968"/>
          <ac:picMkLst>
            <pc:docMk/>
            <pc:sldMk cId="3881948552" sldId="650"/>
            <ac:picMk id="434" creationId="{7C0052D9-5A4F-438E-BF00-3A43D27BC4BC}"/>
          </ac:picMkLst>
        </pc:picChg>
        <pc:picChg chg="mod">
          <ac:chgData name="Janos Plocher" userId="ba7cd727-c325-432c-8863-bb9badcea957" providerId="ADAL" clId="{DF93BB84-0486-49C9-81D3-5FD8FB38A753}" dt="2021-12-20T13:39:18.930" v="1501" actId="164"/>
          <ac:picMkLst>
            <pc:docMk/>
            <pc:sldMk cId="3881948552" sldId="650"/>
            <ac:picMk id="25600" creationId="{1BAA02EA-BE02-454C-8D2F-900D0E67FE0C}"/>
          </ac:picMkLst>
        </pc:picChg>
        <pc:picChg chg="del">
          <ac:chgData name="Janos Plocher" userId="ba7cd727-c325-432c-8863-bb9badcea957" providerId="ADAL" clId="{DF93BB84-0486-49C9-81D3-5FD8FB38A753}" dt="2021-12-20T13:38:56.581" v="1498" actId="478"/>
          <ac:picMkLst>
            <pc:docMk/>
            <pc:sldMk cId="3881948552" sldId="650"/>
            <ac:picMk id="25631" creationId="{B51AF3EC-59AD-493C-9313-387384A4F989}"/>
          </ac:picMkLst>
        </pc:picChg>
        <pc:cxnChg chg="del mod">
          <ac:chgData name="Janos Plocher" userId="ba7cd727-c325-432c-8863-bb9badcea957" providerId="ADAL" clId="{DF93BB84-0486-49C9-81D3-5FD8FB38A753}" dt="2021-12-20T13:38:56.581" v="1498" actId="478"/>
          <ac:cxnSpMkLst>
            <pc:docMk/>
            <pc:sldMk cId="3881948552" sldId="650"/>
            <ac:cxnSpMk id="53" creationId="{ADF0FC81-9F5D-4E46-AB8F-18F469D97FF0}"/>
          </ac:cxnSpMkLst>
        </pc:cxnChg>
        <pc:cxnChg chg="del">
          <ac:chgData name="Janos Plocher" userId="ba7cd727-c325-432c-8863-bb9badcea957" providerId="ADAL" clId="{DF93BB84-0486-49C9-81D3-5FD8FB38A753}" dt="2021-12-20T13:39:01.563" v="1499" actId="478"/>
          <ac:cxnSpMkLst>
            <pc:docMk/>
            <pc:sldMk cId="3881948552" sldId="650"/>
            <ac:cxnSpMk id="205" creationId="{0A36A9B7-1215-4683-8AD8-1970F1457344}"/>
          </ac:cxnSpMkLst>
        </pc:cxnChg>
        <pc:cxnChg chg="del mod">
          <ac:chgData name="Janos Plocher" userId="ba7cd727-c325-432c-8863-bb9badcea957" providerId="ADAL" clId="{DF93BB84-0486-49C9-81D3-5FD8FB38A753}" dt="2021-12-20T13:38:56.581" v="1498" actId="478"/>
          <ac:cxnSpMkLst>
            <pc:docMk/>
            <pc:sldMk cId="3881948552" sldId="650"/>
            <ac:cxnSpMk id="253" creationId="{945C8A8A-AF64-4C37-96AF-8DA9ADFB389C}"/>
          </ac:cxnSpMkLst>
        </pc:cxnChg>
        <pc:cxnChg chg="mod">
          <ac:chgData name="Janos Plocher" userId="ba7cd727-c325-432c-8863-bb9badcea957" providerId="ADAL" clId="{DF93BB84-0486-49C9-81D3-5FD8FB38A753}" dt="2021-12-20T13:39:31.007" v="1505" actId="164"/>
          <ac:cxnSpMkLst>
            <pc:docMk/>
            <pc:sldMk cId="3881948552" sldId="650"/>
            <ac:cxnSpMk id="327" creationId="{A097A705-9330-4E03-BF65-4D15550609CA}"/>
          </ac:cxnSpMkLst>
        </pc:cxnChg>
      </pc:sldChg>
      <pc:sldChg chg="addSp modSp modNotesTx">
        <pc:chgData name="Janos Plocher" userId="ba7cd727-c325-432c-8863-bb9badcea957" providerId="ADAL" clId="{DF93BB84-0486-49C9-81D3-5FD8FB38A753}" dt="2022-01-03T14:02:28.240" v="16856" actId="20577"/>
        <pc:sldMkLst>
          <pc:docMk/>
          <pc:sldMk cId="1546821745" sldId="651"/>
        </pc:sldMkLst>
        <pc:spChg chg="mod">
          <ac:chgData name="Janos Plocher" userId="ba7cd727-c325-432c-8863-bb9badcea957" providerId="ADAL" clId="{DF93BB84-0486-49C9-81D3-5FD8FB38A753}" dt="2021-12-21T13:42:28.253" v="2908"/>
          <ac:spMkLst>
            <pc:docMk/>
            <pc:sldMk cId="1546821745" sldId="651"/>
            <ac:spMk id="7" creationId="{B6D525A5-B1C7-42D0-9F7E-80B4C465BD05}"/>
          </ac:spMkLst>
        </pc:spChg>
        <pc:spChg chg="mod">
          <ac:chgData name="Janos Plocher" userId="ba7cd727-c325-432c-8863-bb9badcea957" providerId="ADAL" clId="{DF93BB84-0486-49C9-81D3-5FD8FB38A753}" dt="2021-12-21T13:42:28.253" v="2908"/>
          <ac:spMkLst>
            <pc:docMk/>
            <pc:sldMk cId="1546821745" sldId="651"/>
            <ac:spMk id="9" creationId="{21A1C44C-0B93-45A6-A170-7CCCF73A174E}"/>
          </ac:spMkLst>
        </pc:spChg>
        <pc:spChg chg="mod">
          <ac:chgData name="Janos Plocher" userId="ba7cd727-c325-432c-8863-bb9badcea957" providerId="ADAL" clId="{DF93BB84-0486-49C9-81D3-5FD8FB38A753}" dt="2021-12-21T13:42:28.253" v="2908"/>
          <ac:spMkLst>
            <pc:docMk/>
            <pc:sldMk cId="1546821745" sldId="651"/>
            <ac:spMk id="10" creationId="{066C7AFE-23AE-48CE-B33A-68B40A48A078}"/>
          </ac:spMkLst>
        </pc:spChg>
        <pc:spChg chg="mod">
          <ac:chgData name="Janos Plocher" userId="ba7cd727-c325-432c-8863-bb9badcea957" providerId="ADAL" clId="{DF93BB84-0486-49C9-81D3-5FD8FB38A753}" dt="2021-12-21T13:42:28.253" v="2908"/>
          <ac:spMkLst>
            <pc:docMk/>
            <pc:sldMk cId="1546821745" sldId="651"/>
            <ac:spMk id="11" creationId="{455035BE-0501-4707-AF6E-60986CB47F33}"/>
          </ac:spMkLst>
        </pc:spChg>
        <pc:spChg chg="mod">
          <ac:chgData name="Janos Plocher" userId="ba7cd727-c325-432c-8863-bb9badcea957" providerId="ADAL" clId="{DF93BB84-0486-49C9-81D3-5FD8FB38A753}" dt="2021-12-21T13:42:28.253" v="2908"/>
          <ac:spMkLst>
            <pc:docMk/>
            <pc:sldMk cId="1546821745" sldId="651"/>
            <ac:spMk id="12" creationId="{935D1013-B791-4AB3-9086-EF7F47EFEDC1}"/>
          </ac:spMkLst>
        </pc:spChg>
        <pc:spChg chg="mod">
          <ac:chgData name="Janos Plocher" userId="ba7cd727-c325-432c-8863-bb9badcea957" providerId="ADAL" clId="{DF93BB84-0486-49C9-81D3-5FD8FB38A753}" dt="2021-12-21T13:42:28.253" v="2908"/>
          <ac:spMkLst>
            <pc:docMk/>
            <pc:sldMk cId="1546821745" sldId="651"/>
            <ac:spMk id="13" creationId="{712E795E-E8FD-4B32-AB64-BE5FD7EF2AC2}"/>
          </ac:spMkLst>
        </pc:spChg>
        <pc:grpChg chg="add mod">
          <ac:chgData name="Janos Plocher" userId="ba7cd727-c325-432c-8863-bb9badcea957" providerId="ADAL" clId="{DF93BB84-0486-49C9-81D3-5FD8FB38A753}" dt="2021-12-21T13:42:28.253" v="2908"/>
          <ac:grpSpMkLst>
            <pc:docMk/>
            <pc:sldMk cId="1546821745" sldId="651"/>
            <ac:grpSpMk id="5" creationId="{3227DCD0-E522-408A-A889-FDBB1621CBFE}"/>
          </ac:grpSpMkLst>
        </pc:grpChg>
        <pc:grpChg chg="mod">
          <ac:chgData name="Janos Plocher" userId="ba7cd727-c325-432c-8863-bb9badcea957" providerId="ADAL" clId="{DF93BB84-0486-49C9-81D3-5FD8FB38A753}" dt="2021-12-21T13:42:28.253" v="2908"/>
          <ac:grpSpMkLst>
            <pc:docMk/>
            <pc:sldMk cId="1546821745" sldId="651"/>
            <ac:grpSpMk id="6" creationId="{BE76B702-3D44-49DD-B280-DB9A0E287E46}"/>
          </ac:grpSpMkLst>
        </pc:grpChg>
        <pc:graphicFrameChg chg="mod">
          <ac:chgData name="Janos Plocher" userId="ba7cd727-c325-432c-8863-bb9badcea957" providerId="ADAL" clId="{DF93BB84-0486-49C9-81D3-5FD8FB38A753}" dt="2021-12-21T13:42:28.253" v="2908"/>
          <ac:graphicFrameMkLst>
            <pc:docMk/>
            <pc:sldMk cId="1546821745" sldId="651"/>
            <ac:graphicFrameMk id="8" creationId="{B7CD6A67-87CC-4591-9E9D-143094173562}"/>
          </ac:graphicFrameMkLst>
        </pc:graphicFrameChg>
      </pc:sldChg>
      <pc:sldChg chg="addSp delSp modSp mod modNotesTx">
        <pc:chgData name="Janos Plocher" userId="ba7cd727-c325-432c-8863-bb9badcea957" providerId="ADAL" clId="{DF93BB84-0486-49C9-81D3-5FD8FB38A753}" dt="2022-01-03T14:02:08.817" v="16854" actId="207"/>
        <pc:sldMkLst>
          <pc:docMk/>
          <pc:sldMk cId="2931191920" sldId="652"/>
        </pc:sldMkLst>
        <pc:spChg chg="mod">
          <ac:chgData name="Janos Plocher" userId="ba7cd727-c325-432c-8863-bb9badcea957" providerId="ADAL" clId="{DF93BB84-0486-49C9-81D3-5FD8FB38A753}" dt="2021-12-22T13:54:48.646" v="7959" actId="1035"/>
          <ac:spMkLst>
            <pc:docMk/>
            <pc:sldMk cId="2931191920" sldId="652"/>
            <ac:spMk id="10" creationId="{5A35A5A4-DB67-486E-9FC2-312C5360B04A}"/>
          </ac:spMkLst>
        </pc:spChg>
        <pc:spChg chg="mod">
          <ac:chgData name="Janos Plocher" userId="ba7cd727-c325-432c-8863-bb9badcea957" providerId="ADAL" clId="{DF93BB84-0486-49C9-81D3-5FD8FB38A753}" dt="2021-12-22T13:54:48.646" v="7959" actId="1035"/>
          <ac:spMkLst>
            <pc:docMk/>
            <pc:sldMk cId="2931191920" sldId="652"/>
            <ac:spMk id="71" creationId="{5567E38B-2035-40EA-BCAE-73B30DA7C9FA}"/>
          </ac:spMkLst>
        </pc:spChg>
        <pc:spChg chg="mod">
          <ac:chgData name="Janos Plocher" userId="ba7cd727-c325-432c-8863-bb9badcea957" providerId="ADAL" clId="{DF93BB84-0486-49C9-81D3-5FD8FB38A753}" dt="2021-12-22T13:54:48.646" v="7959" actId="1035"/>
          <ac:spMkLst>
            <pc:docMk/>
            <pc:sldMk cId="2931191920" sldId="652"/>
            <ac:spMk id="72" creationId="{C4C31F0F-F55C-41F4-988B-9673B39C5656}"/>
          </ac:spMkLst>
        </pc:spChg>
        <pc:spChg chg="mod">
          <ac:chgData name="Janos Plocher" userId="ba7cd727-c325-432c-8863-bb9badcea957" providerId="ADAL" clId="{DF93BB84-0486-49C9-81D3-5FD8FB38A753}" dt="2021-12-21T13:15:19.305" v="2711" actId="14100"/>
          <ac:spMkLst>
            <pc:docMk/>
            <pc:sldMk cId="2931191920" sldId="652"/>
            <ac:spMk id="73" creationId="{F610E41D-7884-4AAF-9CDB-BD56579E2B89}"/>
          </ac:spMkLst>
        </pc:spChg>
        <pc:spChg chg="mod">
          <ac:chgData name="Janos Plocher" userId="ba7cd727-c325-432c-8863-bb9badcea957" providerId="ADAL" clId="{DF93BB84-0486-49C9-81D3-5FD8FB38A753}" dt="2021-12-22T13:54:48.646" v="7959" actId="1035"/>
          <ac:spMkLst>
            <pc:docMk/>
            <pc:sldMk cId="2931191920" sldId="652"/>
            <ac:spMk id="75" creationId="{8F931ADC-6259-4E92-9F34-0C6E169651D3}"/>
          </ac:spMkLst>
        </pc:spChg>
        <pc:spChg chg="mod">
          <ac:chgData name="Janos Plocher" userId="ba7cd727-c325-432c-8863-bb9badcea957" providerId="ADAL" clId="{DF93BB84-0486-49C9-81D3-5FD8FB38A753}" dt="2021-12-21T13:15:12.289" v="2710"/>
          <ac:spMkLst>
            <pc:docMk/>
            <pc:sldMk cId="2931191920" sldId="652"/>
            <ac:spMk id="76" creationId="{D9FFCD59-8086-47B3-9AF5-31F234D99106}"/>
          </ac:spMkLst>
        </pc:spChg>
        <pc:spChg chg="mod">
          <ac:chgData name="Janos Plocher" userId="ba7cd727-c325-432c-8863-bb9badcea957" providerId="ADAL" clId="{DF93BB84-0486-49C9-81D3-5FD8FB38A753}" dt="2021-12-21T13:15:12.289" v="2710"/>
          <ac:spMkLst>
            <pc:docMk/>
            <pc:sldMk cId="2931191920" sldId="652"/>
            <ac:spMk id="77" creationId="{914413D4-943A-46A7-B606-2B83FDC72B91}"/>
          </ac:spMkLst>
        </pc:spChg>
        <pc:spChg chg="mod">
          <ac:chgData name="Janos Plocher" userId="ba7cd727-c325-432c-8863-bb9badcea957" providerId="ADAL" clId="{DF93BB84-0486-49C9-81D3-5FD8FB38A753}" dt="2021-12-21T13:15:12.289" v="2710"/>
          <ac:spMkLst>
            <pc:docMk/>
            <pc:sldMk cId="2931191920" sldId="652"/>
            <ac:spMk id="78" creationId="{BED18583-350D-44CB-A068-2CF84E2FE059}"/>
          </ac:spMkLst>
        </pc:spChg>
        <pc:spChg chg="mod">
          <ac:chgData name="Janos Plocher" userId="ba7cd727-c325-432c-8863-bb9badcea957" providerId="ADAL" clId="{DF93BB84-0486-49C9-81D3-5FD8FB38A753}" dt="2021-12-21T13:15:12.289" v="2710"/>
          <ac:spMkLst>
            <pc:docMk/>
            <pc:sldMk cId="2931191920" sldId="652"/>
            <ac:spMk id="79" creationId="{0995446A-C523-48D5-ADBE-A86A2A24DFB4}"/>
          </ac:spMkLst>
        </pc:spChg>
        <pc:spChg chg="mod">
          <ac:chgData name="Janos Plocher" userId="ba7cd727-c325-432c-8863-bb9badcea957" providerId="ADAL" clId="{DF93BB84-0486-49C9-81D3-5FD8FB38A753}" dt="2021-12-21T13:15:12.289" v="2710"/>
          <ac:spMkLst>
            <pc:docMk/>
            <pc:sldMk cId="2931191920" sldId="652"/>
            <ac:spMk id="80" creationId="{1475C6FC-62FB-4017-841C-B2F226DA9536}"/>
          </ac:spMkLst>
        </pc:spChg>
        <pc:spChg chg="mod">
          <ac:chgData name="Janos Plocher" userId="ba7cd727-c325-432c-8863-bb9badcea957" providerId="ADAL" clId="{DF93BB84-0486-49C9-81D3-5FD8FB38A753}" dt="2021-12-21T13:42:14.014" v="2907"/>
          <ac:spMkLst>
            <pc:docMk/>
            <pc:sldMk cId="2931191920" sldId="652"/>
            <ac:spMk id="83" creationId="{B3412C13-D428-4A56-870B-EB52474C4051}"/>
          </ac:spMkLst>
        </pc:spChg>
        <pc:spChg chg="mod">
          <ac:chgData name="Janos Plocher" userId="ba7cd727-c325-432c-8863-bb9badcea957" providerId="ADAL" clId="{DF93BB84-0486-49C9-81D3-5FD8FB38A753}" dt="2021-12-22T13:54:48.646" v="7959" actId="1035"/>
          <ac:spMkLst>
            <pc:docMk/>
            <pc:sldMk cId="2931191920" sldId="652"/>
            <ac:spMk id="86" creationId="{E67C7CDB-BFA7-4280-809B-52CA92DD0ECB}"/>
          </ac:spMkLst>
        </pc:spChg>
        <pc:spChg chg="mod">
          <ac:chgData name="Janos Plocher" userId="ba7cd727-c325-432c-8863-bb9badcea957" providerId="ADAL" clId="{DF93BB84-0486-49C9-81D3-5FD8FB38A753}" dt="2021-12-22T13:54:48.646" v="7959" actId="1035"/>
          <ac:spMkLst>
            <pc:docMk/>
            <pc:sldMk cId="2931191920" sldId="652"/>
            <ac:spMk id="88" creationId="{479937D9-D690-4648-B0BC-F39D8510479E}"/>
          </ac:spMkLst>
        </pc:spChg>
        <pc:spChg chg="mod">
          <ac:chgData name="Janos Plocher" userId="ba7cd727-c325-432c-8863-bb9badcea957" providerId="ADAL" clId="{DF93BB84-0486-49C9-81D3-5FD8FB38A753}" dt="2021-12-21T13:42:14.014" v="2907"/>
          <ac:spMkLst>
            <pc:docMk/>
            <pc:sldMk cId="2931191920" sldId="652"/>
            <ac:spMk id="91" creationId="{92CF021C-3EC7-41C7-8EE4-18AE30634B19}"/>
          </ac:spMkLst>
        </pc:spChg>
        <pc:spChg chg="mod">
          <ac:chgData name="Janos Plocher" userId="ba7cd727-c325-432c-8863-bb9badcea957" providerId="ADAL" clId="{DF93BB84-0486-49C9-81D3-5FD8FB38A753}" dt="2021-12-21T13:42:14.014" v="2907"/>
          <ac:spMkLst>
            <pc:docMk/>
            <pc:sldMk cId="2931191920" sldId="652"/>
            <ac:spMk id="93" creationId="{80807748-3895-41ED-8C0F-723797E533C2}"/>
          </ac:spMkLst>
        </pc:spChg>
        <pc:spChg chg="mod">
          <ac:chgData name="Janos Plocher" userId="ba7cd727-c325-432c-8863-bb9badcea957" providerId="ADAL" clId="{DF93BB84-0486-49C9-81D3-5FD8FB38A753}" dt="2021-12-22T13:54:48.646" v="7959" actId="1035"/>
          <ac:spMkLst>
            <pc:docMk/>
            <pc:sldMk cId="2931191920" sldId="652"/>
            <ac:spMk id="94" creationId="{0B8DECF2-E2E4-487D-BE43-39A8FD9D526D}"/>
          </ac:spMkLst>
        </pc:spChg>
        <pc:spChg chg="mod">
          <ac:chgData name="Janos Plocher" userId="ba7cd727-c325-432c-8863-bb9badcea957" providerId="ADAL" clId="{DF93BB84-0486-49C9-81D3-5FD8FB38A753}" dt="2021-12-21T13:42:14.014" v="2907"/>
          <ac:spMkLst>
            <pc:docMk/>
            <pc:sldMk cId="2931191920" sldId="652"/>
            <ac:spMk id="95" creationId="{0ADCCB9F-E474-4A90-933F-31458F59AF29}"/>
          </ac:spMkLst>
        </pc:spChg>
        <pc:spChg chg="mod">
          <ac:chgData name="Janos Plocher" userId="ba7cd727-c325-432c-8863-bb9badcea957" providerId="ADAL" clId="{DF93BB84-0486-49C9-81D3-5FD8FB38A753}" dt="2021-12-21T13:42:14.014" v="2907"/>
          <ac:spMkLst>
            <pc:docMk/>
            <pc:sldMk cId="2931191920" sldId="652"/>
            <ac:spMk id="96" creationId="{90DA71FB-F6D2-4E59-8A77-48A05E2F1A25}"/>
          </ac:spMkLst>
        </pc:spChg>
        <pc:spChg chg="mod">
          <ac:chgData name="Janos Plocher" userId="ba7cd727-c325-432c-8863-bb9badcea957" providerId="ADAL" clId="{DF93BB84-0486-49C9-81D3-5FD8FB38A753}" dt="2021-12-21T13:42:14.014" v="2907"/>
          <ac:spMkLst>
            <pc:docMk/>
            <pc:sldMk cId="2931191920" sldId="652"/>
            <ac:spMk id="97" creationId="{822F4F48-8E60-487F-9A73-187BF95A439D}"/>
          </ac:spMkLst>
        </pc:spChg>
        <pc:spChg chg="mod">
          <ac:chgData name="Janos Plocher" userId="ba7cd727-c325-432c-8863-bb9badcea957" providerId="ADAL" clId="{DF93BB84-0486-49C9-81D3-5FD8FB38A753}" dt="2021-12-22T13:54:48.646" v="7959" actId="1035"/>
          <ac:spMkLst>
            <pc:docMk/>
            <pc:sldMk cId="2931191920" sldId="652"/>
            <ac:spMk id="107" creationId="{E282B221-9EAF-4F90-B463-87CB2DD0A7B2}"/>
          </ac:spMkLst>
        </pc:spChg>
        <pc:spChg chg="add del mod">
          <ac:chgData name="Janos Plocher" userId="ba7cd727-c325-432c-8863-bb9badcea957" providerId="ADAL" clId="{DF93BB84-0486-49C9-81D3-5FD8FB38A753}" dt="2021-12-22T13:53:49.805" v="7931" actId="478"/>
          <ac:spMkLst>
            <pc:docMk/>
            <pc:sldMk cId="2931191920" sldId="652"/>
            <ac:spMk id="113" creationId="{72181139-07CE-4765-8C0B-FD3FE29B2606}"/>
          </ac:spMkLst>
        </pc:spChg>
        <pc:spChg chg="mod">
          <ac:chgData name="Janos Plocher" userId="ba7cd727-c325-432c-8863-bb9badcea957" providerId="ADAL" clId="{DF93BB84-0486-49C9-81D3-5FD8FB38A753}" dt="2022-01-03T14:02:08.817" v="16854" actId="207"/>
          <ac:spMkLst>
            <pc:docMk/>
            <pc:sldMk cId="2931191920" sldId="652"/>
            <ac:spMk id="115" creationId="{A760719A-C586-495B-BF5A-B7176894E438}"/>
          </ac:spMkLst>
        </pc:spChg>
        <pc:spChg chg="mod">
          <ac:chgData name="Janos Plocher" userId="ba7cd727-c325-432c-8863-bb9badcea957" providerId="ADAL" clId="{DF93BB84-0486-49C9-81D3-5FD8FB38A753}" dt="2021-12-22T13:54:48.646" v="7959" actId="1035"/>
          <ac:spMkLst>
            <pc:docMk/>
            <pc:sldMk cId="2931191920" sldId="652"/>
            <ac:spMk id="201" creationId="{7E2B6AF3-C14D-4C6A-A42F-9D4836AAC8B1}"/>
          </ac:spMkLst>
        </pc:spChg>
        <pc:spChg chg="mod">
          <ac:chgData name="Janos Plocher" userId="ba7cd727-c325-432c-8863-bb9badcea957" providerId="ADAL" clId="{DF93BB84-0486-49C9-81D3-5FD8FB38A753}" dt="2021-12-22T13:54:48.646" v="7959" actId="1035"/>
          <ac:spMkLst>
            <pc:docMk/>
            <pc:sldMk cId="2931191920" sldId="652"/>
            <ac:spMk id="202" creationId="{1469605A-AA80-44D6-BD10-439C9A613117}"/>
          </ac:spMkLst>
        </pc:spChg>
        <pc:spChg chg="mod">
          <ac:chgData name="Janos Plocher" userId="ba7cd727-c325-432c-8863-bb9badcea957" providerId="ADAL" clId="{DF93BB84-0486-49C9-81D3-5FD8FB38A753}" dt="2021-12-22T13:54:48.646" v="7959" actId="1035"/>
          <ac:spMkLst>
            <pc:docMk/>
            <pc:sldMk cId="2931191920" sldId="652"/>
            <ac:spMk id="209" creationId="{3FAB3F81-17EC-4AA1-A8DD-F149BCA92854}"/>
          </ac:spMkLst>
        </pc:spChg>
        <pc:spChg chg="mod">
          <ac:chgData name="Janos Plocher" userId="ba7cd727-c325-432c-8863-bb9badcea957" providerId="ADAL" clId="{DF93BB84-0486-49C9-81D3-5FD8FB38A753}" dt="2021-12-22T13:54:48.646" v="7959" actId="1035"/>
          <ac:spMkLst>
            <pc:docMk/>
            <pc:sldMk cId="2931191920" sldId="652"/>
            <ac:spMk id="211" creationId="{AD28C028-F73D-4150-A5DF-7501BF4FB629}"/>
          </ac:spMkLst>
        </pc:spChg>
        <pc:spChg chg="mod">
          <ac:chgData name="Janos Plocher" userId="ba7cd727-c325-432c-8863-bb9badcea957" providerId="ADAL" clId="{DF93BB84-0486-49C9-81D3-5FD8FB38A753}" dt="2021-12-22T13:54:48.646" v="7959" actId="1035"/>
          <ac:spMkLst>
            <pc:docMk/>
            <pc:sldMk cId="2931191920" sldId="652"/>
            <ac:spMk id="508" creationId="{F09E70CD-1411-4998-91C9-B2EDE3F3BEA2}"/>
          </ac:spMkLst>
        </pc:spChg>
        <pc:spChg chg="mod">
          <ac:chgData name="Janos Plocher" userId="ba7cd727-c325-432c-8863-bb9badcea957" providerId="ADAL" clId="{DF93BB84-0486-49C9-81D3-5FD8FB38A753}" dt="2021-12-22T13:54:48.646" v="7959" actId="1035"/>
          <ac:spMkLst>
            <pc:docMk/>
            <pc:sldMk cId="2931191920" sldId="652"/>
            <ac:spMk id="510" creationId="{3B5388B8-EA97-4976-89EA-1C2821C11F28}"/>
          </ac:spMkLst>
        </pc:spChg>
        <pc:spChg chg="mod">
          <ac:chgData name="Janos Plocher" userId="ba7cd727-c325-432c-8863-bb9badcea957" providerId="ADAL" clId="{DF93BB84-0486-49C9-81D3-5FD8FB38A753}" dt="2021-12-22T13:54:48.646" v="7959" actId="1035"/>
          <ac:spMkLst>
            <pc:docMk/>
            <pc:sldMk cId="2931191920" sldId="652"/>
            <ac:spMk id="513" creationId="{8027542B-C9B2-4ED4-8ECA-4332A2FE4811}"/>
          </ac:spMkLst>
        </pc:spChg>
        <pc:spChg chg="mod">
          <ac:chgData name="Janos Plocher" userId="ba7cd727-c325-432c-8863-bb9badcea957" providerId="ADAL" clId="{DF93BB84-0486-49C9-81D3-5FD8FB38A753}" dt="2021-12-22T13:54:48.646" v="7959" actId="1035"/>
          <ac:spMkLst>
            <pc:docMk/>
            <pc:sldMk cId="2931191920" sldId="652"/>
            <ac:spMk id="514" creationId="{612E9E5B-99D2-4880-BF53-227F221AF246}"/>
          </ac:spMkLst>
        </pc:spChg>
        <pc:spChg chg="mod">
          <ac:chgData name="Janos Plocher" userId="ba7cd727-c325-432c-8863-bb9badcea957" providerId="ADAL" clId="{DF93BB84-0486-49C9-81D3-5FD8FB38A753}" dt="2021-12-22T13:54:48.646" v="7959" actId="1035"/>
          <ac:spMkLst>
            <pc:docMk/>
            <pc:sldMk cId="2931191920" sldId="652"/>
            <ac:spMk id="25624" creationId="{DC0ED025-445C-4397-8367-58E24608477F}"/>
          </ac:spMkLst>
        </pc:spChg>
        <pc:grpChg chg="mod">
          <ac:chgData name="Janos Plocher" userId="ba7cd727-c325-432c-8863-bb9badcea957" providerId="ADAL" clId="{DF93BB84-0486-49C9-81D3-5FD8FB38A753}" dt="2021-12-22T13:55:11.395" v="7966" actId="1076"/>
          <ac:grpSpMkLst>
            <pc:docMk/>
            <pc:sldMk cId="2931191920" sldId="652"/>
            <ac:grpSpMk id="2" creationId="{99635F0F-212F-4F8E-A082-05F1EA6C135B}"/>
          </ac:grpSpMkLst>
        </pc:grpChg>
        <pc:grpChg chg="mod">
          <ac:chgData name="Janos Plocher" userId="ba7cd727-c325-432c-8863-bb9badcea957" providerId="ADAL" clId="{DF93BB84-0486-49C9-81D3-5FD8FB38A753}" dt="2021-12-22T13:54:48.646" v="7959" actId="1035"/>
          <ac:grpSpMkLst>
            <pc:docMk/>
            <pc:sldMk cId="2931191920" sldId="652"/>
            <ac:grpSpMk id="3" creationId="{6047C8E7-D803-4F95-A003-FC3A4333222C}"/>
          </ac:grpSpMkLst>
        </pc:grpChg>
        <pc:grpChg chg="mod">
          <ac:chgData name="Janos Plocher" userId="ba7cd727-c325-432c-8863-bb9badcea957" providerId="ADAL" clId="{DF93BB84-0486-49C9-81D3-5FD8FB38A753}" dt="2021-12-22T13:54:48.646" v="7959" actId="1035"/>
          <ac:grpSpMkLst>
            <pc:docMk/>
            <pc:sldMk cId="2931191920" sldId="652"/>
            <ac:grpSpMk id="68" creationId="{9D0B7774-F8E0-4430-B534-5DC2A2385F3A}"/>
          </ac:grpSpMkLst>
        </pc:grpChg>
        <pc:grpChg chg="add del mod">
          <ac:chgData name="Janos Plocher" userId="ba7cd727-c325-432c-8863-bb9badcea957" providerId="ADAL" clId="{DF93BB84-0486-49C9-81D3-5FD8FB38A753}" dt="2021-12-21T13:42:13.532" v="2906" actId="478"/>
          <ac:grpSpMkLst>
            <pc:docMk/>
            <pc:sldMk cId="2931191920" sldId="652"/>
            <ac:grpSpMk id="69" creationId="{911ABD15-57B1-4EA8-885C-841A1B3DE085}"/>
          </ac:grpSpMkLst>
        </pc:grpChg>
        <pc:grpChg chg="mod">
          <ac:chgData name="Janos Plocher" userId="ba7cd727-c325-432c-8863-bb9badcea957" providerId="ADAL" clId="{DF93BB84-0486-49C9-81D3-5FD8FB38A753}" dt="2021-12-21T13:15:12.289" v="2710"/>
          <ac:grpSpMkLst>
            <pc:docMk/>
            <pc:sldMk cId="2931191920" sldId="652"/>
            <ac:grpSpMk id="70" creationId="{D008B28A-337B-4BBD-8932-85232605FD73}"/>
          </ac:grpSpMkLst>
        </pc:grpChg>
        <pc:grpChg chg="add mod">
          <ac:chgData name="Janos Plocher" userId="ba7cd727-c325-432c-8863-bb9badcea957" providerId="ADAL" clId="{DF93BB84-0486-49C9-81D3-5FD8FB38A753}" dt="2021-12-21T13:42:14.014" v="2907"/>
          <ac:grpSpMkLst>
            <pc:docMk/>
            <pc:sldMk cId="2931191920" sldId="652"/>
            <ac:grpSpMk id="81" creationId="{A84ADFCD-BAED-4746-977E-61B0192CE4B3}"/>
          </ac:grpSpMkLst>
        </pc:grpChg>
        <pc:grpChg chg="mod">
          <ac:chgData name="Janos Plocher" userId="ba7cd727-c325-432c-8863-bb9badcea957" providerId="ADAL" clId="{DF93BB84-0486-49C9-81D3-5FD8FB38A753}" dt="2021-12-21T13:42:14.014" v="2907"/>
          <ac:grpSpMkLst>
            <pc:docMk/>
            <pc:sldMk cId="2931191920" sldId="652"/>
            <ac:grpSpMk id="82" creationId="{AD0EA8F5-10DB-4DEF-A7EB-305E64294042}"/>
          </ac:grpSpMkLst>
        </pc:grpChg>
        <pc:grpChg chg="mod">
          <ac:chgData name="Janos Plocher" userId="ba7cd727-c325-432c-8863-bb9badcea957" providerId="ADAL" clId="{DF93BB84-0486-49C9-81D3-5FD8FB38A753}" dt="2021-12-22T13:54:48.646" v="7959" actId="1035"/>
          <ac:grpSpMkLst>
            <pc:docMk/>
            <pc:sldMk cId="2931191920" sldId="652"/>
            <ac:grpSpMk id="85" creationId="{B6A23F49-4A33-4092-B6F1-B1DD5ADA92EF}"/>
          </ac:grpSpMkLst>
        </pc:grpChg>
        <pc:grpChg chg="mod">
          <ac:chgData name="Janos Plocher" userId="ba7cd727-c325-432c-8863-bb9badcea957" providerId="ADAL" clId="{DF93BB84-0486-49C9-81D3-5FD8FB38A753}" dt="2021-12-22T13:54:48.646" v="7959" actId="1035"/>
          <ac:grpSpMkLst>
            <pc:docMk/>
            <pc:sldMk cId="2931191920" sldId="652"/>
            <ac:grpSpMk id="87" creationId="{35C42BF0-35B1-4B58-95FC-667AE4FD2A3A}"/>
          </ac:grpSpMkLst>
        </pc:grpChg>
        <pc:grpChg chg="mod">
          <ac:chgData name="Janos Plocher" userId="ba7cd727-c325-432c-8863-bb9badcea957" providerId="ADAL" clId="{DF93BB84-0486-49C9-81D3-5FD8FB38A753}" dt="2021-12-22T13:54:48.646" v="7959" actId="1035"/>
          <ac:grpSpMkLst>
            <pc:docMk/>
            <pc:sldMk cId="2931191920" sldId="652"/>
            <ac:grpSpMk id="99" creationId="{E74F6055-A50B-4B37-8B89-993BE2BECC0A}"/>
          </ac:grpSpMkLst>
        </pc:grpChg>
        <pc:grpChg chg="mod">
          <ac:chgData name="Janos Plocher" userId="ba7cd727-c325-432c-8863-bb9badcea957" providerId="ADAL" clId="{DF93BB84-0486-49C9-81D3-5FD8FB38A753}" dt="2021-12-22T13:54:48.646" v="7959" actId="1035"/>
          <ac:grpSpMkLst>
            <pc:docMk/>
            <pc:sldMk cId="2931191920" sldId="652"/>
            <ac:grpSpMk id="106" creationId="{47D4A7EB-F8BC-4C5D-BFF2-1FC91E4B5A93}"/>
          </ac:grpSpMkLst>
        </pc:grpChg>
        <pc:grpChg chg="add mod">
          <ac:chgData name="Janos Plocher" userId="ba7cd727-c325-432c-8863-bb9badcea957" providerId="ADAL" clId="{DF93BB84-0486-49C9-81D3-5FD8FB38A753}" dt="2021-12-22T13:55:06.875" v="7965" actId="1076"/>
          <ac:grpSpMkLst>
            <pc:docMk/>
            <pc:sldMk cId="2931191920" sldId="652"/>
            <ac:grpSpMk id="114" creationId="{D57750B6-590F-4CE2-8C50-820D0B6FC3CA}"/>
          </ac:grpSpMkLst>
        </pc:grpChg>
        <pc:grpChg chg="mod">
          <ac:chgData name="Janos Plocher" userId="ba7cd727-c325-432c-8863-bb9badcea957" providerId="ADAL" clId="{DF93BB84-0486-49C9-81D3-5FD8FB38A753}" dt="2021-12-22T13:54:48.646" v="7959" actId="1035"/>
          <ac:grpSpMkLst>
            <pc:docMk/>
            <pc:sldMk cId="2931191920" sldId="652"/>
            <ac:grpSpMk id="492" creationId="{37DB1D98-89CC-474F-9389-AEBD85FDF943}"/>
          </ac:grpSpMkLst>
        </pc:grpChg>
        <pc:grpChg chg="mod">
          <ac:chgData name="Janos Plocher" userId="ba7cd727-c325-432c-8863-bb9badcea957" providerId="ADAL" clId="{DF93BB84-0486-49C9-81D3-5FD8FB38A753}" dt="2021-12-22T13:54:48.646" v="7959" actId="1035"/>
          <ac:grpSpMkLst>
            <pc:docMk/>
            <pc:sldMk cId="2931191920" sldId="652"/>
            <ac:grpSpMk id="504" creationId="{6BF8F199-8D55-4011-8B1E-B15BA237947D}"/>
          </ac:grpSpMkLst>
        </pc:grpChg>
        <pc:grpChg chg="mod">
          <ac:chgData name="Janos Plocher" userId="ba7cd727-c325-432c-8863-bb9badcea957" providerId="ADAL" clId="{DF93BB84-0486-49C9-81D3-5FD8FB38A753}" dt="2021-12-22T13:54:48.646" v="7959" actId="1035"/>
          <ac:grpSpMkLst>
            <pc:docMk/>
            <pc:sldMk cId="2931191920" sldId="652"/>
            <ac:grpSpMk id="505" creationId="{02DD24DA-ABCE-41DC-8DC8-C19A616E80BE}"/>
          </ac:grpSpMkLst>
        </pc:grpChg>
        <pc:grpChg chg="mod">
          <ac:chgData name="Janos Plocher" userId="ba7cd727-c325-432c-8863-bb9badcea957" providerId="ADAL" clId="{DF93BB84-0486-49C9-81D3-5FD8FB38A753}" dt="2021-12-22T13:54:48.646" v="7959" actId="1035"/>
          <ac:grpSpMkLst>
            <pc:docMk/>
            <pc:sldMk cId="2931191920" sldId="652"/>
            <ac:grpSpMk id="506" creationId="{9D2DD202-9FFA-4D95-8E1A-EABF6CD4ACD3}"/>
          </ac:grpSpMkLst>
        </pc:grpChg>
        <pc:grpChg chg="mod">
          <ac:chgData name="Janos Plocher" userId="ba7cd727-c325-432c-8863-bb9badcea957" providerId="ADAL" clId="{DF93BB84-0486-49C9-81D3-5FD8FB38A753}" dt="2021-12-22T13:54:48.646" v="7959" actId="1035"/>
          <ac:grpSpMkLst>
            <pc:docMk/>
            <pc:sldMk cId="2931191920" sldId="652"/>
            <ac:grpSpMk id="507" creationId="{0D5009BB-4913-45FD-9CA0-0C1D4F80A72F}"/>
          </ac:grpSpMkLst>
        </pc:grpChg>
        <pc:grpChg chg="mod">
          <ac:chgData name="Janos Plocher" userId="ba7cd727-c325-432c-8863-bb9badcea957" providerId="ADAL" clId="{DF93BB84-0486-49C9-81D3-5FD8FB38A753}" dt="2021-12-22T13:54:48.646" v="7959" actId="1035"/>
          <ac:grpSpMkLst>
            <pc:docMk/>
            <pc:sldMk cId="2931191920" sldId="652"/>
            <ac:grpSpMk id="509" creationId="{F7DA6CB5-705E-453C-BF8E-FC5AE46DF900}"/>
          </ac:grpSpMkLst>
        </pc:grpChg>
        <pc:grpChg chg="mod">
          <ac:chgData name="Janos Plocher" userId="ba7cd727-c325-432c-8863-bb9badcea957" providerId="ADAL" clId="{DF93BB84-0486-49C9-81D3-5FD8FB38A753}" dt="2021-12-22T13:54:48.646" v="7959" actId="1035"/>
          <ac:grpSpMkLst>
            <pc:docMk/>
            <pc:sldMk cId="2931191920" sldId="652"/>
            <ac:grpSpMk id="525" creationId="{93FEC8B3-A2D7-4830-A9DF-05A246EF3B7E}"/>
          </ac:grpSpMkLst>
        </pc:grpChg>
        <pc:grpChg chg="mod">
          <ac:chgData name="Janos Plocher" userId="ba7cd727-c325-432c-8863-bb9badcea957" providerId="ADAL" clId="{DF93BB84-0486-49C9-81D3-5FD8FB38A753}" dt="2021-12-22T13:54:48.646" v="7959" actId="1035"/>
          <ac:grpSpMkLst>
            <pc:docMk/>
            <pc:sldMk cId="2931191920" sldId="652"/>
            <ac:grpSpMk id="25625" creationId="{F4B911E4-16CE-4B3B-8A24-3AC83D941205}"/>
          </ac:grpSpMkLst>
        </pc:grpChg>
        <pc:graphicFrameChg chg="mod">
          <ac:chgData name="Janos Plocher" userId="ba7cd727-c325-432c-8863-bb9badcea957" providerId="ADAL" clId="{DF93BB84-0486-49C9-81D3-5FD8FB38A753}" dt="2021-12-21T13:15:12.289" v="2710"/>
          <ac:graphicFrameMkLst>
            <pc:docMk/>
            <pc:sldMk cId="2931191920" sldId="652"/>
            <ac:graphicFrameMk id="74" creationId="{69E70C5A-E786-4A07-BBBB-505D1433EE5F}"/>
          </ac:graphicFrameMkLst>
        </pc:graphicFrameChg>
        <pc:graphicFrameChg chg="mod">
          <ac:chgData name="Janos Plocher" userId="ba7cd727-c325-432c-8863-bb9badcea957" providerId="ADAL" clId="{DF93BB84-0486-49C9-81D3-5FD8FB38A753}" dt="2021-12-21T13:42:14.014" v="2907"/>
          <ac:graphicFrameMkLst>
            <pc:docMk/>
            <pc:sldMk cId="2931191920" sldId="652"/>
            <ac:graphicFrameMk id="84" creationId="{A8337A64-7D38-4605-958B-B8C1E8F1807E}"/>
          </ac:graphicFrameMkLst>
        </pc:graphicFrameChg>
        <pc:picChg chg="mod">
          <ac:chgData name="Janos Plocher" userId="ba7cd727-c325-432c-8863-bb9badcea957" providerId="ADAL" clId="{DF93BB84-0486-49C9-81D3-5FD8FB38A753}" dt="2021-12-22T13:53:42.950" v="7928"/>
          <ac:picMkLst>
            <pc:docMk/>
            <pc:sldMk cId="2931191920" sldId="652"/>
            <ac:picMk id="116" creationId="{C5425218-D68F-429E-97C3-446BC99038F0}"/>
          </ac:picMkLst>
        </pc:picChg>
        <pc:picChg chg="mod">
          <ac:chgData name="Janos Plocher" userId="ba7cd727-c325-432c-8863-bb9badcea957" providerId="ADAL" clId="{DF93BB84-0486-49C9-81D3-5FD8FB38A753}" dt="2021-12-22T13:54:48.646" v="7959" actId="1035"/>
          <ac:picMkLst>
            <pc:docMk/>
            <pc:sldMk cId="2931191920" sldId="652"/>
            <ac:picMk id="199" creationId="{687EC42D-CA4C-4545-B396-686874BF0716}"/>
          </ac:picMkLst>
        </pc:picChg>
        <pc:picChg chg="mod">
          <ac:chgData name="Janos Plocher" userId="ba7cd727-c325-432c-8863-bb9badcea957" providerId="ADAL" clId="{DF93BB84-0486-49C9-81D3-5FD8FB38A753}" dt="2021-12-22T13:54:48.646" v="7959" actId="1035"/>
          <ac:picMkLst>
            <pc:docMk/>
            <pc:sldMk cId="2931191920" sldId="652"/>
            <ac:picMk id="498" creationId="{8429F1F2-0C9D-4465-BA3B-816F1EA3C649}"/>
          </ac:picMkLst>
        </pc:picChg>
        <pc:picChg chg="mod">
          <ac:chgData name="Janos Plocher" userId="ba7cd727-c325-432c-8863-bb9badcea957" providerId="ADAL" clId="{DF93BB84-0486-49C9-81D3-5FD8FB38A753}" dt="2021-12-22T13:54:48.646" v="7959" actId="1035"/>
          <ac:picMkLst>
            <pc:docMk/>
            <pc:sldMk cId="2931191920" sldId="652"/>
            <ac:picMk id="501" creationId="{56AD397A-3195-443F-B083-ABFFD41C010E}"/>
          </ac:picMkLst>
        </pc:picChg>
        <pc:picChg chg="mod">
          <ac:chgData name="Janos Plocher" userId="ba7cd727-c325-432c-8863-bb9badcea957" providerId="ADAL" clId="{DF93BB84-0486-49C9-81D3-5FD8FB38A753}" dt="2021-12-22T13:54:48.646" v="7959" actId="1035"/>
          <ac:picMkLst>
            <pc:docMk/>
            <pc:sldMk cId="2931191920" sldId="652"/>
            <ac:picMk id="1026" creationId="{9ED85E94-7389-4A52-B805-3051C77E571B}"/>
          </ac:picMkLst>
        </pc:picChg>
        <pc:cxnChg chg="mod">
          <ac:chgData name="Janos Plocher" userId="ba7cd727-c325-432c-8863-bb9badcea957" providerId="ADAL" clId="{DF93BB84-0486-49C9-81D3-5FD8FB38A753}" dt="2021-12-22T13:54:48.646" v="7959" actId="1035"/>
          <ac:cxnSpMkLst>
            <pc:docMk/>
            <pc:sldMk cId="2931191920" sldId="652"/>
            <ac:cxnSpMk id="53" creationId="{ADF0FC81-9F5D-4E46-AB8F-18F469D97FF0}"/>
          </ac:cxnSpMkLst>
        </pc:cxnChg>
        <pc:cxnChg chg="mod">
          <ac:chgData name="Janos Plocher" userId="ba7cd727-c325-432c-8863-bb9badcea957" providerId="ADAL" clId="{DF93BB84-0486-49C9-81D3-5FD8FB38A753}" dt="2021-12-22T13:54:48.646" v="7959" actId="1035"/>
          <ac:cxnSpMkLst>
            <pc:docMk/>
            <pc:sldMk cId="2931191920" sldId="652"/>
            <ac:cxnSpMk id="89" creationId="{1EB05C51-D88B-44FE-964A-59E6AFFCDAE9}"/>
          </ac:cxnSpMkLst>
        </pc:cxnChg>
        <pc:cxnChg chg="mod">
          <ac:chgData name="Janos Plocher" userId="ba7cd727-c325-432c-8863-bb9badcea957" providerId="ADAL" clId="{DF93BB84-0486-49C9-81D3-5FD8FB38A753}" dt="2021-12-22T13:54:48.646" v="7959" actId="1035"/>
          <ac:cxnSpMkLst>
            <pc:docMk/>
            <pc:sldMk cId="2931191920" sldId="652"/>
            <ac:cxnSpMk id="90" creationId="{C6F50E3E-FFA0-4B4E-9230-7F3ED7EF2169}"/>
          </ac:cxnSpMkLst>
        </pc:cxnChg>
        <pc:cxnChg chg="mod">
          <ac:chgData name="Janos Plocher" userId="ba7cd727-c325-432c-8863-bb9badcea957" providerId="ADAL" clId="{DF93BB84-0486-49C9-81D3-5FD8FB38A753}" dt="2021-12-22T13:54:48.646" v="7959" actId="1035"/>
          <ac:cxnSpMkLst>
            <pc:docMk/>
            <pc:sldMk cId="2931191920" sldId="652"/>
            <ac:cxnSpMk id="100" creationId="{6E157D26-CEFD-4B9C-85FE-96C9DE819ABC}"/>
          </ac:cxnSpMkLst>
        </pc:cxnChg>
        <pc:cxnChg chg="mod">
          <ac:chgData name="Janos Plocher" userId="ba7cd727-c325-432c-8863-bb9badcea957" providerId="ADAL" clId="{DF93BB84-0486-49C9-81D3-5FD8FB38A753}" dt="2021-12-22T13:54:48.646" v="7959" actId="1035"/>
          <ac:cxnSpMkLst>
            <pc:docMk/>
            <pc:sldMk cId="2931191920" sldId="652"/>
            <ac:cxnSpMk id="101" creationId="{BEC19B15-F626-4573-908F-F9D66B82CFEB}"/>
          </ac:cxnSpMkLst>
        </pc:cxnChg>
        <pc:cxnChg chg="mod">
          <ac:chgData name="Janos Plocher" userId="ba7cd727-c325-432c-8863-bb9badcea957" providerId="ADAL" clId="{DF93BB84-0486-49C9-81D3-5FD8FB38A753}" dt="2021-12-22T13:54:48.646" v="7959" actId="1035"/>
          <ac:cxnSpMkLst>
            <pc:docMk/>
            <pc:sldMk cId="2931191920" sldId="652"/>
            <ac:cxnSpMk id="102" creationId="{CE82EC7C-27C2-4843-B240-62B0EE3ABC37}"/>
          </ac:cxnSpMkLst>
        </pc:cxnChg>
        <pc:cxnChg chg="mod">
          <ac:chgData name="Janos Plocher" userId="ba7cd727-c325-432c-8863-bb9badcea957" providerId="ADAL" clId="{DF93BB84-0486-49C9-81D3-5FD8FB38A753}" dt="2021-12-22T13:54:48.646" v="7959" actId="1035"/>
          <ac:cxnSpMkLst>
            <pc:docMk/>
            <pc:sldMk cId="2931191920" sldId="652"/>
            <ac:cxnSpMk id="104" creationId="{935AD0E9-77C4-4167-9D4A-F7A8676CE1AF}"/>
          </ac:cxnSpMkLst>
        </pc:cxnChg>
        <pc:cxnChg chg="mod">
          <ac:chgData name="Janos Plocher" userId="ba7cd727-c325-432c-8863-bb9badcea957" providerId="ADAL" clId="{DF93BB84-0486-49C9-81D3-5FD8FB38A753}" dt="2021-12-22T13:54:48.646" v="7959" actId="1035"/>
          <ac:cxnSpMkLst>
            <pc:docMk/>
            <pc:sldMk cId="2931191920" sldId="652"/>
            <ac:cxnSpMk id="105" creationId="{E11AB1DD-9CFA-4635-BE3A-26469858BCA2}"/>
          </ac:cxnSpMkLst>
        </pc:cxnChg>
        <pc:cxnChg chg="mod">
          <ac:chgData name="Janos Plocher" userId="ba7cd727-c325-432c-8863-bb9badcea957" providerId="ADAL" clId="{DF93BB84-0486-49C9-81D3-5FD8FB38A753}" dt="2021-12-22T13:54:48.646" v="7959" actId="1035"/>
          <ac:cxnSpMkLst>
            <pc:docMk/>
            <pc:sldMk cId="2931191920" sldId="652"/>
            <ac:cxnSpMk id="108" creationId="{CEFE1729-11A0-406D-B20D-F094BC47E74D}"/>
          </ac:cxnSpMkLst>
        </pc:cxnChg>
        <pc:cxnChg chg="mod">
          <ac:chgData name="Janos Plocher" userId="ba7cd727-c325-432c-8863-bb9badcea957" providerId="ADAL" clId="{DF93BB84-0486-49C9-81D3-5FD8FB38A753}" dt="2021-12-22T13:54:48.646" v="7959" actId="1035"/>
          <ac:cxnSpMkLst>
            <pc:docMk/>
            <pc:sldMk cId="2931191920" sldId="652"/>
            <ac:cxnSpMk id="109" creationId="{7A20467B-4D9F-4F9A-B5FB-7D0C7DD576A2}"/>
          </ac:cxnSpMkLst>
        </pc:cxnChg>
        <pc:cxnChg chg="mod">
          <ac:chgData name="Janos Plocher" userId="ba7cd727-c325-432c-8863-bb9badcea957" providerId="ADAL" clId="{DF93BB84-0486-49C9-81D3-5FD8FB38A753}" dt="2021-12-22T13:54:48.646" v="7959" actId="1035"/>
          <ac:cxnSpMkLst>
            <pc:docMk/>
            <pc:sldMk cId="2931191920" sldId="652"/>
            <ac:cxnSpMk id="110" creationId="{E5F46258-7D55-4F98-A0DE-D27F9DCB567B}"/>
          </ac:cxnSpMkLst>
        </pc:cxnChg>
        <pc:cxnChg chg="mod">
          <ac:chgData name="Janos Plocher" userId="ba7cd727-c325-432c-8863-bb9badcea957" providerId="ADAL" clId="{DF93BB84-0486-49C9-81D3-5FD8FB38A753}" dt="2021-12-22T13:54:48.646" v="7959" actId="1035"/>
          <ac:cxnSpMkLst>
            <pc:docMk/>
            <pc:sldMk cId="2931191920" sldId="652"/>
            <ac:cxnSpMk id="111" creationId="{9970E16A-B80D-440A-A1E7-519FEDCD2269}"/>
          </ac:cxnSpMkLst>
        </pc:cxnChg>
        <pc:cxnChg chg="mod">
          <ac:chgData name="Janos Plocher" userId="ba7cd727-c325-432c-8863-bb9badcea957" providerId="ADAL" clId="{DF93BB84-0486-49C9-81D3-5FD8FB38A753}" dt="2021-12-22T13:54:48.646" v="7959" actId="1035"/>
          <ac:cxnSpMkLst>
            <pc:docMk/>
            <pc:sldMk cId="2931191920" sldId="652"/>
            <ac:cxnSpMk id="112" creationId="{9D51C543-E67E-4767-B81C-070ACA15245B}"/>
          </ac:cxnSpMkLst>
        </pc:cxnChg>
        <pc:cxnChg chg="mod">
          <ac:chgData name="Janos Plocher" userId="ba7cd727-c325-432c-8863-bb9badcea957" providerId="ADAL" clId="{DF93BB84-0486-49C9-81D3-5FD8FB38A753}" dt="2021-12-22T13:54:48.646" v="7959" actId="1035"/>
          <ac:cxnSpMkLst>
            <pc:docMk/>
            <pc:sldMk cId="2931191920" sldId="652"/>
            <ac:cxnSpMk id="511" creationId="{1803E5DB-E590-4703-9C8E-468A221C69E3}"/>
          </ac:cxnSpMkLst>
        </pc:cxnChg>
        <pc:cxnChg chg="mod">
          <ac:chgData name="Janos Plocher" userId="ba7cd727-c325-432c-8863-bb9badcea957" providerId="ADAL" clId="{DF93BB84-0486-49C9-81D3-5FD8FB38A753}" dt="2021-12-22T13:54:48.646" v="7959" actId="1035"/>
          <ac:cxnSpMkLst>
            <pc:docMk/>
            <pc:sldMk cId="2931191920" sldId="652"/>
            <ac:cxnSpMk id="512" creationId="{272A36FE-0064-46DC-A3EF-51CAC4272222}"/>
          </ac:cxnSpMkLst>
        </pc:cxnChg>
      </pc:sldChg>
      <pc:sldChg chg="addSp delSp modSp add mod modNotesTx">
        <pc:chgData name="Janos Plocher" userId="ba7cd727-c325-432c-8863-bb9badcea957" providerId="ADAL" clId="{DF93BB84-0486-49C9-81D3-5FD8FB38A753}" dt="2022-01-03T14:29:31.715" v="17771" actId="478"/>
        <pc:sldMkLst>
          <pc:docMk/>
          <pc:sldMk cId="52276481" sldId="653"/>
        </pc:sldMkLst>
        <pc:spChg chg="del mod">
          <ac:chgData name="Janos Plocher" userId="ba7cd727-c325-432c-8863-bb9badcea957" providerId="ADAL" clId="{DF93BB84-0486-49C9-81D3-5FD8FB38A753}" dt="2021-12-22T12:08:56.537" v="6183" actId="478"/>
          <ac:spMkLst>
            <pc:docMk/>
            <pc:sldMk cId="52276481" sldId="653"/>
            <ac:spMk id="4" creationId="{12F5AD9B-2126-4957-9060-C1916EE8738E}"/>
          </ac:spMkLst>
        </pc:spChg>
        <pc:spChg chg="add mod ord topLvl">
          <ac:chgData name="Janos Plocher" userId="ba7cd727-c325-432c-8863-bb9badcea957" providerId="ADAL" clId="{DF93BB84-0486-49C9-81D3-5FD8FB38A753}" dt="2021-12-22T12:09:07.660" v="6187" actId="164"/>
          <ac:spMkLst>
            <pc:docMk/>
            <pc:sldMk cId="52276481" sldId="653"/>
            <ac:spMk id="5" creationId="{E99C7134-B78C-4060-A87C-C8715DDF1B52}"/>
          </ac:spMkLst>
        </pc:spChg>
        <pc:spChg chg="add del mod">
          <ac:chgData name="Janos Plocher" userId="ba7cd727-c325-432c-8863-bb9badcea957" providerId="ADAL" clId="{DF93BB84-0486-49C9-81D3-5FD8FB38A753}" dt="2021-12-22T12:08:57.634" v="6184" actId="478"/>
          <ac:spMkLst>
            <pc:docMk/>
            <pc:sldMk cId="52276481" sldId="653"/>
            <ac:spMk id="9" creationId="{7E217498-AE2A-4F6A-9115-EFBBB6FD8FC8}"/>
          </ac:spMkLst>
        </pc:spChg>
        <pc:spChg chg="add del mod">
          <ac:chgData name="Janos Plocher" userId="ba7cd727-c325-432c-8863-bb9badcea957" providerId="ADAL" clId="{DF93BB84-0486-49C9-81D3-5FD8FB38A753}" dt="2021-12-22T11:56:17.148" v="5867" actId="478"/>
          <ac:spMkLst>
            <pc:docMk/>
            <pc:sldMk cId="52276481" sldId="653"/>
            <ac:spMk id="10" creationId="{7FF92FD7-50DB-4CE3-A69D-BEED58D2C962}"/>
          </ac:spMkLst>
        </pc:spChg>
        <pc:spChg chg="add del mod">
          <ac:chgData name="Janos Plocher" userId="ba7cd727-c325-432c-8863-bb9badcea957" providerId="ADAL" clId="{DF93BB84-0486-49C9-81D3-5FD8FB38A753}" dt="2021-12-22T11:57:17.675" v="5908" actId="478"/>
          <ac:spMkLst>
            <pc:docMk/>
            <pc:sldMk cId="52276481" sldId="653"/>
            <ac:spMk id="12" creationId="{DFDBCDAB-166C-4383-8956-D0C6E1A15D22}"/>
          </ac:spMkLst>
        </pc:spChg>
        <pc:spChg chg="add del mod">
          <ac:chgData name="Janos Plocher" userId="ba7cd727-c325-432c-8863-bb9badcea957" providerId="ADAL" clId="{DF93BB84-0486-49C9-81D3-5FD8FB38A753}" dt="2021-12-22T11:58:10.227" v="5916" actId="478"/>
          <ac:spMkLst>
            <pc:docMk/>
            <pc:sldMk cId="52276481" sldId="653"/>
            <ac:spMk id="13" creationId="{FF93C93D-88D0-498E-8C12-F5E105C10BA8}"/>
          </ac:spMkLst>
        </pc:spChg>
        <pc:spChg chg="add mod topLvl">
          <ac:chgData name="Janos Plocher" userId="ba7cd727-c325-432c-8863-bb9badcea957" providerId="ADAL" clId="{DF93BB84-0486-49C9-81D3-5FD8FB38A753}" dt="2021-12-22T12:09:07.660" v="6187" actId="164"/>
          <ac:spMkLst>
            <pc:docMk/>
            <pc:sldMk cId="52276481" sldId="653"/>
            <ac:spMk id="14" creationId="{5ABD0D7F-C844-422E-BD54-2EE5C52817B3}"/>
          </ac:spMkLst>
        </pc:spChg>
        <pc:spChg chg="add mod topLvl">
          <ac:chgData name="Janos Plocher" userId="ba7cd727-c325-432c-8863-bb9badcea957" providerId="ADAL" clId="{DF93BB84-0486-49C9-81D3-5FD8FB38A753}" dt="2021-12-22T12:09:07.660" v="6187" actId="164"/>
          <ac:spMkLst>
            <pc:docMk/>
            <pc:sldMk cId="52276481" sldId="653"/>
            <ac:spMk id="15" creationId="{3992E210-4459-41AF-BADC-6F04969F5177}"/>
          </ac:spMkLst>
        </pc:spChg>
        <pc:spChg chg="add mod topLvl">
          <ac:chgData name="Janos Plocher" userId="ba7cd727-c325-432c-8863-bb9badcea957" providerId="ADAL" clId="{DF93BB84-0486-49C9-81D3-5FD8FB38A753}" dt="2021-12-22T12:09:07.660" v="6187" actId="164"/>
          <ac:spMkLst>
            <pc:docMk/>
            <pc:sldMk cId="52276481" sldId="653"/>
            <ac:spMk id="16" creationId="{ED32DB6C-6B42-41E5-88B2-260369959F54}"/>
          </ac:spMkLst>
        </pc:spChg>
        <pc:spChg chg="add mod topLvl">
          <ac:chgData name="Janos Plocher" userId="ba7cd727-c325-432c-8863-bb9badcea957" providerId="ADAL" clId="{DF93BB84-0486-49C9-81D3-5FD8FB38A753}" dt="2021-12-22T12:09:07.660" v="6187" actId="164"/>
          <ac:spMkLst>
            <pc:docMk/>
            <pc:sldMk cId="52276481" sldId="653"/>
            <ac:spMk id="17" creationId="{721857CA-A12D-4D75-9DB1-F75A58382E23}"/>
          </ac:spMkLst>
        </pc:spChg>
        <pc:spChg chg="add mod topLvl">
          <ac:chgData name="Janos Plocher" userId="ba7cd727-c325-432c-8863-bb9badcea957" providerId="ADAL" clId="{DF93BB84-0486-49C9-81D3-5FD8FB38A753}" dt="2021-12-22T12:09:07.660" v="6187" actId="164"/>
          <ac:spMkLst>
            <pc:docMk/>
            <pc:sldMk cId="52276481" sldId="653"/>
            <ac:spMk id="18" creationId="{D1BD82B5-7580-4BFC-9FA6-BD6794746826}"/>
          </ac:spMkLst>
        </pc:spChg>
        <pc:spChg chg="add del mod">
          <ac:chgData name="Janos Plocher" userId="ba7cd727-c325-432c-8863-bb9badcea957" providerId="ADAL" clId="{DF93BB84-0486-49C9-81D3-5FD8FB38A753}" dt="2021-12-22T12:11:30.017" v="6202" actId="478"/>
          <ac:spMkLst>
            <pc:docMk/>
            <pc:sldMk cId="52276481" sldId="653"/>
            <ac:spMk id="22" creationId="{46D6CAB8-746B-4962-ACC2-145733D26ADF}"/>
          </ac:spMkLst>
        </pc:spChg>
        <pc:spChg chg="mod">
          <ac:chgData name="Janos Plocher" userId="ba7cd727-c325-432c-8863-bb9badcea957" providerId="ADAL" clId="{DF93BB84-0486-49C9-81D3-5FD8FB38A753}" dt="2021-12-22T12:06:57.542" v="6056"/>
          <ac:spMkLst>
            <pc:docMk/>
            <pc:sldMk cId="52276481" sldId="653"/>
            <ac:spMk id="25" creationId="{7FDDC103-8C11-424A-992B-42ACF3FD0B0F}"/>
          </ac:spMkLst>
        </pc:spChg>
        <pc:spChg chg="mod">
          <ac:chgData name="Janos Plocher" userId="ba7cd727-c325-432c-8863-bb9badcea957" providerId="ADAL" clId="{DF93BB84-0486-49C9-81D3-5FD8FB38A753}" dt="2021-12-22T12:06:57.542" v="6056"/>
          <ac:spMkLst>
            <pc:docMk/>
            <pc:sldMk cId="52276481" sldId="653"/>
            <ac:spMk id="27" creationId="{DC04347A-15D4-40BC-B1F2-A23E2911A6CD}"/>
          </ac:spMkLst>
        </pc:spChg>
        <pc:spChg chg="mod">
          <ac:chgData name="Janos Plocher" userId="ba7cd727-c325-432c-8863-bb9badcea957" providerId="ADAL" clId="{DF93BB84-0486-49C9-81D3-5FD8FB38A753}" dt="2021-12-22T12:06:57.542" v="6056"/>
          <ac:spMkLst>
            <pc:docMk/>
            <pc:sldMk cId="52276481" sldId="653"/>
            <ac:spMk id="28" creationId="{5801835F-119C-4577-9D19-EDF8090665FF}"/>
          </ac:spMkLst>
        </pc:spChg>
        <pc:spChg chg="mod">
          <ac:chgData name="Janos Plocher" userId="ba7cd727-c325-432c-8863-bb9badcea957" providerId="ADAL" clId="{DF93BB84-0486-49C9-81D3-5FD8FB38A753}" dt="2021-12-22T12:06:57.542" v="6056"/>
          <ac:spMkLst>
            <pc:docMk/>
            <pc:sldMk cId="52276481" sldId="653"/>
            <ac:spMk id="29" creationId="{0B3AFBFA-CCE0-4380-91E2-4E266A3144CC}"/>
          </ac:spMkLst>
        </pc:spChg>
        <pc:spChg chg="mod">
          <ac:chgData name="Janos Plocher" userId="ba7cd727-c325-432c-8863-bb9badcea957" providerId="ADAL" clId="{DF93BB84-0486-49C9-81D3-5FD8FB38A753}" dt="2021-12-22T12:06:57.542" v="6056"/>
          <ac:spMkLst>
            <pc:docMk/>
            <pc:sldMk cId="52276481" sldId="653"/>
            <ac:spMk id="30" creationId="{D0243EF9-2C25-47EB-9E5E-FB258CDEEA8F}"/>
          </ac:spMkLst>
        </pc:spChg>
        <pc:spChg chg="mod">
          <ac:chgData name="Janos Plocher" userId="ba7cd727-c325-432c-8863-bb9badcea957" providerId="ADAL" clId="{DF93BB84-0486-49C9-81D3-5FD8FB38A753}" dt="2021-12-22T12:06:57.542" v="6056"/>
          <ac:spMkLst>
            <pc:docMk/>
            <pc:sldMk cId="52276481" sldId="653"/>
            <ac:spMk id="31" creationId="{B3DA133B-E2EA-42FB-9F3B-84FF2548792E}"/>
          </ac:spMkLst>
        </pc:spChg>
        <pc:spChg chg="add mod">
          <ac:chgData name="Janos Plocher" userId="ba7cd727-c325-432c-8863-bb9badcea957" providerId="ADAL" clId="{DF93BB84-0486-49C9-81D3-5FD8FB38A753}" dt="2021-12-22T12:07:02.756" v="6058" actId="1076"/>
          <ac:spMkLst>
            <pc:docMk/>
            <pc:sldMk cId="52276481" sldId="653"/>
            <ac:spMk id="32" creationId="{DAAD44DF-49E9-47ED-B2AF-31EAE6003EBA}"/>
          </ac:spMkLst>
        </pc:spChg>
        <pc:spChg chg="add mod">
          <ac:chgData name="Janos Plocher" userId="ba7cd727-c325-432c-8863-bb9badcea957" providerId="ADAL" clId="{DF93BB84-0486-49C9-81D3-5FD8FB38A753}" dt="2021-12-22T12:09:07.660" v="6187" actId="164"/>
          <ac:spMkLst>
            <pc:docMk/>
            <pc:sldMk cId="52276481" sldId="653"/>
            <ac:spMk id="33" creationId="{CCB94CD2-12C2-4F52-BC7E-1F8F3D564355}"/>
          </ac:spMkLst>
        </pc:spChg>
        <pc:spChg chg="add mod">
          <ac:chgData name="Janos Plocher" userId="ba7cd727-c325-432c-8863-bb9badcea957" providerId="ADAL" clId="{DF93BB84-0486-49C9-81D3-5FD8FB38A753}" dt="2021-12-22T12:22:12.706" v="6353" actId="14100"/>
          <ac:spMkLst>
            <pc:docMk/>
            <pc:sldMk cId="52276481" sldId="653"/>
            <ac:spMk id="38" creationId="{A196E4EA-7344-46CB-880A-5EFA8CB7F277}"/>
          </ac:spMkLst>
        </pc:spChg>
        <pc:spChg chg="add mod">
          <ac:chgData name="Janos Plocher" userId="ba7cd727-c325-432c-8863-bb9badcea957" providerId="ADAL" clId="{DF93BB84-0486-49C9-81D3-5FD8FB38A753}" dt="2021-12-22T12:16:51.406" v="6317" actId="164"/>
          <ac:spMkLst>
            <pc:docMk/>
            <pc:sldMk cId="52276481" sldId="653"/>
            <ac:spMk id="45" creationId="{FFBA8DC9-DFD6-49FA-BE05-CA5B2535B77A}"/>
          </ac:spMkLst>
        </pc:spChg>
        <pc:spChg chg="add mod">
          <ac:chgData name="Janos Plocher" userId="ba7cd727-c325-432c-8863-bb9badcea957" providerId="ADAL" clId="{DF93BB84-0486-49C9-81D3-5FD8FB38A753}" dt="2021-12-22T12:21:17.211" v="6342" actId="1076"/>
          <ac:spMkLst>
            <pc:docMk/>
            <pc:sldMk cId="52276481" sldId="653"/>
            <ac:spMk id="47" creationId="{0899D531-FA07-42F7-B4F1-DC7BE91E1DC0}"/>
          </ac:spMkLst>
        </pc:spChg>
        <pc:spChg chg="add del mod">
          <ac:chgData name="Janos Plocher" userId="ba7cd727-c325-432c-8863-bb9badcea957" providerId="ADAL" clId="{DF93BB84-0486-49C9-81D3-5FD8FB38A753}" dt="2021-12-22T12:20:16.359" v="6326" actId="478"/>
          <ac:spMkLst>
            <pc:docMk/>
            <pc:sldMk cId="52276481" sldId="653"/>
            <ac:spMk id="48" creationId="{0F2B65C0-9221-4D1E-80CA-F7E86D2915F4}"/>
          </ac:spMkLst>
        </pc:spChg>
        <pc:spChg chg="add del mod">
          <ac:chgData name="Janos Plocher" userId="ba7cd727-c325-432c-8863-bb9badcea957" providerId="ADAL" clId="{DF93BB84-0486-49C9-81D3-5FD8FB38A753}" dt="2021-12-22T12:13:42.993" v="6256" actId="478"/>
          <ac:spMkLst>
            <pc:docMk/>
            <pc:sldMk cId="52276481" sldId="653"/>
            <ac:spMk id="49" creationId="{364AF7D0-228F-42BA-ACA5-5FFF14BADC55}"/>
          </ac:spMkLst>
        </pc:spChg>
        <pc:spChg chg="add mod">
          <ac:chgData name="Janos Plocher" userId="ba7cd727-c325-432c-8863-bb9badcea957" providerId="ADAL" clId="{DF93BB84-0486-49C9-81D3-5FD8FB38A753}" dt="2021-12-22T12:22:17.537" v="6354" actId="1076"/>
          <ac:spMkLst>
            <pc:docMk/>
            <pc:sldMk cId="52276481" sldId="653"/>
            <ac:spMk id="50" creationId="{0AF947AF-D0FA-4485-9A16-37C5CE062397}"/>
          </ac:spMkLst>
        </pc:spChg>
        <pc:spChg chg="add mod">
          <ac:chgData name="Janos Plocher" userId="ba7cd727-c325-432c-8863-bb9badcea957" providerId="ADAL" clId="{DF93BB84-0486-49C9-81D3-5FD8FB38A753}" dt="2021-12-22T12:21:10.246" v="6340" actId="1076"/>
          <ac:spMkLst>
            <pc:docMk/>
            <pc:sldMk cId="52276481" sldId="653"/>
            <ac:spMk id="52" creationId="{FFDCAB84-C904-4D49-A3E7-12B126F06C65}"/>
          </ac:spMkLst>
        </pc:spChg>
        <pc:spChg chg="del mod">
          <ac:chgData name="Janos Plocher" userId="ba7cd727-c325-432c-8863-bb9badcea957" providerId="ADAL" clId="{DF93BB84-0486-49C9-81D3-5FD8FB38A753}" dt="2021-12-22T12:15:30.648" v="6281" actId="478"/>
          <ac:spMkLst>
            <pc:docMk/>
            <pc:sldMk cId="52276481" sldId="653"/>
            <ac:spMk id="56" creationId="{DC775512-28E9-452A-82C0-CF4E20378EC4}"/>
          </ac:spMkLst>
        </pc:spChg>
        <pc:spChg chg="del mod">
          <ac:chgData name="Janos Plocher" userId="ba7cd727-c325-432c-8863-bb9badcea957" providerId="ADAL" clId="{DF93BB84-0486-49C9-81D3-5FD8FB38A753}" dt="2021-12-22T12:15:20.822" v="6276" actId="478"/>
          <ac:spMkLst>
            <pc:docMk/>
            <pc:sldMk cId="52276481" sldId="653"/>
            <ac:spMk id="61" creationId="{8F181584-5492-4C1C-8E2F-D9E11B2D148B}"/>
          </ac:spMkLst>
        </pc:spChg>
        <pc:spChg chg="add del mod">
          <ac:chgData name="Janos Plocher" userId="ba7cd727-c325-432c-8863-bb9badcea957" providerId="ADAL" clId="{DF93BB84-0486-49C9-81D3-5FD8FB38A753}" dt="2021-12-22T12:15:16.319" v="6275" actId="478"/>
          <ac:spMkLst>
            <pc:docMk/>
            <pc:sldMk cId="52276481" sldId="653"/>
            <ac:spMk id="62" creationId="{20CFF6C3-5638-48CB-BA8B-4D8561F90B8F}"/>
          </ac:spMkLst>
        </pc:spChg>
        <pc:spChg chg="mod">
          <ac:chgData name="Janos Plocher" userId="ba7cd727-c325-432c-8863-bb9badcea957" providerId="ADAL" clId="{DF93BB84-0486-49C9-81D3-5FD8FB38A753}" dt="2021-12-22T12:15:16.319" v="6275" actId="478"/>
          <ac:spMkLst>
            <pc:docMk/>
            <pc:sldMk cId="52276481" sldId="653"/>
            <ac:spMk id="63" creationId="{A06C50DF-908E-4EF7-8B51-511556E392A7}"/>
          </ac:spMkLst>
        </pc:spChg>
        <pc:spChg chg="mod">
          <ac:chgData name="Janos Plocher" userId="ba7cd727-c325-432c-8863-bb9badcea957" providerId="ADAL" clId="{DF93BB84-0486-49C9-81D3-5FD8FB38A753}" dt="2021-12-22T12:15:03.717" v="6272"/>
          <ac:spMkLst>
            <pc:docMk/>
            <pc:sldMk cId="52276481" sldId="653"/>
            <ac:spMk id="65" creationId="{7AAB0C10-90DB-4F36-BB5C-D712152FEDC1}"/>
          </ac:spMkLst>
        </pc:spChg>
        <pc:spChg chg="mod">
          <ac:chgData name="Janos Plocher" userId="ba7cd727-c325-432c-8863-bb9badcea957" providerId="ADAL" clId="{DF93BB84-0486-49C9-81D3-5FD8FB38A753}" dt="2021-12-22T12:15:03.717" v="6272"/>
          <ac:spMkLst>
            <pc:docMk/>
            <pc:sldMk cId="52276481" sldId="653"/>
            <ac:spMk id="66" creationId="{5BD823B7-D51E-4F31-894D-C1F1DB153C82}"/>
          </ac:spMkLst>
        </pc:spChg>
        <pc:spChg chg="mod">
          <ac:chgData name="Janos Plocher" userId="ba7cd727-c325-432c-8863-bb9badcea957" providerId="ADAL" clId="{DF93BB84-0486-49C9-81D3-5FD8FB38A753}" dt="2021-12-22T12:15:03.717" v="6272"/>
          <ac:spMkLst>
            <pc:docMk/>
            <pc:sldMk cId="52276481" sldId="653"/>
            <ac:spMk id="67" creationId="{BC47C739-E96B-4BA5-97DC-0F77962FD27A}"/>
          </ac:spMkLst>
        </pc:spChg>
        <pc:spChg chg="add del mod">
          <ac:chgData name="Janos Plocher" userId="ba7cd727-c325-432c-8863-bb9badcea957" providerId="ADAL" clId="{DF93BB84-0486-49C9-81D3-5FD8FB38A753}" dt="2021-12-22T12:15:43.136" v="6283" actId="478"/>
          <ac:spMkLst>
            <pc:docMk/>
            <pc:sldMk cId="52276481" sldId="653"/>
            <ac:spMk id="71" creationId="{28FBA84B-9624-42B8-BA3B-6E969D68906B}"/>
          </ac:spMkLst>
        </pc:spChg>
        <pc:spChg chg="mod">
          <ac:chgData name="Janos Plocher" userId="ba7cd727-c325-432c-8863-bb9badcea957" providerId="ADAL" clId="{DF93BB84-0486-49C9-81D3-5FD8FB38A753}" dt="2021-12-22T12:15:55.529" v="6298"/>
          <ac:spMkLst>
            <pc:docMk/>
            <pc:sldMk cId="52276481" sldId="653"/>
            <ac:spMk id="75" creationId="{C01FAB03-04F0-4597-8417-F7AC2CBEE335}"/>
          </ac:spMkLst>
        </pc:spChg>
        <pc:spChg chg="mod">
          <ac:chgData name="Janos Plocher" userId="ba7cd727-c325-432c-8863-bb9badcea957" providerId="ADAL" clId="{DF93BB84-0486-49C9-81D3-5FD8FB38A753}" dt="2021-12-22T12:15:55.529" v="6298"/>
          <ac:spMkLst>
            <pc:docMk/>
            <pc:sldMk cId="52276481" sldId="653"/>
            <ac:spMk id="80" creationId="{35CC76D3-81D5-4BBF-A09F-448D7DB23229}"/>
          </ac:spMkLst>
        </pc:spChg>
        <pc:spChg chg="mod">
          <ac:chgData name="Janos Plocher" userId="ba7cd727-c325-432c-8863-bb9badcea957" providerId="ADAL" clId="{DF93BB84-0486-49C9-81D3-5FD8FB38A753}" dt="2021-12-22T12:15:55.529" v="6298"/>
          <ac:spMkLst>
            <pc:docMk/>
            <pc:sldMk cId="52276481" sldId="653"/>
            <ac:spMk id="81" creationId="{712854C2-1E49-4D95-8724-A08034A274DD}"/>
          </ac:spMkLst>
        </pc:spChg>
        <pc:spChg chg="mod">
          <ac:chgData name="Janos Plocher" userId="ba7cd727-c325-432c-8863-bb9badcea957" providerId="ADAL" clId="{DF93BB84-0486-49C9-81D3-5FD8FB38A753}" dt="2021-12-22T12:15:55.529" v="6298"/>
          <ac:spMkLst>
            <pc:docMk/>
            <pc:sldMk cId="52276481" sldId="653"/>
            <ac:spMk id="82" creationId="{334ED8C4-74A3-4F84-AE74-CB9FE41B97AB}"/>
          </ac:spMkLst>
        </pc:spChg>
        <pc:spChg chg="mod">
          <ac:chgData name="Janos Plocher" userId="ba7cd727-c325-432c-8863-bb9badcea957" providerId="ADAL" clId="{DF93BB84-0486-49C9-81D3-5FD8FB38A753}" dt="2021-12-22T12:15:55.529" v="6298"/>
          <ac:spMkLst>
            <pc:docMk/>
            <pc:sldMk cId="52276481" sldId="653"/>
            <ac:spMk id="84" creationId="{C0382A5A-FC72-4F14-9415-74F51C7A4F8F}"/>
          </ac:spMkLst>
        </pc:spChg>
        <pc:spChg chg="mod">
          <ac:chgData name="Janos Plocher" userId="ba7cd727-c325-432c-8863-bb9badcea957" providerId="ADAL" clId="{DF93BB84-0486-49C9-81D3-5FD8FB38A753}" dt="2021-12-22T12:15:55.529" v="6298"/>
          <ac:spMkLst>
            <pc:docMk/>
            <pc:sldMk cId="52276481" sldId="653"/>
            <ac:spMk id="85" creationId="{30CE6E42-813D-4E32-9C96-241E68D4456C}"/>
          </ac:spMkLst>
        </pc:spChg>
        <pc:spChg chg="mod">
          <ac:chgData name="Janos Plocher" userId="ba7cd727-c325-432c-8863-bb9badcea957" providerId="ADAL" clId="{DF93BB84-0486-49C9-81D3-5FD8FB38A753}" dt="2021-12-22T12:15:55.529" v="6298"/>
          <ac:spMkLst>
            <pc:docMk/>
            <pc:sldMk cId="52276481" sldId="653"/>
            <ac:spMk id="86" creationId="{C7D74E5A-CF7E-486A-A10E-0DAE1D517A5C}"/>
          </ac:spMkLst>
        </pc:spChg>
        <pc:spChg chg="add mod">
          <ac:chgData name="Janos Plocher" userId="ba7cd727-c325-432c-8863-bb9badcea957" providerId="ADAL" clId="{DF93BB84-0486-49C9-81D3-5FD8FB38A753}" dt="2021-12-23T12:17:13.172" v="8180" actId="1076"/>
          <ac:spMkLst>
            <pc:docMk/>
            <pc:sldMk cId="52276481" sldId="653"/>
            <ac:spMk id="90" creationId="{1ECD84EF-3D14-498C-8053-1B86DED82BAF}"/>
          </ac:spMkLst>
        </pc:spChg>
        <pc:spChg chg="add del mod">
          <ac:chgData name="Janos Plocher" userId="ba7cd727-c325-432c-8863-bb9badcea957" providerId="ADAL" clId="{DF93BB84-0486-49C9-81D3-5FD8FB38A753}" dt="2021-12-22T12:20:23.310" v="6329" actId="478"/>
          <ac:spMkLst>
            <pc:docMk/>
            <pc:sldMk cId="52276481" sldId="653"/>
            <ac:spMk id="92" creationId="{12A90A76-BCD9-44D9-B2E0-0E66B3D5B15E}"/>
          </ac:spMkLst>
        </pc:spChg>
        <pc:spChg chg="add del mod">
          <ac:chgData name="Janos Plocher" userId="ba7cd727-c325-432c-8863-bb9badcea957" providerId="ADAL" clId="{DF93BB84-0486-49C9-81D3-5FD8FB38A753}" dt="2021-12-22T12:22:04.043" v="6351" actId="478"/>
          <ac:spMkLst>
            <pc:docMk/>
            <pc:sldMk cId="52276481" sldId="653"/>
            <ac:spMk id="93" creationId="{0E900EA9-9E1B-449F-9700-352D1AA397A8}"/>
          </ac:spMkLst>
        </pc:spChg>
        <pc:spChg chg="add mod">
          <ac:chgData name="Janos Plocher" userId="ba7cd727-c325-432c-8863-bb9badcea957" providerId="ADAL" clId="{DF93BB84-0486-49C9-81D3-5FD8FB38A753}" dt="2021-12-22T12:21:55.662" v="6349" actId="164"/>
          <ac:spMkLst>
            <pc:docMk/>
            <pc:sldMk cId="52276481" sldId="653"/>
            <ac:spMk id="96" creationId="{CEB67399-70A8-40D1-9F1B-629B2E2DC32A}"/>
          </ac:spMkLst>
        </pc:spChg>
        <pc:spChg chg="add mod">
          <ac:chgData name="Janos Plocher" userId="ba7cd727-c325-432c-8863-bb9badcea957" providerId="ADAL" clId="{DF93BB84-0486-49C9-81D3-5FD8FB38A753}" dt="2021-12-22T12:21:55.662" v="6349" actId="164"/>
          <ac:spMkLst>
            <pc:docMk/>
            <pc:sldMk cId="52276481" sldId="653"/>
            <ac:spMk id="97" creationId="{B679A5A8-0EB0-455F-8C50-BCE6D3EC1F04}"/>
          </ac:spMkLst>
        </pc:spChg>
        <pc:spChg chg="add del mod">
          <ac:chgData name="Janos Plocher" userId="ba7cd727-c325-432c-8863-bb9badcea957" providerId="ADAL" clId="{DF93BB84-0486-49C9-81D3-5FD8FB38A753}" dt="2021-12-22T12:22:17.809" v="6356"/>
          <ac:spMkLst>
            <pc:docMk/>
            <pc:sldMk cId="52276481" sldId="653"/>
            <ac:spMk id="101" creationId="{217C8A11-FA6E-4A77-B139-708F08D473EC}"/>
          </ac:spMkLst>
        </pc:spChg>
        <pc:spChg chg="add mod ord">
          <ac:chgData name="Janos Plocher" userId="ba7cd727-c325-432c-8863-bb9badcea957" providerId="ADAL" clId="{DF93BB84-0486-49C9-81D3-5FD8FB38A753}" dt="2021-12-23T12:20:03.149" v="8225" actId="167"/>
          <ac:spMkLst>
            <pc:docMk/>
            <pc:sldMk cId="52276481" sldId="653"/>
            <ac:spMk id="102" creationId="{E6013A7D-B890-4E67-9CFE-E4E623B87FD1}"/>
          </ac:spMkLst>
        </pc:spChg>
        <pc:spChg chg="add mod">
          <ac:chgData name="Janos Plocher" userId="ba7cd727-c325-432c-8863-bb9badcea957" providerId="ADAL" clId="{DF93BB84-0486-49C9-81D3-5FD8FB38A753}" dt="2021-12-23T12:21:05.202" v="8240" actId="1076"/>
          <ac:spMkLst>
            <pc:docMk/>
            <pc:sldMk cId="52276481" sldId="653"/>
            <ac:spMk id="103" creationId="{D6DB0F89-3150-4A47-9C28-EEC7A598C24F}"/>
          </ac:spMkLst>
        </pc:spChg>
        <pc:spChg chg="add mod">
          <ac:chgData name="Janos Plocher" userId="ba7cd727-c325-432c-8863-bb9badcea957" providerId="ADAL" clId="{DF93BB84-0486-49C9-81D3-5FD8FB38A753}" dt="2021-12-22T12:26:23.751" v="6556" actId="20577"/>
          <ac:spMkLst>
            <pc:docMk/>
            <pc:sldMk cId="52276481" sldId="653"/>
            <ac:spMk id="104" creationId="{17BE4C6E-33FC-44B3-B6FE-895A7E210721}"/>
          </ac:spMkLst>
        </pc:spChg>
        <pc:spChg chg="mod">
          <ac:chgData name="Janos Plocher" userId="ba7cd727-c325-432c-8863-bb9badcea957" providerId="ADAL" clId="{DF93BB84-0486-49C9-81D3-5FD8FB38A753}" dt="2021-12-22T12:26:01.645" v="6536"/>
          <ac:spMkLst>
            <pc:docMk/>
            <pc:sldMk cId="52276481" sldId="653"/>
            <ac:spMk id="106" creationId="{E476AC09-70FF-4A95-8218-7D15592C77FA}"/>
          </ac:spMkLst>
        </pc:spChg>
        <pc:spChg chg="mod">
          <ac:chgData name="Janos Plocher" userId="ba7cd727-c325-432c-8863-bb9badcea957" providerId="ADAL" clId="{DF93BB84-0486-49C9-81D3-5FD8FB38A753}" dt="2021-12-22T12:26:01.645" v="6536"/>
          <ac:spMkLst>
            <pc:docMk/>
            <pc:sldMk cId="52276481" sldId="653"/>
            <ac:spMk id="108" creationId="{B2ED2D1A-9443-4B48-A69D-FAD96BFD4E63}"/>
          </ac:spMkLst>
        </pc:spChg>
        <pc:spChg chg="mod">
          <ac:chgData name="Janos Plocher" userId="ba7cd727-c325-432c-8863-bb9badcea957" providerId="ADAL" clId="{DF93BB84-0486-49C9-81D3-5FD8FB38A753}" dt="2021-12-22T12:26:01.645" v="6536"/>
          <ac:spMkLst>
            <pc:docMk/>
            <pc:sldMk cId="52276481" sldId="653"/>
            <ac:spMk id="110" creationId="{8541BB98-5ECC-4463-840C-D1062ED390D9}"/>
          </ac:spMkLst>
        </pc:spChg>
        <pc:spChg chg="mod">
          <ac:chgData name="Janos Plocher" userId="ba7cd727-c325-432c-8863-bb9badcea957" providerId="ADAL" clId="{DF93BB84-0486-49C9-81D3-5FD8FB38A753}" dt="2021-12-22T12:26:01.645" v="6536"/>
          <ac:spMkLst>
            <pc:docMk/>
            <pc:sldMk cId="52276481" sldId="653"/>
            <ac:spMk id="111" creationId="{3B10975B-DFCC-46B9-AB53-C275D479E326}"/>
          </ac:spMkLst>
        </pc:spChg>
        <pc:spChg chg="mod">
          <ac:chgData name="Janos Plocher" userId="ba7cd727-c325-432c-8863-bb9badcea957" providerId="ADAL" clId="{DF93BB84-0486-49C9-81D3-5FD8FB38A753}" dt="2021-12-22T12:26:01.645" v="6536"/>
          <ac:spMkLst>
            <pc:docMk/>
            <pc:sldMk cId="52276481" sldId="653"/>
            <ac:spMk id="121" creationId="{1BB3B63F-2EAF-4359-8255-59072EA3545D}"/>
          </ac:spMkLst>
        </pc:spChg>
        <pc:spChg chg="mod">
          <ac:chgData name="Janos Plocher" userId="ba7cd727-c325-432c-8863-bb9badcea957" providerId="ADAL" clId="{DF93BB84-0486-49C9-81D3-5FD8FB38A753}" dt="2021-12-22T12:26:01.645" v="6536"/>
          <ac:spMkLst>
            <pc:docMk/>
            <pc:sldMk cId="52276481" sldId="653"/>
            <ac:spMk id="122" creationId="{81BE1F32-7A9D-4A61-820E-ACD52C3C8C98}"/>
          </ac:spMkLst>
        </pc:spChg>
        <pc:spChg chg="add del mod">
          <ac:chgData name="Janos Plocher" userId="ba7cd727-c325-432c-8863-bb9badcea957" providerId="ADAL" clId="{DF93BB84-0486-49C9-81D3-5FD8FB38A753}" dt="2021-12-22T12:26:32.638" v="6559" actId="478"/>
          <ac:spMkLst>
            <pc:docMk/>
            <pc:sldMk cId="52276481" sldId="653"/>
            <ac:spMk id="123" creationId="{941C975B-F8C8-405A-B2E2-173B9FF2D087}"/>
          </ac:spMkLst>
        </pc:spChg>
        <pc:spChg chg="add mod">
          <ac:chgData name="Janos Plocher" userId="ba7cd727-c325-432c-8863-bb9badcea957" providerId="ADAL" clId="{DF93BB84-0486-49C9-81D3-5FD8FB38A753}" dt="2021-12-23T12:20:59.823" v="8239" actId="1076"/>
          <ac:spMkLst>
            <pc:docMk/>
            <pc:sldMk cId="52276481" sldId="653"/>
            <ac:spMk id="124" creationId="{590EFDE2-C139-4587-AF3C-168DFEA63B40}"/>
          </ac:spMkLst>
        </pc:spChg>
        <pc:spChg chg="add mod">
          <ac:chgData name="Janos Plocher" userId="ba7cd727-c325-432c-8863-bb9badcea957" providerId="ADAL" clId="{DF93BB84-0486-49C9-81D3-5FD8FB38A753}" dt="2021-12-22T12:36:15.213" v="6699" actId="1036"/>
          <ac:spMkLst>
            <pc:docMk/>
            <pc:sldMk cId="52276481" sldId="653"/>
            <ac:spMk id="129" creationId="{18BF0341-6585-4233-94F5-833535BD2E8C}"/>
          </ac:spMkLst>
        </pc:spChg>
        <pc:spChg chg="add mod">
          <ac:chgData name="Janos Plocher" userId="ba7cd727-c325-432c-8863-bb9badcea957" providerId="ADAL" clId="{DF93BB84-0486-49C9-81D3-5FD8FB38A753}" dt="2021-12-22T12:36:15.213" v="6699" actId="1036"/>
          <ac:spMkLst>
            <pc:docMk/>
            <pc:sldMk cId="52276481" sldId="653"/>
            <ac:spMk id="130" creationId="{686A9D1E-42C9-4941-A6EA-F31E756DC4B0}"/>
          </ac:spMkLst>
        </pc:spChg>
        <pc:spChg chg="add mod">
          <ac:chgData name="Janos Plocher" userId="ba7cd727-c325-432c-8863-bb9badcea957" providerId="ADAL" clId="{DF93BB84-0486-49C9-81D3-5FD8FB38A753}" dt="2021-12-22T12:36:15.213" v="6699" actId="1036"/>
          <ac:spMkLst>
            <pc:docMk/>
            <pc:sldMk cId="52276481" sldId="653"/>
            <ac:spMk id="131" creationId="{B7DB6C06-9D41-449B-B093-39F04DBB22FC}"/>
          </ac:spMkLst>
        </pc:spChg>
        <pc:spChg chg="add mod">
          <ac:chgData name="Janos Plocher" userId="ba7cd727-c325-432c-8863-bb9badcea957" providerId="ADAL" clId="{DF93BB84-0486-49C9-81D3-5FD8FB38A753}" dt="2021-12-22T12:36:15.213" v="6699" actId="1036"/>
          <ac:spMkLst>
            <pc:docMk/>
            <pc:sldMk cId="52276481" sldId="653"/>
            <ac:spMk id="132" creationId="{AE95FD33-96F4-4AEE-885C-D7C41675DE31}"/>
          </ac:spMkLst>
        </pc:spChg>
        <pc:spChg chg="add mod">
          <ac:chgData name="Janos Plocher" userId="ba7cd727-c325-432c-8863-bb9badcea957" providerId="ADAL" clId="{DF93BB84-0486-49C9-81D3-5FD8FB38A753}" dt="2021-12-22T12:35:26.453" v="6663" actId="164"/>
          <ac:spMkLst>
            <pc:docMk/>
            <pc:sldMk cId="52276481" sldId="653"/>
            <ac:spMk id="134" creationId="{C8E0201A-EE7B-4194-A892-4979B6CF875F}"/>
          </ac:spMkLst>
        </pc:spChg>
        <pc:spChg chg="add mod">
          <ac:chgData name="Janos Plocher" userId="ba7cd727-c325-432c-8863-bb9badcea957" providerId="ADAL" clId="{DF93BB84-0486-49C9-81D3-5FD8FB38A753}" dt="2021-12-22T12:35:26.453" v="6663" actId="164"/>
          <ac:spMkLst>
            <pc:docMk/>
            <pc:sldMk cId="52276481" sldId="653"/>
            <ac:spMk id="135" creationId="{42AA157E-00DA-45C5-A7D6-42D8AF862781}"/>
          </ac:spMkLst>
        </pc:spChg>
        <pc:spChg chg="add mod">
          <ac:chgData name="Janos Plocher" userId="ba7cd727-c325-432c-8863-bb9badcea957" providerId="ADAL" clId="{DF93BB84-0486-49C9-81D3-5FD8FB38A753}" dt="2022-01-03T14:26:39.027" v="17763" actId="207"/>
          <ac:spMkLst>
            <pc:docMk/>
            <pc:sldMk cId="52276481" sldId="653"/>
            <ac:spMk id="138" creationId="{13F3C98C-3D0B-4F06-A3EC-68C8DA978941}"/>
          </ac:spMkLst>
        </pc:spChg>
        <pc:spChg chg="add del mod">
          <ac:chgData name="Janos Plocher" userId="ba7cd727-c325-432c-8863-bb9badcea957" providerId="ADAL" clId="{DF93BB84-0486-49C9-81D3-5FD8FB38A753}" dt="2021-12-23T12:20:06.702" v="8226" actId="478"/>
          <ac:spMkLst>
            <pc:docMk/>
            <pc:sldMk cId="52276481" sldId="653"/>
            <ac:spMk id="141" creationId="{566C4BD1-6108-4438-8BEC-05750B9D3315}"/>
          </ac:spMkLst>
        </pc:spChg>
        <pc:grpChg chg="add del mod">
          <ac:chgData name="Janos Plocher" userId="ba7cd727-c325-432c-8863-bb9badcea957" providerId="ADAL" clId="{DF93BB84-0486-49C9-81D3-5FD8FB38A753}" dt="2021-12-22T12:08:18.755" v="6180" actId="165"/>
          <ac:grpSpMkLst>
            <pc:docMk/>
            <pc:sldMk cId="52276481" sldId="653"/>
            <ac:grpSpMk id="19" creationId="{1E088492-FD6B-47B4-8CAB-671319F26060}"/>
          </ac:grpSpMkLst>
        </pc:grpChg>
        <pc:grpChg chg="add del mod">
          <ac:chgData name="Janos Plocher" userId="ba7cd727-c325-432c-8863-bb9badcea957" providerId="ADAL" clId="{DF93BB84-0486-49C9-81D3-5FD8FB38A753}" dt="2021-12-22T12:07:04.226" v="6059" actId="478"/>
          <ac:grpSpMkLst>
            <pc:docMk/>
            <pc:sldMk cId="52276481" sldId="653"/>
            <ac:grpSpMk id="23" creationId="{EF046434-F0E2-44D7-B0C7-92F6192E75C8}"/>
          </ac:grpSpMkLst>
        </pc:grpChg>
        <pc:grpChg chg="mod">
          <ac:chgData name="Janos Plocher" userId="ba7cd727-c325-432c-8863-bb9badcea957" providerId="ADAL" clId="{DF93BB84-0486-49C9-81D3-5FD8FB38A753}" dt="2021-12-22T12:06:57.542" v="6056"/>
          <ac:grpSpMkLst>
            <pc:docMk/>
            <pc:sldMk cId="52276481" sldId="653"/>
            <ac:grpSpMk id="24" creationId="{F5D79F13-71AD-4523-8A16-BFB63160520C}"/>
          </ac:grpSpMkLst>
        </pc:grpChg>
        <pc:grpChg chg="add mod">
          <ac:chgData name="Janos Plocher" userId="ba7cd727-c325-432c-8863-bb9badcea957" providerId="ADAL" clId="{DF93BB84-0486-49C9-81D3-5FD8FB38A753}" dt="2021-12-22T12:09:14.811" v="6190" actId="164"/>
          <ac:grpSpMkLst>
            <pc:docMk/>
            <pc:sldMk cId="52276481" sldId="653"/>
            <ac:grpSpMk id="34" creationId="{3FB1CB0C-5168-4356-8DDB-10DA0CA0ED50}"/>
          </ac:grpSpMkLst>
        </pc:grpChg>
        <pc:grpChg chg="add mod">
          <ac:chgData name="Janos Plocher" userId="ba7cd727-c325-432c-8863-bb9badcea957" providerId="ADAL" clId="{DF93BB84-0486-49C9-81D3-5FD8FB38A753}" dt="2021-12-22T12:35:20.151" v="6662" actId="1076"/>
          <ac:grpSpMkLst>
            <pc:docMk/>
            <pc:sldMk cId="52276481" sldId="653"/>
            <ac:grpSpMk id="35" creationId="{5124E77C-6C47-4452-A7B0-D03416DFE2CF}"/>
          </ac:grpSpMkLst>
        </pc:grpChg>
        <pc:grpChg chg="add mod">
          <ac:chgData name="Janos Plocher" userId="ba7cd727-c325-432c-8863-bb9badcea957" providerId="ADAL" clId="{DF93BB84-0486-49C9-81D3-5FD8FB38A753}" dt="2021-12-22T12:11:43.784" v="6205" actId="164"/>
          <ac:grpSpMkLst>
            <pc:docMk/>
            <pc:sldMk cId="52276481" sldId="653"/>
            <ac:grpSpMk id="39" creationId="{608A0105-D3CC-4F66-881B-207692B7CD2B}"/>
          </ac:grpSpMkLst>
        </pc:grpChg>
        <pc:grpChg chg="add mod">
          <ac:chgData name="Janos Plocher" userId="ba7cd727-c325-432c-8863-bb9badcea957" providerId="ADAL" clId="{DF93BB84-0486-49C9-81D3-5FD8FB38A753}" dt="2021-12-22T12:13:58.360" v="6259" actId="164"/>
          <ac:grpSpMkLst>
            <pc:docMk/>
            <pc:sldMk cId="52276481" sldId="653"/>
            <ac:grpSpMk id="46" creationId="{63041321-C8DF-4AF0-8D43-46867A20C99D}"/>
          </ac:grpSpMkLst>
        </pc:grpChg>
        <pc:grpChg chg="add mod">
          <ac:chgData name="Janos Plocher" userId="ba7cd727-c325-432c-8863-bb9badcea957" providerId="ADAL" clId="{DF93BB84-0486-49C9-81D3-5FD8FB38A753}" dt="2021-12-22T12:16:51.406" v="6317" actId="164"/>
          <ac:grpSpMkLst>
            <pc:docMk/>
            <pc:sldMk cId="52276481" sldId="653"/>
            <ac:grpSpMk id="51" creationId="{8C645EA1-1C8C-4786-9A1F-5E37E64CCC21}"/>
          </ac:grpSpMkLst>
        </pc:grpChg>
        <pc:grpChg chg="add mod">
          <ac:chgData name="Janos Plocher" userId="ba7cd727-c325-432c-8863-bb9badcea957" providerId="ADAL" clId="{DF93BB84-0486-49C9-81D3-5FD8FB38A753}" dt="2021-12-22T12:20:21.833" v="6328" actId="1076"/>
          <ac:grpSpMkLst>
            <pc:docMk/>
            <pc:sldMk cId="52276481" sldId="653"/>
            <ac:grpSpMk id="53" creationId="{5E230157-E63E-4677-9997-2EDBAE1F3292}"/>
          </ac:grpSpMkLst>
        </pc:grpChg>
        <pc:grpChg chg="mod">
          <ac:chgData name="Janos Plocher" userId="ba7cd727-c325-432c-8863-bb9badcea957" providerId="ADAL" clId="{DF93BB84-0486-49C9-81D3-5FD8FB38A753}" dt="2021-12-22T12:15:03.717" v="6272"/>
          <ac:grpSpMkLst>
            <pc:docMk/>
            <pc:sldMk cId="52276481" sldId="653"/>
            <ac:grpSpMk id="54" creationId="{FBE33ED8-384C-4976-81EE-29491C5B6251}"/>
          </ac:grpSpMkLst>
        </pc:grpChg>
        <pc:grpChg chg="add del mod">
          <ac:chgData name="Janos Plocher" userId="ba7cd727-c325-432c-8863-bb9badcea957" providerId="ADAL" clId="{DF93BB84-0486-49C9-81D3-5FD8FB38A753}" dt="2021-12-22T12:15:16.319" v="6275" actId="478"/>
          <ac:grpSpMkLst>
            <pc:docMk/>
            <pc:sldMk cId="52276481" sldId="653"/>
            <ac:grpSpMk id="55" creationId="{9C5D8C5A-A225-43B2-9201-99A808353B35}"/>
          </ac:grpSpMkLst>
        </pc:grpChg>
        <pc:grpChg chg="mod">
          <ac:chgData name="Janos Plocher" userId="ba7cd727-c325-432c-8863-bb9badcea957" providerId="ADAL" clId="{DF93BB84-0486-49C9-81D3-5FD8FB38A753}" dt="2021-12-22T12:15:03.717" v="6272"/>
          <ac:grpSpMkLst>
            <pc:docMk/>
            <pc:sldMk cId="52276481" sldId="653"/>
            <ac:grpSpMk id="64" creationId="{AF94CB67-13D0-4496-9C35-B9B4622019D2}"/>
          </ac:grpSpMkLst>
        </pc:grpChg>
        <pc:grpChg chg="add del mod">
          <ac:chgData name="Janos Plocher" userId="ba7cd727-c325-432c-8863-bb9badcea957" providerId="ADAL" clId="{DF93BB84-0486-49C9-81D3-5FD8FB38A753}" dt="2021-12-22T12:15:57.201" v="6299" actId="478"/>
          <ac:grpSpMkLst>
            <pc:docMk/>
            <pc:sldMk cId="52276481" sldId="653"/>
            <ac:grpSpMk id="72" creationId="{728AAF20-549B-4C85-BAD7-0E1697FB4920}"/>
          </ac:grpSpMkLst>
        </pc:grpChg>
        <pc:grpChg chg="mod">
          <ac:chgData name="Janos Plocher" userId="ba7cd727-c325-432c-8863-bb9badcea957" providerId="ADAL" clId="{DF93BB84-0486-49C9-81D3-5FD8FB38A753}" dt="2021-12-22T12:15:55.529" v="6298"/>
          <ac:grpSpMkLst>
            <pc:docMk/>
            <pc:sldMk cId="52276481" sldId="653"/>
            <ac:grpSpMk id="73" creationId="{560C6038-CDC9-4744-8885-3C3194C40525}"/>
          </ac:grpSpMkLst>
        </pc:grpChg>
        <pc:grpChg chg="mod">
          <ac:chgData name="Janos Plocher" userId="ba7cd727-c325-432c-8863-bb9badcea957" providerId="ADAL" clId="{DF93BB84-0486-49C9-81D3-5FD8FB38A753}" dt="2021-12-22T12:15:55.529" v="6298"/>
          <ac:grpSpMkLst>
            <pc:docMk/>
            <pc:sldMk cId="52276481" sldId="653"/>
            <ac:grpSpMk id="74" creationId="{0E4707AF-DD70-441B-884D-CA5E8FB68BC1}"/>
          </ac:grpSpMkLst>
        </pc:grpChg>
        <pc:grpChg chg="mod">
          <ac:chgData name="Janos Plocher" userId="ba7cd727-c325-432c-8863-bb9badcea957" providerId="ADAL" clId="{DF93BB84-0486-49C9-81D3-5FD8FB38A753}" dt="2021-12-22T12:15:55.529" v="6298"/>
          <ac:grpSpMkLst>
            <pc:docMk/>
            <pc:sldMk cId="52276481" sldId="653"/>
            <ac:grpSpMk id="83" creationId="{9680B383-DB74-408E-95ED-5D4A2A9DEF96}"/>
          </ac:grpSpMkLst>
        </pc:grpChg>
        <pc:grpChg chg="add mod">
          <ac:chgData name="Janos Plocher" userId="ba7cd727-c325-432c-8863-bb9badcea957" providerId="ADAL" clId="{DF93BB84-0486-49C9-81D3-5FD8FB38A753}" dt="2021-12-22T12:21:14.258" v="6341" actId="1076"/>
          <ac:grpSpMkLst>
            <pc:docMk/>
            <pc:sldMk cId="52276481" sldId="653"/>
            <ac:grpSpMk id="91" creationId="{CB730868-7CD1-4B61-8FAB-E066C679122B}"/>
          </ac:grpSpMkLst>
        </pc:grpChg>
        <pc:grpChg chg="add mod">
          <ac:chgData name="Janos Plocher" userId="ba7cd727-c325-432c-8863-bb9badcea957" providerId="ADAL" clId="{DF93BB84-0486-49C9-81D3-5FD8FB38A753}" dt="2021-12-22T12:21:57.885" v="6350" actId="1076"/>
          <ac:grpSpMkLst>
            <pc:docMk/>
            <pc:sldMk cId="52276481" sldId="653"/>
            <ac:grpSpMk id="100" creationId="{3280CECE-CB75-4D9D-8E6F-B6449236303A}"/>
          </ac:grpSpMkLst>
        </pc:grpChg>
        <pc:grpChg chg="add del mod">
          <ac:chgData name="Janos Plocher" userId="ba7cd727-c325-432c-8863-bb9badcea957" providerId="ADAL" clId="{DF93BB84-0486-49C9-81D3-5FD8FB38A753}" dt="2021-12-22T12:26:30.949" v="6558" actId="478"/>
          <ac:grpSpMkLst>
            <pc:docMk/>
            <pc:sldMk cId="52276481" sldId="653"/>
            <ac:grpSpMk id="105" creationId="{A0644556-86D1-4BA5-9BB1-CEF186C03427}"/>
          </ac:grpSpMkLst>
        </pc:grpChg>
        <pc:grpChg chg="mod">
          <ac:chgData name="Janos Plocher" userId="ba7cd727-c325-432c-8863-bb9badcea957" providerId="ADAL" clId="{DF93BB84-0486-49C9-81D3-5FD8FB38A753}" dt="2021-12-22T12:26:01.645" v="6536"/>
          <ac:grpSpMkLst>
            <pc:docMk/>
            <pc:sldMk cId="52276481" sldId="653"/>
            <ac:grpSpMk id="107" creationId="{3509D65B-B3B7-49F6-A691-9681C65F6423}"/>
          </ac:grpSpMkLst>
        </pc:grpChg>
        <pc:grpChg chg="mod">
          <ac:chgData name="Janos Plocher" userId="ba7cd727-c325-432c-8863-bb9badcea957" providerId="ADAL" clId="{DF93BB84-0486-49C9-81D3-5FD8FB38A753}" dt="2021-12-22T12:26:01.645" v="6536"/>
          <ac:grpSpMkLst>
            <pc:docMk/>
            <pc:sldMk cId="52276481" sldId="653"/>
            <ac:grpSpMk id="109" creationId="{5075B07E-05E2-4344-85FA-FDDBA5BB255F}"/>
          </ac:grpSpMkLst>
        </pc:grpChg>
        <pc:grpChg chg="mod">
          <ac:chgData name="Janos Plocher" userId="ba7cd727-c325-432c-8863-bb9badcea957" providerId="ADAL" clId="{DF93BB84-0486-49C9-81D3-5FD8FB38A753}" dt="2021-12-22T12:26:01.645" v="6536"/>
          <ac:grpSpMkLst>
            <pc:docMk/>
            <pc:sldMk cId="52276481" sldId="653"/>
            <ac:grpSpMk id="112" creationId="{5ECE2D20-695E-4670-A122-05D481D60D2E}"/>
          </ac:grpSpMkLst>
        </pc:grpChg>
        <pc:grpChg chg="add del mod">
          <ac:chgData name="Janos Plocher" userId="ba7cd727-c325-432c-8863-bb9badcea957" providerId="ADAL" clId="{DF93BB84-0486-49C9-81D3-5FD8FB38A753}" dt="2021-12-22T12:26:30.085" v="6557" actId="478"/>
          <ac:grpSpMkLst>
            <pc:docMk/>
            <pc:sldMk cId="52276481" sldId="653"/>
            <ac:grpSpMk id="118" creationId="{F0092D12-A4AD-4309-989F-5C64A4157FCD}"/>
          </ac:grpSpMkLst>
        </pc:grpChg>
        <pc:grpChg chg="add mod">
          <ac:chgData name="Janos Plocher" userId="ba7cd727-c325-432c-8863-bb9badcea957" providerId="ADAL" clId="{DF93BB84-0486-49C9-81D3-5FD8FB38A753}" dt="2021-12-22T12:35:26.453" v="6663" actId="164"/>
          <ac:grpSpMkLst>
            <pc:docMk/>
            <pc:sldMk cId="52276481" sldId="653"/>
            <ac:grpSpMk id="128" creationId="{5BB4366C-6ED9-49AF-A32F-329598F3EAF6}"/>
          </ac:grpSpMkLst>
        </pc:grpChg>
        <pc:grpChg chg="add mod">
          <ac:chgData name="Janos Plocher" userId="ba7cd727-c325-432c-8863-bb9badcea957" providerId="ADAL" clId="{DF93BB84-0486-49C9-81D3-5FD8FB38A753}" dt="2021-12-23T12:20:30.337" v="8231" actId="1076"/>
          <ac:grpSpMkLst>
            <pc:docMk/>
            <pc:sldMk cId="52276481" sldId="653"/>
            <ac:grpSpMk id="136" creationId="{0C80B12A-6AAB-4938-8497-806554CF0854}"/>
          </ac:grpSpMkLst>
        </pc:grpChg>
        <pc:grpChg chg="add del mod">
          <ac:chgData name="Janos Plocher" userId="ba7cd727-c325-432c-8863-bb9badcea957" providerId="ADAL" clId="{DF93BB84-0486-49C9-81D3-5FD8FB38A753}" dt="2022-01-03T14:29:31.715" v="17771" actId="478"/>
          <ac:grpSpMkLst>
            <pc:docMk/>
            <pc:sldMk cId="52276481" sldId="653"/>
            <ac:grpSpMk id="140" creationId="{7F742596-70FE-437E-925F-2C79E0844D0C}"/>
          </ac:grpSpMkLst>
        </pc:grpChg>
        <pc:graphicFrameChg chg="add mod ord topLvl">
          <ac:chgData name="Janos Plocher" userId="ba7cd727-c325-432c-8863-bb9badcea957" providerId="ADAL" clId="{DF93BB84-0486-49C9-81D3-5FD8FB38A753}" dt="2021-12-22T12:09:14.811" v="6190" actId="164"/>
          <ac:graphicFrameMkLst>
            <pc:docMk/>
            <pc:sldMk cId="52276481" sldId="653"/>
            <ac:graphicFrameMk id="11" creationId="{938F79BA-DDCB-47CD-8E83-F18AD6C86A6A}"/>
          </ac:graphicFrameMkLst>
        </pc:graphicFrameChg>
        <pc:graphicFrameChg chg="mod">
          <ac:chgData name="Janos Plocher" userId="ba7cd727-c325-432c-8863-bb9badcea957" providerId="ADAL" clId="{DF93BB84-0486-49C9-81D3-5FD8FB38A753}" dt="2021-12-22T12:06:57.542" v="6056"/>
          <ac:graphicFrameMkLst>
            <pc:docMk/>
            <pc:sldMk cId="52276481" sldId="653"/>
            <ac:graphicFrameMk id="26" creationId="{F907F3FA-4DDF-4E3F-8724-BC8EADDD5A49}"/>
          </ac:graphicFrameMkLst>
        </pc:graphicFrameChg>
        <pc:picChg chg="del mod">
          <ac:chgData name="Janos Plocher" userId="ba7cd727-c325-432c-8863-bb9badcea957" providerId="ADAL" clId="{DF93BB84-0486-49C9-81D3-5FD8FB38A753}" dt="2021-12-17T15:14:48.772" v="1260" actId="478"/>
          <ac:picMkLst>
            <pc:docMk/>
            <pc:sldMk cId="52276481" sldId="653"/>
            <ac:picMk id="6" creationId="{1ADC09F8-9B3F-49AE-8EF9-A1CA77E9423B}"/>
          </ac:picMkLst>
        </pc:picChg>
        <pc:picChg chg="add del mod">
          <ac:chgData name="Janos Plocher" userId="ba7cd727-c325-432c-8863-bb9badcea957" providerId="ADAL" clId="{DF93BB84-0486-49C9-81D3-5FD8FB38A753}" dt="2021-12-22T11:52:01.915" v="5841" actId="478"/>
          <ac:picMkLst>
            <pc:docMk/>
            <pc:sldMk cId="52276481" sldId="653"/>
            <ac:picMk id="8" creationId="{BAC37745-B985-4487-95E9-CF9A4EFEC343}"/>
          </ac:picMkLst>
        </pc:picChg>
        <pc:picChg chg="add del mod">
          <ac:chgData name="Janos Plocher" userId="ba7cd727-c325-432c-8863-bb9badcea957" providerId="ADAL" clId="{DF93BB84-0486-49C9-81D3-5FD8FB38A753}" dt="2021-12-22T12:11:28.448" v="6201" actId="478"/>
          <ac:picMkLst>
            <pc:docMk/>
            <pc:sldMk cId="52276481" sldId="653"/>
            <ac:picMk id="21" creationId="{2F20E7F2-CA8A-4AA6-9DB2-8E87CD2BA725}"/>
          </ac:picMkLst>
        </pc:picChg>
        <pc:picChg chg="add del">
          <ac:chgData name="Janos Plocher" userId="ba7cd727-c325-432c-8863-bb9badcea957" providerId="ADAL" clId="{DF93BB84-0486-49C9-81D3-5FD8FB38A753}" dt="2021-12-22T12:11:25.787" v="6199"/>
          <ac:picMkLst>
            <pc:docMk/>
            <pc:sldMk cId="52276481" sldId="653"/>
            <ac:picMk id="36" creationId="{616679B2-B911-4E5C-90B1-1C674FE3DE2D}"/>
          </ac:picMkLst>
        </pc:picChg>
        <pc:picChg chg="add del mod">
          <ac:chgData name="Janos Plocher" userId="ba7cd727-c325-432c-8863-bb9badcea957" providerId="ADAL" clId="{DF93BB84-0486-49C9-81D3-5FD8FB38A753}" dt="2021-12-22T12:20:11.494" v="6325" actId="478"/>
          <ac:picMkLst>
            <pc:docMk/>
            <pc:sldMk cId="52276481" sldId="653"/>
            <ac:picMk id="37" creationId="{88C387D9-F982-480E-BCDF-FDAE2422310B}"/>
          </ac:picMkLst>
        </pc:picChg>
        <pc:picChg chg="add del mod">
          <ac:chgData name="Janos Plocher" userId="ba7cd727-c325-432c-8863-bb9badcea957" providerId="ADAL" clId="{DF93BB84-0486-49C9-81D3-5FD8FB38A753}" dt="2021-12-22T12:41:53.476" v="6833" actId="478"/>
          <ac:picMkLst>
            <pc:docMk/>
            <pc:sldMk cId="52276481" sldId="653"/>
            <ac:picMk id="137" creationId="{92C6E51A-0A64-4228-8237-F1CA58FEB578}"/>
          </ac:picMkLst>
        </pc:picChg>
        <pc:picChg chg="add mod">
          <ac:chgData name="Janos Plocher" userId="ba7cd727-c325-432c-8863-bb9badcea957" providerId="ADAL" clId="{DF93BB84-0486-49C9-81D3-5FD8FB38A753}" dt="2021-12-23T12:20:41.222" v="8234" actId="1076"/>
          <ac:picMkLst>
            <pc:docMk/>
            <pc:sldMk cId="52276481" sldId="653"/>
            <ac:picMk id="139" creationId="{3B842583-F5AE-48F8-BAE9-04743FD36FC8}"/>
          </ac:picMkLst>
        </pc:picChg>
        <pc:cxnChg chg="mod">
          <ac:chgData name="Janos Plocher" userId="ba7cd727-c325-432c-8863-bb9badcea957" providerId="ADAL" clId="{DF93BB84-0486-49C9-81D3-5FD8FB38A753}" dt="2021-12-22T12:11:26.911" v="6200"/>
          <ac:cxnSpMkLst>
            <pc:docMk/>
            <pc:sldMk cId="52276481" sldId="653"/>
            <ac:cxnSpMk id="40" creationId="{3CA769A2-5A59-47DC-9C47-DAA6359524BA}"/>
          </ac:cxnSpMkLst>
        </pc:cxnChg>
        <pc:cxnChg chg="mod">
          <ac:chgData name="Janos Plocher" userId="ba7cd727-c325-432c-8863-bb9badcea957" providerId="ADAL" clId="{DF93BB84-0486-49C9-81D3-5FD8FB38A753}" dt="2021-12-22T12:11:26.911" v="6200"/>
          <ac:cxnSpMkLst>
            <pc:docMk/>
            <pc:sldMk cId="52276481" sldId="653"/>
            <ac:cxnSpMk id="41" creationId="{149E6A79-AD77-477B-B000-E038DC93815A}"/>
          </ac:cxnSpMkLst>
        </pc:cxnChg>
        <pc:cxnChg chg="mod">
          <ac:chgData name="Janos Plocher" userId="ba7cd727-c325-432c-8863-bb9badcea957" providerId="ADAL" clId="{DF93BB84-0486-49C9-81D3-5FD8FB38A753}" dt="2021-12-22T12:11:26.911" v="6200"/>
          <ac:cxnSpMkLst>
            <pc:docMk/>
            <pc:sldMk cId="52276481" sldId="653"/>
            <ac:cxnSpMk id="42" creationId="{73F94A44-7722-4BF1-8600-83FBDBC9AD28}"/>
          </ac:cxnSpMkLst>
        </pc:cxnChg>
        <pc:cxnChg chg="mod">
          <ac:chgData name="Janos Plocher" userId="ba7cd727-c325-432c-8863-bb9badcea957" providerId="ADAL" clId="{DF93BB84-0486-49C9-81D3-5FD8FB38A753}" dt="2021-12-22T12:11:26.911" v="6200"/>
          <ac:cxnSpMkLst>
            <pc:docMk/>
            <pc:sldMk cId="52276481" sldId="653"/>
            <ac:cxnSpMk id="43" creationId="{77578558-F881-4021-A0D1-BCADAB977ED9}"/>
          </ac:cxnSpMkLst>
        </pc:cxnChg>
        <pc:cxnChg chg="mod">
          <ac:chgData name="Janos Plocher" userId="ba7cd727-c325-432c-8863-bb9badcea957" providerId="ADAL" clId="{DF93BB84-0486-49C9-81D3-5FD8FB38A753}" dt="2021-12-22T12:11:26.911" v="6200"/>
          <ac:cxnSpMkLst>
            <pc:docMk/>
            <pc:sldMk cId="52276481" sldId="653"/>
            <ac:cxnSpMk id="44" creationId="{CA665BE0-862C-4B36-ACE4-4D9737FE23F2}"/>
          </ac:cxnSpMkLst>
        </pc:cxnChg>
        <pc:cxnChg chg="del mod">
          <ac:chgData name="Janos Plocher" userId="ba7cd727-c325-432c-8863-bb9badcea957" providerId="ADAL" clId="{DF93BB84-0486-49C9-81D3-5FD8FB38A753}" dt="2021-12-22T12:15:27.249" v="6279" actId="478"/>
          <ac:cxnSpMkLst>
            <pc:docMk/>
            <pc:sldMk cId="52276481" sldId="653"/>
            <ac:cxnSpMk id="57" creationId="{C03EC9E4-CB88-43D3-9971-5408BC6BDF9B}"/>
          </ac:cxnSpMkLst>
        </pc:cxnChg>
        <pc:cxnChg chg="del mod">
          <ac:chgData name="Janos Plocher" userId="ba7cd727-c325-432c-8863-bb9badcea957" providerId="ADAL" clId="{DF93BB84-0486-49C9-81D3-5FD8FB38A753}" dt="2021-12-22T12:15:22.872" v="6277" actId="478"/>
          <ac:cxnSpMkLst>
            <pc:docMk/>
            <pc:sldMk cId="52276481" sldId="653"/>
            <ac:cxnSpMk id="58" creationId="{A7B7B9B8-D3DD-43A4-A460-717804C4DE14}"/>
          </ac:cxnSpMkLst>
        </pc:cxnChg>
        <pc:cxnChg chg="del mod">
          <ac:chgData name="Janos Plocher" userId="ba7cd727-c325-432c-8863-bb9badcea957" providerId="ADAL" clId="{DF93BB84-0486-49C9-81D3-5FD8FB38A753}" dt="2021-12-22T12:15:28.980" v="6280" actId="478"/>
          <ac:cxnSpMkLst>
            <pc:docMk/>
            <pc:sldMk cId="52276481" sldId="653"/>
            <ac:cxnSpMk id="59" creationId="{356F3324-1B47-470C-8F1D-BE16882E559B}"/>
          </ac:cxnSpMkLst>
        </pc:cxnChg>
        <pc:cxnChg chg="del mod">
          <ac:chgData name="Janos Plocher" userId="ba7cd727-c325-432c-8863-bb9badcea957" providerId="ADAL" clId="{DF93BB84-0486-49C9-81D3-5FD8FB38A753}" dt="2021-12-22T12:15:25.023" v="6278" actId="478"/>
          <ac:cxnSpMkLst>
            <pc:docMk/>
            <pc:sldMk cId="52276481" sldId="653"/>
            <ac:cxnSpMk id="60" creationId="{4DFA3679-2DE2-4831-AFC6-4DA7F16F115C}"/>
          </ac:cxnSpMkLst>
        </pc:cxnChg>
        <pc:cxnChg chg="mod">
          <ac:chgData name="Janos Plocher" userId="ba7cd727-c325-432c-8863-bb9badcea957" providerId="ADAL" clId="{DF93BB84-0486-49C9-81D3-5FD8FB38A753}" dt="2021-12-22T12:15:03.717" v="6272"/>
          <ac:cxnSpMkLst>
            <pc:docMk/>
            <pc:sldMk cId="52276481" sldId="653"/>
            <ac:cxnSpMk id="68" creationId="{117DDB7B-8205-4CAC-BE2F-D7EE469F9B42}"/>
          </ac:cxnSpMkLst>
        </pc:cxnChg>
        <pc:cxnChg chg="mod">
          <ac:chgData name="Janos Plocher" userId="ba7cd727-c325-432c-8863-bb9badcea957" providerId="ADAL" clId="{DF93BB84-0486-49C9-81D3-5FD8FB38A753}" dt="2021-12-22T12:15:03.717" v="6272"/>
          <ac:cxnSpMkLst>
            <pc:docMk/>
            <pc:sldMk cId="52276481" sldId="653"/>
            <ac:cxnSpMk id="69" creationId="{47BA333F-368A-4BDC-9848-9FA22BEEF44D}"/>
          </ac:cxnSpMkLst>
        </pc:cxnChg>
        <pc:cxnChg chg="mod">
          <ac:chgData name="Janos Plocher" userId="ba7cd727-c325-432c-8863-bb9badcea957" providerId="ADAL" clId="{DF93BB84-0486-49C9-81D3-5FD8FB38A753}" dt="2021-12-22T12:15:03.717" v="6272"/>
          <ac:cxnSpMkLst>
            <pc:docMk/>
            <pc:sldMk cId="52276481" sldId="653"/>
            <ac:cxnSpMk id="70" creationId="{DFA5D83A-D948-4BF3-8985-E617EA053ECC}"/>
          </ac:cxnSpMkLst>
        </pc:cxnChg>
        <pc:cxnChg chg="mod">
          <ac:chgData name="Janos Plocher" userId="ba7cd727-c325-432c-8863-bb9badcea957" providerId="ADAL" clId="{DF93BB84-0486-49C9-81D3-5FD8FB38A753}" dt="2021-12-22T12:15:55.529" v="6298"/>
          <ac:cxnSpMkLst>
            <pc:docMk/>
            <pc:sldMk cId="52276481" sldId="653"/>
            <ac:cxnSpMk id="76" creationId="{AEFDE0C5-B46C-41E0-BBFD-8768B196ACA2}"/>
          </ac:cxnSpMkLst>
        </pc:cxnChg>
        <pc:cxnChg chg="mod">
          <ac:chgData name="Janos Plocher" userId="ba7cd727-c325-432c-8863-bb9badcea957" providerId="ADAL" clId="{DF93BB84-0486-49C9-81D3-5FD8FB38A753}" dt="2021-12-22T12:15:55.529" v="6298"/>
          <ac:cxnSpMkLst>
            <pc:docMk/>
            <pc:sldMk cId="52276481" sldId="653"/>
            <ac:cxnSpMk id="77" creationId="{152F85AA-4F7D-4030-8F4F-33D127B383FB}"/>
          </ac:cxnSpMkLst>
        </pc:cxnChg>
        <pc:cxnChg chg="mod">
          <ac:chgData name="Janos Plocher" userId="ba7cd727-c325-432c-8863-bb9badcea957" providerId="ADAL" clId="{DF93BB84-0486-49C9-81D3-5FD8FB38A753}" dt="2021-12-22T12:15:55.529" v="6298"/>
          <ac:cxnSpMkLst>
            <pc:docMk/>
            <pc:sldMk cId="52276481" sldId="653"/>
            <ac:cxnSpMk id="78" creationId="{D307E110-AACA-4A80-BDC9-498000FA60D9}"/>
          </ac:cxnSpMkLst>
        </pc:cxnChg>
        <pc:cxnChg chg="mod">
          <ac:chgData name="Janos Plocher" userId="ba7cd727-c325-432c-8863-bb9badcea957" providerId="ADAL" clId="{DF93BB84-0486-49C9-81D3-5FD8FB38A753}" dt="2021-12-22T12:15:55.529" v="6298"/>
          <ac:cxnSpMkLst>
            <pc:docMk/>
            <pc:sldMk cId="52276481" sldId="653"/>
            <ac:cxnSpMk id="79" creationId="{704B3E52-DDD0-4E49-9681-20D9E36E742C}"/>
          </ac:cxnSpMkLst>
        </pc:cxnChg>
        <pc:cxnChg chg="mod">
          <ac:chgData name="Janos Plocher" userId="ba7cd727-c325-432c-8863-bb9badcea957" providerId="ADAL" clId="{DF93BB84-0486-49C9-81D3-5FD8FB38A753}" dt="2021-12-22T12:15:55.529" v="6298"/>
          <ac:cxnSpMkLst>
            <pc:docMk/>
            <pc:sldMk cId="52276481" sldId="653"/>
            <ac:cxnSpMk id="87" creationId="{B08ACB3E-FFE9-489D-BF45-CFE6BC3D2972}"/>
          </ac:cxnSpMkLst>
        </pc:cxnChg>
        <pc:cxnChg chg="mod">
          <ac:chgData name="Janos Plocher" userId="ba7cd727-c325-432c-8863-bb9badcea957" providerId="ADAL" clId="{DF93BB84-0486-49C9-81D3-5FD8FB38A753}" dt="2021-12-22T12:15:55.529" v="6298"/>
          <ac:cxnSpMkLst>
            <pc:docMk/>
            <pc:sldMk cId="52276481" sldId="653"/>
            <ac:cxnSpMk id="88" creationId="{F7F31FB2-1F9C-460C-A191-D48C681E00EA}"/>
          </ac:cxnSpMkLst>
        </pc:cxnChg>
        <pc:cxnChg chg="mod">
          <ac:chgData name="Janos Plocher" userId="ba7cd727-c325-432c-8863-bb9badcea957" providerId="ADAL" clId="{DF93BB84-0486-49C9-81D3-5FD8FB38A753}" dt="2021-12-22T12:15:55.529" v="6298"/>
          <ac:cxnSpMkLst>
            <pc:docMk/>
            <pc:sldMk cId="52276481" sldId="653"/>
            <ac:cxnSpMk id="89" creationId="{4820A7E9-D66F-49F2-9197-9336DBCF5C87}"/>
          </ac:cxnSpMkLst>
        </pc:cxnChg>
        <pc:cxnChg chg="add mod">
          <ac:chgData name="Janos Plocher" userId="ba7cd727-c325-432c-8863-bb9badcea957" providerId="ADAL" clId="{DF93BB84-0486-49C9-81D3-5FD8FB38A753}" dt="2021-12-22T12:21:55.662" v="6349" actId="164"/>
          <ac:cxnSpMkLst>
            <pc:docMk/>
            <pc:sldMk cId="52276481" sldId="653"/>
            <ac:cxnSpMk id="94" creationId="{EB6FADC3-FC72-40B4-AB9C-8810C2B1370B}"/>
          </ac:cxnSpMkLst>
        </pc:cxnChg>
        <pc:cxnChg chg="add mod">
          <ac:chgData name="Janos Plocher" userId="ba7cd727-c325-432c-8863-bb9badcea957" providerId="ADAL" clId="{DF93BB84-0486-49C9-81D3-5FD8FB38A753}" dt="2021-12-22T12:21:55.662" v="6349" actId="164"/>
          <ac:cxnSpMkLst>
            <pc:docMk/>
            <pc:sldMk cId="52276481" sldId="653"/>
            <ac:cxnSpMk id="95" creationId="{27E94062-4469-4E38-876A-E781EC27D3AE}"/>
          </ac:cxnSpMkLst>
        </pc:cxnChg>
        <pc:cxnChg chg="mod">
          <ac:chgData name="Janos Plocher" userId="ba7cd727-c325-432c-8863-bb9badcea957" providerId="ADAL" clId="{DF93BB84-0486-49C9-81D3-5FD8FB38A753}" dt="2021-12-22T12:26:01.645" v="6536"/>
          <ac:cxnSpMkLst>
            <pc:docMk/>
            <pc:sldMk cId="52276481" sldId="653"/>
            <ac:cxnSpMk id="113" creationId="{ADE41A9E-A525-4687-A789-2A5FF75AE5ED}"/>
          </ac:cxnSpMkLst>
        </pc:cxnChg>
        <pc:cxnChg chg="mod">
          <ac:chgData name="Janos Plocher" userId="ba7cd727-c325-432c-8863-bb9badcea957" providerId="ADAL" clId="{DF93BB84-0486-49C9-81D3-5FD8FB38A753}" dt="2021-12-22T12:26:01.645" v="6536"/>
          <ac:cxnSpMkLst>
            <pc:docMk/>
            <pc:sldMk cId="52276481" sldId="653"/>
            <ac:cxnSpMk id="114" creationId="{4BB53948-EB59-4184-8952-91A6CC526DFD}"/>
          </ac:cxnSpMkLst>
        </pc:cxnChg>
        <pc:cxnChg chg="mod">
          <ac:chgData name="Janos Plocher" userId="ba7cd727-c325-432c-8863-bb9badcea957" providerId="ADAL" clId="{DF93BB84-0486-49C9-81D3-5FD8FB38A753}" dt="2021-12-22T12:26:01.645" v="6536"/>
          <ac:cxnSpMkLst>
            <pc:docMk/>
            <pc:sldMk cId="52276481" sldId="653"/>
            <ac:cxnSpMk id="115" creationId="{5C749D80-666D-47A1-A203-C96DC037EFA7}"/>
          </ac:cxnSpMkLst>
        </pc:cxnChg>
        <pc:cxnChg chg="mod">
          <ac:chgData name="Janos Plocher" userId="ba7cd727-c325-432c-8863-bb9badcea957" providerId="ADAL" clId="{DF93BB84-0486-49C9-81D3-5FD8FB38A753}" dt="2021-12-22T12:26:01.645" v="6536"/>
          <ac:cxnSpMkLst>
            <pc:docMk/>
            <pc:sldMk cId="52276481" sldId="653"/>
            <ac:cxnSpMk id="116" creationId="{1B8A63D5-4CED-4BEA-916A-831BAF1593DA}"/>
          </ac:cxnSpMkLst>
        </pc:cxnChg>
        <pc:cxnChg chg="mod">
          <ac:chgData name="Janos Plocher" userId="ba7cd727-c325-432c-8863-bb9badcea957" providerId="ADAL" clId="{DF93BB84-0486-49C9-81D3-5FD8FB38A753}" dt="2021-12-22T12:26:01.645" v="6536"/>
          <ac:cxnSpMkLst>
            <pc:docMk/>
            <pc:sldMk cId="52276481" sldId="653"/>
            <ac:cxnSpMk id="117" creationId="{32C02EB5-8241-41D6-9DFE-104AAF5488B0}"/>
          </ac:cxnSpMkLst>
        </pc:cxnChg>
        <pc:cxnChg chg="mod">
          <ac:chgData name="Janos Plocher" userId="ba7cd727-c325-432c-8863-bb9badcea957" providerId="ADAL" clId="{DF93BB84-0486-49C9-81D3-5FD8FB38A753}" dt="2021-12-22T12:26:01.645" v="6536"/>
          <ac:cxnSpMkLst>
            <pc:docMk/>
            <pc:sldMk cId="52276481" sldId="653"/>
            <ac:cxnSpMk id="119" creationId="{7492E101-BACB-415F-BCBC-35AA533925E1}"/>
          </ac:cxnSpMkLst>
        </pc:cxnChg>
        <pc:cxnChg chg="mod">
          <ac:chgData name="Janos Plocher" userId="ba7cd727-c325-432c-8863-bb9badcea957" providerId="ADAL" clId="{DF93BB84-0486-49C9-81D3-5FD8FB38A753}" dt="2021-12-22T12:26:01.645" v="6536"/>
          <ac:cxnSpMkLst>
            <pc:docMk/>
            <pc:sldMk cId="52276481" sldId="653"/>
            <ac:cxnSpMk id="120" creationId="{56CF1FA8-DF1C-4FFC-90BC-C3C4DF76B7AC}"/>
          </ac:cxnSpMkLst>
        </pc:cxnChg>
        <pc:cxnChg chg="add mod">
          <ac:chgData name="Janos Plocher" userId="ba7cd727-c325-432c-8863-bb9badcea957" providerId="ADAL" clId="{DF93BB84-0486-49C9-81D3-5FD8FB38A753}" dt="2021-12-22T12:32:28.666" v="6619" actId="208"/>
          <ac:cxnSpMkLst>
            <pc:docMk/>
            <pc:sldMk cId="52276481" sldId="653"/>
            <ac:cxnSpMk id="126" creationId="{1915B258-98B5-48E6-8729-9AD7D931328C}"/>
          </ac:cxnSpMkLst>
        </pc:cxnChg>
        <pc:cxnChg chg="add mod">
          <ac:chgData name="Janos Plocher" userId="ba7cd727-c325-432c-8863-bb9badcea957" providerId="ADAL" clId="{DF93BB84-0486-49C9-81D3-5FD8FB38A753}" dt="2021-12-22T12:32:28.666" v="6619" actId="208"/>
          <ac:cxnSpMkLst>
            <pc:docMk/>
            <pc:sldMk cId="52276481" sldId="653"/>
            <ac:cxnSpMk id="127" creationId="{981B56CE-5360-4153-BF99-9DA753FE51E7}"/>
          </ac:cxnSpMkLst>
        </pc:cxnChg>
      </pc:sldChg>
      <pc:sldChg chg="addSp delSp modSp new del mod">
        <pc:chgData name="Janos Plocher" userId="ba7cd727-c325-432c-8863-bb9badcea957" providerId="ADAL" clId="{DF93BB84-0486-49C9-81D3-5FD8FB38A753}" dt="2021-12-17T13:58:06.753" v="438" actId="47"/>
        <pc:sldMkLst>
          <pc:docMk/>
          <pc:sldMk cId="3501789805" sldId="653"/>
        </pc:sldMkLst>
        <pc:spChg chg="add mod">
          <ac:chgData name="Janos Plocher" userId="ba7cd727-c325-432c-8863-bb9badcea957" providerId="ADAL" clId="{DF93BB84-0486-49C9-81D3-5FD8FB38A753}" dt="2021-12-17T13:32:13.536" v="8" actId="164"/>
          <ac:spMkLst>
            <pc:docMk/>
            <pc:sldMk cId="3501789805" sldId="653"/>
            <ac:spMk id="8" creationId="{D52E2558-CC49-48D3-BCBC-1BD115C96E89}"/>
          </ac:spMkLst>
        </pc:spChg>
        <pc:spChg chg="add mod">
          <ac:chgData name="Janos Plocher" userId="ba7cd727-c325-432c-8863-bb9badcea957" providerId="ADAL" clId="{DF93BB84-0486-49C9-81D3-5FD8FB38A753}" dt="2021-12-17T13:32:13.536" v="8" actId="164"/>
          <ac:spMkLst>
            <pc:docMk/>
            <pc:sldMk cId="3501789805" sldId="653"/>
            <ac:spMk id="9" creationId="{54A701A8-FB4A-4C89-B3EC-62D6312E9BB0}"/>
          </ac:spMkLst>
        </pc:spChg>
        <pc:spChg chg="add mod">
          <ac:chgData name="Janos Plocher" userId="ba7cd727-c325-432c-8863-bb9badcea957" providerId="ADAL" clId="{DF93BB84-0486-49C9-81D3-5FD8FB38A753}" dt="2021-12-17T13:39:45.152" v="192" actId="1076"/>
          <ac:spMkLst>
            <pc:docMk/>
            <pc:sldMk cId="3501789805" sldId="653"/>
            <ac:spMk id="10" creationId="{1F57B5F4-A3D5-4C46-9495-38B29F748C66}"/>
          </ac:spMkLst>
        </pc:spChg>
        <pc:spChg chg="add mod ord">
          <ac:chgData name="Janos Plocher" userId="ba7cd727-c325-432c-8863-bb9badcea957" providerId="ADAL" clId="{DF93BB84-0486-49C9-81D3-5FD8FB38A753}" dt="2021-12-17T13:51:07.458" v="275" actId="164"/>
          <ac:spMkLst>
            <pc:docMk/>
            <pc:sldMk cId="3501789805" sldId="653"/>
            <ac:spMk id="12" creationId="{8673A817-06AC-413C-AB71-FEB91B5F991B}"/>
          </ac:spMkLst>
        </pc:spChg>
        <pc:spChg chg="add mod ord">
          <ac:chgData name="Janos Plocher" userId="ba7cd727-c325-432c-8863-bb9badcea957" providerId="ADAL" clId="{DF93BB84-0486-49C9-81D3-5FD8FB38A753}" dt="2021-12-17T13:51:07.458" v="275" actId="164"/>
          <ac:spMkLst>
            <pc:docMk/>
            <pc:sldMk cId="3501789805" sldId="653"/>
            <ac:spMk id="13" creationId="{DD7EBF99-B43C-4E79-8E9E-88BB80DBA329}"/>
          </ac:spMkLst>
        </pc:spChg>
        <pc:spChg chg="add del">
          <ac:chgData name="Janos Plocher" userId="ba7cd727-c325-432c-8863-bb9badcea957" providerId="ADAL" clId="{DF93BB84-0486-49C9-81D3-5FD8FB38A753}" dt="2021-12-17T13:34:53.025" v="43" actId="478"/>
          <ac:spMkLst>
            <pc:docMk/>
            <pc:sldMk cId="3501789805" sldId="653"/>
            <ac:spMk id="16" creationId="{9D44B47B-C3A0-4993-B4FE-583BDBEA610F}"/>
          </ac:spMkLst>
        </pc:spChg>
        <pc:spChg chg="add mod ord">
          <ac:chgData name="Janos Plocher" userId="ba7cd727-c325-432c-8863-bb9badcea957" providerId="ADAL" clId="{DF93BB84-0486-49C9-81D3-5FD8FB38A753}" dt="2021-12-17T13:51:07.458" v="275" actId="164"/>
          <ac:spMkLst>
            <pc:docMk/>
            <pc:sldMk cId="3501789805" sldId="653"/>
            <ac:spMk id="17" creationId="{C196D33C-E4C5-4F4C-B3C8-E4E205C674FC}"/>
          </ac:spMkLst>
        </pc:spChg>
        <pc:spChg chg="add mod">
          <ac:chgData name="Janos Plocher" userId="ba7cd727-c325-432c-8863-bb9badcea957" providerId="ADAL" clId="{DF93BB84-0486-49C9-81D3-5FD8FB38A753}" dt="2021-12-17T13:51:07.458" v="275" actId="164"/>
          <ac:spMkLst>
            <pc:docMk/>
            <pc:sldMk cId="3501789805" sldId="653"/>
            <ac:spMk id="18" creationId="{8759FFB2-A944-4377-AB2D-C63263582CA2}"/>
          </ac:spMkLst>
        </pc:spChg>
        <pc:spChg chg="add del mod">
          <ac:chgData name="Janos Plocher" userId="ba7cd727-c325-432c-8863-bb9badcea957" providerId="ADAL" clId="{DF93BB84-0486-49C9-81D3-5FD8FB38A753}" dt="2021-12-17T13:38:04.753" v="111" actId="478"/>
          <ac:spMkLst>
            <pc:docMk/>
            <pc:sldMk cId="3501789805" sldId="653"/>
            <ac:spMk id="19" creationId="{1CDFF719-8829-4798-A6A1-28771B21836F}"/>
          </ac:spMkLst>
        </pc:spChg>
        <pc:spChg chg="add mod">
          <ac:chgData name="Janos Plocher" userId="ba7cd727-c325-432c-8863-bb9badcea957" providerId="ADAL" clId="{DF93BB84-0486-49C9-81D3-5FD8FB38A753}" dt="2021-12-17T13:51:07.458" v="275" actId="164"/>
          <ac:spMkLst>
            <pc:docMk/>
            <pc:sldMk cId="3501789805" sldId="653"/>
            <ac:spMk id="20" creationId="{F5A7CE92-3AF9-4931-B812-A677FBE43FA1}"/>
          </ac:spMkLst>
        </pc:spChg>
        <pc:spChg chg="add mod ord">
          <ac:chgData name="Janos Plocher" userId="ba7cd727-c325-432c-8863-bb9badcea957" providerId="ADAL" clId="{DF93BB84-0486-49C9-81D3-5FD8FB38A753}" dt="2021-12-17T13:51:07.458" v="275" actId="164"/>
          <ac:spMkLst>
            <pc:docMk/>
            <pc:sldMk cId="3501789805" sldId="653"/>
            <ac:spMk id="21" creationId="{F707F372-B85A-48B0-96EC-066B84673094}"/>
          </ac:spMkLst>
        </pc:spChg>
        <pc:spChg chg="add mod">
          <ac:chgData name="Janos Plocher" userId="ba7cd727-c325-432c-8863-bb9badcea957" providerId="ADAL" clId="{DF93BB84-0486-49C9-81D3-5FD8FB38A753}" dt="2021-12-17T13:51:07.458" v="275" actId="164"/>
          <ac:spMkLst>
            <pc:docMk/>
            <pc:sldMk cId="3501789805" sldId="653"/>
            <ac:spMk id="24" creationId="{0E2B801C-EBDC-4726-AD05-B3F2893154D0}"/>
          </ac:spMkLst>
        </pc:spChg>
        <pc:spChg chg="add mod">
          <ac:chgData name="Janos Plocher" userId="ba7cd727-c325-432c-8863-bb9badcea957" providerId="ADAL" clId="{DF93BB84-0486-49C9-81D3-5FD8FB38A753}" dt="2021-12-17T13:51:07.458" v="275" actId="164"/>
          <ac:spMkLst>
            <pc:docMk/>
            <pc:sldMk cId="3501789805" sldId="653"/>
            <ac:spMk id="25" creationId="{E4ABEDA1-F6F7-409D-AFEC-564E03BE2312}"/>
          </ac:spMkLst>
        </pc:spChg>
        <pc:spChg chg="add mod">
          <ac:chgData name="Janos Plocher" userId="ba7cd727-c325-432c-8863-bb9badcea957" providerId="ADAL" clId="{DF93BB84-0486-49C9-81D3-5FD8FB38A753}" dt="2021-12-17T13:51:07.458" v="275" actId="164"/>
          <ac:spMkLst>
            <pc:docMk/>
            <pc:sldMk cId="3501789805" sldId="653"/>
            <ac:spMk id="26" creationId="{E4270E54-6CEF-4968-8207-DD71B1442A4F}"/>
          </ac:spMkLst>
        </pc:spChg>
        <pc:spChg chg="add mod">
          <ac:chgData name="Janos Plocher" userId="ba7cd727-c325-432c-8863-bb9badcea957" providerId="ADAL" clId="{DF93BB84-0486-49C9-81D3-5FD8FB38A753}" dt="2021-12-17T13:56:38.007" v="391" actId="164"/>
          <ac:spMkLst>
            <pc:docMk/>
            <pc:sldMk cId="3501789805" sldId="653"/>
            <ac:spMk id="59" creationId="{66D414F8-3E97-4034-A8EC-DB8AE46985A5}"/>
          </ac:spMkLst>
        </pc:spChg>
        <pc:spChg chg="add mod">
          <ac:chgData name="Janos Plocher" userId="ba7cd727-c325-432c-8863-bb9badcea957" providerId="ADAL" clId="{DF93BB84-0486-49C9-81D3-5FD8FB38A753}" dt="2021-12-17T13:56:38.007" v="391" actId="164"/>
          <ac:spMkLst>
            <pc:docMk/>
            <pc:sldMk cId="3501789805" sldId="653"/>
            <ac:spMk id="60" creationId="{0F6C324E-4632-40B3-8004-6CA263411BB5}"/>
          </ac:spMkLst>
        </pc:spChg>
        <pc:spChg chg="add mod">
          <ac:chgData name="Janos Plocher" userId="ba7cd727-c325-432c-8863-bb9badcea957" providerId="ADAL" clId="{DF93BB84-0486-49C9-81D3-5FD8FB38A753}" dt="2021-12-17T13:56:38.007" v="391" actId="164"/>
          <ac:spMkLst>
            <pc:docMk/>
            <pc:sldMk cId="3501789805" sldId="653"/>
            <ac:spMk id="61" creationId="{75D272DD-D2BA-4D4D-B478-2925297BCC8D}"/>
          </ac:spMkLst>
        </pc:spChg>
        <pc:spChg chg="add mod">
          <ac:chgData name="Janos Plocher" userId="ba7cd727-c325-432c-8863-bb9badcea957" providerId="ADAL" clId="{DF93BB84-0486-49C9-81D3-5FD8FB38A753}" dt="2021-12-17T13:56:38.007" v="391" actId="164"/>
          <ac:spMkLst>
            <pc:docMk/>
            <pc:sldMk cId="3501789805" sldId="653"/>
            <ac:spMk id="62" creationId="{EA50C87A-E76D-42FD-8795-AF890E6647A7}"/>
          </ac:spMkLst>
        </pc:spChg>
        <pc:spChg chg="add mod">
          <ac:chgData name="Janos Plocher" userId="ba7cd727-c325-432c-8863-bb9badcea957" providerId="ADAL" clId="{DF93BB84-0486-49C9-81D3-5FD8FB38A753}" dt="2021-12-17T13:56:38.007" v="391" actId="164"/>
          <ac:spMkLst>
            <pc:docMk/>
            <pc:sldMk cId="3501789805" sldId="653"/>
            <ac:spMk id="63" creationId="{8437DD28-7CA2-4BF4-A091-B9514AE09B84}"/>
          </ac:spMkLst>
        </pc:spChg>
        <pc:spChg chg="add mod">
          <ac:chgData name="Janos Plocher" userId="ba7cd727-c325-432c-8863-bb9badcea957" providerId="ADAL" clId="{DF93BB84-0486-49C9-81D3-5FD8FB38A753}" dt="2021-12-17T13:56:38.007" v="391" actId="164"/>
          <ac:spMkLst>
            <pc:docMk/>
            <pc:sldMk cId="3501789805" sldId="653"/>
            <ac:spMk id="64" creationId="{914BEB77-1647-41FF-9B08-1ED5527DB917}"/>
          </ac:spMkLst>
        </pc:spChg>
        <pc:spChg chg="add mod">
          <ac:chgData name="Janos Plocher" userId="ba7cd727-c325-432c-8863-bb9badcea957" providerId="ADAL" clId="{DF93BB84-0486-49C9-81D3-5FD8FB38A753}" dt="2021-12-17T13:56:38.007" v="391" actId="164"/>
          <ac:spMkLst>
            <pc:docMk/>
            <pc:sldMk cId="3501789805" sldId="653"/>
            <ac:spMk id="65" creationId="{D410CE55-E779-47C7-A380-516C5EDF66A8}"/>
          </ac:spMkLst>
        </pc:spChg>
        <pc:spChg chg="add mod">
          <ac:chgData name="Janos Plocher" userId="ba7cd727-c325-432c-8863-bb9badcea957" providerId="ADAL" clId="{DF93BB84-0486-49C9-81D3-5FD8FB38A753}" dt="2021-12-17T13:56:38.007" v="391" actId="164"/>
          <ac:spMkLst>
            <pc:docMk/>
            <pc:sldMk cId="3501789805" sldId="653"/>
            <ac:spMk id="66" creationId="{80135D24-7FB4-4687-AC89-537CE88847F2}"/>
          </ac:spMkLst>
        </pc:spChg>
        <pc:spChg chg="add mod">
          <ac:chgData name="Janos Plocher" userId="ba7cd727-c325-432c-8863-bb9badcea957" providerId="ADAL" clId="{DF93BB84-0486-49C9-81D3-5FD8FB38A753}" dt="2021-12-17T13:56:38.007" v="391" actId="164"/>
          <ac:spMkLst>
            <pc:docMk/>
            <pc:sldMk cId="3501789805" sldId="653"/>
            <ac:spMk id="67" creationId="{2EC1750E-2D8D-4699-820C-F09ECE19D018}"/>
          </ac:spMkLst>
        </pc:spChg>
        <pc:grpChg chg="add mod">
          <ac:chgData name="Janos Plocher" userId="ba7cd727-c325-432c-8863-bb9badcea957" providerId="ADAL" clId="{DF93BB84-0486-49C9-81D3-5FD8FB38A753}" dt="2021-12-17T13:51:07.458" v="275" actId="164"/>
          <ac:grpSpMkLst>
            <pc:docMk/>
            <pc:sldMk cId="3501789805" sldId="653"/>
            <ac:grpSpMk id="11" creationId="{1EE35683-8EC1-41E2-B2BB-A6484612290D}"/>
          </ac:grpSpMkLst>
        </pc:grpChg>
        <pc:grpChg chg="add mod">
          <ac:chgData name="Janos Plocher" userId="ba7cd727-c325-432c-8863-bb9badcea957" providerId="ADAL" clId="{DF93BB84-0486-49C9-81D3-5FD8FB38A753}" dt="2021-12-17T13:50:59.960" v="272" actId="164"/>
          <ac:grpSpMkLst>
            <pc:docMk/>
            <pc:sldMk cId="3501789805" sldId="653"/>
            <ac:grpSpMk id="33" creationId="{838160E5-8BCA-4C35-8E3A-AB16D33DE0E8}"/>
          </ac:grpSpMkLst>
        </pc:grpChg>
        <pc:grpChg chg="add mod">
          <ac:chgData name="Janos Plocher" userId="ba7cd727-c325-432c-8863-bb9badcea957" providerId="ADAL" clId="{DF93BB84-0486-49C9-81D3-5FD8FB38A753}" dt="2021-12-17T13:56:38.007" v="391" actId="164"/>
          <ac:grpSpMkLst>
            <pc:docMk/>
            <pc:sldMk cId="3501789805" sldId="653"/>
            <ac:grpSpMk id="36" creationId="{20135E65-FA98-425B-861F-916026F635AC}"/>
          </ac:grpSpMkLst>
        </pc:grpChg>
        <pc:grpChg chg="add mod">
          <ac:chgData name="Janos Plocher" userId="ba7cd727-c325-432c-8863-bb9badcea957" providerId="ADAL" clId="{DF93BB84-0486-49C9-81D3-5FD8FB38A753}" dt="2021-12-17T13:51:09.571" v="276" actId="1076"/>
          <ac:grpSpMkLst>
            <pc:docMk/>
            <pc:sldMk cId="3501789805" sldId="653"/>
            <ac:grpSpMk id="37" creationId="{0AA38309-DBEA-439B-B056-E3E44BA67F32}"/>
          </ac:grpSpMkLst>
        </pc:grpChg>
        <pc:grpChg chg="add mod">
          <ac:chgData name="Janos Plocher" userId="ba7cd727-c325-432c-8863-bb9badcea957" providerId="ADAL" clId="{DF93BB84-0486-49C9-81D3-5FD8FB38A753}" dt="2021-12-17T13:56:38.007" v="391" actId="164"/>
          <ac:grpSpMkLst>
            <pc:docMk/>
            <pc:sldMk cId="3501789805" sldId="653"/>
            <ac:grpSpMk id="48" creationId="{F92E4064-BF08-4661-858C-5075AE20D27A}"/>
          </ac:grpSpMkLst>
        </pc:grpChg>
        <pc:grpChg chg="add mod">
          <ac:chgData name="Janos Plocher" userId="ba7cd727-c325-432c-8863-bb9badcea957" providerId="ADAL" clId="{DF93BB84-0486-49C9-81D3-5FD8FB38A753}" dt="2021-12-17T13:56:38.007" v="391" actId="164"/>
          <ac:grpSpMkLst>
            <pc:docMk/>
            <pc:sldMk cId="3501789805" sldId="653"/>
            <ac:grpSpMk id="50" creationId="{C2CE6179-F4BE-4FE8-95B0-AB57E8CB9171}"/>
          </ac:grpSpMkLst>
        </pc:grpChg>
        <pc:grpChg chg="add mod">
          <ac:chgData name="Janos Plocher" userId="ba7cd727-c325-432c-8863-bb9badcea957" providerId="ADAL" clId="{DF93BB84-0486-49C9-81D3-5FD8FB38A753}" dt="2021-12-17T13:56:38.007" v="391" actId="164"/>
          <ac:grpSpMkLst>
            <pc:docMk/>
            <pc:sldMk cId="3501789805" sldId="653"/>
            <ac:grpSpMk id="54" creationId="{C91AD35C-1823-46E6-8825-10B5F9382ED5}"/>
          </ac:grpSpMkLst>
        </pc:grpChg>
        <pc:grpChg chg="add mod">
          <ac:chgData name="Janos Plocher" userId="ba7cd727-c325-432c-8863-bb9badcea957" providerId="ADAL" clId="{DF93BB84-0486-49C9-81D3-5FD8FB38A753}" dt="2021-12-17T13:56:38.007" v="391" actId="164"/>
          <ac:grpSpMkLst>
            <pc:docMk/>
            <pc:sldMk cId="3501789805" sldId="653"/>
            <ac:grpSpMk id="68" creationId="{269C34F3-203F-4B61-9D27-59856C0B9A69}"/>
          </ac:grpSpMkLst>
        </pc:grpChg>
        <pc:picChg chg="add mod">
          <ac:chgData name="Janos Plocher" userId="ba7cd727-c325-432c-8863-bb9badcea957" providerId="ADAL" clId="{DF93BB84-0486-49C9-81D3-5FD8FB38A753}" dt="2021-12-17T13:51:03.231" v="274" actId="14100"/>
          <ac:picMkLst>
            <pc:docMk/>
            <pc:sldMk cId="3501789805" sldId="653"/>
            <ac:picMk id="4" creationId="{6EE7BBE8-0F92-4501-BAFA-048ECAE09488}"/>
          </ac:picMkLst>
        </pc:picChg>
        <pc:picChg chg="add mod">
          <ac:chgData name="Janos Plocher" userId="ba7cd727-c325-432c-8863-bb9badcea957" providerId="ADAL" clId="{DF93BB84-0486-49C9-81D3-5FD8FB38A753}" dt="2021-12-17T13:50:25.606" v="266" actId="164"/>
          <ac:picMkLst>
            <pc:docMk/>
            <pc:sldMk cId="3501789805" sldId="653"/>
            <ac:picMk id="28" creationId="{0B3627D6-A0F8-4698-95EE-E200DFC63C67}"/>
          </ac:picMkLst>
        </pc:picChg>
        <pc:picChg chg="add del mod modCrop">
          <ac:chgData name="Janos Plocher" userId="ba7cd727-c325-432c-8863-bb9badcea957" providerId="ADAL" clId="{DF93BB84-0486-49C9-81D3-5FD8FB38A753}" dt="2021-12-17T13:49:43.864" v="257" actId="478"/>
          <ac:picMkLst>
            <pc:docMk/>
            <pc:sldMk cId="3501789805" sldId="653"/>
            <ac:picMk id="29" creationId="{B9E3990D-A449-459B-8689-B653BE037B16}"/>
          </ac:picMkLst>
        </pc:picChg>
        <pc:picChg chg="add del mod">
          <ac:chgData name="Janos Plocher" userId="ba7cd727-c325-432c-8863-bb9badcea957" providerId="ADAL" clId="{DF93BB84-0486-49C9-81D3-5FD8FB38A753}" dt="2021-12-17T13:49:48.168" v="261" actId="478"/>
          <ac:picMkLst>
            <pc:docMk/>
            <pc:sldMk cId="3501789805" sldId="653"/>
            <ac:picMk id="30" creationId="{4CA7A67F-EE3D-41E7-8B88-932821975D7C}"/>
          </ac:picMkLst>
        </pc:picChg>
        <pc:picChg chg="add mod">
          <ac:chgData name="Janos Plocher" userId="ba7cd727-c325-432c-8863-bb9badcea957" providerId="ADAL" clId="{DF93BB84-0486-49C9-81D3-5FD8FB38A753}" dt="2021-12-17T13:50:25.606" v="266" actId="164"/>
          <ac:picMkLst>
            <pc:docMk/>
            <pc:sldMk cId="3501789805" sldId="653"/>
            <ac:picMk id="32" creationId="{19B284A9-E276-4DFA-8D4D-198E918D4EE6}"/>
          </ac:picMkLst>
        </pc:picChg>
        <pc:picChg chg="add mod">
          <ac:chgData name="Janos Plocher" userId="ba7cd727-c325-432c-8863-bb9badcea957" providerId="ADAL" clId="{DF93BB84-0486-49C9-81D3-5FD8FB38A753}" dt="2021-12-17T13:50:59.960" v="272" actId="164"/>
          <ac:picMkLst>
            <pc:docMk/>
            <pc:sldMk cId="3501789805" sldId="653"/>
            <ac:picMk id="35" creationId="{6D8639E7-3231-4897-AA34-7C6010953F0A}"/>
          </ac:picMkLst>
        </pc:picChg>
        <pc:cxnChg chg="add mod">
          <ac:chgData name="Janos Plocher" userId="ba7cd727-c325-432c-8863-bb9badcea957" providerId="ADAL" clId="{DF93BB84-0486-49C9-81D3-5FD8FB38A753}" dt="2021-12-17T13:39:59.589" v="195" actId="208"/>
          <ac:cxnSpMkLst>
            <pc:docMk/>
            <pc:sldMk cId="3501789805" sldId="653"/>
            <ac:cxnSpMk id="5" creationId="{8EF8BBBC-C642-46F2-9704-FC3162CD92C9}"/>
          </ac:cxnSpMkLst>
        </pc:cxnChg>
        <pc:cxnChg chg="add mod">
          <ac:chgData name="Janos Plocher" userId="ba7cd727-c325-432c-8863-bb9badcea957" providerId="ADAL" clId="{DF93BB84-0486-49C9-81D3-5FD8FB38A753}" dt="2021-12-17T13:39:55.953" v="194" actId="208"/>
          <ac:cxnSpMkLst>
            <pc:docMk/>
            <pc:sldMk cId="3501789805" sldId="653"/>
            <ac:cxnSpMk id="6" creationId="{BCBE7838-F138-44FF-92C1-500C405EE913}"/>
          </ac:cxnSpMkLst>
        </pc:cxnChg>
        <pc:cxnChg chg="add mod">
          <ac:chgData name="Janos Plocher" userId="ba7cd727-c325-432c-8863-bb9badcea957" providerId="ADAL" clId="{DF93BB84-0486-49C9-81D3-5FD8FB38A753}" dt="2021-12-17T13:32:13.536" v="8" actId="164"/>
          <ac:cxnSpMkLst>
            <pc:docMk/>
            <pc:sldMk cId="3501789805" sldId="653"/>
            <ac:cxnSpMk id="7" creationId="{C4251C4E-6EAE-4414-92CB-424CE7AC3787}"/>
          </ac:cxnSpMkLst>
        </pc:cxnChg>
        <pc:cxnChg chg="add del mod">
          <ac:chgData name="Janos Plocher" userId="ba7cd727-c325-432c-8863-bb9badcea957" providerId="ADAL" clId="{DF93BB84-0486-49C9-81D3-5FD8FB38A753}" dt="2021-12-17T13:36:37.937" v="90" actId="478"/>
          <ac:cxnSpMkLst>
            <pc:docMk/>
            <pc:sldMk cId="3501789805" sldId="653"/>
            <ac:cxnSpMk id="15" creationId="{E8A2AD7F-3B9F-48DD-9A8D-CCB72C3B85AE}"/>
          </ac:cxnSpMkLst>
        </pc:cxnChg>
        <pc:cxnChg chg="add mod">
          <ac:chgData name="Janos Plocher" userId="ba7cd727-c325-432c-8863-bb9badcea957" providerId="ADAL" clId="{DF93BB84-0486-49C9-81D3-5FD8FB38A753}" dt="2021-12-17T13:52:18.735" v="294" actId="164"/>
          <ac:cxnSpMkLst>
            <pc:docMk/>
            <pc:sldMk cId="3501789805" sldId="653"/>
            <ac:cxnSpMk id="39" creationId="{30FB086E-5B7A-4636-886E-BBDC54DE6199}"/>
          </ac:cxnSpMkLst>
        </pc:cxnChg>
        <pc:cxnChg chg="add mod">
          <ac:chgData name="Janos Plocher" userId="ba7cd727-c325-432c-8863-bb9badcea957" providerId="ADAL" clId="{DF93BB84-0486-49C9-81D3-5FD8FB38A753}" dt="2021-12-17T13:52:18.735" v="294" actId="164"/>
          <ac:cxnSpMkLst>
            <pc:docMk/>
            <pc:sldMk cId="3501789805" sldId="653"/>
            <ac:cxnSpMk id="41" creationId="{5D60B7FD-029C-48A9-A6F7-4A2BB6236771}"/>
          </ac:cxnSpMkLst>
        </pc:cxnChg>
        <pc:cxnChg chg="add mod">
          <ac:chgData name="Janos Plocher" userId="ba7cd727-c325-432c-8863-bb9badcea957" providerId="ADAL" clId="{DF93BB84-0486-49C9-81D3-5FD8FB38A753}" dt="2021-12-17T13:52:40.895" v="299" actId="1076"/>
          <ac:cxnSpMkLst>
            <pc:docMk/>
            <pc:sldMk cId="3501789805" sldId="653"/>
            <ac:cxnSpMk id="45" creationId="{0D980666-9F11-4DF4-BC0A-F153EE6CFBEF}"/>
          </ac:cxnSpMkLst>
        </pc:cxnChg>
        <pc:cxnChg chg="mod">
          <ac:chgData name="Janos Plocher" userId="ba7cd727-c325-432c-8863-bb9badcea957" providerId="ADAL" clId="{DF93BB84-0486-49C9-81D3-5FD8FB38A753}" dt="2021-12-17T13:52:46.861" v="301"/>
          <ac:cxnSpMkLst>
            <pc:docMk/>
            <pc:sldMk cId="3501789805" sldId="653"/>
            <ac:cxnSpMk id="51" creationId="{23B1D9A5-31B2-4750-9296-F0209CFFEDA1}"/>
          </ac:cxnSpMkLst>
        </pc:cxnChg>
        <pc:cxnChg chg="mod">
          <ac:chgData name="Janos Plocher" userId="ba7cd727-c325-432c-8863-bb9badcea957" providerId="ADAL" clId="{DF93BB84-0486-49C9-81D3-5FD8FB38A753}" dt="2021-12-17T13:52:46.861" v="301"/>
          <ac:cxnSpMkLst>
            <pc:docMk/>
            <pc:sldMk cId="3501789805" sldId="653"/>
            <ac:cxnSpMk id="52" creationId="{7E8090E4-6556-493E-AF4E-903C03AE4AC6}"/>
          </ac:cxnSpMkLst>
        </pc:cxnChg>
        <pc:cxnChg chg="mod">
          <ac:chgData name="Janos Plocher" userId="ba7cd727-c325-432c-8863-bb9badcea957" providerId="ADAL" clId="{DF93BB84-0486-49C9-81D3-5FD8FB38A753}" dt="2021-12-17T13:53:09.304" v="309" actId="1036"/>
          <ac:cxnSpMkLst>
            <pc:docMk/>
            <pc:sldMk cId="3501789805" sldId="653"/>
            <ac:cxnSpMk id="53" creationId="{25628B74-18A0-4B9A-A184-BA34F7996825}"/>
          </ac:cxnSpMkLst>
        </pc:cxnChg>
        <pc:cxnChg chg="mod">
          <ac:chgData name="Janos Plocher" userId="ba7cd727-c325-432c-8863-bb9badcea957" providerId="ADAL" clId="{DF93BB84-0486-49C9-81D3-5FD8FB38A753}" dt="2021-12-17T13:53:21.054" v="311"/>
          <ac:cxnSpMkLst>
            <pc:docMk/>
            <pc:sldMk cId="3501789805" sldId="653"/>
            <ac:cxnSpMk id="55" creationId="{7BFC1F2B-5CBE-4DDA-9279-C454435C7A1D}"/>
          </ac:cxnSpMkLst>
        </pc:cxnChg>
        <pc:cxnChg chg="mod">
          <ac:chgData name="Janos Plocher" userId="ba7cd727-c325-432c-8863-bb9badcea957" providerId="ADAL" clId="{DF93BB84-0486-49C9-81D3-5FD8FB38A753}" dt="2021-12-17T13:53:34.509" v="315" actId="1076"/>
          <ac:cxnSpMkLst>
            <pc:docMk/>
            <pc:sldMk cId="3501789805" sldId="653"/>
            <ac:cxnSpMk id="56" creationId="{41240B27-F3FF-4739-A21A-B558F0777BC8}"/>
          </ac:cxnSpMkLst>
        </pc:cxnChg>
        <pc:cxnChg chg="mod">
          <ac:chgData name="Janos Plocher" userId="ba7cd727-c325-432c-8863-bb9badcea957" providerId="ADAL" clId="{DF93BB84-0486-49C9-81D3-5FD8FB38A753}" dt="2021-12-17T13:53:21.054" v="311"/>
          <ac:cxnSpMkLst>
            <pc:docMk/>
            <pc:sldMk cId="3501789805" sldId="653"/>
            <ac:cxnSpMk id="57" creationId="{5FDFAE54-D0AA-4EA8-9590-DD03EA6E57FA}"/>
          </ac:cxnSpMkLst>
        </pc:cxnChg>
      </pc:sldChg>
      <pc:sldChg chg="mod modShow">
        <pc:chgData name="Janos Plocher" userId="ba7cd727-c325-432c-8863-bb9badcea957" providerId="ADAL" clId="{DF93BB84-0486-49C9-81D3-5FD8FB38A753}" dt="2021-12-23T12:05:13.024" v="8174" actId="729"/>
        <pc:sldMkLst>
          <pc:docMk/>
          <pc:sldMk cId="2049947296" sldId="654"/>
        </pc:sldMkLst>
      </pc:sldChg>
      <pc:sldChg chg="addSp delSp modSp add mod modNotesTx">
        <pc:chgData name="Janos Plocher" userId="ba7cd727-c325-432c-8863-bb9badcea957" providerId="ADAL" clId="{DF93BB84-0486-49C9-81D3-5FD8FB38A753}" dt="2022-01-03T13:15:10.993" v="15744" actId="20577"/>
        <pc:sldMkLst>
          <pc:docMk/>
          <pc:sldMk cId="3199068852" sldId="655"/>
        </pc:sldMkLst>
        <pc:spChg chg="del">
          <ac:chgData name="Janos Plocher" userId="ba7cd727-c325-432c-8863-bb9badcea957" providerId="ADAL" clId="{DF93BB84-0486-49C9-81D3-5FD8FB38A753}" dt="2021-12-21T12:08:54.197" v="1709" actId="478"/>
          <ac:spMkLst>
            <pc:docMk/>
            <pc:sldMk cId="3199068852" sldId="655"/>
            <ac:spMk id="6" creationId="{3A79AEFA-DDE4-46CA-80F0-83876D94D0CF}"/>
          </ac:spMkLst>
        </pc:spChg>
        <pc:spChg chg="mod">
          <ac:chgData name="Janos Plocher" userId="ba7cd727-c325-432c-8863-bb9badcea957" providerId="ADAL" clId="{DF93BB84-0486-49C9-81D3-5FD8FB38A753}" dt="2022-01-03T13:11:18.273" v="15724" actId="404"/>
          <ac:spMkLst>
            <pc:docMk/>
            <pc:sldMk cId="3199068852" sldId="655"/>
            <ac:spMk id="6" creationId="{3F0E8355-181D-4B53-8480-36C98A5222CD}"/>
          </ac:spMkLst>
        </pc:spChg>
        <pc:spChg chg="del mod">
          <ac:chgData name="Janos Plocher" userId="ba7cd727-c325-432c-8863-bb9badcea957" providerId="ADAL" clId="{DF93BB84-0486-49C9-81D3-5FD8FB38A753}" dt="2021-12-21T12:07:35.934" v="1696" actId="478"/>
          <ac:spMkLst>
            <pc:docMk/>
            <pc:sldMk cId="3199068852" sldId="655"/>
            <ac:spMk id="12" creationId="{2941CFF6-ADE9-49A1-A32E-C05864ED70ED}"/>
          </ac:spMkLst>
        </pc:spChg>
        <pc:spChg chg="del">
          <ac:chgData name="Janos Plocher" userId="ba7cd727-c325-432c-8863-bb9badcea957" providerId="ADAL" clId="{DF93BB84-0486-49C9-81D3-5FD8FB38A753}" dt="2021-12-21T12:07:39.974" v="1698" actId="478"/>
          <ac:spMkLst>
            <pc:docMk/>
            <pc:sldMk cId="3199068852" sldId="655"/>
            <ac:spMk id="13" creationId="{9A778D6A-5940-4DD3-8068-BB7A2F468815}"/>
          </ac:spMkLst>
        </pc:spChg>
        <pc:spChg chg="del">
          <ac:chgData name="Janos Plocher" userId="ba7cd727-c325-432c-8863-bb9badcea957" providerId="ADAL" clId="{DF93BB84-0486-49C9-81D3-5FD8FB38A753}" dt="2021-12-21T12:07:38.543" v="1697" actId="478"/>
          <ac:spMkLst>
            <pc:docMk/>
            <pc:sldMk cId="3199068852" sldId="655"/>
            <ac:spMk id="14" creationId="{A6126650-435A-4F11-B0DE-61873257C052}"/>
          </ac:spMkLst>
        </pc:spChg>
        <pc:spChg chg="del mod">
          <ac:chgData name="Janos Plocher" userId="ba7cd727-c325-432c-8863-bb9badcea957" providerId="ADAL" clId="{DF93BB84-0486-49C9-81D3-5FD8FB38A753}" dt="2021-12-21T12:09:06.933" v="1716" actId="478"/>
          <ac:spMkLst>
            <pc:docMk/>
            <pc:sldMk cId="3199068852" sldId="655"/>
            <ac:spMk id="16" creationId="{FEB888B8-0E0B-4A8B-8C8E-D47D8AA566A3}"/>
          </ac:spMkLst>
        </pc:spChg>
        <pc:spChg chg="del">
          <ac:chgData name="Janos Plocher" userId="ba7cd727-c325-432c-8863-bb9badcea957" providerId="ADAL" clId="{DF93BB84-0486-49C9-81D3-5FD8FB38A753}" dt="2021-12-21T12:09:04.412" v="1715" actId="478"/>
          <ac:spMkLst>
            <pc:docMk/>
            <pc:sldMk cId="3199068852" sldId="655"/>
            <ac:spMk id="17" creationId="{A5D7263D-446D-45B1-BFE5-EA1C5A7ED62F}"/>
          </ac:spMkLst>
        </pc:spChg>
        <pc:spChg chg="del">
          <ac:chgData name="Janos Plocher" userId="ba7cd727-c325-432c-8863-bb9badcea957" providerId="ADAL" clId="{DF93BB84-0486-49C9-81D3-5FD8FB38A753}" dt="2021-12-21T12:09:04.412" v="1715" actId="478"/>
          <ac:spMkLst>
            <pc:docMk/>
            <pc:sldMk cId="3199068852" sldId="655"/>
            <ac:spMk id="18" creationId="{327917AD-19A8-46FC-B7B1-B1780A9DAA64}"/>
          </ac:spMkLst>
        </pc:spChg>
        <pc:spChg chg="del">
          <ac:chgData name="Janos Plocher" userId="ba7cd727-c325-432c-8863-bb9badcea957" providerId="ADAL" clId="{DF93BB84-0486-49C9-81D3-5FD8FB38A753}" dt="2021-12-21T12:09:04.412" v="1715" actId="478"/>
          <ac:spMkLst>
            <pc:docMk/>
            <pc:sldMk cId="3199068852" sldId="655"/>
            <ac:spMk id="19" creationId="{F81A3A41-65C1-4F1A-811F-ABE58C12D6BA}"/>
          </ac:spMkLst>
        </pc:spChg>
        <pc:spChg chg="del">
          <ac:chgData name="Janos Plocher" userId="ba7cd727-c325-432c-8863-bb9badcea957" providerId="ADAL" clId="{DF93BB84-0486-49C9-81D3-5FD8FB38A753}" dt="2021-12-21T12:09:03.044" v="1714" actId="478"/>
          <ac:spMkLst>
            <pc:docMk/>
            <pc:sldMk cId="3199068852" sldId="655"/>
            <ac:spMk id="20" creationId="{A5837CB1-17F6-4472-BF5B-0FF1B74CF91B}"/>
          </ac:spMkLst>
        </pc:spChg>
        <pc:spChg chg="del">
          <ac:chgData name="Janos Plocher" userId="ba7cd727-c325-432c-8863-bb9badcea957" providerId="ADAL" clId="{DF93BB84-0486-49C9-81D3-5FD8FB38A753}" dt="2021-12-21T12:08:55.603" v="1710" actId="478"/>
          <ac:spMkLst>
            <pc:docMk/>
            <pc:sldMk cId="3199068852" sldId="655"/>
            <ac:spMk id="21" creationId="{3D9D2369-EC1E-4F64-904C-B21065B5B2DE}"/>
          </ac:spMkLst>
        </pc:spChg>
        <pc:spChg chg="del mod">
          <ac:chgData name="Janos Plocher" userId="ba7cd727-c325-432c-8863-bb9badcea957" providerId="ADAL" clId="{DF93BB84-0486-49C9-81D3-5FD8FB38A753}" dt="2021-12-21T12:08:52.957" v="1708" actId="478"/>
          <ac:spMkLst>
            <pc:docMk/>
            <pc:sldMk cId="3199068852" sldId="655"/>
            <ac:spMk id="22" creationId="{CDCC8EAF-6A2E-49EA-9ADA-FC6CEB2543F1}"/>
          </ac:spMkLst>
        </pc:spChg>
        <pc:spChg chg="add del">
          <ac:chgData name="Janos Plocher" userId="ba7cd727-c325-432c-8863-bb9badcea957" providerId="ADAL" clId="{DF93BB84-0486-49C9-81D3-5FD8FB38A753}" dt="2022-01-03T12:23:31.236" v="14658" actId="478"/>
          <ac:spMkLst>
            <pc:docMk/>
            <pc:sldMk cId="3199068852" sldId="655"/>
            <ac:spMk id="23" creationId="{50970231-3A59-47F0-A664-2BE49B6CFB32}"/>
          </ac:spMkLst>
        </pc:spChg>
        <pc:grpChg chg="del">
          <ac:chgData name="Janos Plocher" userId="ba7cd727-c325-432c-8863-bb9badcea957" providerId="ADAL" clId="{DF93BB84-0486-49C9-81D3-5FD8FB38A753}" dt="2021-12-21T12:09:01.565" v="1713" actId="478"/>
          <ac:grpSpMkLst>
            <pc:docMk/>
            <pc:sldMk cId="3199068852" sldId="655"/>
            <ac:grpSpMk id="8" creationId="{AB33C6E9-E867-414B-9FBB-082EDA18D499}"/>
          </ac:grpSpMkLst>
        </pc:grpChg>
        <pc:graphicFrameChg chg="add mod modGraphic">
          <ac:chgData name="Janos Plocher" userId="ba7cd727-c325-432c-8863-bb9badcea957" providerId="ADAL" clId="{DF93BB84-0486-49C9-81D3-5FD8FB38A753}" dt="2022-01-03T13:10:39.816" v="15707" actId="1076"/>
          <ac:graphicFrameMkLst>
            <pc:docMk/>
            <pc:sldMk cId="3199068852" sldId="655"/>
            <ac:graphicFrameMk id="4" creationId="{65B63B6F-E915-4FEA-9D2B-ECD9C51F5656}"/>
          </ac:graphicFrameMkLst>
        </pc:graphicFrameChg>
      </pc:sldChg>
      <pc:sldChg chg="new del">
        <pc:chgData name="Janos Plocher" userId="ba7cd727-c325-432c-8863-bb9badcea957" providerId="ADAL" clId="{DF93BB84-0486-49C9-81D3-5FD8FB38A753}" dt="2021-12-21T12:20:47.646" v="2053" actId="680"/>
        <pc:sldMkLst>
          <pc:docMk/>
          <pc:sldMk cId="1307240292" sldId="656"/>
        </pc:sldMkLst>
      </pc:sldChg>
      <pc:sldChg chg="addSp delSp modSp add del mod">
        <pc:chgData name="Janos Plocher" userId="ba7cd727-c325-432c-8863-bb9badcea957" providerId="ADAL" clId="{DF93BB84-0486-49C9-81D3-5FD8FB38A753}" dt="2021-12-21T13:48:21.559" v="2962" actId="47"/>
        <pc:sldMkLst>
          <pc:docMk/>
          <pc:sldMk cId="2605800274" sldId="656"/>
        </pc:sldMkLst>
        <pc:spChg chg="mod">
          <ac:chgData name="Janos Plocher" userId="ba7cd727-c325-432c-8863-bb9badcea957" providerId="ADAL" clId="{DF93BB84-0486-49C9-81D3-5FD8FB38A753}" dt="2021-12-21T13:06:28.200" v="2619" actId="1076"/>
          <ac:spMkLst>
            <pc:docMk/>
            <pc:sldMk cId="2605800274" sldId="656"/>
            <ac:spMk id="3" creationId="{3192C3EC-7805-4A8C-B256-297D7CEA4D35}"/>
          </ac:spMkLst>
        </pc:spChg>
        <pc:spChg chg="add mod">
          <ac:chgData name="Janos Plocher" userId="ba7cd727-c325-432c-8863-bb9badcea957" providerId="ADAL" clId="{DF93BB84-0486-49C9-81D3-5FD8FB38A753}" dt="2021-12-21T12:31:30.466" v="2275" actId="1076"/>
          <ac:spMkLst>
            <pc:docMk/>
            <pc:sldMk cId="2605800274" sldId="656"/>
            <ac:spMk id="7" creationId="{0E931734-3408-459A-96A4-6AFC0FF6FEA7}"/>
          </ac:spMkLst>
        </pc:spChg>
        <pc:spChg chg="add mod">
          <ac:chgData name="Janos Plocher" userId="ba7cd727-c325-432c-8863-bb9badcea957" providerId="ADAL" clId="{DF93BB84-0486-49C9-81D3-5FD8FB38A753}" dt="2021-12-21T12:31:52.840" v="2284" actId="1076"/>
          <ac:spMkLst>
            <pc:docMk/>
            <pc:sldMk cId="2605800274" sldId="656"/>
            <ac:spMk id="8" creationId="{0B13A4A7-D473-4EB3-A5A6-44E20301E9CC}"/>
          </ac:spMkLst>
        </pc:spChg>
        <pc:spChg chg="add mod">
          <ac:chgData name="Janos Plocher" userId="ba7cd727-c325-432c-8863-bb9badcea957" providerId="ADAL" clId="{DF93BB84-0486-49C9-81D3-5FD8FB38A753}" dt="2021-12-21T12:45:30.740" v="2466" actId="164"/>
          <ac:spMkLst>
            <pc:docMk/>
            <pc:sldMk cId="2605800274" sldId="656"/>
            <ac:spMk id="11" creationId="{2B5EB6A6-20FA-466C-AFDA-168163302914}"/>
          </ac:spMkLst>
        </pc:spChg>
        <pc:spChg chg="add mod">
          <ac:chgData name="Janos Plocher" userId="ba7cd727-c325-432c-8863-bb9badcea957" providerId="ADAL" clId="{DF93BB84-0486-49C9-81D3-5FD8FB38A753}" dt="2021-12-21T13:07:30.065" v="2628" actId="1076"/>
          <ac:spMkLst>
            <pc:docMk/>
            <pc:sldMk cId="2605800274" sldId="656"/>
            <ac:spMk id="12" creationId="{DF6BDCBC-620A-436E-9226-75143C27A52B}"/>
          </ac:spMkLst>
        </pc:spChg>
        <pc:spChg chg="add mod">
          <ac:chgData name="Janos Plocher" userId="ba7cd727-c325-432c-8863-bb9badcea957" providerId="ADAL" clId="{DF93BB84-0486-49C9-81D3-5FD8FB38A753}" dt="2021-12-21T12:45:30.740" v="2466" actId="164"/>
          <ac:spMkLst>
            <pc:docMk/>
            <pc:sldMk cId="2605800274" sldId="656"/>
            <ac:spMk id="13" creationId="{57BFAC10-0C68-45D3-9DE7-2A7E006E8569}"/>
          </ac:spMkLst>
        </pc:spChg>
        <pc:spChg chg="add mod">
          <ac:chgData name="Janos Plocher" userId="ba7cd727-c325-432c-8863-bb9badcea957" providerId="ADAL" clId="{DF93BB84-0486-49C9-81D3-5FD8FB38A753}" dt="2021-12-21T12:45:30.740" v="2466" actId="164"/>
          <ac:spMkLst>
            <pc:docMk/>
            <pc:sldMk cId="2605800274" sldId="656"/>
            <ac:spMk id="14" creationId="{4B4A5EF6-F6A5-48E6-8D0B-F983F5181883}"/>
          </ac:spMkLst>
        </pc:spChg>
        <pc:spChg chg="add mod">
          <ac:chgData name="Janos Plocher" userId="ba7cd727-c325-432c-8863-bb9badcea957" providerId="ADAL" clId="{DF93BB84-0486-49C9-81D3-5FD8FB38A753}" dt="2021-12-21T12:45:30.740" v="2466" actId="164"/>
          <ac:spMkLst>
            <pc:docMk/>
            <pc:sldMk cId="2605800274" sldId="656"/>
            <ac:spMk id="15" creationId="{703F2078-4BA8-4FD7-A4ED-19966240AD2D}"/>
          </ac:spMkLst>
        </pc:spChg>
        <pc:spChg chg="mod">
          <ac:chgData name="Janos Plocher" userId="ba7cd727-c325-432c-8863-bb9badcea957" providerId="ADAL" clId="{DF93BB84-0486-49C9-81D3-5FD8FB38A753}" dt="2021-12-21T12:45:37.179" v="2468"/>
          <ac:spMkLst>
            <pc:docMk/>
            <pc:sldMk cId="2605800274" sldId="656"/>
            <ac:spMk id="19" creationId="{AA86A7DA-83B2-413C-B017-8DEE37563764}"/>
          </ac:spMkLst>
        </pc:spChg>
        <pc:spChg chg="mod">
          <ac:chgData name="Janos Plocher" userId="ba7cd727-c325-432c-8863-bb9badcea957" providerId="ADAL" clId="{DF93BB84-0486-49C9-81D3-5FD8FB38A753}" dt="2021-12-21T12:45:37.179" v="2468"/>
          <ac:spMkLst>
            <pc:docMk/>
            <pc:sldMk cId="2605800274" sldId="656"/>
            <ac:spMk id="20" creationId="{8B6B386E-1D01-4E15-A420-274485A61290}"/>
          </ac:spMkLst>
        </pc:spChg>
        <pc:spChg chg="mod">
          <ac:chgData name="Janos Plocher" userId="ba7cd727-c325-432c-8863-bb9badcea957" providerId="ADAL" clId="{DF93BB84-0486-49C9-81D3-5FD8FB38A753}" dt="2021-12-21T12:45:37.179" v="2468"/>
          <ac:spMkLst>
            <pc:docMk/>
            <pc:sldMk cId="2605800274" sldId="656"/>
            <ac:spMk id="21" creationId="{480B9C66-3715-4295-83D7-2E1FE3C697B3}"/>
          </ac:spMkLst>
        </pc:spChg>
        <pc:spChg chg="mod">
          <ac:chgData name="Janos Plocher" userId="ba7cd727-c325-432c-8863-bb9badcea957" providerId="ADAL" clId="{DF93BB84-0486-49C9-81D3-5FD8FB38A753}" dt="2021-12-21T12:45:37.179" v="2468"/>
          <ac:spMkLst>
            <pc:docMk/>
            <pc:sldMk cId="2605800274" sldId="656"/>
            <ac:spMk id="22" creationId="{DC6541EA-ACED-4023-9F1B-3C99B6377BDC}"/>
          </ac:spMkLst>
        </pc:spChg>
        <pc:spChg chg="mod">
          <ac:chgData name="Janos Plocher" userId="ba7cd727-c325-432c-8863-bb9badcea957" providerId="ADAL" clId="{DF93BB84-0486-49C9-81D3-5FD8FB38A753}" dt="2021-12-21T12:45:37.179" v="2468"/>
          <ac:spMkLst>
            <pc:docMk/>
            <pc:sldMk cId="2605800274" sldId="656"/>
            <ac:spMk id="23" creationId="{2295EFFD-4924-40EF-8ED0-14225ADD1FB1}"/>
          </ac:spMkLst>
        </pc:spChg>
        <pc:spChg chg="add mod">
          <ac:chgData name="Janos Plocher" userId="ba7cd727-c325-432c-8863-bb9badcea957" providerId="ADAL" clId="{DF93BB84-0486-49C9-81D3-5FD8FB38A753}" dt="2021-12-21T13:09:11.227" v="2663" actId="164"/>
          <ac:spMkLst>
            <pc:docMk/>
            <pc:sldMk cId="2605800274" sldId="656"/>
            <ac:spMk id="24" creationId="{D82FD4B3-A621-49E5-82E8-CF8A1E9D3C7E}"/>
          </ac:spMkLst>
        </pc:spChg>
        <pc:grpChg chg="add mod">
          <ac:chgData name="Janos Plocher" userId="ba7cd727-c325-432c-8863-bb9badcea957" providerId="ADAL" clId="{DF93BB84-0486-49C9-81D3-5FD8FB38A753}" dt="2021-12-21T13:09:11.227" v="2663" actId="164"/>
          <ac:grpSpMkLst>
            <pc:docMk/>
            <pc:sldMk cId="2605800274" sldId="656"/>
            <ac:grpSpMk id="16" creationId="{2F5A20C5-A291-4DAE-888D-5FE8FB125EF6}"/>
          </ac:grpSpMkLst>
        </pc:grpChg>
        <pc:grpChg chg="add del mod">
          <ac:chgData name="Janos Plocher" userId="ba7cd727-c325-432c-8863-bb9badcea957" providerId="ADAL" clId="{DF93BB84-0486-49C9-81D3-5FD8FB38A753}" dt="2021-12-21T12:45:44.091" v="2470" actId="478"/>
          <ac:grpSpMkLst>
            <pc:docMk/>
            <pc:sldMk cId="2605800274" sldId="656"/>
            <ac:grpSpMk id="17" creationId="{7B041B9F-91A2-42AC-B161-0714DB2EAD16}"/>
          </ac:grpSpMkLst>
        </pc:grpChg>
        <pc:grpChg chg="add mod">
          <ac:chgData name="Janos Plocher" userId="ba7cd727-c325-432c-8863-bb9badcea957" providerId="ADAL" clId="{DF93BB84-0486-49C9-81D3-5FD8FB38A753}" dt="2021-12-21T13:09:27.051" v="2665" actId="1076"/>
          <ac:grpSpMkLst>
            <pc:docMk/>
            <pc:sldMk cId="2605800274" sldId="656"/>
            <ac:grpSpMk id="25" creationId="{AA5CB6AD-1911-4DFF-AEBC-FF2269BBA102}"/>
          </ac:grpSpMkLst>
        </pc:grpChg>
        <pc:graphicFrameChg chg="del mod">
          <ac:chgData name="Janos Plocher" userId="ba7cd727-c325-432c-8863-bb9badcea957" providerId="ADAL" clId="{DF93BB84-0486-49C9-81D3-5FD8FB38A753}" dt="2021-12-21T12:20:58.064" v="2056" actId="478"/>
          <ac:graphicFrameMkLst>
            <pc:docMk/>
            <pc:sldMk cId="2605800274" sldId="656"/>
            <ac:graphicFrameMk id="4" creationId="{65B63B6F-E915-4FEA-9D2B-ECD9C51F5656}"/>
          </ac:graphicFrameMkLst>
        </pc:graphicFrameChg>
        <pc:graphicFrameChg chg="add mod modGraphic">
          <ac:chgData name="Janos Plocher" userId="ba7cd727-c325-432c-8863-bb9badcea957" providerId="ADAL" clId="{DF93BB84-0486-49C9-81D3-5FD8FB38A753}" dt="2021-12-21T12:25:41.246" v="2213" actId="20577"/>
          <ac:graphicFrameMkLst>
            <pc:docMk/>
            <pc:sldMk cId="2605800274" sldId="656"/>
            <ac:graphicFrameMk id="5" creationId="{45CBD1E1-B005-45D9-9578-1993BEE2D9FF}"/>
          </ac:graphicFrameMkLst>
        </pc:graphicFrameChg>
        <pc:graphicFrameChg chg="add mod">
          <ac:chgData name="Janos Plocher" userId="ba7cd727-c325-432c-8863-bb9badcea957" providerId="ADAL" clId="{DF93BB84-0486-49C9-81D3-5FD8FB38A753}" dt="2021-12-21T12:59:16.023" v="2617"/>
          <ac:graphicFrameMkLst>
            <pc:docMk/>
            <pc:sldMk cId="2605800274" sldId="656"/>
            <ac:graphicFrameMk id="6" creationId="{0C89EA77-B057-4EF8-8AAB-3685FC5299E8}"/>
          </ac:graphicFrameMkLst>
        </pc:graphicFrameChg>
        <pc:graphicFrameChg chg="add mod modGraphic">
          <ac:chgData name="Janos Plocher" userId="ba7cd727-c325-432c-8863-bb9badcea957" providerId="ADAL" clId="{DF93BB84-0486-49C9-81D3-5FD8FB38A753}" dt="2021-12-21T12:41:52.339" v="2351" actId="1076"/>
          <ac:graphicFrameMkLst>
            <pc:docMk/>
            <pc:sldMk cId="2605800274" sldId="656"/>
            <ac:graphicFrameMk id="9" creationId="{13736E78-D4C6-4690-90EE-FE1AEC699A6D}"/>
          </ac:graphicFrameMkLst>
        </pc:graphicFrameChg>
        <pc:graphicFrameChg chg="add mod">
          <ac:chgData name="Janos Plocher" userId="ba7cd727-c325-432c-8863-bb9badcea957" providerId="ADAL" clId="{DF93BB84-0486-49C9-81D3-5FD8FB38A753}" dt="2021-12-21T13:07:20.232" v="2627"/>
          <ac:graphicFrameMkLst>
            <pc:docMk/>
            <pc:sldMk cId="2605800274" sldId="656"/>
            <ac:graphicFrameMk id="10" creationId="{8A175569-8C8E-470E-B4A4-8AD72E0CB1C9}"/>
          </ac:graphicFrameMkLst>
        </pc:graphicFrameChg>
        <pc:graphicFrameChg chg="mod">
          <ac:chgData name="Janos Plocher" userId="ba7cd727-c325-432c-8863-bb9badcea957" providerId="ADAL" clId="{DF93BB84-0486-49C9-81D3-5FD8FB38A753}" dt="2021-12-21T12:45:37.179" v="2468"/>
          <ac:graphicFrameMkLst>
            <pc:docMk/>
            <pc:sldMk cId="2605800274" sldId="656"/>
            <ac:graphicFrameMk id="18" creationId="{D7629CB2-8E41-409C-964D-EBA9603AED7A}"/>
          </ac:graphicFrameMkLst>
        </pc:graphicFrameChg>
      </pc:sldChg>
      <pc:sldChg chg="addSp modSp mod modNotesTx">
        <pc:chgData name="Janos Plocher" userId="ba7cd727-c325-432c-8863-bb9badcea957" providerId="ADAL" clId="{DF93BB84-0486-49C9-81D3-5FD8FB38A753}" dt="2022-01-03T13:56:57.343" v="16763" actId="14100"/>
        <pc:sldMkLst>
          <pc:docMk/>
          <pc:sldMk cId="2972872806" sldId="656"/>
        </pc:sldMkLst>
        <pc:spChg chg="add mod">
          <ac:chgData name="Janos Plocher" userId="ba7cd727-c325-432c-8863-bb9badcea957" providerId="ADAL" clId="{DF93BB84-0486-49C9-81D3-5FD8FB38A753}" dt="2022-01-03T13:52:44.183" v="16577" actId="207"/>
          <ac:spMkLst>
            <pc:docMk/>
            <pc:sldMk cId="2972872806" sldId="656"/>
            <ac:spMk id="2" creationId="{2EC7B19A-FE8B-4FCB-97F3-681BF1D980BD}"/>
          </ac:spMkLst>
        </pc:spChg>
        <pc:spChg chg="mod">
          <ac:chgData name="Janos Plocher" userId="ba7cd727-c325-432c-8863-bb9badcea957" providerId="ADAL" clId="{DF93BB84-0486-49C9-81D3-5FD8FB38A753}" dt="2022-01-03T13:54:04.311" v="16662" actId="208"/>
          <ac:spMkLst>
            <pc:docMk/>
            <pc:sldMk cId="2972872806" sldId="656"/>
            <ac:spMk id="32" creationId="{0C8CEC8F-33EB-42EE-A27E-16F0114C48A4}"/>
          </ac:spMkLst>
        </pc:spChg>
        <pc:spChg chg="mod">
          <ac:chgData name="Janos Plocher" userId="ba7cd727-c325-432c-8863-bb9badcea957" providerId="ADAL" clId="{DF93BB84-0486-49C9-81D3-5FD8FB38A753}" dt="2022-01-03T13:56:57.343" v="16763" actId="14100"/>
          <ac:spMkLst>
            <pc:docMk/>
            <pc:sldMk cId="2972872806" sldId="656"/>
            <ac:spMk id="33" creationId="{6D1CAD04-8156-4123-B8C6-9C97B5485C64}"/>
          </ac:spMkLst>
        </pc:spChg>
        <pc:grpChg chg="add mod">
          <ac:chgData name="Janos Plocher" userId="ba7cd727-c325-432c-8863-bb9badcea957" providerId="ADAL" clId="{DF93BB84-0486-49C9-81D3-5FD8FB38A753}" dt="2022-01-03T13:54:13.057" v="16664" actId="1076"/>
          <ac:grpSpMkLst>
            <pc:docMk/>
            <pc:sldMk cId="2972872806" sldId="656"/>
            <ac:grpSpMk id="21" creationId="{F2BA2EE7-3F24-4A95-AC4F-6BC5B819B0E3}"/>
          </ac:grpSpMkLst>
        </pc:grpChg>
        <pc:picChg chg="mod">
          <ac:chgData name="Janos Plocher" userId="ba7cd727-c325-432c-8863-bb9badcea957" providerId="ADAL" clId="{DF93BB84-0486-49C9-81D3-5FD8FB38A753}" dt="2022-01-03T13:54:10.287" v="16663" actId="1076"/>
          <ac:picMkLst>
            <pc:docMk/>
            <pc:sldMk cId="2972872806" sldId="656"/>
            <ac:picMk id="22" creationId="{8FF18BDD-AD38-42BB-A5A2-04DE100A6662}"/>
          </ac:picMkLst>
        </pc:picChg>
      </pc:sldChg>
      <pc:sldChg chg="addSp delSp modSp add del mod ord">
        <pc:chgData name="Janos Plocher" userId="ba7cd727-c325-432c-8863-bb9badcea957" providerId="ADAL" clId="{DF93BB84-0486-49C9-81D3-5FD8FB38A753}" dt="2021-12-21T13:48:20.138" v="2961" actId="47"/>
        <pc:sldMkLst>
          <pc:docMk/>
          <pc:sldMk cId="908666276" sldId="657"/>
        </pc:sldMkLst>
        <pc:spChg chg="del">
          <ac:chgData name="Janos Plocher" userId="ba7cd727-c325-432c-8863-bb9badcea957" providerId="ADAL" clId="{DF93BB84-0486-49C9-81D3-5FD8FB38A753}" dt="2021-12-21T12:45:55.097" v="2474" actId="478"/>
          <ac:spMkLst>
            <pc:docMk/>
            <pc:sldMk cId="908666276" sldId="657"/>
            <ac:spMk id="7" creationId="{0E931734-3408-459A-96A4-6AFC0FF6FEA7}"/>
          </ac:spMkLst>
        </pc:spChg>
        <pc:spChg chg="del">
          <ac:chgData name="Janos Plocher" userId="ba7cd727-c325-432c-8863-bb9badcea957" providerId="ADAL" clId="{DF93BB84-0486-49C9-81D3-5FD8FB38A753}" dt="2021-12-21T12:45:52.364" v="2473" actId="478"/>
          <ac:spMkLst>
            <pc:docMk/>
            <pc:sldMk cId="908666276" sldId="657"/>
            <ac:spMk id="8" creationId="{0B13A4A7-D473-4EB3-A5A6-44E20301E9CC}"/>
          </ac:spMkLst>
        </pc:spChg>
        <pc:spChg chg="mod">
          <ac:chgData name="Janos Plocher" userId="ba7cd727-c325-432c-8863-bb9badcea957" providerId="ADAL" clId="{DF93BB84-0486-49C9-81D3-5FD8FB38A753}" dt="2021-12-21T12:56:46.120" v="2613" actId="1076"/>
          <ac:spMkLst>
            <pc:docMk/>
            <pc:sldMk cId="908666276" sldId="657"/>
            <ac:spMk id="11" creationId="{2B5EB6A6-20FA-466C-AFDA-168163302914}"/>
          </ac:spMkLst>
        </pc:spChg>
        <pc:spChg chg="mod">
          <ac:chgData name="Janos Plocher" userId="ba7cd727-c325-432c-8863-bb9badcea957" providerId="ADAL" clId="{DF93BB84-0486-49C9-81D3-5FD8FB38A753}" dt="2021-12-21T12:56:37.193" v="2610" actId="1076"/>
          <ac:spMkLst>
            <pc:docMk/>
            <pc:sldMk cId="908666276" sldId="657"/>
            <ac:spMk id="12" creationId="{DF6BDCBC-620A-436E-9226-75143C27A52B}"/>
          </ac:spMkLst>
        </pc:spChg>
        <pc:spChg chg="mod">
          <ac:chgData name="Janos Plocher" userId="ba7cd727-c325-432c-8863-bb9badcea957" providerId="ADAL" clId="{DF93BB84-0486-49C9-81D3-5FD8FB38A753}" dt="2021-12-21T12:56:43.422" v="2612" actId="1076"/>
          <ac:spMkLst>
            <pc:docMk/>
            <pc:sldMk cId="908666276" sldId="657"/>
            <ac:spMk id="13" creationId="{57BFAC10-0C68-45D3-9DE7-2A7E006E8569}"/>
          </ac:spMkLst>
        </pc:spChg>
        <pc:spChg chg="mod">
          <ac:chgData name="Janos Plocher" userId="ba7cd727-c325-432c-8863-bb9badcea957" providerId="ADAL" clId="{DF93BB84-0486-49C9-81D3-5FD8FB38A753}" dt="2021-12-21T12:56:40.209" v="2611" actId="1076"/>
          <ac:spMkLst>
            <pc:docMk/>
            <pc:sldMk cId="908666276" sldId="657"/>
            <ac:spMk id="14" creationId="{4B4A5EF6-F6A5-48E6-8D0B-F983F5181883}"/>
          </ac:spMkLst>
        </pc:spChg>
        <pc:spChg chg="mod">
          <ac:chgData name="Janos Plocher" userId="ba7cd727-c325-432c-8863-bb9badcea957" providerId="ADAL" clId="{DF93BB84-0486-49C9-81D3-5FD8FB38A753}" dt="2021-12-21T12:56:48.413" v="2614" actId="1076"/>
          <ac:spMkLst>
            <pc:docMk/>
            <pc:sldMk cId="908666276" sldId="657"/>
            <ac:spMk id="15" creationId="{703F2078-4BA8-4FD7-A4ED-19966240AD2D}"/>
          </ac:spMkLst>
        </pc:spChg>
        <pc:spChg chg="add mod">
          <ac:chgData name="Janos Plocher" userId="ba7cd727-c325-432c-8863-bb9badcea957" providerId="ADAL" clId="{DF93BB84-0486-49C9-81D3-5FD8FB38A753}" dt="2021-12-21T12:46:45.708" v="2479"/>
          <ac:spMkLst>
            <pc:docMk/>
            <pc:sldMk cId="908666276" sldId="657"/>
            <ac:spMk id="18" creationId="{207F0A57-4D80-45BA-804B-CE8A4545F699}"/>
          </ac:spMkLst>
        </pc:spChg>
        <pc:spChg chg="add del mod">
          <ac:chgData name="Janos Plocher" userId="ba7cd727-c325-432c-8863-bb9badcea957" providerId="ADAL" clId="{DF93BB84-0486-49C9-81D3-5FD8FB38A753}" dt="2021-12-21T12:48:35.439" v="2516" actId="478"/>
          <ac:spMkLst>
            <pc:docMk/>
            <pc:sldMk cId="908666276" sldId="657"/>
            <ac:spMk id="19" creationId="{D1A060D1-B49C-4CC9-A944-5D6A43384461}"/>
          </ac:spMkLst>
        </pc:spChg>
        <pc:spChg chg="add mod">
          <ac:chgData name="Janos Plocher" userId="ba7cd727-c325-432c-8863-bb9badcea957" providerId="ADAL" clId="{DF93BB84-0486-49C9-81D3-5FD8FB38A753}" dt="2021-12-21T12:48:17.116" v="2511" actId="164"/>
          <ac:spMkLst>
            <pc:docMk/>
            <pc:sldMk cId="908666276" sldId="657"/>
            <ac:spMk id="20" creationId="{5F0B2840-69FF-4AEB-8E5C-152AC01507E5}"/>
          </ac:spMkLst>
        </pc:spChg>
        <pc:spChg chg="mod">
          <ac:chgData name="Janos Plocher" userId="ba7cd727-c325-432c-8863-bb9badcea957" providerId="ADAL" clId="{DF93BB84-0486-49C9-81D3-5FD8FB38A753}" dt="2021-12-21T12:48:59.875" v="2519" actId="207"/>
          <ac:spMkLst>
            <pc:docMk/>
            <pc:sldMk cId="908666276" sldId="657"/>
            <ac:spMk id="23" creationId="{10E2EF42-B4F6-42BD-9A21-9FFA29BACEC0}"/>
          </ac:spMkLst>
        </pc:spChg>
        <pc:spChg chg="mod">
          <ac:chgData name="Janos Plocher" userId="ba7cd727-c325-432c-8863-bb9badcea957" providerId="ADAL" clId="{DF93BB84-0486-49C9-81D3-5FD8FB38A753}" dt="2021-12-21T12:48:50.594" v="2518" actId="207"/>
          <ac:spMkLst>
            <pc:docMk/>
            <pc:sldMk cId="908666276" sldId="657"/>
            <ac:spMk id="24" creationId="{3701DB5A-6859-4932-A340-55D65B9B609D}"/>
          </ac:spMkLst>
        </pc:spChg>
        <pc:spChg chg="del mod">
          <ac:chgData name="Janos Plocher" userId="ba7cd727-c325-432c-8863-bb9badcea957" providerId="ADAL" clId="{DF93BB84-0486-49C9-81D3-5FD8FB38A753}" dt="2021-12-21T12:48:31.450" v="2515" actId="478"/>
          <ac:spMkLst>
            <pc:docMk/>
            <pc:sldMk cId="908666276" sldId="657"/>
            <ac:spMk id="25" creationId="{98109F1C-B5DD-42C0-BD8A-1ACFBE75A88F}"/>
          </ac:spMkLst>
        </pc:spChg>
        <pc:spChg chg="mod">
          <ac:chgData name="Janos Plocher" userId="ba7cd727-c325-432c-8863-bb9badcea957" providerId="ADAL" clId="{DF93BB84-0486-49C9-81D3-5FD8FB38A753}" dt="2021-12-21T12:52:01.169" v="2554" actId="207"/>
          <ac:spMkLst>
            <pc:docMk/>
            <pc:sldMk cId="908666276" sldId="657"/>
            <ac:spMk id="27" creationId="{57F6A996-E231-4A7D-A536-A8EB4E565D85}"/>
          </ac:spMkLst>
        </pc:spChg>
        <pc:spChg chg="mod">
          <ac:chgData name="Janos Plocher" userId="ba7cd727-c325-432c-8863-bb9badcea957" providerId="ADAL" clId="{DF93BB84-0486-49C9-81D3-5FD8FB38A753}" dt="2021-12-21T12:51:50.514" v="2552" actId="207"/>
          <ac:spMkLst>
            <pc:docMk/>
            <pc:sldMk cId="908666276" sldId="657"/>
            <ac:spMk id="28" creationId="{E963ED1C-6F74-478A-891C-4F8A5D69732E}"/>
          </ac:spMkLst>
        </pc:spChg>
        <pc:spChg chg="mod">
          <ac:chgData name="Janos Plocher" userId="ba7cd727-c325-432c-8863-bb9badcea957" providerId="ADAL" clId="{DF93BB84-0486-49C9-81D3-5FD8FB38A753}" dt="2021-12-21T12:52:19.091" v="2557" actId="207"/>
          <ac:spMkLst>
            <pc:docMk/>
            <pc:sldMk cId="908666276" sldId="657"/>
            <ac:spMk id="30" creationId="{02B74847-F702-479B-A4F3-F678DF46730F}"/>
          </ac:spMkLst>
        </pc:spChg>
        <pc:spChg chg="mod">
          <ac:chgData name="Janos Plocher" userId="ba7cd727-c325-432c-8863-bb9badcea957" providerId="ADAL" clId="{DF93BB84-0486-49C9-81D3-5FD8FB38A753}" dt="2021-12-21T12:52:41.005" v="2560" actId="207"/>
          <ac:spMkLst>
            <pc:docMk/>
            <pc:sldMk cId="908666276" sldId="657"/>
            <ac:spMk id="31" creationId="{510D6F58-DAA3-4F38-AD3B-E7B3F9A32DC3}"/>
          </ac:spMkLst>
        </pc:spChg>
        <pc:spChg chg="mod">
          <ac:chgData name="Janos Plocher" userId="ba7cd727-c325-432c-8863-bb9badcea957" providerId="ADAL" clId="{DF93BB84-0486-49C9-81D3-5FD8FB38A753}" dt="2021-12-21T12:54:37.379" v="2581" actId="207"/>
          <ac:spMkLst>
            <pc:docMk/>
            <pc:sldMk cId="908666276" sldId="657"/>
            <ac:spMk id="33" creationId="{50E141B9-F36F-414A-B334-E4EF036733BE}"/>
          </ac:spMkLst>
        </pc:spChg>
        <pc:spChg chg="mod">
          <ac:chgData name="Janos Plocher" userId="ba7cd727-c325-432c-8863-bb9badcea957" providerId="ADAL" clId="{DF93BB84-0486-49C9-81D3-5FD8FB38A753}" dt="2021-12-21T12:54:41.257" v="2582" actId="207"/>
          <ac:spMkLst>
            <pc:docMk/>
            <pc:sldMk cId="908666276" sldId="657"/>
            <ac:spMk id="34" creationId="{1381BFBC-4B10-4749-9565-8A9A1A906530}"/>
          </ac:spMkLst>
        </pc:spChg>
        <pc:grpChg chg="add mod ord">
          <ac:chgData name="Janos Plocher" userId="ba7cd727-c325-432c-8863-bb9badcea957" providerId="ADAL" clId="{DF93BB84-0486-49C9-81D3-5FD8FB38A753}" dt="2021-12-21T12:55:50.449" v="2589" actId="1076"/>
          <ac:grpSpMkLst>
            <pc:docMk/>
            <pc:sldMk cId="908666276" sldId="657"/>
            <ac:grpSpMk id="4" creationId="{4C8E15BD-713D-4945-8353-8B6BBA091FDA}"/>
          </ac:grpSpMkLst>
        </pc:grpChg>
        <pc:grpChg chg="mod">
          <ac:chgData name="Janos Plocher" userId="ba7cd727-c325-432c-8863-bb9badcea957" providerId="ADAL" clId="{DF93BB84-0486-49C9-81D3-5FD8FB38A753}" dt="2021-12-21T12:56:25.185" v="2607" actId="1076"/>
          <ac:grpSpMkLst>
            <pc:docMk/>
            <pc:sldMk cId="908666276" sldId="657"/>
            <ac:grpSpMk id="16" creationId="{2F5A20C5-A291-4DAE-888D-5FE8FB125EF6}"/>
          </ac:grpSpMkLst>
        </pc:grpChg>
        <pc:grpChg chg="add del mod">
          <ac:chgData name="Janos Plocher" userId="ba7cd727-c325-432c-8863-bb9badcea957" providerId="ADAL" clId="{DF93BB84-0486-49C9-81D3-5FD8FB38A753}" dt="2021-12-21T12:48:35.439" v="2516" actId="478"/>
          <ac:grpSpMkLst>
            <pc:docMk/>
            <pc:sldMk cId="908666276" sldId="657"/>
            <ac:grpSpMk id="17" creationId="{81A7D30E-DC7A-43AF-A758-7C62C56316A2}"/>
          </ac:grpSpMkLst>
        </pc:grpChg>
        <pc:grpChg chg="add del mod">
          <ac:chgData name="Janos Plocher" userId="ba7cd727-c325-432c-8863-bb9badcea957" providerId="ADAL" clId="{DF93BB84-0486-49C9-81D3-5FD8FB38A753}" dt="2021-12-21T12:50:53.486" v="2546" actId="478"/>
          <ac:grpSpMkLst>
            <pc:docMk/>
            <pc:sldMk cId="908666276" sldId="657"/>
            <ac:grpSpMk id="21" creationId="{766732C7-D69F-459F-B930-EE6D7A4F1998}"/>
          </ac:grpSpMkLst>
        </pc:grpChg>
        <pc:grpChg chg="del mod">
          <ac:chgData name="Janos Plocher" userId="ba7cd727-c325-432c-8863-bb9badcea957" providerId="ADAL" clId="{DF93BB84-0486-49C9-81D3-5FD8FB38A753}" dt="2021-12-21T12:48:31.450" v="2515" actId="478"/>
          <ac:grpSpMkLst>
            <pc:docMk/>
            <pc:sldMk cId="908666276" sldId="657"/>
            <ac:grpSpMk id="22" creationId="{8A7D745C-D1D5-4137-8157-026DFB8E397F}"/>
          </ac:grpSpMkLst>
        </pc:grpChg>
        <pc:grpChg chg="add mod ord">
          <ac:chgData name="Janos Plocher" userId="ba7cd727-c325-432c-8863-bb9badcea957" providerId="ADAL" clId="{DF93BB84-0486-49C9-81D3-5FD8FB38A753}" dt="2021-12-21T12:55:50.449" v="2589" actId="1076"/>
          <ac:grpSpMkLst>
            <pc:docMk/>
            <pc:sldMk cId="908666276" sldId="657"/>
            <ac:grpSpMk id="26" creationId="{CA435480-2CC3-4759-B162-E8BF0ECCA625}"/>
          </ac:grpSpMkLst>
        </pc:grpChg>
        <pc:grpChg chg="add mod">
          <ac:chgData name="Janos Plocher" userId="ba7cd727-c325-432c-8863-bb9badcea957" providerId="ADAL" clId="{DF93BB84-0486-49C9-81D3-5FD8FB38A753}" dt="2021-12-21T12:55:50.449" v="2589" actId="1076"/>
          <ac:grpSpMkLst>
            <pc:docMk/>
            <pc:sldMk cId="908666276" sldId="657"/>
            <ac:grpSpMk id="29" creationId="{A7F5679F-5F88-4D5D-AC8A-E169031F76A6}"/>
          </ac:grpSpMkLst>
        </pc:grpChg>
        <pc:grpChg chg="add mod">
          <ac:chgData name="Janos Plocher" userId="ba7cd727-c325-432c-8863-bb9badcea957" providerId="ADAL" clId="{DF93BB84-0486-49C9-81D3-5FD8FB38A753}" dt="2021-12-21T12:55:50.449" v="2589" actId="1076"/>
          <ac:grpSpMkLst>
            <pc:docMk/>
            <pc:sldMk cId="908666276" sldId="657"/>
            <ac:grpSpMk id="32" creationId="{DE8AE67A-A861-46B6-B530-A13CA3A5AD76}"/>
          </ac:grpSpMkLst>
        </pc:grpChg>
        <pc:graphicFrameChg chg="del">
          <ac:chgData name="Janos Plocher" userId="ba7cd727-c325-432c-8863-bb9badcea957" providerId="ADAL" clId="{DF93BB84-0486-49C9-81D3-5FD8FB38A753}" dt="2021-12-21T12:45:49.661" v="2472" actId="478"/>
          <ac:graphicFrameMkLst>
            <pc:docMk/>
            <pc:sldMk cId="908666276" sldId="657"/>
            <ac:graphicFrameMk id="6" creationId="{0C89EA77-B057-4EF8-8AAB-3685FC5299E8}"/>
          </ac:graphicFrameMkLst>
        </pc:graphicFrameChg>
        <pc:graphicFrameChg chg="mod">
          <ac:chgData name="Janos Plocher" userId="ba7cd727-c325-432c-8863-bb9badcea957" providerId="ADAL" clId="{DF93BB84-0486-49C9-81D3-5FD8FB38A753}" dt="2021-12-21T12:56:27.687" v="2608"/>
          <ac:graphicFrameMkLst>
            <pc:docMk/>
            <pc:sldMk cId="908666276" sldId="657"/>
            <ac:graphicFrameMk id="10" creationId="{8A175569-8C8E-470E-B4A4-8AD72E0CB1C9}"/>
          </ac:graphicFrameMkLst>
        </pc:graphicFrameChg>
      </pc:sldChg>
      <pc:sldChg chg="addSp modSp mod">
        <pc:chgData name="Janos Plocher" userId="ba7cd727-c325-432c-8863-bb9badcea957" providerId="ADAL" clId="{DF93BB84-0486-49C9-81D3-5FD8FB38A753}" dt="2022-01-03T13:56:51.847" v="16762" actId="14100"/>
        <pc:sldMkLst>
          <pc:docMk/>
          <pc:sldMk cId="2679224172" sldId="657"/>
        </pc:sldMkLst>
        <pc:spChg chg="mod">
          <ac:chgData name="Janos Plocher" userId="ba7cd727-c325-432c-8863-bb9badcea957" providerId="ADAL" clId="{DF93BB84-0486-49C9-81D3-5FD8FB38A753}" dt="2022-01-03T12:22:04.465" v="14642" actId="20577"/>
          <ac:spMkLst>
            <pc:docMk/>
            <pc:sldMk cId="2679224172" sldId="657"/>
            <ac:spMk id="19" creationId="{39470B38-1CD1-4EC5-B4ED-20978BE06619}"/>
          </ac:spMkLst>
        </pc:spChg>
        <pc:spChg chg="mod">
          <ac:chgData name="Janos Plocher" userId="ba7cd727-c325-432c-8863-bb9badcea957" providerId="ADAL" clId="{DF93BB84-0486-49C9-81D3-5FD8FB38A753}" dt="2022-01-03T12:22:05.177" v="14646" actId="20577"/>
          <ac:spMkLst>
            <pc:docMk/>
            <pc:sldMk cId="2679224172" sldId="657"/>
            <ac:spMk id="20" creationId="{85EAA971-5740-408D-A6FE-D1E91E2E6DAA}"/>
          </ac:spMkLst>
        </pc:spChg>
        <pc:spChg chg="mod">
          <ac:chgData name="Janos Plocher" userId="ba7cd727-c325-432c-8863-bb9badcea957" providerId="ADAL" clId="{DF93BB84-0486-49C9-81D3-5FD8FB38A753}" dt="2022-01-03T13:55:15.118" v="16742" actId="1076"/>
          <ac:spMkLst>
            <pc:docMk/>
            <pc:sldMk cId="2679224172" sldId="657"/>
            <ac:spMk id="21" creationId="{17E4A293-4F25-4BBF-966C-7B708CEB01BF}"/>
          </ac:spMkLst>
        </pc:spChg>
        <pc:spChg chg="mod">
          <ac:chgData name="Janos Plocher" userId="ba7cd727-c325-432c-8863-bb9badcea957" providerId="ADAL" clId="{DF93BB84-0486-49C9-81D3-5FD8FB38A753}" dt="2022-01-03T13:56:51.847" v="16762" actId="14100"/>
          <ac:spMkLst>
            <pc:docMk/>
            <pc:sldMk cId="2679224172" sldId="657"/>
            <ac:spMk id="33" creationId="{6D1CAD04-8156-4123-B8C6-9C97B5485C64}"/>
          </ac:spMkLst>
        </pc:spChg>
        <pc:spChg chg="mod">
          <ac:chgData name="Janos Plocher" userId="ba7cd727-c325-432c-8863-bb9badcea957" providerId="ADAL" clId="{DF93BB84-0486-49C9-81D3-5FD8FB38A753}" dt="2022-01-03T12:22:04.465" v="14642" actId="20577"/>
          <ac:spMkLst>
            <pc:docMk/>
            <pc:sldMk cId="2679224172" sldId="657"/>
            <ac:spMk id="44" creationId="{8AED81F7-A4D2-4B93-B3E2-52DB55F11E15}"/>
          </ac:spMkLst>
        </pc:spChg>
        <pc:spChg chg="mod">
          <ac:chgData name="Janos Plocher" userId="ba7cd727-c325-432c-8863-bb9badcea957" providerId="ADAL" clId="{DF93BB84-0486-49C9-81D3-5FD8FB38A753}" dt="2022-01-03T12:22:04.465" v="14642" actId="20577"/>
          <ac:spMkLst>
            <pc:docMk/>
            <pc:sldMk cId="2679224172" sldId="657"/>
            <ac:spMk id="45" creationId="{B0CD060D-F1F6-4861-97B0-8E621C4ABC0B}"/>
          </ac:spMkLst>
        </pc:spChg>
        <pc:spChg chg="mod">
          <ac:chgData name="Janos Plocher" userId="ba7cd727-c325-432c-8863-bb9badcea957" providerId="ADAL" clId="{DF93BB84-0486-49C9-81D3-5FD8FB38A753}" dt="2022-01-03T12:22:04.465" v="14642" actId="20577"/>
          <ac:spMkLst>
            <pc:docMk/>
            <pc:sldMk cId="2679224172" sldId="657"/>
            <ac:spMk id="48" creationId="{E8E7EFCB-E3DA-4101-AF04-B9521555DD06}"/>
          </ac:spMkLst>
        </pc:spChg>
        <pc:spChg chg="mod">
          <ac:chgData name="Janos Plocher" userId="ba7cd727-c325-432c-8863-bb9badcea957" providerId="ADAL" clId="{DF93BB84-0486-49C9-81D3-5FD8FB38A753}" dt="2022-01-03T12:22:04.465" v="14642" actId="20577"/>
          <ac:spMkLst>
            <pc:docMk/>
            <pc:sldMk cId="2679224172" sldId="657"/>
            <ac:spMk id="51" creationId="{AC86E4EB-E027-43EA-8C35-0CB2D03F964B}"/>
          </ac:spMkLst>
        </pc:spChg>
        <pc:spChg chg="add mod">
          <ac:chgData name="Janos Plocher" userId="ba7cd727-c325-432c-8863-bb9badcea957" providerId="ADAL" clId="{DF93BB84-0486-49C9-81D3-5FD8FB38A753}" dt="2022-01-03T12:22:41.632" v="14656" actId="2085"/>
          <ac:spMkLst>
            <pc:docMk/>
            <pc:sldMk cId="2679224172" sldId="657"/>
            <ac:spMk id="57" creationId="{8D88E500-B52D-4DC4-997C-910593F26A50}"/>
          </ac:spMkLst>
        </pc:spChg>
        <pc:grpChg chg="add mod">
          <ac:chgData name="Janos Plocher" userId="ba7cd727-c325-432c-8863-bb9badcea957" providerId="ADAL" clId="{DF93BB84-0486-49C9-81D3-5FD8FB38A753}" dt="2022-01-03T12:22:04.465" v="14642" actId="20577"/>
          <ac:grpSpMkLst>
            <pc:docMk/>
            <pc:sldMk cId="2679224172" sldId="657"/>
            <ac:grpSpMk id="17" creationId="{DF8AD20F-72C0-46F2-997E-076897184419}"/>
          </ac:grpSpMkLst>
        </pc:grpChg>
        <pc:grpChg chg="mod">
          <ac:chgData name="Janos Plocher" userId="ba7cd727-c325-432c-8863-bb9badcea957" providerId="ADAL" clId="{DF93BB84-0486-49C9-81D3-5FD8FB38A753}" dt="2022-01-03T12:22:04.465" v="14642" actId="20577"/>
          <ac:grpSpMkLst>
            <pc:docMk/>
            <pc:sldMk cId="2679224172" sldId="657"/>
            <ac:grpSpMk id="18" creationId="{6C9540F0-ABC4-4A2D-B8E6-449818FCEFAF}"/>
          </ac:grpSpMkLst>
        </pc:grpChg>
        <pc:grpChg chg="mod">
          <ac:chgData name="Janos Plocher" userId="ba7cd727-c325-432c-8863-bb9badcea957" providerId="ADAL" clId="{DF93BB84-0486-49C9-81D3-5FD8FB38A753}" dt="2022-01-03T12:22:04.465" v="14642" actId="20577"/>
          <ac:grpSpMkLst>
            <pc:docMk/>
            <pc:sldMk cId="2679224172" sldId="657"/>
            <ac:grpSpMk id="32" creationId="{72540625-769E-462D-9C21-611FC50E274D}"/>
          </ac:grpSpMkLst>
        </pc:grpChg>
        <pc:grpChg chg="mod">
          <ac:chgData name="Janos Plocher" userId="ba7cd727-c325-432c-8863-bb9badcea957" providerId="ADAL" clId="{DF93BB84-0486-49C9-81D3-5FD8FB38A753}" dt="2022-01-03T12:22:04.465" v="14642" actId="20577"/>
          <ac:grpSpMkLst>
            <pc:docMk/>
            <pc:sldMk cId="2679224172" sldId="657"/>
            <ac:grpSpMk id="43" creationId="{3B937101-3C10-45C5-BAB5-AC83F829EA56}"/>
          </ac:grpSpMkLst>
        </pc:grpChg>
        <pc:grpChg chg="mod">
          <ac:chgData name="Janos Plocher" userId="ba7cd727-c325-432c-8863-bb9badcea957" providerId="ADAL" clId="{DF93BB84-0486-49C9-81D3-5FD8FB38A753}" dt="2022-01-03T12:22:04.465" v="14642" actId="20577"/>
          <ac:grpSpMkLst>
            <pc:docMk/>
            <pc:sldMk cId="2679224172" sldId="657"/>
            <ac:grpSpMk id="49" creationId="{458CA3DD-A210-44E1-992D-40D6797603BB}"/>
          </ac:grpSpMkLst>
        </pc:grpChg>
        <pc:picChg chg="mod">
          <ac:chgData name="Janos Plocher" userId="ba7cd727-c325-432c-8863-bb9badcea957" providerId="ADAL" clId="{DF93BB84-0486-49C9-81D3-5FD8FB38A753}" dt="2022-01-03T13:55:13.006" v="16741" actId="14100"/>
          <ac:picMkLst>
            <pc:docMk/>
            <pc:sldMk cId="2679224172" sldId="657"/>
            <ac:picMk id="22" creationId="{703433D5-26E3-4816-BB89-06328F00D6BE}"/>
          </ac:picMkLst>
        </pc:picChg>
        <pc:cxnChg chg="mod">
          <ac:chgData name="Janos Plocher" userId="ba7cd727-c325-432c-8863-bb9badcea957" providerId="ADAL" clId="{DF93BB84-0486-49C9-81D3-5FD8FB38A753}" dt="2022-01-03T12:22:04.465" v="14642" actId="20577"/>
          <ac:cxnSpMkLst>
            <pc:docMk/>
            <pc:sldMk cId="2679224172" sldId="657"/>
            <ac:cxnSpMk id="36" creationId="{F1DA7F72-90DC-4B7C-87D2-87580E4D1096}"/>
          </ac:cxnSpMkLst>
        </pc:cxnChg>
        <pc:cxnChg chg="mod">
          <ac:chgData name="Janos Plocher" userId="ba7cd727-c325-432c-8863-bb9badcea957" providerId="ADAL" clId="{DF93BB84-0486-49C9-81D3-5FD8FB38A753}" dt="2022-01-03T12:22:04.465" v="14642" actId="20577"/>
          <ac:cxnSpMkLst>
            <pc:docMk/>
            <pc:sldMk cId="2679224172" sldId="657"/>
            <ac:cxnSpMk id="37" creationId="{313C34E2-A729-482B-92EF-D93BFF0C1E8C}"/>
          </ac:cxnSpMkLst>
        </pc:cxnChg>
        <pc:cxnChg chg="mod">
          <ac:chgData name="Janos Plocher" userId="ba7cd727-c325-432c-8863-bb9badcea957" providerId="ADAL" clId="{DF93BB84-0486-49C9-81D3-5FD8FB38A753}" dt="2022-01-03T12:22:04.465" v="14642" actId="20577"/>
          <ac:cxnSpMkLst>
            <pc:docMk/>
            <pc:sldMk cId="2679224172" sldId="657"/>
            <ac:cxnSpMk id="38" creationId="{10A618E2-60EF-48C9-97D2-9966ED05505E}"/>
          </ac:cxnSpMkLst>
        </pc:cxnChg>
        <pc:cxnChg chg="mod">
          <ac:chgData name="Janos Plocher" userId="ba7cd727-c325-432c-8863-bb9badcea957" providerId="ADAL" clId="{DF93BB84-0486-49C9-81D3-5FD8FB38A753}" dt="2022-01-03T12:22:04.465" v="14642" actId="20577"/>
          <ac:cxnSpMkLst>
            <pc:docMk/>
            <pc:sldMk cId="2679224172" sldId="657"/>
            <ac:cxnSpMk id="39" creationId="{CD629AFC-B4FC-4F3E-9B17-DE47AE829284}"/>
          </ac:cxnSpMkLst>
        </pc:cxnChg>
        <pc:cxnChg chg="mod">
          <ac:chgData name="Janos Plocher" userId="ba7cd727-c325-432c-8863-bb9badcea957" providerId="ADAL" clId="{DF93BB84-0486-49C9-81D3-5FD8FB38A753}" dt="2022-01-03T12:22:04.465" v="14642" actId="20577"/>
          <ac:cxnSpMkLst>
            <pc:docMk/>
            <pc:sldMk cId="2679224172" sldId="657"/>
            <ac:cxnSpMk id="40" creationId="{60A764F0-C497-4244-A0CE-FC6349180930}"/>
          </ac:cxnSpMkLst>
        </pc:cxnChg>
        <pc:cxnChg chg="mod">
          <ac:chgData name="Janos Plocher" userId="ba7cd727-c325-432c-8863-bb9badcea957" providerId="ADAL" clId="{DF93BB84-0486-49C9-81D3-5FD8FB38A753}" dt="2022-01-03T12:22:04.465" v="14642" actId="20577"/>
          <ac:cxnSpMkLst>
            <pc:docMk/>
            <pc:sldMk cId="2679224172" sldId="657"/>
            <ac:cxnSpMk id="41" creationId="{6FB0FF3A-B902-42F7-9E80-818C10FC7C34}"/>
          </ac:cxnSpMkLst>
        </pc:cxnChg>
        <pc:cxnChg chg="mod">
          <ac:chgData name="Janos Plocher" userId="ba7cd727-c325-432c-8863-bb9badcea957" providerId="ADAL" clId="{DF93BB84-0486-49C9-81D3-5FD8FB38A753}" dt="2022-01-03T12:22:04.465" v="14642" actId="20577"/>
          <ac:cxnSpMkLst>
            <pc:docMk/>
            <pc:sldMk cId="2679224172" sldId="657"/>
            <ac:cxnSpMk id="42" creationId="{4BC6E3A7-6041-4DB6-BFEE-B8077217C1CE}"/>
          </ac:cxnSpMkLst>
        </pc:cxnChg>
        <pc:cxnChg chg="mod">
          <ac:chgData name="Janos Plocher" userId="ba7cd727-c325-432c-8863-bb9badcea957" providerId="ADAL" clId="{DF93BB84-0486-49C9-81D3-5FD8FB38A753}" dt="2022-01-03T12:22:04.465" v="14642" actId="20577"/>
          <ac:cxnSpMkLst>
            <pc:docMk/>
            <pc:sldMk cId="2679224172" sldId="657"/>
            <ac:cxnSpMk id="46" creationId="{E5B7EBB9-5533-4586-BF20-935768D4D7BA}"/>
          </ac:cxnSpMkLst>
        </pc:cxnChg>
        <pc:cxnChg chg="mod">
          <ac:chgData name="Janos Plocher" userId="ba7cd727-c325-432c-8863-bb9badcea957" providerId="ADAL" clId="{DF93BB84-0486-49C9-81D3-5FD8FB38A753}" dt="2022-01-03T12:22:04.465" v="14642" actId="20577"/>
          <ac:cxnSpMkLst>
            <pc:docMk/>
            <pc:sldMk cId="2679224172" sldId="657"/>
            <ac:cxnSpMk id="47" creationId="{5D759E38-A12B-406F-8FD3-50A9AF435412}"/>
          </ac:cxnSpMkLst>
        </pc:cxnChg>
        <pc:cxnChg chg="mod">
          <ac:chgData name="Janos Plocher" userId="ba7cd727-c325-432c-8863-bb9badcea957" providerId="ADAL" clId="{DF93BB84-0486-49C9-81D3-5FD8FB38A753}" dt="2022-01-03T12:22:04.465" v="14642" actId="20577"/>
          <ac:cxnSpMkLst>
            <pc:docMk/>
            <pc:sldMk cId="2679224172" sldId="657"/>
            <ac:cxnSpMk id="50" creationId="{8063C9DD-8031-4420-9C46-EB1845C646EF}"/>
          </ac:cxnSpMkLst>
        </pc:cxnChg>
        <pc:cxnChg chg="mod">
          <ac:chgData name="Janos Plocher" userId="ba7cd727-c325-432c-8863-bb9badcea957" providerId="ADAL" clId="{DF93BB84-0486-49C9-81D3-5FD8FB38A753}" dt="2022-01-03T12:22:04.465" v="14642" actId="20577"/>
          <ac:cxnSpMkLst>
            <pc:docMk/>
            <pc:sldMk cId="2679224172" sldId="657"/>
            <ac:cxnSpMk id="52" creationId="{BA467B5C-3E6F-416B-93F7-2884D1ED4034}"/>
          </ac:cxnSpMkLst>
        </pc:cxnChg>
        <pc:cxnChg chg="mod">
          <ac:chgData name="Janos Plocher" userId="ba7cd727-c325-432c-8863-bb9badcea957" providerId="ADAL" clId="{DF93BB84-0486-49C9-81D3-5FD8FB38A753}" dt="2022-01-03T12:22:04.465" v="14642" actId="20577"/>
          <ac:cxnSpMkLst>
            <pc:docMk/>
            <pc:sldMk cId="2679224172" sldId="657"/>
            <ac:cxnSpMk id="53" creationId="{B0272921-1D44-402B-A0CC-3C7C2220DE8B}"/>
          </ac:cxnSpMkLst>
        </pc:cxnChg>
        <pc:cxnChg chg="mod">
          <ac:chgData name="Janos Plocher" userId="ba7cd727-c325-432c-8863-bb9badcea957" providerId="ADAL" clId="{DF93BB84-0486-49C9-81D3-5FD8FB38A753}" dt="2022-01-03T12:22:04.465" v="14642" actId="20577"/>
          <ac:cxnSpMkLst>
            <pc:docMk/>
            <pc:sldMk cId="2679224172" sldId="657"/>
            <ac:cxnSpMk id="54" creationId="{1A233884-0717-423D-8041-8463C4E5A392}"/>
          </ac:cxnSpMkLst>
        </pc:cxnChg>
        <pc:cxnChg chg="mod">
          <ac:chgData name="Janos Plocher" userId="ba7cd727-c325-432c-8863-bb9badcea957" providerId="ADAL" clId="{DF93BB84-0486-49C9-81D3-5FD8FB38A753}" dt="2022-01-03T12:22:04.465" v="14642" actId="20577"/>
          <ac:cxnSpMkLst>
            <pc:docMk/>
            <pc:sldMk cId="2679224172" sldId="657"/>
            <ac:cxnSpMk id="55" creationId="{1B3E5E1E-9D6F-4359-9235-4E7F08F5F620}"/>
          </ac:cxnSpMkLst>
        </pc:cxnChg>
        <pc:cxnChg chg="mod">
          <ac:chgData name="Janos Plocher" userId="ba7cd727-c325-432c-8863-bb9badcea957" providerId="ADAL" clId="{DF93BB84-0486-49C9-81D3-5FD8FB38A753}" dt="2022-01-03T12:22:04.465" v="14642" actId="20577"/>
          <ac:cxnSpMkLst>
            <pc:docMk/>
            <pc:sldMk cId="2679224172" sldId="657"/>
            <ac:cxnSpMk id="56" creationId="{903B55C7-B67C-4D7F-9E79-4C9A08AEF8BD}"/>
          </ac:cxnSpMkLst>
        </pc:cxnChg>
      </pc:sldChg>
      <pc:sldChg chg="delSp modSp add del mod">
        <pc:chgData name="Janos Plocher" userId="ba7cd727-c325-432c-8863-bb9badcea957" providerId="ADAL" clId="{DF93BB84-0486-49C9-81D3-5FD8FB38A753}" dt="2021-12-21T13:48:27.420" v="2963" actId="47"/>
        <pc:sldMkLst>
          <pc:docMk/>
          <pc:sldMk cId="297395362" sldId="658"/>
        </pc:sldMkLst>
        <pc:spChg chg="del">
          <ac:chgData name="Janos Plocher" userId="ba7cd727-c325-432c-8863-bb9badcea957" providerId="ADAL" clId="{DF93BB84-0486-49C9-81D3-5FD8FB38A753}" dt="2021-12-21T13:09:47.838" v="2669" actId="478"/>
          <ac:spMkLst>
            <pc:docMk/>
            <pc:sldMk cId="297395362" sldId="658"/>
            <ac:spMk id="7" creationId="{0E931734-3408-459A-96A4-6AFC0FF6FEA7}"/>
          </ac:spMkLst>
        </pc:spChg>
        <pc:spChg chg="del">
          <ac:chgData name="Janos Plocher" userId="ba7cd727-c325-432c-8863-bb9badcea957" providerId="ADAL" clId="{DF93BB84-0486-49C9-81D3-5FD8FB38A753}" dt="2021-12-21T13:09:47.838" v="2669" actId="478"/>
          <ac:spMkLst>
            <pc:docMk/>
            <pc:sldMk cId="297395362" sldId="658"/>
            <ac:spMk id="8" creationId="{0B13A4A7-D473-4EB3-A5A6-44E20301E9CC}"/>
          </ac:spMkLst>
        </pc:spChg>
        <pc:spChg chg="mod">
          <ac:chgData name="Janos Plocher" userId="ba7cd727-c325-432c-8863-bb9badcea957" providerId="ADAL" clId="{DF93BB84-0486-49C9-81D3-5FD8FB38A753}" dt="2021-12-21T13:34:36.043" v="2830" actId="1076"/>
          <ac:spMkLst>
            <pc:docMk/>
            <pc:sldMk cId="297395362" sldId="658"/>
            <ac:spMk id="11" creationId="{2B5EB6A6-20FA-466C-AFDA-168163302914}"/>
          </ac:spMkLst>
        </pc:spChg>
        <pc:spChg chg="mod">
          <ac:chgData name="Janos Plocher" userId="ba7cd727-c325-432c-8863-bb9badcea957" providerId="ADAL" clId="{DF93BB84-0486-49C9-81D3-5FD8FB38A753}" dt="2021-12-21T13:34:17.642" v="2818" actId="20577"/>
          <ac:spMkLst>
            <pc:docMk/>
            <pc:sldMk cId="297395362" sldId="658"/>
            <ac:spMk id="14" creationId="{4B4A5EF6-F6A5-48E6-8D0B-F983F5181883}"/>
          </ac:spMkLst>
        </pc:spChg>
        <pc:spChg chg="mod">
          <ac:chgData name="Janos Plocher" userId="ba7cd727-c325-432c-8863-bb9badcea957" providerId="ADAL" clId="{DF93BB84-0486-49C9-81D3-5FD8FB38A753}" dt="2021-12-21T13:34:41.226" v="2835" actId="20577"/>
          <ac:spMkLst>
            <pc:docMk/>
            <pc:sldMk cId="297395362" sldId="658"/>
            <ac:spMk id="15" creationId="{703F2078-4BA8-4FD7-A4ED-19966240AD2D}"/>
          </ac:spMkLst>
        </pc:spChg>
        <pc:spChg chg="mod">
          <ac:chgData name="Janos Plocher" userId="ba7cd727-c325-432c-8863-bb9badcea957" providerId="ADAL" clId="{DF93BB84-0486-49C9-81D3-5FD8FB38A753}" dt="2021-12-21T13:35:10.298" v="2838" actId="14100"/>
          <ac:spMkLst>
            <pc:docMk/>
            <pc:sldMk cId="297395362" sldId="658"/>
            <ac:spMk id="24" creationId="{D82FD4B3-A621-49E5-82E8-CF8A1E9D3C7E}"/>
          </ac:spMkLst>
        </pc:spChg>
        <pc:grpChg chg="mod">
          <ac:chgData name="Janos Plocher" userId="ba7cd727-c325-432c-8863-bb9badcea957" providerId="ADAL" clId="{DF93BB84-0486-49C9-81D3-5FD8FB38A753}" dt="2021-12-21T13:09:55.469" v="2670" actId="1076"/>
          <ac:grpSpMkLst>
            <pc:docMk/>
            <pc:sldMk cId="297395362" sldId="658"/>
            <ac:grpSpMk id="25" creationId="{AA5CB6AD-1911-4DFF-AEBC-FF2269BBA102}"/>
          </ac:grpSpMkLst>
        </pc:grpChg>
        <pc:graphicFrameChg chg="del">
          <ac:chgData name="Janos Plocher" userId="ba7cd727-c325-432c-8863-bb9badcea957" providerId="ADAL" clId="{DF93BB84-0486-49C9-81D3-5FD8FB38A753}" dt="2021-12-21T13:09:46.097" v="2668" actId="478"/>
          <ac:graphicFrameMkLst>
            <pc:docMk/>
            <pc:sldMk cId="297395362" sldId="658"/>
            <ac:graphicFrameMk id="6" creationId="{0C89EA77-B057-4EF8-8AAB-3685FC5299E8}"/>
          </ac:graphicFrameMkLst>
        </pc:graphicFrameChg>
        <pc:graphicFrameChg chg="del">
          <ac:chgData name="Janos Plocher" userId="ba7cd727-c325-432c-8863-bb9badcea957" providerId="ADAL" clId="{DF93BB84-0486-49C9-81D3-5FD8FB38A753}" dt="2021-12-21T13:09:42.419" v="2667" actId="478"/>
          <ac:graphicFrameMkLst>
            <pc:docMk/>
            <pc:sldMk cId="297395362" sldId="658"/>
            <ac:graphicFrameMk id="9" creationId="{13736E78-D4C6-4690-90EE-FE1AEC699A6D}"/>
          </ac:graphicFrameMkLst>
        </pc:graphicFrameChg>
      </pc:sldChg>
      <pc:sldChg chg="addSp delSp modSp add mod modNotesTx">
        <pc:chgData name="Janos Plocher" userId="ba7cd727-c325-432c-8863-bb9badcea957" providerId="ADAL" clId="{DF93BB84-0486-49C9-81D3-5FD8FB38A753}" dt="2022-01-03T14:30:57.967" v="17803" actId="20577"/>
        <pc:sldMkLst>
          <pc:docMk/>
          <pc:sldMk cId="4023482219" sldId="658"/>
        </pc:sldMkLst>
        <pc:spChg chg="mod">
          <ac:chgData name="Janos Plocher" userId="ba7cd727-c325-432c-8863-bb9badcea957" providerId="ADAL" clId="{DF93BB84-0486-49C9-81D3-5FD8FB38A753}" dt="2021-12-22T12:47:25.388" v="6906" actId="1076"/>
          <ac:spMkLst>
            <pc:docMk/>
            <pc:sldMk cId="4023482219" sldId="658"/>
            <ac:spMk id="3" creationId="{C951DBA4-92A2-47B6-8D80-D1A75D1CE47D}"/>
          </ac:spMkLst>
        </pc:spChg>
        <pc:spChg chg="add del mod">
          <ac:chgData name="Janos Plocher" userId="ba7cd727-c325-432c-8863-bb9badcea957" providerId="ADAL" clId="{DF93BB84-0486-49C9-81D3-5FD8FB38A753}" dt="2021-12-22T13:18:00.371" v="7077" actId="478"/>
          <ac:spMkLst>
            <pc:docMk/>
            <pc:sldMk cId="4023482219" sldId="658"/>
            <ac:spMk id="6" creationId="{01351F05-7F5D-40B0-A993-3E29CD1ED0EF}"/>
          </ac:spMkLst>
        </pc:spChg>
        <pc:spChg chg="add del mod">
          <ac:chgData name="Janos Plocher" userId="ba7cd727-c325-432c-8863-bb9badcea957" providerId="ADAL" clId="{DF93BB84-0486-49C9-81D3-5FD8FB38A753}" dt="2021-12-22T13:17:59.090" v="7076" actId="478"/>
          <ac:spMkLst>
            <pc:docMk/>
            <pc:sldMk cId="4023482219" sldId="658"/>
            <ac:spMk id="7" creationId="{5A1B969F-52F7-43CA-8A4C-1E5E9CEF410B}"/>
          </ac:spMkLst>
        </pc:spChg>
        <pc:spChg chg="del">
          <ac:chgData name="Janos Plocher" userId="ba7cd727-c325-432c-8863-bb9badcea957" providerId="ADAL" clId="{DF93BB84-0486-49C9-81D3-5FD8FB38A753}" dt="2021-12-22T12:43:00.667" v="6836" actId="478"/>
          <ac:spMkLst>
            <pc:docMk/>
            <pc:sldMk cId="4023482219" sldId="658"/>
            <ac:spMk id="22" creationId="{46D6CAB8-746B-4962-ACC2-145733D26ADF}"/>
          </ac:spMkLst>
        </pc:spChg>
        <pc:spChg chg="mod">
          <ac:chgData name="Janos Plocher" userId="ba7cd727-c325-432c-8863-bb9badcea957" providerId="ADAL" clId="{DF93BB84-0486-49C9-81D3-5FD8FB38A753}" dt="2021-12-22T13:18:23.816" v="7080" actId="165"/>
          <ac:spMkLst>
            <pc:docMk/>
            <pc:sldMk cId="4023482219" sldId="658"/>
            <ac:spMk id="24" creationId="{CFBF3E8B-B68B-4AC4-BE24-745DA3EE8B0C}"/>
          </ac:spMkLst>
        </pc:spChg>
        <pc:spChg chg="mod">
          <ac:chgData name="Janos Plocher" userId="ba7cd727-c325-432c-8863-bb9badcea957" providerId="ADAL" clId="{DF93BB84-0486-49C9-81D3-5FD8FB38A753}" dt="2021-12-22T13:18:23.816" v="7080" actId="165"/>
          <ac:spMkLst>
            <pc:docMk/>
            <pc:sldMk cId="4023482219" sldId="658"/>
            <ac:spMk id="26" creationId="{A0AD77BA-26DF-4770-8EB7-83F5A8BCEDAA}"/>
          </ac:spMkLst>
        </pc:spChg>
        <pc:spChg chg="mod">
          <ac:chgData name="Janos Plocher" userId="ba7cd727-c325-432c-8863-bb9badcea957" providerId="ADAL" clId="{DF93BB84-0486-49C9-81D3-5FD8FB38A753}" dt="2021-12-22T12:09:39.561" v="6194" actId="14100"/>
          <ac:spMkLst>
            <pc:docMk/>
            <pc:sldMk cId="4023482219" sldId="658"/>
            <ac:spMk id="33" creationId="{CCB94CD2-12C2-4F52-BC7E-1F8F3D564355}"/>
          </ac:spMkLst>
        </pc:spChg>
        <pc:spChg chg="mod">
          <ac:chgData name="Janos Plocher" userId="ba7cd727-c325-432c-8863-bb9badcea957" providerId="ADAL" clId="{DF93BB84-0486-49C9-81D3-5FD8FB38A753}" dt="2021-12-22T13:18:23.816" v="7080" actId="165"/>
          <ac:spMkLst>
            <pc:docMk/>
            <pc:sldMk cId="4023482219" sldId="658"/>
            <ac:spMk id="36" creationId="{7E3DCE38-81D1-4CC6-8105-9B0717558AE4}"/>
          </ac:spMkLst>
        </pc:spChg>
        <pc:spChg chg="del mod">
          <ac:chgData name="Janos Plocher" userId="ba7cd727-c325-432c-8863-bb9badcea957" providerId="ADAL" clId="{DF93BB84-0486-49C9-81D3-5FD8FB38A753}" dt="2021-12-22T12:43:49.780" v="6849" actId="478"/>
          <ac:spMkLst>
            <pc:docMk/>
            <pc:sldMk cId="4023482219" sldId="658"/>
            <ac:spMk id="38" creationId="{A83E1BDC-DFDD-4EE4-A993-6D94FF7E2FB1}"/>
          </ac:spMkLst>
        </pc:spChg>
        <pc:spChg chg="mod">
          <ac:chgData name="Janos Plocher" userId="ba7cd727-c325-432c-8863-bb9badcea957" providerId="ADAL" clId="{DF93BB84-0486-49C9-81D3-5FD8FB38A753}" dt="2021-12-22T13:18:23.816" v="7080" actId="165"/>
          <ac:spMkLst>
            <pc:docMk/>
            <pc:sldMk cId="4023482219" sldId="658"/>
            <ac:spMk id="40" creationId="{BEA642CB-3686-4B41-8781-ABF277303757}"/>
          </ac:spMkLst>
        </pc:spChg>
        <pc:spChg chg="mod">
          <ac:chgData name="Janos Plocher" userId="ba7cd727-c325-432c-8863-bb9badcea957" providerId="ADAL" clId="{DF93BB84-0486-49C9-81D3-5FD8FB38A753}" dt="2021-12-22T13:18:23.816" v="7080" actId="165"/>
          <ac:spMkLst>
            <pc:docMk/>
            <pc:sldMk cId="4023482219" sldId="658"/>
            <ac:spMk id="42" creationId="{77C26E3F-979E-4683-9959-46306E2A8810}"/>
          </ac:spMkLst>
        </pc:spChg>
        <pc:spChg chg="mod topLvl">
          <ac:chgData name="Janos Plocher" userId="ba7cd727-c325-432c-8863-bb9badcea957" providerId="ADAL" clId="{DF93BB84-0486-49C9-81D3-5FD8FB38A753}" dt="2021-12-22T12:43:18.590" v="6841" actId="164"/>
          <ac:spMkLst>
            <pc:docMk/>
            <pc:sldMk cId="4023482219" sldId="658"/>
            <ac:spMk id="47" creationId="{9F5C3438-8141-48D1-A3D9-F9C94B7FD2F8}"/>
          </ac:spMkLst>
        </pc:spChg>
        <pc:spChg chg="del mod topLvl">
          <ac:chgData name="Janos Plocher" userId="ba7cd727-c325-432c-8863-bb9badcea957" providerId="ADAL" clId="{DF93BB84-0486-49C9-81D3-5FD8FB38A753}" dt="2021-12-22T12:47:22.636" v="6904" actId="478"/>
          <ac:spMkLst>
            <pc:docMk/>
            <pc:sldMk cId="4023482219" sldId="658"/>
            <ac:spMk id="54" creationId="{BAF9504D-56A5-4090-8370-7A15A9AF45A6}"/>
          </ac:spMkLst>
        </pc:spChg>
        <pc:spChg chg="mod topLvl">
          <ac:chgData name="Janos Plocher" userId="ba7cd727-c325-432c-8863-bb9badcea957" providerId="ADAL" clId="{DF93BB84-0486-49C9-81D3-5FD8FB38A753}" dt="2021-12-22T12:43:53.939" v="6850" actId="1076"/>
          <ac:spMkLst>
            <pc:docMk/>
            <pc:sldMk cId="4023482219" sldId="658"/>
            <ac:spMk id="60" creationId="{D9D63060-B9FC-4FAA-A4C7-5B5C89366715}"/>
          </ac:spMkLst>
        </pc:spChg>
        <pc:spChg chg="del mod topLvl">
          <ac:chgData name="Janos Plocher" userId="ba7cd727-c325-432c-8863-bb9badcea957" providerId="ADAL" clId="{DF93BB84-0486-49C9-81D3-5FD8FB38A753}" dt="2021-12-22T13:17:57.500" v="7075" actId="478"/>
          <ac:spMkLst>
            <pc:docMk/>
            <pc:sldMk cId="4023482219" sldId="658"/>
            <ac:spMk id="61" creationId="{E5203B59-D8CF-40DA-9704-18AC89215F19}"/>
          </ac:spMkLst>
        </pc:spChg>
        <pc:spChg chg="add del mod">
          <ac:chgData name="Janos Plocher" userId="ba7cd727-c325-432c-8863-bb9badcea957" providerId="ADAL" clId="{DF93BB84-0486-49C9-81D3-5FD8FB38A753}" dt="2021-12-22T13:18:03.253" v="7078" actId="478"/>
          <ac:spMkLst>
            <pc:docMk/>
            <pc:sldMk cId="4023482219" sldId="658"/>
            <ac:spMk id="68" creationId="{C3B0F099-425E-4E93-88C1-684325AB0624}"/>
          </ac:spMkLst>
        </pc:spChg>
        <pc:spChg chg="add mod">
          <ac:chgData name="Janos Plocher" userId="ba7cd727-c325-432c-8863-bb9badcea957" providerId="ADAL" clId="{DF93BB84-0486-49C9-81D3-5FD8FB38A753}" dt="2021-12-22T13:18:47.612" v="7085" actId="164"/>
          <ac:spMkLst>
            <pc:docMk/>
            <pc:sldMk cId="4023482219" sldId="658"/>
            <ac:spMk id="69" creationId="{D6D71CFA-6D7A-4EE5-960D-0227F0A25F0C}"/>
          </ac:spMkLst>
        </pc:spChg>
        <pc:spChg chg="add mod">
          <ac:chgData name="Janos Plocher" userId="ba7cd727-c325-432c-8863-bb9badcea957" providerId="ADAL" clId="{DF93BB84-0486-49C9-81D3-5FD8FB38A753}" dt="2021-12-22T13:21:21.045" v="7124" actId="1076"/>
          <ac:spMkLst>
            <pc:docMk/>
            <pc:sldMk cId="4023482219" sldId="658"/>
            <ac:spMk id="70" creationId="{76241E74-7F24-4869-9E22-34408A4FCC2B}"/>
          </ac:spMkLst>
        </pc:spChg>
        <pc:spChg chg="mod">
          <ac:chgData name="Janos Plocher" userId="ba7cd727-c325-432c-8863-bb9badcea957" providerId="ADAL" clId="{DF93BB84-0486-49C9-81D3-5FD8FB38A753}" dt="2021-12-22T13:00:10.616" v="7056" actId="1076"/>
          <ac:spMkLst>
            <pc:docMk/>
            <pc:sldMk cId="4023482219" sldId="658"/>
            <ac:spMk id="74" creationId="{39FF7520-C773-4A64-AF1A-9AF7B242382D}"/>
          </ac:spMkLst>
        </pc:spChg>
        <pc:spChg chg="mod">
          <ac:chgData name="Janos Plocher" userId="ba7cd727-c325-432c-8863-bb9badcea957" providerId="ADAL" clId="{DF93BB84-0486-49C9-81D3-5FD8FB38A753}" dt="2021-12-22T13:00:10.616" v="7056" actId="1076"/>
          <ac:spMkLst>
            <pc:docMk/>
            <pc:sldMk cId="4023482219" sldId="658"/>
            <ac:spMk id="76" creationId="{CA49FBBB-0B55-4A39-8F83-75F7A4D5785A}"/>
          </ac:spMkLst>
        </pc:spChg>
        <pc:spChg chg="add mod">
          <ac:chgData name="Janos Plocher" userId="ba7cd727-c325-432c-8863-bb9badcea957" providerId="ADAL" clId="{DF93BB84-0486-49C9-81D3-5FD8FB38A753}" dt="2021-12-22T13:00:10.616" v="7056" actId="1076"/>
          <ac:spMkLst>
            <pc:docMk/>
            <pc:sldMk cId="4023482219" sldId="658"/>
            <ac:spMk id="79" creationId="{0ACB0BC3-054D-4542-A3D9-8609DDE6392A}"/>
          </ac:spMkLst>
        </pc:spChg>
        <pc:spChg chg="add mod">
          <ac:chgData name="Janos Plocher" userId="ba7cd727-c325-432c-8863-bb9badcea957" providerId="ADAL" clId="{DF93BB84-0486-49C9-81D3-5FD8FB38A753}" dt="2021-12-22T13:00:10.616" v="7056" actId="1076"/>
          <ac:spMkLst>
            <pc:docMk/>
            <pc:sldMk cId="4023482219" sldId="658"/>
            <ac:spMk id="80" creationId="{A61D8709-5445-4121-A117-5BE33BF5F882}"/>
          </ac:spMkLst>
        </pc:spChg>
        <pc:spChg chg="add mod">
          <ac:chgData name="Janos Plocher" userId="ba7cd727-c325-432c-8863-bb9badcea957" providerId="ADAL" clId="{DF93BB84-0486-49C9-81D3-5FD8FB38A753}" dt="2021-12-22T13:00:10.616" v="7056" actId="1076"/>
          <ac:spMkLst>
            <pc:docMk/>
            <pc:sldMk cId="4023482219" sldId="658"/>
            <ac:spMk id="81" creationId="{BEF6C9CE-3A31-4767-BFFF-5A27B1090699}"/>
          </ac:spMkLst>
        </pc:spChg>
        <pc:spChg chg="add mod">
          <ac:chgData name="Janos Plocher" userId="ba7cd727-c325-432c-8863-bb9badcea957" providerId="ADAL" clId="{DF93BB84-0486-49C9-81D3-5FD8FB38A753}" dt="2021-12-22T13:00:10.616" v="7056" actId="1076"/>
          <ac:spMkLst>
            <pc:docMk/>
            <pc:sldMk cId="4023482219" sldId="658"/>
            <ac:spMk id="82" creationId="{223A87D2-A6AC-4BAA-AC50-29E22F70B54C}"/>
          </ac:spMkLst>
        </pc:spChg>
        <pc:spChg chg="mod">
          <ac:chgData name="Janos Plocher" userId="ba7cd727-c325-432c-8863-bb9badcea957" providerId="ADAL" clId="{DF93BB84-0486-49C9-81D3-5FD8FB38A753}" dt="2021-12-22T13:00:10.616" v="7056" actId="1076"/>
          <ac:spMkLst>
            <pc:docMk/>
            <pc:sldMk cId="4023482219" sldId="658"/>
            <ac:spMk id="85" creationId="{1E1C8E1F-5107-4867-A47E-F2A29035935D}"/>
          </ac:spMkLst>
        </pc:spChg>
        <pc:spChg chg="mod">
          <ac:chgData name="Janos Plocher" userId="ba7cd727-c325-432c-8863-bb9badcea957" providerId="ADAL" clId="{DF93BB84-0486-49C9-81D3-5FD8FB38A753}" dt="2021-12-22T13:00:10.616" v="7056" actId="1076"/>
          <ac:spMkLst>
            <pc:docMk/>
            <pc:sldMk cId="4023482219" sldId="658"/>
            <ac:spMk id="87" creationId="{96360E52-2E29-4B29-BF61-E1202698FD78}"/>
          </ac:spMkLst>
        </pc:spChg>
        <pc:spChg chg="mod">
          <ac:chgData name="Janos Plocher" userId="ba7cd727-c325-432c-8863-bb9badcea957" providerId="ADAL" clId="{DF93BB84-0486-49C9-81D3-5FD8FB38A753}" dt="2021-12-22T13:00:10.616" v="7056" actId="1076"/>
          <ac:spMkLst>
            <pc:docMk/>
            <pc:sldMk cId="4023482219" sldId="658"/>
            <ac:spMk id="88" creationId="{9D941F9A-E76D-4500-A940-F8C7D7D9574C}"/>
          </ac:spMkLst>
        </pc:spChg>
        <pc:spChg chg="add mod topLvl">
          <ac:chgData name="Janos Plocher" userId="ba7cd727-c325-432c-8863-bb9badcea957" providerId="ADAL" clId="{DF93BB84-0486-49C9-81D3-5FD8FB38A753}" dt="2021-12-22T13:18:47.612" v="7085" actId="164"/>
          <ac:spMkLst>
            <pc:docMk/>
            <pc:sldMk cId="4023482219" sldId="658"/>
            <ac:spMk id="95" creationId="{180D9C28-BA71-45C5-B124-D8461DDEF579}"/>
          </ac:spMkLst>
        </pc:spChg>
        <pc:spChg chg="add mod">
          <ac:chgData name="Janos Plocher" userId="ba7cd727-c325-432c-8863-bb9badcea957" providerId="ADAL" clId="{DF93BB84-0486-49C9-81D3-5FD8FB38A753}" dt="2021-12-22T12:57:28.095" v="6998" actId="1076"/>
          <ac:spMkLst>
            <pc:docMk/>
            <pc:sldMk cId="4023482219" sldId="658"/>
            <ac:spMk id="98" creationId="{A37E32F4-AABF-4BE0-A808-4BBD0E139D32}"/>
          </ac:spMkLst>
        </pc:spChg>
        <pc:spChg chg="add mod">
          <ac:chgData name="Janos Plocher" userId="ba7cd727-c325-432c-8863-bb9badcea957" providerId="ADAL" clId="{DF93BB84-0486-49C9-81D3-5FD8FB38A753}" dt="2021-12-22T12:57:28.095" v="6998" actId="1076"/>
          <ac:spMkLst>
            <pc:docMk/>
            <pc:sldMk cId="4023482219" sldId="658"/>
            <ac:spMk id="99" creationId="{E8444E79-32EA-4557-AD9C-4F47F17884F8}"/>
          </ac:spMkLst>
        </pc:spChg>
        <pc:spChg chg="mod">
          <ac:chgData name="Janos Plocher" userId="ba7cd727-c325-432c-8863-bb9badcea957" providerId="ADAL" clId="{DF93BB84-0486-49C9-81D3-5FD8FB38A753}" dt="2021-12-22T12:59:26.454" v="7047" actId="1076"/>
          <ac:spMkLst>
            <pc:docMk/>
            <pc:sldMk cId="4023482219" sldId="658"/>
            <ac:spMk id="107" creationId="{43F617AF-7575-475B-9E38-F7267CED98DC}"/>
          </ac:spMkLst>
        </pc:spChg>
        <pc:spChg chg="mod">
          <ac:chgData name="Janos Plocher" userId="ba7cd727-c325-432c-8863-bb9badcea957" providerId="ADAL" clId="{DF93BB84-0486-49C9-81D3-5FD8FB38A753}" dt="2021-12-22T12:59:43.830" v="7053" actId="1076"/>
          <ac:spMkLst>
            <pc:docMk/>
            <pc:sldMk cId="4023482219" sldId="658"/>
            <ac:spMk id="108" creationId="{ABEBFA67-D8BE-4AF1-A998-D64BA409BC1F}"/>
          </ac:spMkLst>
        </pc:spChg>
        <pc:spChg chg="mod">
          <ac:chgData name="Janos Plocher" userId="ba7cd727-c325-432c-8863-bb9badcea957" providerId="ADAL" clId="{DF93BB84-0486-49C9-81D3-5FD8FB38A753}" dt="2021-12-22T12:59:09.866" v="7042" actId="1076"/>
          <ac:spMkLst>
            <pc:docMk/>
            <pc:sldMk cId="4023482219" sldId="658"/>
            <ac:spMk id="109" creationId="{0A58D50B-642C-4EC7-B6F8-C53ACD3831E0}"/>
          </ac:spMkLst>
        </pc:spChg>
        <pc:spChg chg="mod">
          <ac:chgData name="Janos Plocher" userId="ba7cd727-c325-432c-8863-bb9badcea957" providerId="ADAL" clId="{DF93BB84-0486-49C9-81D3-5FD8FB38A753}" dt="2021-12-22T12:59:21.176" v="7046" actId="1076"/>
          <ac:spMkLst>
            <pc:docMk/>
            <pc:sldMk cId="4023482219" sldId="658"/>
            <ac:spMk id="110" creationId="{C9FBF4A6-3752-4668-81C3-D120B7CB150F}"/>
          </ac:spMkLst>
        </pc:spChg>
        <pc:spChg chg="mod">
          <ac:chgData name="Janos Plocher" userId="ba7cd727-c325-432c-8863-bb9badcea957" providerId="ADAL" clId="{DF93BB84-0486-49C9-81D3-5FD8FB38A753}" dt="2021-12-22T12:59:19.024" v="7045" actId="1076"/>
          <ac:spMkLst>
            <pc:docMk/>
            <pc:sldMk cId="4023482219" sldId="658"/>
            <ac:spMk id="111" creationId="{AD656AC9-8C71-4697-B784-35B36AC7ED87}"/>
          </ac:spMkLst>
        </pc:spChg>
        <pc:spChg chg="mod">
          <ac:chgData name="Janos Plocher" userId="ba7cd727-c325-432c-8863-bb9badcea957" providerId="ADAL" clId="{DF93BB84-0486-49C9-81D3-5FD8FB38A753}" dt="2021-12-22T12:59:39.080" v="7052" actId="1076"/>
          <ac:spMkLst>
            <pc:docMk/>
            <pc:sldMk cId="4023482219" sldId="658"/>
            <ac:spMk id="112" creationId="{46B6AFF1-109A-407B-B97F-587A73876E24}"/>
          </ac:spMkLst>
        </pc:spChg>
        <pc:spChg chg="mod">
          <ac:chgData name="Janos Plocher" userId="ba7cd727-c325-432c-8863-bb9badcea957" providerId="ADAL" clId="{DF93BB84-0486-49C9-81D3-5FD8FB38A753}" dt="2021-12-22T12:59:32.671" v="7049" actId="1076"/>
          <ac:spMkLst>
            <pc:docMk/>
            <pc:sldMk cId="4023482219" sldId="658"/>
            <ac:spMk id="113" creationId="{7CE267C6-9511-47B9-B0CD-FFC4B958A701}"/>
          </ac:spMkLst>
        </pc:spChg>
        <pc:spChg chg="mod">
          <ac:chgData name="Janos Plocher" userId="ba7cd727-c325-432c-8863-bb9badcea957" providerId="ADAL" clId="{DF93BB84-0486-49C9-81D3-5FD8FB38A753}" dt="2021-12-22T12:59:29.464" v="7048" actId="1076"/>
          <ac:spMkLst>
            <pc:docMk/>
            <pc:sldMk cId="4023482219" sldId="658"/>
            <ac:spMk id="114" creationId="{547CA085-7B97-4939-B0E0-FE73F14E4007}"/>
          </ac:spMkLst>
        </pc:spChg>
        <pc:spChg chg="mod">
          <ac:chgData name="Janos Plocher" userId="ba7cd727-c325-432c-8863-bb9badcea957" providerId="ADAL" clId="{DF93BB84-0486-49C9-81D3-5FD8FB38A753}" dt="2021-12-22T12:59:12.783" v="7043" actId="1076"/>
          <ac:spMkLst>
            <pc:docMk/>
            <pc:sldMk cId="4023482219" sldId="658"/>
            <ac:spMk id="115" creationId="{A4AE5080-D250-4016-8C41-4F3417E9C7BB}"/>
          </ac:spMkLst>
        </pc:spChg>
        <pc:spChg chg="add mod">
          <ac:chgData name="Janos Plocher" userId="ba7cd727-c325-432c-8863-bb9badcea957" providerId="ADAL" clId="{DF93BB84-0486-49C9-81D3-5FD8FB38A753}" dt="2021-12-22T13:23:31.012" v="7183" actId="1076"/>
          <ac:spMkLst>
            <pc:docMk/>
            <pc:sldMk cId="4023482219" sldId="658"/>
            <ac:spMk id="131" creationId="{0FF4E091-5C97-4ED6-AD12-08AF58271B91}"/>
          </ac:spMkLst>
        </pc:spChg>
        <pc:spChg chg="add mod">
          <ac:chgData name="Janos Plocher" userId="ba7cd727-c325-432c-8863-bb9badcea957" providerId="ADAL" clId="{DF93BB84-0486-49C9-81D3-5FD8FB38A753}" dt="2021-12-22T13:24:05.079" v="7192" actId="1076"/>
          <ac:spMkLst>
            <pc:docMk/>
            <pc:sldMk cId="4023482219" sldId="658"/>
            <ac:spMk id="132" creationId="{321AF4E7-C76F-4344-8D91-F94C0BCCCB5D}"/>
          </ac:spMkLst>
        </pc:spChg>
        <pc:spChg chg="add mod">
          <ac:chgData name="Janos Plocher" userId="ba7cd727-c325-432c-8863-bb9badcea957" providerId="ADAL" clId="{DF93BB84-0486-49C9-81D3-5FD8FB38A753}" dt="2021-12-22T13:22:49.037" v="7165" actId="1076"/>
          <ac:spMkLst>
            <pc:docMk/>
            <pc:sldMk cId="4023482219" sldId="658"/>
            <ac:spMk id="135" creationId="{55A7A013-38D9-4908-8933-A175351BC0B5}"/>
          </ac:spMkLst>
        </pc:spChg>
        <pc:spChg chg="add mod">
          <ac:chgData name="Janos Plocher" userId="ba7cd727-c325-432c-8863-bb9badcea957" providerId="ADAL" clId="{DF93BB84-0486-49C9-81D3-5FD8FB38A753}" dt="2021-12-23T12:44:26.727" v="9734" actId="1076"/>
          <ac:spMkLst>
            <pc:docMk/>
            <pc:sldMk cId="4023482219" sldId="658"/>
            <ac:spMk id="137" creationId="{27C44189-36B8-428D-B9D3-BC0B965A74AC}"/>
          </ac:spMkLst>
        </pc:spChg>
        <pc:spChg chg="add mod">
          <ac:chgData name="Janos Plocher" userId="ba7cd727-c325-432c-8863-bb9badcea957" providerId="ADAL" clId="{DF93BB84-0486-49C9-81D3-5FD8FB38A753}" dt="2021-12-22T13:27:25.254" v="7439" actId="20577"/>
          <ac:spMkLst>
            <pc:docMk/>
            <pc:sldMk cId="4023482219" sldId="658"/>
            <ac:spMk id="138" creationId="{10AE639A-62EE-4016-96B6-B4CA4622EFFD}"/>
          </ac:spMkLst>
        </pc:spChg>
        <pc:grpChg chg="add del mod">
          <ac:chgData name="Janos Plocher" userId="ba7cd727-c325-432c-8863-bb9badcea957" providerId="ADAL" clId="{DF93BB84-0486-49C9-81D3-5FD8FB38A753}" dt="2021-12-22T12:44:08.091" v="6851" actId="478"/>
          <ac:grpSpMkLst>
            <pc:docMk/>
            <pc:sldMk cId="4023482219" sldId="658"/>
            <ac:grpSpMk id="4" creationId="{F134BB7C-CF15-4832-A344-1C784F85F69C}"/>
          </ac:grpSpMkLst>
        </pc:grpChg>
        <pc:grpChg chg="add del mod topLvl">
          <ac:chgData name="Janos Plocher" userId="ba7cd727-c325-432c-8863-bb9badcea957" providerId="ADAL" clId="{DF93BB84-0486-49C9-81D3-5FD8FB38A753}" dt="2021-12-22T13:18:23.816" v="7080" actId="165"/>
          <ac:grpSpMkLst>
            <pc:docMk/>
            <pc:sldMk cId="4023482219" sldId="658"/>
            <ac:grpSpMk id="8" creationId="{1A3F074D-2A74-471E-AD2D-107278C99766}"/>
          </ac:grpSpMkLst>
        </pc:grpChg>
        <pc:grpChg chg="add mod">
          <ac:chgData name="Janos Plocher" userId="ba7cd727-c325-432c-8863-bb9badcea957" providerId="ADAL" clId="{DF93BB84-0486-49C9-81D3-5FD8FB38A753}" dt="2021-12-22T13:00:10.616" v="7056" actId="1076"/>
          <ac:grpSpMkLst>
            <pc:docMk/>
            <pc:sldMk cId="4023482219" sldId="658"/>
            <ac:grpSpMk id="9" creationId="{91DAE4F3-E1A3-4888-9C3E-6853C3124034}"/>
          </ac:grpSpMkLst>
        </pc:grpChg>
        <pc:grpChg chg="add del mod">
          <ac:chgData name="Janos Plocher" userId="ba7cd727-c325-432c-8863-bb9badcea957" providerId="ADAL" clId="{DF93BB84-0486-49C9-81D3-5FD8FB38A753}" dt="2021-12-22T13:18:14.254" v="7079" actId="165"/>
          <ac:grpSpMkLst>
            <pc:docMk/>
            <pc:sldMk cId="4023482219" sldId="658"/>
            <ac:grpSpMk id="10" creationId="{8BD15DE9-F967-4D9B-9F27-5B5037526408}"/>
          </ac:grpSpMkLst>
        </pc:grpChg>
        <pc:grpChg chg="add mod">
          <ac:chgData name="Janos Plocher" userId="ba7cd727-c325-432c-8863-bb9badcea957" providerId="ADAL" clId="{DF93BB84-0486-49C9-81D3-5FD8FB38A753}" dt="2021-12-22T13:18:47.612" v="7085" actId="164"/>
          <ac:grpSpMkLst>
            <pc:docMk/>
            <pc:sldMk cId="4023482219" sldId="658"/>
            <ac:grpSpMk id="12" creationId="{C6305841-F1CD-462F-B5E2-58BE26C47D28}"/>
          </ac:grpSpMkLst>
        </pc:grpChg>
        <pc:grpChg chg="add mod topLvl">
          <ac:chgData name="Janos Plocher" userId="ba7cd727-c325-432c-8863-bb9badcea957" providerId="ADAL" clId="{DF93BB84-0486-49C9-81D3-5FD8FB38A753}" dt="2021-12-22T13:18:47.612" v="7085" actId="164"/>
          <ac:grpSpMkLst>
            <pc:docMk/>
            <pc:sldMk cId="4023482219" sldId="658"/>
            <ac:grpSpMk id="19" creationId="{782C1AC0-146E-47ED-8BAB-2A690F6AF27B}"/>
          </ac:grpSpMkLst>
        </pc:grpChg>
        <pc:grpChg chg="mod">
          <ac:chgData name="Janos Plocher" userId="ba7cd727-c325-432c-8863-bb9badcea957" providerId="ADAL" clId="{DF93BB84-0486-49C9-81D3-5FD8FB38A753}" dt="2021-12-22T12:45:22.936" v="6870" actId="1076"/>
          <ac:grpSpMkLst>
            <pc:docMk/>
            <pc:sldMk cId="4023482219" sldId="658"/>
            <ac:grpSpMk id="35" creationId="{5124E77C-6C47-4452-A7B0-D03416DFE2CF}"/>
          </ac:grpSpMkLst>
        </pc:grpChg>
        <pc:grpChg chg="add del mod">
          <ac:chgData name="Janos Plocher" userId="ba7cd727-c325-432c-8863-bb9badcea957" providerId="ADAL" clId="{DF93BB84-0486-49C9-81D3-5FD8FB38A753}" dt="2021-12-22T12:43:12.994" v="6840" actId="165"/>
          <ac:grpSpMkLst>
            <pc:docMk/>
            <pc:sldMk cId="4023482219" sldId="658"/>
            <ac:grpSpMk id="43" creationId="{65D57BDB-F278-4741-9F0A-A52481894FA3}"/>
          </ac:grpSpMkLst>
        </pc:grpChg>
        <pc:grpChg chg="add mod topLvl">
          <ac:chgData name="Janos Plocher" userId="ba7cd727-c325-432c-8863-bb9badcea957" providerId="ADAL" clId="{DF93BB84-0486-49C9-81D3-5FD8FB38A753}" dt="2021-12-22T13:18:47.612" v="7085" actId="164"/>
          <ac:grpSpMkLst>
            <pc:docMk/>
            <pc:sldMk cId="4023482219" sldId="658"/>
            <ac:grpSpMk id="62" creationId="{C51A4CBA-7875-4273-8E3A-ADF10DDBEC15}"/>
          </ac:grpSpMkLst>
        </pc:grpChg>
        <pc:grpChg chg="add mod">
          <ac:chgData name="Janos Plocher" userId="ba7cd727-c325-432c-8863-bb9badcea957" providerId="ADAL" clId="{DF93BB84-0486-49C9-81D3-5FD8FB38A753}" dt="2021-12-22T13:00:10.616" v="7056" actId="1076"/>
          <ac:grpSpMkLst>
            <pc:docMk/>
            <pc:sldMk cId="4023482219" sldId="658"/>
            <ac:grpSpMk id="72" creationId="{79C69780-EA85-4B74-A0F1-99A2E82E2AF0}"/>
          </ac:grpSpMkLst>
        </pc:grpChg>
        <pc:grpChg chg="mod">
          <ac:chgData name="Janos Plocher" userId="ba7cd727-c325-432c-8863-bb9badcea957" providerId="ADAL" clId="{DF93BB84-0486-49C9-81D3-5FD8FB38A753}" dt="2021-12-22T13:00:10.616" v="7056" actId="1076"/>
          <ac:grpSpMkLst>
            <pc:docMk/>
            <pc:sldMk cId="4023482219" sldId="658"/>
            <ac:grpSpMk id="73" creationId="{7C9B6466-D213-4363-B2DB-CC72CEABBFB0}"/>
          </ac:grpSpMkLst>
        </pc:grpChg>
        <pc:grpChg chg="mod">
          <ac:chgData name="Janos Plocher" userId="ba7cd727-c325-432c-8863-bb9badcea957" providerId="ADAL" clId="{DF93BB84-0486-49C9-81D3-5FD8FB38A753}" dt="2021-12-22T13:00:10.616" v="7056" actId="1076"/>
          <ac:grpSpMkLst>
            <pc:docMk/>
            <pc:sldMk cId="4023482219" sldId="658"/>
            <ac:grpSpMk id="75" creationId="{0A877768-91F0-457F-BAE3-AEFAF96E5003}"/>
          </ac:grpSpMkLst>
        </pc:grpChg>
        <pc:grpChg chg="add mod">
          <ac:chgData name="Janos Plocher" userId="ba7cd727-c325-432c-8863-bb9badcea957" providerId="ADAL" clId="{DF93BB84-0486-49C9-81D3-5FD8FB38A753}" dt="2021-12-22T13:00:10.616" v="7056" actId="1076"/>
          <ac:grpSpMkLst>
            <pc:docMk/>
            <pc:sldMk cId="4023482219" sldId="658"/>
            <ac:grpSpMk id="83" creationId="{9964E0A5-7229-41B8-BF32-14D61616EE03}"/>
          </ac:grpSpMkLst>
        </pc:grpChg>
        <pc:grpChg chg="mod">
          <ac:chgData name="Janos Plocher" userId="ba7cd727-c325-432c-8863-bb9badcea957" providerId="ADAL" clId="{DF93BB84-0486-49C9-81D3-5FD8FB38A753}" dt="2021-12-22T13:00:10.616" v="7056" actId="1076"/>
          <ac:grpSpMkLst>
            <pc:docMk/>
            <pc:sldMk cId="4023482219" sldId="658"/>
            <ac:grpSpMk id="84" creationId="{5DA7FBF6-F36E-4A51-89AB-C47410ABAF75}"/>
          </ac:grpSpMkLst>
        </pc:grpChg>
        <pc:grpChg chg="add mod">
          <ac:chgData name="Janos Plocher" userId="ba7cd727-c325-432c-8863-bb9badcea957" providerId="ADAL" clId="{DF93BB84-0486-49C9-81D3-5FD8FB38A753}" dt="2021-12-22T13:00:10.616" v="7056" actId="1076"/>
          <ac:grpSpMkLst>
            <pc:docMk/>
            <pc:sldMk cId="4023482219" sldId="658"/>
            <ac:grpSpMk id="89" creationId="{4C1F8101-E1F7-4E68-8814-A06DEA43CC70}"/>
          </ac:grpSpMkLst>
        </pc:grpChg>
        <pc:grpChg chg="add mod">
          <ac:chgData name="Janos Plocher" userId="ba7cd727-c325-432c-8863-bb9badcea957" providerId="ADAL" clId="{DF93BB84-0486-49C9-81D3-5FD8FB38A753}" dt="2021-12-22T13:25:53.473" v="7311" actId="1076"/>
          <ac:grpSpMkLst>
            <pc:docMk/>
            <pc:sldMk cId="4023482219" sldId="658"/>
            <ac:grpSpMk id="102" creationId="{7DD784DC-E813-4033-B193-3D265FFFB2EF}"/>
          </ac:grpSpMkLst>
        </pc:grpChg>
        <pc:grpChg chg="mod">
          <ac:chgData name="Janos Plocher" userId="ba7cd727-c325-432c-8863-bb9badcea957" providerId="ADAL" clId="{DF93BB84-0486-49C9-81D3-5FD8FB38A753}" dt="2021-12-22T12:58:46.961" v="7005"/>
          <ac:grpSpMkLst>
            <pc:docMk/>
            <pc:sldMk cId="4023482219" sldId="658"/>
            <ac:grpSpMk id="103" creationId="{39C73C4F-46FE-425A-AD2C-185687EDCED8}"/>
          </ac:grpSpMkLst>
        </pc:grpChg>
        <pc:grpChg chg="mod">
          <ac:chgData name="Janos Plocher" userId="ba7cd727-c325-432c-8863-bb9badcea957" providerId="ADAL" clId="{DF93BB84-0486-49C9-81D3-5FD8FB38A753}" dt="2021-12-22T12:58:46.961" v="7005"/>
          <ac:grpSpMkLst>
            <pc:docMk/>
            <pc:sldMk cId="4023482219" sldId="658"/>
            <ac:grpSpMk id="104" creationId="{C2CBEF18-5AC1-4117-985E-762BB061E2AF}"/>
          </ac:grpSpMkLst>
        </pc:grpChg>
        <pc:grpChg chg="mod">
          <ac:chgData name="Janos Plocher" userId="ba7cd727-c325-432c-8863-bb9badcea957" providerId="ADAL" clId="{DF93BB84-0486-49C9-81D3-5FD8FB38A753}" dt="2021-12-22T12:58:46.961" v="7005"/>
          <ac:grpSpMkLst>
            <pc:docMk/>
            <pc:sldMk cId="4023482219" sldId="658"/>
            <ac:grpSpMk id="105" creationId="{668670BF-6851-46C9-BEC0-99F4F9E98EDD}"/>
          </ac:grpSpMkLst>
        </pc:grpChg>
        <pc:grpChg chg="mod">
          <ac:chgData name="Janos Plocher" userId="ba7cd727-c325-432c-8863-bb9badcea957" providerId="ADAL" clId="{DF93BB84-0486-49C9-81D3-5FD8FB38A753}" dt="2021-12-22T12:58:46.961" v="7005"/>
          <ac:grpSpMkLst>
            <pc:docMk/>
            <pc:sldMk cId="4023482219" sldId="658"/>
            <ac:grpSpMk id="106" creationId="{CA6E5FD3-78BD-4FC1-85AC-2D6D23254D23}"/>
          </ac:grpSpMkLst>
        </pc:grpChg>
        <pc:grpChg chg="mod">
          <ac:chgData name="Janos Plocher" userId="ba7cd727-c325-432c-8863-bb9badcea957" providerId="ADAL" clId="{DF93BB84-0486-49C9-81D3-5FD8FB38A753}" dt="2021-12-22T12:58:46.961" v="7005"/>
          <ac:grpSpMkLst>
            <pc:docMk/>
            <pc:sldMk cId="4023482219" sldId="658"/>
            <ac:grpSpMk id="125" creationId="{6B5EFDAA-4EF3-4D6F-B97F-167F29C38625}"/>
          </ac:grpSpMkLst>
        </pc:grpChg>
        <pc:grpChg chg="add del mod">
          <ac:chgData name="Janos Plocher" userId="ba7cd727-c325-432c-8863-bb9badcea957" providerId="ADAL" clId="{DF93BB84-0486-49C9-81D3-5FD8FB38A753}" dt="2021-12-22T13:16:09.072" v="7057" actId="21"/>
          <ac:grpSpMkLst>
            <pc:docMk/>
            <pc:sldMk cId="4023482219" sldId="658"/>
            <ac:grpSpMk id="130" creationId="{CEFE19B6-484F-4C36-956A-E6F94F30BB32}"/>
          </ac:grpSpMkLst>
        </pc:grpChg>
        <pc:grpChg chg="add mod">
          <ac:chgData name="Janos Plocher" userId="ba7cd727-c325-432c-8863-bb9badcea957" providerId="ADAL" clId="{DF93BB84-0486-49C9-81D3-5FD8FB38A753}" dt="2021-12-22T13:18:57.185" v="7088" actId="14100"/>
          <ac:grpSpMkLst>
            <pc:docMk/>
            <pc:sldMk cId="4023482219" sldId="658"/>
            <ac:grpSpMk id="133" creationId="{848AFA01-3BDC-4FCD-8AF4-AFCD0EB435E9}"/>
          </ac:grpSpMkLst>
        </pc:grpChg>
        <pc:picChg chg="del">
          <ac:chgData name="Janos Plocher" userId="ba7cd727-c325-432c-8863-bb9badcea957" providerId="ADAL" clId="{DF93BB84-0486-49C9-81D3-5FD8FB38A753}" dt="2021-12-22T12:43:01.283" v="6837" actId="478"/>
          <ac:picMkLst>
            <pc:docMk/>
            <pc:sldMk cId="4023482219" sldId="658"/>
            <ac:picMk id="21" creationId="{2F20E7F2-CA8A-4AA6-9DB2-8E87CD2BA725}"/>
          </ac:picMkLst>
        </pc:picChg>
        <pc:picChg chg="add mod">
          <ac:chgData name="Janos Plocher" userId="ba7cd727-c325-432c-8863-bb9badcea957" providerId="ADAL" clId="{DF93BB84-0486-49C9-81D3-5FD8FB38A753}" dt="2021-12-22T13:00:10.616" v="7056" actId="1076"/>
          <ac:picMkLst>
            <pc:docMk/>
            <pc:sldMk cId="4023482219" sldId="658"/>
            <ac:picMk id="71" creationId="{5BBDF5D8-35CE-4278-B65C-80ACBBA75615}"/>
          </ac:picMkLst>
        </pc:picChg>
        <pc:picChg chg="mod">
          <ac:chgData name="Janos Plocher" userId="ba7cd727-c325-432c-8863-bb9badcea957" providerId="ADAL" clId="{DF93BB84-0486-49C9-81D3-5FD8FB38A753}" dt="2021-12-22T13:00:10.616" v="7056" actId="1076"/>
          <ac:picMkLst>
            <pc:docMk/>
            <pc:sldMk cId="4023482219" sldId="658"/>
            <ac:picMk id="86" creationId="{A10C56D4-3DA1-41EA-8DA5-6381458EF2AC}"/>
          </ac:picMkLst>
        </pc:picChg>
        <pc:picChg chg="add mod">
          <ac:chgData name="Janos Plocher" userId="ba7cd727-c325-432c-8863-bb9badcea957" providerId="ADAL" clId="{DF93BB84-0486-49C9-81D3-5FD8FB38A753}" dt="2021-12-22T13:25:47.163" v="7309" actId="1076"/>
          <ac:picMkLst>
            <pc:docMk/>
            <pc:sldMk cId="4023482219" sldId="658"/>
            <ac:picMk id="100" creationId="{7ABB7C77-BCD3-42E5-AED7-C3A56E8456AC}"/>
          </ac:picMkLst>
        </pc:picChg>
        <pc:picChg chg="add mod">
          <ac:chgData name="Janos Plocher" userId="ba7cd727-c325-432c-8863-bb9badcea957" providerId="ADAL" clId="{DF93BB84-0486-49C9-81D3-5FD8FB38A753}" dt="2021-12-22T13:25:44.440" v="7308" actId="1076"/>
          <ac:picMkLst>
            <pc:docMk/>
            <pc:sldMk cId="4023482219" sldId="658"/>
            <ac:picMk id="101" creationId="{64AE2C8E-AB60-4B61-A2C2-2CC7ED6D8DEE}"/>
          </ac:picMkLst>
        </pc:picChg>
        <pc:picChg chg="mod">
          <ac:chgData name="Janos Plocher" userId="ba7cd727-c325-432c-8863-bb9badcea957" providerId="ADAL" clId="{DF93BB84-0486-49C9-81D3-5FD8FB38A753}" dt="2021-12-22T12:58:46.961" v="7005"/>
          <ac:picMkLst>
            <pc:docMk/>
            <pc:sldMk cId="4023482219" sldId="658"/>
            <ac:picMk id="126" creationId="{17ACD650-2A6F-4984-93D8-798A830CCDBF}"/>
          </ac:picMkLst>
        </pc:picChg>
        <pc:picChg chg="mod">
          <ac:chgData name="Janos Plocher" userId="ba7cd727-c325-432c-8863-bb9badcea957" providerId="ADAL" clId="{DF93BB84-0486-49C9-81D3-5FD8FB38A753}" dt="2021-12-22T12:58:46.961" v="7005"/>
          <ac:picMkLst>
            <pc:docMk/>
            <pc:sldMk cId="4023482219" sldId="658"/>
            <ac:picMk id="127" creationId="{DE521C39-F1EB-41BD-B4B5-9381703F86EA}"/>
          </ac:picMkLst>
        </pc:picChg>
        <pc:picChg chg="mod">
          <ac:chgData name="Janos Plocher" userId="ba7cd727-c325-432c-8863-bb9badcea957" providerId="ADAL" clId="{DF93BB84-0486-49C9-81D3-5FD8FB38A753}" dt="2021-12-22T12:58:46.961" v="7005"/>
          <ac:picMkLst>
            <pc:docMk/>
            <pc:sldMk cId="4023482219" sldId="658"/>
            <ac:picMk id="128" creationId="{B5C7AE25-F6EB-449F-BF2E-BD9E7163DED2}"/>
          </ac:picMkLst>
        </pc:picChg>
        <pc:cxnChg chg="del mod">
          <ac:chgData name="Janos Plocher" userId="ba7cd727-c325-432c-8863-bb9badcea957" providerId="ADAL" clId="{DF93BB84-0486-49C9-81D3-5FD8FB38A753}" dt="2021-12-22T12:45:11.571" v="6867" actId="478"/>
          <ac:cxnSpMkLst>
            <pc:docMk/>
            <pc:sldMk cId="4023482219" sldId="658"/>
            <ac:cxnSpMk id="20" creationId="{F289A5D4-2E21-4FC4-89A3-A58CA764BC04}"/>
          </ac:cxnSpMkLst>
        </pc:cxnChg>
        <pc:cxnChg chg="mod">
          <ac:chgData name="Janos Plocher" userId="ba7cd727-c325-432c-8863-bb9badcea957" providerId="ADAL" clId="{DF93BB84-0486-49C9-81D3-5FD8FB38A753}" dt="2021-12-22T13:18:23.816" v="7080" actId="165"/>
          <ac:cxnSpMkLst>
            <pc:docMk/>
            <pc:sldMk cId="4023482219" sldId="658"/>
            <ac:cxnSpMk id="23" creationId="{E9FC1D6F-52C4-4A15-AD24-2B2886DD4C25}"/>
          </ac:cxnSpMkLst>
        </pc:cxnChg>
        <pc:cxnChg chg="mod">
          <ac:chgData name="Janos Plocher" userId="ba7cd727-c325-432c-8863-bb9badcea957" providerId="ADAL" clId="{DF93BB84-0486-49C9-81D3-5FD8FB38A753}" dt="2021-12-22T13:18:23.816" v="7080" actId="165"/>
          <ac:cxnSpMkLst>
            <pc:docMk/>
            <pc:sldMk cId="4023482219" sldId="658"/>
            <ac:cxnSpMk id="25" creationId="{05FBD308-E18A-4BAE-916B-A1DC76AE8514}"/>
          </ac:cxnSpMkLst>
        </pc:cxnChg>
        <pc:cxnChg chg="mod">
          <ac:chgData name="Janos Plocher" userId="ba7cd727-c325-432c-8863-bb9badcea957" providerId="ADAL" clId="{DF93BB84-0486-49C9-81D3-5FD8FB38A753}" dt="2021-12-22T13:18:23.816" v="7080" actId="165"/>
          <ac:cxnSpMkLst>
            <pc:docMk/>
            <pc:sldMk cId="4023482219" sldId="658"/>
            <ac:cxnSpMk id="27" creationId="{A3BE9EF3-7596-48B5-9577-2D0179E596D3}"/>
          </ac:cxnSpMkLst>
        </pc:cxnChg>
        <pc:cxnChg chg="mod">
          <ac:chgData name="Janos Plocher" userId="ba7cd727-c325-432c-8863-bb9badcea957" providerId="ADAL" clId="{DF93BB84-0486-49C9-81D3-5FD8FB38A753}" dt="2021-12-22T13:18:23.816" v="7080" actId="165"/>
          <ac:cxnSpMkLst>
            <pc:docMk/>
            <pc:sldMk cId="4023482219" sldId="658"/>
            <ac:cxnSpMk id="28" creationId="{61C00333-2B68-4849-829E-C2D495776729}"/>
          </ac:cxnSpMkLst>
        </pc:cxnChg>
        <pc:cxnChg chg="mod">
          <ac:chgData name="Janos Plocher" userId="ba7cd727-c325-432c-8863-bb9badcea957" providerId="ADAL" clId="{DF93BB84-0486-49C9-81D3-5FD8FB38A753}" dt="2021-12-22T13:18:23.816" v="7080" actId="165"/>
          <ac:cxnSpMkLst>
            <pc:docMk/>
            <pc:sldMk cId="4023482219" sldId="658"/>
            <ac:cxnSpMk id="29" creationId="{05AEBAA5-98FB-4008-B9B8-DCAD7EEF78E4}"/>
          </ac:cxnSpMkLst>
        </pc:cxnChg>
        <pc:cxnChg chg="mod">
          <ac:chgData name="Janos Plocher" userId="ba7cd727-c325-432c-8863-bb9badcea957" providerId="ADAL" clId="{DF93BB84-0486-49C9-81D3-5FD8FB38A753}" dt="2021-12-22T13:18:23.816" v="7080" actId="165"/>
          <ac:cxnSpMkLst>
            <pc:docMk/>
            <pc:sldMk cId="4023482219" sldId="658"/>
            <ac:cxnSpMk id="30" creationId="{B6FB0F74-FAF0-47CC-8180-AA7D7D07D1CE}"/>
          </ac:cxnSpMkLst>
        </pc:cxnChg>
        <pc:cxnChg chg="mod">
          <ac:chgData name="Janos Plocher" userId="ba7cd727-c325-432c-8863-bb9badcea957" providerId="ADAL" clId="{DF93BB84-0486-49C9-81D3-5FD8FB38A753}" dt="2021-12-22T13:18:23.816" v="7080" actId="165"/>
          <ac:cxnSpMkLst>
            <pc:docMk/>
            <pc:sldMk cId="4023482219" sldId="658"/>
            <ac:cxnSpMk id="31" creationId="{F9A8BFA7-4688-4FC7-9727-05FC1FBEE9EA}"/>
          </ac:cxnSpMkLst>
        </pc:cxnChg>
        <pc:cxnChg chg="del mod">
          <ac:chgData name="Janos Plocher" userId="ba7cd727-c325-432c-8863-bb9badcea957" providerId="ADAL" clId="{DF93BB84-0486-49C9-81D3-5FD8FB38A753}" dt="2021-12-22T12:49:13.300" v="6982" actId="478"/>
          <ac:cxnSpMkLst>
            <pc:docMk/>
            <pc:sldMk cId="4023482219" sldId="658"/>
            <ac:cxnSpMk id="37" creationId="{A75D8D0A-46B0-4B0C-803E-A07E5B8B8499}"/>
          </ac:cxnSpMkLst>
        </pc:cxnChg>
        <pc:cxnChg chg="mod">
          <ac:chgData name="Janos Plocher" userId="ba7cd727-c325-432c-8863-bb9badcea957" providerId="ADAL" clId="{DF93BB84-0486-49C9-81D3-5FD8FB38A753}" dt="2021-12-22T13:18:23.816" v="7080" actId="165"/>
          <ac:cxnSpMkLst>
            <pc:docMk/>
            <pc:sldMk cId="4023482219" sldId="658"/>
            <ac:cxnSpMk id="39" creationId="{D1C51272-17FE-436E-ACAE-CE82750F32CA}"/>
          </ac:cxnSpMkLst>
        </pc:cxnChg>
        <pc:cxnChg chg="mod">
          <ac:chgData name="Janos Plocher" userId="ba7cd727-c325-432c-8863-bb9badcea957" providerId="ADAL" clId="{DF93BB84-0486-49C9-81D3-5FD8FB38A753}" dt="2021-12-22T13:18:23.816" v="7080" actId="165"/>
          <ac:cxnSpMkLst>
            <pc:docMk/>
            <pc:sldMk cId="4023482219" sldId="658"/>
            <ac:cxnSpMk id="41" creationId="{71EA1CB7-D3BB-4E8D-B635-6CF4D6A49372}"/>
          </ac:cxnSpMkLst>
        </pc:cxnChg>
        <pc:cxnChg chg="del mod topLvl">
          <ac:chgData name="Janos Plocher" userId="ba7cd727-c325-432c-8863-bb9badcea957" providerId="ADAL" clId="{DF93BB84-0486-49C9-81D3-5FD8FB38A753}" dt="2021-12-22T12:47:22.636" v="6904" actId="478"/>
          <ac:cxnSpMkLst>
            <pc:docMk/>
            <pc:sldMk cId="4023482219" sldId="658"/>
            <ac:cxnSpMk id="44" creationId="{B7403897-78B0-4DF8-9703-D2F8E2C109C2}"/>
          </ac:cxnSpMkLst>
        </pc:cxnChg>
        <pc:cxnChg chg="del mod topLvl">
          <ac:chgData name="Janos Plocher" userId="ba7cd727-c325-432c-8863-bb9badcea957" providerId="ADAL" clId="{DF93BB84-0486-49C9-81D3-5FD8FB38A753}" dt="2021-12-22T12:43:25.843" v="6844" actId="478"/>
          <ac:cxnSpMkLst>
            <pc:docMk/>
            <pc:sldMk cId="4023482219" sldId="658"/>
            <ac:cxnSpMk id="45" creationId="{5DABC433-5E1B-433D-BAE5-94740DB98900}"/>
          </ac:cxnSpMkLst>
        </pc:cxnChg>
        <pc:cxnChg chg="del mod topLvl">
          <ac:chgData name="Janos Plocher" userId="ba7cd727-c325-432c-8863-bb9badcea957" providerId="ADAL" clId="{DF93BB84-0486-49C9-81D3-5FD8FB38A753}" dt="2021-12-22T12:47:22.636" v="6904" actId="478"/>
          <ac:cxnSpMkLst>
            <pc:docMk/>
            <pc:sldMk cId="4023482219" sldId="658"/>
            <ac:cxnSpMk id="46" creationId="{B12E7810-96A9-45A9-8923-48A1BBAC1FD2}"/>
          </ac:cxnSpMkLst>
        </pc:cxnChg>
        <pc:cxnChg chg="del mod topLvl">
          <ac:chgData name="Janos Plocher" userId="ba7cd727-c325-432c-8863-bb9badcea957" providerId="ADAL" clId="{DF93BB84-0486-49C9-81D3-5FD8FB38A753}" dt="2021-12-22T12:47:22.636" v="6904" actId="478"/>
          <ac:cxnSpMkLst>
            <pc:docMk/>
            <pc:sldMk cId="4023482219" sldId="658"/>
            <ac:cxnSpMk id="48" creationId="{43ACE071-333C-4B50-A737-8D299884DAE4}"/>
          </ac:cxnSpMkLst>
        </pc:cxnChg>
        <pc:cxnChg chg="mod topLvl">
          <ac:chgData name="Janos Plocher" userId="ba7cd727-c325-432c-8863-bb9badcea957" providerId="ADAL" clId="{DF93BB84-0486-49C9-81D3-5FD8FB38A753}" dt="2021-12-22T12:43:18.590" v="6841" actId="164"/>
          <ac:cxnSpMkLst>
            <pc:docMk/>
            <pc:sldMk cId="4023482219" sldId="658"/>
            <ac:cxnSpMk id="49" creationId="{9FE4305E-6FF2-451F-8EF1-11BDE5AE2E59}"/>
          </ac:cxnSpMkLst>
        </pc:cxnChg>
        <pc:cxnChg chg="mod topLvl">
          <ac:chgData name="Janos Plocher" userId="ba7cd727-c325-432c-8863-bb9badcea957" providerId="ADAL" clId="{DF93BB84-0486-49C9-81D3-5FD8FB38A753}" dt="2021-12-22T12:43:18.590" v="6841" actId="164"/>
          <ac:cxnSpMkLst>
            <pc:docMk/>
            <pc:sldMk cId="4023482219" sldId="658"/>
            <ac:cxnSpMk id="50" creationId="{2D393164-E0A3-449F-80EF-84855C9851D7}"/>
          </ac:cxnSpMkLst>
        </pc:cxnChg>
        <pc:cxnChg chg="mod topLvl">
          <ac:chgData name="Janos Plocher" userId="ba7cd727-c325-432c-8863-bb9badcea957" providerId="ADAL" clId="{DF93BB84-0486-49C9-81D3-5FD8FB38A753}" dt="2021-12-22T12:43:18.590" v="6841" actId="164"/>
          <ac:cxnSpMkLst>
            <pc:docMk/>
            <pc:sldMk cId="4023482219" sldId="658"/>
            <ac:cxnSpMk id="51" creationId="{61DD6AD5-588E-4B2C-9887-ACFBEBDE785E}"/>
          </ac:cxnSpMkLst>
        </pc:cxnChg>
        <pc:cxnChg chg="mod topLvl">
          <ac:chgData name="Janos Plocher" userId="ba7cd727-c325-432c-8863-bb9badcea957" providerId="ADAL" clId="{DF93BB84-0486-49C9-81D3-5FD8FB38A753}" dt="2021-12-22T12:43:18.590" v="6841" actId="164"/>
          <ac:cxnSpMkLst>
            <pc:docMk/>
            <pc:sldMk cId="4023482219" sldId="658"/>
            <ac:cxnSpMk id="52" creationId="{4D3BF9D0-F77D-4346-9274-290D7E019E41}"/>
          </ac:cxnSpMkLst>
        </pc:cxnChg>
        <pc:cxnChg chg="mod topLvl">
          <ac:chgData name="Janos Plocher" userId="ba7cd727-c325-432c-8863-bb9badcea957" providerId="ADAL" clId="{DF93BB84-0486-49C9-81D3-5FD8FB38A753}" dt="2021-12-22T12:43:18.590" v="6841" actId="164"/>
          <ac:cxnSpMkLst>
            <pc:docMk/>
            <pc:sldMk cId="4023482219" sldId="658"/>
            <ac:cxnSpMk id="53" creationId="{ED7A66E0-7A85-46CB-A807-E1D3AC8B83FD}"/>
          </ac:cxnSpMkLst>
        </pc:cxnChg>
        <pc:cxnChg chg="mod topLvl">
          <ac:chgData name="Janos Plocher" userId="ba7cd727-c325-432c-8863-bb9badcea957" providerId="ADAL" clId="{DF93BB84-0486-49C9-81D3-5FD8FB38A753}" dt="2021-12-22T12:43:18.590" v="6841" actId="164"/>
          <ac:cxnSpMkLst>
            <pc:docMk/>
            <pc:sldMk cId="4023482219" sldId="658"/>
            <ac:cxnSpMk id="55" creationId="{17B1857B-AD68-4A7B-A25B-91A2F5BC3000}"/>
          </ac:cxnSpMkLst>
        </pc:cxnChg>
        <pc:cxnChg chg="del mod topLvl">
          <ac:chgData name="Janos Plocher" userId="ba7cd727-c325-432c-8863-bb9badcea957" providerId="ADAL" clId="{DF93BB84-0486-49C9-81D3-5FD8FB38A753}" dt="2021-12-22T12:47:22.636" v="6904" actId="478"/>
          <ac:cxnSpMkLst>
            <pc:docMk/>
            <pc:sldMk cId="4023482219" sldId="658"/>
            <ac:cxnSpMk id="56" creationId="{1E91D4DF-794E-42AF-B305-7F262E52CC1B}"/>
          </ac:cxnSpMkLst>
        </pc:cxnChg>
        <pc:cxnChg chg="del mod topLvl">
          <ac:chgData name="Janos Plocher" userId="ba7cd727-c325-432c-8863-bb9badcea957" providerId="ADAL" clId="{DF93BB84-0486-49C9-81D3-5FD8FB38A753}" dt="2021-12-22T12:47:22.636" v="6904" actId="478"/>
          <ac:cxnSpMkLst>
            <pc:docMk/>
            <pc:sldMk cId="4023482219" sldId="658"/>
            <ac:cxnSpMk id="57" creationId="{BC10005B-8E51-4594-BF73-AEAAE3212637}"/>
          </ac:cxnSpMkLst>
        </pc:cxnChg>
        <pc:cxnChg chg="del mod topLvl">
          <ac:chgData name="Janos Plocher" userId="ba7cd727-c325-432c-8863-bb9badcea957" providerId="ADAL" clId="{DF93BB84-0486-49C9-81D3-5FD8FB38A753}" dt="2021-12-22T12:47:22.636" v="6904" actId="478"/>
          <ac:cxnSpMkLst>
            <pc:docMk/>
            <pc:sldMk cId="4023482219" sldId="658"/>
            <ac:cxnSpMk id="58" creationId="{54F58531-12A5-4784-ADEE-1A9F80765657}"/>
          </ac:cxnSpMkLst>
        </pc:cxnChg>
        <pc:cxnChg chg="del mod topLvl">
          <ac:chgData name="Janos Plocher" userId="ba7cd727-c325-432c-8863-bb9badcea957" providerId="ADAL" clId="{DF93BB84-0486-49C9-81D3-5FD8FB38A753}" dt="2021-12-22T12:47:22.636" v="6904" actId="478"/>
          <ac:cxnSpMkLst>
            <pc:docMk/>
            <pc:sldMk cId="4023482219" sldId="658"/>
            <ac:cxnSpMk id="59" creationId="{96145A8F-19D7-4288-A655-DB5EF92CEFAA}"/>
          </ac:cxnSpMkLst>
        </pc:cxnChg>
        <pc:cxnChg chg="mod">
          <ac:chgData name="Janos Plocher" userId="ba7cd727-c325-432c-8863-bb9badcea957" providerId="ADAL" clId="{DF93BB84-0486-49C9-81D3-5FD8FB38A753}" dt="2021-12-22T13:18:23.816" v="7080" actId="165"/>
          <ac:cxnSpMkLst>
            <pc:docMk/>
            <pc:sldMk cId="4023482219" sldId="658"/>
            <ac:cxnSpMk id="63" creationId="{4DE94BAB-3308-42CC-BF15-5E9B1D7BA418}"/>
          </ac:cxnSpMkLst>
        </pc:cxnChg>
        <pc:cxnChg chg="mod">
          <ac:chgData name="Janos Plocher" userId="ba7cd727-c325-432c-8863-bb9badcea957" providerId="ADAL" clId="{DF93BB84-0486-49C9-81D3-5FD8FB38A753}" dt="2021-12-22T13:18:23.816" v="7080" actId="165"/>
          <ac:cxnSpMkLst>
            <pc:docMk/>
            <pc:sldMk cId="4023482219" sldId="658"/>
            <ac:cxnSpMk id="64" creationId="{BED47DC5-F67B-4180-BB2B-8AAC98281F4C}"/>
          </ac:cxnSpMkLst>
        </pc:cxnChg>
        <pc:cxnChg chg="mod">
          <ac:chgData name="Janos Plocher" userId="ba7cd727-c325-432c-8863-bb9badcea957" providerId="ADAL" clId="{DF93BB84-0486-49C9-81D3-5FD8FB38A753}" dt="2021-12-22T13:18:23.816" v="7080" actId="165"/>
          <ac:cxnSpMkLst>
            <pc:docMk/>
            <pc:sldMk cId="4023482219" sldId="658"/>
            <ac:cxnSpMk id="65" creationId="{544898CB-7103-40DA-ABBA-BB9459C36476}"/>
          </ac:cxnSpMkLst>
        </pc:cxnChg>
        <pc:cxnChg chg="mod">
          <ac:chgData name="Janos Plocher" userId="ba7cd727-c325-432c-8863-bb9badcea957" providerId="ADAL" clId="{DF93BB84-0486-49C9-81D3-5FD8FB38A753}" dt="2021-12-22T13:18:23.816" v="7080" actId="165"/>
          <ac:cxnSpMkLst>
            <pc:docMk/>
            <pc:sldMk cId="4023482219" sldId="658"/>
            <ac:cxnSpMk id="66" creationId="{03877C0E-7556-4287-B158-A36FE3D1C750}"/>
          </ac:cxnSpMkLst>
        </pc:cxnChg>
        <pc:cxnChg chg="mod">
          <ac:chgData name="Janos Plocher" userId="ba7cd727-c325-432c-8863-bb9badcea957" providerId="ADAL" clId="{DF93BB84-0486-49C9-81D3-5FD8FB38A753}" dt="2021-12-22T13:18:23.816" v="7080" actId="165"/>
          <ac:cxnSpMkLst>
            <pc:docMk/>
            <pc:sldMk cId="4023482219" sldId="658"/>
            <ac:cxnSpMk id="67" creationId="{64ED2B0D-8C8B-4545-A984-47BDCE432ED0}"/>
          </ac:cxnSpMkLst>
        </pc:cxnChg>
        <pc:cxnChg chg="mod">
          <ac:chgData name="Janos Plocher" userId="ba7cd727-c325-432c-8863-bb9badcea957" providerId="ADAL" clId="{DF93BB84-0486-49C9-81D3-5FD8FB38A753}" dt="2021-12-22T13:00:10.616" v="7056" actId="1076"/>
          <ac:cxnSpMkLst>
            <pc:docMk/>
            <pc:sldMk cId="4023482219" sldId="658"/>
            <ac:cxnSpMk id="77" creationId="{42694EC2-9C59-44A9-B452-E9162899B74D}"/>
          </ac:cxnSpMkLst>
        </pc:cxnChg>
        <pc:cxnChg chg="mod">
          <ac:chgData name="Janos Plocher" userId="ba7cd727-c325-432c-8863-bb9badcea957" providerId="ADAL" clId="{DF93BB84-0486-49C9-81D3-5FD8FB38A753}" dt="2021-12-22T13:00:10.616" v="7056" actId="1076"/>
          <ac:cxnSpMkLst>
            <pc:docMk/>
            <pc:sldMk cId="4023482219" sldId="658"/>
            <ac:cxnSpMk id="78" creationId="{2D5EC89C-E43E-4F7F-985B-845858355417}"/>
          </ac:cxnSpMkLst>
        </pc:cxnChg>
        <pc:cxnChg chg="mod">
          <ac:chgData name="Janos Plocher" userId="ba7cd727-c325-432c-8863-bb9badcea957" providerId="ADAL" clId="{DF93BB84-0486-49C9-81D3-5FD8FB38A753}" dt="2021-12-22T13:00:10.616" v="7056" actId="1076"/>
          <ac:cxnSpMkLst>
            <pc:docMk/>
            <pc:sldMk cId="4023482219" sldId="658"/>
            <ac:cxnSpMk id="90" creationId="{B41EA4D2-9219-4745-B1F1-5822CDAF3F6A}"/>
          </ac:cxnSpMkLst>
        </pc:cxnChg>
        <pc:cxnChg chg="mod">
          <ac:chgData name="Janos Plocher" userId="ba7cd727-c325-432c-8863-bb9badcea957" providerId="ADAL" clId="{DF93BB84-0486-49C9-81D3-5FD8FB38A753}" dt="2021-12-22T13:00:10.616" v="7056" actId="1076"/>
          <ac:cxnSpMkLst>
            <pc:docMk/>
            <pc:sldMk cId="4023482219" sldId="658"/>
            <ac:cxnSpMk id="91" creationId="{A387A4F7-5A5E-491F-880C-93971E5D2D4C}"/>
          </ac:cxnSpMkLst>
        </pc:cxnChg>
        <pc:cxnChg chg="mod">
          <ac:chgData name="Janos Plocher" userId="ba7cd727-c325-432c-8863-bb9badcea957" providerId="ADAL" clId="{DF93BB84-0486-49C9-81D3-5FD8FB38A753}" dt="2021-12-22T13:00:10.616" v="7056" actId="1076"/>
          <ac:cxnSpMkLst>
            <pc:docMk/>
            <pc:sldMk cId="4023482219" sldId="658"/>
            <ac:cxnSpMk id="92" creationId="{887D56A1-2B15-4AC4-A2BF-2A686B7B378E}"/>
          </ac:cxnSpMkLst>
        </pc:cxnChg>
        <pc:cxnChg chg="mod">
          <ac:chgData name="Janos Plocher" userId="ba7cd727-c325-432c-8863-bb9badcea957" providerId="ADAL" clId="{DF93BB84-0486-49C9-81D3-5FD8FB38A753}" dt="2021-12-22T13:00:10.616" v="7056" actId="1076"/>
          <ac:cxnSpMkLst>
            <pc:docMk/>
            <pc:sldMk cId="4023482219" sldId="658"/>
            <ac:cxnSpMk id="93" creationId="{2776D739-90FB-4BE6-A0E8-668EFAAE34DF}"/>
          </ac:cxnSpMkLst>
        </pc:cxnChg>
        <pc:cxnChg chg="mod">
          <ac:chgData name="Janos Plocher" userId="ba7cd727-c325-432c-8863-bb9badcea957" providerId="ADAL" clId="{DF93BB84-0486-49C9-81D3-5FD8FB38A753}" dt="2021-12-22T13:00:10.616" v="7056" actId="1076"/>
          <ac:cxnSpMkLst>
            <pc:docMk/>
            <pc:sldMk cId="4023482219" sldId="658"/>
            <ac:cxnSpMk id="94" creationId="{DD9C7B4B-677E-4A9D-A049-C48293C427CE}"/>
          </ac:cxnSpMkLst>
        </pc:cxnChg>
        <pc:cxnChg chg="add mod">
          <ac:chgData name="Janos Plocher" userId="ba7cd727-c325-432c-8863-bb9badcea957" providerId="ADAL" clId="{DF93BB84-0486-49C9-81D3-5FD8FB38A753}" dt="2021-12-22T12:57:28.095" v="6998" actId="1076"/>
          <ac:cxnSpMkLst>
            <pc:docMk/>
            <pc:sldMk cId="4023482219" sldId="658"/>
            <ac:cxnSpMk id="96" creationId="{3682F66D-1703-4C17-BD7C-6CB52930FEBE}"/>
          </ac:cxnSpMkLst>
        </pc:cxnChg>
        <pc:cxnChg chg="add mod">
          <ac:chgData name="Janos Plocher" userId="ba7cd727-c325-432c-8863-bb9badcea957" providerId="ADAL" clId="{DF93BB84-0486-49C9-81D3-5FD8FB38A753}" dt="2021-12-22T12:57:28.095" v="6998" actId="1076"/>
          <ac:cxnSpMkLst>
            <pc:docMk/>
            <pc:sldMk cId="4023482219" sldId="658"/>
            <ac:cxnSpMk id="97" creationId="{B465B14D-BA29-43B2-98F7-D073B74A1A1F}"/>
          </ac:cxnSpMkLst>
        </pc:cxnChg>
        <pc:cxnChg chg="mod">
          <ac:chgData name="Janos Plocher" userId="ba7cd727-c325-432c-8863-bb9badcea957" providerId="ADAL" clId="{DF93BB84-0486-49C9-81D3-5FD8FB38A753}" dt="2021-12-22T12:58:46.961" v="7005"/>
          <ac:cxnSpMkLst>
            <pc:docMk/>
            <pc:sldMk cId="4023482219" sldId="658"/>
            <ac:cxnSpMk id="116" creationId="{AB975E69-3F1C-42D1-9244-DB9AE6115956}"/>
          </ac:cxnSpMkLst>
        </pc:cxnChg>
        <pc:cxnChg chg="mod">
          <ac:chgData name="Janos Plocher" userId="ba7cd727-c325-432c-8863-bb9badcea957" providerId="ADAL" clId="{DF93BB84-0486-49C9-81D3-5FD8FB38A753}" dt="2021-12-22T12:58:46.961" v="7005"/>
          <ac:cxnSpMkLst>
            <pc:docMk/>
            <pc:sldMk cId="4023482219" sldId="658"/>
            <ac:cxnSpMk id="117" creationId="{E4EE0B6E-92D9-4366-83D7-457954C9D68A}"/>
          </ac:cxnSpMkLst>
        </pc:cxnChg>
        <pc:cxnChg chg="mod">
          <ac:chgData name="Janos Plocher" userId="ba7cd727-c325-432c-8863-bb9badcea957" providerId="ADAL" clId="{DF93BB84-0486-49C9-81D3-5FD8FB38A753}" dt="2021-12-22T12:58:46.961" v="7005"/>
          <ac:cxnSpMkLst>
            <pc:docMk/>
            <pc:sldMk cId="4023482219" sldId="658"/>
            <ac:cxnSpMk id="118" creationId="{0DBAAE9A-6148-48F6-AD65-F4061FCAAB94}"/>
          </ac:cxnSpMkLst>
        </pc:cxnChg>
        <pc:cxnChg chg="mod">
          <ac:chgData name="Janos Plocher" userId="ba7cd727-c325-432c-8863-bb9badcea957" providerId="ADAL" clId="{DF93BB84-0486-49C9-81D3-5FD8FB38A753}" dt="2021-12-22T12:58:46.961" v="7005"/>
          <ac:cxnSpMkLst>
            <pc:docMk/>
            <pc:sldMk cId="4023482219" sldId="658"/>
            <ac:cxnSpMk id="119" creationId="{02040ED4-402E-4880-8F55-24C809736FCB}"/>
          </ac:cxnSpMkLst>
        </pc:cxnChg>
        <pc:cxnChg chg="mod">
          <ac:chgData name="Janos Plocher" userId="ba7cd727-c325-432c-8863-bb9badcea957" providerId="ADAL" clId="{DF93BB84-0486-49C9-81D3-5FD8FB38A753}" dt="2021-12-22T12:58:46.961" v="7005"/>
          <ac:cxnSpMkLst>
            <pc:docMk/>
            <pc:sldMk cId="4023482219" sldId="658"/>
            <ac:cxnSpMk id="120" creationId="{AF385A7B-4602-4F5C-B720-FDC3E34EDAAE}"/>
          </ac:cxnSpMkLst>
        </pc:cxnChg>
        <pc:cxnChg chg="mod">
          <ac:chgData name="Janos Plocher" userId="ba7cd727-c325-432c-8863-bb9badcea957" providerId="ADAL" clId="{DF93BB84-0486-49C9-81D3-5FD8FB38A753}" dt="2021-12-22T12:58:46.961" v="7005"/>
          <ac:cxnSpMkLst>
            <pc:docMk/>
            <pc:sldMk cId="4023482219" sldId="658"/>
            <ac:cxnSpMk id="121" creationId="{EE68B442-0F0F-4E2F-AD17-73FD2E3D3F0E}"/>
          </ac:cxnSpMkLst>
        </pc:cxnChg>
        <pc:cxnChg chg="mod">
          <ac:chgData name="Janos Plocher" userId="ba7cd727-c325-432c-8863-bb9badcea957" providerId="ADAL" clId="{DF93BB84-0486-49C9-81D3-5FD8FB38A753}" dt="2021-12-22T12:58:46.961" v="7005"/>
          <ac:cxnSpMkLst>
            <pc:docMk/>
            <pc:sldMk cId="4023482219" sldId="658"/>
            <ac:cxnSpMk id="122" creationId="{38A33FBC-2398-426A-B9D7-B26E8061BB4E}"/>
          </ac:cxnSpMkLst>
        </pc:cxnChg>
        <pc:cxnChg chg="mod">
          <ac:chgData name="Janos Plocher" userId="ba7cd727-c325-432c-8863-bb9badcea957" providerId="ADAL" clId="{DF93BB84-0486-49C9-81D3-5FD8FB38A753}" dt="2021-12-22T12:58:46.961" v="7005"/>
          <ac:cxnSpMkLst>
            <pc:docMk/>
            <pc:sldMk cId="4023482219" sldId="658"/>
            <ac:cxnSpMk id="123" creationId="{F85AC095-0CE1-4536-A987-337048DDFAEF}"/>
          </ac:cxnSpMkLst>
        </pc:cxnChg>
        <pc:cxnChg chg="mod">
          <ac:chgData name="Janos Plocher" userId="ba7cd727-c325-432c-8863-bb9badcea957" providerId="ADAL" clId="{DF93BB84-0486-49C9-81D3-5FD8FB38A753}" dt="2021-12-22T12:58:46.961" v="7005"/>
          <ac:cxnSpMkLst>
            <pc:docMk/>
            <pc:sldMk cId="4023482219" sldId="658"/>
            <ac:cxnSpMk id="124" creationId="{BA3D8B3A-9D7B-40ED-B922-DB39D80577A1}"/>
          </ac:cxnSpMkLst>
        </pc:cxnChg>
        <pc:cxnChg chg="add mod">
          <ac:chgData name="Janos Plocher" userId="ba7cd727-c325-432c-8863-bb9badcea957" providerId="ADAL" clId="{DF93BB84-0486-49C9-81D3-5FD8FB38A753}" dt="2021-12-22T13:25:50.126" v="7310" actId="1076"/>
          <ac:cxnSpMkLst>
            <pc:docMk/>
            <pc:sldMk cId="4023482219" sldId="658"/>
            <ac:cxnSpMk id="129" creationId="{A119399B-D5AC-4C02-B20E-431090E279E4}"/>
          </ac:cxnSpMkLst>
        </pc:cxnChg>
      </pc:sldChg>
      <pc:sldChg chg="addSp delSp modSp add mod modNotesTx">
        <pc:chgData name="Janos Plocher" userId="ba7cd727-c325-432c-8863-bb9badcea957" providerId="ADAL" clId="{DF93BB84-0486-49C9-81D3-5FD8FB38A753}" dt="2022-01-03T14:35:13.829" v="17887" actId="20577"/>
        <pc:sldMkLst>
          <pc:docMk/>
          <pc:sldMk cId="2141459715" sldId="659"/>
        </pc:sldMkLst>
        <pc:spChg chg="mod">
          <ac:chgData name="Janos Plocher" userId="ba7cd727-c325-432c-8863-bb9badcea957" providerId="ADAL" clId="{DF93BB84-0486-49C9-81D3-5FD8FB38A753}" dt="2021-12-22T14:21:26.964" v="8139" actId="20577"/>
          <ac:spMkLst>
            <pc:docMk/>
            <pc:sldMk cId="2141459715" sldId="659"/>
            <ac:spMk id="22" creationId="{46D6CAB8-746B-4962-ACC2-145733D26ADF}"/>
          </ac:spMkLst>
        </pc:spChg>
        <pc:spChg chg="mod">
          <ac:chgData name="Janos Plocher" userId="ba7cd727-c325-432c-8863-bb9badcea957" providerId="ADAL" clId="{DF93BB84-0486-49C9-81D3-5FD8FB38A753}" dt="2021-12-22T13:31:44.761" v="7488" actId="1076"/>
          <ac:spMkLst>
            <pc:docMk/>
            <pc:sldMk cId="2141459715" sldId="659"/>
            <ac:spMk id="26" creationId="{4CA0BA35-98C5-40FE-8756-F69865E57CCF}"/>
          </ac:spMkLst>
        </pc:spChg>
        <pc:spChg chg="mod">
          <ac:chgData name="Janos Plocher" userId="ba7cd727-c325-432c-8863-bb9badcea957" providerId="ADAL" clId="{DF93BB84-0486-49C9-81D3-5FD8FB38A753}" dt="2021-12-22T13:31:44.761" v="7488" actId="1076"/>
          <ac:spMkLst>
            <pc:docMk/>
            <pc:sldMk cId="2141459715" sldId="659"/>
            <ac:spMk id="27" creationId="{DE3E3DAB-8F03-4733-B172-B3882F923990}"/>
          </ac:spMkLst>
        </pc:spChg>
        <pc:spChg chg="mod">
          <ac:chgData name="Janos Plocher" userId="ba7cd727-c325-432c-8863-bb9badcea957" providerId="ADAL" clId="{DF93BB84-0486-49C9-81D3-5FD8FB38A753}" dt="2021-12-22T13:31:44.761" v="7488" actId="1076"/>
          <ac:spMkLst>
            <pc:docMk/>
            <pc:sldMk cId="2141459715" sldId="659"/>
            <ac:spMk id="28" creationId="{6C102A69-5EA4-48D6-B56F-4E21151B6EF7}"/>
          </ac:spMkLst>
        </pc:spChg>
        <pc:spChg chg="mod">
          <ac:chgData name="Janos Plocher" userId="ba7cd727-c325-432c-8863-bb9badcea957" providerId="ADAL" clId="{DF93BB84-0486-49C9-81D3-5FD8FB38A753}" dt="2021-12-22T13:31:44.761" v="7488" actId="1076"/>
          <ac:spMkLst>
            <pc:docMk/>
            <pc:sldMk cId="2141459715" sldId="659"/>
            <ac:spMk id="29" creationId="{338ACD32-AC21-463F-83A2-DDE56E69A212}"/>
          </ac:spMkLst>
        </pc:spChg>
        <pc:spChg chg="mod">
          <ac:chgData name="Janos Plocher" userId="ba7cd727-c325-432c-8863-bb9badcea957" providerId="ADAL" clId="{DF93BB84-0486-49C9-81D3-5FD8FB38A753}" dt="2021-12-22T12:09:54.551" v="6197" actId="14100"/>
          <ac:spMkLst>
            <pc:docMk/>
            <pc:sldMk cId="2141459715" sldId="659"/>
            <ac:spMk id="33" creationId="{CCB94CD2-12C2-4F52-BC7E-1F8F3D564355}"/>
          </ac:spMkLst>
        </pc:spChg>
        <pc:spChg chg="mod">
          <ac:chgData name="Janos Plocher" userId="ba7cd727-c325-432c-8863-bb9badcea957" providerId="ADAL" clId="{DF93BB84-0486-49C9-81D3-5FD8FB38A753}" dt="2021-12-22T13:31:44.761" v="7488" actId="1076"/>
          <ac:spMkLst>
            <pc:docMk/>
            <pc:sldMk cId="2141459715" sldId="659"/>
            <ac:spMk id="41" creationId="{C6C9CED5-86A6-4197-A389-2EC8CCE389C1}"/>
          </ac:spMkLst>
        </pc:spChg>
        <pc:spChg chg="mod">
          <ac:chgData name="Janos Plocher" userId="ba7cd727-c325-432c-8863-bb9badcea957" providerId="ADAL" clId="{DF93BB84-0486-49C9-81D3-5FD8FB38A753}" dt="2021-12-22T13:31:44.761" v="7488" actId="1076"/>
          <ac:spMkLst>
            <pc:docMk/>
            <pc:sldMk cId="2141459715" sldId="659"/>
            <ac:spMk id="43" creationId="{3A8EBD35-7409-483B-9822-5246BBFD1128}"/>
          </ac:spMkLst>
        </pc:spChg>
        <pc:spChg chg="mod">
          <ac:chgData name="Janos Plocher" userId="ba7cd727-c325-432c-8863-bb9badcea957" providerId="ADAL" clId="{DF93BB84-0486-49C9-81D3-5FD8FB38A753}" dt="2021-12-22T14:18:48.063" v="7972" actId="1076"/>
          <ac:spMkLst>
            <pc:docMk/>
            <pc:sldMk cId="2141459715" sldId="659"/>
            <ac:spMk id="47" creationId="{15409108-106D-4F8F-9EAA-7E0B0500F519}"/>
          </ac:spMkLst>
        </pc:spChg>
        <pc:spChg chg="mod">
          <ac:chgData name="Janos Plocher" userId="ba7cd727-c325-432c-8863-bb9badcea957" providerId="ADAL" clId="{DF93BB84-0486-49C9-81D3-5FD8FB38A753}" dt="2021-12-22T14:18:48.063" v="7972" actId="1076"/>
          <ac:spMkLst>
            <pc:docMk/>
            <pc:sldMk cId="2141459715" sldId="659"/>
            <ac:spMk id="49" creationId="{E8DFCF9C-0719-49BF-BA37-E1B8E3D4CAB1}"/>
          </ac:spMkLst>
        </pc:spChg>
        <pc:spChg chg="mod">
          <ac:chgData name="Janos Plocher" userId="ba7cd727-c325-432c-8863-bb9badcea957" providerId="ADAL" clId="{DF93BB84-0486-49C9-81D3-5FD8FB38A753}" dt="2021-12-22T14:18:48.063" v="7972" actId="1076"/>
          <ac:spMkLst>
            <pc:docMk/>
            <pc:sldMk cId="2141459715" sldId="659"/>
            <ac:spMk id="50" creationId="{BB38A3ED-CE02-49EB-ADCB-223C944D787A}"/>
          </ac:spMkLst>
        </pc:spChg>
        <pc:spChg chg="mod">
          <ac:chgData name="Janos Plocher" userId="ba7cd727-c325-432c-8863-bb9badcea957" providerId="ADAL" clId="{DF93BB84-0486-49C9-81D3-5FD8FB38A753}" dt="2021-12-22T13:17:17.832" v="7060"/>
          <ac:spMkLst>
            <pc:docMk/>
            <pc:sldMk cId="2141459715" sldId="659"/>
            <ac:spMk id="53" creationId="{5B26816C-DCDC-460E-B7AD-85A4F85E4547}"/>
          </ac:spMkLst>
        </pc:spChg>
        <pc:spChg chg="add del mod">
          <ac:chgData name="Janos Plocher" userId="ba7cd727-c325-432c-8863-bb9badcea957" providerId="ADAL" clId="{DF93BB84-0486-49C9-81D3-5FD8FB38A753}" dt="2021-12-22T13:17:49.598" v="7071" actId="478"/>
          <ac:spMkLst>
            <pc:docMk/>
            <pc:sldMk cId="2141459715" sldId="659"/>
            <ac:spMk id="55" creationId="{79CC68FA-AD45-49C4-8CAE-117E1D55A54D}"/>
          </ac:spMkLst>
        </pc:spChg>
        <pc:spChg chg="add del mod">
          <ac:chgData name="Janos Plocher" userId="ba7cd727-c325-432c-8863-bb9badcea957" providerId="ADAL" clId="{DF93BB84-0486-49C9-81D3-5FD8FB38A753}" dt="2021-12-22T13:17:48.523" v="7069" actId="478"/>
          <ac:spMkLst>
            <pc:docMk/>
            <pc:sldMk cId="2141459715" sldId="659"/>
            <ac:spMk id="56" creationId="{0E98744B-8C78-4DF4-A340-00F3BDBCFF04}"/>
          </ac:spMkLst>
        </pc:spChg>
        <pc:spChg chg="add del mod">
          <ac:chgData name="Janos Plocher" userId="ba7cd727-c325-432c-8863-bb9badcea957" providerId="ADAL" clId="{DF93BB84-0486-49C9-81D3-5FD8FB38A753}" dt="2021-12-22T13:17:48.131" v="7068" actId="478"/>
          <ac:spMkLst>
            <pc:docMk/>
            <pc:sldMk cId="2141459715" sldId="659"/>
            <ac:spMk id="58" creationId="{8F6723F0-3CB3-49B7-B183-D4DFDB83AE22}"/>
          </ac:spMkLst>
        </pc:spChg>
        <pc:spChg chg="add del mod">
          <ac:chgData name="Janos Plocher" userId="ba7cd727-c325-432c-8863-bb9badcea957" providerId="ADAL" clId="{DF93BB84-0486-49C9-81D3-5FD8FB38A753}" dt="2021-12-22T13:17:49.104" v="7070" actId="478"/>
          <ac:spMkLst>
            <pc:docMk/>
            <pc:sldMk cId="2141459715" sldId="659"/>
            <ac:spMk id="59" creationId="{662898E9-B83F-41E2-90DD-B97F506A763D}"/>
          </ac:spMkLst>
        </pc:spChg>
        <pc:spChg chg="del mod">
          <ac:chgData name="Janos Plocher" userId="ba7cd727-c325-432c-8863-bb9badcea957" providerId="ADAL" clId="{DF93BB84-0486-49C9-81D3-5FD8FB38A753}" dt="2021-12-22T13:21:49.219" v="7141" actId="478"/>
          <ac:spMkLst>
            <pc:docMk/>
            <pc:sldMk cId="2141459715" sldId="659"/>
            <ac:spMk id="66" creationId="{03F7190C-161A-4D90-9B3F-1619E225A7AA}"/>
          </ac:spMkLst>
        </pc:spChg>
        <pc:spChg chg="del mod">
          <ac:chgData name="Janos Plocher" userId="ba7cd727-c325-432c-8863-bb9badcea957" providerId="ADAL" clId="{DF93BB84-0486-49C9-81D3-5FD8FB38A753}" dt="2021-12-22T13:21:56.404" v="7145" actId="478"/>
          <ac:spMkLst>
            <pc:docMk/>
            <pc:sldMk cId="2141459715" sldId="659"/>
            <ac:spMk id="68" creationId="{96ADCD22-6640-4B9C-81FB-7B9CF880D094}"/>
          </ac:spMkLst>
        </pc:spChg>
        <pc:spChg chg="del mod">
          <ac:chgData name="Janos Plocher" userId="ba7cd727-c325-432c-8863-bb9badcea957" providerId="ADAL" clId="{DF93BB84-0486-49C9-81D3-5FD8FB38A753}" dt="2021-12-22T13:21:51.929" v="7143" actId="478"/>
          <ac:spMkLst>
            <pc:docMk/>
            <pc:sldMk cId="2141459715" sldId="659"/>
            <ac:spMk id="74" creationId="{1739E081-687D-467D-9029-BF6186D41E39}"/>
          </ac:spMkLst>
        </pc:spChg>
        <pc:spChg chg="del mod">
          <ac:chgData name="Janos Plocher" userId="ba7cd727-c325-432c-8863-bb9badcea957" providerId="ADAL" clId="{DF93BB84-0486-49C9-81D3-5FD8FB38A753}" dt="2021-12-22T13:21:44.195" v="7138" actId="478"/>
          <ac:spMkLst>
            <pc:docMk/>
            <pc:sldMk cId="2141459715" sldId="659"/>
            <ac:spMk id="76" creationId="{2AF1B8D7-D18B-4511-9941-9EF7AA5DD982}"/>
          </ac:spMkLst>
        </pc:spChg>
        <pc:spChg chg="del mod">
          <ac:chgData name="Janos Plocher" userId="ba7cd727-c325-432c-8863-bb9badcea957" providerId="ADAL" clId="{DF93BB84-0486-49C9-81D3-5FD8FB38A753}" dt="2021-12-22T13:21:39.478" v="7135" actId="478"/>
          <ac:spMkLst>
            <pc:docMk/>
            <pc:sldMk cId="2141459715" sldId="659"/>
            <ac:spMk id="78" creationId="{C09C2EF5-BC39-49F7-8B76-384A3D22C2B4}"/>
          </ac:spMkLst>
        </pc:spChg>
        <pc:spChg chg="add del mod">
          <ac:chgData name="Janos Plocher" userId="ba7cd727-c325-432c-8863-bb9badcea957" providerId="ADAL" clId="{DF93BB84-0486-49C9-81D3-5FD8FB38A753}" dt="2021-12-22T13:17:50.180" v="7072"/>
          <ac:spMkLst>
            <pc:docMk/>
            <pc:sldMk cId="2141459715" sldId="659"/>
            <ac:spMk id="79" creationId="{E86743DF-C4A3-45AF-82A7-AE52D8504776}"/>
          </ac:spMkLst>
        </pc:spChg>
        <pc:spChg chg="add del mod">
          <ac:chgData name="Janos Plocher" userId="ba7cd727-c325-432c-8863-bb9badcea957" providerId="ADAL" clId="{DF93BB84-0486-49C9-81D3-5FD8FB38A753}" dt="2021-12-22T13:17:50.180" v="7072"/>
          <ac:spMkLst>
            <pc:docMk/>
            <pc:sldMk cId="2141459715" sldId="659"/>
            <ac:spMk id="80" creationId="{2B7D2BAF-AC02-418B-B682-78DBA5AC2BBD}"/>
          </ac:spMkLst>
        </pc:spChg>
        <pc:spChg chg="add mod">
          <ac:chgData name="Janos Plocher" userId="ba7cd727-c325-432c-8863-bb9badcea957" providerId="ADAL" clId="{DF93BB84-0486-49C9-81D3-5FD8FB38A753}" dt="2021-12-22T13:21:32.707" v="7133" actId="20577"/>
          <ac:spMkLst>
            <pc:docMk/>
            <pc:sldMk cId="2141459715" sldId="659"/>
            <ac:spMk id="81" creationId="{52991D33-BD0F-4949-AFCF-B7CFF6C4E798}"/>
          </ac:spMkLst>
        </pc:spChg>
        <pc:spChg chg="add mod">
          <ac:chgData name="Janos Plocher" userId="ba7cd727-c325-432c-8863-bb9badcea957" providerId="ADAL" clId="{DF93BB84-0486-49C9-81D3-5FD8FB38A753}" dt="2021-12-22T13:22:15.697" v="7149" actId="164"/>
          <ac:spMkLst>
            <pc:docMk/>
            <pc:sldMk cId="2141459715" sldId="659"/>
            <ac:spMk id="84" creationId="{BE467FE2-76C2-4784-843B-46235ED43455}"/>
          </ac:spMkLst>
        </pc:spChg>
        <pc:spChg chg="add mod">
          <ac:chgData name="Janos Plocher" userId="ba7cd727-c325-432c-8863-bb9badcea957" providerId="ADAL" clId="{DF93BB84-0486-49C9-81D3-5FD8FB38A753}" dt="2021-12-22T13:22:15.697" v="7149" actId="164"/>
          <ac:spMkLst>
            <pc:docMk/>
            <pc:sldMk cId="2141459715" sldId="659"/>
            <ac:spMk id="85" creationId="{A4DEE9B6-2594-4942-89C7-EEA8946A1CC7}"/>
          </ac:spMkLst>
        </pc:spChg>
        <pc:spChg chg="add mod">
          <ac:chgData name="Janos Plocher" userId="ba7cd727-c325-432c-8863-bb9badcea957" providerId="ADAL" clId="{DF93BB84-0486-49C9-81D3-5FD8FB38A753}" dt="2021-12-22T13:31:12.084" v="7478" actId="20577"/>
          <ac:spMkLst>
            <pc:docMk/>
            <pc:sldMk cId="2141459715" sldId="659"/>
            <ac:spMk id="86" creationId="{F32C5691-A33B-4570-A547-A7547805ABCE}"/>
          </ac:spMkLst>
        </pc:spChg>
        <pc:spChg chg="add mod">
          <ac:chgData name="Janos Plocher" userId="ba7cd727-c325-432c-8863-bb9badcea957" providerId="ADAL" clId="{DF93BB84-0486-49C9-81D3-5FD8FB38A753}" dt="2021-12-23T12:44:15.157" v="9733" actId="20577"/>
          <ac:spMkLst>
            <pc:docMk/>
            <pc:sldMk cId="2141459715" sldId="659"/>
            <ac:spMk id="87" creationId="{8BFC869F-2F9E-4686-8601-EE04D9928F15}"/>
          </ac:spMkLst>
        </pc:spChg>
        <pc:spChg chg="add mod">
          <ac:chgData name="Janos Plocher" userId="ba7cd727-c325-432c-8863-bb9badcea957" providerId="ADAL" clId="{DF93BB84-0486-49C9-81D3-5FD8FB38A753}" dt="2021-12-23T13:07:57.650" v="11268" actId="313"/>
          <ac:spMkLst>
            <pc:docMk/>
            <pc:sldMk cId="2141459715" sldId="659"/>
            <ac:spMk id="88" creationId="{FECE7ABB-EC74-486F-BDD2-C34AF7448B13}"/>
          </ac:spMkLst>
        </pc:spChg>
        <pc:spChg chg="add mod">
          <ac:chgData name="Janos Plocher" userId="ba7cd727-c325-432c-8863-bb9badcea957" providerId="ADAL" clId="{DF93BB84-0486-49C9-81D3-5FD8FB38A753}" dt="2021-12-23T12:46:25.317" v="9902" actId="20577"/>
          <ac:spMkLst>
            <pc:docMk/>
            <pc:sldMk cId="2141459715" sldId="659"/>
            <ac:spMk id="89" creationId="{D4C76619-6D19-4646-81B9-E327913CC214}"/>
          </ac:spMkLst>
        </pc:spChg>
        <pc:spChg chg="add mod">
          <ac:chgData name="Janos Plocher" userId="ba7cd727-c325-432c-8863-bb9badcea957" providerId="ADAL" clId="{DF93BB84-0486-49C9-81D3-5FD8FB38A753}" dt="2021-12-23T12:49:03.468" v="9996" actId="164"/>
          <ac:spMkLst>
            <pc:docMk/>
            <pc:sldMk cId="2141459715" sldId="659"/>
            <ac:spMk id="90" creationId="{53A5C9AD-D052-4AA9-A2EB-D43EF3E12850}"/>
          </ac:spMkLst>
        </pc:spChg>
        <pc:spChg chg="add mod">
          <ac:chgData name="Janos Plocher" userId="ba7cd727-c325-432c-8863-bb9badcea957" providerId="ADAL" clId="{DF93BB84-0486-49C9-81D3-5FD8FB38A753}" dt="2021-12-23T12:49:03.468" v="9996" actId="164"/>
          <ac:spMkLst>
            <pc:docMk/>
            <pc:sldMk cId="2141459715" sldId="659"/>
            <ac:spMk id="91" creationId="{B9567251-C240-409A-B13F-EEE2A42646B5}"/>
          </ac:spMkLst>
        </pc:spChg>
        <pc:spChg chg="add mod">
          <ac:chgData name="Janos Plocher" userId="ba7cd727-c325-432c-8863-bb9badcea957" providerId="ADAL" clId="{DF93BB84-0486-49C9-81D3-5FD8FB38A753}" dt="2021-12-23T12:49:03.468" v="9996" actId="164"/>
          <ac:spMkLst>
            <pc:docMk/>
            <pc:sldMk cId="2141459715" sldId="659"/>
            <ac:spMk id="94" creationId="{2AC28D3B-F57B-4F1B-913D-178727E59AED}"/>
          </ac:spMkLst>
        </pc:spChg>
        <pc:spChg chg="add mod">
          <ac:chgData name="Janos Plocher" userId="ba7cd727-c325-432c-8863-bb9badcea957" providerId="ADAL" clId="{DF93BB84-0486-49C9-81D3-5FD8FB38A753}" dt="2021-12-23T12:49:03.468" v="9996" actId="164"/>
          <ac:spMkLst>
            <pc:docMk/>
            <pc:sldMk cId="2141459715" sldId="659"/>
            <ac:spMk id="95" creationId="{38B3F67B-7306-49BE-9F4D-32881840B79E}"/>
          </ac:spMkLst>
        </pc:spChg>
        <pc:spChg chg="mod topLvl">
          <ac:chgData name="Janos Plocher" userId="ba7cd727-c325-432c-8863-bb9badcea957" providerId="ADAL" clId="{DF93BB84-0486-49C9-81D3-5FD8FB38A753}" dt="2021-12-23T12:51:25.122" v="10030" actId="164"/>
          <ac:spMkLst>
            <pc:docMk/>
            <pc:sldMk cId="2141459715" sldId="659"/>
            <ac:spMk id="99" creationId="{803B2529-787A-414A-B03A-E94B011C11C4}"/>
          </ac:spMkLst>
        </pc:spChg>
        <pc:spChg chg="del mod topLvl">
          <ac:chgData name="Janos Plocher" userId="ba7cd727-c325-432c-8863-bb9badcea957" providerId="ADAL" clId="{DF93BB84-0486-49C9-81D3-5FD8FB38A753}" dt="2021-12-23T12:49:58.297" v="10008" actId="478"/>
          <ac:spMkLst>
            <pc:docMk/>
            <pc:sldMk cId="2141459715" sldId="659"/>
            <ac:spMk id="104" creationId="{FA4F3B2F-1E9D-4CDB-A62F-8F95E6C00162}"/>
          </ac:spMkLst>
        </pc:spChg>
        <pc:spChg chg="del mod">
          <ac:chgData name="Janos Plocher" userId="ba7cd727-c325-432c-8863-bb9badcea957" providerId="ADAL" clId="{DF93BB84-0486-49C9-81D3-5FD8FB38A753}" dt="2021-12-23T12:49:55.040" v="10006" actId="478"/>
          <ac:spMkLst>
            <pc:docMk/>
            <pc:sldMk cId="2141459715" sldId="659"/>
            <ac:spMk id="106" creationId="{1FD120DF-68D9-4B64-855F-02EC77AC38DA}"/>
          </ac:spMkLst>
        </pc:spChg>
        <pc:spChg chg="del mod">
          <ac:chgData name="Janos Plocher" userId="ba7cd727-c325-432c-8863-bb9badcea957" providerId="ADAL" clId="{DF93BB84-0486-49C9-81D3-5FD8FB38A753}" dt="2021-12-23T12:49:51.434" v="10004" actId="478"/>
          <ac:spMkLst>
            <pc:docMk/>
            <pc:sldMk cId="2141459715" sldId="659"/>
            <ac:spMk id="109" creationId="{3592E1AE-C722-4003-9CC4-68C711911B23}"/>
          </ac:spMkLst>
        </pc:spChg>
        <pc:spChg chg="del mod">
          <ac:chgData name="Janos Plocher" userId="ba7cd727-c325-432c-8863-bb9badcea957" providerId="ADAL" clId="{DF93BB84-0486-49C9-81D3-5FD8FB38A753}" dt="2021-12-23T12:49:45.272" v="10001" actId="478"/>
          <ac:spMkLst>
            <pc:docMk/>
            <pc:sldMk cId="2141459715" sldId="659"/>
            <ac:spMk id="110" creationId="{1FF6843A-3A33-45DD-A91C-38E4C486A071}"/>
          </ac:spMkLst>
        </pc:spChg>
        <pc:spChg chg="mod">
          <ac:chgData name="Janos Plocher" userId="ba7cd727-c325-432c-8863-bb9badcea957" providerId="ADAL" clId="{DF93BB84-0486-49C9-81D3-5FD8FB38A753}" dt="2021-12-23T12:49:38.757" v="9999"/>
          <ac:spMkLst>
            <pc:docMk/>
            <pc:sldMk cId="2141459715" sldId="659"/>
            <ac:spMk id="112" creationId="{BCC79194-A71A-473F-8DE1-E87FCB651CA1}"/>
          </ac:spMkLst>
        </pc:spChg>
        <pc:spChg chg="mod">
          <ac:chgData name="Janos Plocher" userId="ba7cd727-c325-432c-8863-bb9badcea957" providerId="ADAL" clId="{DF93BB84-0486-49C9-81D3-5FD8FB38A753}" dt="2021-12-23T12:49:38.757" v="9999"/>
          <ac:spMkLst>
            <pc:docMk/>
            <pc:sldMk cId="2141459715" sldId="659"/>
            <ac:spMk id="113" creationId="{337EF774-3015-4A4E-8E7B-B285EA90C307}"/>
          </ac:spMkLst>
        </pc:spChg>
        <pc:spChg chg="mod">
          <ac:chgData name="Janos Plocher" userId="ba7cd727-c325-432c-8863-bb9badcea957" providerId="ADAL" clId="{DF93BB84-0486-49C9-81D3-5FD8FB38A753}" dt="2021-12-23T12:49:38.757" v="9999"/>
          <ac:spMkLst>
            <pc:docMk/>
            <pc:sldMk cId="2141459715" sldId="659"/>
            <ac:spMk id="114" creationId="{64F7CDCA-D416-45DC-A835-83565A1A9CA9}"/>
          </ac:spMkLst>
        </pc:spChg>
        <pc:spChg chg="mod">
          <ac:chgData name="Janos Plocher" userId="ba7cd727-c325-432c-8863-bb9badcea957" providerId="ADAL" clId="{DF93BB84-0486-49C9-81D3-5FD8FB38A753}" dt="2021-12-23T12:49:38.757" v="9999"/>
          <ac:spMkLst>
            <pc:docMk/>
            <pc:sldMk cId="2141459715" sldId="659"/>
            <ac:spMk id="115" creationId="{8D90AF45-9E6D-4F9C-BDFD-4C16823F6FB5}"/>
          </ac:spMkLst>
        </pc:spChg>
        <pc:spChg chg="mod">
          <ac:chgData name="Janos Plocher" userId="ba7cd727-c325-432c-8863-bb9badcea957" providerId="ADAL" clId="{DF93BB84-0486-49C9-81D3-5FD8FB38A753}" dt="2021-12-23T12:49:38.757" v="9999"/>
          <ac:spMkLst>
            <pc:docMk/>
            <pc:sldMk cId="2141459715" sldId="659"/>
            <ac:spMk id="116" creationId="{F75D071E-8866-4D85-8324-85697EA08053}"/>
          </ac:spMkLst>
        </pc:spChg>
        <pc:spChg chg="mod">
          <ac:chgData name="Janos Plocher" userId="ba7cd727-c325-432c-8863-bb9badcea957" providerId="ADAL" clId="{DF93BB84-0486-49C9-81D3-5FD8FB38A753}" dt="2021-12-23T12:50:05.905" v="10009"/>
          <ac:spMkLst>
            <pc:docMk/>
            <pc:sldMk cId="2141459715" sldId="659"/>
            <ac:spMk id="119" creationId="{DF8631C6-0A8F-4485-B531-2118DE9DA988}"/>
          </ac:spMkLst>
        </pc:spChg>
        <pc:spChg chg="mod">
          <ac:chgData name="Janos Plocher" userId="ba7cd727-c325-432c-8863-bb9badcea957" providerId="ADAL" clId="{DF93BB84-0486-49C9-81D3-5FD8FB38A753}" dt="2021-12-23T12:50:05.905" v="10009"/>
          <ac:spMkLst>
            <pc:docMk/>
            <pc:sldMk cId="2141459715" sldId="659"/>
            <ac:spMk id="121" creationId="{0752992F-CB25-48C3-8886-A335616716B5}"/>
          </ac:spMkLst>
        </pc:spChg>
        <pc:spChg chg="mod">
          <ac:chgData name="Janos Plocher" userId="ba7cd727-c325-432c-8863-bb9badcea957" providerId="ADAL" clId="{DF93BB84-0486-49C9-81D3-5FD8FB38A753}" dt="2021-12-23T12:50:05.905" v="10009"/>
          <ac:spMkLst>
            <pc:docMk/>
            <pc:sldMk cId="2141459715" sldId="659"/>
            <ac:spMk id="122" creationId="{5FD8CB01-5DB8-41B6-9873-EE94644EFCB2}"/>
          </ac:spMkLst>
        </pc:spChg>
        <pc:spChg chg="mod">
          <ac:chgData name="Janos Plocher" userId="ba7cd727-c325-432c-8863-bb9badcea957" providerId="ADAL" clId="{DF93BB84-0486-49C9-81D3-5FD8FB38A753}" dt="2021-12-23T12:50:05.905" v="10009"/>
          <ac:spMkLst>
            <pc:docMk/>
            <pc:sldMk cId="2141459715" sldId="659"/>
            <ac:spMk id="124" creationId="{B5195CD3-FC1E-44DE-9207-61D8ED29903C}"/>
          </ac:spMkLst>
        </pc:spChg>
        <pc:spChg chg="mod">
          <ac:chgData name="Janos Plocher" userId="ba7cd727-c325-432c-8863-bb9badcea957" providerId="ADAL" clId="{DF93BB84-0486-49C9-81D3-5FD8FB38A753}" dt="2021-12-23T12:50:05.905" v="10009"/>
          <ac:spMkLst>
            <pc:docMk/>
            <pc:sldMk cId="2141459715" sldId="659"/>
            <ac:spMk id="125" creationId="{A4FF7DED-C9BF-4EF6-A504-8326A05E0639}"/>
          </ac:spMkLst>
        </pc:spChg>
        <pc:spChg chg="mod">
          <ac:chgData name="Janos Plocher" userId="ba7cd727-c325-432c-8863-bb9badcea957" providerId="ADAL" clId="{DF93BB84-0486-49C9-81D3-5FD8FB38A753}" dt="2021-12-23T12:50:05.905" v="10009"/>
          <ac:spMkLst>
            <pc:docMk/>
            <pc:sldMk cId="2141459715" sldId="659"/>
            <ac:spMk id="134" creationId="{6CF64DFF-3B32-45EE-98A2-8D3B3DCB124C}"/>
          </ac:spMkLst>
        </pc:spChg>
        <pc:spChg chg="mod">
          <ac:chgData name="Janos Plocher" userId="ba7cd727-c325-432c-8863-bb9badcea957" providerId="ADAL" clId="{DF93BB84-0486-49C9-81D3-5FD8FB38A753}" dt="2021-12-23T12:50:05.905" v="10009"/>
          <ac:spMkLst>
            <pc:docMk/>
            <pc:sldMk cId="2141459715" sldId="659"/>
            <ac:spMk id="135" creationId="{38D999A7-BB71-4B87-AB1C-95E26EFF621E}"/>
          </ac:spMkLst>
        </pc:spChg>
        <pc:spChg chg="mod">
          <ac:chgData name="Janos Plocher" userId="ba7cd727-c325-432c-8863-bb9badcea957" providerId="ADAL" clId="{DF93BB84-0486-49C9-81D3-5FD8FB38A753}" dt="2021-12-23T12:50:11.087" v="10011"/>
          <ac:spMkLst>
            <pc:docMk/>
            <pc:sldMk cId="2141459715" sldId="659"/>
            <ac:spMk id="139" creationId="{17A125F3-6F65-4FFB-8B41-1574819DC734}"/>
          </ac:spMkLst>
        </pc:spChg>
        <pc:spChg chg="mod">
          <ac:chgData name="Janos Plocher" userId="ba7cd727-c325-432c-8863-bb9badcea957" providerId="ADAL" clId="{DF93BB84-0486-49C9-81D3-5FD8FB38A753}" dt="2021-12-23T12:50:11.087" v="10011"/>
          <ac:spMkLst>
            <pc:docMk/>
            <pc:sldMk cId="2141459715" sldId="659"/>
            <ac:spMk id="140" creationId="{EDDD57E4-7E07-472D-869D-CB1A6217D5B2}"/>
          </ac:spMkLst>
        </pc:spChg>
        <pc:grpChg chg="add mod">
          <ac:chgData name="Janos Plocher" userId="ba7cd727-c325-432c-8863-bb9badcea957" providerId="ADAL" clId="{DF93BB84-0486-49C9-81D3-5FD8FB38A753}" dt="2021-12-22T13:22:15.697" v="7149" actId="164"/>
          <ac:grpSpMkLst>
            <pc:docMk/>
            <pc:sldMk cId="2141459715" sldId="659"/>
            <ac:grpSpMk id="4" creationId="{3B7739AA-F48F-4705-AE56-5139BAEE586E}"/>
          </ac:grpSpMkLst>
        </pc:grpChg>
        <pc:grpChg chg="add mod">
          <ac:chgData name="Janos Plocher" userId="ba7cd727-c325-432c-8863-bb9badcea957" providerId="ADAL" clId="{DF93BB84-0486-49C9-81D3-5FD8FB38A753}" dt="2021-12-22T13:31:44.761" v="7488" actId="1076"/>
          <ac:grpSpMkLst>
            <pc:docMk/>
            <pc:sldMk cId="2141459715" sldId="659"/>
            <ac:grpSpMk id="19" creationId="{46CFAA8C-2F4A-499D-8B78-7C7F1B34BB54}"/>
          </ac:grpSpMkLst>
        </pc:grpChg>
        <pc:grpChg chg="mod">
          <ac:chgData name="Janos Plocher" userId="ba7cd727-c325-432c-8863-bb9badcea957" providerId="ADAL" clId="{DF93BB84-0486-49C9-81D3-5FD8FB38A753}" dt="2021-12-22T13:31:44.761" v="7488" actId="1076"/>
          <ac:grpSpMkLst>
            <pc:docMk/>
            <pc:sldMk cId="2141459715" sldId="659"/>
            <ac:grpSpMk id="20" creationId="{E7BA3966-9000-4BE3-A971-664BF9A248E5}"/>
          </ac:grpSpMkLst>
        </pc:grpChg>
        <pc:grpChg chg="mod">
          <ac:chgData name="Janos Plocher" userId="ba7cd727-c325-432c-8863-bb9badcea957" providerId="ADAL" clId="{DF93BB84-0486-49C9-81D3-5FD8FB38A753}" dt="2021-12-22T13:31:44.761" v="7488" actId="1076"/>
          <ac:grpSpMkLst>
            <pc:docMk/>
            <pc:sldMk cId="2141459715" sldId="659"/>
            <ac:grpSpMk id="23" creationId="{25C3B9C4-8C40-41F0-85CA-8D1936A7FD51}"/>
          </ac:grpSpMkLst>
        </pc:grpChg>
        <pc:grpChg chg="mod">
          <ac:chgData name="Janos Plocher" userId="ba7cd727-c325-432c-8863-bb9badcea957" providerId="ADAL" clId="{DF93BB84-0486-49C9-81D3-5FD8FB38A753}" dt="2021-12-22T13:31:44.761" v="7488" actId="1076"/>
          <ac:grpSpMkLst>
            <pc:docMk/>
            <pc:sldMk cId="2141459715" sldId="659"/>
            <ac:grpSpMk id="25" creationId="{2091C478-BA35-422F-8D0C-A4D628B38E3C}"/>
          </ac:grpSpMkLst>
        </pc:grpChg>
        <pc:grpChg chg="mod">
          <ac:chgData name="Janos Plocher" userId="ba7cd727-c325-432c-8863-bb9badcea957" providerId="ADAL" clId="{DF93BB84-0486-49C9-81D3-5FD8FB38A753}" dt="2021-12-22T13:31:44.761" v="7488" actId="1076"/>
          <ac:grpSpMkLst>
            <pc:docMk/>
            <pc:sldMk cId="2141459715" sldId="659"/>
            <ac:grpSpMk id="30" creationId="{ABB3E6D5-B99D-4527-BBC9-66D017240F6C}"/>
          </ac:grpSpMkLst>
        </pc:grpChg>
        <pc:grpChg chg="mod">
          <ac:chgData name="Janos Plocher" userId="ba7cd727-c325-432c-8863-bb9badcea957" providerId="ADAL" clId="{DF93BB84-0486-49C9-81D3-5FD8FB38A753}" dt="2021-12-22T13:31:44.761" v="7488" actId="1076"/>
          <ac:grpSpMkLst>
            <pc:docMk/>
            <pc:sldMk cId="2141459715" sldId="659"/>
            <ac:grpSpMk id="40" creationId="{BE8B7734-A359-43CD-85B2-720909BA824A}"/>
          </ac:grpSpMkLst>
        </pc:grpChg>
        <pc:grpChg chg="mod">
          <ac:chgData name="Janos Plocher" userId="ba7cd727-c325-432c-8863-bb9badcea957" providerId="ADAL" clId="{DF93BB84-0486-49C9-81D3-5FD8FB38A753}" dt="2021-12-22T13:31:44.761" v="7488" actId="1076"/>
          <ac:grpSpMkLst>
            <pc:docMk/>
            <pc:sldMk cId="2141459715" sldId="659"/>
            <ac:grpSpMk id="42" creationId="{80FDDC8A-3E76-4953-B847-33D68859F52C}"/>
          </ac:grpSpMkLst>
        </pc:grpChg>
        <pc:grpChg chg="mod">
          <ac:chgData name="Janos Plocher" userId="ba7cd727-c325-432c-8863-bb9badcea957" providerId="ADAL" clId="{DF93BB84-0486-49C9-81D3-5FD8FB38A753}" dt="2021-12-22T13:31:44.761" v="7488" actId="1076"/>
          <ac:grpSpMkLst>
            <pc:docMk/>
            <pc:sldMk cId="2141459715" sldId="659"/>
            <ac:grpSpMk id="46" creationId="{AB895820-AFE8-4CC8-9193-7CB46177E61E}"/>
          </ac:grpSpMkLst>
        </pc:grpChg>
        <pc:grpChg chg="add mod">
          <ac:chgData name="Janos Plocher" userId="ba7cd727-c325-432c-8863-bb9badcea957" providerId="ADAL" clId="{DF93BB84-0486-49C9-81D3-5FD8FB38A753}" dt="2021-12-22T13:22:20.484" v="7162" actId="1038"/>
          <ac:grpSpMkLst>
            <pc:docMk/>
            <pc:sldMk cId="2141459715" sldId="659"/>
            <ac:grpSpMk id="51" creationId="{606C330A-5BB0-4C69-9F72-2F81B3C10A37}"/>
          </ac:grpSpMkLst>
        </pc:grpChg>
        <pc:grpChg chg="mod">
          <ac:chgData name="Janos Plocher" userId="ba7cd727-c325-432c-8863-bb9badcea957" providerId="ADAL" clId="{DF93BB84-0486-49C9-81D3-5FD8FB38A753}" dt="2021-12-22T13:17:17.832" v="7060"/>
          <ac:grpSpMkLst>
            <pc:docMk/>
            <pc:sldMk cId="2141459715" sldId="659"/>
            <ac:grpSpMk id="52" creationId="{54C01017-2E1B-4AA6-996D-408BD7DE5C39}"/>
          </ac:grpSpMkLst>
        </pc:grpChg>
        <pc:grpChg chg="del mod">
          <ac:chgData name="Janos Plocher" userId="ba7cd727-c325-432c-8863-bb9badcea957" providerId="ADAL" clId="{DF93BB84-0486-49C9-81D3-5FD8FB38A753}" dt="2021-12-22T13:21:59.003" v="7147" actId="478"/>
          <ac:grpSpMkLst>
            <pc:docMk/>
            <pc:sldMk cId="2141459715" sldId="659"/>
            <ac:grpSpMk id="54" creationId="{52E3D720-4C4A-4036-AB50-DC2DB8FD653A}"/>
          </ac:grpSpMkLst>
        </pc:grpChg>
        <pc:grpChg chg="mod">
          <ac:chgData name="Janos Plocher" userId="ba7cd727-c325-432c-8863-bb9badcea957" providerId="ADAL" clId="{DF93BB84-0486-49C9-81D3-5FD8FB38A753}" dt="2021-12-22T13:17:17.832" v="7060"/>
          <ac:grpSpMkLst>
            <pc:docMk/>
            <pc:sldMk cId="2141459715" sldId="659"/>
            <ac:grpSpMk id="57" creationId="{351BCACA-EED1-4872-B999-46624FF025A1}"/>
          </ac:grpSpMkLst>
        </pc:grpChg>
        <pc:grpChg chg="add mod ord">
          <ac:chgData name="Janos Plocher" userId="ba7cd727-c325-432c-8863-bb9badcea957" providerId="ADAL" clId="{DF93BB84-0486-49C9-81D3-5FD8FB38A753}" dt="2021-12-23T12:51:25.122" v="10030" actId="164"/>
          <ac:grpSpMkLst>
            <pc:docMk/>
            <pc:sldMk cId="2141459715" sldId="659"/>
            <ac:grpSpMk id="97" creationId="{3B166FF4-9946-41B3-8B08-328EBB5E3FF8}"/>
          </ac:grpSpMkLst>
        </pc:grpChg>
        <pc:grpChg chg="add del mod">
          <ac:chgData name="Janos Plocher" userId="ba7cd727-c325-432c-8863-bb9badcea957" providerId="ADAL" clId="{DF93BB84-0486-49C9-81D3-5FD8FB38A753}" dt="2021-12-23T12:49:58.297" v="10008" actId="478"/>
          <ac:grpSpMkLst>
            <pc:docMk/>
            <pc:sldMk cId="2141459715" sldId="659"/>
            <ac:grpSpMk id="98" creationId="{00F4AF76-8529-45AA-B25E-A2D455B28451}"/>
          </ac:grpSpMkLst>
        </pc:grpChg>
        <pc:grpChg chg="del mod">
          <ac:chgData name="Janos Plocher" userId="ba7cd727-c325-432c-8863-bb9badcea957" providerId="ADAL" clId="{DF93BB84-0486-49C9-81D3-5FD8FB38A753}" dt="2021-12-23T12:49:51.434" v="10004" actId="478"/>
          <ac:grpSpMkLst>
            <pc:docMk/>
            <pc:sldMk cId="2141459715" sldId="659"/>
            <ac:grpSpMk id="100" creationId="{A99E39A0-5CDA-429A-B7C8-51F5DCE1A40F}"/>
          </ac:grpSpMkLst>
        </pc:grpChg>
        <pc:grpChg chg="del mod">
          <ac:chgData name="Janos Plocher" userId="ba7cd727-c325-432c-8863-bb9badcea957" providerId="ADAL" clId="{DF93BB84-0486-49C9-81D3-5FD8FB38A753}" dt="2021-12-23T12:49:45.272" v="10001" actId="478"/>
          <ac:grpSpMkLst>
            <pc:docMk/>
            <pc:sldMk cId="2141459715" sldId="659"/>
            <ac:grpSpMk id="101" creationId="{B8EACAC2-03C4-4CB8-964B-1E404159D437}"/>
          </ac:grpSpMkLst>
        </pc:grpChg>
        <pc:grpChg chg="del mod">
          <ac:chgData name="Janos Plocher" userId="ba7cd727-c325-432c-8863-bb9badcea957" providerId="ADAL" clId="{DF93BB84-0486-49C9-81D3-5FD8FB38A753}" dt="2021-12-23T12:49:56.320" v="10007" actId="478"/>
          <ac:grpSpMkLst>
            <pc:docMk/>
            <pc:sldMk cId="2141459715" sldId="659"/>
            <ac:grpSpMk id="102" creationId="{90CFDAFD-F015-403F-9FEF-383C4E63145A}"/>
          </ac:grpSpMkLst>
        </pc:grpChg>
        <pc:grpChg chg="del mod">
          <ac:chgData name="Janos Plocher" userId="ba7cd727-c325-432c-8863-bb9badcea957" providerId="ADAL" clId="{DF93BB84-0486-49C9-81D3-5FD8FB38A753}" dt="2021-12-23T12:49:55.040" v="10006" actId="478"/>
          <ac:grpSpMkLst>
            <pc:docMk/>
            <pc:sldMk cId="2141459715" sldId="659"/>
            <ac:grpSpMk id="103" creationId="{916B844C-6CDB-4F29-825C-E5C9D786C0D0}"/>
          </ac:grpSpMkLst>
        </pc:grpChg>
        <pc:grpChg chg="del mod">
          <ac:chgData name="Janos Plocher" userId="ba7cd727-c325-432c-8863-bb9badcea957" providerId="ADAL" clId="{DF93BB84-0486-49C9-81D3-5FD8FB38A753}" dt="2021-12-23T12:49:53.273" v="10005" actId="478"/>
          <ac:grpSpMkLst>
            <pc:docMk/>
            <pc:sldMk cId="2141459715" sldId="659"/>
            <ac:grpSpMk id="105" creationId="{1FE4FBD5-FF9D-4D0E-BA2E-17014AF20C09}"/>
          </ac:grpSpMkLst>
        </pc:grpChg>
        <pc:grpChg chg="add mod">
          <ac:chgData name="Janos Plocher" userId="ba7cd727-c325-432c-8863-bb9badcea957" providerId="ADAL" clId="{DF93BB84-0486-49C9-81D3-5FD8FB38A753}" dt="2021-12-23T12:51:25.122" v="10030" actId="164"/>
          <ac:grpSpMkLst>
            <pc:docMk/>
            <pc:sldMk cId="2141459715" sldId="659"/>
            <ac:grpSpMk id="111" creationId="{B4DB54DF-2847-407A-9D8E-1F7571CBB79F}"/>
          </ac:grpSpMkLst>
        </pc:grpChg>
        <pc:grpChg chg="add del mod">
          <ac:chgData name="Janos Plocher" userId="ba7cd727-c325-432c-8863-bb9badcea957" providerId="ADAL" clId="{DF93BB84-0486-49C9-81D3-5FD8FB38A753}" dt="2021-12-23T12:50:07.667" v="10010"/>
          <ac:grpSpMkLst>
            <pc:docMk/>
            <pc:sldMk cId="2141459715" sldId="659"/>
            <ac:grpSpMk id="117" creationId="{FDB6A846-5C48-4D56-8D99-F01F41558335}"/>
          </ac:grpSpMkLst>
        </pc:grpChg>
        <pc:grpChg chg="mod">
          <ac:chgData name="Janos Plocher" userId="ba7cd727-c325-432c-8863-bb9badcea957" providerId="ADAL" clId="{DF93BB84-0486-49C9-81D3-5FD8FB38A753}" dt="2021-12-23T12:50:05.905" v="10009"/>
          <ac:grpSpMkLst>
            <pc:docMk/>
            <pc:sldMk cId="2141459715" sldId="659"/>
            <ac:grpSpMk id="118" creationId="{11AA18B2-D241-4231-9B15-8F14004F66F8}"/>
          </ac:grpSpMkLst>
        </pc:grpChg>
        <pc:grpChg chg="mod">
          <ac:chgData name="Janos Plocher" userId="ba7cd727-c325-432c-8863-bb9badcea957" providerId="ADAL" clId="{DF93BB84-0486-49C9-81D3-5FD8FB38A753}" dt="2021-12-23T12:50:05.905" v="10009"/>
          <ac:grpSpMkLst>
            <pc:docMk/>
            <pc:sldMk cId="2141459715" sldId="659"/>
            <ac:grpSpMk id="123" creationId="{8F169774-ACDA-440B-A81F-CA1C4EC4607E}"/>
          </ac:grpSpMkLst>
        </pc:grpChg>
        <pc:grpChg chg="add del mod">
          <ac:chgData name="Janos Plocher" userId="ba7cd727-c325-432c-8863-bb9badcea957" providerId="ADAL" clId="{DF93BB84-0486-49C9-81D3-5FD8FB38A753}" dt="2021-12-23T12:50:07.667" v="10010"/>
          <ac:grpSpMkLst>
            <pc:docMk/>
            <pc:sldMk cId="2141459715" sldId="659"/>
            <ac:grpSpMk id="131" creationId="{F0638A71-0A47-4F63-9DE3-4BDA18D42467}"/>
          </ac:grpSpMkLst>
        </pc:grpChg>
        <pc:grpChg chg="add mod">
          <ac:chgData name="Janos Plocher" userId="ba7cd727-c325-432c-8863-bb9badcea957" providerId="ADAL" clId="{DF93BB84-0486-49C9-81D3-5FD8FB38A753}" dt="2021-12-23T12:51:25.122" v="10030" actId="164"/>
          <ac:grpSpMkLst>
            <pc:docMk/>
            <pc:sldMk cId="2141459715" sldId="659"/>
            <ac:grpSpMk id="136" creationId="{8E50D58F-9B46-42C7-B983-C5217AB90365}"/>
          </ac:grpSpMkLst>
        </pc:grpChg>
        <pc:grpChg chg="add mod">
          <ac:chgData name="Janos Plocher" userId="ba7cd727-c325-432c-8863-bb9badcea957" providerId="ADAL" clId="{DF93BB84-0486-49C9-81D3-5FD8FB38A753}" dt="2021-12-23T12:51:25.122" v="10030" actId="164"/>
          <ac:grpSpMkLst>
            <pc:docMk/>
            <pc:sldMk cId="2141459715" sldId="659"/>
            <ac:grpSpMk id="146" creationId="{65F8248E-FD18-4EEF-A495-817F895527A3}"/>
          </ac:grpSpMkLst>
        </pc:grpChg>
        <pc:grpChg chg="add mod">
          <ac:chgData name="Janos Plocher" userId="ba7cd727-c325-432c-8863-bb9badcea957" providerId="ADAL" clId="{DF93BB84-0486-49C9-81D3-5FD8FB38A753}" dt="2021-12-23T12:51:31.921" v="10031" actId="1076"/>
          <ac:grpSpMkLst>
            <pc:docMk/>
            <pc:sldMk cId="2141459715" sldId="659"/>
            <ac:grpSpMk id="147" creationId="{2C97E7AB-E026-445E-8D41-A6C020FCA307}"/>
          </ac:grpSpMkLst>
        </pc:grpChg>
        <pc:picChg chg="add del mod">
          <ac:chgData name="Janos Plocher" userId="ba7cd727-c325-432c-8863-bb9badcea957" providerId="ADAL" clId="{DF93BB84-0486-49C9-81D3-5FD8FB38A753}" dt="2021-12-22T14:32:05.355" v="8144" actId="478"/>
          <ac:picMkLst>
            <pc:docMk/>
            <pc:sldMk cId="2141459715" sldId="659"/>
            <ac:picMk id="7" creationId="{2739C01B-D8D8-4BB1-B0EA-2FD02060AE5C}"/>
          </ac:picMkLst>
        </pc:picChg>
        <pc:picChg chg="add mod">
          <ac:chgData name="Janos Plocher" userId="ba7cd727-c325-432c-8863-bb9badcea957" providerId="ADAL" clId="{DF93BB84-0486-49C9-81D3-5FD8FB38A753}" dt="2021-12-22T14:40:11.118" v="8164" actId="1076"/>
          <ac:picMkLst>
            <pc:docMk/>
            <pc:sldMk cId="2141459715" sldId="659"/>
            <ac:picMk id="9" creationId="{19639B82-986A-427C-BCA8-621F5A7CD8B3}"/>
          </ac:picMkLst>
        </pc:picChg>
        <pc:picChg chg="add mod">
          <ac:chgData name="Janos Plocher" userId="ba7cd727-c325-432c-8863-bb9badcea957" providerId="ADAL" clId="{DF93BB84-0486-49C9-81D3-5FD8FB38A753}" dt="2021-12-22T14:40:15.648" v="8165" actId="1076"/>
          <ac:picMkLst>
            <pc:docMk/>
            <pc:sldMk cId="2141459715" sldId="659"/>
            <ac:picMk id="12" creationId="{A8E55D4C-42B2-4200-AB86-9041A49A30CD}"/>
          </ac:picMkLst>
        </pc:picChg>
        <pc:picChg chg="del mod">
          <ac:chgData name="Janos Plocher" userId="ba7cd727-c325-432c-8863-bb9badcea957" providerId="ADAL" clId="{DF93BB84-0486-49C9-81D3-5FD8FB38A753}" dt="2021-12-22T14:39:36.307" v="8145" actId="478"/>
          <ac:picMkLst>
            <pc:docMk/>
            <pc:sldMk cId="2141459715" sldId="659"/>
            <ac:picMk id="21" creationId="{2F20E7F2-CA8A-4AA6-9DB2-8E87CD2BA725}"/>
          </ac:picMkLst>
        </pc:picChg>
        <pc:picChg chg="mod">
          <ac:chgData name="Janos Plocher" userId="ba7cd727-c325-432c-8863-bb9badcea957" providerId="ADAL" clId="{DF93BB84-0486-49C9-81D3-5FD8FB38A753}" dt="2021-12-22T13:31:44.761" v="7488" actId="1076"/>
          <ac:picMkLst>
            <pc:docMk/>
            <pc:sldMk cId="2141459715" sldId="659"/>
            <ac:picMk id="24" creationId="{3747BBA8-AA5C-465A-847D-178F60061779}"/>
          </ac:picMkLst>
        </pc:picChg>
        <pc:picChg chg="mod">
          <ac:chgData name="Janos Plocher" userId="ba7cd727-c325-432c-8863-bb9badcea957" providerId="ADAL" clId="{DF93BB84-0486-49C9-81D3-5FD8FB38A753}" dt="2021-12-22T14:18:48.063" v="7972" actId="1076"/>
          <ac:picMkLst>
            <pc:docMk/>
            <pc:sldMk cId="2141459715" sldId="659"/>
            <ac:picMk id="48" creationId="{06EF9355-6A01-4EB4-A8EB-014FF9E50D45}"/>
          </ac:picMkLst>
        </pc:picChg>
        <pc:cxnChg chg="mod">
          <ac:chgData name="Janos Plocher" userId="ba7cd727-c325-432c-8863-bb9badcea957" providerId="ADAL" clId="{DF93BB84-0486-49C9-81D3-5FD8FB38A753}" dt="2021-12-22T13:31:44.761" v="7488" actId="1076"/>
          <ac:cxnSpMkLst>
            <pc:docMk/>
            <pc:sldMk cId="2141459715" sldId="659"/>
            <ac:cxnSpMk id="31" creationId="{E90AD342-727F-4597-8F0F-A8507F22794C}"/>
          </ac:cxnSpMkLst>
        </pc:cxnChg>
        <pc:cxnChg chg="mod">
          <ac:chgData name="Janos Plocher" userId="ba7cd727-c325-432c-8863-bb9badcea957" providerId="ADAL" clId="{DF93BB84-0486-49C9-81D3-5FD8FB38A753}" dt="2021-12-22T13:31:44.761" v="7488" actId="1076"/>
          <ac:cxnSpMkLst>
            <pc:docMk/>
            <pc:sldMk cId="2141459715" sldId="659"/>
            <ac:cxnSpMk id="36" creationId="{48956AE7-A165-4CC7-B4EA-C36B9DD50661}"/>
          </ac:cxnSpMkLst>
        </pc:cxnChg>
        <pc:cxnChg chg="mod">
          <ac:chgData name="Janos Plocher" userId="ba7cd727-c325-432c-8863-bb9badcea957" providerId="ADAL" clId="{DF93BB84-0486-49C9-81D3-5FD8FB38A753}" dt="2021-12-22T13:31:44.761" v="7488" actId="1076"/>
          <ac:cxnSpMkLst>
            <pc:docMk/>
            <pc:sldMk cId="2141459715" sldId="659"/>
            <ac:cxnSpMk id="37" creationId="{65A7BBA1-FA61-43D0-BD05-3BC9021F9FBE}"/>
          </ac:cxnSpMkLst>
        </pc:cxnChg>
        <pc:cxnChg chg="mod">
          <ac:chgData name="Janos Plocher" userId="ba7cd727-c325-432c-8863-bb9badcea957" providerId="ADAL" clId="{DF93BB84-0486-49C9-81D3-5FD8FB38A753}" dt="2021-12-22T13:31:44.761" v="7488" actId="1076"/>
          <ac:cxnSpMkLst>
            <pc:docMk/>
            <pc:sldMk cId="2141459715" sldId="659"/>
            <ac:cxnSpMk id="38" creationId="{A960C268-B6FD-418C-BDA2-01E60E6A6537}"/>
          </ac:cxnSpMkLst>
        </pc:cxnChg>
        <pc:cxnChg chg="mod">
          <ac:chgData name="Janos Plocher" userId="ba7cd727-c325-432c-8863-bb9badcea957" providerId="ADAL" clId="{DF93BB84-0486-49C9-81D3-5FD8FB38A753}" dt="2021-12-22T13:31:44.761" v="7488" actId="1076"/>
          <ac:cxnSpMkLst>
            <pc:docMk/>
            <pc:sldMk cId="2141459715" sldId="659"/>
            <ac:cxnSpMk id="39" creationId="{0441120F-D2D6-44B1-9455-DB898C42AB6C}"/>
          </ac:cxnSpMkLst>
        </pc:cxnChg>
        <pc:cxnChg chg="mod">
          <ac:chgData name="Janos Plocher" userId="ba7cd727-c325-432c-8863-bb9badcea957" providerId="ADAL" clId="{DF93BB84-0486-49C9-81D3-5FD8FB38A753}" dt="2021-12-22T13:31:44.761" v="7488" actId="1076"/>
          <ac:cxnSpMkLst>
            <pc:docMk/>
            <pc:sldMk cId="2141459715" sldId="659"/>
            <ac:cxnSpMk id="44" creationId="{15802E6D-BA2F-4363-A4E6-321EA338562D}"/>
          </ac:cxnSpMkLst>
        </pc:cxnChg>
        <pc:cxnChg chg="mod">
          <ac:chgData name="Janos Plocher" userId="ba7cd727-c325-432c-8863-bb9badcea957" providerId="ADAL" clId="{DF93BB84-0486-49C9-81D3-5FD8FB38A753}" dt="2021-12-22T13:31:44.761" v="7488" actId="1076"/>
          <ac:cxnSpMkLst>
            <pc:docMk/>
            <pc:sldMk cId="2141459715" sldId="659"/>
            <ac:cxnSpMk id="45" creationId="{CF8B2CAE-4FA4-4B80-A77A-1D2BE3D130CD}"/>
          </ac:cxnSpMkLst>
        </pc:cxnChg>
        <pc:cxnChg chg="mod">
          <ac:chgData name="Janos Plocher" userId="ba7cd727-c325-432c-8863-bb9badcea957" providerId="ADAL" clId="{DF93BB84-0486-49C9-81D3-5FD8FB38A753}" dt="2021-12-22T13:17:17.832" v="7060"/>
          <ac:cxnSpMkLst>
            <pc:docMk/>
            <pc:sldMk cId="2141459715" sldId="659"/>
            <ac:cxnSpMk id="60" creationId="{24E63681-27D0-4397-B084-5B3EB9E2AEF2}"/>
          </ac:cxnSpMkLst>
        </pc:cxnChg>
        <pc:cxnChg chg="mod">
          <ac:chgData name="Janos Plocher" userId="ba7cd727-c325-432c-8863-bb9badcea957" providerId="ADAL" clId="{DF93BB84-0486-49C9-81D3-5FD8FB38A753}" dt="2021-12-22T13:17:17.832" v="7060"/>
          <ac:cxnSpMkLst>
            <pc:docMk/>
            <pc:sldMk cId="2141459715" sldId="659"/>
            <ac:cxnSpMk id="61" creationId="{65443D4E-FDFE-4FE4-911E-96973C38AE68}"/>
          </ac:cxnSpMkLst>
        </pc:cxnChg>
        <pc:cxnChg chg="mod">
          <ac:chgData name="Janos Plocher" userId="ba7cd727-c325-432c-8863-bb9badcea957" providerId="ADAL" clId="{DF93BB84-0486-49C9-81D3-5FD8FB38A753}" dt="2021-12-22T13:17:17.832" v="7060"/>
          <ac:cxnSpMkLst>
            <pc:docMk/>
            <pc:sldMk cId="2141459715" sldId="659"/>
            <ac:cxnSpMk id="62" creationId="{E9087779-A5A5-46A6-87B8-C5DE61173FB4}"/>
          </ac:cxnSpMkLst>
        </pc:cxnChg>
        <pc:cxnChg chg="mod">
          <ac:chgData name="Janos Plocher" userId="ba7cd727-c325-432c-8863-bb9badcea957" providerId="ADAL" clId="{DF93BB84-0486-49C9-81D3-5FD8FB38A753}" dt="2021-12-22T13:17:17.832" v="7060"/>
          <ac:cxnSpMkLst>
            <pc:docMk/>
            <pc:sldMk cId="2141459715" sldId="659"/>
            <ac:cxnSpMk id="63" creationId="{C4D34ED2-0D6E-416D-A970-E7134D509F46}"/>
          </ac:cxnSpMkLst>
        </pc:cxnChg>
        <pc:cxnChg chg="mod">
          <ac:chgData name="Janos Plocher" userId="ba7cd727-c325-432c-8863-bb9badcea957" providerId="ADAL" clId="{DF93BB84-0486-49C9-81D3-5FD8FB38A753}" dt="2021-12-22T13:17:17.832" v="7060"/>
          <ac:cxnSpMkLst>
            <pc:docMk/>
            <pc:sldMk cId="2141459715" sldId="659"/>
            <ac:cxnSpMk id="64" creationId="{B5E1D41A-044E-4BB5-A9C9-AAAB8F81856A}"/>
          </ac:cxnSpMkLst>
        </pc:cxnChg>
        <pc:cxnChg chg="mod">
          <ac:chgData name="Janos Plocher" userId="ba7cd727-c325-432c-8863-bb9badcea957" providerId="ADAL" clId="{DF93BB84-0486-49C9-81D3-5FD8FB38A753}" dt="2021-12-22T13:17:17.832" v="7060"/>
          <ac:cxnSpMkLst>
            <pc:docMk/>
            <pc:sldMk cId="2141459715" sldId="659"/>
            <ac:cxnSpMk id="65" creationId="{9B87FD2D-BB92-4421-A364-A7B01DA332F3}"/>
          </ac:cxnSpMkLst>
        </pc:cxnChg>
        <pc:cxnChg chg="del mod">
          <ac:chgData name="Janos Plocher" userId="ba7cd727-c325-432c-8863-bb9badcea957" providerId="ADAL" clId="{DF93BB84-0486-49C9-81D3-5FD8FB38A753}" dt="2021-12-22T13:21:57.751" v="7146" actId="478"/>
          <ac:cxnSpMkLst>
            <pc:docMk/>
            <pc:sldMk cId="2141459715" sldId="659"/>
            <ac:cxnSpMk id="67" creationId="{5AB3050D-59F6-4B99-9B76-935BA055B547}"/>
          </ac:cxnSpMkLst>
        </pc:cxnChg>
        <pc:cxnChg chg="del mod">
          <ac:chgData name="Janos Plocher" userId="ba7cd727-c325-432c-8863-bb9badcea957" providerId="ADAL" clId="{DF93BB84-0486-49C9-81D3-5FD8FB38A753}" dt="2021-12-22T13:21:59.003" v="7147" actId="478"/>
          <ac:cxnSpMkLst>
            <pc:docMk/>
            <pc:sldMk cId="2141459715" sldId="659"/>
            <ac:cxnSpMk id="69" creationId="{40C34343-A101-4716-9CD7-C7A9DA0A5AF8}"/>
          </ac:cxnSpMkLst>
        </pc:cxnChg>
        <pc:cxnChg chg="del mod">
          <ac:chgData name="Janos Plocher" userId="ba7cd727-c325-432c-8863-bb9badcea957" providerId="ADAL" clId="{DF93BB84-0486-49C9-81D3-5FD8FB38A753}" dt="2021-12-22T13:21:53.629" v="7144" actId="478"/>
          <ac:cxnSpMkLst>
            <pc:docMk/>
            <pc:sldMk cId="2141459715" sldId="659"/>
            <ac:cxnSpMk id="70" creationId="{5BCA3947-7CE4-4C9A-9E07-EAED516D909A}"/>
          </ac:cxnSpMkLst>
        </pc:cxnChg>
        <pc:cxnChg chg="del mod">
          <ac:chgData name="Janos Plocher" userId="ba7cd727-c325-432c-8863-bb9badcea957" providerId="ADAL" clId="{DF93BB84-0486-49C9-81D3-5FD8FB38A753}" dt="2021-12-22T13:21:45.724" v="7139" actId="478"/>
          <ac:cxnSpMkLst>
            <pc:docMk/>
            <pc:sldMk cId="2141459715" sldId="659"/>
            <ac:cxnSpMk id="71" creationId="{919D1002-7851-4A98-8EAF-B618CBABEAEF}"/>
          </ac:cxnSpMkLst>
        </pc:cxnChg>
        <pc:cxnChg chg="del mod">
          <ac:chgData name="Janos Plocher" userId="ba7cd727-c325-432c-8863-bb9badcea957" providerId="ADAL" clId="{DF93BB84-0486-49C9-81D3-5FD8FB38A753}" dt="2021-12-22T13:21:47.766" v="7140" actId="478"/>
          <ac:cxnSpMkLst>
            <pc:docMk/>
            <pc:sldMk cId="2141459715" sldId="659"/>
            <ac:cxnSpMk id="72" creationId="{FC77302D-7ED4-4632-A1AE-D0FC4C94EA76}"/>
          </ac:cxnSpMkLst>
        </pc:cxnChg>
        <pc:cxnChg chg="del mod">
          <ac:chgData name="Janos Plocher" userId="ba7cd727-c325-432c-8863-bb9badcea957" providerId="ADAL" clId="{DF93BB84-0486-49C9-81D3-5FD8FB38A753}" dt="2021-12-22T13:21:50.555" v="7142" actId="478"/>
          <ac:cxnSpMkLst>
            <pc:docMk/>
            <pc:sldMk cId="2141459715" sldId="659"/>
            <ac:cxnSpMk id="73" creationId="{68E405EC-F403-4CD9-88B9-C7FE5779530C}"/>
          </ac:cxnSpMkLst>
        </pc:cxnChg>
        <pc:cxnChg chg="del mod">
          <ac:chgData name="Janos Plocher" userId="ba7cd727-c325-432c-8863-bb9badcea957" providerId="ADAL" clId="{DF93BB84-0486-49C9-81D3-5FD8FB38A753}" dt="2021-12-22T13:21:42.805" v="7137" actId="478"/>
          <ac:cxnSpMkLst>
            <pc:docMk/>
            <pc:sldMk cId="2141459715" sldId="659"/>
            <ac:cxnSpMk id="75" creationId="{2EB19397-634F-4ECD-83D7-78FE64424677}"/>
          </ac:cxnSpMkLst>
        </pc:cxnChg>
        <pc:cxnChg chg="del mod">
          <ac:chgData name="Janos Plocher" userId="ba7cd727-c325-432c-8863-bb9badcea957" providerId="ADAL" clId="{DF93BB84-0486-49C9-81D3-5FD8FB38A753}" dt="2021-12-22T13:21:41.405" v="7136" actId="478"/>
          <ac:cxnSpMkLst>
            <pc:docMk/>
            <pc:sldMk cId="2141459715" sldId="659"/>
            <ac:cxnSpMk id="77" creationId="{D5B47387-C58A-4620-A320-44568B5DC77E}"/>
          </ac:cxnSpMkLst>
        </pc:cxnChg>
        <pc:cxnChg chg="add mod">
          <ac:chgData name="Janos Plocher" userId="ba7cd727-c325-432c-8863-bb9badcea957" providerId="ADAL" clId="{DF93BB84-0486-49C9-81D3-5FD8FB38A753}" dt="2021-12-22T13:22:15.697" v="7149" actId="164"/>
          <ac:cxnSpMkLst>
            <pc:docMk/>
            <pc:sldMk cId="2141459715" sldId="659"/>
            <ac:cxnSpMk id="82" creationId="{3654CDE8-6D5E-4792-A586-E4D0DADB9FD7}"/>
          </ac:cxnSpMkLst>
        </pc:cxnChg>
        <pc:cxnChg chg="add mod">
          <ac:chgData name="Janos Plocher" userId="ba7cd727-c325-432c-8863-bb9badcea957" providerId="ADAL" clId="{DF93BB84-0486-49C9-81D3-5FD8FB38A753}" dt="2021-12-22T13:22:15.697" v="7149" actId="164"/>
          <ac:cxnSpMkLst>
            <pc:docMk/>
            <pc:sldMk cId="2141459715" sldId="659"/>
            <ac:cxnSpMk id="83" creationId="{39E70B75-F774-4E80-815F-2093745DD14F}"/>
          </ac:cxnSpMkLst>
        </pc:cxnChg>
        <pc:cxnChg chg="add mod">
          <ac:chgData name="Janos Plocher" userId="ba7cd727-c325-432c-8863-bb9badcea957" providerId="ADAL" clId="{DF93BB84-0486-49C9-81D3-5FD8FB38A753}" dt="2021-12-23T12:49:03.468" v="9996" actId="164"/>
          <ac:cxnSpMkLst>
            <pc:docMk/>
            <pc:sldMk cId="2141459715" sldId="659"/>
            <ac:cxnSpMk id="92" creationId="{4E847D3E-50F5-4030-9180-F0081D5AE47D}"/>
          </ac:cxnSpMkLst>
        </pc:cxnChg>
        <pc:cxnChg chg="add mod ord">
          <ac:chgData name="Janos Plocher" userId="ba7cd727-c325-432c-8863-bb9badcea957" providerId="ADAL" clId="{DF93BB84-0486-49C9-81D3-5FD8FB38A753}" dt="2021-12-23T12:51:17.827" v="10029" actId="166"/>
          <ac:cxnSpMkLst>
            <pc:docMk/>
            <pc:sldMk cId="2141459715" sldId="659"/>
            <ac:cxnSpMk id="93" creationId="{8FE54AC2-7D1F-4A5A-BC1F-CD6FB31E75E0}"/>
          </ac:cxnSpMkLst>
        </pc:cxnChg>
        <pc:cxnChg chg="del mod">
          <ac:chgData name="Janos Plocher" userId="ba7cd727-c325-432c-8863-bb9badcea957" providerId="ADAL" clId="{DF93BB84-0486-49C9-81D3-5FD8FB38A753}" dt="2021-12-23T12:49:53.273" v="10005" actId="478"/>
          <ac:cxnSpMkLst>
            <pc:docMk/>
            <pc:sldMk cId="2141459715" sldId="659"/>
            <ac:cxnSpMk id="107" creationId="{2247FEE8-EFAA-4AE1-B3DD-67F7369D73BA}"/>
          </ac:cxnSpMkLst>
        </pc:cxnChg>
        <pc:cxnChg chg="del mod">
          <ac:chgData name="Janos Plocher" userId="ba7cd727-c325-432c-8863-bb9badcea957" providerId="ADAL" clId="{DF93BB84-0486-49C9-81D3-5FD8FB38A753}" dt="2021-12-23T12:49:56.320" v="10007" actId="478"/>
          <ac:cxnSpMkLst>
            <pc:docMk/>
            <pc:sldMk cId="2141459715" sldId="659"/>
            <ac:cxnSpMk id="108" creationId="{5A507157-063B-4B4F-9F52-24F043305314}"/>
          </ac:cxnSpMkLst>
        </pc:cxnChg>
        <pc:cxnChg chg="mod">
          <ac:chgData name="Janos Plocher" userId="ba7cd727-c325-432c-8863-bb9badcea957" providerId="ADAL" clId="{DF93BB84-0486-49C9-81D3-5FD8FB38A753}" dt="2021-12-23T12:50:05.905" v="10009"/>
          <ac:cxnSpMkLst>
            <pc:docMk/>
            <pc:sldMk cId="2141459715" sldId="659"/>
            <ac:cxnSpMk id="120" creationId="{35854EBC-8209-40EB-BD46-EBE6CD5B80EC}"/>
          </ac:cxnSpMkLst>
        </pc:cxnChg>
        <pc:cxnChg chg="mod">
          <ac:chgData name="Janos Plocher" userId="ba7cd727-c325-432c-8863-bb9badcea957" providerId="ADAL" clId="{DF93BB84-0486-49C9-81D3-5FD8FB38A753}" dt="2021-12-23T12:50:05.905" v="10009"/>
          <ac:cxnSpMkLst>
            <pc:docMk/>
            <pc:sldMk cId="2141459715" sldId="659"/>
            <ac:cxnSpMk id="126" creationId="{B670A0C4-03E8-4870-B24C-80CDFFD793C4}"/>
          </ac:cxnSpMkLst>
        </pc:cxnChg>
        <pc:cxnChg chg="mod">
          <ac:chgData name="Janos Plocher" userId="ba7cd727-c325-432c-8863-bb9badcea957" providerId="ADAL" clId="{DF93BB84-0486-49C9-81D3-5FD8FB38A753}" dt="2021-12-23T12:50:05.905" v="10009"/>
          <ac:cxnSpMkLst>
            <pc:docMk/>
            <pc:sldMk cId="2141459715" sldId="659"/>
            <ac:cxnSpMk id="127" creationId="{294A6858-BC14-4CA8-B16F-923BB8BAAD23}"/>
          </ac:cxnSpMkLst>
        </pc:cxnChg>
        <pc:cxnChg chg="mod">
          <ac:chgData name="Janos Plocher" userId="ba7cd727-c325-432c-8863-bb9badcea957" providerId="ADAL" clId="{DF93BB84-0486-49C9-81D3-5FD8FB38A753}" dt="2021-12-23T12:50:05.905" v="10009"/>
          <ac:cxnSpMkLst>
            <pc:docMk/>
            <pc:sldMk cId="2141459715" sldId="659"/>
            <ac:cxnSpMk id="128" creationId="{0649143A-BCC0-4AD4-84E9-31F238035294}"/>
          </ac:cxnSpMkLst>
        </pc:cxnChg>
        <pc:cxnChg chg="mod">
          <ac:chgData name="Janos Plocher" userId="ba7cd727-c325-432c-8863-bb9badcea957" providerId="ADAL" clId="{DF93BB84-0486-49C9-81D3-5FD8FB38A753}" dt="2021-12-23T12:50:05.905" v="10009"/>
          <ac:cxnSpMkLst>
            <pc:docMk/>
            <pc:sldMk cId="2141459715" sldId="659"/>
            <ac:cxnSpMk id="129" creationId="{CA115E5B-904B-443D-B18C-EE9294EC7D75}"/>
          </ac:cxnSpMkLst>
        </pc:cxnChg>
        <pc:cxnChg chg="mod">
          <ac:chgData name="Janos Plocher" userId="ba7cd727-c325-432c-8863-bb9badcea957" providerId="ADAL" clId="{DF93BB84-0486-49C9-81D3-5FD8FB38A753}" dt="2021-12-23T12:50:05.905" v="10009"/>
          <ac:cxnSpMkLst>
            <pc:docMk/>
            <pc:sldMk cId="2141459715" sldId="659"/>
            <ac:cxnSpMk id="130" creationId="{4D4BFF2F-CC7A-400E-971F-FA0335AEE6EB}"/>
          </ac:cxnSpMkLst>
        </pc:cxnChg>
        <pc:cxnChg chg="mod">
          <ac:chgData name="Janos Plocher" userId="ba7cd727-c325-432c-8863-bb9badcea957" providerId="ADAL" clId="{DF93BB84-0486-49C9-81D3-5FD8FB38A753}" dt="2021-12-23T12:50:05.905" v="10009"/>
          <ac:cxnSpMkLst>
            <pc:docMk/>
            <pc:sldMk cId="2141459715" sldId="659"/>
            <ac:cxnSpMk id="132" creationId="{8F9DDB6B-2EB9-44C5-8E21-6907D195EF66}"/>
          </ac:cxnSpMkLst>
        </pc:cxnChg>
        <pc:cxnChg chg="mod">
          <ac:chgData name="Janos Plocher" userId="ba7cd727-c325-432c-8863-bb9badcea957" providerId="ADAL" clId="{DF93BB84-0486-49C9-81D3-5FD8FB38A753}" dt="2021-12-23T12:50:05.905" v="10009"/>
          <ac:cxnSpMkLst>
            <pc:docMk/>
            <pc:sldMk cId="2141459715" sldId="659"/>
            <ac:cxnSpMk id="133" creationId="{22774A85-194A-44A9-8547-92CAF38E616E}"/>
          </ac:cxnSpMkLst>
        </pc:cxnChg>
        <pc:cxnChg chg="mod">
          <ac:chgData name="Janos Plocher" userId="ba7cd727-c325-432c-8863-bb9badcea957" providerId="ADAL" clId="{DF93BB84-0486-49C9-81D3-5FD8FB38A753}" dt="2021-12-23T12:50:11.087" v="10011"/>
          <ac:cxnSpMkLst>
            <pc:docMk/>
            <pc:sldMk cId="2141459715" sldId="659"/>
            <ac:cxnSpMk id="137" creationId="{C1F84A3C-7A27-43FA-BD64-811B8BEE19FB}"/>
          </ac:cxnSpMkLst>
        </pc:cxnChg>
        <pc:cxnChg chg="mod">
          <ac:chgData name="Janos Plocher" userId="ba7cd727-c325-432c-8863-bb9badcea957" providerId="ADAL" clId="{DF93BB84-0486-49C9-81D3-5FD8FB38A753}" dt="2021-12-23T12:50:11.087" v="10011"/>
          <ac:cxnSpMkLst>
            <pc:docMk/>
            <pc:sldMk cId="2141459715" sldId="659"/>
            <ac:cxnSpMk id="138" creationId="{E22FB0A1-2901-45E6-AB59-202179830E12}"/>
          </ac:cxnSpMkLst>
        </pc:cxnChg>
        <pc:cxnChg chg="add mod">
          <ac:chgData name="Janos Plocher" userId="ba7cd727-c325-432c-8863-bb9badcea957" providerId="ADAL" clId="{DF93BB84-0486-49C9-81D3-5FD8FB38A753}" dt="2021-12-23T12:51:05.505" v="10026" actId="164"/>
          <ac:cxnSpMkLst>
            <pc:docMk/>
            <pc:sldMk cId="2141459715" sldId="659"/>
            <ac:cxnSpMk id="141" creationId="{62CB0CD6-CE7C-443E-BFFC-4AC141FB6DF0}"/>
          </ac:cxnSpMkLst>
        </pc:cxnChg>
        <pc:cxnChg chg="add mod">
          <ac:chgData name="Janos Plocher" userId="ba7cd727-c325-432c-8863-bb9badcea957" providerId="ADAL" clId="{DF93BB84-0486-49C9-81D3-5FD8FB38A753}" dt="2021-12-23T12:51:05.505" v="10026" actId="164"/>
          <ac:cxnSpMkLst>
            <pc:docMk/>
            <pc:sldMk cId="2141459715" sldId="659"/>
            <ac:cxnSpMk id="142" creationId="{84616120-4DBB-4A0D-80C7-677E54195389}"/>
          </ac:cxnSpMkLst>
        </pc:cxnChg>
        <pc:cxnChg chg="add mod">
          <ac:chgData name="Janos Plocher" userId="ba7cd727-c325-432c-8863-bb9badcea957" providerId="ADAL" clId="{DF93BB84-0486-49C9-81D3-5FD8FB38A753}" dt="2021-12-23T12:51:05.505" v="10026" actId="164"/>
          <ac:cxnSpMkLst>
            <pc:docMk/>
            <pc:sldMk cId="2141459715" sldId="659"/>
            <ac:cxnSpMk id="143" creationId="{4E93E57C-ACBA-43C1-9298-D87D1EF0EE8B}"/>
          </ac:cxnSpMkLst>
        </pc:cxnChg>
        <pc:cxnChg chg="add mod">
          <ac:chgData name="Janos Plocher" userId="ba7cd727-c325-432c-8863-bb9badcea957" providerId="ADAL" clId="{DF93BB84-0486-49C9-81D3-5FD8FB38A753}" dt="2021-12-23T12:51:05.505" v="10026" actId="164"/>
          <ac:cxnSpMkLst>
            <pc:docMk/>
            <pc:sldMk cId="2141459715" sldId="659"/>
            <ac:cxnSpMk id="144" creationId="{725D74F6-E0D4-4054-B9F1-A98A8EB7F6E8}"/>
          </ac:cxnSpMkLst>
        </pc:cxnChg>
        <pc:cxnChg chg="add mod">
          <ac:chgData name="Janos Plocher" userId="ba7cd727-c325-432c-8863-bb9badcea957" providerId="ADAL" clId="{DF93BB84-0486-49C9-81D3-5FD8FB38A753}" dt="2021-12-23T12:51:05.505" v="10026" actId="164"/>
          <ac:cxnSpMkLst>
            <pc:docMk/>
            <pc:sldMk cId="2141459715" sldId="659"/>
            <ac:cxnSpMk id="145" creationId="{CF1E8D8D-21BD-4311-8ADE-2DF8905329CF}"/>
          </ac:cxnSpMkLst>
        </pc:cxnChg>
      </pc:sldChg>
      <pc:sldChg chg="addSp modSp mod modNotesTx">
        <pc:chgData name="Janos Plocher" userId="ba7cd727-c325-432c-8863-bb9badcea957" providerId="ADAL" clId="{DF93BB84-0486-49C9-81D3-5FD8FB38A753}" dt="2022-01-03T14:40:47.885" v="18321" actId="20577"/>
        <pc:sldMkLst>
          <pc:docMk/>
          <pc:sldMk cId="1259031239" sldId="660"/>
        </pc:sldMkLst>
        <pc:picChg chg="add mod">
          <ac:chgData name="Janos Plocher" userId="ba7cd727-c325-432c-8863-bb9badcea957" providerId="ADAL" clId="{DF93BB84-0486-49C9-81D3-5FD8FB38A753}" dt="2021-12-29T07:01:17.562" v="12822" actId="1076"/>
          <ac:picMkLst>
            <pc:docMk/>
            <pc:sldMk cId="1259031239" sldId="660"/>
            <ac:picMk id="63" creationId="{C99E3951-DDDA-4C9A-86B9-8C9912323D15}"/>
          </ac:picMkLst>
        </pc:picChg>
      </pc:sldChg>
      <pc:sldChg chg="addSp delSp mod modNotesTx">
        <pc:chgData name="Janos Plocher" userId="ba7cd727-c325-432c-8863-bb9badcea957" providerId="ADAL" clId="{DF93BB84-0486-49C9-81D3-5FD8FB38A753}" dt="2022-01-03T14:25:29.599" v="17754" actId="20577"/>
        <pc:sldMkLst>
          <pc:docMk/>
          <pc:sldMk cId="3958123083" sldId="662"/>
        </pc:sldMkLst>
        <pc:spChg chg="add del">
          <ac:chgData name="Janos Plocher" userId="ba7cd727-c325-432c-8863-bb9badcea957" providerId="ADAL" clId="{DF93BB84-0486-49C9-81D3-5FD8FB38A753}" dt="2022-01-03T12:17:16.549" v="14395" actId="478"/>
          <ac:spMkLst>
            <pc:docMk/>
            <pc:sldMk cId="3958123083" sldId="662"/>
            <ac:spMk id="16" creationId="{F12A6721-C5CF-433D-A5AD-11EF83F57EFE}"/>
          </ac:spMkLst>
        </pc:spChg>
      </pc:sldChg>
      <pc:sldChg chg="addSp delSp modSp add mod modNotesTx">
        <pc:chgData name="Janos Plocher" userId="ba7cd727-c325-432c-8863-bb9badcea957" providerId="ADAL" clId="{DF93BB84-0486-49C9-81D3-5FD8FB38A753}" dt="2022-01-03T13:48:30.633" v="16442" actId="1076"/>
        <pc:sldMkLst>
          <pc:docMk/>
          <pc:sldMk cId="858743720" sldId="666"/>
        </pc:sldMkLst>
        <pc:spChg chg="mod">
          <ac:chgData name="Janos Plocher" userId="ba7cd727-c325-432c-8863-bb9badcea957" providerId="ADAL" clId="{DF93BB84-0486-49C9-81D3-5FD8FB38A753}" dt="2022-01-03T13:40:59.624" v="16271" actId="20577"/>
          <ac:spMkLst>
            <pc:docMk/>
            <pc:sldMk cId="858743720" sldId="666"/>
            <ac:spMk id="3" creationId="{66C40263-4624-4910-B89D-E43C55CDB197}"/>
          </ac:spMkLst>
        </pc:spChg>
        <pc:spChg chg="add del mod">
          <ac:chgData name="Janos Plocher" userId="ba7cd727-c325-432c-8863-bb9badcea957" providerId="ADAL" clId="{DF93BB84-0486-49C9-81D3-5FD8FB38A753}" dt="2022-01-03T13:46:56.328" v="16373" actId="478"/>
          <ac:spMkLst>
            <pc:docMk/>
            <pc:sldMk cId="858743720" sldId="666"/>
            <ac:spMk id="4" creationId="{AF783F78-FEB5-4270-A9B0-33F0FDE95E6C}"/>
          </ac:spMkLst>
        </pc:spChg>
        <pc:spChg chg="add mod">
          <ac:chgData name="Janos Plocher" userId="ba7cd727-c325-432c-8863-bb9badcea957" providerId="ADAL" clId="{DF93BB84-0486-49C9-81D3-5FD8FB38A753}" dt="2022-01-03T13:48:00.254" v="16433" actId="1076"/>
          <ac:spMkLst>
            <pc:docMk/>
            <pc:sldMk cId="858743720" sldId="666"/>
            <ac:spMk id="8" creationId="{68E01A85-0AA3-4020-9FE0-3C8A2710B931}"/>
          </ac:spMkLst>
        </pc:spChg>
        <pc:spChg chg="del">
          <ac:chgData name="Janos Plocher" userId="ba7cd727-c325-432c-8863-bb9badcea957" providerId="ADAL" clId="{DF93BB84-0486-49C9-81D3-5FD8FB38A753}" dt="2022-01-03T13:41:56.488" v="16294" actId="478"/>
          <ac:spMkLst>
            <pc:docMk/>
            <pc:sldMk cId="858743720" sldId="666"/>
            <ac:spMk id="12" creationId="{EBB85534-101A-4869-9073-926FCD1497F4}"/>
          </ac:spMkLst>
        </pc:spChg>
        <pc:spChg chg="del">
          <ac:chgData name="Janos Plocher" userId="ba7cd727-c325-432c-8863-bb9badcea957" providerId="ADAL" clId="{DF93BB84-0486-49C9-81D3-5FD8FB38A753}" dt="2022-01-03T13:41:32.553" v="16293" actId="478"/>
          <ac:spMkLst>
            <pc:docMk/>
            <pc:sldMk cId="858743720" sldId="666"/>
            <ac:spMk id="60" creationId="{70456628-5FB1-4AE5-AF91-943598DEB0F1}"/>
          </ac:spMkLst>
        </pc:spChg>
        <pc:spChg chg="del">
          <ac:chgData name="Janos Plocher" userId="ba7cd727-c325-432c-8863-bb9badcea957" providerId="ADAL" clId="{DF93BB84-0486-49C9-81D3-5FD8FB38A753}" dt="2022-01-03T13:41:56.488" v="16294" actId="478"/>
          <ac:spMkLst>
            <pc:docMk/>
            <pc:sldMk cId="858743720" sldId="666"/>
            <ac:spMk id="63" creationId="{8D2666A7-A1F4-45F6-AA5D-501E4BEE7F85}"/>
          </ac:spMkLst>
        </pc:spChg>
        <pc:spChg chg="del">
          <ac:chgData name="Janos Plocher" userId="ba7cd727-c325-432c-8863-bb9badcea957" providerId="ADAL" clId="{DF93BB84-0486-49C9-81D3-5FD8FB38A753}" dt="2022-01-03T13:41:32.553" v="16293" actId="478"/>
          <ac:spMkLst>
            <pc:docMk/>
            <pc:sldMk cId="858743720" sldId="666"/>
            <ac:spMk id="64" creationId="{809FDA05-5D4B-435F-BCB2-8EC844D97096}"/>
          </ac:spMkLst>
        </pc:spChg>
        <pc:spChg chg="del">
          <ac:chgData name="Janos Plocher" userId="ba7cd727-c325-432c-8863-bb9badcea957" providerId="ADAL" clId="{DF93BB84-0486-49C9-81D3-5FD8FB38A753}" dt="2022-01-03T13:41:32.553" v="16293" actId="478"/>
          <ac:spMkLst>
            <pc:docMk/>
            <pc:sldMk cId="858743720" sldId="666"/>
            <ac:spMk id="65" creationId="{02F32A92-253C-48AB-829F-C1D5870D797E}"/>
          </ac:spMkLst>
        </pc:spChg>
        <pc:spChg chg="del">
          <ac:chgData name="Janos Plocher" userId="ba7cd727-c325-432c-8863-bb9badcea957" providerId="ADAL" clId="{DF93BB84-0486-49C9-81D3-5FD8FB38A753}" dt="2022-01-03T13:41:26.785" v="16291" actId="478"/>
          <ac:spMkLst>
            <pc:docMk/>
            <pc:sldMk cId="858743720" sldId="666"/>
            <ac:spMk id="66" creationId="{624C8A79-BFD1-411E-8478-A8E529E372AB}"/>
          </ac:spMkLst>
        </pc:spChg>
        <pc:spChg chg="del">
          <ac:chgData name="Janos Plocher" userId="ba7cd727-c325-432c-8863-bb9badcea957" providerId="ADAL" clId="{DF93BB84-0486-49C9-81D3-5FD8FB38A753}" dt="2022-01-03T13:41:25.135" v="16290" actId="478"/>
          <ac:spMkLst>
            <pc:docMk/>
            <pc:sldMk cId="858743720" sldId="666"/>
            <ac:spMk id="67" creationId="{5E06AF31-492E-4799-A659-838CBD8D7621}"/>
          </ac:spMkLst>
        </pc:spChg>
        <pc:spChg chg="del">
          <ac:chgData name="Janos Plocher" userId="ba7cd727-c325-432c-8863-bb9badcea957" providerId="ADAL" clId="{DF93BB84-0486-49C9-81D3-5FD8FB38A753}" dt="2022-01-03T13:41:23.850" v="16289" actId="478"/>
          <ac:spMkLst>
            <pc:docMk/>
            <pc:sldMk cId="858743720" sldId="666"/>
            <ac:spMk id="68" creationId="{5C4972B0-9C25-4ECD-A6AD-0476B989F674}"/>
          </ac:spMkLst>
        </pc:spChg>
        <pc:spChg chg="del">
          <ac:chgData name="Janos Plocher" userId="ba7cd727-c325-432c-8863-bb9badcea957" providerId="ADAL" clId="{DF93BB84-0486-49C9-81D3-5FD8FB38A753}" dt="2022-01-03T13:41:56.488" v="16294" actId="478"/>
          <ac:spMkLst>
            <pc:docMk/>
            <pc:sldMk cId="858743720" sldId="666"/>
            <ac:spMk id="70" creationId="{33179822-0EF0-4925-B88B-00E514914DA2}"/>
          </ac:spMkLst>
        </pc:spChg>
        <pc:spChg chg="add mod">
          <ac:chgData name="Janos Plocher" userId="ba7cd727-c325-432c-8863-bb9badcea957" providerId="ADAL" clId="{DF93BB84-0486-49C9-81D3-5FD8FB38A753}" dt="2022-01-03T13:47:14.786" v="16375" actId="1076"/>
          <ac:spMkLst>
            <pc:docMk/>
            <pc:sldMk cId="858743720" sldId="666"/>
            <ac:spMk id="71" creationId="{44C5AF74-F4F9-4D50-B677-F7DBE50A3710}"/>
          </ac:spMkLst>
        </pc:spChg>
        <pc:spChg chg="add del mod">
          <ac:chgData name="Janos Plocher" userId="ba7cd727-c325-432c-8863-bb9badcea957" providerId="ADAL" clId="{DF93BB84-0486-49C9-81D3-5FD8FB38A753}" dt="2022-01-03T13:42:03.290" v="16297" actId="478"/>
          <ac:spMkLst>
            <pc:docMk/>
            <pc:sldMk cId="858743720" sldId="666"/>
            <ac:spMk id="79" creationId="{CFB4B61B-FF76-442D-B55C-555DB66F2DA0}"/>
          </ac:spMkLst>
        </pc:spChg>
        <pc:spChg chg="del">
          <ac:chgData name="Janos Plocher" userId="ba7cd727-c325-432c-8863-bb9badcea957" providerId="ADAL" clId="{DF93BB84-0486-49C9-81D3-5FD8FB38A753}" dt="2022-01-03T13:41:56.488" v="16294" actId="478"/>
          <ac:spMkLst>
            <pc:docMk/>
            <pc:sldMk cId="858743720" sldId="666"/>
            <ac:spMk id="85" creationId="{D3EF7981-C036-4B30-81BF-6CB9320F28DA}"/>
          </ac:spMkLst>
        </pc:spChg>
        <pc:spChg chg="del">
          <ac:chgData name="Janos Plocher" userId="ba7cd727-c325-432c-8863-bb9badcea957" providerId="ADAL" clId="{DF93BB84-0486-49C9-81D3-5FD8FB38A753}" dt="2022-01-03T13:41:56.488" v="16294" actId="478"/>
          <ac:spMkLst>
            <pc:docMk/>
            <pc:sldMk cId="858743720" sldId="666"/>
            <ac:spMk id="86" creationId="{C94BAD82-BC4A-46DA-B39A-7111CE1E78A9}"/>
          </ac:spMkLst>
        </pc:spChg>
        <pc:spChg chg="add del mod">
          <ac:chgData name="Janos Plocher" userId="ba7cd727-c325-432c-8863-bb9badcea957" providerId="ADAL" clId="{DF93BB84-0486-49C9-81D3-5FD8FB38A753}" dt="2022-01-03T13:42:04.983" v="16298" actId="478"/>
          <ac:spMkLst>
            <pc:docMk/>
            <pc:sldMk cId="858743720" sldId="666"/>
            <ac:spMk id="87" creationId="{6A28C9CC-FB31-4393-A181-51C8FA5456B9}"/>
          </ac:spMkLst>
        </pc:spChg>
        <pc:spChg chg="add mod">
          <ac:chgData name="Janos Plocher" userId="ba7cd727-c325-432c-8863-bb9badcea957" providerId="ADAL" clId="{DF93BB84-0486-49C9-81D3-5FD8FB38A753}" dt="2022-01-03T13:47:14.786" v="16375" actId="1076"/>
          <ac:spMkLst>
            <pc:docMk/>
            <pc:sldMk cId="858743720" sldId="666"/>
            <ac:spMk id="88" creationId="{B3F07DDC-1F1F-4E74-9D0B-F24139DEC6CB}"/>
          </ac:spMkLst>
        </pc:spChg>
        <pc:spChg chg="del">
          <ac:chgData name="Janos Plocher" userId="ba7cd727-c325-432c-8863-bb9badcea957" providerId="ADAL" clId="{DF93BB84-0486-49C9-81D3-5FD8FB38A753}" dt="2022-01-03T13:41:56.488" v="16294" actId="478"/>
          <ac:spMkLst>
            <pc:docMk/>
            <pc:sldMk cId="858743720" sldId="666"/>
            <ac:spMk id="90" creationId="{CE60AD60-0160-45B9-9F08-B5950A8CB800}"/>
          </ac:spMkLst>
        </pc:spChg>
        <pc:spChg chg="add mod">
          <ac:chgData name="Janos Plocher" userId="ba7cd727-c325-432c-8863-bb9badcea957" providerId="ADAL" clId="{DF93BB84-0486-49C9-81D3-5FD8FB38A753}" dt="2022-01-03T13:47:14.786" v="16375" actId="1076"/>
          <ac:spMkLst>
            <pc:docMk/>
            <pc:sldMk cId="858743720" sldId="666"/>
            <ac:spMk id="101" creationId="{AC456E66-25F4-4FE7-8A0C-AEF0763C2BFC}"/>
          </ac:spMkLst>
        </pc:spChg>
        <pc:spChg chg="mod">
          <ac:chgData name="Janos Plocher" userId="ba7cd727-c325-432c-8863-bb9badcea957" providerId="ADAL" clId="{DF93BB84-0486-49C9-81D3-5FD8FB38A753}" dt="2022-01-03T13:42:20.276" v="16301"/>
          <ac:spMkLst>
            <pc:docMk/>
            <pc:sldMk cId="858743720" sldId="666"/>
            <ac:spMk id="107" creationId="{DE219C84-EE80-4D46-8141-96E18D779742}"/>
          </ac:spMkLst>
        </pc:spChg>
        <pc:spChg chg="del">
          <ac:chgData name="Janos Plocher" userId="ba7cd727-c325-432c-8863-bb9badcea957" providerId="ADAL" clId="{DF93BB84-0486-49C9-81D3-5FD8FB38A753}" dt="2022-01-03T13:41:56.488" v="16294" actId="478"/>
          <ac:spMkLst>
            <pc:docMk/>
            <pc:sldMk cId="858743720" sldId="666"/>
            <ac:spMk id="113" creationId="{0CCE1776-4822-4206-B5A6-CDA9FAD96B7E}"/>
          </ac:spMkLst>
        </pc:spChg>
        <pc:spChg chg="del">
          <ac:chgData name="Janos Plocher" userId="ba7cd727-c325-432c-8863-bb9badcea957" providerId="ADAL" clId="{DF93BB84-0486-49C9-81D3-5FD8FB38A753}" dt="2022-01-03T13:41:56.488" v="16294" actId="478"/>
          <ac:spMkLst>
            <pc:docMk/>
            <pc:sldMk cId="858743720" sldId="666"/>
            <ac:spMk id="114" creationId="{069730B7-4F69-42B5-85A9-C8BA149E5400}"/>
          </ac:spMkLst>
        </pc:spChg>
        <pc:spChg chg="del">
          <ac:chgData name="Janos Plocher" userId="ba7cd727-c325-432c-8863-bb9badcea957" providerId="ADAL" clId="{DF93BB84-0486-49C9-81D3-5FD8FB38A753}" dt="2022-01-03T13:41:32.553" v="16293" actId="478"/>
          <ac:spMkLst>
            <pc:docMk/>
            <pc:sldMk cId="858743720" sldId="666"/>
            <ac:spMk id="116" creationId="{703244FE-3B3A-4BDC-B257-7E409281B3A3}"/>
          </ac:spMkLst>
        </pc:spChg>
        <pc:spChg chg="del">
          <ac:chgData name="Janos Plocher" userId="ba7cd727-c325-432c-8863-bb9badcea957" providerId="ADAL" clId="{DF93BB84-0486-49C9-81D3-5FD8FB38A753}" dt="2022-01-03T13:41:32.553" v="16293" actId="478"/>
          <ac:spMkLst>
            <pc:docMk/>
            <pc:sldMk cId="858743720" sldId="666"/>
            <ac:spMk id="118" creationId="{805E7605-0AAB-46FC-A31D-A93B77F642D4}"/>
          </ac:spMkLst>
        </pc:spChg>
        <pc:spChg chg="del">
          <ac:chgData name="Janos Plocher" userId="ba7cd727-c325-432c-8863-bb9badcea957" providerId="ADAL" clId="{DF93BB84-0486-49C9-81D3-5FD8FB38A753}" dt="2022-01-03T13:41:32.553" v="16293" actId="478"/>
          <ac:spMkLst>
            <pc:docMk/>
            <pc:sldMk cId="858743720" sldId="666"/>
            <ac:spMk id="119" creationId="{0D897462-EFFF-492C-997A-98D46A8940CA}"/>
          </ac:spMkLst>
        </pc:spChg>
        <pc:spChg chg="del">
          <ac:chgData name="Janos Plocher" userId="ba7cd727-c325-432c-8863-bb9badcea957" providerId="ADAL" clId="{DF93BB84-0486-49C9-81D3-5FD8FB38A753}" dt="2022-01-03T13:41:32.553" v="16293" actId="478"/>
          <ac:spMkLst>
            <pc:docMk/>
            <pc:sldMk cId="858743720" sldId="666"/>
            <ac:spMk id="120" creationId="{6F4137BF-6A1C-4F8B-8BA9-5984FF4751A3}"/>
          </ac:spMkLst>
        </pc:spChg>
        <pc:spChg chg="del">
          <ac:chgData name="Janos Plocher" userId="ba7cd727-c325-432c-8863-bb9badcea957" providerId="ADAL" clId="{DF93BB84-0486-49C9-81D3-5FD8FB38A753}" dt="2022-01-03T13:41:28.031" v="16292" actId="478"/>
          <ac:spMkLst>
            <pc:docMk/>
            <pc:sldMk cId="858743720" sldId="666"/>
            <ac:spMk id="122" creationId="{B624C967-0674-4E23-A163-396E36D4B0DA}"/>
          </ac:spMkLst>
        </pc:spChg>
        <pc:spChg chg="mod">
          <ac:chgData name="Janos Plocher" userId="ba7cd727-c325-432c-8863-bb9badcea957" providerId="ADAL" clId="{DF93BB84-0486-49C9-81D3-5FD8FB38A753}" dt="2022-01-03T13:44:03.622" v="16338" actId="14100"/>
          <ac:spMkLst>
            <pc:docMk/>
            <pc:sldMk cId="858743720" sldId="666"/>
            <ac:spMk id="144" creationId="{164912DC-EAC7-4B17-9BB6-FD3E8233F118}"/>
          </ac:spMkLst>
        </pc:spChg>
        <pc:spChg chg="mod topLvl">
          <ac:chgData name="Janos Plocher" userId="ba7cd727-c325-432c-8863-bb9badcea957" providerId="ADAL" clId="{DF93BB84-0486-49C9-81D3-5FD8FB38A753}" dt="2022-01-03T13:47:19.199" v="16376" actId="1076"/>
          <ac:spMkLst>
            <pc:docMk/>
            <pc:sldMk cId="858743720" sldId="666"/>
            <ac:spMk id="154" creationId="{035DA18D-67F4-4986-9FA4-25EF5A15F79A}"/>
          </ac:spMkLst>
        </pc:spChg>
        <pc:spChg chg="mod">
          <ac:chgData name="Janos Plocher" userId="ba7cd727-c325-432c-8863-bb9badcea957" providerId="ADAL" clId="{DF93BB84-0486-49C9-81D3-5FD8FB38A753}" dt="2022-01-03T13:45:46.665" v="16353" actId="165"/>
          <ac:spMkLst>
            <pc:docMk/>
            <pc:sldMk cId="858743720" sldId="666"/>
            <ac:spMk id="158" creationId="{2E2297E4-4398-4C6D-990A-76001E51AE1F}"/>
          </ac:spMkLst>
        </pc:spChg>
        <pc:spChg chg="del mod">
          <ac:chgData name="Janos Plocher" userId="ba7cd727-c325-432c-8863-bb9badcea957" providerId="ADAL" clId="{DF93BB84-0486-49C9-81D3-5FD8FB38A753}" dt="2022-01-03T13:45:15.808" v="16343" actId="478"/>
          <ac:spMkLst>
            <pc:docMk/>
            <pc:sldMk cId="858743720" sldId="666"/>
            <ac:spMk id="165" creationId="{4E79A575-EA22-4878-AAAB-495528D9C354}"/>
          </ac:spMkLst>
        </pc:spChg>
        <pc:spChg chg="add mod">
          <ac:chgData name="Janos Plocher" userId="ba7cd727-c325-432c-8863-bb9badcea957" providerId="ADAL" clId="{DF93BB84-0486-49C9-81D3-5FD8FB38A753}" dt="2022-01-03T13:47:19.199" v="16376" actId="1076"/>
          <ac:spMkLst>
            <pc:docMk/>
            <pc:sldMk cId="858743720" sldId="666"/>
            <ac:spMk id="171" creationId="{62A60040-2FB4-4B90-B207-03F2E2283E98}"/>
          </ac:spMkLst>
        </pc:spChg>
        <pc:spChg chg="add mod">
          <ac:chgData name="Janos Plocher" userId="ba7cd727-c325-432c-8863-bb9badcea957" providerId="ADAL" clId="{DF93BB84-0486-49C9-81D3-5FD8FB38A753}" dt="2022-01-03T13:47:19.199" v="16376" actId="1076"/>
          <ac:spMkLst>
            <pc:docMk/>
            <pc:sldMk cId="858743720" sldId="666"/>
            <ac:spMk id="172" creationId="{26E2DEC2-CFCD-4B77-92A9-FB2D28F39E2E}"/>
          </ac:spMkLst>
        </pc:spChg>
        <pc:spChg chg="add mod">
          <ac:chgData name="Janos Plocher" userId="ba7cd727-c325-432c-8863-bb9badcea957" providerId="ADAL" clId="{DF93BB84-0486-49C9-81D3-5FD8FB38A753}" dt="2022-01-03T13:47:19.199" v="16376" actId="1076"/>
          <ac:spMkLst>
            <pc:docMk/>
            <pc:sldMk cId="858743720" sldId="666"/>
            <ac:spMk id="174" creationId="{F28DBDE7-6CE0-41EA-A859-6510AC49C147}"/>
          </ac:spMkLst>
        </pc:spChg>
        <pc:spChg chg="add del mod">
          <ac:chgData name="Janos Plocher" userId="ba7cd727-c325-432c-8863-bb9badcea957" providerId="ADAL" clId="{DF93BB84-0486-49C9-81D3-5FD8FB38A753}" dt="2022-01-03T13:45:14.191" v="16342" actId="478"/>
          <ac:spMkLst>
            <pc:docMk/>
            <pc:sldMk cId="858743720" sldId="666"/>
            <ac:spMk id="175" creationId="{4EE29EB3-B37C-4A1F-8945-0EC007741B5E}"/>
          </ac:spMkLst>
        </pc:spChg>
        <pc:spChg chg="del">
          <ac:chgData name="Janos Plocher" userId="ba7cd727-c325-432c-8863-bb9badcea957" providerId="ADAL" clId="{DF93BB84-0486-49C9-81D3-5FD8FB38A753}" dt="2022-01-03T13:41:56.488" v="16294" actId="478"/>
          <ac:spMkLst>
            <pc:docMk/>
            <pc:sldMk cId="858743720" sldId="666"/>
            <ac:spMk id="176" creationId="{EE13C20B-6921-4B22-99B6-811709310BDC}"/>
          </ac:spMkLst>
        </pc:spChg>
        <pc:spChg chg="add mod">
          <ac:chgData name="Janos Plocher" userId="ba7cd727-c325-432c-8863-bb9badcea957" providerId="ADAL" clId="{DF93BB84-0486-49C9-81D3-5FD8FB38A753}" dt="2022-01-03T13:47:19.199" v="16376" actId="1076"/>
          <ac:spMkLst>
            <pc:docMk/>
            <pc:sldMk cId="858743720" sldId="666"/>
            <ac:spMk id="178" creationId="{DE3C960E-7D4F-410E-9B31-2D85900525B1}"/>
          </ac:spMkLst>
        </pc:spChg>
        <pc:spChg chg="add mod">
          <ac:chgData name="Janos Plocher" userId="ba7cd727-c325-432c-8863-bb9badcea957" providerId="ADAL" clId="{DF93BB84-0486-49C9-81D3-5FD8FB38A753}" dt="2022-01-03T13:47:19.199" v="16376" actId="1076"/>
          <ac:spMkLst>
            <pc:docMk/>
            <pc:sldMk cId="858743720" sldId="666"/>
            <ac:spMk id="179" creationId="{CFAE2A30-C6FE-445C-BBF2-1FB19F7C4AB9}"/>
          </ac:spMkLst>
        </pc:spChg>
        <pc:spChg chg="mod">
          <ac:chgData name="Janos Plocher" userId="ba7cd727-c325-432c-8863-bb9badcea957" providerId="ADAL" clId="{DF93BB84-0486-49C9-81D3-5FD8FB38A753}" dt="2022-01-03T13:45:01.992" v="16340"/>
          <ac:spMkLst>
            <pc:docMk/>
            <pc:sldMk cId="858743720" sldId="666"/>
            <ac:spMk id="182" creationId="{E43A0909-4786-47B4-8BD0-D4AE93F97414}"/>
          </ac:spMkLst>
        </pc:spChg>
        <pc:spChg chg="del">
          <ac:chgData name="Janos Plocher" userId="ba7cd727-c325-432c-8863-bb9badcea957" providerId="ADAL" clId="{DF93BB84-0486-49C9-81D3-5FD8FB38A753}" dt="2022-01-03T13:41:32.553" v="16293" actId="478"/>
          <ac:spMkLst>
            <pc:docMk/>
            <pc:sldMk cId="858743720" sldId="666"/>
            <ac:spMk id="187" creationId="{F0C5A7CF-FB45-4840-A2A4-7FF25C208358}"/>
          </ac:spMkLst>
        </pc:spChg>
        <pc:spChg chg="del">
          <ac:chgData name="Janos Plocher" userId="ba7cd727-c325-432c-8863-bb9badcea957" providerId="ADAL" clId="{DF93BB84-0486-49C9-81D3-5FD8FB38A753}" dt="2022-01-03T13:41:32.553" v="16293" actId="478"/>
          <ac:spMkLst>
            <pc:docMk/>
            <pc:sldMk cId="858743720" sldId="666"/>
            <ac:spMk id="188" creationId="{53B87DA2-F6E6-4EA8-ACCB-58E075EB50B7}"/>
          </ac:spMkLst>
        </pc:spChg>
        <pc:spChg chg="del">
          <ac:chgData name="Janos Plocher" userId="ba7cd727-c325-432c-8863-bb9badcea957" providerId="ADAL" clId="{DF93BB84-0486-49C9-81D3-5FD8FB38A753}" dt="2022-01-03T13:41:32.553" v="16293" actId="478"/>
          <ac:spMkLst>
            <pc:docMk/>
            <pc:sldMk cId="858743720" sldId="666"/>
            <ac:spMk id="190" creationId="{7A3EEF8A-45B7-4EC6-8241-5BD32EDB1135}"/>
          </ac:spMkLst>
        </pc:spChg>
        <pc:spChg chg="add del mod">
          <ac:chgData name="Janos Plocher" userId="ba7cd727-c325-432c-8863-bb9badcea957" providerId="ADAL" clId="{DF93BB84-0486-49C9-81D3-5FD8FB38A753}" dt="2022-01-03T13:45:23.272" v="16346" actId="478"/>
          <ac:spMkLst>
            <pc:docMk/>
            <pc:sldMk cId="858743720" sldId="666"/>
            <ac:spMk id="195" creationId="{A8CDE091-FD46-45D3-BEDA-DCE8B3FB1C6B}"/>
          </ac:spMkLst>
        </pc:spChg>
        <pc:spChg chg="add del mod">
          <ac:chgData name="Janos Plocher" userId="ba7cd727-c325-432c-8863-bb9badcea957" providerId="ADAL" clId="{DF93BB84-0486-49C9-81D3-5FD8FB38A753}" dt="2022-01-03T13:46:34.145" v="16366" actId="478"/>
          <ac:spMkLst>
            <pc:docMk/>
            <pc:sldMk cId="858743720" sldId="666"/>
            <ac:spMk id="196" creationId="{77D82AFC-D6C5-4AE7-9E10-94601A234FEE}"/>
          </ac:spMkLst>
        </pc:spChg>
        <pc:spChg chg="add del mod">
          <ac:chgData name="Janos Plocher" userId="ba7cd727-c325-432c-8863-bb9badcea957" providerId="ADAL" clId="{DF93BB84-0486-49C9-81D3-5FD8FB38A753}" dt="2022-01-03T13:46:36.023" v="16367" actId="478"/>
          <ac:spMkLst>
            <pc:docMk/>
            <pc:sldMk cId="858743720" sldId="666"/>
            <ac:spMk id="197" creationId="{E7B2B21C-7ACC-4C42-92F1-7536E39BC09B}"/>
          </ac:spMkLst>
        </pc:spChg>
        <pc:spChg chg="mod">
          <ac:chgData name="Janos Plocher" userId="ba7cd727-c325-432c-8863-bb9badcea957" providerId="ADAL" clId="{DF93BB84-0486-49C9-81D3-5FD8FB38A753}" dt="2022-01-03T13:45:50.103" v="16354"/>
          <ac:spMkLst>
            <pc:docMk/>
            <pc:sldMk cId="858743720" sldId="666"/>
            <ac:spMk id="200" creationId="{AE08C67B-FDFE-4A85-8046-D2C7BDCD5204}"/>
          </ac:spMkLst>
        </pc:spChg>
        <pc:spChg chg="mod">
          <ac:chgData name="Janos Plocher" userId="ba7cd727-c325-432c-8863-bb9badcea957" providerId="ADAL" clId="{DF93BB84-0486-49C9-81D3-5FD8FB38A753}" dt="2022-01-03T13:46:03.870" v="16356"/>
          <ac:spMkLst>
            <pc:docMk/>
            <pc:sldMk cId="858743720" sldId="666"/>
            <ac:spMk id="208" creationId="{B9C5B2A0-2321-43D9-99C9-DAE903DC37A2}"/>
          </ac:spMkLst>
        </pc:spChg>
        <pc:spChg chg="add mod">
          <ac:chgData name="Janos Plocher" userId="ba7cd727-c325-432c-8863-bb9badcea957" providerId="ADAL" clId="{DF93BB84-0486-49C9-81D3-5FD8FB38A753}" dt="2022-01-03T13:47:19.199" v="16376" actId="1076"/>
          <ac:spMkLst>
            <pc:docMk/>
            <pc:sldMk cId="858743720" sldId="666"/>
            <ac:spMk id="214" creationId="{49829759-C14F-45F2-B9C2-84600EDA2434}"/>
          </ac:spMkLst>
        </pc:spChg>
        <pc:spChg chg="add mod">
          <ac:chgData name="Janos Plocher" userId="ba7cd727-c325-432c-8863-bb9badcea957" providerId="ADAL" clId="{DF93BB84-0486-49C9-81D3-5FD8FB38A753}" dt="2022-01-03T13:47:19.199" v="16376" actId="1076"/>
          <ac:spMkLst>
            <pc:docMk/>
            <pc:sldMk cId="858743720" sldId="666"/>
            <ac:spMk id="215" creationId="{19189580-4361-445C-A439-7053071136AD}"/>
          </ac:spMkLst>
        </pc:spChg>
        <pc:spChg chg="mod">
          <ac:chgData name="Janos Plocher" userId="ba7cd727-c325-432c-8863-bb9badcea957" providerId="ADAL" clId="{DF93BB84-0486-49C9-81D3-5FD8FB38A753}" dt="2022-01-03T13:46:54.130" v="16372" actId="1076"/>
          <ac:spMkLst>
            <pc:docMk/>
            <pc:sldMk cId="858743720" sldId="666"/>
            <ac:spMk id="218" creationId="{F2602221-90A1-4609-8317-2D0000F30A4B}"/>
          </ac:spMkLst>
        </pc:spChg>
        <pc:spChg chg="add mod">
          <ac:chgData name="Janos Plocher" userId="ba7cd727-c325-432c-8863-bb9badcea957" providerId="ADAL" clId="{DF93BB84-0486-49C9-81D3-5FD8FB38A753}" dt="2022-01-03T13:48:10.789" v="16436" actId="1076"/>
          <ac:spMkLst>
            <pc:docMk/>
            <pc:sldMk cId="858743720" sldId="666"/>
            <ac:spMk id="228" creationId="{2F5F94D4-BD22-4ABC-978C-DD32B60E202F}"/>
          </ac:spMkLst>
        </pc:spChg>
        <pc:grpChg chg="add mod">
          <ac:chgData name="Janos Plocher" userId="ba7cd727-c325-432c-8863-bb9badcea957" providerId="ADAL" clId="{DF93BB84-0486-49C9-81D3-5FD8FB38A753}" dt="2022-01-03T13:47:14.786" v="16375" actId="1076"/>
          <ac:grpSpMkLst>
            <pc:docMk/>
            <pc:sldMk cId="858743720" sldId="666"/>
            <ac:grpSpMk id="72" creationId="{96449746-EE96-4DF4-A57A-BC737D07121E}"/>
          </ac:grpSpMkLst>
        </pc:grpChg>
        <pc:grpChg chg="del">
          <ac:chgData name="Janos Plocher" userId="ba7cd727-c325-432c-8863-bb9badcea957" providerId="ADAL" clId="{DF93BB84-0486-49C9-81D3-5FD8FB38A753}" dt="2022-01-03T13:41:56.488" v="16294" actId="478"/>
          <ac:grpSpMkLst>
            <pc:docMk/>
            <pc:sldMk cId="858743720" sldId="666"/>
            <ac:grpSpMk id="77" creationId="{373D7297-0318-4FA0-A018-13B0A272BB82}"/>
          </ac:grpSpMkLst>
        </pc:grpChg>
        <pc:grpChg chg="del">
          <ac:chgData name="Janos Plocher" userId="ba7cd727-c325-432c-8863-bb9badcea957" providerId="ADAL" clId="{DF93BB84-0486-49C9-81D3-5FD8FB38A753}" dt="2022-01-03T13:41:56.488" v="16294" actId="478"/>
          <ac:grpSpMkLst>
            <pc:docMk/>
            <pc:sldMk cId="858743720" sldId="666"/>
            <ac:grpSpMk id="91" creationId="{0F7ABAC9-9A77-4A5D-AC3F-04E7D1C270DF}"/>
          </ac:grpSpMkLst>
        </pc:grpChg>
        <pc:grpChg chg="add del mod">
          <ac:chgData name="Janos Plocher" userId="ba7cd727-c325-432c-8863-bb9badcea957" providerId="ADAL" clId="{DF93BB84-0486-49C9-81D3-5FD8FB38A753}" dt="2022-01-03T13:43:20.423" v="16323" actId="478"/>
          <ac:grpSpMkLst>
            <pc:docMk/>
            <pc:sldMk cId="858743720" sldId="666"/>
            <ac:grpSpMk id="102" creationId="{B13D524F-F07A-40DF-9F7F-A8DBEEB45468}"/>
          </ac:grpSpMkLst>
        </pc:grpChg>
        <pc:grpChg chg="mod">
          <ac:chgData name="Janos Plocher" userId="ba7cd727-c325-432c-8863-bb9badcea957" providerId="ADAL" clId="{DF93BB84-0486-49C9-81D3-5FD8FB38A753}" dt="2022-01-03T13:42:20.276" v="16301"/>
          <ac:grpSpMkLst>
            <pc:docMk/>
            <pc:sldMk cId="858743720" sldId="666"/>
            <ac:grpSpMk id="103" creationId="{89358E20-B4CD-4B6B-A220-E0D8F0A2C49E}"/>
          </ac:grpSpMkLst>
        </pc:grpChg>
        <pc:grpChg chg="add mod">
          <ac:chgData name="Janos Plocher" userId="ba7cd727-c325-432c-8863-bb9badcea957" providerId="ADAL" clId="{DF93BB84-0486-49C9-81D3-5FD8FB38A753}" dt="2022-01-03T13:47:14.786" v="16375" actId="1076"/>
          <ac:grpSpMkLst>
            <pc:docMk/>
            <pc:sldMk cId="858743720" sldId="666"/>
            <ac:grpSpMk id="142" creationId="{42D1B9DC-4357-4E1F-818E-E1ECDF392B64}"/>
          </ac:grpSpMkLst>
        </pc:grpChg>
        <pc:grpChg chg="mod">
          <ac:chgData name="Janos Plocher" userId="ba7cd727-c325-432c-8863-bb9badcea957" providerId="ADAL" clId="{DF93BB84-0486-49C9-81D3-5FD8FB38A753}" dt="2022-01-03T13:43:20.724" v="16324"/>
          <ac:grpSpMkLst>
            <pc:docMk/>
            <pc:sldMk cId="858743720" sldId="666"/>
            <ac:grpSpMk id="143" creationId="{8F7AD556-816E-4B7D-8017-9CF96FB9B35D}"/>
          </ac:grpSpMkLst>
        </pc:grpChg>
        <pc:grpChg chg="add del mod">
          <ac:chgData name="Janos Plocher" userId="ba7cd727-c325-432c-8863-bb9badcea957" providerId="ADAL" clId="{DF93BB84-0486-49C9-81D3-5FD8FB38A753}" dt="2022-01-03T13:45:46.665" v="16353" actId="165"/>
          <ac:grpSpMkLst>
            <pc:docMk/>
            <pc:sldMk cId="858743720" sldId="666"/>
            <ac:grpSpMk id="153" creationId="{76848D3D-7132-4B53-8F22-977CF9104AE0}"/>
          </ac:grpSpMkLst>
        </pc:grpChg>
        <pc:grpChg chg="del mod">
          <ac:chgData name="Janos Plocher" userId="ba7cd727-c325-432c-8863-bb9badcea957" providerId="ADAL" clId="{DF93BB84-0486-49C9-81D3-5FD8FB38A753}" dt="2022-01-03T13:45:15.808" v="16343" actId="478"/>
          <ac:grpSpMkLst>
            <pc:docMk/>
            <pc:sldMk cId="858743720" sldId="666"/>
            <ac:grpSpMk id="155" creationId="{6F58BB36-D256-441D-8D5F-18EA3548B53D}"/>
          </ac:grpSpMkLst>
        </pc:grpChg>
        <pc:grpChg chg="mod topLvl">
          <ac:chgData name="Janos Plocher" userId="ba7cd727-c325-432c-8863-bb9badcea957" providerId="ADAL" clId="{DF93BB84-0486-49C9-81D3-5FD8FB38A753}" dt="2022-01-03T13:47:19.199" v="16376" actId="1076"/>
          <ac:grpSpMkLst>
            <pc:docMk/>
            <pc:sldMk cId="858743720" sldId="666"/>
            <ac:grpSpMk id="156" creationId="{70015644-8A0C-477F-B216-9E6E456DD8BE}"/>
          </ac:grpSpMkLst>
        </pc:grpChg>
        <pc:grpChg chg="mod">
          <ac:chgData name="Janos Plocher" userId="ba7cd727-c325-432c-8863-bb9badcea957" providerId="ADAL" clId="{DF93BB84-0486-49C9-81D3-5FD8FB38A753}" dt="2022-01-03T13:45:46.665" v="16353" actId="165"/>
          <ac:grpSpMkLst>
            <pc:docMk/>
            <pc:sldMk cId="858743720" sldId="666"/>
            <ac:grpSpMk id="157" creationId="{24B01DD7-4EC1-4638-A95E-45A55FF89B63}"/>
          </ac:grpSpMkLst>
        </pc:grpChg>
        <pc:grpChg chg="del mod">
          <ac:chgData name="Janos Plocher" userId="ba7cd727-c325-432c-8863-bb9badcea957" providerId="ADAL" clId="{DF93BB84-0486-49C9-81D3-5FD8FB38A753}" dt="2022-01-03T13:45:29.746" v="16349" actId="478"/>
          <ac:grpSpMkLst>
            <pc:docMk/>
            <pc:sldMk cId="858743720" sldId="666"/>
            <ac:grpSpMk id="164" creationId="{A35A9959-8A05-4429-84B4-894FC675954E}"/>
          </ac:grpSpMkLst>
        </pc:grpChg>
        <pc:grpChg chg="add del mod">
          <ac:chgData name="Janos Plocher" userId="ba7cd727-c325-432c-8863-bb9badcea957" providerId="ADAL" clId="{DF93BB84-0486-49C9-81D3-5FD8FB38A753}" dt="2022-01-03T13:45:20.712" v="16345" actId="478"/>
          <ac:grpSpMkLst>
            <pc:docMk/>
            <pc:sldMk cId="858743720" sldId="666"/>
            <ac:grpSpMk id="180" creationId="{4D14056E-D476-49A6-A9BD-7007352E9411}"/>
          </ac:grpSpMkLst>
        </pc:grpChg>
        <pc:grpChg chg="mod">
          <ac:chgData name="Janos Plocher" userId="ba7cd727-c325-432c-8863-bb9badcea957" providerId="ADAL" clId="{DF93BB84-0486-49C9-81D3-5FD8FB38A753}" dt="2022-01-03T13:45:01.992" v="16340"/>
          <ac:grpSpMkLst>
            <pc:docMk/>
            <pc:sldMk cId="858743720" sldId="666"/>
            <ac:grpSpMk id="181" creationId="{33F091EE-0C94-4255-986D-46C7691E6E77}"/>
          </ac:grpSpMkLst>
        </pc:grpChg>
        <pc:grpChg chg="add mod">
          <ac:chgData name="Janos Plocher" userId="ba7cd727-c325-432c-8863-bb9badcea957" providerId="ADAL" clId="{DF93BB84-0486-49C9-81D3-5FD8FB38A753}" dt="2022-01-03T13:47:19.199" v="16376" actId="1076"/>
          <ac:grpSpMkLst>
            <pc:docMk/>
            <pc:sldMk cId="858743720" sldId="666"/>
            <ac:grpSpMk id="198" creationId="{7FA2490B-7526-441E-BD97-89D21E39CFB4}"/>
          </ac:grpSpMkLst>
        </pc:grpChg>
        <pc:grpChg chg="mod">
          <ac:chgData name="Janos Plocher" userId="ba7cd727-c325-432c-8863-bb9badcea957" providerId="ADAL" clId="{DF93BB84-0486-49C9-81D3-5FD8FB38A753}" dt="2022-01-03T13:45:50.103" v="16354"/>
          <ac:grpSpMkLst>
            <pc:docMk/>
            <pc:sldMk cId="858743720" sldId="666"/>
            <ac:grpSpMk id="199" creationId="{5DF098EF-3F00-41BE-AE7E-AEBD8B8079EA}"/>
          </ac:grpSpMkLst>
        </pc:grpChg>
        <pc:grpChg chg="add mod">
          <ac:chgData name="Janos Plocher" userId="ba7cd727-c325-432c-8863-bb9badcea957" providerId="ADAL" clId="{DF93BB84-0486-49C9-81D3-5FD8FB38A753}" dt="2022-01-03T13:47:19.199" v="16376" actId="1076"/>
          <ac:grpSpMkLst>
            <pc:docMk/>
            <pc:sldMk cId="858743720" sldId="666"/>
            <ac:grpSpMk id="206" creationId="{D7D66438-77AF-4389-BB30-543EB62CCF44}"/>
          </ac:grpSpMkLst>
        </pc:grpChg>
        <pc:grpChg chg="mod">
          <ac:chgData name="Janos Plocher" userId="ba7cd727-c325-432c-8863-bb9badcea957" providerId="ADAL" clId="{DF93BB84-0486-49C9-81D3-5FD8FB38A753}" dt="2022-01-03T13:46:03.870" v="16356"/>
          <ac:grpSpMkLst>
            <pc:docMk/>
            <pc:sldMk cId="858743720" sldId="666"/>
            <ac:grpSpMk id="207" creationId="{7CB90932-CEE0-4AE2-BB51-5E37E90EAA82}"/>
          </ac:grpSpMkLst>
        </pc:grpChg>
        <pc:grpChg chg="add mod">
          <ac:chgData name="Janos Plocher" userId="ba7cd727-c325-432c-8863-bb9badcea957" providerId="ADAL" clId="{DF93BB84-0486-49C9-81D3-5FD8FB38A753}" dt="2022-01-03T13:47:19.199" v="16376" actId="1076"/>
          <ac:grpSpMkLst>
            <pc:docMk/>
            <pc:sldMk cId="858743720" sldId="666"/>
            <ac:grpSpMk id="216" creationId="{EF614C66-BCC8-4FC0-9CE5-A195F970F3E4}"/>
          </ac:grpSpMkLst>
        </pc:grpChg>
        <pc:grpChg chg="mod">
          <ac:chgData name="Janos Plocher" userId="ba7cd727-c325-432c-8863-bb9badcea957" providerId="ADAL" clId="{DF93BB84-0486-49C9-81D3-5FD8FB38A753}" dt="2022-01-03T13:46:38.153" v="16368"/>
          <ac:grpSpMkLst>
            <pc:docMk/>
            <pc:sldMk cId="858743720" sldId="666"/>
            <ac:grpSpMk id="217" creationId="{7E0093A0-8165-4826-A160-3B217A06508B}"/>
          </ac:grpSpMkLst>
        </pc:grpChg>
        <pc:picChg chg="add mod">
          <ac:chgData name="Janos Plocher" userId="ba7cd727-c325-432c-8863-bb9badcea957" providerId="ADAL" clId="{DF93BB84-0486-49C9-81D3-5FD8FB38A753}" dt="2022-01-03T13:48:30.633" v="16442" actId="1076"/>
          <ac:picMkLst>
            <pc:docMk/>
            <pc:sldMk cId="858743720" sldId="666"/>
            <ac:picMk id="229" creationId="{79E7ED7D-687A-4BA1-9B14-E048EA0FE2BE}"/>
          </ac:picMkLst>
        </pc:picChg>
        <pc:cxnChg chg="del">
          <ac:chgData name="Janos Plocher" userId="ba7cd727-c325-432c-8863-bb9badcea957" providerId="ADAL" clId="{DF93BB84-0486-49C9-81D3-5FD8FB38A753}" dt="2022-01-03T13:41:32.553" v="16293" actId="478"/>
          <ac:cxnSpMkLst>
            <pc:docMk/>
            <pc:sldMk cId="858743720" sldId="666"/>
            <ac:cxnSpMk id="5" creationId="{0BDCBB69-9FC8-4744-8659-9780B2FE9305}"/>
          </ac:cxnSpMkLst>
        </pc:cxnChg>
        <pc:cxnChg chg="del">
          <ac:chgData name="Janos Plocher" userId="ba7cd727-c325-432c-8863-bb9badcea957" providerId="ADAL" clId="{DF93BB84-0486-49C9-81D3-5FD8FB38A753}" dt="2022-01-03T13:41:56.488" v="16294" actId="478"/>
          <ac:cxnSpMkLst>
            <pc:docMk/>
            <pc:sldMk cId="858743720" sldId="666"/>
            <ac:cxnSpMk id="7" creationId="{57F2C159-ECA9-4A64-A2A1-E2EA33CC6C9A}"/>
          </ac:cxnSpMkLst>
        </pc:cxnChg>
        <pc:cxnChg chg="mod">
          <ac:chgData name="Janos Plocher" userId="ba7cd727-c325-432c-8863-bb9badcea957" providerId="ADAL" clId="{DF93BB84-0486-49C9-81D3-5FD8FB38A753}" dt="2022-01-03T13:41:58.689" v="16295"/>
          <ac:cxnSpMkLst>
            <pc:docMk/>
            <pc:sldMk cId="858743720" sldId="666"/>
            <ac:cxnSpMk id="73" creationId="{662EA826-0547-432A-B4A1-3C0B5D79C8BC}"/>
          </ac:cxnSpMkLst>
        </pc:cxnChg>
        <pc:cxnChg chg="mod">
          <ac:chgData name="Janos Plocher" userId="ba7cd727-c325-432c-8863-bb9badcea957" providerId="ADAL" clId="{DF93BB84-0486-49C9-81D3-5FD8FB38A753}" dt="2022-01-03T13:41:58.689" v="16295"/>
          <ac:cxnSpMkLst>
            <pc:docMk/>
            <pc:sldMk cId="858743720" sldId="666"/>
            <ac:cxnSpMk id="74" creationId="{A21BDF28-F1E2-4F54-A375-2F86C2B7106E}"/>
          </ac:cxnSpMkLst>
        </pc:cxnChg>
        <pc:cxnChg chg="mod">
          <ac:chgData name="Janos Plocher" userId="ba7cd727-c325-432c-8863-bb9badcea957" providerId="ADAL" clId="{DF93BB84-0486-49C9-81D3-5FD8FB38A753}" dt="2022-01-03T13:41:58.689" v="16295"/>
          <ac:cxnSpMkLst>
            <pc:docMk/>
            <pc:sldMk cId="858743720" sldId="666"/>
            <ac:cxnSpMk id="75" creationId="{841BB2DD-212A-41F7-ACF5-6A1444293476}"/>
          </ac:cxnSpMkLst>
        </pc:cxnChg>
        <pc:cxnChg chg="mod">
          <ac:chgData name="Janos Plocher" userId="ba7cd727-c325-432c-8863-bb9badcea957" providerId="ADAL" clId="{DF93BB84-0486-49C9-81D3-5FD8FB38A753}" dt="2022-01-03T13:41:58.689" v="16295"/>
          <ac:cxnSpMkLst>
            <pc:docMk/>
            <pc:sldMk cId="858743720" sldId="666"/>
            <ac:cxnSpMk id="76" creationId="{E85E6943-DABB-4816-B611-E557FC11C2E8}"/>
          </ac:cxnSpMkLst>
        </pc:cxnChg>
        <pc:cxnChg chg="mod">
          <ac:chgData name="Janos Plocher" userId="ba7cd727-c325-432c-8863-bb9badcea957" providerId="ADAL" clId="{DF93BB84-0486-49C9-81D3-5FD8FB38A753}" dt="2022-01-03T13:41:58.689" v="16295"/>
          <ac:cxnSpMkLst>
            <pc:docMk/>
            <pc:sldMk cId="858743720" sldId="666"/>
            <ac:cxnSpMk id="78" creationId="{F6C1B7FE-51B6-4D6A-9F52-14E0352143C6}"/>
          </ac:cxnSpMkLst>
        </pc:cxnChg>
        <pc:cxnChg chg="del">
          <ac:chgData name="Janos Plocher" userId="ba7cd727-c325-432c-8863-bb9badcea957" providerId="ADAL" clId="{DF93BB84-0486-49C9-81D3-5FD8FB38A753}" dt="2022-01-03T13:41:56.488" v="16294" actId="478"/>
          <ac:cxnSpMkLst>
            <pc:docMk/>
            <pc:sldMk cId="858743720" sldId="666"/>
            <ac:cxnSpMk id="83" creationId="{4D468207-C292-4D83-9EE4-8E04139D0E83}"/>
          </ac:cxnSpMkLst>
        </pc:cxnChg>
        <pc:cxnChg chg="add mod">
          <ac:chgData name="Janos Plocher" userId="ba7cd727-c325-432c-8863-bb9badcea957" providerId="ADAL" clId="{DF93BB84-0486-49C9-81D3-5FD8FB38A753}" dt="2022-01-03T13:47:14.786" v="16375" actId="1076"/>
          <ac:cxnSpMkLst>
            <pc:docMk/>
            <pc:sldMk cId="858743720" sldId="666"/>
            <ac:cxnSpMk id="89" creationId="{F19AB32A-D8BA-411C-82BB-7D7FF49558D8}"/>
          </ac:cxnSpMkLst>
        </pc:cxnChg>
        <pc:cxnChg chg="mod">
          <ac:chgData name="Janos Plocher" userId="ba7cd727-c325-432c-8863-bb9badcea957" providerId="ADAL" clId="{DF93BB84-0486-49C9-81D3-5FD8FB38A753}" dt="2022-01-03T13:42:20.276" v="16301"/>
          <ac:cxnSpMkLst>
            <pc:docMk/>
            <pc:sldMk cId="858743720" sldId="666"/>
            <ac:cxnSpMk id="106" creationId="{590D6B6B-E22B-4334-B2A3-D4E1D84BA37F}"/>
          </ac:cxnSpMkLst>
        </pc:cxnChg>
        <pc:cxnChg chg="del">
          <ac:chgData name="Janos Plocher" userId="ba7cd727-c325-432c-8863-bb9badcea957" providerId="ADAL" clId="{DF93BB84-0486-49C9-81D3-5FD8FB38A753}" dt="2022-01-03T13:41:32.553" v="16293" actId="478"/>
          <ac:cxnSpMkLst>
            <pc:docMk/>
            <pc:sldMk cId="858743720" sldId="666"/>
            <ac:cxnSpMk id="115" creationId="{3C639551-530A-4F8B-930E-3C174BB62DC5}"/>
          </ac:cxnSpMkLst>
        </pc:cxnChg>
        <pc:cxnChg chg="del">
          <ac:chgData name="Janos Plocher" userId="ba7cd727-c325-432c-8863-bb9badcea957" providerId="ADAL" clId="{DF93BB84-0486-49C9-81D3-5FD8FB38A753}" dt="2022-01-03T13:41:32.553" v="16293" actId="478"/>
          <ac:cxnSpMkLst>
            <pc:docMk/>
            <pc:sldMk cId="858743720" sldId="666"/>
            <ac:cxnSpMk id="117" creationId="{7B021247-ABD6-4E2B-A7B4-95DCE18A544D}"/>
          </ac:cxnSpMkLst>
        </pc:cxnChg>
        <pc:cxnChg chg="mod">
          <ac:chgData name="Janos Plocher" userId="ba7cd727-c325-432c-8863-bb9badcea957" providerId="ADAL" clId="{DF93BB84-0486-49C9-81D3-5FD8FB38A753}" dt="2022-01-03T13:42:20.276" v="16301"/>
          <ac:cxnSpMkLst>
            <pc:docMk/>
            <pc:sldMk cId="858743720" sldId="666"/>
            <ac:cxnSpMk id="121" creationId="{B49B5E3B-B52F-4173-A4AA-5E53A827C2CF}"/>
          </ac:cxnSpMkLst>
        </pc:cxnChg>
        <pc:cxnChg chg="mod">
          <ac:chgData name="Janos Plocher" userId="ba7cd727-c325-432c-8863-bb9badcea957" providerId="ADAL" clId="{DF93BB84-0486-49C9-81D3-5FD8FB38A753}" dt="2022-01-03T13:42:20.276" v="16301"/>
          <ac:cxnSpMkLst>
            <pc:docMk/>
            <pc:sldMk cId="858743720" sldId="666"/>
            <ac:cxnSpMk id="123" creationId="{727DC250-727F-4E4A-8AD2-E193D945504A}"/>
          </ac:cxnSpMkLst>
        </pc:cxnChg>
        <pc:cxnChg chg="mod">
          <ac:chgData name="Janos Plocher" userId="ba7cd727-c325-432c-8863-bb9badcea957" providerId="ADAL" clId="{DF93BB84-0486-49C9-81D3-5FD8FB38A753}" dt="2022-01-03T13:42:20.276" v="16301"/>
          <ac:cxnSpMkLst>
            <pc:docMk/>
            <pc:sldMk cId="858743720" sldId="666"/>
            <ac:cxnSpMk id="124" creationId="{8827728F-2916-449A-AD92-6828DA54900F}"/>
          </ac:cxnSpMkLst>
        </pc:cxnChg>
        <pc:cxnChg chg="mod">
          <ac:chgData name="Janos Plocher" userId="ba7cd727-c325-432c-8863-bb9badcea957" providerId="ADAL" clId="{DF93BB84-0486-49C9-81D3-5FD8FB38A753}" dt="2022-01-03T13:42:20.276" v="16301"/>
          <ac:cxnSpMkLst>
            <pc:docMk/>
            <pc:sldMk cId="858743720" sldId="666"/>
            <ac:cxnSpMk id="130" creationId="{54889CC7-53C3-40E1-82EB-87464454CF2F}"/>
          </ac:cxnSpMkLst>
        </pc:cxnChg>
        <pc:cxnChg chg="mod">
          <ac:chgData name="Janos Plocher" userId="ba7cd727-c325-432c-8863-bb9badcea957" providerId="ADAL" clId="{DF93BB84-0486-49C9-81D3-5FD8FB38A753}" dt="2022-01-03T13:42:20.276" v="16301"/>
          <ac:cxnSpMkLst>
            <pc:docMk/>
            <pc:sldMk cId="858743720" sldId="666"/>
            <ac:cxnSpMk id="131" creationId="{1761187F-CEBE-4712-A380-5209DF978C41}"/>
          </ac:cxnSpMkLst>
        </pc:cxnChg>
        <pc:cxnChg chg="mod">
          <ac:chgData name="Janos Plocher" userId="ba7cd727-c325-432c-8863-bb9badcea957" providerId="ADAL" clId="{DF93BB84-0486-49C9-81D3-5FD8FB38A753}" dt="2022-01-03T13:42:20.276" v="16301"/>
          <ac:cxnSpMkLst>
            <pc:docMk/>
            <pc:sldMk cId="858743720" sldId="666"/>
            <ac:cxnSpMk id="132" creationId="{B38FAD0C-AA47-4DDB-94A5-1ACA659EDD01}"/>
          </ac:cxnSpMkLst>
        </pc:cxnChg>
        <pc:cxnChg chg="mod">
          <ac:chgData name="Janos Plocher" userId="ba7cd727-c325-432c-8863-bb9badcea957" providerId="ADAL" clId="{DF93BB84-0486-49C9-81D3-5FD8FB38A753}" dt="2022-01-03T13:42:20.276" v="16301"/>
          <ac:cxnSpMkLst>
            <pc:docMk/>
            <pc:sldMk cId="858743720" sldId="666"/>
            <ac:cxnSpMk id="133" creationId="{5956967C-7515-4713-B089-047F119C6CD8}"/>
          </ac:cxnSpMkLst>
        </pc:cxnChg>
        <pc:cxnChg chg="mod">
          <ac:chgData name="Janos Plocher" userId="ba7cd727-c325-432c-8863-bb9badcea957" providerId="ADAL" clId="{DF93BB84-0486-49C9-81D3-5FD8FB38A753}" dt="2022-01-03T13:43:20.724" v="16324"/>
          <ac:cxnSpMkLst>
            <pc:docMk/>
            <pc:sldMk cId="858743720" sldId="666"/>
            <ac:cxnSpMk id="145" creationId="{852CF545-5A25-477D-83D0-17460558B225}"/>
          </ac:cxnSpMkLst>
        </pc:cxnChg>
        <pc:cxnChg chg="mod">
          <ac:chgData name="Janos Plocher" userId="ba7cd727-c325-432c-8863-bb9badcea957" providerId="ADAL" clId="{DF93BB84-0486-49C9-81D3-5FD8FB38A753}" dt="2022-01-03T13:43:20.724" v="16324"/>
          <ac:cxnSpMkLst>
            <pc:docMk/>
            <pc:sldMk cId="858743720" sldId="666"/>
            <ac:cxnSpMk id="146" creationId="{41C9331D-A455-4DE7-8400-E893A87D770D}"/>
          </ac:cxnSpMkLst>
        </pc:cxnChg>
        <pc:cxnChg chg="mod">
          <ac:chgData name="Janos Plocher" userId="ba7cd727-c325-432c-8863-bb9badcea957" providerId="ADAL" clId="{DF93BB84-0486-49C9-81D3-5FD8FB38A753}" dt="2022-01-03T13:43:20.724" v="16324"/>
          <ac:cxnSpMkLst>
            <pc:docMk/>
            <pc:sldMk cId="858743720" sldId="666"/>
            <ac:cxnSpMk id="147" creationId="{0370C750-9BFC-445A-A886-7EF0FEDD9FDB}"/>
          </ac:cxnSpMkLst>
        </pc:cxnChg>
        <pc:cxnChg chg="mod">
          <ac:chgData name="Janos Plocher" userId="ba7cd727-c325-432c-8863-bb9badcea957" providerId="ADAL" clId="{DF93BB84-0486-49C9-81D3-5FD8FB38A753}" dt="2022-01-03T13:43:20.724" v="16324"/>
          <ac:cxnSpMkLst>
            <pc:docMk/>
            <pc:sldMk cId="858743720" sldId="666"/>
            <ac:cxnSpMk id="148" creationId="{BC40EF85-6D03-4E4B-9D1D-5A70DE224057}"/>
          </ac:cxnSpMkLst>
        </pc:cxnChg>
        <pc:cxnChg chg="mod">
          <ac:chgData name="Janos Plocher" userId="ba7cd727-c325-432c-8863-bb9badcea957" providerId="ADAL" clId="{DF93BB84-0486-49C9-81D3-5FD8FB38A753}" dt="2022-01-03T13:43:20.724" v="16324"/>
          <ac:cxnSpMkLst>
            <pc:docMk/>
            <pc:sldMk cId="858743720" sldId="666"/>
            <ac:cxnSpMk id="149" creationId="{6A864213-5B19-4C3D-B337-5D4FF73A179F}"/>
          </ac:cxnSpMkLst>
        </pc:cxnChg>
        <pc:cxnChg chg="mod">
          <ac:chgData name="Janos Plocher" userId="ba7cd727-c325-432c-8863-bb9badcea957" providerId="ADAL" clId="{DF93BB84-0486-49C9-81D3-5FD8FB38A753}" dt="2022-01-03T13:43:20.724" v="16324"/>
          <ac:cxnSpMkLst>
            <pc:docMk/>
            <pc:sldMk cId="858743720" sldId="666"/>
            <ac:cxnSpMk id="150" creationId="{7735CF78-8108-4568-8A04-1ED2122AB310}"/>
          </ac:cxnSpMkLst>
        </pc:cxnChg>
        <pc:cxnChg chg="mod">
          <ac:chgData name="Janos Plocher" userId="ba7cd727-c325-432c-8863-bb9badcea957" providerId="ADAL" clId="{DF93BB84-0486-49C9-81D3-5FD8FB38A753}" dt="2022-01-03T13:43:51.709" v="16334" actId="1076"/>
          <ac:cxnSpMkLst>
            <pc:docMk/>
            <pc:sldMk cId="858743720" sldId="666"/>
            <ac:cxnSpMk id="151" creationId="{E1F43B71-60DC-4D70-91E0-4DE0D31704B2}"/>
          </ac:cxnSpMkLst>
        </pc:cxnChg>
        <pc:cxnChg chg="mod">
          <ac:chgData name="Janos Plocher" userId="ba7cd727-c325-432c-8863-bb9badcea957" providerId="ADAL" clId="{DF93BB84-0486-49C9-81D3-5FD8FB38A753}" dt="2022-01-03T13:43:20.724" v="16324"/>
          <ac:cxnSpMkLst>
            <pc:docMk/>
            <pc:sldMk cId="858743720" sldId="666"/>
            <ac:cxnSpMk id="152" creationId="{3EDD39BB-2D3E-4B4D-8801-D6FBBB4EE08F}"/>
          </ac:cxnSpMkLst>
        </pc:cxnChg>
        <pc:cxnChg chg="mod">
          <ac:chgData name="Janos Plocher" userId="ba7cd727-c325-432c-8863-bb9badcea957" providerId="ADAL" clId="{DF93BB84-0486-49C9-81D3-5FD8FB38A753}" dt="2022-01-03T13:45:46.665" v="16353" actId="165"/>
          <ac:cxnSpMkLst>
            <pc:docMk/>
            <pc:sldMk cId="858743720" sldId="666"/>
            <ac:cxnSpMk id="159" creationId="{C3EC12D2-EF81-402C-B004-27AE715F8B09}"/>
          </ac:cxnSpMkLst>
        </pc:cxnChg>
        <pc:cxnChg chg="mod">
          <ac:chgData name="Janos Plocher" userId="ba7cd727-c325-432c-8863-bb9badcea957" providerId="ADAL" clId="{DF93BB84-0486-49C9-81D3-5FD8FB38A753}" dt="2022-01-03T13:45:46.665" v="16353" actId="165"/>
          <ac:cxnSpMkLst>
            <pc:docMk/>
            <pc:sldMk cId="858743720" sldId="666"/>
            <ac:cxnSpMk id="160" creationId="{8105F1BE-BDE1-4D1A-97B1-4EE3BBC788B4}"/>
          </ac:cxnSpMkLst>
        </pc:cxnChg>
        <pc:cxnChg chg="mod">
          <ac:chgData name="Janos Plocher" userId="ba7cd727-c325-432c-8863-bb9badcea957" providerId="ADAL" clId="{DF93BB84-0486-49C9-81D3-5FD8FB38A753}" dt="2022-01-03T13:45:46.665" v="16353" actId="165"/>
          <ac:cxnSpMkLst>
            <pc:docMk/>
            <pc:sldMk cId="858743720" sldId="666"/>
            <ac:cxnSpMk id="161" creationId="{E297F263-A177-4705-A58D-F075BD6AD93A}"/>
          </ac:cxnSpMkLst>
        </pc:cxnChg>
        <pc:cxnChg chg="mod">
          <ac:chgData name="Janos Plocher" userId="ba7cd727-c325-432c-8863-bb9badcea957" providerId="ADAL" clId="{DF93BB84-0486-49C9-81D3-5FD8FB38A753}" dt="2022-01-03T13:45:46.665" v="16353" actId="165"/>
          <ac:cxnSpMkLst>
            <pc:docMk/>
            <pc:sldMk cId="858743720" sldId="666"/>
            <ac:cxnSpMk id="162" creationId="{7B65F090-C70D-4660-908B-153FC450872E}"/>
          </ac:cxnSpMkLst>
        </pc:cxnChg>
        <pc:cxnChg chg="mod">
          <ac:chgData name="Janos Plocher" userId="ba7cd727-c325-432c-8863-bb9badcea957" providerId="ADAL" clId="{DF93BB84-0486-49C9-81D3-5FD8FB38A753}" dt="2022-01-03T13:45:46.665" v="16353" actId="165"/>
          <ac:cxnSpMkLst>
            <pc:docMk/>
            <pc:sldMk cId="858743720" sldId="666"/>
            <ac:cxnSpMk id="163" creationId="{E42086E3-5E5C-4792-888A-40489DD7DED7}"/>
          </ac:cxnSpMkLst>
        </pc:cxnChg>
        <pc:cxnChg chg="del mod">
          <ac:chgData name="Janos Plocher" userId="ba7cd727-c325-432c-8863-bb9badcea957" providerId="ADAL" clId="{DF93BB84-0486-49C9-81D3-5FD8FB38A753}" dt="2022-01-03T13:45:27.848" v="16348" actId="478"/>
          <ac:cxnSpMkLst>
            <pc:docMk/>
            <pc:sldMk cId="858743720" sldId="666"/>
            <ac:cxnSpMk id="166" creationId="{B3278F40-EC1C-4C92-B03C-E42A4B2FDE1C}"/>
          </ac:cxnSpMkLst>
        </pc:cxnChg>
        <pc:cxnChg chg="del mod">
          <ac:chgData name="Janos Plocher" userId="ba7cd727-c325-432c-8863-bb9badcea957" providerId="ADAL" clId="{DF93BB84-0486-49C9-81D3-5FD8FB38A753}" dt="2022-01-03T13:45:29.746" v="16349" actId="478"/>
          <ac:cxnSpMkLst>
            <pc:docMk/>
            <pc:sldMk cId="858743720" sldId="666"/>
            <ac:cxnSpMk id="167" creationId="{C66634ED-C67F-466B-B315-8690BF4459F0}"/>
          </ac:cxnSpMkLst>
        </pc:cxnChg>
        <pc:cxnChg chg="del mod">
          <ac:chgData name="Janos Plocher" userId="ba7cd727-c325-432c-8863-bb9badcea957" providerId="ADAL" clId="{DF93BB84-0486-49C9-81D3-5FD8FB38A753}" dt="2022-01-03T13:45:31.874" v="16350" actId="478"/>
          <ac:cxnSpMkLst>
            <pc:docMk/>
            <pc:sldMk cId="858743720" sldId="666"/>
            <ac:cxnSpMk id="168" creationId="{B53FFCB9-3313-4F84-AC69-5CFC4133D452}"/>
          </ac:cxnSpMkLst>
        </pc:cxnChg>
        <pc:cxnChg chg="del mod">
          <ac:chgData name="Janos Plocher" userId="ba7cd727-c325-432c-8863-bb9badcea957" providerId="ADAL" clId="{DF93BB84-0486-49C9-81D3-5FD8FB38A753}" dt="2022-01-03T13:45:18.391" v="16344" actId="478"/>
          <ac:cxnSpMkLst>
            <pc:docMk/>
            <pc:sldMk cId="858743720" sldId="666"/>
            <ac:cxnSpMk id="169" creationId="{28AAEEDD-9B5F-4A6A-9C66-120F5638BDC3}"/>
          </ac:cxnSpMkLst>
        </pc:cxnChg>
        <pc:cxnChg chg="del mod">
          <ac:chgData name="Janos Plocher" userId="ba7cd727-c325-432c-8863-bb9badcea957" providerId="ADAL" clId="{DF93BB84-0486-49C9-81D3-5FD8FB38A753}" dt="2022-01-03T13:45:26.450" v="16347" actId="478"/>
          <ac:cxnSpMkLst>
            <pc:docMk/>
            <pc:sldMk cId="858743720" sldId="666"/>
            <ac:cxnSpMk id="170" creationId="{6FC3FD73-9913-4781-8442-DE36B5CBA2EF}"/>
          </ac:cxnSpMkLst>
        </pc:cxnChg>
        <pc:cxnChg chg="add mod">
          <ac:chgData name="Janos Plocher" userId="ba7cd727-c325-432c-8863-bb9badcea957" providerId="ADAL" clId="{DF93BB84-0486-49C9-81D3-5FD8FB38A753}" dt="2022-01-03T13:47:19.199" v="16376" actId="1076"/>
          <ac:cxnSpMkLst>
            <pc:docMk/>
            <pc:sldMk cId="858743720" sldId="666"/>
            <ac:cxnSpMk id="173" creationId="{19D398E5-3E3E-4CBA-8D0E-8A2A1B8D5116}"/>
          </ac:cxnSpMkLst>
        </pc:cxnChg>
        <pc:cxnChg chg="add mod">
          <ac:chgData name="Janos Plocher" userId="ba7cd727-c325-432c-8863-bb9badcea957" providerId="ADAL" clId="{DF93BB84-0486-49C9-81D3-5FD8FB38A753}" dt="2022-01-03T13:47:19.199" v="16376" actId="1076"/>
          <ac:cxnSpMkLst>
            <pc:docMk/>
            <pc:sldMk cId="858743720" sldId="666"/>
            <ac:cxnSpMk id="177" creationId="{65A36ACA-4B20-46C3-894E-7B5E12059A59}"/>
          </ac:cxnSpMkLst>
        </pc:cxnChg>
        <pc:cxnChg chg="del">
          <ac:chgData name="Janos Plocher" userId="ba7cd727-c325-432c-8863-bb9badcea957" providerId="ADAL" clId="{DF93BB84-0486-49C9-81D3-5FD8FB38A753}" dt="2022-01-03T13:41:32.553" v="16293" actId="478"/>
          <ac:cxnSpMkLst>
            <pc:docMk/>
            <pc:sldMk cId="858743720" sldId="666"/>
            <ac:cxnSpMk id="183" creationId="{420F435C-FEB3-4154-AAE3-AE351CCBF97B}"/>
          </ac:cxnSpMkLst>
        </pc:cxnChg>
        <pc:cxnChg chg="mod">
          <ac:chgData name="Janos Plocher" userId="ba7cd727-c325-432c-8863-bb9badcea957" providerId="ADAL" clId="{DF93BB84-0486-49C9-81D3-5FD8FB38A753}" dt="2022-01-03T13:45:01.992" v="16340"/>
          <ac:cxnSpMkLst>
            <pc:docMk/>
            <pc:sldMk cId="858743720" sldId="666"/>
            <ac:cxnSpMk id="184" creationId="{55BEF209-E0EF-4180-BB2F-79C7E1F23CB7}"/>
          </ac:cxnSpMkLst>
        </pc:cxnChg>
        <pc:cxnChg chg="del">
          <ac:chgData name="Janos Plocher" userId="ba7cd727-c325-432c-8863-bb9badcea957" providerId="ADAL" clId="{DF93BB84-0486-49C9-81D3-5FD8FB38A753}" dt="2022-01-03T13:41:32.553" v="16293" actId="478"/>
          <ac:cxnSpMkLst>
            <pc:docMk/>
            <pc:sldMk cId="858743720" sldId="666"/>
            <ac:cxnSpMk id="185" creationId="{12F154D0-2B2A-46F4-B16A-C62EB2E1B8A6}"/>
          </ac:cxnSpMkLst>
        </pc:cxnChg>
        <pc:cxnChg chg="del">
          <ac:chgData name="Janos Plocher" userId="ba7cd727-c325-432c-8863-bb9badcea957" providerId="ADAL" clId="{DF93BB84-0486-49C9-81D3-5FD8FB38A753}" dt="2022-01-03T13:41:32.553" v="16293" actId="478"/>
          <ac:cxnSpMkLst>
            <pc:docMk/>
            <pc:sldMk cId="858743720" sldId="666"/>
            <ac:cxnSpMk id="186" creationId="{7E7A2877-FB9A-4645-826D-8CC7FA127C07}"/>
          </ac:cxnSpMkLst>
        </pc:cxnChg>
        <pc:cxnChg chg="del">
          <ac:chgData name="Janos Plocher" userId="ba7cd727-c325-432c-8863-bb9badcea957" providerId="ADAL" clId="{DF93BB84-0486-49C9-81D3-5FD8FB38A753}" dt="2022-01-03T13:41:32.553" v="16293" actId="478"/>
          <ac:cxnSpMkLst>
            <pc:docMk/>
            <pc:sldMk cId="858743720" sldId="666"/>
            <ac:cxnSpMk id="189" creationId="{79B7B8FC-457A-46EE-AEBF-F990E7DC0A37}"/>
          </ac:cxnSpMkLst>
        </pc:cxnChg>
        <pc:cxnChg chg="mod">
          <ac:chgData name="Janos Plocher" userId="ba7cd727-c325-432c-8863-bb9badcea957" providerId="ADAL" clId="{DF93BB84-0486-49C9-81D3-5FD8FB38A753}" dt="2022-01-03T13:45:01.992" v="16340"/>
          <ac:cxnSpMkLst>
            <pc:docMk/>
            <pc:sldMk cId="858743720" sldId="666"/>
            <ac:cxnSpMk id="191" creationId="{936C17AB-6BD0-4B76-878A-8DDE241892F0}"/>
          </ac:cxnSpMkLst>
        </pc:cxnChg>
        <pc:cxnChg chg="mod">
          <ac:chgData name="Janos Plocher" userId="ba7cd727-c325-432c-8863-bb9badcea957" providerId="ADAL" clId="{DF93BB84-0486-49C9-81D3-5FD8FB38A753}" dt="2022-01-03T13:45:01.992" v="16340"/>
          <ac:cxnSpMkLst>
            <pc:docMk/>
            <pc:sldMk cId="858743720" sldId="666"/>
            <ac:cxnSpMk id="192" creationId="{53D066E8-17D6-491B-B935-6AC2F1ED40EA}"/>
          </ac:cxnSpMkLst>
        </pc:cxnChg>
        <pc:cxnChg chg="mod">
          <ac:chgData name="Janos Plocher" userId="ba7cd727-c325-432c-8863-bb9badcea957" providerId="ADAL" clId="{DF93BB84-0486-49C9-81D3-5FD8FB38A753}" dt="2022-01-03T13:45:01.992" v="16340"/>
          <ac:cxnSpMkLst>
            <pc:docMk/>
            <pc:sldMk cId="858743720" sldId="666"/>
            <ac:cxnSpMk id="193" creationId="{76752D1F-711F-40D8-80B9-55A4270B14A7}"/>
          </ac:cxnSpMkLst>
        </pc:cxnChg>
        <pc:cxnChg chg="mod">
          <ac:chgData name="Janos Plocher" userId="ba7cd727-c325-432c-8863-bb9badcea957" providerId="ADAL" clId="{DF93BB84-0486-49C9-81D3-5FD8FB38A753}" dt="2022-01-03T13:45:01.992" v="16340"/>
          <ac:cxnSpMkLst>
            <pc:docMk/>
            <pc:sldMk cId="858743720" sldId="666"/>
            <ac:cxnSpMk id="194" creationId="{46F72BD0-B3F4-401D-A036-8B7071BBD2A9}"/>
          </ac:cxnSpMkLst>
        </pc:cxnChg>
        <pc:cxnChg chg="mod">
          <ac:chgData name="Janos Plocher" userId="ba7cd727-c325-432c-8863-bb9badcea957" providerId="ADAL" clId="{DF93BB84-0486-49C9-81D3-5FD8FB38A753}" dt="2022-01-03T13:45:50.103" v="16354"/>
          <ac:cxnSpMkLst>
            <pc:docMk/>
            <pc:sldMk cId="858743720" sldId="666"/>
            <ac:cxnSpMk id="201" creationId="{68643816-18B4-44ED-B678-9E1288A6FF07}"/>
          </ac:cxnSpMkLst>
        </pc:cxnChg>
        <pc:cxnChg chg="mod">
          <ac:chgData name="Janos Plocher" userId="ba7cd727-c325-432c-8863-bb9badcea957" providerId="ADAL" clId="{DF93BB84-0486-49C9-81D3-5FD8FB38A753}" dt="2022-01-03T13:45:50.103" v="16354"/>
          <ac:cxnSpMkLst>
            <pc:docMk/>
            <pc:sldMk cId="858743720" sldId="666"/>
            <ac:cxnSpMk id="202" creationId="{D2D58FB2-BFD0-419D-904F-89F901F2B618}"/>
          </ac:cxnSpMkLst>
        </pc:cxnChg>
        <pc:cxnChg chg="mod">
          <ac:chgData name="Janos Plocher" userId="ba7cd727-c325-432c-8863-bb9badcea957" providerId="ADAL" clId="{DF93BB84-0486-49C9-81D3-5FD8FB38A753}" dt="2022-01-03T13:45:50.103" v="16354"/>
          <ac:cxnSpMkLst>
            <pc:docMk/>
            <pc:sldMk cId="858743720" sldId="666"/>
            <ac:cxnSpMk id="203" creationId="{4A182BBA-CA92-49E7-878C-41D2049B3FB8}"/>
          </ac:cxnSpMkLst>
        </pc:cxnChg>
        <pc:cxnChg chg="mod">
          <ac:chgData name="Janos Plocher" userId="ba7cd727-c325-432c-8863-bb9badcea957" providerId="ADAL" clId="{DF93BB84-0486-49C9-81D3-5FD8FB38A753}" dt="2022-01-03T13:45:50.103" v="16354"/>
          <ac:cxnSpMkLst>
            <pc:docMk/>
            <pc:sldMk cId="858743720" sldId="666"/>
            <ac:cxnSpMk id="204" creationId="{E3A05353-FC16-4131-AF04-3EC085985933}"/>
          </ac:cxnSpMkLst>
        </pc:cxnChg>
        <pc:cxnChg chg="mod">
          <ac:chgData name="Janos Plocher" userId="ba7cd727-c325-432c-8863-bb9badcea957" providerId="ADAL" clId="{DF93BB84-0486-49C9-81D3-5FD8FB38A753}" dt="2022-01-03T13:45:50.103" v="16354"/>
          <ac:cxnSpMkLst>
            <pc:docMk/>
            <pc:sldMk cId="858743720" sldId="666"/>
            <ac:cxnSpMk id="205" creationId="{0F6EBE0A-B684-4D4F-A830-646FF782C448}"/>
          </ac:cxnSpMkLst>
        </pc:cxnChg>
        <pc:cxnChg chg="mod">
          <ac:chgData name="Janos Plocher" userId="ba7cd727-c325-432c-8863-bb9badcea957" providerId="ADAL" clId="{DF93BB84-0486-49C9-81D3-5FD8FB38A753}" dt="2022-01-03T13:46:03.870" v="16356"/>
          <ac:cxnSpMkLst>
            <pc:docMk/>
            <pc:sldMk cId="858743720" sldId="666"/>
            <ac:cxnSpMk id="209" creationId="{FCE699AC-CCE8-4614-9DA9-6D624F4AB1E7}"/>
          </ac:cxnSpMkLst>
        </pc:cxnChg>
        <pc:cxnChg chg="mod">
          <ac:chgData name="Janos Plocher" userId="ba7cd727-c325-432c-8863-bb9badcea957" providerId="ADAL" clId="{DF93BB84-0486-49C9-81D3-5FD8FB38A753}" dt="2022-01-03T13:46:03.870" v="16356"/>
          <ac:cxnSpMkLst>
            <pc:docMk/>
            <pc:sldMk cId="858743720" sldId="666"/>
            <ac:cxnSpMk id="210" creationId="{E4F34EBF-86E4-4D3B-B2BA-3F22B416B28D}"/>
          </ac:cxnSpMkLst>
        </pc:cxnChg>
        <pc:cxnChg chg="mod">
          <ac:chgData name="Janos Plocher" userId="ba7cd727-c325-432c-8863-bb9badcea957" providerId="ADAL" clId="{DF93BB84-0486-49C9-81D3-5FD8FB38A753}" dt="2022-01-03T13:46:03.870" v="16356"/>
          <ac:cxnSpMkLst>
            <pc:docMk/>
            <pc:sldMk cId="858743720" sldId="666"/>
            <ac:cxnSpMk id="211" creationId="{150AB624-58BD-46A9-BFB0-385189EC7043}"/>
          </ac:cxnSpMkLst>
        </pc:cxnChg>
        <pc:cxnChg chg="mod">
          <ac:chgData name="Janos Plocher" userId="ba7cd727-c325-432c-8863-bb9badcea957" providerId="ADAL" clId="{DF93BB84-0486-49C9-81D3-5FD8FB38A753}" dt="2022-01-03T13:46:03.870" v="16356"/>
          <ac:cxnSpMkLst>
            <pc:docMk/>
            <pc:sldMk cId="858743720" sldId="666"/>
            <ac:cxnSpMk id="212" creationId="{19733A25-DE5B-4AFE-8428-F8BF26E342AF}"/>
          </ac:cxnSpMkLst>
        </pc:cxnChg>
        <pc:cxnChg chg="mod">
          <ac:chgData name="Janos Plocher" userId="ba7cd727-c325-432c-8863-bb9badcea957" providerId="ADAL" clId="{DF93BB84-0486-49C9-81D3-5FD8FB38A753}" dt="2022-01-03T13:46:03.870" v="16356"/>
          <ac:cxnSpMkLst>
            <pc:docMk/>
            <pc:sldMk cId="858743720" sldId="666"/>
            <ac:cxnSpMk id="213" creationId="{7066E87B-1C2C-4575-A426-6358573AF18E}"/>
          </ac:cxnSpMkLst>
        </pc:cxnChg>
        <pc:cxnChg chg="mod">
          <ac:chgData name="Janos Plocher" userId="ba7cd727-c325-432c-8863-bb9badcea957" providerId="ADAL" clId="{DF93BB84-0486-49C9-81D3-5FD8FB38A753}" dt="2022-01-03T13:46:38.153" v="16368"/>
          <ac:cxnSpMkLst>
            <pc:docMk/>
            <pc:sldMk cId="858743720" sldId="666"/>
            <ac:cxnSpMk id="219" creationId="{516259C9-41E2-46B4-B5F9-4A8E8A56CA73}"/>
          </ac:cxnSpMkLst>
        </pc:cxnChg>
        <pc:cxnChg chg="mod">
          <ac:chgData name="Janos Plocher" userId="ba7cd727-c325-432c-8863-bb9badcea957" providerId="ADAL" clId="{DF93BB84-0486-49C9-81D3-5FD8FB38A753}" dt="2022-01-03T13:46:38.153" v="16368"/>
          <ac:cxnSpMkLst>
            <pc:docMk/>
            <pc:sldMk cId="858743720" sldId="666"/>
            <ac:cxnSpMk id="220" creationId="{7060CA13-445A-4AA0-A93F-BDE8B7415A97}"/>
          </ac:cxnSpMkLst>
        </pc:cxnChg>
        <pc:cxnChg chg="mod">
          <ac:chgData name="Janos Plocher" userId="ba7cd727-c325-432c-8863-bb9badcea957" providerId="ADAL" clId="{DF93BB84-0486-49C9-81D3-5FD8FB38A753}" dt="2022-01-03T13:46:38.153" v="16368"/>
          <ac:cxnSpMkLst>
            <pc:docMk/>
            <pc:sldMk cId="858743720" sldId="666"/>
            <ac:cxnSpMk id="221" creationId="{54A69A4D-6DDD-4230-B665-46CDE14E6392}"/>
          </ac:cxnSpMkLst>
        </pc:cxnChg>
        <pc:cxnChg chg="mod">
          <ac:chgData name="Janos Plocher" userId="ba7cd727-c325-432c-8863-bb9badcea957" providerId="ADAL" clId="{DF93BB84-0486-49C9-81D3-5FD8FB38A753}" dt="2022-01-03T13:46:38.153" v="16368"/>
          <ac:cxnSpMkLst>
            <pc:docMk/>
            <pc:sldMk cId="858743720" sldId="666"/>
            <ac:cxnSpMk id="222" creationId="{03D78B60-1CE1-498F-8F88-BFF721F42DFF}"/>
          </ac:cxnSpMkLst>
        </pc:cxnChg>
        <pc:cxnChg chg="mod">
          <ac:chgData name="Janos Plocher" userId="ba7cd727-c325-432c-8863-bb9badcea957" providerId="ADAL" clId="{DF93BB84-0486-49C9-81D3-5FD8FB38A753}" dt="2022-01-03T13:46:38.153" v="16368"/>
          <ac:cxnSpMkLst>
            <pc:docMk/>
            <pc:sldMk cId="858743720" sldId="666"/>
            <ac:cxnSpMk id="223" creationId="{225E2CD5-BEBE-4F3B-BB29-0F180476AE8A}"/>
          </ac:cxnSpMkLst>
        </pc:cxnChg>
        <pc:cxnChg chg="mod">
          <ac:chgData name="Janos Plocher" userId="ba7cd727-c325-432c-8863-bb9badcea957" providerId="ADAL" clId="{DF93BB84-0486-49C9-81D3-5FD8FB38A753}" dt="2022-01-03T13:46:38.153" v="16368"/>
          <ac:cxnSpMkLst>
            <pc:docMk/>
            <pc:sldMk cId="858743720" sldId="666"/>
            <ac:cxnSpMk id="224" creationId="{555DA53E-C1E7-4D81-AF20-BB8598361FA2}"/>
          </ac:cxnSpMkLst>
        </pc:cxnChg>
        <pc:cxnChg chg="mod">
          <ac:chgData name="Janos Plocher" userId="ba7cd727-c325-432c-8863-bb9badcea957" providerId="ADAL" clId="{DF93BB84-0486-49C9-81D3-5FD8FB38A753}" dt="2022-01-03T13:46:38.153" v="16368"/>
          <ac:cxnSpMkLst>
            <pc:docMk/>
            <pc:sldMk cId="858743720" sldId="666"/>
            <ac:cxnSpMk id="225" creationId="{A32841A3-F3F7-4D29-8A6B-6C17E7E73558}"/>
          </ac:cxnSpMkLst>
        </pc:cxnChg>
        <pc:cxnChg chg="mod">
          <ac:chgData name="Janos Plocher" userId="ba7cd727-c325-432c-8863-bb9badcea957" providerId="ADAL" clId="{DF93BB84-0486-49C9-81D3-5FD8FB38A753}" dt="2022-01-03T13:46:38.153" v="16368"/>
          <ac:cxnSpMkLst>
            <pc:docMk/>
            <pc:sldMk cId="858743720" sldId="666"/>
            <ac:cxnSpMk id="226" creationId="{6DA31D86-23C9-47F4-8681-87012C606DE1}"/>
          </ac:cxnSpMkLst>
        </pc:cxnChg>
        <pc:cxnChg chg="add mod">
          <ac:chgData name="Janos Plocher" userId="ba7cd727-c325-432c-8863-bb9badcea957" providerId="ADAL" clId="{DF93BB84-0486-49C9-81D3-5FD8FB38A753}" dt="2022-01-03T13:47:07.716" v="16374"/>
          <ac:cxnSpMkLst>
            <pc:docMk/>
            <pc:sldMk cId="858743720" sldId="666"/>
            <ac:cxnSpMk id="227" creationId="{B1F20EC3-3C55-49AF-8A10-444E6CFA24F4}"/>
          </ac:cxnSpMkLst>
        </pc:cxnChg>
      </pc:sldChg>
      <pc:sldChg chg="del">
        <pc:chgData name="Janos Plocher" userId="ba7cd727-c325-432c-8863-bb9badcea957" providerId="ADAL" clId="{DF93BB84-0486-49C9-81D3-5FD8FB38A753}" dt="2022-01-03T13:29:32.009" v="15837" actId="47"/>
        <pc:sldMkLst>
          <pc:docMk/>
          <pc:sldMk cId="1816530463" sldId="666"/>
        </pc:sldMkLst>
      </pc:sldChg>
      <pc:sldChg chg="modSp add del mod">
        <pc:chgData name="Janos Plocher" userId="ba7cd727-c325-432c-8863-bb9badcea957" providerId="ADAL" clId="{DF93BB84-0486-49C9-81D3-5FD8FB38A753}" dt="2022-01-03T13:29:10.093" v="15834" actId="47"/>
        <pc:sldMkLst>
          <pc:docMk/>
          <pc:sldMk cId="3967497452" sldId="667"/>
        </pc:sldMkLst>
        <pc:picChg chg="mod">
          <ac:chgData name="Janos Plocher" userId="ba7cd727-c325-432c-8863-bb9badcea957" providerId="ADAL" clId="{DF93BB84-0486-49C9-81D3-5FD8FB38A753}" dt="2022-01-03T13:22:48.603" v="15792" actId="1076"/>
          <ac:picMkLst>
            <pc:docMk/>
            <pc:sldMk cId="3967497452" sldId="667"/>
            <ac:picMk id="10" creationId="{CB77EA8F-9B8E-4D27-9ECB-95343959E28B}"/>
          </ac:picMkLst>
        </pc:picChg>
        <pc:picChg chg="mod">
          <ac:chgData name="Janos Plocher" userId="ba7cd727-c325-432c-8863-bb9badcea957" providerId="ADAL" clId="{DF93BB84-0486-49C9-81D3-5FD8FB38A753}" dt="2022-01-03T13:22:51.704" v="15793" actId="1076"/>
          <ac:picMkLst>
            <pc:docMk/>
            <pc:sldMk cId="3967497452" sldId="667"/>
            <ac:picMk id="15" creationId="{E5604E44-07CF-409E-A82F-4164486EA335}"/>
          </ac:picMkLst>
        </pc:picChg>
      </pc:sldChg>
    </pc:docChg>
  </pc:docChgLst>
  <pc:docChgLst>
    <pc:chgData name="Janos Plocher" userId="ba7cd727-c325-432c-8863-bb9badcea957" providerId="ADAL" clId="{53B69044-8C40-41B4-B3FD-D815FBAFA02C}"/>
    <pc:docChg chg="undo custSel modSld sldOrd">
      <pc:chgData name="Janos Plocher" userId="ba7cd727-c325-432c-8863-bb9badcea957" providerId="ADAL" clId="{53B69044-8C40-41B4-B3FD-D815FBAFA02C}" dt="2022-01-17T15:44:03.412" v="15205" actId="2056"/>
      <pc:docMkLst>
        <pc:docMk/>
      </pc:docMkLst>
      <pc:sldChg chg="modSp mod modCm">
        <pc:chgData name="Janos Plocher" userId="ba7cd727-c325-432c-8863-bb9badcea957" providerId="ADAL" clId="{53B69044-8C40-41B4-B3FD-D815FBAFA02C}" dt="2022-01-17T15:44:03.412" v="15205" actId="2056"/>
        <pc:sldMkLst>
          <pc:docMk/>
          <pc:sldMk cId="3880842988" sldId="286"/>
        </pc:sldMkLst>
        <pc:spChg chg="mod">
          <ac:chgData name="Janos Plocher" userId="ba7cd727-c325-432c-8863-bb9badcea957" providerId="ADAL" clId="{53B69044-8C40-41B4-B3FD-D815FBAFA02C}" dt="2022-01-05T09:05:46.266" v="513" actId="20577"/>
          <ac:spMkLst>
            <pc:docMk/>
            <pc:sldMk cId="3880842988" sldId="286"/>
            <ac:spMk id="17" creationId="{225F378B-38CF-4CE3-9632-E0471530BD92}"/>
          </ac:spMkLst>
        </pc:spChg>
      </pc:sldChg>
      <pc:sldChg chg="modNotesTx">
        <pc:chgData name="Janos Plocher" userId="ba7cd727-c325-432c-8863-bb9badcea957" providerId="ADAL" clId="{53B69044-8C40-41B4-B3FD-D815FBAFA02C}" dt="2022-01-05T10:57:23.110" v="3560" actId="20577"/>
        <pc:sldMkLst>
          <pc:docMk/>
          <pc:sldMk cId="967502715" sldId="618"/>
        </pc:sldMkLst>
      </pc:sldChg>
      <pc:sldChg chg="modNotesTx">
        <pc:chgData name="Janos Plocher" userId="ba7cd727-c325-432c-8863-bb9badcea957" providerId="ADAL" clId="{53B69044-8C40-41B4-B3FD-D815FBAFA02C}" dt="2022-01-05T10:45:45.194" v="2088" actId="20577"/>
        <pc:sldMkLst>
          <pc:docMk/>
          <pc:sldMk cId="880289833" sldId="620"/>
        </pc:sldMkLst>
      </pc:sldChg>
      <pc:sldChg chg="ord">
        <pc:chgData name="Janos Plocher" userId="ba7cd727-c325-432c-8863-bb9badcea957" providerId="ADAL" clId="{53B69044-8C40-41B4-B3FD-D815FBAFA02C}" dt="2022-01-05T11:51:05.928" v="4969"/>
        <pc:sldMkLst>
          <pc:docMk/>
          <pc:sldMk cId="1158096550" sldId="622"/>
        </pc:sldMkLst>
      </pc:sldChg>
      <pc:sldChg chg="modSp mod modNotesTx">
        <pc:chgData name="Janos Plocher" userId="ba7cd727-c325-432c-8863-bb9badcea957" providerId="ADAL" clId="{53B69044-8C40-41B4-B3FD-D815FBAFA02C}" dt="2022-01-07T07:06:29.265" v="15155" actId="115"/>
        <pc:sldMkLst>
          <pc:docMk/>
          <pc:sldMk cId="1278218242" sldId="623"/>
        </pc:sldMkLst>
        <pc:spChg chg="mod">
          <ac:chgData name="Janos Plocher" userId="ba7cd727-c325-432c-8863-bb9badcea957" providerId="ADAL" clId="{53B69044-8C40-41B4-B3FD-D815FBAFA02C}" dt="2022-01-05T12:30:47.014" v="9427" actId="20577"/>
          <ac:spMkLst>
            <pc:docMk/>
            <pc:sldMk cId="1278218242" sldId="623"/>
            <ac:spMk id="7" creationId="{3E1977E5-2151-4031-9A6B-AAAD0836749A}"/>
          </ac:spMkLst>
        </pc:spChg>
      </pc:sldChg>
      <pc:sldChg chg="modNotesTx">
        <pc:chgData name="Janos Plocher" userId="ba7cd727-c325-432c-8863-bb9badcea957" providerId="ADAL" clId="{53B69044-8C40-41B4-B3FD-D815FBAFA02C}" dt="2022-01-05T13:34:48.669" v="15081" actId="20577"/>
        <pc:sldMkLst>
          <pc:docMk/>
          <pc:sldMk cId="805402893" sldId="625"/>
        </pc:sldMkLst>
      </pc:sldChg>
      <pc:sldChg chg="modSp mod modNotesTx">
        <pc:chgData name="Janos Plocher" userId="ba7cd727-c325-432c-8863-bb9badcea957" providerId="ADAL" clId="{53B69044-8C40-41B4-B3FD-D815FBAFA02C}" dt="2022-01-07T07:05:30.540" v="15150" actId="115"/>
        <pc:sldMkLst>
          <pc:docMk/>
          <pc:sldMk cId="3624851492" sldId="630"/>
        </pc:sldMkLst>
        <pc:spChg chg="mod">
          <ac:chgData name="Janos Plocher" userId="ba7cd727-c325-432c-8863-bb9badcea957" providerId="ADAL" clId="{53B69044-8C40-41B4-B3FD-D815FBAFA02C}" dt="2022-01-05T13:13:02.095" v="13271" actId="207"/>
          <ac:spMkLst>
            <pc:docMk/>
            <pc:sldMk cId="3624851492" sldId="630"/>
            <ac:spMk id="96" creationId="{3E40DC62-9BF7-4B5D-A2A5-15E79D19110C}"/>
          </ac:spMkLst>
        </pc:spChg>
        <pc:spChg chg="mod">
          <ac:chgData name="Janos Plocher" userId="ba7cd727-c325-432c-8863-bb9badcea957" providerId="ADAL" clId="{53B69044-8C40-41B4-B3FD-D815FBAFA02C}" dt="2022-01-05T13:13:02.095" v="13271" actId="207"/>
          <ac:spMkLst>
            <pc:docMk/>
            <pc:sldMk cId="3624851492" sldId="630"/>
            <ac:spMk id="98" creationId="{2A8A4198-9A37-454C-B709-58D0FADD1240}"/>
          </ac:spMkLst>
        </pc:spChg>
      </pc:sldChg>
      <pc:sldChg chg="modNotesTx">
        <pc:chgData name="Janos Plocher" userId="ba7cd727-c325-432c-8863-bb9badcea957" providerId="ADAL" clId="{53B69044-8C40-41B4-B3FD-D815FBAFA02C}" dt="2022-01-07T07:06:15.062" v="15154" actId="115"/>
        <pc:sldMkLst>
          <pc:docMk/>
          <pc:sldMk cId="126634790" sldId="631"/>
        </pc:sldMkLst>
      </pc:sldChg>
      <pc:sldChg chg="modSp mod modNotesTx">
        <pc:chgData name="Janos Plocher" userId="ba7cd727-c325-432c-8863-bb9badcea957" providerId="ADAL" clId="{53B69044-8C40-41B4-B3FD-D815FBAFA02C}" dt="2022-01-07T07:06:03.031" v="15153" actId="115"/>
        <pc:sldMkLst>
          <pc:docMk/>
          <pc:sldMk cId="965807214" sldId="632"/>
        </pc:sldMkLst>
        <pc:cxnChg chg="mod">
          <ac:chgData name="Janos Plocher" userId="ba7cd727-c325-432c-8863-bb9badcea957" providerId="ADAL" clId="{53B69044-8C40-41B4-B3FD-D815FBAFA02C}" dt="2022-01-04T13:03:28.215" v="490" actId="1076"/>
          <ac:cxnSpMkLst>
            <pc:docMk/>
            <pc:sldMk cId="965807214" sldId="632"/>
            <ac:cxnSpMk id="154" creationId="{047C5029-7BE5-411C-8501-7FB688AC87AA}"/>
          </ac:cxnSpMkLst>
        </pc:cxnChg>
        <pc:cxnChg chg="mod">
          <ac:chgData name="Janos Plocher" userId="ba7cd727-c325-432c-8863-bb9badcea957" providerId="ADAL" clId="{53B69044-8C40-41B4-B3FD-D815FBAFA02C}" dt="2022-01-04T13:03:38.402" v="492" actId="1076"/>
          <ac:cxnSpMkLst>
            <pc:docMk/>
            <pc:sldMk cId="965807214" sldId="632"/>
            <ac:cxnSpMk id="155" creationId="{D48D7649-D928-4917-875E-63D00A48AE2C}"/>
          </ac:cxnSpMkLst>
        </pc:cxnChg>
      </pc:sldChg>
      <pc:sldChg chg="modSp mod">
        <pc:chgData name="Janos Plocher" userId="ba7cd727-c325-432c-8863-bb9badcea957" providerId="ADAL" clId="{53B69044-8C40-41B4-B3FD-D815FBAFA02C}" dt="2022-01-04T13:00:59.021" v="470" actId="1076"/>
        <pc:sldMkLst>
          <pc:docMk/>
          <pc:sldMk cId="1626687880" sldId="633"/>
        </pc:sldMkLst>
        <pc:picChg chg="mod">
          <ac:chgData name="Janos Plocher" userId="ba7cd727-c325-432c-8863-bb9badcea957" providerId="ADAL" clId="{53B69044-8C40-41B4-B3FD-D815FBAFA02C}" dt="2022-01-04T13:00:59.021" v="470" actId="1076"/>
          <ac:picMkLst>
            <pc:docMk/>
            <pc:sldMk cId="1626687880" sldId="633"/>
            <ac:picMk id="126" creationId="{F9725014-97EE-40F9-ADB1-33598EA1F945}"/>
          </ac:picMkLst>
        </pc:picChg>
      </pc:sldChg>
      <pc:sldChg chg="modSp mod">
        <pc:chgData name="Janos Plocher" userId="ba7cd727-c325-432c-8863-bb9badcea957" providerId="ADAL" clId="{53B69044-8C40-41B4-B3FD-D815FBAFA02C}" dt="2022-01-10T07:14:27.774" v="15162" actId="1036"/>
        <pc:sldMkLst>
          <pc:docMk/>
          <pc:sldMk cId="718076577" sldId="634"/>
        </pc:sldMkLst>
        <pc:cxnChg chg="mod">
          <ac:chgData name="Janos Plocher" userId="ba7cd727-c325-432c-8863-bb9badcea957" providerId="ADAL" clId="{53B69044-8C40-41B4-B3FD-D815FBAFA02C}" dt="2022-01-10T07:14:27.774" v="15162" actId="1036"/>
          <ac:cxnSpMkLst>
            <pc:docMk/>
            <pc:sldMk cId="718076577" sldId="634"/>
            <ac:cxnSpMk id="74" creationId="{92E784C7-67DE-4829-A385-7B1C11129659}"/>
          </ac:cxnSpMkLst>
        </pc:cxnChg>
      </pc:sldChg>
      <pc:sldChg chg="modSp mod">
        <pc:chgData name="Janos Plocher" userId="ba7cd727-c325-432c-8863-bb9badcea957" providerId="ADAL" clId="{53B69044-8C40-41B4-B3FD-D815FBAFA02C}" dt="2022-01-04T13:00:42.441" v="469" actId="1076"/>
        <pc:sldMkLst>
          <pc:docMk/>
          <pc:sldMk cId="3310792305" sldId="635"/>
        </pc:sldMkLst>
        <pc:spChg chg="mod">
          <ac:chgData name="Janos Plocher" userId="ba7cd727-c325-432c-8863-bb9badcea957" providerId="ADAL" clId="{53B69044-8C40-41B4-B3FD-D815FBAFA02C}" dt="2022-01-04T13:00:42.441" v="469" actId="1076"/>
          <ac:spMkLst>
            <pc:docMk/>
            <pc:sldMk cId="3310792305" sldId="635"/>
            <ac:spMk id="53" creationId="{B4853DC6-0238-40E9-875B-52D8B8053BE5}"/>
          </ac:spMkLst>
        </pc:spChg>
      </pc:sldChg>
      <pc:sldChg chg="addSp modSp mod delCm modCm modNotesTx">
        <pc:chgData name="Janos Plocher" userId="ba7cd727-c325-432c-8863-bb9badcea957" providerId="ADAL" clId="{53B69044-8C40-41B4-B3FD-D815FBAFA02C}" dt="2022-01-17T14:42:14.035" v="15204" actId="207"/>
        <pc:sldMkLst>
          <pc:docMk/>
          <pc:sldMk cId="2645109612" sldId="636"/>
        </pc:sldMkLst>
        <pc:spChg chg="add mod">
          <ac:chgData name="Janos Plocher" userId="ba7cd727-c325-432c-8863-bb9badcea957" providerId="ADAL" clId="{53B69044-8C40-41B4-B3FD-D815FBAFA02C}" dt="2022-01-17T14:41:44.448" v="15181" actId="1076"/>
          <ac:spMkLst>
            <pc:docMk/>
            <pc:sldMk cId="2645109612" sldId="636"/>
            <ac:spMk id="2" creationId="{AAE635C5-C44D-4229-9023-44AA43FA38AA}"/>
          </ac:spMkLst>
        </pc:spChg>
        <pc:spChg chg="mod">
          <ac:chgData name="Janos Plocher" userId="ba7cd727-c325-432c-8863-bb9badcea957" providerId="ADAL" clId="{53B69044-8C40-41B4-B3FD-D815FBAFA02C}" dt="2022-01-04T11:28:44.464" v="295" actId="20577"/>
          <ac:spMkLst>
            <pc:docMk/>
            <pc:sldMk cId="2645109612" sldId="636"/>
            <ac:spMk id="4" creationId="{F55A7B63-278B-49B9-9ACB-936718FEC278}"/>
          </ac:spMkLst>
        </pc:spChg>
        <pc:spChg chg="mod">
          <ac:chgData name="Janos Plocher" userId="ba7cd727-c325-432c-8863-bb9badcea957" providerId="ADAL" clId="{53B69044-8C40-41B4-B3FD-D815FBAFA02C}" dt="2022-01-17T14:42:14.035" v="15204" actId="207"/>
          <ac:spMkLst>
            <pc:docMk/>
            <pc:sldMk cId="2645109612" sldId="636"/>
            <ac:spMk id="22" creationId="{4F355A6A-DA5A-448C-A676-8A5BEE79E5CB}"/>
          </ac:spMkLst>
        </pc:spChg>
        <pc:spChg chg="add mod">
          <ac:chgData name="Janos Plocher" userId="ba7cd727-c325-432c-8863-bb9badcea957" providerId="ADAL" clId="{53B69044-8C40-41B4-B3FD-D815FBAFA02C}" dt="2022-01-05T11:59:51.055" v="6173" actId="207"/>
          <ac:spMkLst>
            <pc:docMk/>
            <pc:sldMk cId="2645109612" sldId="636"/>
            <ac:spMk id="48" creationId="{C803E4C8-6765-45A5-A65C-BD23A4A0F085}"/>
          </ac:spMkLst>
        </pc:spChg>
        <pc:cxnChg chg="mod">
          <ac:chgData name="Janos Plocher" userId="ba7cd727-c325-432c-8863-bb9badcea957" providerId="ADAL" clId="{53B69044-8C40-41B4-B3FD-D815FBAFA02C}" dt="2022-01-17T14:41:50.656" v="15182" actId="14100"/>
          <ac:cxnSpMkLst>
            <pc:docMk/>
            <pc:sldMk cId="2645109612" sldId="636"/>
            <ac:cxnSpMk id="21" creationId="{7BA02A2D-4B63-4C9E-9E9F-0761B373DEE3}"/>
          </ac:cxnSpMkLst>
        </pc:cxnChg>
      </pc:sldChg>
      <pc:sldChg chg="modNotesTx">
        <pc:chgData name="Janos Plocher" userId="ba7cd727-c325-432c-8863-bb9badcea957" providerId="ADAL" clId="{53B69044-8C40-41B4-B3FD-D815FBAFA02C}" dt="2022-01-05T11:49:47.049" v="4838" actId="20577"/>
        <pc:sldMkLst>
          <pc:docMk/>
          <pc:sldMk cId="4269699514" sldId="644"/>
        </pc:sldMkLst>
      </pc:sldChg>
      <pc:sldChg chg="modNotesTx">
        <pc:chgData name="Janos Plocher" userId="ba7cd727-c325-432c-8863-bb9badcea957" providerId="ADAL" clId="{53B69044-8C40-41B4-B3FD-D815FBAFA02C}" dt="2022-01-05T12:12:38.650" v="7599" actId="5793"/>
        <pc:sldMkLst>
          <pc:docMk/>
          <pc:sldMk cId="1304876900" sldId="647"/>
        </pc:sldMkLst>
      </pc:sldChg>
      <pc:sldChg chg="addSp modSp mod ord modNotesTx">
        <pc:chgData name="Janos Plocher" userId="ba7cd727-c325-432c-8863-bb9badcea957" providerId="ADAL" clId="{53B69044-8C40-41B4-B3FD-D815FBAFA02C}" dt="2022-01-17T09:55:36.561" v="15172" actId="164"/>
        <pc:sldMkLst>
          <pc:docMk/>
          <pc:sldMk cId="3881948552" sldId="650"/>
        </pc:sldMkLst>
        <pc:spChg chg="add mod">
          <ac:chgData name="Janos Plocher" userId="ba7cd727-c325-432c-8863-bb9badcea957" providerId="ADAL" clId="{53B69044-8C40-41B4-B3FD-D815FBAFA02C}" dt="2022-01-17T09:55:36.561" v="15172" actId="164"/>
          <ac:spMkLst>
            <pc:docMk/>
            <pc:sldMk cId="3881948552" sldId="650"/>
            <ac:spMk id="2" creationId="{250BB831-BDF1-425E-8F66-7CDBFFD462CF}"/>
          </ac:spMkLst>
        </pc:spChg>
        <pc:spChg chg="mod">
          <ac:chgData name="Janos Plocher" userId="ba7cd727-c325-432c-8863-bb9badcea957" providerId="ADAL" clId="{53B69044-8C40-41B4-B3FD-D815FBAFA02C}" dt="2022-01-17T09:55:21.598" v="15168" actId="1076"/>
          <ac:spMkLst>
            <pc:docMk/>
            <pc:sldMk cId="3881948552" sldId="650"/>
            <ac:spMk id="149" creationId="{69779438-11ED-4C3B-B3DD-2500A3E05892}"/>
          </ac:spMkLst>
        </pc:spChg>
        <pc:spChg chg="mod">
          <ac:chgData name="Janos Plocher" userId="ba7cd727-c325-432c-8863-bb9badcea957" providerId="ADAL" clId="{53B69044-8C40-41B4-B3FD-D815FBAFA02C}" dt="2022-01-17T09:54:45.817" v="15164"/>
          <ac:spMkLst>
            <pc:docMk/>
            <pc:sldMk cId="3881948552" sldId="650"/>
            <ac:spMk id="151" creationId="{CB6F2CB8-C072-45E3-8ABA-B44F7981BD8A}"/>
          </ac:spMkLst>
        </pc:spChg>
        <pc:spChg chg="mod">
          <ac:chgData name="Janos Plocher" userId="ba7cd727-c325-432c-8863-bb9badcea957" providerId="ADAL" clId="{53B69044-8C40-41B4-B3FD-D815FBAFA02C}" dt="2022-01-17T09:54:45.817" v="15164"/>
          <ac:spMkLst>
            <pc:docMk/>
            <pc:sldMk cId="3881948552" sldId="650"/>
            <ac:spMk id="152" creationId="{27F93520-2386-4EDF-B4FB-563C9C412024}"/>
          </ac:spMkLst>
        </pc:spChg>
        <pc:grpChg chg="add mod">
          <ac:chgData name="Janos Plocher" userId="ba7cd727-c325-432c-8863-bb9badcea957" providerId="ADAL" clId="{53B69044-8C40-41B4-B3FD-D815FBAFA02C}" dt="2022-01-17T09:55:36.561" v="15172" actId="164"/>
          <ac:grpSpMkLst>
            <pc:docMk/>
            <pc:sldMk cId="3881948552" sldId="650"/>
            <ac:grpSpMk id="3" creationId="{75802EED-D433-498D-9024-148859451E54}"/>
          </ac:grpSpMkLst>
        </pc:grpChg>
        <pc:grpChg chg="add mod">
          <ac:chgData name="Janos Plocher" userId="ba7cd727-c325-432c-8863-bb9badcea957" providerId="ADAL" clId="{53B69044-8C40-41B4-B3FD-D815FBAFA02C}" dt="2022-01-17T09:55:36.561" v="15172" actId="164"/>
          <ac:grpSpMkLst>
            <pc:docMk/>
            <pc:sldMk cId="3881948552" sldId="650"/>
            <ac:grpSpMk id="147" creationId="{6AF1EEC0-AF10-4235-8964-0C177101567A}"/>
          </ac:grpSpMkLst>
        </pc:grpChg>
        <pc:grpChg chg="mod">
          <ac:chgData name="Janos Plocher" userId="ba7cd727-c325-432c-8863-bb9badcea957" providerId="ADAL" clId="{53B69044-8C40-41B4-B3FD-D815FBAFA02C}" dt="2022-01-17T09:54:45.817" v="15164"/>
          <ac:grpSpMkLst>
            <pc:docMk/>
            <pc:sldMk cId="3881948552" sldId="650"/>
            <ac:grpSpMk id="148" creationId="{1E2C2BBA-23CE-426D-8AC4-059C4E8D5103}"/>
          </ac:grpSpMkLst>
        </pc:grpChg>
        <pc:picChg chg="mod">
          <ac:chgData name="Janos Plocher" userId="ba7cd727-c325-432c-8863-bb9badcea957" providerId="ADAL" clId="{53B69044-8C40-41B4-B3FD-D815FBAFA02C}" dt="2022-01-17T09:54:45.817" v="15164"/>
          <ac:picMkLst>
            <pc:docMk/>
            <pc:sldMk cId="3881948552" sldId="650"/>
            <ac:picMk id="150" creationId="{30677FC3-479C-4828-A777-26046295E689}"/>
          </ac:picMkLst>
        </pc:picChg>
      </pc:sldChg>
      <pc:sldChg chg="ord modNotesTx">
        <pc:chgData name="Janos Plocher" userId="ba7cd727-c325-432c-8863-bb9badcea957" providerId="ADAL" clId="{53B69044-8C40-41B4-B3FD-D815FBAFA02C}" dt="2022-01-05T11:51:36.475" v="4973" actId="20577"/>
        <pc:sldMkLst>
          <pc:docMk/>
          <pc:sldMk cId="1546821745" sldId="651"/>
        </pc:sldMkLst>
      </pc:sldChg>
      <pc:sldChg chg="modNotesTx">
        <pc:chgData name="Janos Plocher" userId="ba7cd727-c325-432c-8863-bb9badcea957" providerId="ADAL" clId="{53B69044-8C40-41B4-B3FD-D815FBAFA02C}" dt="2022-01-07T07:06:37.747" v="15156" actId="115"/>
        <pc:sldMkLst>
          <pc:docMk/>
          <pc:sldMk cId="2931191920" sldId="652"/>
        </pc:sldMkLst>
      </pc:sldChg>
      <pc:sldChg chg="modNotesTx">
        <pc:chgData name="Janos Plocher" userId="ba7cd727-c325-432c-8863-bb9badcea957" providerId="ADAL" clId="{53B69044-8C40-41B4-B3FD-D815FBAFA02C}" dt="2022-01-07T07:05:14.398" v="15149" actId="12"/>
        <pc:sldMkLst>
          <pc:docMk/>
          <pc:sldMk cId="52276481" sldId="653"/>
        </pc:sldMkLst>
      </pc:sldChg>
      <pc:sldChg chg="modCm modNotesTx">
        <pc:chgData name="Janos Plocher" userId="ba7cd727-c325-432c-8863-bb9badcea957" providerId="ADAL" clId="{53B69044-8C40-41B4-B3FD-D815FBAFA02C}" dt="2022-01-07T07:01:48.353" v="15147" actId="2056"/>
        <pc:sldMkLst>
          <pc:docMk/>
          <pc:sldMk cId="2972872806" sldId="656"/>
        </pc:sldMkLst>
      </pc:sldChg>
      <pc:sldChg chg="addSp modSp mod">
        <pc:chgData name="Janos Plocher" userId="ba7cd727-c325-432c-8863-bb9badcea957" providerId="ADAL" clId="{53B69044-8C40-41B4-B3FD-D815FBAFA02C}" dt="2022-01-04T13:02:25.928" v="489" actId="164"/>
        <pc:sldMkLst>
          <pc:docMk/>
          <pc:sldMk cId="2679224172" sldId="657"/>
        </pc:sldMkLst>
        <pc:spChg chg="mod">
          <ac:chgData name="Janos Plocher" userId="ba7cd727-c325-432c-8863-bb9badcea957" providerId="ADAL" clId="{53B69044-8C40-41B4-B3FD-D815FBAFA02C}" dt="2022-01-04T13:02:25.928" v="489" actId="164"/>
          <ac:spMkLst>
            <pc:docMk/>
            <pc:sldMk cId="2679224172" sldId="657"/>
            <ac:spMk id="21" creationId="{17E4A293-4F25-4BBF-966C-7B708CEB01BF}"/>
          </ac:spMkLst>
        </pc:spChg>
        <pc:grpChg chg="add mod">
          <ac:chgData name="Janos Plocher" userId="ba7cd727-c325-432c-8863-bb9badcea957" providerId="ADAL" clId="{53B69044-8C40-41B4-B3FD-D815FBAFA02C}" dt="2022-01-04T13:02:25.928" v="489" actId="164"/>
          <ac:grpSpMkLst>
            <pc:docMk/>
            <pc:sldMk cId="2679224172" sldId="657"/>
            <ac:grpSpMk id="2" creationId="{E3C96762-C4BF-47A6-90B2-0631D2545292}"/>
          </ac:grpSpMkLst>
        </pc:grpChg>
        <pc:picChg chg="mod">
          <ac:chgData name="Janos Plocher" userId="ba7cd727-c325-432c-8863-bb9badcea957" providerId="ADAL" clId="{53B69044-8C40-41B4-B3FD-D815FBAFA02C}" dt="2022-01-04T13:02:25.928" v="489" actId="164"/>
          <ac:picMkLst>
            <pc:docMk/>
            <pc:sldMk cId="2679224172" sldId="657"/>
            <ac:picMk id="22" creationId="{703433D5-26E3-4816-BB89-06328F00D6BE}"/>
          </ac:picMkLst>
        </pc:picChg>
      </pc:sldChg>
      <pc:sldChg chg="modNotesTx">
        <pc:chgData name="Janos Plocher" userId="ba7cd727-c325-432c-8863-bb9badcea957" providerId="ADAL" clId="{53B69044-8C40-41B4-B3FD-D815FBAFA02C}" dt="2022-01-05T13:18:03.209" v="13915" actId="12"/>
        <pc:sldMkLst>
          <pc:docMk/>
          <pc:sldMk cId="4023482219" sldId="658"/>
        </pc:sldMkLst>
      </pc:sldChg>
      <pc:sldChg chg="modSp mod modNotesTx">
        <pc:chgData name="Janos Plocher" userId="ba7cd727-c325-432c-8863-bb9badcea957" providerId="ADAL" clId="{53B69044-8C40-41B4-B3FD-D815FBAFA02C}" dt="2022-01-07T07:05:48.539" v="15152" actId="115"/>
        <pc:sldMkLst>
          <pc:docMk/>
          <pc:sldMk cId="2141459715" sldId="659"/>
        </pc:sldMkLst>
        <pc:cxnChg chg="mod">
          <ac:chgData name="Janos Plocher" userId="ba7cd727-c325-432c-8863-bb9badcea957" providerId="ADAL" clId="{53B69044-8C40-41B4-B3FD-D815FBAFA02C}" dt="2022-01-05T13:21:51.868" v="13916" actId="1038"/>
          <ac:cxnSpMkLst>
            <pc:docMk/>
            <pc:sldMk cId="2141459715" sldId="659"/>
            <ac:cxnSpMk id="144" creationId="{725D74F6-E0D4-4054-B9F1-A98A8EB7F6E8}"/>
          </ac:cxnSpMkLst>
        </pc:cxnChg>
      </pc:sldChg>
      <pc:sldChg chg="modNotesTx">
        <pc:chgData name="Janos Plocher" userId="ba7cd727-c325-432c-8863-bb9badcea957" providerId="ADAL" clId="{53B69044-8C40-41B4-B3FD-D815FBAFA02C}" dt="2022-01-05T13:35:21.916" v="15146" actId="20577"/>
        <pc:sldMkLst>
          <pc:docMk/>
          <pc:sldMk cId="1259031239" sldId="660"/>
        </pc:sldMkLst>
      </pc:sldChg>
      <pc:sldChg chg="modNotesTx">
        <pc:chgData name="Janos Plocher" userId="ba7cd727-c325-432c-8863-bb9badcea957" providerId="ADAL" clId="{53B69044-8C40-41B4-B3FD-D815FBAFA02C}" dt="2022-01-07T07:05:41.274" v="15151" actId="115"/>
        <pc:sldMkLst>
          <pc:docMk/>
          <pc:sldMk cId="3958123083" sldId="662"/>
        </pc:sldMkLst>
      </pc:sldChg>
      <pc:sldChg chg="modSp">
        <pc:chgData name="Janos Plocher" userId="ba7cd727-c325-432c-8863-bb9badcea957" providerId="ADAL" clId="{53B69044-8C40-41B4-B3FD-D815FBAFA02C}" dt="2022-01-17T09:52:36.688" v="15163" actId="20577"/>
        <pc:sldMkLst>
          <pc:docMk/>
          <pc:sldMk cId="3479810144" sldId="667"/>
        </pc:sldMkLst>
        <pc:spChg chg="mod">
          <ac:chgData name="Janos Plocher" userId="ba7cd727-c325-432c-8863-bb9badcea957" providerId="ADAL" clId="{53B69044-8C40-41B4-B3FD-D815FBAFA02C}" dt="2022-01-17T09:52:36.688" v="15163" actId="20577"/>
          <ac:spMkLst>
            <pc:docMk/>
            <pc:sldMk cId="3479810144" sldId="667"/>
            <ac:spMk id="12" creationId="{8EF8FA99-447B-4DBA-98B9-D50B2DD510DD}"/>
          </ac:spMkLst>
        </pc:spChg>
      </pc:sldChg>
    </pc:docChg>
  </pc:docChgLst>
  <pc:docChgLst>
    <pc:chgData name="Janos Plocher" userId="S::janos.plocher@ansys.com::ba7cd727-c325-432c-8863-bb9badcea957" providerId="AD" clId="Web-{ABD746D5-C9F5-17E0-63A5-DB737FA88549}"/>
    <pc:docChg chg="modSld">
      <pc:chgData name="Janos Plocher" userId="S::janos.plocher@ansys.com::ba7cd727-c325-432c-8863-bb9badcea957" providerId="AD" clId="Web-{ABD746D5-C9F5-17E0-63A5-DB737FA88549}" dt="2021-12-15T10:13:33.190" v="1"/>
      <pc:docMkLst>
        <pc:docMk/>
      </pc:docMkLst>
      <pc:sldChg chg="addSp delSp modSp">
        <pc:chgData name="Janos Plocher" userId="S::janos.plocher@ansys.com::ba7cd727-c325-432c-8863-bb9badcea957" providerId="AD" clId="Web-{ABD746D5-C9F5-17E0-63A5-DB737FA88549}" dt="2021-12-15T10:13:33.190" v="1"/>
        <pc:sldMkLst>
          <pc:docMk/>
          <pc:sldMk cId="3624851492" sldId="630"/>
        </pc:sldMkLst>
        <pc:picChg chg="add del mod">
          <ac:chgData name="Janos Plocher" userId="S::janos.plocher@ansys.com::ba7cd727-c325-432c-8863-bb9badcea957" providerId="AD" clId="Web-{ABD746D5-C9F5-17E0-63A5-DB737FA88549}" dt="2021-12-15T10:13:33.190" v="1"/>
          <ac:picMkLst>
            <pc:docMk/>
            <pc:sldMk cId="3624851492" sldId="630"/>
            <ac:picMk id="4" creationId="{58FA047C-6D28-42AF-AEE3-AD2E5DD058AD}"/>
          </ac:picMkLst>
        </pc:picChg>
      </pc:sldChg>
    </pc:docChg>
  </pc:docChgLst>
  <pc:docChgLst>
    <pc:chgData name="Nick Stefani" userId="59292905-21ab-45c4-9a0f-231bc7ccf392" providerId="ADAL" clId="{9C4A9A86-D03C-4749-96AC-D98D71AF153A}"/>
    <pc:docChg chg="undo custSel modSld sldOrd">
      <pc:chgData name="Nick Stefani" userId="59292905-21ab-45c4-9a0f-231bc7ccf392" providerId="ADAL" clId="{9C4A9A86-D03C-4749-96AC-D98D71AF153A}" dt="2022-05-26T14:27:31.364" v="119"/>
      <pc:docMkLst>
        <pc:docMk/>
      </pc:docMkLst>
      <pc:sldChg chg="modSp mod">
        <pc:chgData name="Nick Stefani" userId="59292905-21ab-45c4-9a0f-231bc7ccf392" providerId="ADAL" clId="{9C4A9A86-D03C-4749-96AC-D98D71AF153A}" dt="2022-05-16T08:17:25.205" v="54" actId="1076"/>
        <pc:sldMkLst>
          <pc:docMk/>
          <pc:sldMk cId="1909926961" sldId="256"/>
        </pc:sldMkLst>
        <pc:spChg chg="mod">
          <ac:chgData name="Nick Stefani" userId="59292905-21ab-45c4-9a0f-231bc7ccf392" providerId="ADAL" clId="{9C4A9A86-D03C-4749-96AC-D98D71AF153A}" dt="2022-05-16T08:17:18.228" v="53" actId="20577"/>
          <ac:spMkLst>
            <pc:docMk/>
            <pc:sldMk cId="1909926961" sldId="256"/>
            <ac:spMk id="2" creationId="{AE2C3BA5-6E5F-4798-87B7-B8DFFB97930D}"/>
          </ac:spMkLst>
        </pc:spChg>
        <pc:spChg chg="mod">
          <ac:chgData name="Nick Stefani" userId="59292905-21ab-45c4-9a0f-231bc7ccf392" providerId="ADAL" clId="{9C4A9A86-D03C-4749-96AC-D98D71AF153A}" dt="2022-05-16T08:17:25.205" v="54" actId="1076"/>
          <ac:spMkLst>
            <pc:docMk/>
            <pc:sldMk cId="1909926961" sldId="256"/>
            <ac:spMk id="3" creationId="{8DED2F7F-2065-4CCE-9AD5-77DBF0CD5628}"/>
          </ac:spMkLst>
        </pc:spChg>
      </pc:sldChg>
      <pc:sldChg chg="ord addCm delCm">
        <pc:chgData name="Nick Stefani" userId="59292905-21ab-45c4-9a0f-231bc7ccf392" providerId="ADAL" clId="{9C4A9A86-D03C-4749-96AC-D98D71AF153A}" dt="2022-05-26T14:27:31.364" v="119"/>
        <pc:sldMkLst>
          <pc:docMk/>
          <pc:sldMk cId="3114710565" sldId="258"/>
        </pc:sldMkLst>
      </pc:sldChg>
      <pc:sldChg chg="modSp mod modNotesTx">
        <pc:chgData name="Nick Stefani" userId="59292905-21ab-45c4-9a0f-231bc7ccf392" providerId="ADAL" clId="{9C4A9A86-D03C-4749-96AC-D98D71AF153A}" dt="2022-05-23T08:38:23.885" v="116" actId="20577"/>
        <pc:sldMkLst>
          <pc:docMk/>
          <pc:sldMk cId="3880842988" sldId="286"/>
        </pc:sldMkLst>
        <pc:spChg chg="mod">
          <ac:chgData name="Nick Stefani" userId="59292905-21ab-45c4-9a0f-231bc7ccf392" providerId="ADAL" clId="{9C4A9A86-D03C-4749-96AC-D98D71AF153A}" dt="2022-05-23T08:35:40.166" v="79" actId="20577"/>
          <ac:spMkLst>
            <pc:docMk/>
            <pc:sldMk cId="3880842988" sldId="286"/>
            <ac:spMk id="11" creationId="{C587C7E9-D21C-41BC-918A-F1BC1F67B302}"/>
          </ac:spMkLst>
        </pc:spChg>
        <pc:spChg chg="mod">
          <ac:chgData name="Nick Stefani" userId="59292905-21ab-45c4-9a0f-231bc7ccf392" providerId="ADAL" clId="{9C4A9A86-D03C-4749-96AC-D98D71AF153A}" dt="2022-05-16T08:09:35.762" v="49" actId="1035"/>
          <ac:spMkLst>
            <pc:docMk/>
            <pc:sldMk cId="3880842988" sldId="286"/>
            <ac:spMk id="12" creationId="{B119C578-D161-4E26-AB13-3461CA21F446}"/>
          </ac:spMkLst>
        </pc:spChg>
        <pc:spChg chg="mod">
          <ac:chgData name="Nick Stefani" userId="59292905-21ab-45c4-9a0f-231bc7ccf392" providerId="ADAL" clId="{9C4A9A86-D03C-4749-96AC-D98D71AF153A}" dt="2022-05-16T08:09:35.762" v="49" actId="1035"/>
          <ac:spMkLst>
            <pc:docMk/>
            <pc:sldMk cId="3880842988" sldId="286"/>
            <ac:spMk id="17" creationId="{225F378B-38CF-4CE3-9632-E0471530BD92}"/>
          </ac:spMkLst>
        </pc:spChg>
        <pc:picChg chg="mod">
          <ac:chgData name="Nick Stefani" userId="59292905-21ab-45c4-9a0f-231bc7ccf392" providerId="ADAL" clId="{9C4A9A86-D03C-4749-96AC-D98D71AF153A}" dt="2022-05-16T08:09:35.762" v="49" actId="1035"/>
          <ac:picMkLst>
            <pc:docMk/>
            <pc:sldMk cId="3880842988" sldId="286"/>
            <ac:picMk id="13" creationId="{7927B71F-C26A-416D-9D20-2B1035EB3F59}"/>
          </ac:picMkLst>
        </pc:picChg>
        <pc:picChg chg="mod">
          <ac:chgData name="Nick Stefani" userId="59292905-21ab-45c4-9a0f-231bc7ccf392" providerId="ADAL" clId="{9C4A9A86-D03C-4749-96AC-D98D71AF153A}" dt="2022-05-16T08:09:35.762" v="49" actId="1035"/>
          <ac:picMkLst>
            <pc:docMk/>
            <pc:sldMk cId="3880842988" sldId="286"/>
            <ac:picMk id="18" creationId="{0E925A1E-992E-436C-B054-2BD64F9723D2}"/>
          </ac:picMkLst>
        </pc:picChg>
        <pc:picChg chg="mod">
          <ac:chgData name="Nick Stefani" userId="59292905-21ab-45c4-9a0f-231bc7ccf392" providerId="ADAL" clId="{9C4A9A86-D03C-4749-96AC-D98D71AF153A}" dt="2022-05-16T08:09:35.762" v="49" actId="1035"/>
          <ac:picMkLst>
            <pc:docMk/>
            <pc:sldMk cId="3880842988" sldId="286"/>
            <ac:picMk id="19" creationId="{08A276C7-786B-488E-8D66-FB29FCE7A9C0}"/>
          </ac:picMkLst>
        </pc:picChg>
      </pc:sldChg>
      <pc:sldChg chg="addSp delSp modSp mod">
        <pc:chgData name="Nick Stefani" userId="59292905-21ab-45c4-9a0f-231bc7ccf392" providerId="ADAL" clId="{9C4A9A86-D03C-4749-96AC-D98D71AF153A}" dt="2022-05-16T08:47:29.368" v="57" actId="478"/>
        <pc:sldMkLst>
          <pc:docMk/>
          <pc:sldMk cId="4195438022" sldId="576"/>
        </pc:sldMkLst>
        <pc:picChg chg="add del mod">
          <ac:chgData name="Nick Stefani" userId="59292905-21ab-45c4-9a0f-231bc7ccf392" providerId="ADAL" clId="{9C4A9A86-D03C-4749-96AC-D98D71AF153A}" dt="2022-05-16T08:47:29.368" v="57" actId="478"/>
          <ac:picMkLst>
            <pc:docMk/>
            <pc:sldMk cId="4195438022" sldId="576"/>
            <ac:picMk id="8" creationId="{209F4A70-5E72-A560-2800-340D78C92E5B}"/>
          </ac:picMkLst>
        </pc:picChg>
      </pc:sldChg>
      <pc:sldChg chg="modSp mod">
        <pc:chgData name="Nick Stefani" userId="59292905-21ab-45c4-9a0f-231bc7ccf392" providerId="ADAL" clId="{9C4A9A86-D03C-4749-96AC-D98D71AF153A}" dt="2022-05-16T08:07:31.081" v="26" actId="1076"/>
        <pc:sldMkLst>
          <pc:docMk/>
          <pc:sldMk cId="805402893" sldId="625"/>
        </pc:sldMkLst>
        <pc:spChg chg="mod ord">
          <ac:chgData name="Nick Stefani" userId="59292905-21ab-45c4-9a0f-231bc7ccf392" providerId="ADAL" clId="{9C4A9A86-D03C-4749-96AC-D98D71AF153A}" dt="2022-05-16T08:07:31.081" v="26" actId="1076"/>
          <ac:spMkLst>
            <pc:docMk/>
            <pc:sldMk cId="805402893" sldId="625"/>
            <ac:spMk id="5" creationId="{6FEF78B1-5142-4272-B2E0-B75C2C842E35}"/>
          </ac:spMkLst>
        </pc:spChg>
        <pc:spChg chg="mod">
          <ac:chgData name="Nick Stefani" userId="59292905-21ab-45c4-9a0f-231bc7ccf392" providerId="ADAL" clId="{9C4A9A86-D03C-4749-96AC-D98D71AF153A}" dt="2022-05-16T08:07:31.081" v="26" actId="1076"/>
          <ac:spMkLst>
            <pc:docMk/>
            <pc:sldMk cId="805402893" sldId="625"/>
            <ac:spMk id="17" creationId="{6F816F8E-CB61-484C-AB94-964A36A51CB1}"/>
          </ac:spMkLst>
        </pc:spChg>
        <pc:cxnChg chg="mod">
          <ac:chgData name="Nick Stefani" userId="59292905-21ab-45c4-9a0f-231bc7ccf392" providerId="ADAL" clId="{9C4A9A86-D03C-4749-96AC-D98D71AF153A}" dt="2022-05-16T08:07:31.081" v="26" actId="1076"/>
          <ac:cxnSpMkLst>
            <pc:docMk/>
            <pc:sldMk cId="805402893" sldId="625"/>
            <ac:cxnSpMk id="11" creationId="{C0095C92-5389-40A3-9EBB-B12BBDAD025B}"/>
          </ac:cxnSpMkLst>
        </pc:cxnChg>
      </pc:sldChg>
      <pc:sldChg chg="modAnim">
        <pc:chgData name="Nick Stefani" userId="59292905-21ab-45c4-9a0f-231bc7ccf392" providerId="ADAL" clId="{9C4A9A86-D03C-4749-96AC-D98D71AF153A}" dt="2022-05-16T08:06:01.626" v="12"/>
        <pc:sldMkLst>
          <pc:docMk/>
          <pc:sldMk cId="2996468986" sldId="638"/>
        </pc:sldMkLst>
      </pc:sldChg>
      <pc:sldChg chg="modNotesTx">
        <pc:chgData name="Nick Stefani" userId="59292905-21ab-45c4-9a0f-231bc7ccf392" providerId="ADAL" clId="{9C4A9A86-D03C-4749-96AC-D98D71AF153A}" dt="2022-05-16T08:02:44.076" v="11" actId="6549"/>
        <pc:sldMkLst>
          <pc:docMk/>
          <pc:sldMk cId="3249287943" sldId="679"/>
        </pc:sldMkLst>
      </pc:sldChg>
      <pc:sldChg chg="modSp mod">
        <pc:chgData name="Nick Stefani" userId="59292905-21ab-45c4-9a0f-231bc7ccf392" providerId="ADAL" clId="{9C4A9A86-D03C-4749-96AC-D98D71AF153A}" dt="2022-05-16T07:56:10.957" v="9" actId="6549"/>
        <pc:sldMkLst>
          <pc:docMk/>
          <pc:sldMk cId="1475121650" sldId="699"/>
        </pc:sldMkLst>
        <pc:spChg chg="mod">
          <ac:chgData name="Nick Stefani" userId="59292905-21ab-45c4-9a0f-231bc7ccf392" providerId="ADAL" clId="{9C4A9A86-D03C-4749-96AC-D98D71AF153A}" dt="2022-05-16T07:56:09.283" v="8" actId="6549"/>
          <ac:spMkLst>
            <pc:docMk/>
            <pc:sldMk cId="1475121650" sldId="699"/>
            <ac:spMk id="5" creationId="{669A80F9-79A7-40B9-8411-80E6C7D3C6AC}"/>
          </ac:spMkLst>
        </pc:spChg>
        <pc:spChg chg="mod">
          <ac:chgData name="Nick Stefani" userId="59292905-21ab-45c4-9a0f-231bc7ccf392" providerId="ADAL" clId="{9C4A9A86-D03C-4749-96AC-D98D71AF153A}" dt="2022-05-16T07:56:10.957" v="9" actId="6549"/>
          <ac:spMkLst>
            <pc:docMk/>
            <pc:sldMk cId="1475121650" sldId="699"/>
            <ac:spMk id="13" creationId="{1C75BBE4-3342-49BD-8FEC-CB2F74E7A7D9}"/>
          </ac:spMkLst>
        </pc:spChg>
      </pc:sldChg>
    </pc:docChg>
  </pc:docChgLst>
  <pc:docChgLst>
    <pc:chgData name="Madhumita Saravana Kumar" userId="9ffa2865-6a19-4249-a78c-e95e8c3ee8d6" providerId="ADAL" clId="{FE2ECCFF-DD09-459C-8D7B-D065EFB80D5A}"/>
    <pc:docChg chg="undo redo custSel addSld delSld modSld sldOrd">
      <pc:chgData name="Madhumita Saravana Kumar" userId="9ffa2865-6a19-4249-a78c-e95e8c3ee8d6" providerId="ADAL" clId="{FE2ECCFF-DD09-459C-8D7B-D065EFB80D5A}" dt="2022-01-18T11:56:27.921" v="24418"/>
      <pc:docMkLst>
        <pc:docMk/>
      </pc:docMkLst>
      <pc:sldChg chg="modSp mod modNotesTx">
        <pc:chgData name="Madhumita Saravana Kumar" userId="9ffa2865-6a19-4249-a78c-e95e8c3ee8d6" providerId="ADAL" clId="{FE2ECCFF-DD09-459C-8D7B-D065EFB80D5A}" dt="2021-12-14T13:27:17.220" v="1248" actId="20577"/>
        <pc:sldMkLst>
          <pc:docMk/>
          <pc:sldMk cId="1909926961" sldId="256"/>
        </pc:sldMkLst>
        <pc:spChg chg="mod">
          <ac:chgData name="Madhumita Saravana Kumar" userId="9ffa2865-6a19-4249-a78c-e95e8c3ee8d6" providerId="ADAL" clId="{FE2ECCFF-DD09-459C-8D7B-D065EFB80D5A}" dt="2021-12-14T13:06:13.912" v="8" actId="114"/>
          <ac:spMkLst>
            <pc:docMk/>
            <pc:sldMk cId="1909926961" sldId="256"/>
            <ac:spMk id="2" creationId="{AE2C3BA5-6E5F-4798-87B7-B8DFFB97930D}"/>
          </ac:spMkLst>
        </pc:spChg>
      </pc:sldChg>
      <pc:sldChg chg="addSp delSp modSp mod addCm modCm modNotesTx">
        <pc:chgData name="Madhumita Saravana Kumar" userId="9ffa2865-6a19-4249-a78c-e95e8c3ee8d6" providerId="ADAL" clId="{FE2ECCFF-DD09-459C-8D7B-D065EFB80D5A}" dt="2022-01-17T15:42:11.718" v="24388"/>
        <pc:sldMkLst>
          <pc:docMk/>
          <pc:sldMk cId="3880842988" sldId="286"/>
        </pc:sldMkLst>
        <pc:spChg chg="add mod">
          <ac:chgData name="Madhumita Saravana Kumar" userId="9ffa2865-6a19-4249-a78c-e95e8c3ee8d6" providerId="ADAL" clId="{FE2ECCFF-DD09-459C-8D7B-D065EFB80D5A}" dt="2022-01-03T13:03:22.684" v="11518" actId="20577"/>
          <ac:spMkLst>
            <pc:docMk/>
            <pc:sldMk cId="3880842988" sldId="286"/>
            <ac:spMk id="11" creationId="{C587C7E9-D21C-41BC-918A-F1BC1F67B302}"/>
          </ac:spMkLst>
        </pc:spChg>
        <pc:spChg chg="add mod">
          <ac:chgData name="Madhumita Saravana Kumar" userId="9ffa2865-6a19-4249-a78c-e95e8c3ee8d6" providerId="ADAL" clId="{FE2ECCFF-DD09-459C-8D7B-D065EFB80D5A}" dt="2022-01-17T15:42:11.718" v="24388"/>
          <ac:spMkLst>
            <pc:docMk/>
            <pc:sldMk cId="3880842988" sldId="286"/>
            <ac:spMk id="12" creationId="{B119C578-D161-4E26-AB13-3461CA21F446}"/>
          </ac:spMkLst>
        </pc:spChg>
        <pc:spChg chg="del">
          <ac:chgData name="Madhumita Saravana Kumar" userId="9ffa2865-6a19-4249-a78c-e95e8c3ee8d6" providerId="ADAL" clId="{FE2ECCFF-DD09-459C-8D7B-D065EFB80D5A}" dt="2022-01-03T13:02:28.348" v="11456" actId="478"/>
          <ac:spMkLst>
            <pc:docMk/>
            <pc:sldMk cId="3880842988" sldId="286"/>
            <ac:spMk id="16" creationId="{885A27C9-202E-47B0-B445-CEEC22DC0510}"/>
          </ac:spMkLst>
        </pc:spChg>
        <pc:spChg chg="mod">
          <ac:chgData name="Madhumita Saravana Kumar" userId="9ffa2865-6a19-4249-a78c-e95e8c3ee8d6" providerId="ADAL" clId="{FE2ECCFF-DD09-459C-8D7B-D065EFB80D5A}" dt="2022-01-04T14:14:50.063" v="11698" actId="20577"/>
          <ac:spMkLst>
            <pc:docMk/>
            <pc:sldMk cId="3880842988" sldId="286"/>
            <ac:spMk id="17" creationId="{225F378B-38CF-4CE3-9632-E0471530BD92}"/>
          </ac:spMkLst>
        </pc:spChg>
        <pc:spChg chg="del">
          <ac:chgData name="Madhumita Saravana Kumar" userId="9ffa2865-6a19-4249-a78c-e95e8c3ee8d6" providerId="ADAL" clId="{FE2ECCFF-DD09-459C-8D7B-D065EFB80D5A}" dt="2022-01-17T15:42:06.601" v="24385" actId="478"/>
          <ac:spMkLst>
            <pc:docMk/>
            <pc:sldMk cId="3880842988" sldId="286"/>
            <ac:spMk id="20" creationId="{DF7D661F-5B55-4573-BB48-CACB77645E7D}"/>
          </ac:spMkLst>
        </pc:spChg>
        <pc:picChg chg="add mod">
          <ac:chgData name="Madhumita Saravana Kumar" userId="9ffa2865-6a19-4249-a78c-e95e8c3ee8d6" providerId="ADAL" clId="{FE2ECCFF-DD09-459C-8D7B-D065EFB80D5A}" dt="2022-01-17T15:42:11.718" v="24388"/>
          <ac:picMkLst>
            <pc:docMk/>
            <pc:sldMk cId="3880842988" sldId="286"/>
            <ac:picMk id="13" creationId="{7927B71F-C26A-416D-9D20-2B1035EB3F59}"/>
          </ac:picMkLst>
        </pc:picChg>
        <pc:picChg chg="mod">
          <ac:chgData name="Madhumita Saravana Kumar" userId="9ffa2865-6a19-4249-a78c-e95e8c3ee8d6" providerId="ADAL" clId="{FE2ECCFF-DD09-459C-8D7B-D065EFB80D5A}" dt="2022-01-03T13:04:31.740" v="11519" actId="1076"/>
          <ac:picMkLst>
            <pc:docMk/>
            <pc:sldMk cId="3880842988" sldId="286"/>
            <ac:picMk id="18" creationId="{0E925A1E-992E-436C-B054-2BD64F9723D2}"/>
          </ac:picMkLst>
        </pc:picChg>
        <pc:picChg chg="mod">
          <ac:chgData name="Madhumita Saravana Kumar" userId="9ffa2865-6a19-4249-a78c-e95e8c3ee8d6" providerId="ADAL" clId="{FE2ECCFF-DD09-459C-8D7B-D065EFB80D5A}" dt="2022-01-03T13:04:35.379" v="11520" actId="1036"/>
          <ac:picMkLst>
            <pc:docMk/>
            <pc:sldMk cId="3880842988" sldId="286"/>
            <ac:picMk id="19" creationId="{08A276C7-786B-488E-8D66-FB29FCE7A9C0}"/>
          </ac:picMkLst>
        </pc:picChg>
        <pc:picChg chg="del">
          <ac:chgData name="Madhumita Saravana Kumar" userId="9ffa2865-6a19-4249-a78c-e95e8c3ee8d6" providerId="ADAL" clId="{FE2ECCFF-DD09-459C-8D7B-D065EFB80D5A}" dt="2022-01-17T15:42:10.558" v="24387" actId="478"/>
          <ac:picMkLst>
            <pc:docMk/>
            <pc:sldMk cId="3880842988" sldId="286"/>
            <ac:picMk id="21" creationId="{5ADCF2F2-328B-4C2F-B7D7-60B53721877B}"/>
          </ac:picMkLst>
        </pc:picChg>
      </pc:sldChg>
      <pc:sldChg chg="modSp mod modAnim modCm modNotesTx">
        <pc:chgData name="Madhumita Saravana Kumar" userId="9ffa2865-6a19-4249-a78c-e95e8c3ee8d6" providerId="ADAL" clId="{FE2ECCFF-DD09-459C-8D7B-D065EFB80D5A}" dt="2022-01-05T10:57:35.283" v="12020"/>
        <pc:sldMkLst>
          <pc:docMk/>
          <pc:sldMk cId="4195438022" sldId="576"/>
        </pc:sldMkLst>
        <pc:spChg chg="mod">
          <ac:chgData name="Madhumita Saravana Kumar" userId="9ffa2865-6a19-4249-a78c-e95e8c3ee8d6" providerId="ADAL" clId="{FE2ECCFF-DD09-459C-8D7B-D065EFB80D5A}" dt="2022-01-05T10:57:13.767" v="12019" actId="20577"/>
          <ac:spMkLst>
            <pc:docMk/>
            <pc:sldMk cId="4195438022" sldId="576"/>
            <ac:spMk id="10" creationId="{6522FDFB-59DD-4107-9166-E5855977827F}"/>
          </ac:spMkLst>
        </pc:spChg>
        <pc:picChg chg="mod">
          <ac:chgData name="Madhumita Saravana Kumar" userId="9ffa2865-6a19-4249-a78c-e95e8c3ee8d6" providerId="ADAL" clId="{FE2ECCFF-DD09-459C-8D7B-D065EFB80D5A}" dt="2022-01-05T10:34:16.023" v="11825" actId="1076"/>
          <ac:picMkLst>
            <pc:docMk/>
            <pc:sldMk cId="4195438022" sldId="576"/>
            <ac:picMk id="7" creationId="{3EB8DEAB-2554-4C32-BD30-A22FFCEBCD56}"/>
          </ac:picMkLst>
        </pc:picChg>
      </pc:sldChg>
      <pc:sldChg chg="modSp mod modNotesTx">
        <pc:chgData name="Madhumita Saravana Kumar" userId="9ffa2865-6a19-4249-a78c-e95e8c3ee8d6" providerId="ADAL" clId="{FE2ECCFF-DD09-459C-8D7B-D065EFB80D5A}" dt="2022-01-05T12:54:58.963" v="15763" actId="20577"/>
        <pc:sldMkLst>
          <pc:docMk/>
          <pc:sldMk cId="2194715880" sldId="617"/>
        </pc:sldMkLst>
        <pc:spChg chg="mod">
          <ac:chgData name="Madhumita Saravana Kumar" userId="9ffa2865-6a19-4249-a78c-e95e8c3ee8d6" providerId="ADAL" clId="{FE2ECCFF-DD09-459C-8D7B-D065EFB80D5A}" dt="2022-01-03T12:09:51.568" v="11443" actId="20577"/>
          <ac:spMkLst>
            <pc:docMk/>
            <pc:sldMk cId="2194715880" sldId="617"/>
            <ac:spMk id="5" creationId="{4B1A5850-756A-4EA1-A521-7D99DBEFD036}"/>
          </ac:spMkLst>
        </pc:spChg>
        <pc:spChg chg="mod">
          <ac:chgData name="Madhumita Saravana Kumar" userId="9ffa2865-6a19-4249-a78c-e95e8c3ee8d6" providerId="ADAL" clId="{FE2ECCFF-DD09-459C-8D7B-D065EFB80D5A}" dt="2022-01-03T12:08:46.338" v="11419" actId="122"/>
          <ac:spMkLst>
            <pc:docMk/>
            <pc:sldMk cId="2194715880" sldId="617"/>
            <ac:spMk id="20" creationId="{256F8BF6-59EC-443D-B618-2F7DDE984634}"/>
          </ac:spMkLst>
        </pc:spChg>
        <pc:spChg chg="mod">
          <ac:chgData name="Madhumita Saravana Kumar" userId="9ffa2865-6a19-4249-a78c-e95e8c3ee8d6" providerId="ADAL" clId="{FE2ECCFF-DD09-459C-8D7B-D065EFB80D5A}" dt="2022-01-03T12:08:49.912" v="11420" actId="108"/>
          <ac:spMkLst>
            <pc:docMk/>
            <pc:sldMk cId="2194715880" sldId="617"/>
            <ac:spMk id="74" creationId="{9620294A-2789-4128-9AAD-992FD184E7DB}"/>
          </ac:spMkLst>
        </pc:spChg>
        <pc:spChg chg="mod">
          <ac:chgData name="Madhumita Saravana Kumar" userId="9ffa2865-6a19-4249-a78c-e95e8c3ee8d6" providerId="ADAL" clId="{FE2ECCFF-DD09-459C-8D7B-D065EFB80D5A}" dt="2022-01-03T12:10:03.237" v="11444" actId="108"/>
          <ac:spMkLst>
            <pc:docMk/>
            <pc:sldMk cId="2194715880" sldId="617"/>
            <ac:spMk id="76" creationId="{6EE4D749-A362-4282-83AB-365953CE64AA}"/>
          </ac:spMkLst>
        </pc:spChg>
        <pc:spChg chg="mod">
          <ac:chgData name="Madhumita Saravana Kumar" userId="9ffa2865-6a19-4249-a78c-e95e8c3ee8d6" providerId="ADAL" clId="{FE2ECCFF-DD09-459C-8D7B-D065EFB80D5A}" dt="2022-01-03T12:09:24.955" v="11432" actId="20577"/>
          <ac:spMkLst>
            <pc:docMk/>
            <pc:sldMk cId="2194715880" sldId="617"/>
            <ac:spMk id="81" creationId="{43473F6C-9710-4742-96FA-B99F778C9370}"/>
          </ac:spMkLst>
        </pc:spChg>
        <pc:spChg chg="mod">
          <ac:chgData name="Madhumita Saravana Kumar" userId="9ffa2865-6a19-4249-a78c-e95e8c3ee8d6" providerId="ADAL" clId="{FE2ECCFF-DD09-459C-8D7B-D065EFB80D5A}" dt="2022-01-03T12:10:16.544" v="11445" actId="108"/>
          <ac:spMkLst>
            <pc:docMk/>
            <pc:sldMk cId="2194715880" sldId="617"/>
            <ac:spMk id="103" creationId="{E2E5B845-38C9-41BE-9703-2CDCAEA535AF}"/>
          </ac:spMkLst>
        </pc:spChg>
        <pc:spChg chg="mod">
          <ac:chgData name="Madhumita Saravana Kumar" userId="9ffa2865-6a19-4249-a78c-e95e8c3ee8d6" providerId="ADAL" clId="{FE2ECCFF-DD09-459C-8D7B-D065EFB80D5A}" dt="2022-01-03T12:10:28.021" v="11447" actId="1076"/>
          <ac:spMkLst>
            <pc:docMk/>
            <pc:sldMk cId="2194715880" sldId="617"/>
            <ac:spMk id="105" creationId="{008D682C-1E85-4252-9306-8401EE2ECB18}"/>
          </ac:spMkLst>
        </pc:spChg>
        <pc:spChg chg="mod">
          <ac:chgData name="Madhumita Saravana Kumar" userId="9ffa2865-6a19-4249-a78c-e95e8c3ee8d6" providerId="ADAL" clId="{FE2ECCFF-DD09-459C-8D7B-D065EFB80D5A}" dt="2022-01-03T12:09:03.256" v="11423" actId="120"/>
          <ac:spMkLst>
            <pc:docMk/>
            <pc:sldMk cId="2194715880" sldId="617"/>
            <ac:spMk id="106" creationId="{4D379C8D-BF14-4B59-8443-2CB52B574A1D}"/>
          </ac:spMkLst>
        </pc:spChg>
      </pc:sldChg>
      <pc:sldChg chg="addSp delSp modSp mod modNotesTx">
        <pc:chgData name="Madhumita Saravana Kumar" userId="9ffa2865-6a19-4249-a78c-e95e8c3ee8d6" providerId="ADAL" clId="{FE2ECCFF-DD09-459C-8D7B-D065EFB80D5A}" dt="2021-12-30T13:40:17.180" v="11394" actId="20577"/>
        <pc:sldMkLst>
          <pc:docMk/>
          <pc:sldMk cId="967502715" sldId="618"/>
        </pc:sldMkLst>
        <pc:spChg chg="mod">
          <ac:chgData name="Madhumita Saravana Kumar" userId="9ffa2865-6a19-4249-a78c-e95e8c3ee8d6" providerId="ADAL" clId="{FE2ECCFF-DD09-459C-8D7B-D065EFB80D5A}" dt="2021-12-22T15:22:59.369" v="5146" actId="20577"/>
          <ac:spMkLst>
            <pc:docMk/>
            <pc:sldMk cId="967502715" sldId="618"/>
            <ac:spMk id="21" creationId="{B1F6566C-725F-4ACE-A095-A79AACEE125C}"/>
          </ac:spMkLst>
        </pc:spChg>
        <pc:spChg chg="del">
          <ac:chgData name="Madhumita Saravana Kumar" userId="9ffa2865-6a19-4249-a78c-e95e8c3ee8d6" providerId="ADAL" clId="{FE2ECCFF-DD09-459C-8D7B-D065EFB80D5A}" dt="2021-12-21T14:52:14.156" v="2199" actId="478"/>
          <ac:spMkLst>
            <pc:docMk/>
            <pc:sldMk cId="967502715" sldId="618"/>
            <ac:spMk id="36" creationId="{2B63780D-CB3B-4260-A90A-9A302283D56A}"/>
          </ac:spMkLst>
        </pc:spChg>
        <pc:spChg chg="del">
          <ac:chgData name="Madhumita Saravana Kumar" userId="9ffa2865-6a19-4249-a78c-e95e8c3ee8d6" providerId="ADAL" clId="{FE2ECCFF-DD09-459C-8D7B-D065EFB80D5A}" dt="2021-12-21T14:52:11.340" v="2198" actId="478"/>
          <ac:spMkLst>
            <pc:docMk/>
            <pc:sldMk cId="967502715" sldId="618"/>
            <ac:spMk id="37" creationId="{D514262A-2A33-411D-A1A5-D120AB6C9276}"/>
          </ac:spMkLst>
        </pc:spChg>
        <pc:spChg chg="add mod">
          <ac:chgData name="Madhumita Saravana Kumar" userId="9ffa2865-6a19-4249-a78c-e95e8c3ee8d6" providerId="ADAL" clId="{FE2ECCFF-DD09-459C-8D7B-D065EFB80D5A}" dt="2021-12-21T14:52:28.779" v="2203" actId="1076"/>
          <ac:spMkLst>
            <pc:docMk/>
            <pc:sldMk cId="967502715" sldId="618"/>
            <ac:spMk id="63" creationId="{C134A2A2-1946-48F3-BF51-D009B270C8EE}"/>
          </ac:spMkLst>
        </pc:spChg>
        <pc:grpChg chg="del">
          <ac:chgData name="Madhumita Saravana Kumar" userId="9ffa2865-6a19-4249-a78c-e95e8c3ee8d6" providerId="ADAL" clId="{FE2ECCFF-DD09-459C-8D7B-D065EFB80D5A}" dt="2021-12-21T14:52:14.156" v="2199" actId="478"/>
          <ac:grpSpMkLst>
            <pc:docMk/>
            <pc:sldMk cId="967502715" sldId="618"/>
            <ac:grpSpMk id="23" creationId="{1695994A-A75B-4FC4-A511-58BB7610C25A}"/>
          </ac:grpSpMkLst>
        </pc:grpChg>
        <pc:grpChg chg="del">
          <ac:chgData name="Madhumita Saravana Kumar" userId="9ffa2865-6a19-4249-a78c-e95e8c3ee8d6" providerId="ADAL" clId="{FE2ECCFF-DD09-459C-8D7B-D065EFB80D5A}" dt="2021-12-21T14:52:11.340" v="2198" actId="478"/>
          <ac:grpSpMkLst>
            <pc:docMk/>
            <pc:sldMk cId="967502715" sldId="618"/>
            <ac:grpSpMk id="34" creationId="{52265916-586C-4156-BF2C-482F057BE40B}"/>
          </ac:grpSpMkLst>
        </pc:grpChg>
        <pc:grpChg chg="add mod">
          <ac:chgData name="Madhumita Saravana Kumar" userId="9ffa2865-6a19-4249-a78c-e95e8c3ee8d6" providerId="ADAL" clId="{FE2ECCFF-DD09-459C-8D7B-D065EFB80D5A}" dt="2021-12-21T14:52:28.779" v="2203" actId="1076"/>
          <ac:grpSpMkLst>
            <pc:docMk/>
            <pc:sldMk cId="967502715" sldId="618"/>
            <ac:grpSpMk id="64" creationId="{DDC90619-1329-43B0-A390-85283B7908CF}"/>
          </ac:grpSpMkLst>
        </pc:grpChg>
        <pc:cxnChg chg="ord">
          <ac:chgData name="Madhumita Saravana Kumar" userId="9ffa2865-6a19-4249-a78c-e95e8c3ee8d6" providerId="ADAL" clId="{FE2ECCFF-DD09-459C-8D7B-D065EFB80D5A}" dt="2021-12-21T14:52:35.461" v="2204" actId="166"/>
          <ac:cxnSpMkLst>
            <pc:docMk/>
            <pc:sldMk cId="967502715" sldId="618"/>
            <ac:cxnSpMk id="28" creationId="{AE424B1F-AF2E-440D-ACFC-6B6C406D94F6}"/>
          </ac:cxnSpMkLst>
        </pc:cxnChg>
        <pc:cxnChg chg="mod">
          <ac:chgData name="Madhumita Saravana Kumar" userId="9ffa2865-6a19-4249-a78c-e95e8c3ee8d6" providerId="ADAL" clId="{FE2ECCFF-DD09-459C-8D7B-D065EFB80D5A}" dt="2021-12-21T14:52:07.066" v="2197"/>
          <ac:cxnSpMkLst>
            <pc:docMk/>
            <pc:sldMk cId="967502715" sldId="618"/>
            <ac:cxnSpMk id="65" creationId="{6A080989-91C2-4491-8791-1A717DE3E0AB}"/>
          </ac:cxnSpMkLst>
        </pc:cxnChg>
        <pc:cxnChg chg="mod">
          <ac:chgData name="Madhumita Saravana Kumar" userId="9ffa2865-6a19-4249-a78c-e95e8c3ee8d6" providerId="ADAL" clId="{FE2ECCFF-DD09-459C-8D7B-D065EFB80D5A}" dt="2021-12-21T14:52:07.066" v="2197"/>
          <ac:cxnSpMkLst>
            <pc:docMk/>
            <pc:sldMk cId="967502715" sldId="618"/>
            <ac:cxnSpMk id="66" creationId="{6D3DA977-113A-449C-8682-2CF6455E72ED}"/>
          </ac:cxnSpMkLst>
        </pc:cxnChg>
        <pc:cxnChg chg="mod">
          <ac:chgData name="Madhumita Saravana Kumar" userId="9ffa2865-6a19-4249-a78c-e95e8c3ee8d6" providerId="ADAL" clId="{FE2ECCFF-DD09-459C-8D7B-D065EFB80D5A}" dt="2021-12-21T14:52:07.066" v="2197"/>
          <ac:cxnSpMkLst>
            <pc:docMk/>
            <pc:sldMk cId="967502715" sldId="618"/>
            <ac:cxnSpMk id="67" creationId="{0419595D-9831-4AC8-A814-74225CC9B7D8}"/>
          </ac:cxnSpMkLst>
        </pc:cxnChg>
        <pc:cxnChg chg="mod">
          <ac:chgData name="Madhumita Saravana Kumar" userId="9ffa2865-6a19-4249-a78c-e95e8c3ee8d6" providerId="ADAL" clId="{FE2ECCFF-DD09-459C-8D7B-D065EFB80D5A}" dt="2021-12-21T14:52:07.066" v="2197"/>
          <ac:cxnSpMkLst>
            <pc:docMk/>
            <pc:sldMk cId="967502715" sldId="618"/>
            <ac:cxnSpMk id="68" creationId="{90BE332F-C47D-4B49-B891-9B9E75976832}"/>
          </ac:cxnSpMkLst>
        </pc:cxnChg>
        <pc:cxnChg chg="mod">
          <ac:chgData name="Madhumita Saravana Kumar" userId="9ffa2865-6a19-4249-a78c-e95e8c3ee8d6" providerId="ADAL" clId="{FE2ECCFF-DD09-459C-8D7B-D065EFB80D5A}" dt="2021-12-21T14:52:07.066" v="2197"/>
          <ac:cxnSpMkLst>
            <pc:docMk/>
            <pc:sldMk cId="967502715" sldId="618"/>
            <ac:cxnSpMk id="69" creationId="{F0F967A3-5BEF-434A-A851-4C3486E5EA9D}"/>
          </ac:cxnSpMkLst>
        </pc:cxnChg>
      </pc:sldChg>
      <pc:sldChg chg="addSp modSp del mod">
        <pc:chgData name="Madhumita Saravana Kumar" userId="9ffa2865-6a19-4249-a78c-e95e8c3ee8d6" providerId="ADAL" clId="{FE2ECCFF-DD09-459C-8D7B-D065EFB80D5A}" dt="2021-12-23T13:01:48.324" v="7765" actId="47"/>
        <pc:sldMkLst>
          <pc:docMk/>
          <pc:sldMk cId="211720121" sldId="619"/>
        </pc:sldMkLst>
        <pc:spChg chg="add mod">
          <ac:chgData name="Madhumita Saravana Kumar" userId="9ffa2865-6a19-4249-a78c-e95e8c3ee8d6" providerId="ADAL" clId="{FE2ECCFF-DD09-459C-8D7B-D065EFB80D5A}" dt="2021-12-20T13:44:38.078" v="1645" actId="20577"/>
          <ac:spMkLst>
            <pc:docMk/>
            <pc:sldMk cId="211720121" sldId="619"/>
            <ac:spMk id="6" creationId="{F6A694B9-63A1-4F21-A0A6-F10ED36AB5C6}"/>
          </ac:spMkLst>
        </pc:spChg>
      </pc:sldChg>
      <pc:sldChg chg="addSp delSp modSp mod modNotesTx">
        <pc:chgData name="Madhumita Saravana Kumar" userId="9ffa2865-6a19-4249-a78c-e95e8c3ee8d6" providerId="ADAL" clId="{FE2ECCFF-DD09-459C-8D7B-D065EFB80D5A}" dt="2022-01-07T11:09:41.198" v="24112" actId="20577"/>
        <pc:sldMkLst>
          <pc:docMk/>
          <pc:sldMk cId="880289833" sldId="620"/>
        </pc:sldMkLst>
        <pc:spChg chg="mod topLvl">
          <ac:chgData name="Madhumita Saravana Kumar" userId="9ffa2865-6a19-4249-a78c-e95e8c3ee8d6" providerId="ADAL" clId="{FE2ECCFF-DD09-459C-8D7B-D065EFB80D5A}" dt="2022-01-03T13:58:23.886" v="11569" actId="1038"/>
          <ac:spMkLst>
            <pc:docMk/>
            <pc:sldMk cId="880289833" sldId="620"/>
            <ac:spMk id="6" creationId="{545CDE3D-C169-4607-846D-62BA09CB6070}"/>
          </ac:spMkLst>
        </pc:spChg>
        <pc:spChg chg="del topLvl">
          <ac:chgData name="Madhumita Saravana Kumar" userId="9ffa2865-6a19-4249-a78c-e95e8c3ee8d6" providerId="ADAL" clId="{FE2ECCFF-DD09-459C-8D7B-D065EFB80D5A}" dt="2021-12-21T14:50:02.715" v="2191" actId="478"/>
          <ac:spMkLst>
            <pc:docMk/>
            <pc:sldMk cId="880289833" sldId="620"/>
            <ac:spMk id="7" creationId="{6370765C-3CF1-41B1-97E8-3FE20D46F39D}"/>
          </ac:spMkLst>
        </pc:spChg>
        <pc:spChg chg="del">
          <ac:chgData name="Madhumita Saravana Kumar" userId="9ffa2865-6a19-4249-a78c-e95e8c3ee8d6" providerId="ADAL" clId="{FE2ECCFF-DD09-459C-8D7B-D065EFB80D5A}" dt="2021-12-21T14:49:58.124" v="2188" actId="478"/>
          <ac:spMkLst>
            <pc:docMk/>
            <pc:sldMk cId="880289833" sldId="620"/>
            <ac:spMk id="8" creationId="{3C553C90-13AD-4A98-8BA4-1CD92F54AAAA}"/>
          </ac:spMkLst>
        </pc:spChg>
        <pc:spChg chg="mod">
          <ac:chgData name="Madhumita Saravana Kumar" userId="9ffa2865-6a19-4249-a78c-e95e8c3ee8d6" providerId="ADAL" clId="{FE2ECCFF-DD09-459C-8D7B-D065EFB80D5A}" dt="2022-01-03T13:58:23.886" v="11569" actId="1038"/>
          <ac:spMkLst>
            <pc:docMk/>
            <pc:sldMk cId="880289833" sldId="620"/>
            <ac:spMk id="23" creationId="{203F2069-107F-4931-96A6-EC001668D446}"/>
          </ac:spMkLst>
        </pc:spChg>
        <pc:spChg chg="mod">
          <ac:chgData name="Madhumita Saravana Kumar" userId="9ffa2865-6a19-4249-a78c-e95e8c3ee8d6" providerId="ADAL" clId="{FE2ECCFF-DD09-459C-8D7B-D065EFB80D5A}" dt="2022-01-03T13:58:23.886" v="11569" actId="1038"/>
          <ac:spMkLst>
            <pc:docMk/>
            <pc:sldMk cId="880289833" sldId="620"/>
            <ac:spMk id="29" creationId="{AD55923E-AAA9-4EE7-93E6-E87404E6CFEE}"/>
          </ac:spMkLst>
        </pc:spChg>
        <pc:spChg chg="mod">
          <ac:chgData name="Madhumita Saravana Kumar" userId="9ffa2865-6a19-4249-a78c-e95e8c3ee8d6" providerId="ADAL" clId="{FE2ECCFF-DD09-459C-8D7B-D065EFB80D5A}" dt="2022-01-03T13:58:23.886" v="11569" actId="1038"/>
          <ac:spMkLst>
            <pc:docMk/>
            <pc:sldMk cId="880289833" sldId="620"/>
            <ac:spMk id="65" creationId="{244493E2-BAB6-4888-BC80-1BA3003D8F65}"/>
          </ac:spMkLst>
        </pc:spChg>
        <pc:spChg chg="mod">
          <ac:chgData name="Madhumita Saravana Kumar" userId="9ffa2865-6a19-4249-a78c-e95e8c3ee8d6" providerId="ADAL" clId="{FE2ECCFF-DD09-459C-8D7B-D065EFB80D5A}" dt="2022-01-03T13:58:23.886" v="11569" actId="1038"/>
          <ac:spMkLst>
            <pc:docMk/>
            <pc:sldMk cId="880289833" sldId="620"/>
            <ac:spMk id="68" creationId="{32E96338-37C8-4B10-9EE8-0659071BFCB1}"/>
          </ac:spMkLst>
        </pc:spChg>
        <pc:spChg chg="mod">
          <ac:chgData name="Madhumita Saravana Kumar" userId="9ffa2865-6a19-4249-a78c-e95e8c3ee8d6" providerId="ADAL" clId="{FE2ECCFF-DD09-459C-8D7B-D065EFB80D5A}" dt="2022-01-03T13:58:23.886" v="11569" actId="1038"/>
          <ac:spMkLst>
            <pc:docMk/>
            <pc:sldMk cId="880289833" sldId="620"/>
            <ac:spMk id="72" creationId="{1A0FC34D-4159-433C-8910-0470D2DBF2F4}"/>
          </ac:spMkLst>
        </pc:spChg>
        <pc:spChg chg="mod">
          <ac:chgData name="Madhumita Saravana Kumar" userId="9ffa2865-6a19-4249-a78c-e95e8c3ee8d6" providerId="ADAL" clId="{FE2ECCFF-DD09-459C-8D7B-D065EFB80D5A}" dt="2022-01-03T13:58:23.886" v="11569" actId="1038"/>
          <ac:spMkLst>
            <pc:docMk/>
            <pc:sldMk cId="880289833" sldId="620"/>
            <ac:spMk id="74" creationId="{5B2F8906-E763-4A04-B319-6BD1E74F990A}"/>
          </ac:spMkLst>
        </pc:spChg>
        <pc:spChg chg="mod">
          <ac:chgData name="Madhumita Saravana Kumar" userId="9ffa2865-6a19-4249-a78c-e95e8c3ee8d6" providerId="ADAL" clId="{FE2ECCFF-DD09-459C-8D7B-D065EFB80D5A}" dt="2022-01-03T13:58:23.886" v="11569" actId="1038"/>
          <ac:spMkLst>
            <pc:docMk/>
            <pc:sldMk cId="880289833" sldId="620"/>
            <ac:spMk id="77" creationId="{0C3208D3-99F6-45BC-82C0-0AD21B17CE8B}"/>
          </ac:spMkLst>
        </pc:spChg>
        <pc:spChg chg="mod">
          <ac:chgData name="Madhumita Saravana Kumar" userId="9ffa2865-6a19-4249-a78c-e95e8c3ee8d6" providerId="ADAL" clId="{FE2ECCFF-DD09-459C-8D7B-D065EFB80D5A}" dt="2022-01-03T13:58:23.886" v="11569" actId="1038"/>
          <ac:spMkLst>
            <pc:docMk/>
            <pc:sldMk cId="880289833" sldId="620"/>
            <ac:spMk id="79" creationId="{D55B8CC3-2F51-46B5-852B-CC5C2D793A1E}"/>
          </ac:spMkLst>
        </pc:spChg>
        <pc:spChg chg="mod">
          <ac:chgData name="Madhumita Saravana Kumar" userId="9ffa2865-6a19-4249-a78c-e95e8c3ee8d6" providerId="ADAL" clId="{FE2ECCFF-DD09-459C-8D7B-D065EFB80D5A}" dt="2022-01-03T13:58:23.886" v="11569" actId="1038"/>
          <ac:spMkLst>
            <pc:docMk/>
            <pc:sldMk cId="880289833" sldId="620"/>
            <ac:spMk id="84" creationId="{FDE6C5D6-1816-4806-8169-5631D5210CB0}"/>
          </ac:spMkLst>
        </pc:spChg>
        <pc:spChg chg="mod">
          <ac:chgData name="Madhumita Saravana Kumar" userId="9ffa2865-6a19-4249-a78c-e95e8c3ee8d6" providerId="ADAL" clId="{FE2ECCFF-DD09-459C-8D7B-D065EFB80D5A}" dt="2022-01-03T13:58:23.886" v="11569" actId="1038"/>
          <ac:spMkLst>
            <pc:docMk/>
            <pc:sldMk cId="880289833" sldId="620"/>
            <ac:spMk id="85" creationId="{DE189F85-CC08-4F1C-A7B0-6E62282B2567}"/>
          </ac:spMkLst>
        </pc:spChg>
        <pc:spChg chg="mod">
          <ac:chgData name="Madhumita Saravana Kumar" userId="9ffa2865-6a19-4249-a78c-e95e8c3ee8d6" providerId="ADAL" clId="{FE2ECCFF-DD09-459C-8D7B-D065EFB80D5A}" dt="2022-01-03T13:58:23.886" v="11569" actId="1038"/>
          <ac:spMkLst>
            <pc:docMk/>
            <pc:sldMk cId="880289833" sldId="620"/>
            <ac:spMk id="89" creationId="{6E8EF12D-BB52-43FD-A351-02F9408A5FA9}"/>
          </ac:spMkLst>
        </pc:spChg>
        <pc:spChg chg="mod">
          <ac:chgData name="Madhumita Saravana Kumar" userId="9ffa2865-6a19-4249-a78c-e95e8c3ee8d6" providerId="ADAL" clId="{FE2ECCFF-DD09-459C-8D7B-D065EFB80D5A}" dt="2022-01-03T13:58:23.886" v="11569" actId="1038"/>
          <ac:spMkLst>
            <pc:docMk/>
            <pc:sldMk cId="880289833" sldId="620"/>
            <ac:spMk id="90" creationId="{52F4E0C6-DAD5-4186-9B97-FDD7CE96489C}"/>
          </ac:spMkLst>
        </pc:spChg>
        <pc:spChg chg="mod">
          <ac:chgData name="Madhumita Saravana Kumar" userId="9ffa2865-6a19-4249-a78c-e95e8c3ee8d6" providerId="ADAL" clId="{FE2ECCFF-DD09-459C-8D7B-D065EFB80D5A}" dt="2022-01-03T13:58:23.886" v="11569" actId="1038"/>
          <ac:spMkLst>
            <pc:docMk/>
            <pc:sldMk cId="880289833" sldId="620"/>
            <ac:spMk id="91" creationId="{FA273774-CDCE-40B7-A7F3-46954CDE79F2}"/>
          </ac:spMkLst>
        </pc:spChg>
        <pc:spChg chg="add mod">
          <ac:chgData name="Madhumita Saravana Kumar" userId="9ffa2865-6a19-4249-a78c-e95e8c3ee8d6" providerId="ADAL" clId="{FE2ECCFF-DD09-459C-8D7B-D065EFB80D5A}" dt="2022-01-03T13:58:23.886" v="11569" actId="1038"/>
          <ac:spMkLst>
            <pc:docMk/>
            <pc:sldMk cId="880289833" sldId="620"/>
            <ac:spMk id="99" creationId="{7C72D4DE-D348-466F-BB58-00EAEF3C696E}"/>
          </ac:spMkLst>
        </pc:spChg>
        <pc:spChg chg="mod">
          <ac:chgData name="Madhumita Saravana Kumar" userId="9ffa2865-6a19-4249-a78c-e95e8c3ee8d6" providerId="ADAL" clId="{FE2ECCFF-DD09-459C-8D7B-D065EFB80D5A}" dt="2022-01-03T13:58:23.886" v="11569" actId="1038"/>
          <ac:spMkLst>
            <pc:docMk/>
            <pc:sldMk cId="880289833" sldId="620"/>
            <ac:spMk id="121" creationId="{ABD3B3D0-C8F6-4983-B43F-67886D6E2191}"/>
          </ac:spMkLst>
        </pc:spChg>
        <pc:spChg chg="mod">
          <ac:chgData name="Madhumita Saravana Kumar" userId="9ffa2865-6a19-4249-a78c-e95e8c3ee8d6" providerId="ADAL" clId="{FE2ECCFF-DD09-459C-8D7B-D065EFB80D5A}" dt="2022-01-03T13:58:23.886" v="11569" actId="1038"/>
          <ac:spMkLst>
            <pc:docMk/>
            <pc:sldMk cId="880289833" sldId="620"/>
            <ac:spMk id="122" creationId="{C23FEED1-E504-46D6-A00C-3B46631DF910}"/>
          </ac:spMkLst>
        </pc:spChg>
        <pc:spChg chg="mod">
          <ac:chgData name="Madhumita Saravana Kumar" userId="9ffa2865-6a19-4249-a78c-e95e8c3ee8d6" providerId="ADAL" clId="{FE2ECCFF-DD09-459C-8D7B-D065EFB80D5A}" dt="2022-01-03T13:58:23.886" v="11569" actId="1038"/>
          <ac:spMkLst>
            <pc:docMk/>
            <pc:sldMk cId="880289833" sldId="620"/>
            <ac:spMk id="123" creationId="{9C357FCE-4A8B-4A5E-B719-D47B4E9BAB70}"/>
          </ac:spMkLst>
        </pc:spChg>
        <pc:spChg chg="mod">
          <ac:chgData name="Madhumita Saravana Kumar" userId="9ffa2865-6a19-4249-a78c-e95e8c3ee8d6" providerId="ADAL" clId="{FE2ECCFF-DD09-459C-8D7B-D065EFB80D5A}" dt="2022-01-03T13:58:23.886" v="11569" actId="1038"/>
          <ac:spMkLst>
            <pc:docMk/>
            <pc:sldMk cId="880289833" sldId="620"/>
            <ac:spMk id="124" creationId="{0E05CC51-7A0C-40A8-A953-E6AA70DE9878}"/>
          </ac:spMkLst>
        </pc:spChg>
        <pc:spChg chg="mod">
          <ac:chgData name="Madhumita Saravana Kumar" userId="9ffa2865-6a19-4249-a78c-e95e8c3ee8d6" providerId="ADAL" clId="{FE2ECCFF-DD09-459C-8D7B-D065EFB80D5A}" dt="2022-01-03T13:58:23.886" v="11569" actId="1038"/>
          <ac:spMkLst>
            <pc:docMk/>
            <pc:sldMk cId="880289833" sldId="620"/>
            <ac:spMk id="25604" creationId="{00000000-0000-0000-0000-000000000000}"/>
          </ac:spMkLst>
        </pc:spChg>
        <pc:spChg chg="mod">
          <ac:chgData name="Madhumita Saravana Kumar" userId="9ffa2865-6a19-4249-a78c-e95e8c3ee8d6" providerId="ADAL" clId="{FE2ECCFF-DD09-459C-8D7B-D065EFB80D5A}" dt="2022-01-03T13:58:23.886" v="11569" actId="1038"/>
          <ac:spMkLst>
            <pc:docMk/>
            <pc:sldMk cId="880289833" sldId="620"/>
            <ac:spMk id="25612" creationId="{4A20747B-CEB6-42C0-89A5-92C7C4081DBF}"/>
          </ac:spMkLst>
        </pc:spChg>
        <pc:spChg chg="mod">
          <ac:chgData name="Madhumita Saravana Kumar" userId="9ffa2865-6a19-4249-a78c-e95e8c3ee8d6" providerId="ADAL" clId="{FE2ECCFF-DD09-459C-8D7B-D065EFB80D5A}" dt="2022-01-03T13:58:23.886" v="11569" actId="1038"/>
          <ac:spMkLst>
            <pc:docMk/>
            <pc:sldMk cId="880289833" sldId="620"/>
            <ac:spMk id="25613" creationId="{F883C595-0B34-4E9C-A30B-3ED1254EA05B}"/>
          </ac:spMkLst>
        </pc:spChg>
        <pc:spChg chg="mod">
          <ac:chgData name="Madhumita Saravana Kumar" userId="9ffa2865-6a19-4249-a78c-e95e8c3ee8d6" providerId="ADAL" clId="{FE2ECCFF-DD09-459C-8D7B-D065EFB80D5A}" dt="2022-01-03T13:58:23.886" v="11569" actId="1038"/>
          <ac:spMkLst>
            <pc:docMk/>
            <pc:sldMk cId="880289833" sldId="620"/>
            <ac:spMk id="25618" creationId="{B2D420F4-E661-489D-86D6-098F881D213E}"/>
          </ac:spMkLst>
        </pc:spChg>
        <pc:spChg chg="mod">
          <ac:chgData name="Madhumita Saravana Kumar" userId="9ffa2865-6a19-4249-a78c-e95e8c3ee8d6" providerId="ADAL" clId="{FE2ECCFF-DD09-459C-8D7B-D065EFB80D5A}" dt="2022-01-03T13:58:23.886" v="11569" actId="1038"/>
          <ac:spMkLst>
            <pc:docMk/>
            <pc:sldMk cId="880289833" sldId="620"/>
            <ac:spMk id="25622" creationId="{4A899D94-0779-446A-B8E6-E0D06363B0B4}"/>
          </ac:spMkLst>
        </pc:spChg>
        <pc:spChg chg="mod">
          <ac:chgData name="Madhumita Saravana Kumar" userId="9ffa2865-6a19-4249-a78c-e95e8c3ee8d6" providerId="ADAL" clId="{FE2ECCFF-DD09-459C-8D7B-D065EFB80D5A}" dt="2022-01-03T13:58:23.886" v="11569" actId="1038"/>
          <ac:spMkLst>
            <pc:docMk/>
            <pc:sldMk cId="880289833" sldId="620"/>
            <ac:spMk id="25631" creationId="{018C263A-23A1-4780-B847-81AF581E0CEA}"/>
          </ac:spMkLst>
        </pc:spChg>
        <pc:grpChg chg="mod">
          <ac:chgData name="Madhumita Saravana Kumar" userId="9ffa2865-6a19-4249-a78c-e95e8c3ee8d6" providerId="ADAL" clId="{FE2ECCFF-DD09-459C-8D7B-D065EFB80D5A}" dt="2022-01-03T13:58:23.886" v="11569" actId="1038"/>
          <ac:grpSpMkLst>
            <pc:docMk/>
            <pc:sldMk cId="880289833" sldId="620"/>
            <ac:grpSpMk id="2" creationId="{D0A26E78-420E-4522-B215-ED944D430B4A}"/>
          </ac:grpSpMkLst>
        </pc:grpChg>
        <pc:grpChg chg="add mod">
          <ac:chgData name="Madhumita Saravana Kumar" userId="9ffa2865-6a19-4249-a78c-e95e8c3ee8d6" providerId="ADAL" clId="{FE2ECCFF-DD09-459C-8D7B-D065EFB80D5A}" dt="2022-01-03T13:58:23.886" v="11569" actId="1038"/>
          <ac:grpSpMkLst>
            <pc:docMk/>
            <pc:sldMk cId="880289833" sldId="620"/>
            <ac:grpSpMk id="3" creationId="{8F3A1004-A70E-4CE0-9A47-CC196ECB3AF5}"/>
          </ac:grpSpMkLst>
        </pc:grpChg>
        <pc:grpChg chg="add del">
          <ac:chgData name="Madhumita Saravana Kumar" userId="9ffa2865-6a19-4249-a78c-e95e8c3ee8d6" providerId="ADAL" clId="{FE2ECCFF-DD09-459C-8D7B-D065EFB80D5A}" dt="2021-12-21T14:50:02.715" v="2191" actId="478"/>
          <ac:grpSpMkLst>
            <pc:docMk/>
            <pc:sldMk cId="880289833" sldId="620"/>
            <ac:grpSpMk id="4" creationId="{299475E6-110C-4638-82C9-395832456232}"/>
          </ac:grpSpMkLst>
        </pc:grpChg>
        <pc:grpChg chg="del">
          <ac:chgData name="Madhumita Saravana Kumar" userId="9ffa2865-6a19-4249-a78c-e95e8c3ee8d6" providerId="ADAL" clId="{FE2ECCFF-DD09-459C-8D7B-D065EFB80D5A}" dt="2021-12-21T14:49:58.124" v="2188" actId="478"/>
          <ac:grpSpMkLst>
            <pc:docMk/>
            <pc:sldMk cId="880289833" sldId="620"/>
            <ac:grpSpMk id="5" creationId="{A108E4AB-B510-4B36-A078-E2FA04DED7D1}"/>
          </ac:grpSpMkLst>
        </pc:grpChg>
        <pc:grpChg chg="mod">
          <ac:chgData name="Madhumita Saravana Kumar" userId="9ffa2865-6a19-4249-a78c-e95e8c3ee8d6" providerId="ADAL" clId="{FE2ECCFF-DD09-459C-8D7B-D065EFB80D5A}" dt="2022-01-03T13:58:23.886" v="11569" actId="1038"/>
          <ac:grpSpMkLst>
            <pc:docMk/>
            <pc:sldMk cId="880289833" sldId="620"/>
            <ac:grpSpMk id="9" creationId="{BDBBA827-70CB-4B56-9BAE-F7566596D944}"/>
          </ac:grpSpMkLst>
        </pc:grpChg>
        <pc:grpChg chg="mod">
          <ac:chgData name="Madhumita Saravana Kumar" userId="9ffa2865-6a19-4249-a78c-e95e8c3ee8d6" providerId="ADAL" clId="{FE2ECCFF-DD09-459C-8D7B-D065EFB80D5A}" dt="2022-01-03T13:58:23.886" v="11569" actId="1038"/>
          <ac:grpSpMkLst>
            <pc:docMk/>
            <pc:sldMk cId="880289833" sldId="620"/>
            <ac:grpSpMk id="71" creationId="{B57AF593-79F1-4A20-BC12-BD999CE4D2E3}"/>
          </ac:grpSpMkLst>
        </pc:grpChg>
        <pc:grpChg chg="mod">
          <ac:chgData name="Madhumita Saravana Kumar" userId="9ffa2865-6a19-4249-a78c-e95e8c3ee8d6" providerId="ADAL" clId="{FE2ECCFF-DD09-459C-8D7B-D065EFB80D5A}" dt="2022-01-03T13:58:23.886" v="11569" actId="1038"/>
          <ac:grpSpMkLst>
            <pc:docMk/>
            <pc:sldMk cId="880289833" sldId="620"/>
            <ac:grpSpMk id="73" creationId="{1A4E68CE-3109-4CC2-BC55-9A8088EC4F2B}"/>
          </ac:grpSpMkLst>
        </pc:grpChg>
        <pc:grpChg chg="add mod">
          <ac:chgData name="Madhumita Saravana Kumar" userId="9ffa2865-6a19-4249-a78c-e95e8c3ee8d6" providerId="ADAL" clId="{FE2ECCFF-DD09-459C-8D7B-D065EFB80D5A}" dt="2022-01-03T13:58:23.886" v="11569" actId="1038"/>
          <ac:grpSpMkLst>
            <pc:docMk/>
            <pc:sldMk cId="880289833" sldId="620"/>
            <ac:grpSpMk id="105" creationId="{0B4B885F-70F1-4D04-AB88-10EDFBEE3110}"/>
          </ac:grpSpMkLst>
        </pc:grpChg>
        <pc:cxnChg chg="mod">
          <ac:chgData name="Madhumita Saravana Kumar" userId="9ffa2865-6a19-4249-a78c-e95e8c3ee8d6" providerId="ADAL" clId="{FE2ECCFF-DD09-459C-8D7B-D065EFB80D5A}" dt="2022-01-03T13:58:23.886" v="11569" actId="1038"/>
          <ac:cxnSpMkLst>
            <pc:docMk/>
            <pc:sldMk cId="880289833" sldId="620"/>
            <ac:cxnSpMk id="14" creationId="{E87E1777-9EB4-48BE-A2F6-DF2D5747C043}"/>
          </ac:cxnSpMkLst>
        </pc:cxnChg>
        <pc:cxnChg chg="mod">
          <ac:chgData name="Madhumita Saravana Kumar" userId="9ffa2865-6a19-4249-a78c-e95e8c3ee8d6" providerId="ADAL" clId="{FE2ECCFF-DD09-459C-8D7B-D065EFB80D5A}" dt="2022-01-03T13:58:23.886" v="11569" actId="1038"/>
          <ac:cxnSpMkLst>
            <pc:docMk/>
            <pc:sldMk cId="880289833" sldId="620"/>
            <ac:cxnSpMk id="16" creationId="{6FD9DC3E-9940-48D0-BF2D-3FD339AF798D}"/>
          </ac:cxnSpMkLst>
        </pc:cxnChg>
        <pc:cxnChg chg="mod">
          <ac:chgData name="Madhumita Saravana Kumar" userId="9ffa2865-6a19-4249-a78c-e95e8c3ee8d6" providerId="ADAL" clId="{FE2ECCFF-DD09-459C-8D7B-D065EFB80D5A}" dt="2022-01-03T13:58:23.886" v="11569" actId="1038"/>
          <ac:cxnSpMkLst>
            <pc:docMk/>
            <pc:sldMk cId="880289833" sldId="620"/>
            <ac:cxnSpMk id="18" creationId="{FA5294D9-C2C4-4583-8DB1-3854B73C8459}"/>
          </ac:cxnSpMkLst>
        </pc:cxnChg>
        <pc:cxnChg chg="mod">
          <ac:chgData name="Madhumita Saravana Kumar" userId="9ffa2865-6a19-4249-a78c-e95e8c3ee8d6" providerId="ADAL" clId="{FE2ECCFF-DD09-459C-8D7B-D065EFB80D5A}" dt="2022-01-03T13:58:23.886" v="11569" actId="1038"/>
          <ac:cxnSpMkLst>
            <pc:docMk/>
            <pc:sldMk cId="880289833" sldId="620"/>
            <ac:cxnSpMk id="25" creationId="{9F847D9B-15C5-4F3E-A509-F30BDA097B21}"/>
          </ac:cxnSpMkLst>
        </pc:cxnChg>
        <pc:cxnChg chg="mod">
          <ac:chgData name="Madhumita Saravana Kumar" userId="9ffa2865-6a19-4249-a78c-e95e8c3ee8d6" providerId="ADAL" clId="{FE2ECCFF-DD09-459C-8D7B-D065EFB80D5A}" dt="2022-01-03T13:58:23.886" v="11569" actId="1038"/>
          <ac:cxnSpMkLst>
            <pc:docMk/>
            <pc:sldMk cId="880289833" sldId="620"/>
            <ac:cxnSpMk id="31" creationId="{62B3AA01-2BC6-4ECC-A7BE-729F34FD2572}"/>
          </ac:cxnSpMkLst>
        </pc:cxnChg>
        <pc:cxnChg chg="mod">
          <ac:chgData name="Madhumita Saravana Kumar" userId="9ffa2865-6a19-4249-a78c-e95e8c3ee8d6" providerId="ADAL" clId="{FE2ECCFF-DD09-459C-8D7B-D065EFB80D5A}" dt="2022-01-03T13:58:23.886" v="11569" actId="1038"/>
          <ac:cxnSpMkLst>
            <pc:docMk/>
            <pc:sldMk cId="880289833" sldId="620"/>
            <ac:cxnSpMk id="34" creationId="{49643453-E59E-4DFD-8435-19F40F8AE811}"/>
          </ac:cxnSpMkLst>
        </pc:cxnChg>
        <pc:cxnChg chg="mod">
          <ac:chgData name="Madhumita Saravana Kumar" userId="9ffa2865-6a19-4249-a78c-e95e8c3ee8d6" providerId="ADAL" clId="{FE2ECCFF-DD09-459C-8D7B-D065EFB80D5A}" dt="2022-01-03T13:58:23.886" v="11569" actId="1038"/>
          <ac:cxnSpMkLst>
            <pc:docMk/>
            <pc:sldMk cId="880289833" sldId="620"/>
            <ac:cxnSpMk id="35" creationId="{9FBC6CCB-11A7-4EE8-9EE8-FCAA36446A6A}"/>
          </ac:cxnSpMkLst>
        </pc:cxnChg>
        <pc:cxnChg chg="mod">
          <ac:chgData name="Madhumita Saravana Kumar" userId="9ffa2865-6a19-4249-a78c-e95e8c3ee8d6" providerId="ADAL" clId="{FE2ECCFF-DD09-459C-8D7B-D065EFB80D5A}" dt="2022-01-03T13:58:23.886" v="11569" actId="1038"/>
          <ac:cxnSpMkLst>
            <pc:docMk/>
            <pc:sldMk cId="880289833" sldId="620"/>
            <ac:cxnSpMk id="43" creationId="{AB1CA582-55EB-4DCB-9309-59C85897C07B}"/>
          </ac:cxnSpMkLst>
        </pc:cxnChg>
        <pc:cxnChg chg="mod">
          <ac:chgData name="Madhumita Saravana Kumar" userId="9ffa2865-6a19-4249-a78c-e95e8c3ee8d6" providerId="ADAL" clId="{FE2ECCFF-DD09-459C-8D7B-D065EFB80D5A}" dt="2022-01-03T13:58:23.886" v="11569" actId="1038"/>
          <ac:cxnSpMkLst>
            <pc:docMk/>
            <pc:sldMk cId="880289833" sldId="620"/>
            <ac:cxnSpMk id="58" creationId="{8EC34358-5EE4-4B3E-B54C-AD3DB1C8071A}"/>
          </ac:cxnSpMkLst>
        </pc:cxnChg>
        <pc:cxnChg chg="mod">
          <ac:chgData name="Madhumita Saravana Kumar" userId="9ffa2865-6a19-4249-a78c-e95e8c3ee8d6" providerId="ADAL" clId="{FE2ECCFF-DD09-459C-8D7B-D065EFB80D5A}" dt="2022-01-03T13:58:23.886" v="11569" actId="1038"/>
          <ac:cxnSpMkLst>
            <pc:docMk/>
            <pc:sldMk cId="880289833" sldId="620"/>
            <ac:cxnSpMk id="75" creationId="{802967EA-77CE-490B-945B-F66E0CDFD478}"/>
          </ac:cxnSpMkLst>
        </pc:cxnChg>
        <pc:cxnChg chg="mod">
          <ac:chgData name="Madhumita Saravana Kumar" userId="9ffa2865-6a19-4249-a78c-e95e8c3ee8d6" providerId="ADAL" clId="{FE2ECCFF-DD09-459C-8D7B-D065EFB80D5A}" dt="2022-01-03T13:58:23.886" v="11569" actId="1038"/>
          <ac:cxnSpMkLst>
            <pc:docMk/>
            <pc:sldMk cId="880289833" sldId="620"/>
            <ac:cxnSpMk id="76" creationId="{5889CA2A-5826-4526-A6EB-B7F7FDF19FBA}"/>
          </ac:cxnSpMkLst>
        </pc:cxnChg>
        <pc:cxnChg chg="mod">
          <ac:chgData name="Madhumita Saravana Kumar" userId="9ffa2865-6a19-4249-a78c-e95e8c3ee8d6" providerId="ADAL" clId="{FE2ECCFF-DD09-459C-8D7B-D065EFB80D5A}" dt="2022-01-03T13:58:23.886" v="11569" actId="1038"/>
          <ac:cxnSpMkLst>
            <pc:docMk/>
            <pc:sldMk cId="880289833" sldId="620"/>
            <ac:cxnSpMk id="92" creationId="{D40CA1D0-F756-4FAE-B136-F64179F891FE}"/>
          </ac:cxnSpMkLst>
        </pc:cxnChg>
        <pc:cxnChg chg="mod">
          <ac:chgData name="Madhumita Saravana Kumar" userId="9ffa2865-6a19-4249-a78c-e95e8c3ee8d6" providerId="ADAL" clId="{FE2ECCFF-DD09-459C-8D7B-D065EFB80D5A}" dt="2022-01-03T13:58:23.886" v="11569" actId="1038"/>
          <ac:cxnSpMkLst>
            <pc:docMk/>
            <pc:sldMk cId="880289833" sldId="620"/>
            <ac:cxnSpMk id="95" creationId="{A0734279-C8C1-40FB-92CD-1C0275D9D145}"/>
          </ac:cxnSpMkLst>
        </pc:cxnChg>
        <pc:cxnChg chg="mod">
          <ac:chgData name="Madhumita Saravana Kumar" userId="9ffa2865-6a19-4249-a78c-e95e8c3ee8d6" providerId="ADAL" clId="{FE2ECCFF-DD09-459C-8D7B-D065EFB80D5A}" dt="2022-01-03T13:58:23.886" v="11569" actId="1038"/>
          <ac:cxnSpMkLst>
            <pc:docMk/>
            <pc:sldMk cId="880289833" sldId="620"/>
            <ac:cxnSpMk id="100" creationId="{363F8EAD-3134-44EE-8D70-ACF89A673511}"/>
          </ac:cxnSpMkLst>
        </pc:cxnChg>
        <pc:cxnChg chg="mod">
          <ac:chgData name="Madhumita Saravana Kumar" userId="9ffa2865-6a19-4249-a78c-e95e8c3ee8d6" providerId="ADAL" clId="{FE2ECCFF-DD09-459C-8D7B-D065EFB80D5A}" dt="2022-01-03T13:58:23.886" v="11569" actId="1038"/>
          <ac:cxnSpMkLst>
            <pc:docMk/>
            <pc:sldMk cId="880289833" sldId="620"/>
            <ac:cxnSpMk id="101" creationId="{44C47E9B-43E8-4718-8DDF-986FF67B18B9}"/>
          </ac:cxnSpMkLst>
        </pc:cxnChg>
        <pc:cxnChg chg="mod">
          <ac:chgData name="Madhumita Saravana Kumar" userId="9ffa2865-6a19-4249-a78c-e95e8c3ee8d6" providerId="ADAL" clId="{FE2ECCFF-DD09-459C-8D7B-D065EFB80D5A}" dt="2022-01-03T13:58:23.886" v="11569" actId="1038"/>
          <ac:cxnSpMkLst>
            <pc:docMk/>
            <pc:sldMk cId="880289833" sldId="620"/>
            <ac:cxnSpMk id="102" creationId="{5F12DF9D-D1D9-4D58-A1E4-45D56E6BF679}"/>
          </ac:cxnSpMkLst>
        </pc:cxnChg>
        <pc:cxnChg chg="mod">
          <ac:chgData name="Madhumita Saravana Kumar" userId="9ffa2865-6a19-4249-a78c-e95e8c3ee8d6" providerId="ADAL" clId="{FE2ECCFF-DD09-459C-8D7B-D065EFB80D5A}" dt="2022-01-03T13:58:23.886" v="11569" actId="1038"/>
          <ac:cxnSpMkLst>
            <pc:docMk/>
            <pc:sldMk cId="880289833" sldId="620"/>
            <ac:cxnSpMk id="103" creationId="{852422F4-CE5B-413A-B720-1708F2FAF70E}"/>
          </ac:cxnSpMkLst>
        </pc:cxnChg>
        <pc:cxnChg chg="mod">
          <ac:chgData name="Madhumita Saravana Kumar" userId="9ffa2865-6a19-4249-a78c-e95e8c3ee8d6" providerId="ADAL" clId="{FE2ECCFF-DD09-459C-8D7B-D065EFB80D5A}" dt="2022-01-03T13:58:23.886" v="11569" actId="1038"/>
          <ac:cxnSpMkLst>
            <pc:docMk/>
            <pc:sldMk cId="880289833" sldId="620"/>
            <ac:cxnSpMk id="104" creationId="{6C4FED09-5582-4E22-88CC-024D79A09670}"/>
          </ac:cxnSpMkLst>
        </pc:cxnChg>
        <pc:cxnChg chg="mod">
          <ac:chgData name="Madhumita Saravana Kumar" userId="9ffa2865-6a19-4249-a78c-e95e8c3ee8d6" providerId="ADAL" clId="{FE2ECCFF-DD09-459C-8D7B-D065EFB80D5A}" dt="2022-01-03T13:58:23.886" v="11569" actId="1038"/>
          <ac:cxnSpMkLst>
            <pc:docMk/>
            <pc:sldMk cId="880289833" sldId="620"/>
            <ac:cxnSpMk id="106" creationId="{137F9056-25E1-438D-B8B8-6CB9C63BEF79}"/>
          </ac:cxnSpMkLst>
        </pc:cxnChg>
        <pc:cxnChg chg="mod">
          <ac:chgData name="Madhumita Saravana Kumar" userId="9ffa2865-6a19-4249-a78c-e95e8c3ee8d6" providerId="ADAL" clId="{FE2ECCFF-DD09-459C-8D7B-D065EFB80D5A}" dt="2022-01-03T13:58:23.886" v="11569" actId="1038"/>
          <ac:cxnSpMkLst>
            <pc:docMk/>
            <pc:sldMk cId="880289833" sldId="620"/>
            <ac:cxnSpMk id="107" creationId="{8432B622-4EC8-4F06-90ED-1AF9119A5995}"/>
          </ac:cxnSpMkLst>
        </pc:cxnChg>
        <pc:cxnChg chg="mod">
          <ac:chgData name="Madhumita Saravana Kumar" userId="9ffa2865-6a19-4249-a78c-e95e8c3ee8d6" providerId="ADAL" clId="{FE2ECCFF-DD09-459C-8D7B-D065EFB80D5A}" dt="2022-01-03T13:58:23.886" v="11569" actId="1038"/>
          <ac:cxnSpMkLst>
            <pc:docMk/>
            <pc:sldMk cId="880289833" sldId="620"/>
            <ac:cxnSpMk id="108" creationId="{6DE4D770-24AD-441E-85E2-05155C54D5D7}"/>
          </ac:cxnSpMkLst>
        </pc:cxnChg>
        <pc:cxnChg chg="mod">
          <ac:chgData name="Madhumita Saravana Kumar" userId="9ffa2865-6a19-4249-a78c-e95e8c3ee8d6" providerId="ADAL" clId="{FE2ECCFF-DD09-459C-8D7B-D065EFB80D5A}" dt="2022-01-03T13:58:23.886" v="11569" actId="1038"/>
          <ac:cxnSpMkLst>
            <pc:docMk/>
            <pc:sldMk cId="880289833" sldId="620"/>
            <ac:cxnSpMk id="109" creationId="{14CBB8C0-DB50-4C1F-92C2-DE99EEFCD1DC}"/>
          </ac:cxnSpMkLst>
        </pc:cxnChg>
        <pc:cxnChg chg="mod">
          <ac:chgData name="Madhumita Saravana Kumar" userId="9ffa2865-6a19-4249-a78c-e95e8c3ee8d6" providerId="ADAL" clId="{FE2ECCFF-DD09-459C-8D7B-D065EFB80D5A}" dt="2022-01-03T13:58:23.886" v="11569" actId="1038"/>
          <ac:cxnSpMkLst>
            <pc:docMk/>
            <pc:sldMk cId="880289833" sldId="620"/>
            <ac:cxnSpMk id="110" creationId="{DAB68D43-F54D-44DE-97BE-86C0156E27F6}"/>
          </ac:cxnSpMkLst>
        </pc:cxnChg>
        <pc:cxnChg chg="mod">
          <ac:chgData name="Madhumita Saravana Kumar" userId="9ffa2865-6a19-4249-a78c-e95e8c3ee8d6" providerId="ADAL" clId="{FE2ECCFF-DD09-459C-8D7B-D065EFB80D5A}" dt="2022-01-03T13:58:23.886" v="11569" actId="1038"/>
          <ac:cxnSpMkLst>
            <pc:docMk/>
            <pc:sldMk cId="880289833" sldId="620"/>
            <ac:cxnSpMk id="111" creationId="{C598E9FD-187F-46A0-982A-CDB22657C0A9}"/>
          </ac:cxnSpMkLst>
        </pc:cxnChg>
        <pc:cxnChg chg="mod">
          <ac:chgData name="Madhumita Saravana Kumar" userId="9ffa2865-6a19-4249-a78c-e95e8c3ee8d6" providerId="ADAL" clId="{FE2ECCFF-DD09-459C-8D7B-D065EFB80D5A}" dt="2022-01-03T13:58:23.886" v="11569" actId="1038"/>
          <ac:cxnSpMkLst>
            <pc:docMk/>
            <pc:sldMk cId="880289833" sldId="620"/>
            <ac:cxnSpMk id="112" creationId="{D23D6821-F27B-4FC3-AFE6-3BA7CC83667B}"/>
          </ac:cxnSpMkLst>
        </pc:cxnChg>
        <pc:cxnChg chg="mod">
          <ac:chgData name="Madhumita Saravana Kumar" userId="9ffa2865-6a19-4249-a78c-e95e8c3ee8d6" providerId="ADAL" clId="{FE2ECCFF-DD09-459C-8D7B-D065EFB80D5A}" dt="2022-01-03T13:58:23.886" v="11569" actId="1038"/>
          <ac:cxnSpMkLst>
            <pc:docMk/>
            <pc:sldMk cId="880289833" sldId="620"/>
            <ac:cxnSpMk id="113" creationId="{E26580A0-0CB4-4B8A-9866-A9851EC1D77A}"/>
          </ac:cxnSpMkLst>
        </pc:cxnChg>
        <pc:cxnChg chg="mod">
          <ac:chgData name="Madhumita Saravana Kumar" userId="9ffa2865-6a19-4249-a78c-e95e8c3ee8d6" providerId="ADAL" clId="{FE2ECCFF-DD09-459C-8D7B-D065EFB80D5A}" dt="2022-01-03T13:58:23.886" v="11569" actId="1038"/>
          <ac:cxnSpMkLst>
            <pc:docMk/>
            <pc:sldMk cId="880289833" sldId="620"/>
            <ac:cxnSpMk id="114" creationId="{282FA529-F200-4110-8E6E-B5C1BD4C8421}"/>
          </ac:cxnSpMkLst>
        </pc:cxnChg>
        <pc:cxnChg chg="mod">
          <ac:chgData name="Madhumita Saravana Kumar" userId="9ffa2865-6a19-4249-a78c-e95e8c3ee8d6" providerId="ADAL" clId="{FE2ECCFF-DD09-459C-8D7B-D065EFB80D5A}" dt="2022-01-03T13:58:23.886" v="11569" actId="1038"/>
          <ac:cxnSpMkLst>
            <pc:docMk/>
            <pc:sldMk cId="880289833" sldId="620"/>
            <ac:cxnSpMk id="117" creationId="{D99FFB57-6996-4784-ACAC-1C6FAEBF8E8C}"/>
          </ac:cxnSpMkLst>
        </pc:cxnChg>
        <pc:cxnChg chg="mod">
          <ac:chgData name="Madhumita Saravana Kumar" userId="9ffa2865-6a19-4249-a78c-e95e8c3ee8d6" providerId="ADAL" clId="{FE2ECCFF-DD09-459C-8D7B-D065EFB80D5A}" dt="2022-01-03T13:58:23.886" v="11569" actId="1038"/>
          <ac:cxnSpMkLst>
            <pc:docMk/>
            <pc:sldMk cId="880289833" sldId="620"/>
            <ac:cxnSpMk id="25600" creationId="{C85799CB-ADF5-415C-94BD-9D30B590AAD2}"/>
          </ac:cxnSpMkLst>
        </pc:cxnChg>
        <pc:cxnChg chg="mod">
          <ac:chgData name="Madhumita Saravana Kumar" userId="9ffa2865-6a19-4249-a78c-e95e8c3ee8d6" providerId="ADAL" clId="{FE2ECCFF-DD09-459C-8D7B-D065EFB80D5A}" dt="2022-01-03T13:58:23.886" v="11569" actId="1038"/>
          <ac:cxnSpMkLst>
            <pc:docMk/>
            <pc:sldMk cId="880289833" sldId="620"/>
            <ac:cxnSpMk id="25607" creationId="{0E40E5A3-382C-4877-A54B-10B781EF4863}"/>
          </ac:cxnSpMkLst>
        </pc:cxnChg>
        <pc:cxnChg chg="mod">
          <ac:chgData name="Madhumita Saravana Kumar" userId="9ffa2865-6a19-4249-a78c-e95e8c3ee8d6" providerId="ADAL" clId="{FE2ECCFF-DD09-459C-8D7B-D065EFB80D5A}" dt="2022-01-03T13:58:23.886" v="11569" actId="1038"/>
          <ac:cxnSpMkLst>
            <pc:docMk/>
            <pc:sldMk cId="880289833" sldId="620"/>
            <ac:cxnSpMk id="25611" creationId="{4480F7D4-C3A9-4759-9D14-04347DE70347}"/>
          </ac:cxnSpMkLst>
        </pc:cxnChg>
        <pc:cxnChg chg="mod">
          <ac:chgData name="Madhumita Saravana Kumar" userId="9ffa2865-6a19-4249-a78c-e95e8c3ee8d6" providerId="ADAL" clId="{FE2ECCFF-DD09-459C-8D7B-D065EFB80D5A}" dt="2022-01-03T13:58:23.886" v="11569" actId="1038"/>
          <ac:cxnSpMkLst>
            <pc:docMk/>
            <pc:sldMk cId="880289833" sldId="620"/>
            <ac:cxnSpMk id="25617" creationId="{AA28867B-215B-4F98-9F19-7A73D8B3E8DF}"/>
          </ac:cxnSpMkLst>
        </pc:cxnChg>
        <pc:cxnChg chg="mod">
          <ac:chgData name="Madhumita Saravana Kumar" userId="9ffa2865-6a19-4249-a78c-e95e8c3ee8d6" providerId="ADAL" clId="{FE2ECCFF-DD09-459C-8D7B-D065EFB80D5A}" dt="2022-01-03T13:58:23.886" v="11569" actId="1038"/>
          <ac:cxnSpMkLst>
            <pc:docMk/>
            <pc:sldMk cId="880289833" sldId="620"/>
            <ac:cxnSpMk id="25620" creationId="{59455CFA-ED93-480F-9A6B-E3899400CBE2}"/>
          </ac:cxnSpMkLst>
        </pc:cxnChg>
      </pc:sldChg>
      <pc:sldChg chg="modNotesTx">
        <pc:chgData name="Madhumita Saravana Kumar" userId="9ffa2865-6a19-4249-a78c-e95e8c3ee8d6" providerId="ADAL" clId="{FE2ECCFF-DD09-459C-8D7B-D065EFB80D5A}" dt="2021-12-23T12:02:55.042" v="5948" actId="20577"/>
        <pc:sldMkLst>
          <pc:docMk/>
          <pc:sldMk cId="1158096550" sldId="622"/>
        </pc:sldMkLst>
      </pc:sldChg>
      <pc:sldChg chg="modSp mod modNotesTx">
        <pc:chgData name="Madhumita Saravana Kumar" userId="9ffa2865-6a19-4249-a78c-e95e8c3ee8d6" providerId="ADAL" clId="{FE2ECCFF-DD09-459C-8D7B-D065EFB80D5A}" dt="2022-01-03T14:18:13.876" v="11661" actId="114"/>
        <pc:sldMkLst>
          <pc:docMk/>
          <pc:sldMk cId="1278218242" sldId="623"/>
        </pc:sldMkLst>
        <pc:spChg chg="mod">
          <ac:chgData name="Madhumita Saravana Kumar" userId="9ffa2865-6a19-4249-a78c-e95e8c3ee8d6" providerId="ADAL" clId="{FE2ECCFF-DD09-459C-8D7B-D065EFB80D5A}" dt="2022-01-03T14:18:04.752" v="11660" actId="20577"/>
          <ac:spMkLst>
            <pc:docMk/>
            <pc:sldMk cId="1278218242" sldId="623"/>
            <ac:spMk id="7" creationId="{3E1977E5-2151-4031-9A6B-AAAD0836749A}"/>
          </ac:spMkLst>
        </pc:spChg>
      </pc:sldChg>
      <pc:sldChg chg="addSp delSp modSp mod">
        <pc:chgData name="Madhumita Saravana Kumar" userId="9ffa2865-6a19-4249-a78c-e95e8c3ee8d6" providerId="ADAL" clId="{FE2ECCFF-DD09-459C-8D7B-D065EFB80D5A}" dt="2021-12-23T13:09:34.734" v="7766" actId="1076"/>
        <pc:sldMkLst>
          <pc:docMk/>
          <pc:sldMk cId="805402893" sldId="625"/>
        </pc:sldMkLst>
        <pc:spChg chg="mod">
          <ac:chgData name="Madhumita Saravana Kumar" userId="9ffa2865-6a19-4249-a78c-e95e8c3ee8d6" providerId="ADAL" clId="{FE2ECCFF-DD09-459C-8D7B-D065EFB80D5A}" dt="2021-12-23T10:33:39.374" v="5166" actId="20577"/>
          <ac:spMkLst>
            <pc:docMk/>
            <pc:sldMk cId="805402893" sldId="625"/>
            <ac:spMk id="4" creationId="{55B61A1F-60E2-4095-8B59-E91F8B7427CD}"/>
          </ac:spMkLst>
        </pc:spChg>
        <pc:spChg chg="mod">
          <ac:chgData name="Madhumita Saravana Kumar" userId="9ffa2865-6a19-4249-a78c-e95e8c3ee8d6" providerId="ADAL" clId="{FE2ECCFF-DD09-459C-8D7B-D065EFB80D5A}" dt="2021-12-21T14:42:15.955" v="2182" actId="165"/>
          <ac:spMkLst>
            <pc:docMk/>
            <pc:sldMk cId="805402893" sldId="625"/>
            <ac:spMk id="23" creationId="{2A27222D-839F-445A-887F-5A558E64C3C2}"/>
          </ac:spMkLst>
        </pc:spChg>
        <pc:spChg chg="mod topLvl">
          <ac:chgData name="Madhumita Saravana Kumar" userId="9ffa2865-6a19-4249-a78c-e95e8c3ee8d6" providerId="ADAL" clId="{FE2ECCFF-DD09-459C-8D7B-D065EFB80D5A}" dt="2021-12-22T14:04:15.166" v="4879" actId="122"/>
          <ac:spMkLst>
            <pc:docMk/>
            <pc:sldMk cId="805402893" sldId="625"/>
            <ac:spMk id="32" creationId="{B70DB7D5-C5F6-490A-9BB2-ED684042ADBB}"/>
          </ac:spMkLst>
        </pc:spChg>
        <pc:spChg chg="add del mod">
          <ac:chgData name="Madhumita Saravana Kumar" userId="9ffa2865-6a19-4249-a78c-e95e8c3ee8d6" providerId="ADAL" clId="{FE2ECCFF-DD09-459C-8D7B-D065EFB80D5A}" dt="2021-12-23T10:33:50.948" v="5167" actId="478"/>
          <ac:spMkLst>
            <pc:docMk/>
            <pc:sldMk cId="805402893" sldId="625"/>
            <ac:spMk id="62" creationId="{E76CD34E-29FB-481A-9DDF-1DB78536BE0E}"/>
          </ac:spMkLst>
        </pc:spChg>
        <pc:grpChg chg="del">
          <ac:chgData name="Madhumita Saravana Kumar" userId="9ffa2865-6a19-4249-a78c-e95e8c3ee8d6" providerId="ADAL" clId="{FE2ECCFF-DD09-459C-8D7B-D065EFB80D5A}" dt="2021-12-21T14:42:15.955" v="2182" actId="165"/>
          <ac:grpSpMkLst>
            <pc:docMk/>
            <pc:sldMk cId="805402893" sldId="625"/>
            <ac:grpSpMk id="5" creationId="{7E9B8626-1677-4FAB-B97D-DBBF601B24A4}"/>
          </ac:grpSpMkLst>
        </pc:grpChg>
        <pc:grpChg chg="mod topLvl">
          <ac:chgData name="Madhumita Saravana Kumar" userId="9ffa2865-6a19-4249-a78c-e95e8c3ee8d6" providerId="ADAL" clId="{FE2ECCFF-DD09-459C-8D7B-D065EFB80D5A}" dt="2021-12-21T14:42:32.554" v="2185" actId="164"/>
          <ac:grpSpMkLst>
            <pc:docMk/>
            <pc:sldMk cId="805402893" sldId="625"/>
            <ac:grpSpMk id="18" creationId="{DB4B6191-9FF5-40EF-85B1-A108F379DFEF}"/>
          </ac:grpSpMkLst>
        </pc:grpChg>
        <pc:grpChg chg="mod">
          <ac:chgData name="Madhumita Saravana Kumar" userId="9ffa2865-6a19-4249-a78c-e95e8c3ee8d6" providerId="ADAL" clId="{FE2ECCFF-DD09-459C-8D7B-D065EFB80D5A}" dt="2021-12-23T13:09:34.734" v="7766" actId="1076"/>
          <ac:grpSpMkLst>
            <pc:docMk/>
            <pc:sldMk cId="805402893" sldId="625"/>
            <ac:grpSpMk id="24" creationId="{22902D4E-72C2-473F-91F2-D7ED31989C05}"/>
          </ac:grpSpMkLst>
        </pc:grpChg>
        <pc:grpChg chg="mod topLvl">
          <ac:chgData name="Madhumita Saravana Kumar" userId="9ffa2865-6a19-4249-a78c-e95e8c3ee8d6" providerId="ADAL" clId="{FE2ECCFF-DD09-459C-8D7B-D065EFB80D5A}" dt="2021-12-21T14:42:32.554" v="2185" actId="164"/>
          <ac:grpSpMkLst>
            <pc:docMk/>
            <pc:sldMk cId="805402893" sldId="625"/>
            <ac:grpSpMk id="34" creationId="{1CF7E6D5-A39A-4395-A0C1-35E91B172CB6}"/>
          </ac:grpSpMkLst>
        </pc:grpChg>
        <pc:grpChg chg="mod topLvl">
          <ac:chgData name="Madhumita Saravana Kumar" userId="9ffa2865-6a19-4249-a78c-e95e8c3ee8d6" providerId="ADAL" clId="{FE2ECCFF-DD09-459C-8D7B-D065EFB80D5A}" dt="2021-12-21T14:42:32.554" v="2185" actId="164"/>
          <ac:grpSpMkLst>
            <pc:docMk/>
            <pc:sldMk cId="805402893" sldId="625"/>
            <ac:grpSpMk id="40" creationId="{71638DFB-F3D1-4FA2-97CE-8D68D50ABFF3}"/>
          </ac:grpSpMkLst>
        </pc:grpChg>
        <pc:grpChg chg="add mod">
          <ac:chgData name="Madhumita Saravana Kumar" userId="9ffa2865-6a19-4249-a78c-e95e8c3ee8d6" providerId="ADAL" clId="{FE2ECCFF-DD09-459C-8D7B-D065EFB80D5A}" dt="2021-12-23T13:09:34.734" v="7766" actId="1076"/>
          <ac:grpSpMkLst>
            <pc:docMk/>
            <pc:sldMk cId="805402893" sldId="625"/>
            <ac:grpSpMk id="48" creationId="{38916D9D-17F3-4A97-ABF6-23FED1ABD883}"/>
          </ac:grpSpMkLst>
        </pc:grpChg>
        <pc:cxnChg chg="mod">
          <ac:chgData name="Madhumita Saravana Kumar" userId="9ffa2865-6a19-4249-a78c-e95e8c3ee8d6" providerId="ADAL" clId="{FE2ECCFF-DD09-459C-8D7B-D065EFB80D5A}" dt="2021-12-21T14:42:15.955" v="2182" actId="165"/>
          <ac:cxnSpMkLst>
            <pc:docMk/>
            <pc:sldMk cId="805402893" sldId="625"/>
            <ac:cxnSpMk id="25" creationId="{7AF6C0E4-A96B-4E9E-9E11-D75A6F1F793A}"/>
          </ac:cxnSpMkLst>
        </pc:cxnChg>
        <pc:cxnChg chg="mod">
          <ac:chgData name="Madhumita Saravana Kumar" userId="9ffa2865-6a19-4249-a78c-e95e8c3ee8d6" providerId="ADAL" clId="{FE2ECCFF-DD09-459C-8D7B-D065EFB80D5A}" dt="2021-12-21T14:42:15.955" v="2182" actId="165"/>
          <ac:cxnSpMkLst>
            <pc:docMk/>
            <pc:sldMk cId="805402893" sldId="625"/>
            <ac:cxnSpMk id="26" creationId="{EF51DE7B-9990-4674-B5ED-C279214FB3BE}"/>
          </ac:cxnSpMkLst>
        </pc:cxnChg>
        <pc:cxnChg chg="mod">
          <ac:chgData name="Madhumita Saravana Kumar" userId="9ffa2865-6a19-4249-a78c-e95e8c3ee8d6" providerId="ADAL" clId="{FE2ECCFF-DD09-459C-8D7B-D065EFB80D5A}" dt="2021-12-21T14:42:15.955" v="2182" actId="165"/>
          <ac:cxnSpMkLst>
            <pc:docMk/>
            <pc:sldMk cId="805402893" sldId="625"/>
            <ac:cxnSpMk id="27" creationId="{234F2ECE-63FE-4A75-BE1D-1E8FD287E54C}"/>
          </ac:cxnSpMkLst>
        </pc:cxnChg>
        <pc:cxnChg chg="mod">
          <ac:chgData name="Madhumita Saravana Kumar" userId="9ffa2865-6a19-4249-a78c-e95e8c3ee8d6" providerId="ADAL" clId="{FE2ECCFF-DD09-459C-8D7B-D065EFB80D5A}" dt="2021-12-21T14:42:15.955" v="2182" actId="165"/>
          <ac:cxnSpMkLst>
            <pc:docMk/>
            <pc:sldMk cId="805402893" sldId="625"/>
            <ac:cxnSpMk id="28" creationId="{B7CF74AF-C499-430F-8D2E-66DA2E52BD67}"/>
          </ac:cxnSpMkLst>
        </pc:cxnChg>
        <pc:cxnChg chg="mod">
          <ac:chgData name="Madhumita Saravana Kumar" userId="9ffa2865-6a19-4249-a78c-e95e8c3ee8d6" providerId="ADAL" clId="{FE2ECCFF-DD09-459C-8D7B-D065EFB80D5A}" dt="2021-12-21T14:42:15.955" v="2182" actId="165"/>
          <ac:cxnSpMkLst>
            <pc:docMk/>
            <pc:sldMk cId="805402893" sldId="625"/>
            <ac:cxnSpMk id="29" creationId="{C136A94C-1BE2-4611-9CAC-E22844927DD3}"/>
          </ac:cxnSpMkLst>
        </pc:cxnChg>
        <pc:cxnChg chg="mod">
          <ac:chgData name="Madhumita Saravana Kumar" userId="9ffa2865-6a19-4249-a78c-e95e8c3ee8d6" providerId="ADAL" clId="{FE2ECCFF-DD09-459C-8D7B-D065EFB80D5A}" dt="2021-12-21T14:42:15.955" v="2182" actId="165"/>
          <ac:cxnSpMkLst>
            <pc:docMk/>
            <pc:sldMk cId="805402893" sldId="625"/>
            <ac:cxnSpMk id="30" creationId="{A70E8F86-A60E-4E21-9CAE-5DB804A001AB}"/>
          </ac:cxnSpMkLst>
        </pc:cxnChg>
        <pc:cxnChg chg="mod">
          <ac:chgData name="Madhumita Saravana Kumar" userId="9ffa2865-6a19-4249-a78c-e95e8c3ee8d6" providerId="ADAL" clId="{FE2ECCFF-DD09-459C-8D7B-D065EFB80D5A}" dt="2021-12-21T14:42:15.955" v="2182" actId="165"/>
          <ac:cxnSpMkLst>
            <pc:docMk/>
            <pc:sldMk cId="805402893" sldId="625"/>
            <ac:cxnSpMk id="31" creationId="{B2AE590C-F94D-435D-980D-6AF9C488D314}"/>
          </ac:cxnSpMkLst>
        </pc:cxnChg>
        <pc:cxnChg chg="mod topLvl">
          <ac:chgData name="Madhumita Saravana Kumar" userId="9ffa2865-6a19-4249-a78c-e95e8c3ee8d6" providerId="ADAL" clId="{FE2ECCFF-DD09-459C-8D7B-D065EFB80D5A}" dt="2021-12-21T14:42:32.554" v="2185" actId="164"/>
          <ac:cxnSpMkLst>
            <pc:docMk/>
            <pc:sldMk cId="805402893" sldId="625"/>
            <ac:cxnSpMk id="33" creationId="{A2EE8AE2-C5F0-4CA4-BE18-1F4B84ADD575}"/>
          </ac:cxnSpMkLst>
        </pc:cxnChg>
        <pc:cxnChg chg="mod">
          <ac:chgData name="Madhumita Saravana Kumar" userId="9ffa2865-6a19-4249-a78c-e95e8c3ee8d6" providerId="ADAL" clId="{FE2ECCFF-DD09-459C-8D7B-D065EFB80D5A}" dt="2021-12-21T14:42:25.703" v="2184" actId="208"/>
          <ac:cxnSpMkLst>
            <pc:docMk/>
            <pc:sldMk cId="805402893" sldId="625"/>
            <ac:cxnSpMk id="35" creationId="{6DD0EF26-6ADA-4D9B-B52F-E2971C7D6F73}"/>
          </ac:cxnSpMkLst>
        </pc:cxnChg>
        <pc:cxnChg chg="mod">
          <ac:chgData name="Madhumita Saravana Kumar" userId="9ffa2865-6a19-4249-a78c-e95e8c3ee8d6" providerId="ADAL" clId="{FE2ECCFF-DD09-459C-8D7B-D065EFB80D5A}" dt="2021-12-21T14:42:25.703" v="2184" actId="208"/>
          <ac:cxnSpMkLst>
            <pc:docMk/>
            <pc:sldMk cId="805402893" sldId="625"/>
            <ac:cxnSpMk id="36" creationId="{86659C03-4E83-4D55-A130-40C172FB30AA}"/>
          </ac:cxnSpMkLst>
        </pc:cxnChg>
        <pc:cxnChg chg="mod">
          <ac:chgData name="Madhumita Saravana Kumar" userId="9ffa2865-6a19-4249-a78c-e95e8c3ee8d6" providerId="ADAL" clId="{FE2ECCFF-DD09-459C-8D7B-D065EFB80D5A}" dt="2021-12-21T14:42:25.703" v="2184" actId="208"/>
          <ac:cxnSpMkLst>
            <pc:docMk/>
            <pc:sldMk cId="805402893" sldId="625"/>
            <ac:cxnSpMk id="37" creationId="{F316E75F-010B-4610-B15E-2B5B66AD4F6D}"/>
          </ac:cxnSpMkLst>
        </pc:cxnChg>
        <pc:cxnChg chg="mod">
          <ac:chgData name="Madhumita Saravana Kumar" userId="9ffa2865-6a19-4249-a78c-e95e8c3ee8d6" providerId="ADAL" clId="{FE2ECCFF-DD09-459C-8D7B-D065EFB80D5A}" dt="2021-12-21T14:42:25.703" v="2184" actId="208"/>
          <ac:cxnSpMkLst>
            <pc:docMk/>
            <pc:sldMk cId="805402893" sldId="625"/>
            <ac:cxnSpMk id="38" creationId="{2136D89B-55B3-4003-809C-205A0AD63CDA}"/>
          </ac:cxnSpMkLst>
        </pc:cxnChg>
        <pc:cxnChg chg="mod">
          <ac:chgData name="Madhumita Saravana Kumar" userId="9ffa2865-6a19-4249-a78c-e95e8c3ee8d6" providerId="ADAL" clId="{FE2ECCFF-DD09-459C-8D7B-D065EFB80D5A}" dt="2021-12-21T14:42:25.703" v="2184" actId="208"/>
          <ac:cxnSpMkLst>
            <pc:docMk/>
            <pc:sldMk cId="805402893" sldId="625"/>
            <ac:cxnSpMk id="39" creationId="{5C93A0E7-217A-413E-846D-8E926158F950}"/>
          </ac:cxnSpMkLst>
        </pc:cxnChg>
        <pc:cxnChg chg="mod">
          <ac:chgData name="Madhumita Saravana Kumar" userId="9ffa2865-6a19-4249-a78c-e95e8c3ee8d6" providerId="ADAL" clId="{FE2ECCFF-DD09-459C-8D7B-D065EFB80D5A}" dt="2021-12-21T14:42:19.949" v="2183" actId="208"/>
          <ac:cxnSpMkLst>
            <pc:docMk/>
            <pc:sldMk cId="805402893" sldId="625"/>
            <ac:cxnSpMk id="41" creationId="{663AAB4F-48DB-49BD-8342-C3B3C8354ABA}"/>
          </ac:cxnSpMkLst>
        </pc:cxnChg>
        <pc:cxnChg chg="mod">
          <ac:chgData name="Madhumita Saravana Kumar" userId="9ffa2865-6a19-4249-a78c-e95e8c3ee8d6" providerId="ADAL" clId="{FE2ECCFF-DD09-459C-8D7B-D065EFB80D5A}" dt="2021-12-21T14:42:19.949" v="2183" actId="208"/>
          <ac:cxnSpMkLst>
            <pc:docMk/>
            <pc:sldMk cId="805402893" sldId="625"/>
            <ac:cxnSpMk id="42" creationId="{2F281F16-A8EA-4173-8B99-9317AF1CB676}"/>
          </ac:cxnSpMkLst>
        </pc:cxnChg>
        <pc:cxnChg chg="mod">
          <ac:chgData name="Madhumita Saravana Kumar" userId="9ffa2865-6a19-4249-a78c-e95e8c3ee8d6" providerId="ADAL" clId="{FE2ECCFF-DD09-459C-8D7B-D065EFB80D5A}" dt="2021-12-21T14:42:19.949" v="2183" actId="208"/>
          <ac:cxnSpMkLst>
            <pc:docMk/>
            <pc:sldMk cId="805402893" sldId="625"/>
            <ac:cxnSpMk id="43" creationId="{4B0F180D-AE02-462C-9BAB-44159F16064A}"/>
          </ac:cxnSpMkLst>
        </pc:cxnChg>
        <pc:cxnChg chg="mod">
          <ac:chgData name="Madhumita Saravana Kumar" userId="9ffa2865-6a19-4249-a78c-e95e8c3ee8d6" providerId="ADAL" clId="{FE2ECCFF-DD09-459C-8D7B-D065EFB80D5A}" dt="2021-12-21T14:42:19.949" v="2183" actId="208"/>
          <ac:cxnSpMkLst>
            <pc:docMk/>
            <pc:sldMk cId="805402893" sldId="625"/>
            <ac:cxnSpMk id="44" creationId="{C74EACF4-0EF1-41FD-A0BE-8F2656CCAF74}"/>
          </ac:cxnSpMkLst>
        </pc:cxnChg>
        <pc:cxnChg chg="mod">
          <ac:chgData name="Madhumita Saravana Kumar" userId="9ffa2865-6a19-4249-a78c-e95e8c3ee8d6" providerId="ADAL" clId="{FE2ECCFF-DD09-459C-8D7B-D065EFB80D5A}" dt="2021-12-21T14:42:19.949" v="2183" actId="208"/>
          <ac:cxnSpMkLst>
            <pc:docMk/>
            <pc:sldMk cId="805402893" sldId="625"/>
            <ac:cxnSpMk id="45" creationId="{DF719F1D-37A3-46EF-A334-1C8DE956024D}"/>
          </ac:cxnSpMkLst>
        </pc:cxnChg>
      </pc:sldChg>
      <pc:sldChg chg="modSp mod modNotesTx">
        <pc:chgData name="Madhumita Saravana Kumar" userId="9ffa2865-6a19-4249-a78c-e95e8c3ee8d6" providerId="ADAL" clId="{FE2ECCFF-DD09-459C-8D7B-D065EFB80D5A}" dt="2022-01-07T11:00:55.537" v="23134" actId="20577"/>
        <pc:sldMkLst>
          <pc:docMk/>
          <pc:sldMk cId="4000928112" sldId="626"/>
        </pc:sldMkLst>
        <pc:spChg chg="mod">
          <ac:chgData name="Madhumita Saravana Kumar" userId="9ffa2865-6a19-4249-a78c-e95e8c3ee8d6" providerId="ADAL" clId="{FE2ECCFF-DD09-459C-8D7B-D065EFB80D5A}" dt="2021-12-21T13:58:15.997" v="1963" actId="14100"/>
          <ac:spMkLst>
            <pc:docMk/>
            <pc:sldMk cId="4000928112" sldId="626"/>
            <ac:spMk id="29" creationId="{27A0F94D-316E-4591-9856-1D6867F356C8}"/>
          </ac:spMkLst>
        </pc:spChg>
      </pc:sldChg>
      <pc:sldChg chg="modNotesTx">
        <pc:chgData name="Madhumita Saravana Kumar" userId="9ffa2865-6a19-4249-a78c-e95e8c3ee8d6" providerId="ADAL" clId="{FE2ECCFF-DD09-459C-8D7B-D065EFB80D5A}" dt="2022-01-07T10:29:13.350" v="22587" actId="20577"/>
        <pc:sldMkLst>
          <pc:docMk/>
          <pc:sldMk cId="410046008" sldId="627"/>
        </pc:sldMkLst>
      </pc:sldChg>
      <pc:sldChg chg="addSp delSp modSp mod modCm modNotesTx">
        <pc:chgData name="Madhumita Saravana Kumar" userId="9ffa2865-6a19-4249-a78c-e95e8c3ee8d6" providerId="ADAL" clId="{FE2ECCFF-DD09-459C-8D7B-D065EFB80D5A}" dt="2022-01-05T16:01:52.804" v="20484"/>
        <pc:sldMkLst>
          <pc:docMk/>
          <pc:sldMk cId="3980767724" sldId="628"/>
        </pc:sldMkLst>
        <pc:spChg chg="mod">
          <ac:chgData name="Madhumita Saravana Kumar" userId="9ffa2865-6a19-4249-a78c-e95e8c3ee8d6" providerId="ADAL" clId="{FE2ECCFF-DD09-459C-8D7B-D065EFB80D5A}" dt="2022-01-03T13:57:00.519" v="11546" actId="1076"/>
          <ac:spMkLst>
            <pc:docMk/>
            <pc:sldMk cId="3980767724" sldId="628"/>
            <ac:spMk id="9" creationId="{43E06ED3-81AF-46C4-A19D-4A72BD0A5E11}"/>
          </ac:spMkLst>
        </pc:spChg>
        <pc:spChg chg="del mod">
          <ac:chgData name="Madhumita Saravana Kumar" userId="9ffa2865-6a19-4249-a78c-e95e8c3ee8d6" providerId="ADAL" clId="{FE2ECCFF-DD09-459C-8D7B-D065EFB80D5A}" dt="2021-12-21T15:55:33.023" v="3134" actId="478"/>
          <ac:spMkLst>
            <pc:docMk/>
            <pc:sldMk cId="3980767724" sldId="628"/>
            <ac:spMk id="16" creationId="{408178BD-3CD3-4746-AC30-89EE437A1BBF}"/>
          </ac:spMkLst>
        </pc:spChg>
        <pc:grpChg chg="add del mod">
          <ac:chgData name="Madhumita Saravana Kumar" userId="9ffa2865-6a19-4249-a78c-e95e8c3ee8d6" providerId="ADAL" clId="{FE2ECCFF-DD09-459C-8D7B-D065EFB80D5A}" dt="2021-12-21T15:55:43.358" v="3137" actId="1076"/>
          <ac:grpSpMkLst>
            <pc:docMk/>
            <pc:sldMk cId="3980767724" sldId="628"/>
            <ac:grpSpMk id="23" creationId="{90D31F08-31BB-49EE-A88E-679EC3759E2A}"/>
          </ac:grpSpMkLst>
        </pc:grpChg>
        <pc:picChg chg="add del mod topLvl">
          <ac:chgData name="Madhumita Saravana Kumar" userId="9ffa2865-6a19-4249-a78c-e95e8c3ee8d6" providerId="ADAL" clId="{FE2ECCFF-DD09-459C-8D7B-D065EFB80D5A}" dt="2021-12-20T13:13:40.213" v="1292" actId="478"/>
          <ac:picMkLst>
            <pc:docMk/>
            <pc:sldMk cId="3980767724" sldId="628"/>
            <ac:picMk id="8" creationId="{ED0CC5DB-B171-431D-B890-8BD34CD4DD07}"/>
          </ac:picMkLst>
        </pc:picChg>
        <pc:picChg chg="add del mod topLvl">
          <ac:chgData name="Madhumita Saravana Kumar" userId="9ffa2865-6a19-4249-a78c-e95e8c3ee8d6" providerId="ADAL" clId="{FE2ECCFF-DD09-459C-8D7B-D065EFB80D5A}" dt="2021-12-20T13:13:40.213" v="1292" actId="478"/>
          <ac:picMkLst>
            <pc:docMk/>
            <pc:sldMk cId="3980767724" sldId="628"/>
            <ac:picMk id="24" creationId="{43E59558-BE9B-47AC-B602-511B45277C64}"/>
          </ac:picMkLst>
        </pc:picChg>
      </pc:sldChg>
      <pc:sldChg chg="addSp delSp modSp del mod ord">
        <pc:chgData name="Madhumita Saravana Kumar" userId="9ffa2865-6a19-4249-a78c-e95e8c3ee8d6" providerId="ADAL" clId="{FE2ECCFF-DD09-459C-8D7B-D065EFB80D5A}" dt="2021-12-22T12:14:52.909" v="4225" actId="47"/>
        <pc:sldMkLst>
          <pc:docMk/>
          <pc:sldMk cId="2800263933" sldId="629"/>
        </pc:sldMkLst>
        <pc:spChg chg="del">
          <ac:chgData name="Madhumita Saravana Kumar" userId="9ffa2865-6a19-4249-a78c-e95e8c3ee8d6" providerId="ADAL" clId="{FE2ECCFF-DD09-459C-8D7B-D065EFB80D5A}" dt="2021-12-20T13:09:23.173" v="1252" actId="478"/>
          <ac:spMkLst>
            <pc:docMk/>
            <pc:sldMk cId="2800263933" sldId="629"/>
            <ac:spMk id="2" creationId="{F4670E23-BC23-43BE-B3A1-F3FC72998522}"/>
          </ac:spMkLst>
        </pc:spChg>
        <pc:spChg chg="add mod">
          <ac:chgData name="Madhumita Saravana Kumar" userId="9ffa2865-6a19-4249-a78c-e95e8c3ee8d6" providerId="ADAL" clId="{FE2ECCFF-DD09-459C-8D7B-D065EFB80D5A}" dt="2021-12-22T10:47:17.050" v="4178" actId="1076"/>
          <ac:spMkLst>
            <pc:docMk/>
            <pc:sldMk cId="2800263933" sldId="629"/>
            <ac:spMk id="32" creationId="{75AFDCFF-472D-4274-8527-AB85FA9DDA42}"/>
          </ac:spMkLst>
        </pc:spChg>
        <pc:picChg chg="mod">
          <ac:chgData name="Madhumita Saravana Kumar" userId="9ffa2865-6a19-4249-a78c-e95e8c3ee8d6" providerId="ADAL" clId="{FE2ECCFF-DD09-459C-8D7B-D065EFB80D5A}" dt="2021-12-21T15:56:13.988" v="3138" actId="1076"/>
          <ac:picMkLst>
            <pc:docMk/>
            <pc:sldMk cId="2800263933" sldId="629"/>
            <ac:picMk id="6" creationId="{B7DBB37C-3E9D-4A70-BFF8-6F0C6DBD76ED}"/>
          </ac:picMkLst>
        </pc:picChg>
      </pc:sldChg>
      <pc:sldChg chg="addSp delSp modSp mod">
        <pc:chgData name="Madhumita Saravana Kumar" userId="9ffa2865-6a19-4249-a78c-e95e8c3ee8d6" providerId="ADAL" clId="{FE2ECCFF-DD09-459C-8D7B-D065EFB80D5A}" dt="2021-12-21T10:29:55.915" v="1693" actId="165"/>
        <pc:sldMkLst>
          <pc:docMk/>
          <pc:sldMk cId="3624851492" sldId="630"/>
        </pc:sldMkLst>
        <pc:spChg chg="mod topLvl">
          <ac:chgData name="Madhumita Saravana Kumar" userId="9ffa2865-6a19-4249-a78c-e95e8c3ee8d6" providerId="ADAL" clId="{FE2ECCFF-DD09-459C-8D7B-D065EFB80D5A}" dt="2021-12-21T10:29:55.915" v="1693" actId="165"/>
          <ac:spMkLst>
            <pc:docMk/>
            <pc:sldMk cId="3624851492" sldId="630"/>
            <ac:spMk id="15" creationId="{4BA29370-E04C-41D2-8F82-DCCA16427833}"/>
          </ac:spMkLst>
        </pc:spChg>
        <pc:spChg chg="mod topLvl">
          <ac:chgData name="Madhumita Saravana Kumar" userId="9ffa2865-6a19-4249-a78c-e95e8c3ee8d6" providerId="ADAL" clId="{FE2ECCFF-DD09-459C-8D7B-D065EFB80D5A}" dt="2021-12-21T10:29:55.915" v="1693" actId="165"/>
          <ac:spMkLst>
            <pc:docMk/>
            <pc:sldMk cId="3624851492" sldId="630"/>
            <ac:spMk id="16" creationId="{2D55A69F-ACA8-4943-B9CE-C344861508D8}"/>
          </ac:spMkLst>
        </pc:spChg>
        <pc:spChg chg="mod topLvl">
          <ac:chgData name="Madhumita Saravana Kumar" userId="9ffa2865-6a19-4249-a78c-e95e8c3ee8d6" providerId="ADAL" clId="{FE2ECCFF-DD09-459C-8D7B-D065EFB80D5A}" dt="2021-12-21T10:29:55.915" v="1693" actId="165"/>
          <ac:spMkLst>
            <pc:docMk/>
            <pc:sldMk cId="3624851492" sldId="630"/>
            <ac:spMk id="17" creationId="{EF6B6446-062B-451F-8ADE-E9A3885D1A7A}"/>
          </ac:spMkLst>
        </pc:spChg>
        <pc:spChg chg="mod topLvl">
          <ac:chgData name="Madhumita Saravana Kumar" userId="9ffa2865-6a19-4249-a78c-e95e8c3ee8d6" providerId="ADAL" clId="{FE2ECCFF-DD09-459C-8D7B-D065EFB80D5A}" dt="2021-12-21T10:29:55.915" v="1693" actId="165"/>
          <ac:spMkLst>
            <pc:docMk/>
            <pc:sldMk cId="3624851492" sldId="630"/>
            <ac:spMk id="18" creationId="{F4E46FBC-D1AD-4827-AA34-D71A74C7C3A4}"/>
          </ac:spMkLst>
        </pc:spChg>
        <pc:spChg chg="mod topLvl">
          <ac:chgData name="Madhumita Saravana Kumar" userId="9ffa2865-6a19-4249-a78c-e95e8c3ee8d6" providerId="ADAL" clId="{FE2ECCFF-DD09-459C-8D7B-D065EFB80D5A}" dt="2021-12-21T10:29:55.915" v="1693" actId="165"/>
          <ac:spMkLst>
            <pc:docMk/>
            <pc:sldMk cId="3624851492" sldId="630"/>
            <ac:spMk id="19" creationId="{4EA53323-C997-4A85-AF42-43D495C6D56D}"/>
          </ac:spMkLst>
        </pc:spChg>
        <pc:spChg chg="mod topLvl">
          <ac:chgData name="Madhumita Saravana Kumar" userId="9ffa2865-6a19-4249-a78c-e95e8c3ee8d6" providerId="ADAL" clId="{FE2ECCFF-DD09-459C-8D7B-D065EFB80D5A}" dt="2021-12-21T10:29:55.915" v="1693" actId="165"/>
          <ac:spMkLst>
            <pc:docMk/>
            <pc:sldMk cId="3624851492" sldId="630"/>
            <ac:spMk id="20" creationId="{69925446-5A2B-4862-86F4-65CCE69A27D3}"/>
          </ac:spMkLst>
        </pc:spChg>
        <pc:grpChg chg="add del mod">
          <ac:chgData name="Madhumita Saravana Kumar" userId="9ffa2865-6a19-4249-a78c-e95e8c3ee8d6" providerId="ADAL" clId="{FE2ECCFF-DD09-459C-8D7B-D065EFB80D5A}" dt="2021-12-21T10:29:55.915" v="1693" actId="165"/>
          <ac:grpSpMkLst>
            <pc:docMk/>
            <pc:sldMk cId="3624851492" sldId="630"/>
            <ac:grpSpMk id="13" creationId="{CAFDB691-194E-4A3A-9C2B-2A671EB15676}"/>
          </ac:grpSpMkLst>
        </pc:grpChg>
        <pc:picChg chg="mod topLvl">
          <ac:chgData name="Madhumita Saravana Kumar" userId="9ffa2865-6a19-4249-a78c-e95e8c3ee8d6" providerId="ADAL" clId="{FE2ECCFF-DD09-459C-8D7B-D065EFB80D5A}" dt="2021-12-21T10:29:55.915" v="1693" actId="165"/>
          <ac:picMkLst>
            <pc:docMk/>
            <pc:sldMk cId="3624851492" sldId="630"/>
            <ac:picMk id="14" creationId="{C619D96A-7F5E-4F5B-9C72-06B3132AFB4A}"/>
          </ac:picMkLst>
        </pc:picChg>
      </pc:sldChg>
      <pc:sldChg chg="addSp delSp modSp mod modNotesTx">
        <pc:chgData name="Madhumita Saravana Kumar" userId="9ffa2865-6a19-4249-a78c-e95e8c3ee8d6" providerId="ADAL" clId="{FE2ECCFF-DD09-459C-8D7B-D065EFB80D5A}" dt="2022-01-03T15:35:09.744" v="11674" actId="207"/>
        <pc:sldMkLst>
          <pc:docMk/>
          <pc:sldMk cId="965807214" sldId="632"/>
        </pc:sldMkLst>
        <pc:spChg chg="del">
          <ac:chgData name="Madhumita Saravana Kumar" userId="9ffa2865-6a19-4249-a78c-e95e8c3ee8d6" providerId="ADAL" clId="{FE2ECCFF-DD09-459C-8D7B-D065EFB80D5A}" dt="2021-12-21T14:54:38.805" v="2220" actId="478"/>
          <ac:spMkLst>
            <pc:docMk/>
            <pc:sldMk cId="965807214" sldId="632"/>
            <ac:spMk id="30" creationId="{51BC6B5A-5CF6-4621-9D69-A681705C0D90}"/>
          </ac:spMkLst>
        </pc:spChg>
        <pc:spChg chg="add del mod">
          <ac:chgData name="Madhumita Saravana Kumar" userId="9ffa2865-6a19-4249-a78c-e95e8c3ee8d6" providerId="ADAL" clId="{FE2ECCFF-DD09-459C-8D7B-D065EFB80D5A}" dt="2021-12-21T14:57:03.053" v="2222" actId="478"/>
          <ac:spMkLst>
            <pc:docMk/>
            <pc:sldMk cId="965807214" sldId="632"/>
            <ac:spMk id="174" creationId="{9BFC74A4-0401-4F06-A715-AEA93863BF11}"/>
          </ac:spMkLst>
        </pc:spChg>
        <pc:spChg chg="mod">
          <ac:chgData name="Madhumita Saravana Kumar" userId="9ffa2865-6a19-4249-a78c-e95e8c3ee8d6" providerId="ADAL" clId="{FE2ECCFF-DD09-459C-8D7B-D065EFB80D5A}" dt="2022-01-03T15:35:09.744" v="11674" actId="207"/>
          <ac:spMkLst>
            <pc:docMk/>
            <pc:sldMk cId="965807214" sldId="632"/>
            <ac:spMk id="184" creationId="{F7BA88EC-D166-49F9-B7EF-D17FC12B4C57}"/>
          </ac:spMkLst>
        </pc:spChg>
        <pc:grpChg chg="add mod">
          <ac:chgData name="Madhumita Saravana Kumar" userId="9ffa2865-6a19-4249-a78c-e95e8c3ee8d6" providerId="ADAL" clId="{FE2ECCFF-DD09-459C-8D7B-D065EFB80D5A}" dt="2021-12-21T14:57:10.161" v="2223" actId="1076"/>
          <ac:grpSpMkLst>
            <pc:docMk/>
            <pc:sldMk cId="965807214" sldId="632"/>
            <ac:grpSpMk id="175" creationId="{8FED8B76-8F14-4D50-B924-177667F84EA5}"/>
          </ac:grpSpMkLst>
        </pc:grpChg>
        <pc:cxnChg chg="mod">
          <ac:chgData name="Madhumita Saravana Kumar" userId="9ffa2865-6a19-4249-a78c-e95e8c3ee8d6" providerId="ADAL" clId="{FE2ECCFF-DD09-459C-8D7B-D065EFB80D5A}" dt="2021-12-21T14:54:39.436" v="2221"/>
          <ac:cxnSpMkLst>
            <pc:docMk/>
            <pc:sldMk cId="965807214" sldId="632"/>
            <ac:cxnSpMk id="176" creationId="{72F65CEB-6C8C-45F2-AE89-EDC797951D06}"/>
          </ac:cxnSpMkLst>
        </pc:cxnChg>
        <pc:cxnChg chg="mod">
          <ac:chgData name="Madhumita Saravana Kumar" userId="9ffa2865-6a19-4249-a78c-e95e8c3ee8d6" providerId="ADAL" clId="{FE2ECCFF-DD09-459C-8D7B-D065EFB80D5A}" dt="2021-12-21T14:54:39.436" v="2221"/>
          <ac:cxnSpMkLst>
            <pc:docMk/>
            <pc:sldMk cId="965807214" sldId="632"/>
            <ac:cxnSpMk id="177" creationId="{AA7CC8DE-20CA-4FE2-81AB-65B51771F99E}"/>
          </ac:cxnSpMkLst>
        </pc:cxnChg>
        <pc:cxnChg chg="mod">
          <ac:chgData name="Madhumita Saravana Kumar" userId="9ffa2865-6a19-4249-a78c-e95e8c3ee8d6" providerId="ADAL" clId="{FE2ECCFF-DD09-459C-8D7B-D065EFB80D5A}" dt="2021-12-21T14:54:39.436" v="2221"/>
          <ac:cxnSpMkLst>
            <pc:docMk/>
            <pc:sldMk cId="965807214" sldId="632"/>
            <ac:cxnSpMk id="178" creationId="{8B435F15-5E7C-494A-B74E-62344E75C38B}"/>
          </ac:cxnSpMkLst>
        </pc:cxnChg>
        <pc:cxnChg chg="mod">
          <ac:chgData name="Madhumita Saravana Kumar" userId="9ffa2865-6a19-4249-a78c-e95e8c3ee8d6" providerId="ADAL" clId="{FE2ECCFF-DD09-459C-8D7B-D065EFB80D5A}" dt="2021-12-21T14:54:39.436" v="2221"/>
          <ac:cxnSpMkLst>
            <pc:docMk/>
            <pc:sldMk cId="965807214" sldId="632"/>
            <ac:cxnSpMk id="179" creationId="{91B10DC7-D705-4C6D-94FD-FCEC9670D46A}"/>
          </ac:cxnSpMkLst>
        </pc:cxnChg>
        <pc:cxnChg chg="mod">
          <ac:chgData name="Madhumita Saravana Kumar" userId="9ffa2865-6a19-4249-a78c-e95e8c3ee8d6" providerId="ADAL" clId="{FE2ECCFF-DD09-459C-8D7B-D065EFB80D5A}" dt="2021-12-21T14:54:39.436" v="2221"/>
          <ac:cxnSpMkLst>
            <pc:docMk/>
            <pc:sldMk cId="965807214" sldId="632"/>
            <ac:cxnSpMk id="180" creationId="{1A4E5C3A-A36E-42FE-B08C-DA38D3AB4C39}"/>
          </ac:cxnSpMkLst>
        </pc:cxnChg>
      </pc:sldChg>
      <pc:sldChg chg="addSp delSp modSp mod modCm modNotesTx">
        <pc:chgData name="Madhumita Saravana Kumar" userId="9ffa2865-6a19-4249-a78c-e95e8c3ee8d6" providerId="ADAL" clId="{FE2ECCFF-DD09-459C-8D7B-D065EFB80D5A}" dt="2022-01-05T14:33:57.231" v="18585" actId="113"/>
        <pc:sldMkLst>
          <pc:docMk/>
          <pc:sldMk cId="1626687880" sldId="633"/>
        </pc:sldMkLst>
        <pc:spChg chg="mod">
          <ac:chgData name="Madhumita Saravana Kumar" userId="9ffa2865-6a19-4249-a78c-e95e8c3ee8d6" providerId="ADAL" clId="{FE2ECCFF-DD09-459C-8D7B-D065EFB80D5A}" dt="2021-12-23T14:42:14.782" v="8306" actId="164"/>
          <ac:spMkLst>
            <pc:docMk/>
            <pc:sldMk cId="1626687880" sldId="633"/>
            <ac:spMk id="4" creationId="{BAABAAA5-1A9B-43E5-B2F5-BCFAF97C6A48}"/>
          </ac:spMkLst>
        </pc:spChg>
        <pc:spChg chg="add del mod">
          <ac:chgData name="Madhumita Saravana Kumar" userId="9ffa2865-6a19-4249-a78c-e95e8c3ee8d6" providerId="ADAL" clId="{FE2ECCFF-DD09-459C-8D7B-D065EFB80D5A}" dt="2021-12-23T13:39:55.656" v="7843" actId="478"/>
          <ac:spMkLst>
            <pc:docMk/>
            <pc:sldMk cId="1626687880" sldId="633"/>
            <ac:spMk id="6" creationId="{0DFEF0AA-EE13-44B7-8678-2C1A428EA1DE}"/>
          </ac:spMkLst>
        </pc:spChg>
        <pc:spChg chg="add del mod">
          <ac:chgData name="Madhumita Saravana Kumar" userId="9ffa2865-6a19-4249-a78c-e95e8c3ee8d6" providerId="ADAL" clId="{FE2ECCFF-DD09-459C-8D7B-D065EFB80D5A}" dt="2021-12-28T10:02:36.680" v="10667" actId="478"/>
          <ac:spMkLst>
            <pc:docMk/>
            <pc:sldMk cId="1626687880" sldId="633"/>
            <ac:spMk id="6" creationId="{49CF800F-AB90-489F-8439-EB7F7E36415A}"/>
          </ac:spMkLst>
        </pc:spChg>
        <pc:spChg chg="mod">
          <ac:chgData name="Madhumita Saravana Kumar" userId="9ffa2865-6a19-4249-a78c-e95e8c3ee8d6" providerId="ADAL" clId="{FE2ECCFF-DD09-459C-8D7B-D065EFB80D5A}" dt="2021-12-21T14:30:31.025" v="2175" actId="208"/>
          <ac:spMkLst>
            <pc:docMk/>
            <pc:sldMk cId="1626687880" sldId="633"/>
            <ac:spMk id="19" creationId="{E247394D-7F80-407C-834F-FC5975541EA2}"/>
          </ac:spMkLst>
        </pc:spChg>
        <pc:spChg chg="mod">
          <ac:chgData name="Madhumita Saravana Kumar" userId="9ffa2865-6a19-4249-a78c-e95e8c3ee8d6" providerId="ADAL" clId="{FE2ECCFF-DD09-459C-8D7B-D065EFB80D5A}" dt="2021-12-21T14:30:31.025" v="2175" actId="208"/>
          <ac:spMkLst>
            <pc:docMk/>
            <pc:sldMk cId="1626687880" sldId="633"/>
            <ac:spMk id="27" creationId="{F11703E2-E109-4AA1-A551-7FE062CCD34C}"/>
          </ac:spMkLst>
        </pc:spChg>
        <pc:spChg chg="mod">
          <ac:chgData name="Madhumita Saravana Kumar" userId="9ffa2865-6a19-4249-a78c-e95e8c3ee8d6" providerId="ADAL" clId="{FE2ECCFF-DD09-459C-8D7B-D065EFB80D5A}" dt="2021-12-28T10:03:51.998" v="10747" actId="164"/>
          <ac:spMkLst>
            <pc:docMk/>
            <pc:sldMk cId="1626687880" sldId="633"/>
            <ac:spMk id="35" creationId="{27535222-468D-48AE-B952-FCE6BB9FF892}"/>
          </ac:spMkLst>
        </pc:spChg>
        <pc:spChg chg="del">
          <ac:chgData name="Madhumita Saravana Kumar" userId="9ffa2865-6a19-4249-a78c-e95e8c3ee8d6" providerId="ADAL" clId="{FE2ECCFF-DD09-459C-8D7B-D065EFB80D5A}" dt="2021-12-14T13:02:28.333" v="0" actId="478"/>
          <ac:spMkLst>
            <pc:docMk/>
            <pc:sldMk cId="1626687880" sldId="633"/>
            <ac:spMk id="52" creationId="{54D89CC3-CD91-4295-A559-725C42D23604}"/>
          </ac:spMkLst>
        </pc:spChg>
        <pc:spChg chg="del">
          <ac:chgData name="Madhumita Saravana Kumar" userId="9ffa2865-6a19-4249-a78c-e95e8c3ee8d6" providerId="ADAL" clId="{FE2ECCFF-DD09-459C-8D7B-D065EFB80D5A}" dt="2021-12-20T12:17:10.054" v="1249" actId="478"/>
          <ac:spMkLst>
            <pc:docMk/>
            <pc:sldMk cId="1626687880" sldId="633"/>
            <ac:spMk id="53" creationId="{B68B2AD4-281E-4CC8-847A-9DE37A48F415}"/>
          </ac:spMkLst>
        </pc:spChg>
        <pc:spChg chg="del">
          <ac:chgData name="Madhumita Saravana Kumar" userId="9ffa2865-6a19-4249-a78c-e95e8c3ee8d6" providerId="ADAL" clId="{FE2ECCFF-DD09-459C-8D7B-D065EFB80D5A}" dt="2021-12-14T13:04:51.504" v="6" actId="478"/>
          <ac:spMkLst>
            <pc:docMk/>
            <pc:sldMk cId="1626687880" sldId="633"/>
            <ac:spMk id="54" creationId="{F2042D50-3854-4D0F-B841-3D8DB5B01144}"/>
          </ac:spMkLst>
        </pc:spChg>
        <pc:spChg chg="add del mod">
          <ac:chgData name="Madhumita Saravana Kumar" userId="9ffa2865-6a19-4249-a78c-e95e8c3ee8d6" providerId="ADAL" clId="{FE2ECCFF-DD09-459C-8D7B-D065EFB80D5A}" dt="2021-12-28T10:03:12.493" v="10702" actId="478"/>
          <ac:spMkLst>
            <pc:docMk/>
            <pc:sldMk cId="1626687880" sldId="633"/>
            <ac:spMk id="56" creationId="{FA4AFCE0-82B5-40D3-BC3A-037E423AF911}"/>
          </ac:spMkLst>
        </pc:spChg>
        <pc:spChg chg="mod">
          <ac:chgData name="Madhumita Saravana Kumar" userId="9ffa2865-6a19-4249-a78c-e95e8c3ee8d6" providerId="ADAL" clId="{FE2ECCFF-DD09-459C-8D7B-D065EFB80D5A}" dt="2021-12-28T10:04:19.202" v="10754" actId="164"/>
          <ac:spMkLst>
            <pc:docMk/>
            <pc:sldMk cId="1626687880" sldId="633"/>
            <ac:spMk id="57" creationId="{148240EF-3923-43BC-9D77-BB93C6CA099E}"/>
          </ac:spMkLst>
        </pc:spChg>
        <pc:spChg chg="add mod">
          <ac:chgData name="Madhumita Saravana Kumar" userId="9ffa2865-6a19-4249-a78c-e95e8c3ee8d6" providerId="ADAL" clId="{FE2ECCFF-DD09-459C-8D7B-D065EFB80D5A}" dt="2021-12-28T10:03:08.687" v="10700" actId="108"/>
          <ac:spMkLst>
            <pc:docMk/>
            <pc:sldMk cId="1626687880" sldId="633"/>
            <ac:spMk id="58" creationId="{508AAB1A-61B1-438A-880D-EEF5818265A8}"/>
          </ac:spMkLst>
        </pc:spChg>
        <pc:spChg chg="add mod">
          <ac:chgData name="Madhumita Saravana Kumar" userId="9ffa2865-6a19-4249-a78c-e95e8c3ee8d6" providerId="ADAL" clId="{FE2ECCFF-DD09-459C-8D7B-D065EFB80D5A}" dt="2021-12-28T10:04:51.812" v="10773" actId="1038"/>
          <ac:spMkLst>
            <pc:docMk/>
            <pc:sldMk cId="1626687880" sldId="633"/>
            <ac:spMk id="59" creationId="{503C0EBE-C24A-4136-BD5B-09667F77E355}"/>
          </ac:spMkLst>
        </pc:spChg>
        <pc:spChg chg="add mod">
          <ac:chgData name="Madhumita Saravana Kumar" userId="9ffa2865-6a19-4249-a78c-e95e8c3ee8d6" providerId="ADAL" clId="{FE2ECCFF-DD09-459C-8D7B-D065EFB80D5A}" dt="2021-12-28T10:03:28.640" v="10719" actId="122"/>
          <ac:spMkLst>
            <pc:docMk/>
            <pc:sldMk cId="1626687880" sldId="633"/>
            <ac:spMk id="60" creationId="{DF4B7704-19DC-439B-8050-72F56DC81856}"/>
          </ac:spMkLst>
        </pc:spChg>
        <pc:spChg chg="add mod">
          <ac:chgData name="Madhumita Saravana Kumar" userId="9ffa2865-6a19-4249-a78c-e95e8c3ee8d6" providerId="ADAL" clId="{FE2ECCFF-DD09-459C-8D7B-D065EFB80D5A}" dt="2021-12-28T10:05:08.749" v="10785" actId="20577"/>
          <ac:spMkLst>
            <pc:docMk/>
            <pc:sldMk cId="1626687880" sldId="633"/>
            <ac:spMk id="62" creationId="{C5FA85B3-E766-4EEB-B366-0144A65EC6A5}"/>
          </ac:spMkLst>
        </pc:spChg>
        <pc:spChg chg="del">
          <ac:chgData name="Madhumita Saravana Kumar" userId="9ffa2865-6a19-4249-a78c-e95e8c3ee8d6" providerId="ADAL" clId="{FE2ECCFF-DD09-459C-8D7B-D065EFB80D5A}" dt="2021-12-14T13:04:53.610" v="7" actId="478"/>
          <ac:spMkLst>
            <pc:docMk/>
            <pc:sldMk cId="1626687880" sldId="633"/>
            <ac:spMk id="78" creationId="{0F0B1D40-4395-4F68-A3FE-0B332F4C5E97}"/>
          </ac:spMkLst>
        </pc:spChg>
        <pc:spChg chg="add del mod">
          <ac:chgData name="Madhumita Saravana Kumar" userId="9ffa2865-6a19-4249-a78c-e95e8c3ee8d6" providerId="ADAL" clId="{FE2ECCFF-DD09-459C-8D7B-D065EFB80D5A}" dt="2021-12-23T14:54:03.347" v="8956" actId="478"/>
          <ac:spMkLst>
            <pc:docMk/>
            <pc:sldMk cId="1626687880" sldId="633"/>
            <ac:spMk id="80" creationId="{00202718-B855-49D0-B6A9-850D86532556}"/>
          </ac:spMkLst>
        </pc:spChg>
        <pc:spChg chg="del mod">
          <ac:chgData name="Madhumita Saravana Kumar" userId="9ffa2865-6a19-4249-a78c-e95e8c3ee8d6" providerId="ADAL" clId="{FE2ECCFF-DD09-459C-8D7B-D065EFB80D5A}" dt="2021-12-23T14:54:06.187" v="8957" actId="478"/>
          <ac:spMkLst>
            <pc:docMk/>
            <pc:sldMk cId="1626687880" sldId="633"/>
            <ac:spMk id="81" creationId="{E1277D2D-FB5B-479B-9BBB-4FD7CA971E67}"/>
          </ac:spMkLst>
        </pc:spChg>
        <pc:spChg chg="del mod">
          <ac:chgData name="Madhumita Saravana Kumar" userId="9ffa2865-6a19-4249-a78c-e95e8c3ee8d6" providerId="ADAL" clId="{FE2ECCFF-DD09-459C-8D7B-D065EFB80D5A}" dt="2021-12-23T14:54:07.580" v="8958" actId="478"/>
          <ac:spMkLst>
            <pc:docMk/>
            <pc:sldMk cId="1626687880" sldId="633"/>
            <ac:spMk id="82" creationId="{4E59E41A-7690-47B4-9F66-5DE30F372DFD}"/>
          </ac:spMkLst>
        </pc:spChg>
        <pc:spChg chg="del">
          <ac:chgData name="Madhumita Saravana Kumar" userId="9ffa2865-6a19-4249-a78c-e95e8c3ee8d6" providerId="ADAL" clId="{FE2ECCFF-DD09-459C-8D7B-D065EFB80D5A}" dt="2021-12-22T11:51:52.978" v="4217" actId="478"/>
          <ac:spMkLst>
            <pc:docMk/>
            <pc:sldMk cId="1626687880" sldId="633"/>
            <ac:spMk id="101" creationId="{E2AD4465-A9AF-4900-A6AC-55CAE5F25CAF}"/>
          </ac:spMkLst>
        </pc:spChg>
        <pc:spChg chg="mod">
          <ac:chgData name="Madhumita Saravana Kumar" userId="9ffa2865-6a19-4249-a78c-e95e8c3ee8d6" providerId="ADAL" clId="{FE2ECCFF-DD09-459C-8D7B-D065EFB80D5A}" dt="2021-12-21T14:30:34.416" v="2176" actId="208"/>
          <ac:spMkLst>
            <pc:docMk/>
            <pc:sldMk cId="1626687880" sldId="633"/>
            <ac:spMk id="112" creationId="{87499117-5225-49F0-BB66-9FA7A32ADE43}"/>
          </ac:spMkLst>
        </pc:spChg>
        <pc:spChg chg="mod">
          <ac:chgData name="Madhumita Saravana Kumar" userId="9ffa2865-6a19-4249-a78c-e95e8c3ee8d6" providerId="ADAL" clId="{FE2ECCFF-DD09-459C-8D7B-D065EFB80D5A}" dt="2021-12-21T14:30:34.416" v="2176" actId="208"/>
          <ac:spMkLst>
            <pc:docMk/>
            <pc:sldMk cId="1626687880" sldId="633"/>
            <ac:spMk id="120" creationId="{7B121987-ABA4-466A-9655-1851065F0064}"/>
          </ac:spMkLst>
        </pc:spChg>
        <pc:spChg chg="mod ord">
          <ac:chgData name="Madhumita Saravana Kumar" userId="9ffa2865-6a19-4249-a78c-e95e8c3ee8d6" providerId="ADAL" clId="{FE2ECCFF-DD09-459C-8D7B-D065EFB80D5A}" dt="2022-01-03T13:55:37.835" v="11544" actId="14100"/>
          <ac:spMkLst>
            <pc:docMk/>
            <pc:sldMk cId="1626687880" sldId="633"/>
            <ac:spMk id="127" creationId="{03161A29-D5E7-4543-BB9E-1111325D9AAF}"/>
          </ac:spMkLst>
        </pc:spChg>
        <pc:grpChg chg="add mod">
          <ac:chgData name="Madhumita Saravana Kumar" userId="9ffa2865-6a19-4249-a78c-e95e8c3ee8d6" providerId="ADAL" clId="{FE2ECCFF-DD09-459C-8D7B-D065EFB80D5A}" dt="2021-12-28T10:04:51.812" v="10773" actId="1038"/>
          <ac:grpSpMkLst>
            <pc:docMk/>
            <pc:sldMk cId="1626687880" sldId="633"/>
            <ac:grpSpMk id="7" creationId="{A30287D6-071E-4EC5-A432-F42F13624694}"/>
          </ac:grpSpMkLst>
        </pc:grpChg>
        <pc:grpChg chg="add mod">
          <ac:chgData name="Madhumita Saravana Kumar" userId="9ffa2865-6a19-4249-a78c-e95e8c3ee8d6" providerId="ADAL" clId="{FE2ECCFF-DD09-459C-8D7B-D065EFB80D5A}" dt="2021-12-28T10:03:57.250" v="10748" actId="1076"/>
          <ac:grpSpMkLst>
            <pc:docMk/>
            <pc:sldMk cId="1626687880" sldId="633"/>
            <ac:grpSpMk id="8" creationId="{65B67934-40C2-468D-9126-ADAB0F565125}"/>
          </ac:grpSpMkLst>
        </pc:grpChg>
        <pc:grpChg chg="add mod">
          <ac:chgData name="Madhumita Saravana Kumar" userId="9ffa2865-6a19-4249-a78c-e95e8c3ee8d6" providerId="ADAL" clId="{FE2ECCFF-DD09-459C-8D7B-D065EFB80D5A}" dt="2021-12-28T10:04:44.705" v="10760" actId="1076"/>
          <ac:grpSpMkLst>
            <pc:docMk/>
            <pc:sldMk cId="1626687880" sldId="633"/>
            <ac:grpSpMk id="9" creationId="{2BE7775E-31E5-4D42-977F-8956B64B1CBA}"/>
          </ac:grpSpMkLst>
        </pc:grpChg>
        <pc:grpChg chg="mod">
          <ac:chgData name="Madhumita Saravana Kumar" userId="9ffa2865-6a19-4249-a78c-e95e8c3ee8d6" providerId="ADAL" clId="{FE2ECCFF-DD09-459C-8D7B-D065EFB80D5A}" dt="2021-12-23T14:42:14.782" v="8306" actId="164"/>
          <ac:grpSpMkLst>
            <pc:docMk/>
            <pc:sldMk cId="1626687880" sldId="633"/>
            <ac:grpSpMk id="16" creationId="{36FA365F-A37B-4ED3-B847-95EBBBED2811}"/>
          </ac:grpSpMkLst>
        </pc:grpChg>
        <pc:grpChg chg="mod">
          <ac:chgData name="Madhumita Saravana Kumar" userId="9ffa2865-6a19-4249-a78c-e95e8c3ee8d6" providerId="ADAL" clId="{FE2ECCFF-DD09-459C-8D7B-D065EFB80D5A}" dt="2021-12-23T14:42:14.782" v="8306" actId="164"/>
          <ac:grpSpMkLst>
            <pc:docMk/>
            <pc:sldMk cId="1626687880" sldId="633"/>
            <ac:grpSpMk id="25" creationId="{115D765E-EE87-4A30-9DCE-77A84DCCDEA7}"/>
          </ac:grpSpMkLst>
        </pc:grpChg>
        <pc:grpChg chg="mod">
          <ac:chgData name="Madhumita Saravana Kumar" userId="9ffa2865-6a19-4249-a78c-e95e8c3ee8d6" providerId="ADAL" clId="{FE2ECCFF-DD09-459C-8D7B-D065EFB80D5A}" dt="2021-12-28T10:03:51.998" v="10747" actId="164"/>
          <ac:grpSpMkLst>
            <pc:docMk/>
            <pc:sldMk cId="1626687880" sldId="633"/>
            <ac:grpSpMk id="45" creationId="{81719CD0-70E3-4748-86D9-68CCF71F9F41}"/>
          </ac:grpSpMkLst>
        </pc:grpChg>
        <pc:grpChg chg="mod">
          <ac:chgData name="Madhumita Saravana Kumar" userId="9ffa2865-6a19-4249-a78c-e95e8c3ee8d6" providerId="ADAL" clId="{FE2ECCFF-DD09-459C-8D7B-D065EFB80D5A}" dt="2021-12-28T10:04:19.202" v="10754" actId="164"/>
          <ac:grpSpMkLst>
            <pc:docMk/>
            <pc:sldMk cId="1626687880" sldId="633"/>
            <ac:grpSpMk id="66" creationId="{6FFDB770-C508-43E8-9A3E-C41256E36D41}"/>
          </ac:grpSpMkLst>
        </pc:grpChg>
        <pc:grpChg chg="mod">
          <ac:chgData name="Madhumita Saravana Kumar" userId="9ffa2865-6a19-4249-a78c-e95e8c3ee8d6" providerId="ADAL" clId="{FE2ECCFF-DD09-459C-8D7B-D065EFB80D5A}" dt="2021-12-28T10:04:19.202" v="10754" actId="164"/>
          <ac:grpSpMkLst>
            <pc:docMk/>
            <pc:sldMk cId="1626687880" sldId="633"/>
            <ac:grpSpMk id="72" creationId="{0B651C3D-A1F3-4DD6-9D7D-8209426E54C8}"/>
          </ac:grpSpMkLst>
        </pc:grpChg>
        <pc:grpChg chg="del">
          <ac:chgData name="Madhumita Saravana Kumar" userId="9ffa2865-6a19-4249-a78c-e95e8c3ee8d6" providerId="ADAL" clId="{FE2ECCFF-DD09-459C-8D7B-D065EFB80D5A}" dt="2021-12-22T11:51:54.277" v="4218" actId="478"/>
          <ac:grpSpMkLst>
            <pc:docMk/>
            <pc:sldMk cId="1626687880" sldId="633"/>
            <ac:grpSpMk id="110" creationId="{A98370BE-F991-4CE9-88BA-47857DB2A4C4}"/>
          </ac:grpSpMkLst>
        </pc:grpChg>
        <pc:grpChg chg="del">
          <ac:chgData name="Madhumita Saravana Kumar" userId="9ffa2865-6a19-4249-a78c-e95e8c3ee8d6" providerId="ADAL" clId="{FE2ECCFF-DD09-459C-8D7B-D065EFB80D5A}" dt="2021-12-22T11:51:55.124" v="4219" actId="478"/>
          <ac:grpSpMkLst>
            <pc:docMk/>
            <pc:sldMk cId="1626687880" sldId="633"/>
            <ac:grpSpMk id="118" creationId="{08EA734A-527F-4BB0-BC31-57AEEBFF006E}"/>
          </ac:grpSpMkLst>
        </pc:grpChg>
        <pc:grpChg chg="mod">
          <ac:chgData name="Madhumita Saravana Kumar" userId="9ffa2865-6a19-4249-a78c-e95e8c3ee8d6" providerId="ADAL" clId="{FE2ECCFF-DD09-459C-8D7B-D065EFB80D5A}" dt="2022-01-03T13:54:49.586" v="11537" actId="14100"/>
          <ac:grpSpMkLst>
            <pc:docMk/>
            <pc:sldMk cId="1626687880" sldId="633"/>
            <ac:grpSpMk id="128" creationId="{10B85D5F-29EA-4F98-9BE1-6C4435106002}"/>
          </ac:grpSpMkLst>
        </pc:grpChg>
        <pc:picChg chg="mod">
          <ac:chgData name="Madhumita Saravana Kumar" userId="9ffa2865-6a19-4249-a78c-e95e8c3ee8d6" providerId="ADAL" clId="{FE2ECCFF-DD09-459C-8D7B-D065EFB80D5A}" dt="2021-12-28T10:04:51.812" v="10773" actId="1038"/>
          <ac:picMkLst>
            <pc:docMk/>
            <pc:sldMk cId="1626687880" sldId="633"/>
            <ac:picMk id="5" creationId="{65015B82-AD32-4729-B278-C8BE4849EE41}"/>
          </ac:picMkLst>
        </pc:picChg>
        <pc:picChg chg="mod">
          <ac:chgData name="Madhumita Saravana Kumar" userId="9ffa2865-6a19-4249-a78c-e95e8c3ee8d6" providerId="ADAL" clId="{FE2ECCFF-DD09-459C-8D7B-D065EFB80D5A}" dt="2021-12-28T10:04:06.614" v="10751" actId="1076"/>
          <ac:picMkLst>
            <pc:docMk/>
            <pc:sldMk cId="1626687880" sldId="633"/>
            <ac:picMk id="33" creationId="{655EF6F6-B7D2-4DFB-972A-ADA1D3F32663}"/>
          </ac:picMkLst>
        </pc:picChg>
        <pc:picChg chg="mod">
          <ac:chgData name="Madhumita Saravana Kumar" userId="9ffa2865-6a19-4249-a78c-e95e8c3ee8d6" providerId="ADAL" clId="{FE2ECCFF-DD09-459C-8D7B-D065EFB80D5A}" dt="2021-12-28T10:04:40.438" v="10759" actId="14100"/>
          <ac:picMkLst>
            <pc:docMk/>
            <pc:sldMk cId="1626687880" sldId="633"/>
            <ac:picMk id="34" creationId="{FF6E23F5-9FAF-4B0C-A0E2-30DEC9B77FF4}"/>
          </ac:picMkLst>
        </pc:picChg>
        <pc:picChg chg="add mod">
          <ac:chgData name="Madhumita Saravana Kumar" userId="9ffa2865-6a19-4249-a78c-e95e8c3ee8d6" providerId="ADAL" clId="{FE2ECCFF-DD09-459C-8D7B-D065EFB80D5A}" dt="2021-12-28T09:36:19.921" v="10021" actId="571"/>
          <ac:picMkLst>
            <pc:docMk/>
            <pc:sldMk cId="1626687880" sldId="633"/>
            <ac:picMk id="54" creationId="{5DC3DADE-7534-4D12-B05B-378CA3723D0B}"/>
          </ac:picMkLst>
        </pc:picChg>
        <pc:picChg chg="mod">
          <ac:chgData name="Madhumita Saravana Kumar" userId="9ffa2865-6a19-4249-a78c-e95e8c3ee8d6" providerId="ADAL" clId="{FE2ECCFF-DD09-459C-8D7B-D065EFB80D5A}" dt="2022-01-03T13:55:33.875" v="11543" actId="1076"/>
          <ac:picMkLst>
            <pc:docMk/>
            <pc:sldMk cId="1626687880" sldId="633"/>
            <ac:picMk id="126" creationId="{F9725014-97EE-40F9-ADB1-33598EA1F945}"/>
          </ac:picMkLst>
        </pc:picChg>
        <pc:cxnChg chg="mod">
          <ac:chgData name="Madhumita Saravana Kumar" userId="9ffa2865-6a19-4249-a78c-e95e8c3ee8d6" providerId="ADAL" clId="{FE2ECCFF-DD09-459C-8D7B-D065EFB80D5A}" dt="2021-12-21T14:30:31.025" v="2175" actId="208"/>
          <ac:cxnSpMkLst>
            <pc:docMk/>
            <pc:sldMk cId="1626687880" sldId="633"/>
            <ac:cxnSpMk id="20" creationId="{E8401202-FE1F-4634-BA93-E334432C53FE}"/>
          </ac:cxnSpMkLst>
        </pc:cxnChg>
        <pc:cxnChg chg="mod">
          <ac:chgData name="Madhumita Saravana Kumar" userId="9ffa2865-6a19-4249-a78c-e95e8c3ee8d6" providerId="ADAL" clId="{FE2ECCFF-DD09-459C-8D7B-D065EFB80D5A}" dt="2021-12-21T14:30:31.025" v="2175" actId="208"/>
          <ac:cxnSpMkLst>
            <pc:docMk/>
            <pc:sldMk cId="1626687880" sldId="633"/>
            <ac:cxnSpMk id="21" creationId="{8E233888-2F12-4148-BD2B-AF9DA3988307}"/>
          </ac:cxnSpMkLst>
        </pc:cxnChg>
        <pc:cxnChg chg="mod">
          <ac:chgData name="Madhumita Saravana Kumar" userId="9ffa2865-6a19-4249-a78c-e95e8c3ee8d6" providerId="ADAL" clId="{FE2ECCFF-DD09-459C-8D7B-D065EFB80D5A}" dt="2021-12-21T14:30:31.025" v="2175" actId="208"/>
          <ac:cxnSpMkLst>
            <pc:docMk/>
            <pc:sldMk cId="1626687880" sldId="633"/>
            <ac:cxnSpMk id="22" creationId="{0443D363-6180-4B6D-9368-59F78B3A36F7}"/>
          </ac:cxnSpMkLst>
        </pc:cxnChg>
        <pc:cxnChg chg="mod">
          <ac:chgData name="Madhumita Saravana Kumar" userId="9ffa2865-6a19-4249-a78c-e95e8c3ee8d6" providerId="ADAL" clId="{FE2ECCFF-DD09-459C-8D7B-D065EFB80D5A}" dt="2021-12-21T14:30:31.025" v="2175" actId="208"/>
          <ac:cxnSpMkLst>
            <pc:docMk/>
            <pc:sldMk cId="1626687880" sldId="633"/>
            <ac:cxnSpMk id="23" creationId="{8AB093CB-DFAF-4259-8D6E-241E324DFC4B}"/>
          </ac:cxnSpMkLst>
        </pc:cxnChg>
        <pc:cxnChg chg="mod">
          <ac:chgData name="Madhumita Saravana Kumar" userId="9ffa2865-6a19-4249-a78c-e95e8c3ee8d6" providerId="ADAL" clId="{FE2ECCFF-DD09-459C-8D7B-D065EFB80D5A}" dt="2021-12-21T14:30:31.025" v="2175" actId="208"/>
          <ac:cxnSpMkLst>
            <pc:docMk/>
            <pc:sldMk cId="1626687880" sldId="633"/>
            <ac:cxnSpMk id="24" creationId="{8EC482A3-387F-4E53-8784-8823B8114420}"/>
          </ac:cxnSpMkLst>
        </pc:cxnChg>
        <pc:cxnChg chg="mod">
          <ac:chgData name="Madhumita Saravana Kumar" userId="9ffa2865-6a19-4249-a78c-e95e8c3ee8d6" providerId="ADAL" clId="{FE2ECCFF-DD09-459C-8D7B-D065EFB80D5A}" dt="2021-12-21T14:30:31.025" v="2175" actId="208"/>
          <ac:cxnSpMkLst>
            <pc:docMk/>
            <pc:sldMk cId="1626687880" sldId="633"/>
            <ac:cxnSpMk id="28" creationId="{9375D321-A5B8-4ED8-81C5-3AE6E4A04979}"/>
          </ac:cxnSpMkLst>
        </pc:cxnChg>
        <pc:cxnChg chg="mod">
          <ac:chgData name="Madhumita Saravana Kumar" userId="9ffa2865-6a19-4249-a78c-e95e8c3ee8d6" providerId="ADAL" clId="{FE2ECCFF-DD09-459C-8D7B-D065EFB80D5A}" dt="2021-12-21T14:30:31.025" v="2175" actId="208"/>
          <ac:cxnSpMkLst>
            <pc:docMk/>
            <pc:sldMk cId="1626687880" sldId="633"/>
            <ac:cxnSpMk id="29" creationId="{0D14B4AA-8F47-469E-AAE0-94F293ECCEDF}"/>
          </ac:cxnSpMkLst>
        </pc:cxnChg>
        <pc:cxnChg chg="mod">
          <ac:chgData name="Madhumita Saravana Kumar" userId="9ffa2865-6a19-4249-a78c-e95e8c3ee8d6" providerId="ADAL" clId="{FE2ECCFF-DD09-459C-8D7B-D065EFB80D5A}" dt="2021-12-21T14:30:31.025" v="2175" actId="208"/>
          <ac:cxnSpMkLst>
            <pc:docMk/>
            <pc:sldMk cId="1626687880" sldId="633"/>
            <ac:cxnSpMk id="30" creationId="{65DE852C-546B-4A07-AA8D-2066F165F951}"/>
          </ac:cxnSpMkLst>
        </pc:cxnChg>
        <pc:cxnChg chg="mod">
          <ac:chgData name="Madhumita Saravana Kumar" userId="9ffa2865-6a19-4249-a78c-e95e8c3ee8d6" providerId="ADAL" clId="{FE2ECCFF-DD09-459C-8D7B-D065EFB80D5A}" dt="2021-12-21T14:30:31.025" v="2175" actId="208"/>
          <ac:cxnSpMkLst>
            <pc:docMk/>
            <pc:sldMk cId="1626687880" sldId="633"/>
            <ac:cxnSpMk id="31" creationId="{C4BABC8B-ECFF-482C-87E1-7E249F92FBAD}"/>
          </ac:cxnSpMkLst>
        </pc:cxnChg>
        <pc:cxnChg chg="mod">
          <ac:chgData name="Madhumita Saravana Kumar" userId="9ffa2865-6a19-4249-a78c-e95e8c3ee8d6" providerId="ADAL" clId="{FE2ECCFF-DD09-459C-8D7B-D065EFB80D5A}" dt="2021-12-21T14:30:31.025" v="2175" actId="208"/>
          <ac:cxnSpMkLst>
            <pc:docMk/>
            <pc:sldMk cId="1626687880" sldId="633"/>
            <ac:cxnSpMk id="32" creationId="{FEADCD02-FA5F-4B60-A584-8B06E680F3A9}"/>
          </ac:cxnSpMkLst>
        </pc:cxnChg>
        <pc:cxnChg chg="mod">
          <ac:chgData name="Madhumita Saravana Kumar" userId="9ffa2865-6a19-4249-a78c-e95e8c3ee8d6" providerId="ADAL" clId="{FE2ECCFF-DD09-459C-8D7B-D065EFB80D5A}" dt="2021-12-21T14:30:37.066" v="2177" actId="208"/>
          <ac:cxnSpMkLst>
            <pc:docMk/>
            <pc:sldMk cId="1626687880" sldId="633"/>
            <ac:cxnSpMk id="47" creationId="{4B35D8D9-F0DB-4755-AFFA-80A18C2D1F92}"/>
          </ac:cxnSpMkLst>
        </pc:cxnChg>
        <pc:cxnChg chg="mod">
          <ac:chgData name="Madhumita Saravana Kumar" userId="9ffa2865-6a19-4249-a78c-e95e8c3ee8d6" providerId="ADAL" clId="{FE2ECCFF-DD09-459C-8D7B-D065EFB80D5A}" dt="2021-12-21T14:30:37.066" v="2177" actId="208"/>
          <ac:cxnSpMkLst>
            <pc:docMk/>
            <pc:sldMk cId="1626687880" sldId="633"/>
            <ac:cxnSpMk id="48" creationId="{43DDFF3A-33B9-4075-9EE7-E616D292B73A}"/>
          </ac:cxnSpMkLst>
        </pc:cxnChg>
        <pc:cxnChg chg="mod">
          <ac:chgData name="Madhumita Saravana Kumar" userId="9ffa2865-6a19-4249-a78c-e95e8c3ee8d6" providerId="ADAL" clId="{FE2ECCFF-DD09-459C-8D7B-D065EFB80D5A}" dt="2021-12-21T14:30:37.066" v="2177" actId="208"/>
          <ac:cxnSpMkLst>
            <pc:docMk/>
            <pc:sldMk cId="1626687880" sldId="633"/>
            <ac:cxnSpMk id="49" creationId="{2E5ED6D6-B9FA-40D4-A0AC-7B5A6D1C44C3}"/>
          </ac:cxnSpMkLst>
        </pc:cxnChg>
        <pc:cxnChg chg="mod">
          <ac:chgData name="Madhumita Saravana Kumar" userId="9ffa2865-6a19-4249-a78c-e95e8c3ee8d6" providerId="ADAL" clId="{FE2ECCFF-DD09-459C-8D7B-D065EFB80D5A}" dt="2021-12-21T14:30:37.066" v="2177" actId="208"/>
          <ac:cxnSpMkLst>
            <pc:docMk/>
            <pc:sldMk cId="1626687880" sldId="633"/>
            <ac:cxnSpMk id="50" creationId="{3B42BEE4-B287-4CC9-8D28-34A63095D052}"/>
          </ac:cxnSpMkLst>
        </pc:cxnChg>
        <pc:cxnChg chg="mod">
          <ac:chgData name="Madhumita Saravana Kumar" userId="9ffa2865-6a19-4249-a78c-e95e8c3ee8d6" providerId="ADAL" clId="{FE2ECCFF-DD09-459C-8D7B-D065EFB80D5A}" dt="2021-12-21T14:30:37.066" v="2177" actId="208"/>
          <ac:cxnSpMkLst>
            <pc:docMk/>
            <pc:sldMk cId="1626687880" sldId="633"/>
            <ac:cxnSpMk id="51" creationId="{56ADAE1E-B83D-4E23-BC3F-262AA0BA9DA7}"/>
          </ac:cxnSpMkLst>
        </pc:cxnChg>
        <pc:cxnChg chg="mod">
          <ac:chgData name="Madhumita Saravana Kumar" userId="9ffa2865-6a19-4249-a78c-e95e8c3ee8d6" providerId="ADAL" clId="{FE2ECCFF-DD09-459C-8D7B-D065EFB80D5A}" dt="2021-12-21T14:30:39.814" v="2178" actId="208"/>
          <ac:cxnSpMkLst>
            <pc:docMk/>
            <pc:sldMk cId="1626687880" sldId="633"/>
            <ac:cxnSpMk id="67" creationId="{F1A50960-2D7D-4326-9C56-A2583C4929B4}"/>
          </ac:cxnSpMkLst>
        </pc:cxnChg>
        <pc:cxnChg chg="mod">
          <ac:chgData name="Madhumita Saravana Kumar" userId="9ffa2865-6a19-4249-a78c-e95e8c3ee8d6" providerId="ADAL" clId="{FE2ECCFF-DD09-459C-8D7B-D065EFB80D5A}" dt="2021-12-21T14:30:39.814" v="2178" actId="208"/>
          <ac:cxnSpMkLst>
            <pc:docMk/>
            <pc:sldMk cId="1626687880" sldId="633"/>
            <ac:cxnSpMk id="68" creationId="{289761E0-1F65-4FC7-858B-57BDD15A654B}"/>
          </ac:cxnSpMkLst>
        </pc:cxnChg>
        <pc:cxnChg chg="mod">
          <ac:chgData name="Madhumita Saravana Kumar" userId="9ffa2865-6a19-4249-a78c-e95e8c3ee8d6" providerId="ADAL" clId="{FE2ECCFF-DD09-459C-8D7B-D065EFB80D5A}" dt="2021-12-21T14:30:39.814" v="2178" actId="208"/>
          <ac:cxnSpMkLst>
            <pc:docMk/>
            <pc:sldMk cId="1626687880" sldId="633"/>
            <ac:cxnSpMk id="69" creationId="{06F218BF-E46A-45A5-888F-DC2B801E9395}"/>
          </ac:cxnSpMkLst>
        </pc:cxnChg>
        <pc:cxnChg chg="mod">
          <ac:chgData name="Madhumita Saravana Kumar" userId="9ffa2865-6a19-4249-a78c-e95e8c3ee8d6" providerId="ADAL" clId="{FE2ECCFF-DD09-459C-8D7B-D065EFB80D5A}" dt="2021-12-21T14:30:39.814" v="2178" actId="208"/>
          <ac:cxnSpMkLst>
            <pc:docMk/>
            <pc:sldMk cId="1626687880" sldId="633"/>
            <ac:cxnSpMk id="70" creationId="{EF66C744-AF9A-43BD-A13F-0F53F995ACEA}"/>
          </ac:cxnSpMkLst>
        </pc:cxnChg>
        <pc:cxnChg chg="mod">
          <ac:chgData name="Madhumita Saravana Kumar" userId="9ffa2865-6a19-4249-a78c-e95e8c3ee8d6" providerId="ADAL" clId="{FE2ECCFF-DD09-459C-8D7B-D065EFB80D5A}" dt="2021-12-21T14:30:39.814" v="2178" actId="208"/>
          <ac:cxnSpMkLst>
            <pc:docMk/>
            <pc:sldMk cId="1626687880" sldId="633"/>
            <ac:cxnSpMk id="71" creationId="{C5F98E5D-CFA6-4BD8-A646-204D0D83AF69}"/>
          </ac:cxnSpMkLst>
        </pc:cxnChg>
        <pc:cxnChg chg="mod">
          <ac:chgData name="Madhumita Saravana Kumar" userId="9ffa2865-6a19-4249-a78c-e95e8c3ee8d6" providerId="ADAL" clId="{FE2ECCFF-DD09-459C-8D7B-D065EFB80D5A}" dt="2021-12-21T14:30:55.284" v="2181" actId="208"/>
          <ac:cxnSpMkLst>
            <pc:docMk/>
            <pc:sldMk cId="1626687880" sldId="633"/>
            <ac:cxnSpMk id="73" creationId="{28A94887-3ED2-4E73-A5AF-CB95B9006AAA}"/>
          </ac:cxnSpMkLst>
        </pc:cxnChg>
        <pc:cxnChg chg="mod">
          <ac:chgData name="Madhumita Saravana Kumar" userId="9ffa2865-6a19-4249-a78c-e95e8c3ee8d6" providerId="ADAL" clId="{FE2ECCFF-DD09-459C-8D7B-D065EFB80D5A}" dt="2021-12-21T14:30:55.284" v="2181" actId="208"/>
          <ac:cxnSpMkLst>
            <pc:docMk/>
            <pc:sldMk cId="1626687880" sldId="633"/>
            <ac:cxnSpMk id="74" creationId="{A2791F05-27BB-4BC0-8255-30BCB05040C1}"/>
          </ac:cxnSpMkLst>
        </pc:cxnChg>
        <pc:cxnChg chg="mod">
          <ac:chgData name="Madhumita Saravana Kumar" userId="9ffa2865-6a19-4249-a78c-e95e8c3ee8d6" providerId="ADAL" clId="{FE2ECCFF-DD09-459C-8D7B-D065EFB80D5A}" dt="2021-12-21T14:30:55.284" v="2181" actId="208"/>
          <ac:cxnSpMkLst>
            <pc:docMk/>
            <pc:sldMk cId="1626687880" sldId="633"/>
            <ac:cxnSpMk id="75" creationId="{00DB9C1D-7033-4FEB-8A6A-933C1760189F}"/>
          </ac:cxnSpMkLst>
        </pc:cxnChg>
        <pc:cxnChg chg="mod">
          <ac:chgData name="Madhumita Saravana Kumar" userId="9ffa2865-6a19-4249-a78c-e95e8c3ee8d6" providerId="ADAL" clId="{FE2ECCFF-DD09-459C-8D7B-D065EFB80D5A}" dt="2021-12-21T14:30:55.284" v="2181" actId="208"/>
          <ac:cxnSpMkLst>
            <pc:docMk/>
            <pc:sldMk cId="1626687880" sldId="633"/>
            <ac:cxnSpMk id="76" creationId="{1925F1D9-2DE0-4B5D-8C2E-E2D7BC0F8B3E}"/>
          </ac:cxnSpMkLst>
        </pc:cxnChg>
        <pc:cxnChg chg="mod">
          <ac:chgData name="Madhumita Saravana Kumar" userId="9ffa2865-6a19-4249-a78c-e95e8c3ee8d6" providerId="ADAL" clId="{FE2ECCFF-DD09-459C-8D7B-D065EFB80D5A}" dt="2021-12-21T14:30:55.284" v="2181" actId="208"/>
          <ac:cxnSpMkLst>
            <pc:docMk/>
            <pc:sldMk cId="1626687880" sldId="633"/>
            <ac:cxnSpMk id="77" creationId="{CA696450-BAB5-42FF-AFEF-8CF83A373D30}"/>
          </ac:cxnSpMkLst>
        </pc:cxnChg>
        <pc:cxnChg chg="mod">
          <ac:chgData name="Madhumita Saravana Kumar" userId="9ffa2865-6a19-4249-a78c-e95e8c3ee8d6" providerId="ADAL" clId="{FE2ECCFF-DD09-459C-8D7B-D065EFB80D5A}" dt="2021-12-21T14:30:34.416" v="2176" actId="208"/>
          <ac:cxnSpMkLst>
            <pc:docMk/>
            <pc:sldMk cId="1626687880" sldId="633"/>
            <ac:cxnSpMk id="113" creationId="{966435F3-EF6A-4323-919A-BCAB8508722A}"/>
          </ac:cxnSpMkLst>
        </pc:cxnChg>
        <pc:cxnChg chg="mod">
          <ac:chgData name="Madhumita Saravana Kumar" userId="9ffa2865-6a19-4249-a78c-e95e8c3ee8d6" providerId="ADAL" clId="{FE2ECCFF-DD09-459C-8D7B-D065EFB80D5A}" dt="2021-12-21T14:30:34.416" v="2176" actId="208"/>
          <ac:cxnSpMkLst>
            <pc:docMk/>
            <pc:sldMk cId="1626687880" sldId="633"/>
            <ac:cxnSpMk id="114" creationId="{2F2D909E-6554-406C-AD0C-0762A402C832}"/>
          </ac:cxnSpMkLst>
        </pc:cxnChg>
        <pc:cxnChg chg="mod">
          <ac:chgData name="Madhumita Saravana Kumar" userId="9ffa2865-6a19-4249-a78c-e95e8c3ee8d6" providerId="ADAL" clId="{FE2ECCFF-DD09-459C-8D7B-D065EFB80D5A}" dt="2021-12-21T14:30:34.416" v="2176" actId="208"/>
          <ac:cxnSpMkLst>
            <pc:docMk/>
            <pc:sldMk cId="1626687880" sldId="633"/>
            <ac:cxnSpMk id="115" creationId="{781D5D0D-A59F-4A53-A84F-034D8B6B4BEE}"/>
          </ac:cxnSpMkLst>
        </pc:cxnChg>
        <pc:cxnChg chg="mod">
          <ac:chgData name="Madhumita Saravana Kumar" userId="9ffa2865-6a19-4249-a78c-e95e8c3ee8d6" providerId="ADAL" clId="{FE2ECCFF-DD09-459C-8D7B-D065EFB80D5A}" dt="2021-12-21T14:30:34.416" v="2176" actId="208"/>
          <ac:cxnSpMkLst>
            <pc:docMk/>
            <pc:sldMk cId="1626687880" sldId="633"/>
            <ac:cxnSpMk id="116" creationId="{67759374-8544-465F-9A83-70A31D18610F}"/>
          </ac:cxnSpMkLst>
        </pc:cxnChg>
        <pc:cxnChg chg="mod">
          <ac:chgData name="Madhumita Saravana Kumar" userId="9ffa2865-6a19-4249-a78c-e95e8c3ee8d6" providerId="ADAL" clId="{FE2ECCFF-DD09-459C-8D7B-D065EFB80D5A}" dt="2021-12-21T14:30:34.416" v="2176" actId="208"/>
          <ac:cxnSpMkLst>
            <pc:docMk/>
            <pc:sldMk cId="1626687880" sldId="633"/>
            <ac:cxnSpMk id="117" creationId="{EBE8AE58-1A3A-4B35-B523-F0E905B839ED}"/>
          </ac:cxnSpMkLst>
        </pc:cxnChg>
        <pc:cxnChg chg="mod">
          <ac:chgData name="Madhumita Saravana Kumar" userId="9ffa2865-6a19-4249-a78c-e95e8c3ee8d6" providerId="ADAL" clId="{FE2ECCFF-DD09-459C-8D7B-D065EFB80D5A}" dt="2021-12-21T14:30:34.416" v="2176" actId="208"/>
          <ac:cxnSpMkLst>
            <pc:docMk/>
            <pc:sldMk cId="1626687880" sldId="633"/>
            <ac:cxnSpMk id="121" creationId="{0DCF9EEF-A67A-4667-BC90-1FC5BA2264A3}"/>
          </ac:cxnSpMkLst>
        </pc:cxnChg>
        <pc:cxnChg chg="mod">
          <ac:chgData name="Madhumita Saravana Kumar" userId="9ffa2865-6a19-4249-a78c-e95e8c3ee8d6" providerId="ADAL" clId="{FE2ECCFF-DD09-459C-8D7B-D065EFB80D5A}" dt="2021-12-21T14:30:34.416" v="2176" actId="208"/>
          <ac:cxnSpMkLst>
            <pc:docMk/>
            <pc:sldMk cId="1626687880" sldId="633"/>
            <ac:cxnSpMk id="122" creationId="{C170878D-B33D-4D8B-9A54-FA544DDFA17F}"/>
          </ac:cxnSpMkLst>
        </pc:cxnChg>
        <pc:cxnChg chg="mod">
          <ac:chgData name="Madhumita Saravana Kumar" userId="9ffa2865-6a19-4249-a78c-e95e8c3ee8d6" providerId="ADAL" clId="{FE2ECCFF-DD09-459C-8D7B-D065EFB80D5A}" dt="2021-12-21T14:30:34.416" v="2176" actId="208"/>
          <ac:cxnSpMkLst>
            <pc:docMk/>
            <pc:sldMk cId="1626687880" sldId="633"/>
            <ac:cxnSpMk id="123" creationId="{F927B5E6-306A-4085-987C-B18771BAAA23}"/>
          </ac:cxnSpMkLst>
        </pc:cxnChg>
        <pc:cxnChg chg="mod">
          <ac:chgData name="Madhumita Saravana Kumar" userId="9ffa2865-6a19-4249-a78c-e95e8c3ee8d6" providerId="ADAL" clId="{FE2ECCFF-DD09-459C-8D7B-D065EFB80D5A}" dt="2021-12-21T14:30:34.416" v="2176" actId="208"/>
          <ac:cxnSpMkLst>
            <pc:docMk/>
            <pc:sldMk cId="1626687880" sldId="633"/>
            <ac:cxnSpMk id="124" creationId="{731F2C67-0653-4EB6-BBBB-E0A4C15053DC}"/>
          </ac:cxnSpMkLst>
        </pc:cxnChg>
        <pc:cxnChg chg="mod">
          <ac:chgData name="Madhumita Saravana Kumar" userId="9ffa2865-6a19-4249-a78c-e95e8c3ee8d6" providerId="ADAL" clId="{FE2ECCFF-DD09-459C-8D7B-D065EFB80D5A}" dt="2021-12-21T14:30:34.416" v="2176" actId="208"/>
          <ac:cxnSpMkLst>
            <pc:docMk/>
            <pc:sldMk cId="1626687880" sldId="633"/>
            <ac:cxnSpMk id="125" creationId="{6A4FCE76-66AD-4724-ADEB-882C4A7F2829}"/>
          </ac:cxnSpMkLst>
        </pc:cxnChg>
      </pc:sldChg>
      <pc:sldChg chg="addSp delSp modSp mod modClrScheme chgLayout modNotesTx">
        <pc:chgData name="Madhumita Saravana Kumar" userId="9ffa2865-6a19-4249-a78c-e95e8c3ee8d6" providerId="ADAL" clId="{FE2ECCFF-DD09-459C-8D7B-D065EFB80D5A}" dt="2022-01-05T12:57:14.162" v="15882" actId="113"/>
        <pc:sldMkLst>
          <pc:docMk/>
          <pc:sldMk cId="718076577" sldId="634"/>
        </pc:sldMkLst>
        <pc:spChg chg="add del mod ord">
          <ac:chgData name="Madhumita Saravana Kumar" userId="9ffa2865-6a19-4249-a78c-e95e8c3ee8d6" providerId="ADAL" clId="{FE2ECCFF-DD09-459C-8D7B-D065EFB80D5A}" dt="2021-12-23T14:19:55.069" v="8198" actId="700"/>
          <ac:spMkLst>
            <pc:docMk/>
            <pc:sldMk cId="718076577" sldId="634"/>
            <ac:spMk id="3" creationId="{30C1E6A1-0C06-4695-8092-C0E706C6F189}"/>
          </ac:spMkLst>
        </pc:spChg>
        <pc:spChg chg="mod">
          <ac:chgData name="Madhumita Saravana Kumar" userId="9ffa2865-6a19-4249-a78c-e95e8c3ee8d6" providerId="ADAL" clId="{FE2ECCFF-DD09-459C-8D7B-D065EFB80D5A}" dt="2021-12-22T11:50:09.245" v="4216" actId="14100"/>
          <ac:spMkLst>
            <pc:docMk/>
            <pc:sldMk cId="718076577" sldId="634"/>
            <ac:spMk id="4" creationId="{4D136FF6-9FAF-480E-A722-8765BC86786B}"/>
          </ac:spMkLst>
        </pc:spChg>
        <pc:spChg chg="add del mod ord">
          <ac:chgData name="Madhumita Saravana Kumar" userId="9ffa2865-6a19-4249-a78c-e95e8c3ee8d6" providerId="ADAL" clId="{FE2ECCFF-DD09-459C-8D7B-D065EFB80D5A}" dt="2021-12-23T14:19:55.069" v="8198" actId="700"/>
          <ac:spMkLst>
            <pc:docMk/>
            <pc:sldMk cId="718076577" sldId="634"/>
            <ac:spMk id="5" creationId="{4F491FEB-AF02-404D-82E6-F8344F9F431D}"/>
          </ac:spMkLst>
        </pc:spChg>
        <pc:spChg chg="mod">
          <ac:chgData name="Madhumita Saravana Kumar" userId="9ffa2865-6a19-4249-a78c-e95e8c3ee8d6" providerId="ADAL" clId="{FE2ECCFF-DD09-459C-8D7B-D065EFB80D5A}" dt="2021-12-21T15:11:26.189" v="2512" actId="14100"/>
          <ac:spMkLst>
            <pc:docMk/>
            <pc:sldMk cId="718076577" sldId="634"/>
            <ac:spMk id="6" creationId="{47535256-20B4-4E29-952F-1CF88963C566}"/>
          </ac:spMkLst>
        </pc:spChg>
        <pc:spChg chg="add del mod">
          <ac:chgData name="Madhumita Saravana Kumar" userId="9ffa2865-6a19-4249-a78c-e95e8c3ee8d6" providerId="ADAL" clId="{FE2ECCFF-DD09-459C-8D7B-D065EFB80D5A}" dt="2021-12-21T15:10:47.187" v="2433" actId="478"/>
          <ac:spMkLst>
            <pc:docMk/>
            <pc:sldMk cId="718076577" sldId="634"/>
            <ac:spMk id="53" creationId="{90249322-6175-4893-B5EB-F8C766146ACF}"/>
          </ac:spMkLst>
        </pc:spChg>
        <pc:spChg chg="mod">
          <ac:chgData name="Madhumita Saravana Kumar" userId="9ffa2865-6a19-4249-a78c-e95e8c3ee8d6" providerId="ADAL" clId="{FE2ECCFF-DD09-459C-8D7B-D065EFB80D5A}" dt="2021-12-21T15:10:00.203" v="2420" actId="1035"/>
          <ac:spMkLst>
            <pc:docMk/>
            <pc:sldMk cId="718076577" sldId="634"/>
            <ac:spMk id="55" creationId="{5B3D78FE-EEB3-4C62-A08D-B64B95D3213C}"/>
          </ac:spMkLst>
        </pc:spChg>
        <pc:spChg chg="del mod">
          <ac:chgData name="Madhumita Saravana Kumar" userId="9ffa2865-6a19-4249-a78c-e95e8c3ee8d6" providerId="ADAL" clId="{FE2ECCFF-DD09-459C-8D7B-D065EFB80D5A}" dt="2021-12-21T12:59:49.968" v="1879" actId="478"/>
          <ac:spMkLst>
            <pc:docMk/>
            <pc:sldMk cId="718076577" sldId="634"/>
            <ac:spMk id="66" creationId="{B8628D35-E6FC-4811-92D2-31B42C9803E3}"/>
          </ac:spMkLst>
        </pc:spChg>
        <pc:spChg chg="mod">
          <ac:chgData name="Madhumita Saravana Kumar" userId="9ffa2865-6a19-4249-a78c-e95e8c3ee8d6" providerId="ADAL" clId="{FE2ECCFF-DD09-459C-8D7B-D065EFB80D5A}" dt="2021-12-21T15:11:13.956" v="2509" actId="1037"/>
          <ac:spMkLst>
            <pc:docMk/>
            <pc:sldMk cId="718076577" sldId="634"/>
            <ac:spMk id="84" creationId="{651AD255-2066-4881-A18D-B39986EAA1F7}"/>
          </ac:spMkLst>
        </pc:spChg>
        <pc:spChg chg="mod">
          <ac:chgData name="Madhumita Saravana Kumar" userId="9ffa2865-6a19-4249-a78c-e95e8c3ee8d6" providerId="ADAL" clId="{FE2ECCFF-DD09-459C-8D7B-D065EFB80D5A}" dt="2021-12-21T15:11:19.678" v="2511" actId="1076"/>
          <ac:spMkLst>
            <pc:docMk/>
            <pc:sldMk cId="718076577" sldId="634"/>
            <ac:spMk id="85" creationId="{C7E96EB9-A73A-4A33-824C-4BAB57DB4268}"/>
          </ac:spMkLst>
        </pc:spChg>
        <pc:spChg chg="mod">
          <ac:chgData name="Madhumita Saravana Kumar" userId="9ffa2865-6a19-4249-a78c-e95e8c3ee8d6" providerId="ADAL" clId="{FE2ECCFF-DD09-459C-8D7B-D065EFB80D5A}" dt="2021-12-21T15:11:02.333" v="2468" actId="14100"/>
          <ac:spMkLst>
            <pc:docMk/>
            <pc:sldMk cId="718076577" sldId="634"/>
            <ac:spMk id="88" creationId="{4EF0E07F-F693-4283-85D7-C5A16B4ED860}"/>
          </ac:spMkLst>
        </pc:spChg>
        <pc:spChg chg="mod">
          <ac:chgData name="Madhumita Saravana Kumar" userId="9ffa2865-6a19-4249-a78c-e95e8c3ee8d6" providerId="ADAL" clId="{FE2ECCFF-DD09-459C-8D7B-D065EFB80D5A}" dt="2021-12-21T15:10:58.905" v="2467" actId="1037"/>
          <ac:spMkLst>
            <pc:docMk/>
            <pc:sldMk cId="718076577" sldId="634"/>
            <ac:spMk id="92" creationId="{DA8F062E-BBC7-4C7B-AB59-AB6FB8C5252C}"/>
          </ac:spMkLst>
        </pc:spChg>
        <pc:spChg chg="mod">
          <ac:chgData name="Madhumita Saravana Kumar" userId="9ffa2865-6a19-4249-a78c-e95e8c3ee8d6" providerId="ADAL" clId="{FE2ECCFF-DD09-459C-8D7B-D065EFB80D5A}" dt="2021-12-28T08:48:56.448" v="9666" actId="165"/>
          <ac:spMkLst>
            <pc:docMk/>
            <pc:sldMk cId="718076577" sldId="634"/>
            <ac:spMk id="113" creationId="{4DB4896B-9F33-4FE3-B6F2-D8A3E460E3C7}"/>
          </ac:spMkLst>
        </pc:spChg>
        <pc:spChg chg="mod">
          <ac:chgData name="Madhumita Saravana Kumar" userId="9ffa2865-6a19-4249-a78c-e95e8c3ee8d6" providerId="ADAL" clId="{FE2ECCFF-DD09-459C-8D7B-D065EFB80D5A}" dt="2021-12-21T14:30:17.301" v="2173" actId="208"/>
          <ac:spMkLst>
            <pc:docMk/>
            <pc:sldMk cId="718076577" sldId="634"/>
            <ac:spMk id="120" creationId="{4F081B23-ED6D-41DB-B9C6-574CA11DB81C}"/>
          </ac:spMkLst>
        </pc:spChg>
        <pc:spChg chg="mod ord">
          <ac:chgData name="Madhumita Saravana Kumar" userId="9ffa2865-6a19-4249-a78c-e95e8c3ee8d6" providerId="ADAL" clId="{FE2ECCFF-DD09-459C-8D7B-D065EFB80D5A}" dt="2021-12-23T14:19:55.069" v="8198" actId="700"/>
          <ac:spMkLst>
            <pc:docMk/>
            <pc:sldMk cId="718076577" sldId="634"/>
            <ac:spMk id="5136" creationId="{00000000-0000-0000-0000-000000000000}"/>
          </ac:spMkLst>
        </pc:spChg>
        <pc:grpChg chg="add mod">
          <ac:chgData name="Madhumita Saravana Kumar" userId="9ffa2865-6a19-4249-a78c-e95e8c3ee8d6" providerId="ADAL" clId="{FE2ECCFF-DD09-459C-8D7B-D065EFB80D5A}" dt="2021-12-28T08:49:06.876" v="9667" actId="164"/>
          <ac:grpSpMkLst>
            <pc:docMk/>
            <pc:sldMk cId="718076577" sldId="634"/>
            <ac:grpSpMk id="2" creationId="{1CC72AE6-462E-4316-AEA1-15933A7BEC70}"/>
          </ac:grpSpMkLst>
        </pc:grpChg>
        <pc:grpChg chg="add mod">
          <ac:chgData name="Madhumita Saravana Kumar" userId="9ffa2865-6a19-4249-a78c-e95e8c3ee8d6" providerId="ADAL" clId="{FE2ECCFF-DD09-459C-8D7B-D065EFB80D5A}" dt="2021-12-23T14:19:49.638" v="8196" actId="164"/>
          <ac:grpSpMkLst>
            <pc:docMk/>
            <pc:sldMk cId="718076577" sldId="634"/>
            <ac:grpSpMk id="2" creationId="{4F4A8525-717C-44A4-93DA-9153692B201A}"/>
          </ac:grpSpMkLst>
        </pc:grpChg>
        <pc:grpChg chg="mod">
          <ac:chgData name="Madhumita Saravana Kumar" userId="9ffa2865-6a19-4249-a78c-e95e8c3ee8d6" providerId="ADAL" clId="{FE2ECCFF-DD09-459C-8D7B-D065EFB80D5A}" dt="2021-12-21T15:10:00.203" v="2420" actId="1035"/>
          <ac:grpSpMkLst>
            <pc:docMk/>
            <pc:sldMk cId="718076577" sldId="634"/>
            <ac:grpSpMk id="7" creationId="{311819BB-98A8-4A1B-B181-7738C8D746A0}"/>
          </ac:grpSpMkLst>
        </pc:grpChg>
        <pc:grpChg chg="mod">
          <ac:chgData name="Madhumita Saravana Kumar" userId="9ffa2865-6a19-4249-a78c-e95e8c3ee8d6" providerId="ADAL" clId="{FE2ECCFF-DD09-459C-8D7B-D065EFB80D5A}" dt="2021-12-23T14:19:49.638" v="8196" actId="164"/>
          <ac:grpSpMkLst>
            <pc:docMk/>
            <pc:sldMk cId="718076577" sldId="634"/>
            <ac:grpSpMk id="9" creationId="{2DD00E66-1FB2-4299-A40D-5E6C352D1FDC}"/>
          </ac:grpSpMkLst>
        </pc:grpChg>
        <pc:grpChg chg="add mod">
          <ac:chgData name="Madhumita Saravana Kumar" userId="9ffa2865-6a19-4249-a78c-e95e8c3ee8d6" providerId="ADAL" clId="{FE2ECCFF-DD09-459C-8D7B-D065EFB80D5A}" dt="2021-12-23T14:20:00.158" v="8199" actId="164"/>
          <ac:grpSpMkLst>
            <pc:docMk/>
            <pc:sldMk cId="718076577" sldId="634"/>
            <ac:grpSpMk id="10" creationId="{A3DC8A91-600D-4773-B2CE-5CBEBDE464F0}"/>
          </ac:grpSpMkLst>
        </pc:grpChg>
        <pc:grpChg chg="add del mod">
          <ac:chgData name="Madhumita Saravana Kumar" userId="9ffa2865-6a19-4249-a78c-e95e8c3ee8d6" providerId="ADAL" clId="{FE2ECCFF-DD09-459C-8D7B-D065EFB80D5A}" dt="2021-12-28T08:48:56.448" v="9666" actId="165"/>
          <ac:grpSpMkLst>
            <pc:docMk/>
            <pc:sldMk cId="718076577" sldId="634"/>
            <ac:grpSpMk id="13" creationId="{841EF51A-1F92-430F-9752-8BD82C28DC7F}"/>
          </ac:grpSpMkLst>
        </pc:grpChg>
        <pc:grpChg chg="mod topLvl">
          <ac:chgData name="Madhumita Saravana Kumar" userId="9ffa2865-6a19-4249-a78c-e95e8c3ee8d6" providerId="ADAL" clId="{FE2ECCFF-DD09-459C-8D7B-D065EFB80D5A}" dt="2021-12-28T08:49:06.876" v="9667" actId="164"/>
          <ac:grpSpMkLst>
            <pc:docMk/>
            <pc:sldMk cId="718076577" sldId="634"/>
            <ac:grpSpMk id="49" creationId="{A35E4FFB-474A-425E-B33D-9632126922C3}"/>
          </ac:grpSpMkLst>
        </pc:grpChg>
        <pc:grpChg chg="mod">
          <ac:chgData name="Madhumita Saravana Kumar" userId="9ffa2865-6a19-4249-a78c-e95e8c3ee8d6" providerId="ADAL" clId="{FE2ECCFF-DD09-459C-8D7B-D065EFB80D5A}" dt="2021-12-23T14:20:00.158" v="8199" actId="164"/>
          <ac:grpSpMkLst>
            <pc:docMk/>
            <pc:sldMk cId="718076577" sldId="634"/>
            <ac:grpSpMk id="75" creationId="{0FA244C7-3DAD-494C-9F4F-0A19A8563B4B}"/>
          </ac:grpSpMkLst>
        </pc:grpChg>
        <pc:grpChg chg="mod">
          <ac:chgData name="Madhumita Saravana Kumar" userId="9ffa2865-6a19-4249-a78c-e95e8c3ee8d6" providerId="ADAL" clId="{FE2ECCFF-DD09-459C-8D7B-D065EFB80D5A}" dt="2021-12-23T14:19:49.638" v="8196" actId="164"/>
          <ac:grpSpMkLst>
            <pc:docMk/>
            <pc:sldMk cId="718076577" sldId="634"/>
            <ac:grpSpMk id="79" creationId="{7EE312B2-38FE-4A4D-BD0E-705666670C6A}"/>
          </ac:grpSpMkLst>
        </pc:grpChg>
        <pc:grpChg chg="mod topLvl">
          <ac:chgData name="Madhumita Saravana Kumar" userId="9ffa2865-6a19-4249-a78c-e95e8c3ee8d6" providerId="ADAL" clId="{FE2ECCFF-DD09-459C-8D7B-D065EFB80D5A}" dt="2021-12-28T08:49:06.876" v="9667" actId="164"/>
          <ac:grpSpMkLst>
            <pc:docMk/>
            <pc:sldMk cId="718076577" sldId="634"/>
            <ac:grpSpMk id="89" creationId="{DF383C20-5915-4122-A4C4-1F11B4B43FA7}"/>
          </ac:grpSpMkLst>
        </pc:grpChg>
        <pc:grpChg chg="mod">
          <ac:chgData name="Madhumita Saravana Kumar" userId="9ffa2865-6a19-4249-a78c-e95e8c3ee8d6" providerId="ADAL" clId="{FE2ECCFF-DD09-459C-8D7B-D065EFB80D5A}" dt="2021-12-28T08:48:56.448" v="9666" actId="165"/>
          <ac:grpSpMkLst>
            <pc:docMk/>
            <pc:sldMk cId="718076577" sldId="634"/>
            <ac:grpSpMk id="107" creationId="{AB03D73F-29B6-4C07-8199-C6632F47CCEA}"/>
          </ac:grpSpMkLst>
        </pc:grpChg>
        <pc:grpChg chg="mod">
          <ac:chgData name="Madhumita Saravana Kumar" userId="9ffa2865-6a19-4249-a78c-e95e8c3ee8d6" providerId="ADAL" clId="{FE2ECCFF-DD09-459C-8D7B-D065EFB80D5A}" dt="2021-12-23T14:20:00.158" v="8199" actId="164"/>
          <ac:grpSpMkLst>
            <pc:docMk/>
            <pc:sldMk cId="718076577" sldId="634"/>
            <ac:grpSpMk id="134" creationId="{879F5883-26D7-47EB-AB82-EE29B97178A3}"/>
          </ac:grpSpMkLst>
        </pc:grpChg>
        <pc:cxnChg chg="mod">
          <ac:chgData name="Madhumita Saravana Kumar" userId="9ffa2865-6a19-4249-a78c-e95e8c3ee8d6" providerId="ADAL" clId="{FE2ECCFF-DD09-459C-8D7B-D065EFB80D5A}" dt="2021-12-21T14:30:10.551" v="2172" actId="208"/>
          <ac:cxnSpMkLst>
            <pc:docMk/>
            <pc:sldMk cId="718076577" sldId="634"/>
            <ac:cxnSpMk id="80" creationId="{679BF46A-77A7-4E4C-9BF8-D1AD63D8DB26}"/>
          </ac:cxnSpMkLst>
        </pc:cxnChg>
        <pc:cxnChg chg="mod">
          <ac:chgData name="Madhumita Saravana Kumar" userId="9ffa2865-6a19-4249-a78c-e95e8c3ee8d6" providerId="ADAL" clId="{FE2ECCFF-DD09-459C-8D7B-D065EFB80D5A}" dt="2021-12-21T14:30:10.551" v="2172" actId="208"/>
          <ac:cxnSpMkLst>
            <pc:docMk/>
            <pc:sldMk cId="718076577" sldId="634"/>
            <ac:cxnSpMk id="81" creationId="{6FE838AB-C180-40D5-9CF9-3EA878C12AC9}"/>
          </ac:cxnSpMkLst>
        </pc:cxnChg>
        <pc:cxnChg chg="mod">
          <ac:chgData name="Madhumita Saravana Kumar" userId="9ffa2865-6a19-4249-a78c-e95e8c3ee8d6" providerId="ADAL" clId="{FE2ECCFF-DD09-459C-8D7B-D065EFB80D5A}" dt="2021-12-21T14:30:10.551" v="2172" actId="208"/>
          <ac:cxnSpMkLst>
            <pc:docMk/>
            <pc:sldMk cId="718076577" sldId="634"/>
            <ac:cxnSpMk id="82" creationId="{FBD0F792-D71F-499A-8D5F-F8AD29A7E84D}"/>
          </ac:cxnSpMkLst>
        </pc:cxnChg>
        <pc:cxnChg chg="mod">
          <ac:chgData name="Madhumita Saravana Kumar" userId="9ffa2865-6a19-4249-a78c-e95e8c3ee8d6" providerId="ADAL" clId="{FE2ECCFF-DD09-459C-8D7B-D065EFB80D5A}" dt="2021-12-21T14:30:10.551" v="2172" actId="208"/>
          <ac:cxnSpMkLst>
            <pc:docMk/>
            <pc:sldMk cId="718076577" sldId="634"/>
            <ac:cxnSpMk id="83" creationId="{58684386-E9B1-4DD2-B935-31A19D4B0061}"/>
          </ac:cxnSpMkLst>
        </pc:cxnChg>
        <pc:cxnChg chg="mod">
          <ac:chgData name="Madhumita Saravana Kumar" userId="9ffa2865-6a19-4249-a78c-e95e8c3ee8d6" providerId="ADAL" clId="{FE2ECCFF-DD09-459C-8D7B-D065EFB80D5A}" dt="2021-12-28T08:48:56.448" v="9666" actId="165"/>
          <ac:cxnSpMkLst>
            <pc:docMk/>
            <pc:sldMk cId="718076577" sldId="634"/>
            <ac:cxnSpMk id="90" creationId="{081FF90D-0902-4D1A-8ECA-212B268AB0D4}"/>
          </ac:cxnSpMkLst>
        </pc:cxnChg>
        <pc:cxnChg chg="mod">
          <ac:chgData name="Madhumita Saravana Kumar" userId="9ffa2865-6a19-4249-a78c-e95e8c3ee8d6" providerId="ADAL" clId="{FE2ECCFF-DD09-459C-8D7B-D065EFB80D5A}" dt="2021-12-28T08:48:56.448" v="9666" actId="165"/>
          <ac:cxnSpMkLst>
            <pc:docMk/>
            <pc:sldMk cId="718076577" sldId="634"/>
            <ac:cxnSpMk id="91" creationId="{015E2413-E5A0-45C9-8DAC-A59491C339D3}"/>
          </ac:cxnSpMkLst>
        </pc:cxnChg>
        <pc:cxnChg chg="mod">
          <ac:chgData name="Madhumita Saravana Kumar" userId="9ffa2865-6a19-4249-a78c-e95e8c3ee8d6" providerId="ADAL" clId="{FE2ECCFF-DD09-459C-8D7B-D065EFB80D5A}" dt="2021-12-21T14:30:10.551" v="2172" actId="208"/>
          <ac:cxnSpMkLst>
            <pc:docMk/>
            <pc:sldMk cId="718076577" sldId="634"/>
            <ac:cxnSpMk id="93" creationId="{760E8613-4707-40C3-B064-4EA4B5F369B9}"/>
          </ac:cxnSpMkLst>
        </pc:cxnChg>
        <pc:cxnChg chg="mod">
          <ac:chgData name="Madhumita Saravana Kumar" userId="9ffa2865-6a19-4249-a78c-e95e8c3ee8d6" providerId="ADAL" clId="{FE2ECCFF-DD09-459C-8D7B-D065EFB80D5A}" dt="2021-12-28T08:48:56.448" v="9666" actId="165"/>
          <ac:cxnSpMkLst>
            <pc:docMk/>
            <pc:sldMk cId="718076577" sldId="634"/>
            <ac:cxnSpMk id="108" creationId="{49D45451-C445-447D-AD43-9FD68191C1FB}"/>
          </ac:cxnSpMkLst>
        </pc:cxnChg>
        <pc:cxnChg chg="mod">
          <ac:chgData name="Madhumita Saravana Kumar" userId="9ffa2865-6a19-4249-a78c-e95e8c3ee8d6" providerId="ADAL" clId="{FE2ECCFF-DD09-459C-8D7B-D065EFB80D5A}" dt="2021-12-28T08:48:56.448" v="9666" actId="165"/>
          <ac:cxnSpMkLst>
            <pc:docMk/>
            <pc:sldMk cId="718076577" sldId="634"/>
            <ac:cxnSpMk id="109" creationId="{3D8D9F57-1A03-40F8-AF21-974002EE4DDA}"/>
          </ac:cxnSpMkLst>
        </pc:cxnChg>
        <pc:cxnChg chg="mod">
          <ac:chgData name="Madhumita Saravana Kumar" userId="9ffa2865-6a19-4249-a78c-e95e8c3ee8d6" providerId="ADAL" clId="{FE2ECCFF-DD09-459C-8D7B-D065EFB80D5A}" dt="2021-12-28T08:48:56.448" v="9666" actId="165"/>
          <ac:cxnSpMkLst>
            <pc:docMk/>
            <pc:sldMk cId="718076577" sldId="634"/>
            <ac:cxnSpMk id="110" creationId="{2DE41569-0E03-4665-9F62-F6DA9E6BC2DA}"/>
          </ac:cxnSpMkLst>
        </pc:cxnChg>
        <pc:cxnChg chg="mod">
          <ac:chgData name="Madhumita Saravana Kumar" userId="9ffa2865-6a19-4249-a78c-e95e8c3ee8d6" providerId="ADAL" clId="{FE2ECCFF-DD09-459C-8D7B-D065EFB80D5A}" dt="2021-12-28T08:48:56.448" v="9666" actId="165"/>
          <ac:cxnSpMkLst>
            <pc:docMk/>
            <pc:sldMk cId="718076577" sldId="634"/>
            <ac:cxnSpMk id="111" creationId="{22172315-9B30-45F0-AACE-D36E89A64D65}"/>
          </ac:cxnSpMkLst>
        </pc:cxnChg>
        <pc:cxnChg chg="mod">
          <ac:chgData name="Madhumita Saravana Kumar" userId="9ffa2865-6a19-4249-a78c-e95e8c3ee8d6" providerId="ADAL" clId="{FE2ECCFF-DD09-459C-8D7B-D065EFB80D5A}" dt="2021-12-28T08:48:56.448" v="9666" actId="165"/>
          <ac:cxnSpMkLst>
            <pc:docMk/>
            <pc:sldMk cId="718076577" sldId="634"/>
            <ac:cxnSpMk id="112" creationId="{F29868FD-02EE-49FB-8B36-CBC3EB4E7918}"/>
          </ac:cxnSpMkLst>
        </pc:cxnChg>
        <pc:cxnChg chg="mod">
          <ac:chgData name="Madhumita Saravana Kumar" userId="9ffa2865-6a19-4249-a78c-e95e8c3ee8d6" providerId="ADAL" clId="{FE2ECCFF-DD09-459C-8D7B-D065EFB80D5A}" dt="2021-12-21T14:30:17.301" v="2173" actId="208"/>
          <ac:cxnSpMkLst>
            <pc:docMk/>
            <pc:sldMk cId="718076577" sldId="634"/>
            <ac:cxnSpMk id="129" creationId="{0782007A-655A-4963-A434-ACD83AF64CE8}"/>
          </ac:cxnSpMkLst>
        </pc:cxnChg>
        <pc:cxnChg chg="mod">
          <ac:chgData name="Madhumita Saravana Kumar" userId="9ffa2865-6a19-4249-a78c-e95e8c3ee8d6" providerId="ADAL" clId="{FE2ECCFF-DD09-459C-8D7B-D065EFB80D5A}" dt="2021-12-21T14:30:17.301" v="2173" actId="208"/>
          <ac:cxnSpMkLst>
            <pc:docMk/>
            <pc:sldMk cId="718076577" sldId="634"/>
            <ac:cxnSpMk id="130" creationId="{9B29B9F6-7CB7-42ED-A142-E599FA315638}"/>
          </ac:cxnSpMkLst>
        </pc:cxnChg>
        <pc:cxnChg chg="mod">
          <ac:chgData name="Madhumita Saravana Kumar" userId="9ffa2865-6a19-4249-a78c-e95e8c3ee8d6" providerId="ADAL" clId="{FE2ECCFF-DD09-459C-8D7B-D065EFB80D5A}" dt="2021-12-21T14:30:17.301" v="2173" actId="208"/>
          <ac:cxnSpMkLst>
            <pc:docMk/>
            <pc:sldMk cId="718076577" sldId="634"/>
            <ac:cxnSpMk id="131" creationId="{77F1C5B9-2919-43B7-A26A-2A993D06B85E}"/>
          </ac:cxnSpMkLst>
        </pc:cxnChg>
        <pc:cxnChg chg="mod">
          <ac:chgData name="Madhumita Saravana Kumar" userId="9ffa2865-6a19-4249-a78c-e95e8c3ee8d6" providerId="ADAL" clId="{FE2ECCFF-DD09-459C-8D7B-D065EFB80D5A}" dt="2021-12-21T14:30:17.301" v="2173" actId="208"/>
          <ac:cxnSpMkLst>
            <pc:docMk/>
            <pc:sldMk cId="718076577" sldId="634"/>
            <ac:cxnSpMk id="132" creationId="{5439CA93-E7E2-42E1-93A7-A1DA9C70D592}"/>
          </ac:cxnSpMkLst>
        </pc:cxnChg>
        <pc:cxnChg chg="mod">
          <ac:chgData name="Madhumita Saravana Kumar" userId="9ffa2865-6a19-4249-a78c-e95e8c3ee8d6" providerId="ADAL" clId="{FE2ECCFF-DD09-459C-8D7B-D065EFB80D5A}" dt="2021-12-21T14:30:17.301" v="2173" actId="208"/>
          <ac:cxnSpMkLst>
            <pc:docMk/>
            <pc:sldMk cId="718076577" sldId="634"/>
            <ac:cxnSpMk id="133" creationId="{86596CF4-6A0E-4D84-BF28-3E92B9BFFD0B}"/>
          </ac:cxnSpMkLst>
        </pc:cxnChg>
      </pc:sldChg>
      <pc:sldChg chg="addSp delSp modSp mod delCm modCm modNotesTx">
        <pc:chgData name="Madhumita Saravana Kumar" userId="9ffa2865-6a19-4249-a78c-e95e8c3ee8d6" providerId="ADAL" clId="{FE2ECCFF-DD09-459C-8D7B-D065EFB80D5A}" dt="2022-01-05T12:49:44.169" v="15121"/>
        <pc:sldMkLst>
          <pc:docMk/>
          <pc:sldMk cId="3310792305" sldId="635"/>
        </pc:sldMkLst>
        <pc:spChg chg="add del mod">
          <ac:chgData name="Madhumita Saravana Kumar" userId="9ffa2865-6a19-4249-a78c-e95e8c3ee8d6" providerId="ADAL" clId="{FE2ECCFF-DD09-459C-8D7B-D065EFB80D5A}" dt="2021-12-21T10:30:51.771" v="1694" actId="478"/>
          <ac:spMkLst>
            <pc:docMk/>
            <pc:sldMk cId="3310792305" sldId="635"/>
            <ac:spMk id="4" creationId="{AB33D0B3-1EBD-4DEC-8536-79B7B909B332}"/>
          </ac:spMkLst>
        </pc:spChg>
        <pc:spChg chg="mod">
          <ac:chgData name="Madhumita Saravana Kumar" userId="9ffa2865-6a19-4249-a78c-e95e8c3ee8d6" providerId="ADAL" clId="{FE2ECCFF-DD09-459C-8D7B-D065EFB80D5A}" dt="2021-12-21T10:31:52.386" v="1709" actId="14100"/>
          <ac:spMkLst>
            <pc:docMk/>
            <pc:sldMk cId="3310792305" sldId="635"/>
            <ac:spMk id="13" creationId="{20D81869-6B14-457E-9BEC-942F7C440F81}"/>
          </ac:spMkLst>
        </pc:spChg>
        <pc:spChg chg="mod">
          <ac:chgData name="Madhumita Saravana Kumar" userId="9ffa2865-6a19-4249-a78c-e95e8c3ee8d6" providerId="ADAL" clId="{FE2ECCFF-DD09-459C-8D7B-D065EFB80D5A}" dt="2021-12-21T10:32:05.876" v="1714" actId="14100"/>
          <ac:spMkLst>
            <pc:docMk/>
            <pc:sldMk cId="3310792305" sldId="635"/>
            <ac:spMk id="17" creationId="{88D6108A-6A87-428C-9520-944BD0958B46}"/>
          </ac:spMkLst>
        </pc:spChg>
        <pc:spChg chg="del">
          <ac:chgData name="Madhumita Saravana Kumar" userId="9ffa2865-6a19-4249-a78c-e95e8c3ee8d6" providerId="ADAL" clId="{FE2ECCFF-DD09-459C-8D7B-D065EFB80D5A}" dt="2021-12-20T13:08:26.021" v="1251" actId="478"/>
          <ac:spMkLst>
            <pc:docMk/>
            <pc:sldMk cId="3310792305" sldId="635"/>
            <ac:spMk id="19" creationId="{4A3312E0-9E2A-4B1B-A81B-2D6E83EDD047}"/>
          </ac:spMkLst>
        </pc:spChg>
        <pc:spChg chg="del">
          <ac:chgData name="Madhumita Saravana Kumar" userId="9ffa2865-6a19-4249-a78c-e95e8c3ee8d6" providerId="ADAL" clId="{FE2ECCFF-DD09-459C-8D7B-D065EFB80D5A}" dt="2021-12-21T10:31:15.218" v="1698" actId="478"/>
          <ac:spMkLst>
            <pc:docMk/>
            <pc:sldMk cId="3310792305" sldId="635"/>
            <ac:spMk id="20" creationId="{48CB4AE9-BCDE-44EC-9F19-0271403BD16C}"/>
          </ac:spMkLst>
        </pc:spChg>
        <pc:spChg chg="mod">
          <ac:chgData name="Madhumita Saravana Kumar" userId="9ffa2865-6a19-4249-a78c-e95e8c3ee8d6" providerId="ADAL" clId="{FE2ECCFF-DD09-459C-8D7B-D065EFB80D5A}" dt="2021-12-21T10:32:24.418" v="1719" actId="122"/>
          <ac:spMkLst>
            <pc:docMk/>
            <pc:sldMk cId="3310792305" sldId="635"/>
            <ac:spMk id="21" creationId="{3EA809C9-FA66-4601-819C-A8D993AD460D}"/>
          </ac:spMkLst>
        </pc:spChg>
        <pc:spChg chg="mod">
          <ac:chgData name="Madhumita Saravana Kumar" userId="9ffa2865-6a19-4249-a78c-e95e8c3ee8d6" providerId="ADAL" clId="{FE2ECCFF-DD09-459C-8D7B-D065EFB80D5A}" dt="2022-01-05T10:35:23.522" v="11855" actId="208"/>
          <ac:spMkLst>
            <pc:docMk/>
            <pc:sldMk cId="3310792305" sldId="635"/>
            <ac:spMk id="52" creationId="{3C29B9D5-2543-4CA7-952B-F4AA3CE2F340}"/>
          </ac:spMkLst>
        </pc:spChg>
        <pc:spChg chg="mod">
          <ac:chgData name="Madhumita Saravana Kumar" userId="9ffa2865-6a19-4249-a78c-e95e8c3ee8d6" providerId="ADAL" clId="{FE2ECCFF-DD09-459C-8D7B-D065EFB80D5A}" dt="2022-01-05T12:16:15.442" v="14358" actId="20577"/>
          <ac:spMkLst>
            <pc:docMk/>
            <pc:sldMk cId="3310792305" sldId="635"/>
            <ac:spMk id="53" creationId="{B4853DC6-0238-40E9-875B-52D8B8053BE5}"/>
          </ac:spMkLst>
        </pc:spChg>
        <pc:picChg chg="mod">
          <ac:chgData name="Madhumita Saravana Kumar" userId="9ffa2865-6a19-4249-a78c-e95e8c3ee8d6" providerId="ADAL" clId="{FE2ECCFF-DD09-459C-8D7B-D065EFB80D5A}" dt="2021-12-21T10:32:11.631" v="1715" actId="1076"/>
          <ac:picMkLst>
            <pc:docMk/>
            <pc:sldMk cId="3310792305" sldId="635"/>
            <ac:picMk id="10" creationId="{CB77EA8F-9B8E-4D27-9ECB-95343959E28B}"/>
          </ac:picMkLst>
        </pc:picChg>
        <pc:picChg chg="add mod">
          <ac:chgData name="Madhumita Saravana Kumar" userId="9ffa2865-6a19-4249-a78c-e95e8c3ee8d6" providerId="ADAL" clId="{FE2ECCFF-DD09-459C-8D7B-D065EFB80D5A}" dt="2021-12-21T10:32:14.443" v="1716" actId="1076"/>
          <ac:picMkLst>
            <pc:docMk/>
            <pc:sldMk cId="3310792305" sldId="635"/>
            <ac:picMk id="15" creationId="{E5604E44-07CF-409E-A82F-4164486EA335}"/>
          </ac:picMkLst>
        </pc:picChg>
        <pc:picChg chg="mod">
          <ac:chgData name="Madhumita Saravana Kumar" userId="9ffa2865-6a19-4249-a78c-e95e8c3ee8d6" providerId="ADAL" clId="{FE2ECCFF-DD09-459C-8D7B-D065EFB80D5A}" dt="2022-01-05T12:16:01.434" v="14316" actId="1076"/>
          <ac:picMkLst>
            <pc:docMk/>
            <pc:sldMk cId="3310792305" sldId="635"/>
            <ac:picMk id="16" creationId="{5BD71CDD-3801-4FC1-A0EB-2E7E424AE494}"/>
          </ac:picMkLst>
        </pc:picChg>
        <pc:picChg chg="del">
          <ac:chgData name="Madhumita Saravana Kumar" userId="9ffa2865-6a19-4249-a78c-e95e8c3ee8d6" providerId="ADAL" clId="{FE2ECCFF-DD09-459C-8D7B-D065EFB80D5A}" dt="2021-12-21T10:31:10.267" v="1695" actId="478"/>
          <ac:picMkLst>
            <pc:docMk/>
            <pc:sldMk cId="3310792305" sldId="635"/>
            <ac:picMk id="18" creationId="{82ACEAF0-AF5F-443F-9586-D4CC10438270}"/>
          </ac:picMkLst>
        </pc:picChg>
      </pc:sldChg>
      <pc:sldChg chg="addCm modNotesTx">
        <pc:chgData name="Madhumita Saravana Kumar" userId="9ffa2865-6a19-4249-a78c-e95e8c3ee8d6" providerId="ADAL" clId="{FE2ECCFF-DD09-459C-8D7B-D065EFB80D5A}" dt="2022-01-03T14:00:44.091" v="11570"/>
        <pc:sldMkLst>
          <pc:docMk/>
          <pc:sldMk cId="2645109612" sldId="636"/>
        </pc:sldMkLst>
      </pc:sldChg>
      <pc:sldChg chg="modSp mod modNotesTx">
        <pc:chgData name="Madhumita Saravana Kumar" userId="9ffa2865-6a19-4249-a78c-e95e8c3ee8d6" providerId="ADAL" clId="{FE2ECCFF-DD09-459C-8D7B-D065EFB80D5A}" dt="2022-01-07T11:09:13.201" v="24074" actId="20577"/>
        <pc:sldMkLst>
          <pc:docMk/>
          <pc:sldMk cId="2996468986" sldId="638"/>
        </pc:sldMkLst>
        <pc:spChg chg="mod">
          <ac:chgData name="Madhumita Saravana Kumar" userId="9ffa2865-6a19-4249-a78c-e95e8c3ee8d6" providerId="ADAL" clId="{FE2ECCFF-DD09-459C-8D7B-D065EFB80D5A}" dt="2022-01-03T13:56:28.132" v="11545" actId="14100"/>
          <ac:spMkLst>
            <pc:docMk/>
            <pc:sldMk cId="2996468986" sldId="638"/>
            <ac:spMk id="15" creationId="{491D92FB-2329-4EB7-A059-D67ACF33B449}"/>
          </ac:spMkLst>
        </pc:spChg>
      </pc:sldChg>
      <pc:sldChg chg="addSp delSp modSp mod modCm modNotesTx">
        <pc:chgData name="Madhumita Saravana Kumar" userId="9ffa2865-6a19-4249-a78c-e95e8c3ee8d6" providerId="ADAL" clId="{FE2ECCFF-DD09-459C-8D7B-D065EFB80D5A}" dt="2022-01-05T12:14:08.900" v="14210"/>
        <pc:sldMkLst>
          <pc:docMk/>
          <pc:sldMk cId="108917324" sldId="641"/>
        </pc:sldMkLst>
        <pc:spChg chg="mod">
          <ac:chgData name="Madhumita Saravana Kumar" userId="9ffa2865-6a19-4249-a78c-e95e8c3ee8d6" providerId="ADAL" clId="{FE2ECCFF-DD09-459C-8D7B-D065EFB80D5A}" dt="2021-12-21T14:29:05.133" v="2159" actId="20577"/>
          <ac:spMkLst>
            <pc:docMk/>
            <pc:sldMk cId="108917324" sldId="641"/>
            <ac:spMk id="2" creationId="{FD80285D-F398-4ECB-BC98-FF24207D0BD6}"/>
          </ac:spMkLst>
        </pc:spChg>
        <pc:spChg chg="mod">
          <ac:chgData name="Madhumita Saravana Kumar" userId="9ffa2865-6a19-4249-a78c-e95e8c3ee8d6" providerId="ADAL" clId="{FE2ECCFF-DD09-459C-8D7B-D065EFB80D5A}" dt="2021-12-21T14:29:11.861" v="2166" actId="20577"/>
          <ac:spMkLst>
            <pc:docMk/>
            <pc:sldMk cId="108917324" sldId="641"/>
            <ac:spMk id="4" creationId="{B3980165-8A85-4FD1-8D0A-1C4B01322766}"/>
          </ac:spMkLst>
        </pc:spChg>
        <pc:spChg chg="mod">
          <ac:chgData name="Madhumita Saravana Kumar" userId="9ffa2865-6a19-4249-a78c-e95e8c3ee8d6" providerId="ADAL" clId="{FE2ECCFF-DD09-459C-8D7B-D065EFB80D5A}" dt="2021-12-21T14:28:37.015" v="2152" actId="20577"/>
          <ac:spMkLst>
            <pc:docMk/>
            <pc:sldMk cId="108917324" sldId="641"/>
            <ac:spMk id="6" creationId="{27121F6A-7F09-4FDB-B407-4A0C84CEFFF8}"/>
          </ac:spMkLst>
        </pc:spChg>
        <pc:spChg chg="del mod topLvl">
          <ac:chgData name="Madhumita Saravana Kumar" userId="9ffa2865-6a19-4249-a78c-e95e8c3ee8d6" providerId="ADAL" clId="{FE2ECCFF-DD09-459C-8D7B-D065EFB80D5A}" dt="2021-12-21T14:23:41.006" v="1966" actId="478"/>
          <ac:spMkLst>
            <pc:docMk/>
            <pc:sldMk cId="108917324" sldId="641"/>
            <ac:spMk id="15" creationId="{9B8E0918-918C-4960-97E8-DD529B96A062}"/>
          </ac:spMkLst>
        </pc:spChg>
        <pc:spChg chg="mod topLvl">
          <ac:chgData name="Madhumita Saravana Kumar" userId="9ffa2865-6a19-4249-a78c-e95e8c3ee8d6" providerId="ADAL" clId="{FE2ECCFF-DD09-459C-8D7B-D065EFB80D5A}" dt="2021-12-21T14:23:41.006" v="1966" actId="478"/>
          <ac:spMkLst>
            <pc:docMk/>
            <pc:sldMk cId="108917324" sldId="641"/>
            <ac:spMk id="32" creationId="{47B1B279-689A-40E7-9E0F-AB8AD691FB05}"/>
          </ac:spMkLst>
        </pc:spChg>
        <pc:spChg chg="mod">
          <ac:chgData name="Madhumita Saravana Kumar" userId="9ffa2865-6a19-4249-a78c-e95e8c3ee8d6" providerId="ADAL" clId="{FE2ECCFF-DD09-459C-8D7B-D065EFB80D5A}" dt="2021-12-21T14:26:16.718" v="2040" actId="164"/>
          <ac:spMkLst>
            <pc:docMk/>
            <pc:sldMk cId="108917324" sldId="641"/>
            <ac:spMk id="39" creationId="{AB0ED2C7-850C-43E4-8375-FC76C79B127C}"/>
          </ac:spMkLst>
        </pc:spChg>
        <pc:spChg chg="del">
          <ac:chgData name="Madhumita Saravana Kumar" userId="9ffa2865-6a19-4249-a78c-e95e8c3ee8d6" providerId="ADAL" clId="{FE2ECCFF-DD09-459C-8D7B-D065EFB80D5A}" dt="2021-12-21T14:29:27.176" v="2167" actId="478"/>
          <ac:spMkLst>
            <pc:docMk/>
            <pc:sldMk cId="108917324" sldId="641"/>
            <ac:spMk id="43" creationId="{BDCACE8E-DF77-411D-8A65-1D9C38E673EF}"/>
          </ac:spMkLst>
        </pc:spChg>
        <pc:spChg chg="mod">
          <ac:chgData name="Madhumita Saravana Kumar" userId="9ffa2865-6a19-4249-a78c-e95e8c3ee8d6" providerId="ADAL" clId="{FE2ECCFF-DD09-459C-8D7B-D065EFB80D5A}" dt="2021-12-21T14:28:18.338" v="2134" actId="14100"/>
          <ac:spMkLst>
            <pc:docMk/>
            <pc:sldMk cId="108917324" sldId="641"/>
            <ac:spMk id="44" creationId="{4943337C-C3CE-4BA7-94D4-DD1C6413C7DE}"/>
          </ac:spMkLst>
        </pc:spChg>
        <pc:spChg chg="del">
          <ac:chgData name="Madhumita Saravana Kumar" userId="9ffa2865-6a19-4249-a78c-e95e8c3ee8d6" providerId="ADAL" clId="{FE2ECCFF-DD09-459C-8D7B-D065EFB80D5A}" dt="2021-12-21T14:25:03.988" v="1983" actId="478"/>
          <ac:spMkLst>
            <pc:docMk/>
            <pc:sldMk cId="108917324" sldId="641"/>
            <ac:spMk id="49" creationId="{E4619D13-F4E3-4898-98DC-8DAFAEBB280D}"/>
          </ac:spMkLst>
        </pc:spChg>
        <pc:spChg chg="del topLvl">
          <ac:chgData name="Madhumita Saravana Kumar" userId="9ffa2865-6a19-4249-a78c-e95e8c3ee8d6" providerId="ADAL" clId="{FE2ECCFF-DD09-459C-8D7B-D065EFB80D5A}" dt="2021-12-21T14:25:19.604" v="1986" actId="478"/>
          <ac:spMkLst>
            <pc:docMk/>
            <pc:sldMk cId="108917324" sldId="641"/>
            <ac:spMk id="51" creationId="{1A9EB633-7241-4601-BDFC-C48727B7ADAE}"/>
          </ac:spMkLst>
        </pc:spChg>
        <pc:spChg chg="mod">
          <ac:chgData name="Madhumita Saravana Kumar" userId="9ffa2865-6a19-4249-a78c-e95e8c3ee8d6" providerId="ADAL" clId="{FE2ECCFF-DD09-459C-8D7B-D065EFB80D5A}" dt="2021-12-21T14:26:16.718" v="2040" actId="164"/>
          <ac:spMkLst>
            <pc:docMk/>
            <pc:sldMk cId="108917324" sldId="641"/>
            <ac:spMk id="52" creationId="{8EAAE795-71BE-4D15-BE12-FEAF6D165ECB}"/>
          </ac:spMkLst>
        </pc:spChg>
        <pc:spChg chg="mod">
          <ac:chgData name="Madhumita Saravana Kumar" userId="9ffa2865-6a19-4249-a78c-e95e8c3ee8d6" providerId="ADAL" clId="{FE2ECCFF-DD09-459C-8D7B-D065EFB80D5A}" dt="2021-12-21T14:26:16.718" v="2040" actId="164"/>
          <ac:spMkLst>
            <pc:docMk/>
            <pc:sldMk cId="108917324" sldId="641"/>
            <ac:spMk id="54" creationId="{45784311-B98B-4590-B2C2-3FCEA338304F}"/>
          </ac:spMkLst>
        </pc:spChg>
        <pc:spChg chg="mod">
          <ac:chgData name="Madhumita Saravana Kumar" userId="9ffa2865-6a19-4249-a78c-e95e8c3ee8d6" providerId="ADAL" clId="{FE2ECCFF-DD09-459C-8D7B-D065EFB80D5A}" dt="2021-12-21T14:26:16.718" v="2040" actId="164"/>
          <ac:spMkLst>
            <pc:docMk/>
            <pc:sldMk cId="108917324" sldId="641"/>
            <ac:spMk id="55" creationId="{1859A6F1-47E4-4BD7-9643-8D8CBFA9224D}"/>
          </ac:spMkLst>
        </pc:spChg>
        <pc:spChg chg="mod">
          <ac:chgData name="Madhumita Saravana Kumar" userId="9ffa2865-6a19-4249-a78c-e95e8c3ee8d6" providerId="ADAL" clId="{FE2ECCFF-DD09-459C-8D7B-D065EFB80D5A}" dt="2021-12-21T14:26:16.718" v="2040" actId="164"/>
          <ac:spMkLst>
            <pc:docMk/>
            <pc:sldMk cId="108917324" sldId="641"/>
            <ac:spMk id="58" creationId="{09FAAA7E-27B4-4407-89BA-ED4246AB7494}"/>
          </ac:spMkLst>
        </pc:spChg>
        <pc:spChg chg="del">
          <ac:chgData name="Madhumita Saravana Kumar" userId="9ffa2865-6a19-4249-a78c-e95e8c3ee8d6" providerId="ADAL" clId="{FE2ECCFF-DD09-459C-8D7B-D065EFB80D5A}" dt="2021-12-21T14:24:12.623" v="1972" actId="478"/>
          <ac:spMkLst>
            <pc:docMk/>
            <pc:sldMk cId="108917324" sldId="641"/>
            <ac:spMk id="63" creationId="{2225D49E-D847-4369-B087-538A93E994F8}"/>
          </ac:spMkLst>
        </pc:spChg>
        <pc:grpChg chg="add mod">
          <ac:chgData name="Madhumita Saravana Kumar" userId="9ffa2865-6a19-4249-a78c-e95e8c3ee8d6" providerId="ADAL" clId="{FE2ECCFF-DD09-459C-8D7B-D065EFB80D5A}" dt="2021-12-21T14:29:54.562" v="2171" actId="1076"/>
          <ac:grpSpMkLst>
            <pc:docMk/>
            <pc:sldMk cId="108917324" sldId="641"/>
            <ac:grpSpMk id="3" creationId="{B3CDC04E-9180-4656-ABA9-1EC087690921}"/>
          </ac:grpSpMkLst>
        </pc:grpChg>
        <pc:grpChg chg="del mod topLvl">
          <ac:chgData name="Madhumita Saravana Kumar" userId="9ffa2865-6a19-4249-a78c-e95e8c3ee8d6" providerId="ADAL" clId="{FE2ECCFF-DD09-459C-8D7B-D065EFB80D5A}" dt="2021-12-21T14:23:41.006" v="1966" actId="478"/>
          <ac:grpSpMkLst>
            <pc:docMk/>
            <pc:sldMk cId="108917324" sldId="641"/>
            <ac:grpSpMk id="33" creationId="{AF8555D5-680F-4158-BDA3-7F4E153CF733}"/>
          </ac:grpSpMkLst>
        </pc:grpChg>
        <pc:grpChg chg="del">
          <ac:chgData name="Madhumita Saravana Kumar" userId="9ffa2865-6a19-4249-a78c-e95e8c3ee8d6" providerId="ADAL" clId="{FE2ECCFF-DD09-459C-8D7B-D065EFB80D5A}" dt="2021-12-21T14:23:12.995" v="1964" actId="165"/>
          <ac:grpSpMkLst>
            <pc:docMk/>
            <pc:sldMk cId="108917324" sldId="641"/>
            <ac:grpSpMk id="37" creationId="{227237D5-1C63-41D3-AE9B-293E9DA3F62A}"/>
          </ac:grpSpMkLst>
        </pc:grpChg>
        <pc:grpChg chg="del">
          <ac:chgData name="Madhumita Saravana Kumar" userId="9ffa2865-6a19-4249-a78c-e95e8c3ee8d6" providerId="ADAL" clId="{FE2ECCFF-DD09-459C-8D7B-D065EFB80D5A}" dt="2021-12-21T14:25:19.604" v="1986" actId="478"/>
          <ac:grpSpMkLst>
            <pc:docMk/>
            <pc:sldMk cId="108917324" sldId="641"/>
            <ac:grpSpMk id="38" creationId="{DA2EE571-011F-4280-B6FA-7A9AEB33AB87}"/>
          </ac:grpSpMkLst>
        </pc:grpChg>
        <pc:grpChg chg="del">
          <ac:chgData name="Madhumita Saravana Kumar" userId="9ffa2865-6a19-4249-a78c-e95e8c3ee8d6" providerId="ADAL" clId="{FE2ECCFF-DD09-459C-8D7B-D065EFB80D5A}" dt="2021-12-21T14:29:27.176" v="2167" actId="478"/>
          <ac:grpSpMkLst>
            <pc:docMk/>
            <pc:sldMk cId="108917324" sldId="641"/>
            <ac:grpSpMk id="41" creationId="{1196E1DC-0820-4813-9D56-1CEC0308567B}"/>
          </ac:grpSpMkLst>
        </pc:grpChg>
        <pc:grpChg chg="mod topLvl">
          <ac:chgData name="Madhumita Saravana Kumar" userId="9ffa2865-6a19-4249-a78c-e95e8c3ee8d6" providerId="ADAL" clId="{FE2ECCFF-DD09-459C-8D7B-D065EFB80D5A}" dt="2021-12-21T14:26:25.433" v="2042" actId="14100"/>
          <ac:grpSpMkLst>
            <pc:docMk/>
            <pc:sldMk cId="108917324" sldId="641"/>
            <ac:grpSpMk id="46" creationId="{43763C2B-5495-4D52-BA9D-0EAA501EE330}"/>
          </ac:grpSpMkLst>
        </pc:grpChg>
        <pc:grpChg chg="del">
          <ac:chgData name="Madhumita Saravana Kumar" userId="9ffa2865-6a19-4249-a78c-e95e8c3ee8d6" providerId="ADAL" clId="{FE2ECCFF-DD09-459C-8D7B-D065EFB80D5A}" dt="2021-12-21T14:25:03.988" v="1983" actId="478"/>
          <ac:grpSpMkLst>
            <pc:docMk/>
            <pc:sldMk cId="108917324" sldId="641"/>
            <ac:grpSpMk id="47" creationId="{F6C5B59A-11AD-4E74-9415-F75F61F3A488}"/>
          </ac:grpSpMkLst>
        </pc:grpChg>
        <pc:grpChg chg="add mod">
          <ac:chgData name="Madhumita Saravana Kumar" userId="9ffa2865-6a19-4249-a78c-e95e8c3ee8d6" providerId="ADAL" clId="{FE2ECCFF-DD09-459C-8D7B-D065EFB80D5A}" dt="2021-12-21T14:24:19.272" v="1974" actId="1076"/>
          <ac:grpSpMkLst>
            <pc:docMk/>
            <pc:sldMk cId="108917324" sldId="641"/>
            <ac:grpSpMk id="74" creationId="{D78A92B0-C09E-480D-B555-15560935AC20}"/>
          </ac:grpSpMkLst>
        </pc:grpChg>
        <pc:grpChg chg="add mod">
          <ac:chgData name="Madhumita Saravana Kumar" userId="9ffa2865-6a19-4249-a78c-e95e8c3ee8d6" providerId="ADAL" clId="{FE2ECCFF-DD09-459C-8D7B-D065EFB80D5A}" dt="2021-12-21T14:26:16.718" v="2040" actId="164"/>
          <ac:grpSpMkLst>
            <pc:docMk/>
            <pc:sldMk cId="108917324" sldId="641"/>
            <ac:grpSpMk id="80" creationId="{CFC7FE30-F29F-4B27-A511-60AAD21748D2}"/>
          </ac:grpSpMkLst>
        </pc:grpChg>
        <pc:grpChg chg="add mod">
          <ac:chgData name="Madhumita Saravana Kumar" userId="9ffa2865-6a19-4249-a78c-e95e8c3ee8d6" providerId="ADAL" clId="{FE2ECCFF-DD09-459C-8D7B-D065EFB80D5A}" dt="2021-12-21T14:25:49.094" v="2023" actId="1035"/>
          <ac:grpSpMkLst>
            <pc:docMk/>
            <pc:sldMk cId="108917324" sldId="641"/>
            <ac:grpSpMk id="86" creationId="{619C19AC-AF27-4D78-A8EC-A7F7D6908835}"/>
          </ac:grpSpMkLst>
        </pc:grpChg>
        <pc:grpChg chg="add mod">
          <ac:chgData name="Madhumita Saravana Kumar" userId="9ffa2865-6a19-4249-a78c-e95e8c3ee8d6" providerId="ADAL" clId="{FE2ECCFF-DD09-459C-8D7B-D065EFB80D5A}" dt="2021-12-21T14:25:42.480" v="2019" actId="1035"/>
          <ac:grpSpMkLst>
            <pc:docMk/>
            <pc:sldMk cId="108917324" sldId="641"/>
            <ac:grpSpMk id="92" creationId="{A7374725-A009-467A-8410-87D30056DAFE}"/>
          </ac:grpSpMkLst>
        </pc:grpChg>
        <pc:grpChg chg="add mod">
          <ac:chgData name="Madhumita Saravana Kumar" userId="9ffa2865-6a19-4249-a78c-e95e8c3ee8d6" providerId="ADAL" clId="{FE2ECCFF-DD09-459C-8D7B-D065EFB80D5A}" dt="2021-12-21T14:29:42.624" v="2170" actId="1076"/>
          <ac:grpSpMkLst>
            <pc:docMk/>
            <pc:sldMk cId="108917324" sldId="641"/>
            <ac:grpSpMk id="98" creationId="{DC525AAF-124B-4A92-BB32-A1E9B4475C29}"/>
          </ac:grpSpMkLst>
        </pc:grpChg>
        <pc:cxnChg chg="mod topLvl">
          <ac:chgData name="Madhumita Saravana Kumar" userId="9ffa2865-6a19-4249-a78c-e95e8c3ee8d6" providerId="ADAL" clId="{FE2ECCFF-DD09-459C-8D7B-D065EFB80D5A}" dt="2021-12-21T14:23:12.995" v="1964" actId="165"/>
          <ac:cxnSpMkLst>
            <pc:docMk/>
            <pc:sldMk cId="108917324" sldId="641"/>
            <ac:cxnSpMk id="36" creationId="{6C83E157-B024-4279-B127-DD767A4F95C0}"/>
          </ac:cxnSpMkLst>
        </pc:cxnChg>
        <pc:cxnChg chg="mod">
          <ac:chgData name="Madhumita Saravana Kumar" userId="9ffa2865-6a19-4249-a78c-e95e8c3ee8d6" providerId="ADAL" clId="{FE2ECCFF-DD09-459C-8D7B-D065EFB80D5A}" dt="2021-12-21T14:26:29.299" v="2043" actId="14100"/>
          <ac:cxnSpMkLst>
            <pc:docMk/>
            <pc:sldMk cId="108917324" sldId="641"/>
            <ac:cxnSpMk id="48" creationId="{6C8E1633-B91B-4150-ACE7-A3ABD5F48071}"/>
          </ac:cxnSpMkLst>
        </pc:cxnChg>
        <pc:cxnChg chg="mod">
          <ac:chgData name="Madhumita Saravana Kumar" userId="9ffa2865-6a19-4249-a78c-e95e8c3ee8d6" providerId="ADAL" clId="{FE2ECCFF-DD09-459C-8D7B-D065EFB80D5A}" dt="2021-12-21T14:26:16.718" v="2040" actId="164"/>
          <ac:cxnSpMkLst>
            <pc:docMk/>
            <pc:sldMk cId="108917324" sldId="641"/>
            <ac:cxnSpMk id="62" creationId="{CB8519AB-110C-4974-A257-0ACFE3CC3AE1}"/>
          </ac:cxnSpMkLst>
        </pc:cxnChg>
        <pc:cxnChg chg="mod">
          <ac:chgData name="Madhumita Saravana Kumar" userId="9ffa2865-6a19-4249-a78c-e95e8c3ee8d6" providerId="ADAL" clId="{FE2ECCFF-DD09-459C-8D7B-D065EFB80D5A}" dt="2021-12-21T14:23:55.520" v="1969" actId="208"/>
          <ac:cxnSpMkLst>
            <pc:docMk/>
            <pc:sldMk cId="108917324" sldId="641"/>
            <ac:cxnSpMk id="75" creationId="{4EA50EAA-99CD-4E74-BD73-C3BCC8EFD923}"/>
          </ac:cxnSpMkLst>
        </pc:cxnChg>
        <pc:cxnChg chg="mod">
          <ac:chgData name="Madhumita Saravana Kumar" userId="9ffa2865-6a19-4249-a78c-e95e8c3ee8d6" providerId="ADAL" clId="{FE2ECCFF-DD09-459C-8D7B-D065EFB80D5A}" dt="2021-12-21T14:23:55.520" v="1969" actId="208"/>
          <ac:cxnSpMkLst>
            <pc:docMk/>
            <pc:sldMk cId="108917324" sldId="641"/>
            <ac:cxnSpMk id="76" creationId="{9FCB3509-03CB-48A0-81DB-D7AEA5308C24}"/>
          </ac:cxnSpMkLst>
        </pc:cxnChg>
        <pc:cxnChg chg="mod">
          <ac:chgData name="Madhumita Saravana Kumar" userId="9ffa2865-6a19-4249-a78c-e95e8c3ee8d6" providerId="ADAL" clId="{FE2ECCFF-DD09-459C-8D7B-D065EFB80D5A}" dt="2021-12-21T14:23:55.520" v="1969" actId="208"/>
          <ac:cxnSpMkLst>
            <pc:docMk/>
            <pc:sldMk cId="108917324" sldId="641"/>
            <ac:cxnSpMk id="77" creationId="{1CA4740F-904F-4718-921E-04BB3B96359B}"/>
          </ac:cxnSpMkLst>
        </pc:cxnChg>
        <pc:cxnChg chg="mod">
          <ac:chgData name="Madhumita Saravana Kumar" userId="9ffa2865-6a19-4249-a78c-e95e8c3ee8d6" providerId="ADAL" clId="{FE2ECCFF-DD09-459C-8D7B-D065EFB80D5A}" dt="2021-12-21T14:23:55.520" v="1969" actId="208"/>
          <ac:cxnSpMkLst>
            <pc:docMk/>
            <pc:sldMk cId="108917324" sldId="641"/>
            <ac:cxnSpMk id="78" creationId="{2E433E63-A9DA-406A-9BAD-F283CC9041AE}"/>
          </ac:cxnSpMkLst>
        </pc:cxnChg>
        <pc:cxnChg chg="mod">
          <ac:chgData name="Madhumita Saravana Kumar" userId="9ffa2865-6a19-4249-a78c-e95e8c3ee8d6" providerId="ADAL" clId="{FE2ECCFF-DD09-459C-8D7B-D065EFB80D5A}" dt="2021-12-21T14:23:55.520" v="1969" actId="208"/>
          <ac:cxnSpMkLst>
            <pc:docMk/>
            <pc:sldMk cId="108917324" sldId="641"/>
            <ac:cxnSpMk id="79" creationId="{5042F1F3-00E2-4DCD-8B0D-A75114DF8456}"/>
          </ac:cxnSpMkLst>
        </pc:cxnChg>
        <pc:cxnChg chg="mod">
          <ac:chgData name="Madhumita Saravana Kumar" userId="9ffa2865-6a19-4249-a78c-e95e8c3ee8d6" providerId="ADAL" clId="{FE2ECCFF-DD09-459C-8D7B-D065EFB80D5A}" dt="2021-12-21T14:24:22.329" v="1975" actId="571"/>
          <ac:cxnSpMkLst>
            <pc:docMk/>
            <pc:sldMk cId="108917324" sldId="641"/>
            <ac:cxnSpMk id="81" creationId="{564D6A42-7D6E-47C5-A323-A9E5D3B88299}"/>
          </ac:cxnSpMkLst>
        </pc:cxnChg>
        <pc:cxnChg chg="mod">
          <ac:chgData name="Madhumita Saravana Kumar" userId="9ffa2865-6a19-4249-a78c-e95e8c3ee8d6" providerId="ADAL" clId="{FE2ECCFF-DD09-459C-8D7B-D065EFB80D5A}" dt="2021-12-21T14:24:22.329" v="1975" actId="571"/>
          <ac:cxnSpMkLst>
            <pc:docMk/>
            <pc:sldMk cId="108917324" sldId="641"/>
            <ac:cxnSpMk id="82" creationId="{4DEC5B7D-29C3-460C-9272-DB907AB2A7D7}"/>
          </ac:cxnSpMkLst>
        </pc:cxnChg>
        <pc:cxnChg chg="mod">
          <ac:chgData name="Madhumita Saravana Kumar" userId="9ffa2865-6a19-4249-a78c-e95e8c3ee8d6" providerId="ADAL" clId="{FE2ECCFF-DD09-459C-8D7B-D065EFB80D5A}" dt="2021-12-21T14:24:22.329" v="1975" actId="571"/>
          <ac:cxnSpMkLst>
            <pc:docMk/>
            <pc:sldMk cId="108917324" sldId="641"/>
            <ac:cxnSpMk id="83" creationId="{39EBB1AF-6432-4425-90CB-438282F05732}"/>
          </ac:cxnSpMkLst>
        </pc:cxnChg>
        <pc:cxnChg chg="mod">
          <ac:chgData name="Madhumita Saravana Kumar" userId="9ffa2865-6a19-4249-a78c-e95e8c3ee8d6" providerId="ADAL" clId="{FE2ECCFF-DD09-459C-8D7B-D065EFB80D5A}" dt="2021-12-21T14:24:22.329" v="1975" actId="571"/>
          <ac:cxnSpMkLst>
            <pc:docMk/>
            <pc:sldMk cId="108917324" sldId="641"/>
            <ac:cxnSpMk id="84" creationId="{D1FDE2C7-BE73-446A-86D2-F8A3D943B1FB}"/>
          </ac:cxnSpMkLst>
        </pc:cxnChg>
        <pc:cxnChg chg="mod">
          <ac:chgData name="Madhumita Saravana Kumar" userId="9ffa2865-6a19-4249-a78c-e95e8c3ee8d6" providerId="ADAL" clId="{FE2ECCFF-DD09-459C-8D7B-D065EFB80D5A}" dt="2021-12-21T14:24:22.329" v="1975" actId="571"/>
          <ac:cxnSpMkLst>
            <pc:docMk/>
            <pc:sldMk cId="108917324" sldId="641"/>
            <ac:cxnSpMk id="85" creationId="{56AB8276-2CFD-4BE0-B461-2605184DC246}"/>
          </ac:cxnSpMkLst>
        </pc:cxnChg>
        <pc:cxnChg chg="mod">
          <ac:chgData name="Madhumita Saravana Kumar" userId="9ffa2865-6a19-4249-a78c-e95e8c3ee8d6" providerId="ADAL" clId="{FE2ECCFF-DD09-459C-8D7B-D065EFB80D5A}" dt="2021-12-21T14:24:58.001" v="1982" actId="571"/>
          <ac:cxnSpMkLst>
            <pc:docMk/>
            <pc:sldMk cId="108917324" sldId="641"/>
            <ac:cxnSpMk id="87" creationId="{3D26D402-CC3F-4B59-9FC0-59CC498A0742}"/>
          </ac:cxnSpMkLst>
        </pc:cxnChg>
        <pc:cxnChg chg="mod">
          <ac:chgData name="Madhumita Saravana Kumar" userId="9ffa2865-6a19-4249-a78c-e95e8c3ee8d6" providerId="ADAL" clId="{FE2ECCFF-DD09-459C-8D7B-D065EFB80D5A}" dt="2021-12-21T14:24:58.001" v="1982" actId="571"/>
          <ac:cxnSpMkLst>
            <pc:docMk/>
            <pc:sldMk cId="108917324" sldId="641"/>
            <ac:cxnSpMk id="88" creationId="{FC41A1C7-F5C6-4174-8A37-BB9EB07B5AD6}"/>
          </ac:cxnSpMkLst>
        </pc:cxnChg>
        <pc:cxnChg chg="mod">
          <ac:chgData name="Madhumita Saravana Kumar" userId="9ffa2865-6a19-4249-a78c-e95e8c3ee8d6" providerId="ADAL" clId="{FE2ECCFF-DD09-459C-8D7B-D065EFB80D5A}" dt="2021-12-21T14:24:58.001" v="1982" actId="571"/>
          <ac:cxnSpMkLst>
            <pc:docMk/>
            <pc:sldMk cId="108917324" sldId="641"/>
            <ac:cxnSpMk id="89" creationId="{C72C2C92-D66F-4AE4-AAFE-DA29A2E7A22A}"/>
          </ac:cxnSpMkLst>
        </pc:cxnChg>
        <pc:cxnChg chg="mod">
          <ac:chgData name="Madhumita Saravana Kumar" userId="9ffa2865-6a19-4249-a78c-e95e8c3ee8d6" providerId="ADAL" clId="{FE2ECCFF-DD09-459C-8D7B-D065EFB80D5A}" dt="2021-12-21T14:24:58.001" v="1982" actId="571"/>
          <ac:cxnSpMkLst>
            <pc:docMk/>
            <pc:sldMk cId="108917324" sldId="641"/>
            <ac:cxnSpMk id="90" creationId="{58FC2E79-1B23-4A29-AD35-05AB9EA46293}"/>
          </ac:cxnSpMkLst>
        </pc:cxnChg>
        <pc:cxnChg chg="mod">
          <ac:chgData name="Madhumita Saravana Kumar" userId="9ffa2865-6a19-4249-a78c-e95e8c3ee8d6" providerId="ADAL" clId="{FE2ECCFF-DD09-459C-8D7B-D065EFB80D5A}" dt="2021-12-21T14:24:58.001" v="1982" actId="571"/>
          <ac:cxnSpMkLst>
            <pc:docMk/>
            <pc:sldMk cId="108917324" sldId="641"/>
            <ac:cxnSpMk id="91" creationId="{7E096B0B-926F-4701-BBAA-40918BCD950C}"/>
          </ac:cxnSpMkLst>
        </pc:cxnChg>
        <pc:cxnChg chg="mod">
          <ac:chgData name="Madhumita Saravana Kumar" userId="9ffa2865-6a19-4249-a78c-e95e8c3ee8d6" providerId="ADAL" clId="{FE2ECCFF-DD09-459C-8D7B-D065EFB80D5A}" dt="2021-12-21T14:25:24.347" v="1987" actId="571"/>
          <ac:cxnSpMkLst>
            <pc:docMk/>
            <pc:sldMk cId="108917324" sldId="641"/>
            <ac:cxnSpMk id="93" creationId="{90957917-46E0-4F03-BF71-465193ED9559}"/>
          </ac:cxnSpMkLst>
        </pc:cxnChg>
        <pc:cxnChg chg="mod">
          <ac:chgData name="Madhumita Saravana Kumar" userId="9ffa2865-6a19-4249-a78c-e95e8c3ee8d6" providerId="ADAL" clId="{FE2ECCFF-DD09-459C-8D7B-D065EFB80D5A}" dt="2021-12-21T14:25:24.347" v="1987" actId="571"/>
          <ac:cxnSpMkLst>
            <pc:docMk/>
            <pc:sldMk cId="108917324" sldId="641"/>
            <ac:cxnSpMk id="94" creationId="{BF158E24-7D72-46A4-8878-180A2312DF49}"/>
          </ac:cxnSpMkLst>
        </pc:cxnChg>
        <pc:cxnChg chg="mod">
          <ac:chgData name="Madhumita Saravana Kumar" userId="9ffa2865-6a19-4249-a78c-e95e8c3ee8d6" providerId="ADAL" clId="{FE2ECCFF-DD09-459C-8D7B-D065EFB80D5A}" dt="2021-12-21T14:25:24.347" v="1987" actId="571"/>
          <ac:cxnSpMkLst>
            <pc:docMk/>
            <pc:sldMk cId="108917324" sldId="641"/>
            <ac:cxnSpMk id="95" creationId="{0D4C0251-34E1-4C6F-BDA6-50E5FF9A2A00}"/>
          </ac:cxnSpMkLst>
        </pc:cxnChg>
        <pc:cxnChg chg="mod">
          <ac:chgData name="Madhumita Saravana Kumar" userId="9ffa2865-6a19-4249-a78c-e95e8c3ee8d6" providerId="ADAL" clId="{FE2ECCFF-DD09-459C-8D7B-D065EFB80D5A}" dt="2021-12-21T14:25:24.347" v="1987" actId="571"/>
          <ac:cxnSpMkLst>
            <pc:docMk/>
            <pc:sldMk cId="108917324" sldId="641"/>
            <ac:cxnSpMk id="96" creationId="{14E664FC-8244-466A-8889-25EAE2A2CB8B}"/>
          </ac:cxnSpMkLst>
        </pc:cxnChg>
        <pc:cxnChg chg="mod">
          <ac:chgData name="Madhumita Saravana Kumar" userId="9ffa2865-6a19-4249-a78c-e95e8c3ee8d6" providerId="ADAL" clId="{FE2ECCFF-DD09-459C-8D7B-D065EFB80D5A}" dt="2021-12-21T14:25:24.347" v="1987" actId="571"/>
          <ac:cxnSpMkLst>
            <pc:docMk/>
            <pc:sldMk cId="108917324" sldId="641"/>
            <ac:cxnSpMk id="97" creationId="{4EFFAD70-9790-4794-95CF-71674A41434F}"/>
          </ac:cxnSpMkLst>
        </pc:cxnChg>
        <pc:cxnChg chg="mod">
          <ac:chgData name="Madhumita Saravana Kumar" userId="9ffa2865-6a19-4249-a78c-e95e8c3ee8d6" providerId="ADAL" clId="{FE2ECCFF-DD09-459C-8D7B-D065EFB80D5A}" dt="2021-12-21T14:29:32.522" v="2168" actId="571"/>
          <ac:cxnSpMkLst>
            <pc:docMk/>
            <pc:sldMk cId="108917324" sldId="641"/>
            <ac:cxnSpMk id="99" creationId="{1772B90A-2AAA-432E-8BAE-A53F04B781E8}"/>
          </ac:cxnSpMkLst>
        </pc:cxnChg>
        <pc:cxnChg chg="mod">
          <ac:chgData name="Madhumita Saravana Kumar" userId="9ffa2865-6a19-4249-a78c-e95e8c3ee8d6" providerId="ADAL" clId="{FE2ECCFF-DD09-459C-8D7B-D065EFB80D5A}" dt="2021-12-21T14:29:32.522" v="2168" actId="571"/>
          <ac:cxnSpMkLst>
            <pc:docMk/>
            <pc:sldMk cId="108917324" sldId="641"/>
            <ac:cxnSpMk id="100" creationId="{BA472E17-76BC-4528-9B17-B28540F98239}"/>
          </ac:cxnSpMkLst>
        </pc:cxnChg>
        <pc:cxnChg chg="mod">
          <ac:chgData name="Madhumita Saravana Kumar" userId="9ffa2865-6a19-4249-a78c-e95e8c3ee8d6" providerId="ADAL" clId="{FE2ECCFF-DD09-459C-8D7B-D065EFB80D5A}" dt="2021-12-21T14:29:32.522" v="2168" actId="571"/>
          <ac:cxnSpMkLst>
            <pc:docMk/>
            <pc:sldMk cId="108917324" sldId="641"/>
            <ac:cxnSpMk id="101" creationId="{B4E249BD-F49E-4D04-A0CE-7F765264CDFA}"/>
          </ac:cxnSpMkLst>
        </pc:cxnChg>
        <pc:cxnChg chg="mod">
          <ac:chgData name="Madhumita Saravana Kumar" userId="9ffa2865-6a19-4249-a78c-e95e8c3ee8d6" providerId="ADAL" clId="{FE2ECCFF-DD09-459C-8D7B-D065EFB80D5A}" dt="2021-12-21T14:29:32.522" v="2168" actId="571"/>
          <ac:cxnSpMkLst>
            <pc:docMk/>
            <pc:sldMk cId="108917324" sldId="641"/>
            <ac:cxnSpMk id="102" creationId="{D214A662-A3D3-44F3-BDE9-5766F638997F}"/>
          </ac:cxnSpMkLst>
        </pc:cxnChg>
        <pc:cxnChg chg="mod">
          <ac:chgData name="Madhumita Saravana Kumar" userId="9ffa2865-6a19-4249-a78c-e95e8c3ee8d6" providerId="ADAL" clId="{FE2ECCFF-DD09-459C-8D7B-D065EFB80D5A}" dt="2021-12-21T14:29:32.522" v="2168" actId="571"/>
          <ac:cxnSpMkLst>
            <pc:docMk/>
            <pc:sldMk cId="108917324" sldId="641"/>
            <ac:cxnSpMk id="103" creationId="{23FC893E-6F48-4A67-9DBF-57CBCF7A6BCD}"/>
          </ac:cxnSpMkLst>
        </pc:cxnChg>
      </pc:sldChg>
      <pc:sldChg chg="addSp delSp modSp mod modNotesTx">
        <pc:chgData name="Madhumita Saravana Kumar" userId="9ffa2865-6a19-4249-a78c-e95e8c3ee8d6" providerId="ADAL" clId="{FE2ECCFF-DD09-459C-8D7B-D065EFB80D5A}" dt="2021-12-30T13:40:33.356" v="11395" actId="20577"/>
        <pc:sldMkLst>
          <pc:docMk/>
          <pc:sldMk cId="4269699514" sldId="644"/>
        </pc:sldMkLst>
        <pc:graphicFrameChg chg="add del mod">
          <ac:chgData name="Madhumita Saravana Kumar" userId="9ffa2865-6a19-4249-a78c-e95e8c3ee8d6" providerId="ADAL" clId="{FE2ECCFF-DD09-459C-8D7B-D065EFB80D5A}" dt="2021-12-20T13:31:38.239" v="1617"/>
          <ac:graphicFrameMkLst>
            <pc:docMk/>
            <pc:sldMk cId="4269699514" sldId="644"/>
            <ac:graphicFrameMk id="2" creationId="{B86AFC83-6BD9-4DE4-B963-7988AD512C67}"/>
          </ac:graphicFrameMkLst>
        </pc:graphicFrameChg>
        <pc:graphicFrameChg chg="mod modGraphic">
          <ac:chgData name="Madhumita Saravana Kumar" userId="9ffa2865-6a19-4249-a78c-e95e8c3ee8d6" providerId="ADAL" clId="{FE2ECCFF-DD09-459C-8D7B-D065EFB80D5A}" dt="2021-12-30T09:56:47.403" v="11159" actId="20577"/>
          <ac:graphicFrameMkLst>
            <pc:docMk/>
            <pc:sldMk cId="4269699514" sldId="644"/>
            <ac:graphicFrameMk id="3" creationId="{B6CB8CC9-4352-45BD-B1B3-E1427FA4A326}"/>
          </ac:graphicFrameMkLst>
        </pc:graphicFrameChg>
      </pc:sldChg>
      <pc:sldChg chg="addSp delSp modSp mod modNotesTx">
        <pc:chgData name="Madhumita Saravana Kumar" userId="9ffa2865-6a19-4249-a78c-e95e8c3ee8d6" providerId="ADAL" clId="{FE2ECCFF-DD09-459C-8D7B-D065EFB80D5A}" dt="2022-01-03T15:36:20.368" v="11678" actId="20577"/>
        <pc:sldMkLst>
          <pc:docMk/>
          <pc:sldMk cId="1304876900" sldId="647"/>
        </pc:sldMkLst>
        <pc:spChg chg="mod">
          <ac:chgData name="Madhumita Saravana Kumar" userId="9ffa2865-6a19-4249-a78c-e95e8c3ee8d6" providerId="ADAL" clId="{FE2ECCFF-DD09-459C-8D7B-D065EFB80D5A}" dt="2021-12-21T13:09:48.354" v="1962" actId="1036"/>
          <ac:spMkLst>
            <pc:docMk/>
            <pc:sldMk cId="1304876900" sldId="647"/>
            <ac:spMk id="20" creationId="{B8EE6B33-DD98-47FA-848B-FAD725E945B4}"/>
          </ac:spMkLst>
        </pc:spChg>
        <pc:spChg chg="mod">
          <ac:chgData name="Madhumita Saravana Kumar" userId="9ffa2865-6a19-4249-a78c-e95e8c3ee8d6" providerId="ADAL" clId="{FE2ECCFF-DD09-459C-8D7B-D065EFB80D5A}" dt="2021-12-21T13:09:48.354" v="1962" actId="1036"/>
          <ac:spMkLst>
            <pc:docMk/>
            <pc:sldMk cId="1304876900" sldId="647"/>
            <ac:spMk id="22" creationId="{BFCF4968-17E6-45D7-868B-AB828C3F2CA9}"/>
          </ac:spMkLst>
        </pc:spChg>
        <pc:spChg chg="mod">
          <ac:chgData name="Madhumita Saravana Kumar" userId="9ffa2865-6a19-4249-a78c-e95e8c3ee8d6" providerId="ADAL" clId="{FE2ECCFF-DD09-459C-8D7B-D065EFB80D5A}" dt="2021-12-21T13:09:40.815" v="1933" actId="1076"/>
          <ac:spMkLst>
            <pc:docMk/>
            <pc:sldMk cId="1304876900" sldId="647"/>
            <ac:spMk id="25602" creationId="{00000000-0000-0000-0000-000000000000}"/>
          </ac:spMkLst>
        </pc:spChg>
        <pc:graphicFrameChg chg="add del mod">
          <ac:chgData name="Madhumita Saravana Kumar" userId="9ffa2865-6a19-4249-a78c-e95e8c3ee8d6" providerId="ADAL" clId="{FE2ECCFF-DD09-459C-8D7B-D065EFB80D5A}" dt="2021-12-20T13:22:10.693" v="1486"/>
          <ac:graphicFrameMkLst>
            <pc:docMk/>
            <pc:sldMk cId="1304876900" sldId="647"/>
            <ac:graphicFrameMk id="2" creationId="{A17ACC8A-AAAA-47DE-B8B2-DB808CBE0478}"/>
          </ac:graphicFrameMkLst>
        </pc:graphicFrameChg>
        <pc:graphicFrameChg chg="add del mod">
          <ac:chgData name="Madhumita Saravana Kumar" userId="9ffa2865-6a19-4249-a78c-e95e8c3ee8d6" providerId="ADAL" clId="{FE2ECCFF-DD09-459C-8D7B-D065EFB80D5A}" dt="2021-12-20T13:24:31.206" v="1498"/>
          <ac:graphicFrameMkLst>
            <pc:docMk/>
            <pc:sldMk cId="1304876900" sldId="647"/>
            <ac:graphicFrameMk id="3" creationId="{F276E7AD-22B3-4D21-82CF-E8F27C2E9862}"/>
          </ac:graphicFrameMkLst>
        </pc:graphicFrameChg>
        <pc:graphicFrameChg chg="mod modGraphic">
          <ac:chgData name="Madhumita Saravana Kumar" userId="9ffa2865-6a19-4249-a78c-e95e8c3ee8d6" providerId="ADAL" clId="{FE2ECCFF-DD09-459C-8D7B-D065EFB80D5A}" dt="2021-12-23T08:28:19.106" v="5160" actId="14734"/>
          <ac:graphicFrameMkLst>
            <pc:docMk/>
            <pc:sldMk cId="1304876900" sldId="647"/>
            <ac:graphicFrameMk id="15" creationId="{225864E9-6A3F-49A9-9591-8BA3E5E9D894}"/>
          </ac:graphicFrameMkLst>
        </pc:graphicFrameChg>
        <pc:picChg chg="add mod">
          <ac:chgData name="Madhumita Saravana Kumar" userId="9ffa2865-6a19-4249-a78c-e95e8c3ee8d6" providerId="ADAL" clId="{FE2ECCFF-DD09-459C-8D7B-D065EFB80D5A}" dt="2021-12-23T08:27:29.229" v="5157" actId="1076"/>
          <ac:picMkLst>
            <pc:docMk/>
            <pc:sldMk cId="1304876900" sldId="647"/>
            <ac:picMk id="3" creationId="{997F1253-64EC-4516-A193-2A268804DCE6}"/>
          </ac:picMkLst>
        </pc:picChg>
        <pc:picChg chg="add mod">
          <ac:chgData name="Madhumita Saravana Kumar" userId="9ffa2865-6a19-4249-a78c-e95e8c3ee8d6" providerId="ADAL" clId="{FE2ECCFF-DD09-459C-8D7B-D065EFB80D5A}" dt="2021-12-23T08:27:22.478" v="5155" actId="1076"/>
          <ac:picMkLst>
            <pc:docMk/>
            <pc:sldMk cId="1304876900" sldId="647"/>
            <ac:picMk id="5" creationId="{F3E81215-DC12-4EDC-8E91-2B2B379EF429}"/>
          </ac:picMkLst>
        </pc:picChg>
        <pc:picChg chg="del mod">
          <ac:chgData name="Madhumita Saravana Kumar" userId="9ffa2865-6a19-4249-a78c-e95e8c3ee8d6" providerId="ADAL" clId="{FE2ECCFF-DD09-459C-8D7B-D065EFB80D5A}" dt="2021-12-23T08:26:51.911" v="5147" actId="478"/>
          <ac:picMkLst>
            <pc:docMk/>
            <pc:sldMk cId="1304876900" sldId="647"/>
            <ac:picMk id="13" creationId="{E99157D4-7FD2-4D48-ABC4-BB66420489E7}"/>
          </ac:picMkLst>
        </pc:picChg>
        <pc:picChg chg="del mod">
          <ac:chgData name="Madhumita Saravana Kumar" userId="9ffa2865-6a19-4249-a78c-e95e8c3ee8d6" providerId="ADAL" clId="{FE2ECCFF-DD09-459C-8D7B-D065EFB80D5A}" dt="2021-12-23T08:26:52.701" v="5148" actId="478"/>
          <ac:picMkLst>
            <pc:docMk/>
            <pc:sldMk cId="1304876900" sldId="647"/>
            <ac:picMk id="23" creationId="{AF42D8F4-F4DD-4F96-ADE7-97C2479DE203}"/>
          </ac:picMkLst>
        </pc:picChg>
        <pc:picChg chg="mod">
          <ac:chgData name="Madhumita Saravana Kumar" userId="9ffa2865-6a19-4249-a78c-e95e8c3ee8d6" providerId="ADAL" clId="{FE2ECCFF-DD09-459C-8D7B-D065EFB80D5A}" dt="2021-12-21T13:09:48.354" v="1962" actId="1036"/>
          <ac:picMkLst>
            <pc:docMk/>
            <pc:sldMk cId="1304876900" sldId="647"/>
            <ac:picMk id="25" creationId="{716BE562-5CD9-43E3-92FB-43B0D7B7B931}"/>
          </ac:picMkLst>
        </pc:picChg>
      </pc:sldChg>
      <pc:sldChg chg="addSp delSp modSp mod modNotesTx">
        <pc:chgData name="Madhumita Saravana Kumar" userId="9ffa2865-6a19-4249-a78c-e95e8c3ee8d6" providerId="ADAL" clId="{FE2ECCFF-DD09-459C-8D7B-D065EFB80D5A}" dt="2022-01-03T14:04:23.974" v="11658" actId="20577"/>
        <pc:sldMkLst>
          <pc:docMk/>
          <pc:sldMk cId="3881948552" sldId="650"/>
        </pc:sldMkLst>
        <pc:spChg chg="del">
          <ac:chgData name="Madhumita Saravana Kumar" userId="9ffa2865-6a19-4249-a78c-e95e8c3ee8d6" providerId="ADAL" clId="{FE2ECCFF-DD09-459C-8D7B-D065EFB80D5A}" dt="2021-12-21T14:53:41.849" v="2213" actId="478"/>
          <ac:spMkLst>
            <pc:docMk/>
            <pc:sldMk cId="3881948552" sldId="650"/>
            <ac:spMk id="67" creationId="{9BC995E3-E921-4806-8F59-92D9967CAD8A}"/>
          </ac:spMkLst>
        </pc:spChg>
        <pc:spChg chg="del">
          <ac:chgData name="Madhumita Saravana Kumar" userId="9ffa2865-6a19-4249-a78c-e95e8c3ee8d6" providerId="ADAL" clId="{FE2ECCFF-DD09-459C-8D7B-D065EFB80D5A}" dt="2021-12-21T14:54:03.443" v="2218" actId="478"/>
          <ac:spMkLst>
            <pc:docMk/>
            <pc:sldMk cId="3881948552" sldId="650"/>
            <ac:spMk id="93" creationId="{6277C081-CC2B-4A55-B149-8F35726A7CA2}"/>
          </ac:spMkLst>
        </pc:spChg>
        <pc:spChg chg="add del mod">
          <ac:chgData name="Madhumita Saravana Kumar" userId="9ffa2865-6a19-4249-a78c-e95e8c3ee8d6" providerId="ADAL" clId="{FE2ECCFF-DD09-459C-8D7B-D065EFB80D5A}" dt="2021-12-21T14:53:46.621" v="2215" actId="478"/>
          <ac:spMkLst>
            <pc:docMk/>
            <pc:sldMk cId="3881948552" sldId="650"/>
            <ac:spMk id="134" creationId="{3EC3F220-B8CE-4A88-8933-6060EB6B5466}"/>
          </ac:spMkLst>
        </pc:spChg>
        <pc:spChg chg="mod">
          <ac:chgData name="Madhumita Saravana Kumar" userId="9ffa2865-6a19-4249-a78c-e95e8c3ee8d6" providerId="ADAL" clId="{FE2ECCFF-DD09-459C-8D7B-D065EFB80D5A}" dt="2021-12-20T13:40:26.061" v="1638" actId="20577"/>
          <ac:spMkLst>
            <pc:docMk/>
            <pc:sldMk cId="3881948552" sldId="650"/>
            <ac:spMk id="25602" creationId="{00000000-0000-0000-0000-000000000000}"/>
          </ac:spMkLst>
        </pc:spChg>
        <pc:grpChg chg="add mod">
          <ac:chgData name="Madhumita Saravana Kumar" userId="9ffa2865-6a19-4249-a78c-e95e8c3ee8d6" providerId="ADAL" clId="{FE2ECCFF-DD09-459C-8D7B-D065EFB80D5A}" dt="2021-12-21T14:53:53.662" v="2217" actId="14100"/>
          <ac:grpSpMkLst>
            <pc:docMk/>
            <pc:sldMk cId="3881948552" sldId="650"/>
            <ac:grpSpMk id="135" creationId="{421DDD0E-6622-4777-9B64-B3CC9A3F03CE}"/>
          </ac:grpSpMkLst>
        </pc:grpChg>
        <pc:grpChg chg="add mod">
          <ac:chgData name="Madhumita Saravana Kumar" userId="9ffa2865-6a19-4249-a78c-e95e8c3ee8d6" providerId="ADAL" clId="{FE2ECCFF-DD09-459C-8D7B-D065EFB80D5A}" dt="2021-12-21T14:54:09.432" v="2219" actId="571"/>
          <ac:grpSpMkLst>
            <pc:docMk/>
            <pc:sldMk cId="3881948552" sldId="650"/>
            <ac:grpSpMk id="141" creationId="{515F8198-9B70-4C96-81B7-00A7FE09C175}"/>
          </ac:grpSpMkLst>
        </pc:grpChg>
        <pc:cxnChg chg="mod">
          <ac:chgData name="Madhumita Saravana Kumar" userId="9ffa2865-6a19-4249-a78c-e95e8c3ee8d6" providerId="ADAL" clId="{FE2ECCFF-DD09-459C-8D7B-D065EFB80D5A}" dt="2021-12-21T14:53:43.108" v="2214"/>
          <ac:cxnSpMkLst>
            <pc:docMk/>
            <pc:sldMk cId="3881948552" sldId="650"/>
            <ac:cxnSpMk id="136" creationId="{CA422324-1C67-49DD-9225-19AB45FE6BC7}"/>
          </ac:cxnSpMkLst>
        </pc:cxnChg>
        <pc:cxnChg chg="mod">
          <ac:chgData name="Madhumita Saravana Kumar" userId="9ffa2865-6a19-4249-a78c-e95e8c3ee8d6" providerId="ADAL" clId="{FE2ECCFF-DD09-459C-8D7B-D065EFB80D5A}" dt="2021-12-21T14:53:43.108" v="2214"/>
          <ac:cxnSpMkLst>
            <pc:docMk/>
            <pc:sldMk cId="3881948552" sldId="650"/>
            <ac:cxnSpMk id="137" creationId="{8E1872D6-EA90-4F04-AB27-B41907A4172B}"/>
          </ac:cxnSpMkLst>
        </pc:cxnChg>
        <pc:cxnChg chg="mod">
          <ac:chgData name="Madhumita Saravana Kumar" userId="9ffa2865-6a19-4249-a78c-e95e8c3ee8d6" providerId="ADAL" clId="{FE2ECCFF-DD09-459C-8D7B-D065EFB80D5A}" dt="2021-12-21T14:53:43.108" v="2214"/>
          <ac:cxnSpMkLst>
            <pc:docMk/>
            <pc:sldMk cId="3881948552" sldId="650"/>
            <ac:cxnSpMk id="138" creationId="{63F68517-196B-463B-B5A5-2F0FF1B33FC1}"/>
          </ac:cxnSpMkLst>
        </pc:cxnChg>
        <pc:cxnChg chg="mod">
          <ac:chgData name="Madhumita Saravana Kumar" userId="9ffa2865-6a19-4249-a78c-e95e8c3ee8d6" providerId="ADAL" clId="{FE2ECCFF-DD09-459C-8D7B-D065EFB80D5A}" dt="2021-12-21T14:53:43.108" v="2214"/>
          <ac:cxnSpMkLst>
            <pc:docMk/>
            <pc:sldMk cId="3881948552" sldId="650"/>
            <ac:cxnSpMk id="139" creationId="{1A33BDF1-45D8-4F41-8F0C-09844E7DF87A}"/>
          </ac:cxnSpMkLst>
        </pc:cxnChg>
        <pc:cxnChg chg="mod">
          <ac:chgData name="Madhumita Saravana Kumar" userId="9ffa2865-6a19-4249-a78c-e95e8c3ee8d6" providerId="ADAL" clId="{FE2ECCFF-DD09-459C-8D7B-D065EFB80D5A}" dt="2021-12-21T14:53:43.108" v="2214"/>
          <ac:cxnSpMkLst>
            <pc:docMk/>
            <pc:sldMk cId="3881948552" sldId="650"/>
            <ac:cxnSpMk id="140" creationId="{120378D6-6514-466F-B7EE-9C276A15F76B}"/>
          </ac:cxnSpMkLst>
        </pc:cxnChg>
        <pc:cxnChg chg="mod">
          <ac:chgData name="Madhumita Saravana Kumar" userId="9ffa2865-6a19-4249-a78c-e95e8c3ee8d6" providerId="ADAL" clId="{FE2ECCFF-DD09-459C-8D7B-D065EFB80D5A}" dt="2021-12-21T14:54:09.432" v="2219" actId="571"/>
          <ac:cxnSpMkLst>
            <pc:docMk/>
            <pc:sldMk cId="3881948552" sldId="650"/>
            <ac:cxnSpMk id="142" creationId="{64EAD144-9075-4EB4-827B-C16AB98D5F93}"/>
          </ac:cxnSpMkLst>
        </pc:cxnChg>
        <pc:cxnChg chg="mod">
          <ac:chgData name="Madhumita Saravana Kumar" userId="9ffa2865-6a19-4249-a78c-e95e8c3ee8d6" providerId="ADAL" clId="{FE2ECCFF-DD09-459C-8D7B-D065EFB80D5A}" dt="2021-12-21T14:54:09.432" v="2219" actId="571"/>
          <ac:cxnSpMkLst>
            <pc:docMk/>
            <pc:sldMk cId="3881948552" sldId="650"/>
            <ac:cxnSpMk id="143" creationId="{87D073CF-2CC5-4BE5-909D-4581AB8E6230}"/>
          </ac:cxnSpMkLst>
        </pc:cxnChg>
        <pc:cxnChg chg="mod">
          <ac:chgData name="Madhumita Saravana Kumar" userId="9ffa2865-6a19-4249-a78c-e95e8c3ee8d6" providerId="ADAL" clId="{FE2ECCFF-DD09-459C-8D7B-D065EFB80D5A}" dt="2021-12-21T14:54:09.432" v="2219" actId="571"/>
          <ac:cxnSpMkLst>
            <pc:docMk/>
            <pc:sldMk cId="3881948552" sldId="650"/>
            <ac:cxnSpMk id="144" creationId="{E7C5D328-8030-4668-8D1D-725DAC5C5E84}"/>
          </ac:cxnSpMkLst>
        </pc:cxnChg>
        <pc:cxnChg chg="mod">
          <ac:chgData name="Madhumita Saravana Kumar" userId="9ffa2865-6a19-4249-a78c-e95e8c3ee8d6" providerId="ADAL" clId="{FE2ECCFF-DD09-459C-8D7B-D065EFB80D5A}" dt="2021-12-21T14:54:09.432" v="2219" actId="571"/>
          <ac:cxnSpMkLst>
            <pc:docMk/>
            <pc:sldMk cId="3881948552" sldId="650"/>
            <ac:cxnSpMk id="145" creationId="{358514D4-D4AA-4A23-977D-475D1F3C1474}"/>
          </ac:cxnSpMkLst>
        </pc:cxnChg>
        <pc:cxnChg chg="mod">
          <ac:chgData name="Madhumita Saravana Kumar" userId="9ffa2865-6a19-4249-a78c-e95e8c3ee8d6" providerId="ADAL" clId="{FE2ECCFF-DD09-459C-8D7B-D065EFB80D5A}" dt="2021-12-21T14:54:09.432" v="2219" actId="571"/>
          <ac:cxnSpMkLst>
            <pc:docMk/>
            <pc:sldMk cId="3881948552" sldId="650"/>
            <ac:cxnSpMk id="146" creationId="{FBB69444-20CC-4188-8819-36D35574E11D}"/>
          </ac:cxnSpMkLst>
        </pc:cxnChg>
      </pc:sldChg>
      <pc:sldChg chg="modNotesTx">
        <pc:chgData name="Madhumita Saravana Kumar" userId="9ffa2865-6a19-4249-a78c-e95e8c3ee8d6" providerId="ADAL" clId="{FE2ECCFF-DD09-459C-8D7B-D065EFB80D5A}" dt="2021-12-30T12:43:12.486" v="11393" actId="20577"/>
        <pc:sldMkLst>
          <pc:docMk/>
          <pc:sldMk cId="1546821745" sldId="651"/>
        </pc:sldMkLst>
      </pc:sldChg>
      <pc:sldChg chg="addSp delSp modSp mod modNotesTx">
        <pc:chgData name="Madhumita Saravana Kumar" userId="9ffa2865-6a19-4249-a78c-e95e8c3ee8d6" providerId="ADAL" clId="{FE2ECCFF-DD09-459C-8D7B-D065EFB80D5A}" dt="2021-12-30T12:42:41.287" v="11376" actId="20577"/>
        <pc:sldMkLst>
          <pc:docMk/>
          <pc:sldMk cId="2931191920" sldId="652"/>
        </pc:sldMkLst>
        <pc:spChg chg="del">
          <ac:chgData name="Madhumita Saravana Kumar" userId="9ffa2865-6a19-4249-a78c-e95e8c3ee8d6" providerId="ADAL" clId="{FE2ECCFF-DD09-459C-8D7B-D065EFB80D5A}" dt="2021-12-21T14:52:53.143" v="2205" actId="478"/>
          <ac:spMkLst>
            <pc:docMk/>
            <pc:sldMk cId="2931191920" sldId="652"/>
            <ac:spMk id="67" creationId="{9BC995E3-E921-4806-8F59-92D9967CAD8A}"/>
          </ac:spMkLst>
        </pc:spChg>
        <pc:spChg chg="add del mod">
          <ac:chgData name="Madhumita Saravana Kumar" userId="9ffa2865-6a19-4249-a78c-e95e8c3ee8d6" providerId="ADAL" clId="{FE2ECCFF-DD09-459C-8D7B-D065EFB80D5A}" dt="2021-12-21T14:52:58.431" v="2207" actId="478"/>
          <ac:spMkLst>
            <pc:docMk/>
            <pc:sldMk cId="2931191920" sldId="652"/>
            <ac:spMk id="98" creationId="{4E6C4B20-E53E-409D-9BB7-5F5A9D8BDCB0}"/>
          </ac:spMkLst>
        </pc:spChg>
        <pc:spChg chg="del">
          <ac:chgData name="Madhumita Saravana Kumar" userId="9ffa2865-6a19-4249-a78c-e95e8c3ee8d6" providerId="ADAL" clId="{FE2ECCFF-DD09-459C-8D7B-D065EFB80D5A}" dt="2021-12-21T14:53:16.516" v="2211" actId="478"/>
          <ac:spMkLst>
            <pc:docMk/>
            <pc:sldMk cId="2931191920" sldId="652"/>
            <ac:spMk id="103" creationId="{FA7E2B07-14FB-4622-A0B7-990BBB3763DE}"/>
          </ac:spMkLst>
        </pc:spChg>
        <pc:grpChg chg="add mod">
          <ac:chgData name="Madhumita Saravana Kumar" userId="9ffa2865-6a19-4249-a78c-e95e8c3ee8d6" providerId="ADAL" clId="{FE2ECCFF-DD09-459C-8D7B-D065EFB80D5A}" dt="2021-12-21T14:53:09.104" v="2210" actId="1076"/>
          <ac:grpSpMkLst>
            <pc:docMk/>
            <pc:sldMk cId="2931191920" sldId="652"/>
            <ac:grpSpMk id="99" creationId="{E74F6055-A50B-4B37-8B89-993BE2BECC0A}"/>
          </ac:grpSpMkLst>
        </pc:grpChg>
        <pc:grpChg chg="add mod">
          <ac:chgData name="Madhumita Saravana Kumar" userId="9ffa2865-6a19-4249-a78c-e95e8c3ee8d6" providerId="ADAL" clId="{FE2ECCFF-DD09-459C-8D7B-D065EFB80D5A}" dt="2021-12-21T14:53:22.890" v="2212" actId="571"/>
          <ac:grpSpMkLst>
            <pc:docMk/>
            <pc:sldMk cId="2931191920" sldId="652"/>
            <ac:grpSpMk id="106" creationId="{47D4A7EB-F8BC-4C5D-BFF2-1FC91E4B5A93}"/>
          </ac:grpSpMkLst>
        </pc:grpChg>
        <pc:cxnChg chg="mod">
          <ac:chgData name="Madhumita Saravana Kumar" userId="9ffa2865-6a19-4249-a78c-e95e8c3ee8d6" providerId="ADAL" clId="{FE2ECCFF-DD09-459C-8D7B-D065EFB80D5A}" dt="2021-12-21T14:52:54.451" v="2206"/>
          <ac:cxnSpMkLst>
            <pc:docMk/>
            <pc:sldMk cId="2931191920" sldId="652"/>
            <ac:cxnSpMk id="100" creationId="{6E157D26-CEFD-4B9C-85FE-96C9DE819ABC}"/>
          </ac:cxnSpMkLst>
        </pc:cxnChg>
        <pc:cxnChg chg="mod">
          <ac:chgData name="Madhumita Saravana Kumar" userId="9ffa2865-6a19-4249-a78c-e95e8c3ee8d6" providerId="ADAL" clId="{FE2ECCFF-DD09-459C-8D7B-D065EFB80D5A}" dt="2021-12-21T14:52:54.451" v="2206"/>
          <ac:cxnSpMkLst>
            <pc:docMk/>
            <pc:sldMk cId="2931191920" sldId="652"/>
            <ac:cxnSpMk id="101" creationId="{BEC19B15-F626-4573-908F-F9D66B82CFEB}"/>
          </ac:cxnSpMkLst>
        </pc:cxnChg>
        <pc:cxnChg chg="mod">
          <ac:chgData name="Madhumita Saravana Kumar" userId="9ffa2865-6a19-4249-a78c-e95e8c3ee8d6" providerId="ADAL" clId="{FE2ECCFF-DD09-459C-8D7B-D065EFB80D5A}" dt="2021-12-21T14:52:54.451" v="2206"/>
          <ac:cxnSpMkLst>
            <pc:docMk/>
            <pc:sldMk cId="2931191920" sldId="652"/>
            <ac:cxnSpMk id="102" creationId="{CE82EC7C-27C2-4843-B240-62B0EE3ABC37}"/>
          </ac:cxnSpMkLst>
        </pc:cxnChg>
        <pc:cxnChg chg="mod">
          <ac:chgData name="Madhumita Saravana Kumar" userId="9ffa2865-6a19-4249-a78c-e95e8c3ee8d6" providerId="ADAL" clId="{FE2ECCFF-DD09-459C-8D7B-D065EFB80D5A}" dt="2021-12-21T14:52:54.451" v="2206"/>
          <ac:cxnSpMkLst>
            <pc:docMk/>
            <pc:sldMk cId="2931191920" sldId="652"/>
            <ac:cxnSpMk id="104" creationId="{935AD0E9-77C4-4167-9D4A-F7A8676CE1AF}"/>
          </ac:cxnSpMkLst>
        </pc:cxnChg>
        <pc:cxnChg chg="mod">
          <ac:chgData name="Madhumita Saravana Kumar" userId="9ffa2865-6a19-4249-a78c-e95e8c3ee8d6" providerId="ADAL" clId="{FE2ECCFF-DD09-459C-8D7B-D065EFB80D5A}" dt="2021-12-21T14:52:54.451" v="2206"/>
          <ac:cxnSpMkLst>
            <pc:docMk/>
            <pc:sldMk cId="2931191920" sldId="652"/>
            <ac:cxnSpMk id="105" creationId="{E11AB1DD-9CFA-4635-BE3A-26469858BCA2}"/>
          </ac:cxnSpMkLst>
        </pc:cxnChg>
        <pc:cxnChg chg="mod">
          <ac:chgData name="Madhumita Saravana Kumar" userId="9ffa2865-6a19-4249-a78c-e95e8c3ee8d6" providerId="ADAL" clId="{FE2ECCFF-DD09-459C-8D7B-D065EFB80D5A}" dt="2021-12-21T14:53:22.890" v="2212" actId="571"/>
          <ac:cxnSpMkLst>
            <pc:docMk/>
            <pc:sldMk cId="2931191920" sldId="652"/>
            <ac:cxnSpMk id="108" creationId="{CEFE1729-11A0-406D-B20D-F094BC47E74D}"/>
          </ac:cxnSpMkLst>
        </pc:cxnChg>
        <pc:cxnChg chg="mod">
          <ac:chgData name="Madhumita Saravana Kumar" userId="9ffa2865-6a19-4249-a78c-e95e8c3ee8d6" providerId="ADAL" clId="{FE2ECCFF-DD09-459C-8D7B-D065EFB80D5A}" dt="2021-12-21T14:53:22.890" v="2212" actId="571"/>
          <ac:cxnSpMkLst>
            <pc:docMk/>
            <pc:sldMk cId="2931191920" sldId="652"/>
            <ac:cxnSpMk id="109" creationId="{7A20467B-4D9F-4F9A-B5FB-7D0C7DD576A2}"/>
          </ac:cxnSpMkLst>
        </pc:cxnChg>
        <pc:cxnChg chg="mod">
          <ac:chgData name="Madhumita Saravana Kumar" userId="9ffa2865-6a19-4249-a78c-e95e8c3ee8d6" providerId="ADAL" clId="{FE2ECCFF-DD09-459C-8D7B-D065EFB80D5A}" dt="2021-12-21T14:53:22.890" v="2212" actId="571"/>
          <ac:cxnSpMkLst>
            <pc:docMk/>
            <pc:sldMk cId="2931191920" sldId="652"/>
            <ac:cxnSpMk id="110" creationId="{E5F46258-7D55-4F98-A0DE-D27F9DCB567B}"/>
          </ac:cxnSpMkLst>
        </pc:cxnChg>
        <pc:cxnChg chg="mod">
          <ac:chgData name="Madhumita Saravana Kumar" userId="9ffa2865-6a19-4249-a78c-e95e8c3ee8d6" providerId="ADAL" clId="{FE2ECCFF-DD09-459C-8D7B-D065EFB80D5A}" dt="2021-12-21T14:53:22.890" v="2212" actId="571"/>
          <ac:cxnSpMkLst>
            <pc:docMk/>
            <pc:sldMk cId="2931191920" sldId="652"/>
            <ac:cxnSpMk id="111" creationId="{9970E16A-B80D-440A-A1E7-519FEDCD2269}"/>
          </ac:cxnSpMkLst>
        </pc:cxnChg>
        <pc:cxnChg chg="mod">
          <ac:chgData name="Madhumita Saravana Kumar" userId="9ffa2865-6a19-4249-a78c-e95e8c3ee8d6" providerId="ADAL" clId="{FE2ECCFF-DD09-459C-8D7B-D065EFB80D5A}" dt="2021-12-21T14:53:22.890" v="2212" actId="571"/>
          <ac:cxnSpMkLst>
            <pc:docMk/>
            <pc:sldMk cId="2931191920" sldId="652"/>
            <ac:cxnSpMk id="112" creationId="{9D51C543-E67E-4767-B81C-070ACA15245B}"/>
          </ac:cxnSpMkLst>
        </pc:cxnChg>
      </pc:sldChg>
      <pc:sldChg chg="modNotesTx">
        <pc:chgData name="Madhumita Saravana Kumar" userId="9ffa2865-6a19-4249-a78c-e95e8c3ee8d6" providerId="ADAL" clId="{FE2ECCFF-DD09-459C-8D7B-D065EFB80D5A}" dt="2022-01-03T12:04:49.027" v="11402" actId="20577"/>
        <pc:sldMkLst>
          <pc:docMk/>
          <pc:sldMk cId="52276481" sldId="653"/>
        </pc:sldMkLst>
      </pc:sldChg>
      <pc:sldChg chg="del ord">
        <pc:chgData name="Madhumita Saravana Kumar" userId="9ffa2865-6a19-4249-a78c-e95e8c3ee8d6" providerId="ADAL" clId="{FE2ECCFF-DD09-459C-8D7B-D065EFB80D5A}" dt="2021-12-28T10:38:28.538" v="10797" actId="47"/>
        <pc:sldMkLst>
          <pc:docMk/>
          <pc:sldMk cId="2049947296" sldId="654"/>
        </pc:sldMkLst>
      </pc:sldChg>
      <pc:sldChg chg="addSp delSp modSp del mod">
        <pc:chgData name="Madhumita Saravana Kumar" userId="9ffa2865-6a19-4249-a78c-e95e8c3ee8d6" providerId="ADAL" clId="{FE2ECCFF-DD09-459C-8D7B-D065EFB80D5A}" dt="2022-01-05T12:04:46.686" v="13730" actId="47"/>
        <pc:sldMkLst>
          <pc:docMk/>
          <pc:sldMk cId="3199068852" sldId="655"/>
        </pc:sldMkLst>
        <pc:spChg chg="add del mod">
          <ac:chgData name="Madhumita Saravana Kumar" userId="9ffa2865-6a19-4249-a78c-e95e8c3ee8d6" providerId="ADAL" clId="{FE2ECCFF-DD09-459C-8D7B-D065EFB80D5A}" dt="2021-12-23T13:43:00.664" v="7879" actId="478"/>
          <ac:spMkLst>
            <pc:docMk/>
            <pc:sldMk cId="3199068852" sldId="655"/>
            <ac:spMk id="5" creationId="{D2B25228-8201-4ED2-AF85-65B89A935F66}"/>
          </ac:spMkLst>
        </pc:spChg>
        <pc:spChg chg="add mod">
          <ac:chgData name="Madhumita Saravana Kumar" userId="9ffa2865-6a19-4249-a78c-e95e8c3ee8d6" providerId="ADAL" clId="{FE2ECCFF-DD09-459C-8D7B-D065EFB80D5A}" dt="2021-12-23T13:46:28.256" v="8193" actId="207"/>
          <ac:spMkLst>
            <pc:docMk/>
            <pc:sldMk cId="3199068852" sldId="655"/>
            <ac:spMk id="6" creationId="{3F0E8355-181D-4B53-8480-36C98A5222CD}"/>
          </ac:spMkLst>
        </pc:spChg>
        <pc:graphicFrameChg chg="mod">
          <ac:chgData name="Madhumita Saravana Kumar" userId="9ffa2865-6a19-4249-a78c-e95e8c3ee8d6" providerId="ADAL" clId="{FE2ECCFF-DD09-459C-8D7B-D065EFB80D5A}" dt="2021-12-23T13:44:01.899" v="7963" actId="1076"/>
          <ac:graphicFrameMkLst>
            <pc:docMk/>
            <pc:sldMk cId="3199068852" sldId="655"/>
            <ac:graphicFrameMk id="4" creationId="{65B63B6F-E915-4FEA-9D2B-ECD9C51F5656}"/>
          </ac:graphicFrameMkLst>
        </pc:graphicFrameChg>
      </pc:sldChg>
      <pc:sldChg chg="addSp delSp modSp add mod modCm modNotesTx">
        <pc:chgData name="Madhumita Saravana Kumar" userId="9ffa2865-6a19-4249-a78c-e95e8c3ee8d6" providerId="ADAL" clId="{FE2ECCFF-DD09-459C-8D7B-D065EFB80D5A}" dt="2022-01-07T10:19:39.315" v="21741" actId="113"/>
        <pc:sldMkLst>
          <pc:docMk/>
          <pc:sldMk cId="2972872806" sldId="656"/>
        </pc:sldMkLst>
        <pc:spChg chg="mod">
          <ac:chgData name="Madhumita Saravana Kumar" userId="9ffa2865-6a19-4249-a78c-e95e8c3ee8d6" providerId="ADAL" clId="{FE2ECCFF-DD09-459C-8D7B-D065EFB80D5A}" dt="2022-01-05T20:29:33.178" v="20802" actId="1076"/>
          <ac:spMkLst>
            <pc:docMk/>
            <pc:sldMk cId="2972872806" sldId="656"/>
            <ac:spMk id="2" creationId="{2EC7B19A-FE8B-4FCB-97F3-681BF1D980BD}"/>
          </ac:spMkLst>
        </pc:spChg>
        <pc:spChg chg="del">
          <ac:chgData name="Madhumita Saravana Kumar" userId="9ffa2865-6a19-4249-a78c-e95e8c3ee8d6" providerId="ADAL" clId="{FE2ECCFF-DD09-459C-8D7B-D065EFB80D5A}" dt="2021-12-22T08:26:29.324" v="3334" actId="478"/>
          <ac:spMkLst>
            <pc:docMk/>
            <pc:sldMk cId="2972872806" sldId="656"/>
            <ac:spMk id="3" creationId="{0262F605-7869-4670-859A-A2682104970C}"/>
          </ac:spMkLst>
        </pc:spChg>
        <pc:spChg chg="add del">
          <ac:chgData name="Madhumita Saravana Kumar" userId="9ffa2865-6a19-4249-a78c-e95e8c3ee8d6" providerId="ADAL" clId="{FE2ECCFF-DD09-459C-8D7B-D065EFB80D5A}" dt="2022-01-05T20:08:01.291" v="20508" actId="478"/>
          <ac:spMkLst>
            <pc:docMk/>
            <pc:sldMk cId="2972872806" sldId="656"/>
            <ac:spMk id="3" creationId="{AC91E5F8-564C-47F7-BD36-7553E0CC37B4}"/>
          </ac:spMkLst>
        </pc:spChg>
        <pc:spChg chg="del">
          <ac:chgData name="Madhumita Saravana Kumar" userId="9ffa2865-6a19-4249-a78c-e95e8c3ee8d6" providerId="ADAL" clId="{FE2ECCFF-DD09-459C-8D7B-D065EFB80D5A}" dt="2021-12-22T08:27:31.774" v="3343" actId="478"/>
          <ac:spMkLst>
            <pc:docMk/>
            <pc:sldMk cId="2972872806" sldId="656"/>
            <ac:spMk id="4" creationId="{1FFA2C45-11CF-4DDA-BA1D-AEC3D4D69308}"/>
          </ac:spMkLst>
        </pc:spChg>
        <pc:spChg chg="del">
          <ac:chgData name="Madhumita Saravana Kumar" userId="9ffa2865-6a19-4249-a78c-e95e8c3ee8d6" providerId="ADAL" clId="{FE2ECCFF-DD09-459C-8D7B-D065EFB80D5A}" dt="2021-12-22T08:27:35.177" v="3345" actId="478"/>
          <ac:spMkLst>
            <pc:docMk/>
            <pc:sldMk cId="2972872806" sldId="656"/>
            <ac:spMk id="5" creationId="{1CB6D3EF-CC71-4E4F-9636-B6758D686785}"/>
          </ac:spMkLst>
        </pc:spChg>
        <pc:spChg chg="add del mod">
          <ac:chgData name="Madhumita Saravana Kumar" userId="9ffa2865-6a19-4249-a78c-e95e8c3ee8d6" providerId="ADAL" clId="{FE2ECCFF-DD09-459C-8D7B-D065EFB80D5A}" dt="2022-01-05T20:28:57.867" v="20761" actId="478"/>
          <ac:spMkLst>
            <pc:docMk/>
            <pc:sldMk cId="2972872806" sldId="656"/>
            <ac:spMk id="5" creationId="{5069199E-DF96-4019-929A-9DB70D5DF2D7}"/>
          </ac:spMkLst>
        </pc:spChg>
        <pc:spChg chg="add del mod">
          <ac:chgData name="Madhumita Saravana Kumar" userId="9ffa2865-6a19-4249-a78c-e95e8c3ee8d6" providerId="ADAL" clId="{FE2ECCFF-DD09-459C-8D7B-D065EFB80D5A}" dt="2022-01-05T16:04:16.229" v="20494" actId="478"/>
          <ac:spMkLst>
            <pc:docMk/>
            <pc:sldMk cId="2972872806" sldId="656"/>
            <ac:spMk id="6" creationId="{1EBB59EB-C2E5-475F-BF5D-33E492390EB0}"/>
          </ac:spMkLst>
        </pc:spChg>
        <pc:spChg chg="add del">
          <ac:chgData name="Madhumita Saravana Kumar" userId="9ffa2865-6a19-4249-a78c-e95e8c3ee8d6" providerId="ADAL" clId="{FE2ECCFF-DD09-459C-8D7B-D065EFB80D5A}" dt="2022-01-05T16:04:29.238" v="20496" actId="11529"/>
          <ac:spMkLst>
            <pc:docMk/>
            <pc:sldMk cId="2972872806" sldId="656"/>
            <ac:spMk id="7" creationId="{2D43386C-1157-486C-943D-D3259250C4DC}"/>
          </ac:spMkLst>
        </pc:spChg>
        <pc:spChg chg="add del mod">
          <ac:chgData name="Madhumita Saravana Kumar" userId="9ffa2865-6a19-4249-a78c-e95e8c3ee8d6" providerId="ADAL" clId="{FE2ECCFF-DD09-459C-8D7B-D065EFB80D5A}" dt="2022-01-05T20:06:35.377" v="20506" actId="478"/>
          <ac:spMkLst>
            <pc:docMk/>
            <pc:sldMk cId="2972872806" sldId="656"/>
            <ac:spMk id="8" creationId="{DF9DBE99-E012-43ED-8C0D-EA373103C6CC}"/>
          </ac:spMkLst>
        </pc:spChg>
        <pc:spChg chg="del">
          <ac:chgData name="Madhumita Saravana Kumar" userId="9ffa2865-6a19-4249-a78c-e95e8c3ee8d6" providerId="ADAL" clId="{FE2ECCFF-DD09-459C-8D7B-D065EFB80D5A}" dt="2021-12-22T08:27:33.942" v="3344" actId="478"/>
          <ac:spMkLst>
            <pc:docMk/>
            <pc:sldMk cId="2972872806" sldId="656"/>
            <ac:spMk id="9" creationId="{7E88E1A9-91C1-4B97-AF90-6C5955633266}"/>
          </ac:spMkLst>
        </pc:spChg>
        <pc:spChg chg="del">
          <ac:chgData name="Madhumita Saravana Kumar" userId="9ffa2865-6a19-4249-a78c-e95e8c3ee8d6" providerId="ADAL" clId="{FE2ECCFF-DD09-459C-8D7B-D065EFB80D5A}" dt="2021-12-22T08:27:05.580" v="3337" actId="478"/>
          <ac:spMkLst>
            <pc:docMk/>
            <pc:sldMk cId="2972872806" sldId="656"/>
            <ac:spMk id="10" creationId="{CD6DACED-8C6C-4974-8EAE-9041FE9BC8CE}"/>
          </ac:spMkLst>
        </pc:spChg>
        <pc:spChg chg="del">
          <ac:chgData name="Madhumita Saravana Kumar" userId="9ffa2865-6a19-4249-a78c-e95e8c3ee8d6" providerId="ADAL" clId="{FE2ECCFF-DD09-459C-8D7B-D065EFB80D5A}" dt="2021-12-22T08:26:26.601" v="3332" actId="478"/>
          <ac:spMkLst>
            <pc:docMk/>
            <pc:sldMk cId="2972872806" sldId="656"/>
            <ac:spMk id="11" creationId="{97F0EB4C-F473-4B54-A09A-9AC1C0D3F5EB}"/>
          </ac:spMkLst>
        </pc:spChg>
        <pc:spChg chg="del">
          <ac:chgData name="Madhumita Saravana Kumar" userId="9ffa2865-6a19-4249-a78c-e95e8c3ee8d6" providerId="ADAL" clId="{FE2ECCFF-DD09-459C-8D7B-D065EFB80D5A}" dt="2021-12-22T08:27:04.199" v="3336" actId="478"/>
          <ac:spMkLst>
            <pc:docMk/>
            <pc:sldMk cId="2972872806" sldId="656"/>
            <ac:spMk id="12" creationId="{B9C8EA16-A3F4-45DE-ACAC-B95372BA4CE3}"/>
          </ac:spMkLst>
        </pc:spChg>
        <pc:spChg chg="del">
          <ac:chgData name="Madhumita Saravana Kumar" userId="9ffa2865-6a19-4249-a78c-e95e8c3ee8d6" providerId="ADAL" clId="{FE2ECCFF-DD09-459C-8D7B-D065EFB80D5A}" dt="2021-12-22T08:27:07.222" v="3338" actId="478"/>
          <ac:spMkLst>
            <pc:docMk/>
            <pc:sldMk cId="2972872806" sldId="656"/>
            <ac:spMk id="19" creationId="{D53BE0D1-68B9-4370-A532-1624357212F9}"/>
          </ac:spMkLst>
        </pc:spChg>
        <pc:spChg chg="add del mod">
          <ac:chgData name="Madhumita Saravana Kumar" userId="9ffa2865-6a19-4249-a78c-e95e8c3ee8d6" providerId="ADAL" clId="{FE2ECCFF-DD09-459C-8D7B-D065EFB80D5A}" dt="2021-12-22T08:27:29.165" v="3342" actId="478"/>
          <ac:spMkLst>
            <pc:docMk/>
            <pc:sldMk cId="2972872806" sldId="656"/>
            <ac:spMk id="22" creationId="{9FB453AB-9547-40F2-BE6A-093255BB36B5}"/>
          </ac:spMkLst>
        </pc:spChg>
        <pc:spChg chg="mod">
          <ac:chgData name="Madhumita Saravana Kumar" userId="9ffa2865-6a19-4249-a78c-e95e8c3ee8d6" providerId="ADAL" clId="{FE2ECCFF-DD09-459C-8D7B-D065EFB80D5A}" dt="2022-01-05T20:28:59.352" v="20762"/>
          <ac:spMkLst>
            <pc:docMk/>
            <pc:sldMk cId="2972872806" sldId="656"/>
            <ac:spMk id="24" creationId="{08DB581C-68C8-4D36-80F2-832FBFD4B679}"/>
          </ac:spMkLst>
        </pc:spChg>
        <pc:spChg chg="mod">
          <ac:chgData name="Madhumita Saravana Kumar" userId="9ffa2865-6a19-4249-a78c-e95e8c3ee8d6" providerId="ADAL" clId="{FE2ECCFF-DD09-459C-8D7B-D065EFB80D5A}" dt="2022-01-05T20:28:59.352" v="20762"/>
          <ac:spMkLst>
            <pc:docMk/>
            <pc:sldMk cId="2972872806" sldId="656"/>
            <ac:spMk id="25" creationId="{D5E26D7F-51F2-4CD6-BB53-CCDAB89F5E6D}"/>
          </ac:spMkLst>
        </pc:spChg>
        <pc:spChg chg="mod">
          <ac:chgData name="Madhumita Saravana Kumar" userId="9ffa2865-6a19-4249-a78c-e95e8c3ee8d6" providerId="ADAL" clId="{FE2ECCFF-DD09-459C-8D7B-D065EFB80D5A}" dt="2022-01-05T20:28:59.352" v="20762"/>
          <ac:spMkLst>
            <pc:docMk/>
            <pc:sldMk cId="2972872806" sldId="656"/>
            <ac:spMk id="26" creationId="{778DB91F-624C-40DB-B0EB-771AD198AE40}"/>
          </ac:spMkLst>
        </pc:spChg>
        <pc:spChg chg="mod">
          <ac:chgData name="Madhumita Saravana Kumar" userId="9ffa2865-6a19-4249-a78c-e95e8c3ee8d6" providerId="ADAL" clId="{FE2ECCFF-DD09-459C-8D7B-D065EFB80D5A}" dt="2022-01-05T20:28:59.352" v="20762"/>
          <ac:spMkLst>
            <pc:docMk/>
            <pc:sldMk cId="2972872806" sldId="656"/>
            <ac:spMk id="30" creationId="{99E96C95-4955-4495-B8E8-241C36C69EDB}"/>
          </ac:spMkLst>
        </pc:spChg>
        <pc:spChg chg="mod">
          <ac:chgData name="Madhumita Saravana Kumar" userId="9ffa2865-6a19-4249-a78c-e95e8c3ee8d6" providerId="ADAL" clId="{FE2ECCFF-DD09-459C-8D7B-D065EFB80D5A}" dt="2022-01-05T20:28:59.352" v="20762"/>
          <ac:spMkLst>
            <pc:docMk/>
            <pc:sldMk cId="2972872806" sldId="656"/>
            <ac:spMk id="31" creationId="{FD12679E-9A2E-486F-AEB2-B23CFABC86C7}"/>
          </ac:spMkLst>
        </pc:spChg>
        <pc:spChg chg="mod">
          <ac:chgData name="Madhumita Saravana Kumar" userId="9ffa2865-6a19-4249-a78c-e95e8c3ee8d6" providerId="ADAL" clId="{FE2ECCFF-DD09-459C-8D7B-D065EFB80D5A}" dt="2022-01-07T10:10:15.085" v="20897" actId="20577"/>
          <ac:spMkLst>
            <pc:docMk/>
            <pc:sldMk cId="2972872806" sldId="656"/>
            <ac:spMk id="32" creationId="{0C8CEC8F-33EB-42EE-A27E-16F0114C48A4}"/>
          </ac:spMkLst>
        </pc:spChg>
        <pc:spChg chg="del">
          <ac:chgData name="Madhumita Saravana Kumar" userId="9ffa2865-6a19-4249-a78c-e95e8c3ee8d6" providerId="ADAL" clId="{FE2ECCFF-DD09-459C-8D7B-D065EFB80D5A}" dt="2021-12-22T08:26:27.703" v="3333" actId="478"/>
          <ac:spMkLst>
            <pc:docMk/>
            <pc:sldMk cId="2972872806" sldId="656"/>
            <ac:spMk id="32" creationId="{75AFDCFF-472D-4274-8527-AB85FA9DDA42}"/>
          </ac:spMkLst>
        </pc:spChg>
        <pc:spChg chg="add mod">
          <ac:chgData name="Madhumita Saravana Kumar" userId="9ffa2865-6a19-4249-a78c-e95e8c3ee8d6" providerId="ADAL" clId="{FE2ECCFF-DD09-459C-8D7B-D065EFB80D5A}" dt="2021-12-22T10:23:05.632" v="3980" actId="20577"/>
          <ac:spMkLst>
            <pc:docMk/>
            <pc:sldMk cId="2972872806" sldId="656"/>
            <ac:spMk id="33" creationId="{6D1CAD04-8156-4123-B8C6-9C97B5485C64}"/>
          </ac:spMkLst>
        </pc:spChg>
        <pc:spChg chg="add del mod">
          <ac:chgData name="Madhumita Saravana Kumar" userId="9ffa2865-6a19-4249-a78c-e95e8c3ee8d6" providerId="ADAL" clId="{FE2ECCFF-DD09-459C-8D7B-D065EFB80D5A}" dt="2022-01-05T20:32:46.432" v="20820" actId="478"/>
          <ac:spMkLst>
            <pc:docMk/>
            <pc:sldMk cId="2972872806" sldId="656"/>
            <ac:spMk id="35" creationId="{84F4C6C0-F490-44A4-A14E-6AC8CEB53B3E}"/>
          </ac:spMkLst>
        </pc:spChg>
        <pc:spChg chg="add mod">
          <ac:chgData name="Madhumita Saravana Kumar" userId="9ffa2865-6a19-4249-a78c-e95e8c3ee8d6" providerId="ADAL" clId="{FE2ECCFF-DD09-459C-8D7B-D065EFB80D5A}" dt="2021-12-22T10:23:01.551" v="3979" actId="1036"/>
          <ac:spMkLst>
            <pc:docMk/>
            <pc:sldMk cId="2972872806" sldId="656"/>
            <ac:spMk id="36" creationId="{D95E2849-F8B1-4A21-A4A3-2AD49227F1E0}"/>
          </ac:spMkLst>
        </pc:spChg>
        <pc:spChg chg="add mod">
          <ac:chgData name="Madhumita Saravana Kumar" userId="9ffa2865-6a19-4249-a78c-e95e8c3ee8d6" providerId="ADAL" clId="{FE2ECCFF-DD09-459C-8D7B-D065EFB80D5A}" dt="2021-12-22T10:22:55.935" v="3966" actId="1035"/>
          <ac:spMkLst>
            <pc:docMk/>
            <pc:sldMk cId="2972872806" sldId="656"/>
            <ac:spMk id="37" creationId="{76360F87-8ABD-4EB9-BB78-00EE6041B540}"/>
          </ac:spMkLst>
        </pc:spChg>
        <pc:spChg chg="add mod">
          <ac:chgData name="Madhumita Saravana Kumar" userId="9ffa2865-6a19-4249-a78c-e95e8c3ee8d6" providerId="ADAL" clId="{FE2ECCFF-DD09-459C-8D7B-D065EFB80D5A}" dt="2021-12-22T10:23:09.754" v="3998" actId="1036"/>
          <ac:spMkLst>
            <pc:docMk/>
            <pc:sldMk cId="2972872806" sldId="656"/>
            <ac:spMk id="38" creationId="{EA1AE66A-2A30-4DB1-BDEB-FA53BDBAF8A4}"/>
          </ac:spMkLst>
        </pc:spChg>
        <pc:spChg chg="add mod">
          <ac:chgData name="Madhumita Saravana Kumar" userId="9ffa2865-6a19-4249-a78c-e95e8c3ee8d6" providerId="ADAL" clId="{FE2ECCFF-DD09-459C-8D7B-D065EFB80D5A}" dt="2021-12-22T10:23:28.010" v="4020" actId="20577"/>
          <ac:spMkLst>
            <pc:docMk/>
            <pc:sldMk cId="2972872806" sldId="656"/>
            <ac:spMk id="39" creationId="{D410413C-AA42-4FA4-A1F8-3A07E76A5B9B}"/>
          </ac:spMkLst>
        </pc:spChg>
        <pc:spChg chg="add mod">
          <ac:chgData name="Madhumita Saravana Kumar" userId="9ffa2865-6a19-4249-a78c-e95e8c3ee8d6" providerId="ADAL" clId="{FE2ECCFF-DD09-459C-8D7B-D065EFB80D5A}" dt="2021-12-22T10:24:14.497" v="4028" actId="16959"/>
          <ac:spMkLst>
            <pc:docMk/>
            <pc:sldMk cId="2972872806" sldId="656"/>
            <ac:spMk id="40" creationId="{75022E88-2A5C-41CE-8F6F-5D3666C1F086}"/>
          </ac:spMkLst>
        </pc:spChg>
        <pc:spChg chg="add del mod">
          <ac:chgData name="Madhumita Saravana Kumar" userId="9ffa2865-6a19-4249-a78c-e95e8c3ee8d6" providerId="ADAL" clId="{FE2ECCFF-DD09-459C-8D7B-D065EFB80D5A}" dt="2021-12-22T10:25:03.146" v="4034" actId="478"/>
          <ac:spMkLst>
            <pc:docMk/>
            <pc:sldMk cId="2972872806" sldId="656"/>
            <ac:spMk id="41" creationId="{EBB920F0-7A3B-41D0-8EFC-BB528E0D5C2D}"/>
          </ac:spMkLst>
        </pc:spChg>
        <pc:spChg chg="mod">
          <ac:chgData name="Madhumita Saravana Kumar" userId="9ffa2865-6a19-4249-a78c-e95e8c3ee8d6" providerId="ADAL" clId="{FE2ECCFF-DD09-459C-8D7B-D065EFB80D5A}" dt="2022-01-05T20:28:59.352" v="20762"/>
          <ac:spMkLst>
            <pc:docMk/>
            <pc:sldMk cId="2972872806" sldId="656"/>
            <ac:spMk id="43" creationId="{4C60C3FD-CC2A-4FAE-8E5D-396E1D14BAA9}"/>
          </ac:spMkLst>
        </pc:spChg>
        <pc:spChg chg="mod">
          <ac:chgData name="Madhumita Saravana Kumar" userId="9ffa2865-6a19-4249-a78c-e95e8c3ee8d6" providerId="ADAL" clId="{FE2ECCFF-DD09-459C-8D7B-D065EFB80D5A}" dt="2022-01-05T20:28:59.352" v="20762"/>
          <ac:spMkLst>
            <pc:docMk/>
            <pc:sldMk cId="2972872806" sldId="656"/>
            <ac:spMk id="44" creationId="{C0809B6B-8C65-4DCF-89B0-D4DCF6625681}"/>
          </ac:spMkLst>
        </pc:spChg>
        <pc:spChg chg="mod">
          <ac:chgData name="Madhumita Saravana Kumar" userId="9ffa2865-6a19-4249-a78c-e95e8c3ee8d6" providerId="ADAL" clId="{FE2ECCFF-DD09-459C-8D7B-D065EFB80D5A}" dt="2022-01-05T20:28:59.352" v="20762"/>
          <ac:spMkLst>
            <pc:docMk/>
            <pc:sldMk cId="2972872806" sldId="656"/>
            <ac:spMk id="46" creationId="{E121EA4A-001F-4256-A900-2B91EDD4A950}"/>
          </ac:spMkLst>
        </pc:spChg>
        <pc:spChg chg="mod">
          <ac:chgData name="Madhumita Saravana Kumar" userId="9ffa2865-6a19-4249-a78c-e95e8c3ee8d6" providerId="ADAL" clId="{FE2ECCFF-DD09-459C-8D7B-D065EFB80D5A}" dt="2022-01-05T20:28:59.352" v="20762"/>
          <ac:spMkLst>
            <pc:docMk/>
            <pc:sldMk cId="2972872806" sldId="656"/>
            <ac:spMk id="48" creationId="{AD3E3EAA-EB6E-41A7-B20E-06EB16B98CC8}"/>
          </ac:spMkLst>
        </pc:spChg>
        <pc:spChg chg="mod">
          <ac:chgData name="Madhumita Saravana Kumar" userId="9ffa2865-6a19-4249-a78c-e95e8c3ee8d6" providerId="ADAL" clId="{FE2ECCFF-DD09-459C-8D7B-D065EFB80D5A}" dt="2022-01-05T20:28:59.352" v="20762"/>
          <ac:spMkLst>
            <pc:docMk/>
            <pc:sldMk cId="2972872806" sldId="656"/>
            <ac:spMk id="49" creationId="{958F593E-30CB-49B6-9090-4F153E53BFFA}"/>
          </ac:spMkLst>
        </pc:spChg>
        <pc:spChg chg="mod">
          <ac:chgData name="Madhumita Saravana Kumar" userId="9ffa2865-6a19-4249-a78c-e95e8c3ee8d6" providerId="ADAL" clId="{FE2ECCFF-DD09-459C-8D7B-D065EFB80D5A}" dt="2022-01-05T20:28:59.352" v="20762"/>
          <ac:spMkLst>
            <pc:docMk/>
            <pc:sldMk cId="2972872806" sldId="656"/>
            <ac:spMk id="50" creationId="{EE278BF4-DFE7-4B62-8D46-5E5F0253B629}"/>
          </ac:spMkLst>
        </pc:spChg>
        <pc:spChg chg="mod">
          <ac:chgData name="Madhumita Saravana Kumar" userId="9ffa2865-6a19-4249-a78c-e95e8c3ee8d6" providerId="ADAL" clId="{FE2ECCFF-DD09-459C-8D7B-D065EFB80D5A}" dt="2022-01-05T20:28:59.352" v="20762"/>
          <ac:spMkLst>
            <pc:docMk/>
            <pc:sldMk cId="2972872806" sldId="656"/>
            <ac:spMk id="52" creationId="{2EB0CB93-75AF-4A6A-9B9C-4BD14D880799}"/>
          </ac:spMkLst>
        </pc:spChg>
        <pc:spChg chg="mod">
          <ac:chgData name="Madhumita Saravana Kumar" userId="9ffa2865-6a19-4249-a78c-e95e8c3ee8d6" providerId="ADAL" clId="{FE2ECCFF-DD09-459C-8D7B-D065EFB80D5A}" dt="2022-01-05T20:28:59.352" v="20762"/>
          <ac:spMkLst>
            <pc:docMk/>
            <pc:sldMk cId="2972872806" sldId="656"/>
            <ac:spMk id="53" creationId="{B5B47DE1-FB19-408A-9BA9-FE662445555E}"/>
          </ac:spMkLst>
        </pc:spChg>
        <pc:spChg chg="mod">
          <ac:chgData name="Madhumita Saravana Kumar" userId="9ffa2865-6a19-4249-a78c-e95e8c3ee8d6" providerId="ADAL" clId="{FE2ECCFF-DD09-459C-8D7B-D065EFB80D5A}" dt="2022-01-05T20:28:59.352" v="20762"/>
          <ac:spMkLst>
            <pc:docMk/>
            <pc:sldMk cId="2972872806" sldId="656"/>
            <ac:spMk id="54" creationId="{7A7EB14A-38A1-4F5C-97F8-829C4BE75F31}"/>
          </ac:spMkLst>
        </pc:spChg>
        <pc:spChg chg="add mod">
          <ac:chgData name="Madhumita Saravana Kumar" userId="9ffa2865-6a19-4249-a78c-e95e8c3ee8d6" providerId="ADAL" clId="{FE2ECCFF-DD09-459C-8D7B-D065EFB80D5A}" dt="2022-01-05T20:32:52.996" v="20849" actId="1036"/>
          <ac:spMkLst>
            <pc:docMk/>
            <pc:sldMk cId="2972872806" sldId="656"/>
            <ac:spMk id="55" creationId="{DE9CB16E-2D12-449C-B5B7-2A3E64B6FF8B}"/>
          </ac:spMkLst>
        </pc:spChg>
        <pc:grpChg chg="add mod">
          <ac:chgData name="Madhumita Saravana Kumar" userId="9ffa2865-6a19-4249-a78c-e95e8c3ee8d6" providerId="ADAL" clId="{FE2ECCFF-DD09-459C-8D7B-D065EFB80D5A}" dt="2022-01-05T20:29:26.770" v="20801" actId="1037"/>
          <ac:grpSpMkLst>
            <pc:docMk/>
            <pc:sldMk cId="2972872806" sldId="656"/>
            <ac:grpSpMk id="20" creationId="{83BD7DD8-E497-46F5-A7E3-F5BD6B753849}"/>
          </ac:grpSpMkLst>
        </pc:grpChg>
        <pc:grpChg chg="mod">
          <ac:chgData name="Madhumita Saravana Kumar" userId="9ffa2865-6a19-4249-a78c-e95e8c3ee8d6" providerId="ADAL" clId="{FE2ECCFF-DD09-459C-8D7B-D065EFB80D5A}" dt="2022-01-05T20:28:59.352" v="20762"/>
          <ac:grpSpMkLst>
            <pc:docMk/>
            <pc:sldMk cId="2972872806" sldId="656"/>
            <ac:grpSpMk id="23" creationId="{76CEDF0A-EBC7-4696-975F-B1364F2EBC0F}"/>
          </ac:grpSpMkLst>
        </pc:grpChg>
        <pc:grpChg chg="del">
          <ac:chgData name="Madhumita Saravana Kumar" userId="9ffa2865-6a19-4249-a78c-e95e8c3ee8d6" providerId="ADAL" clId="{FE2ECCFF-DD09-459C-8D7B-D065EFB80D5A}" dt="2021-12-23T13:50:41.428" v="8194" actId="478"/>
          <ac:grpSpMkLst>
            <pc:docMk/>
            <pc:sldMk cId="2972872806" sldId="656"/>
            <ac:grpSpMk id="23" creationId="{C894A4D4-C031-40F8-B80E-950E8B1759F6}"/>
          </ac:grpSpMkLst>
        </pc:grpChg>
        <pc:picChg chg="del mod">
          <ac:chgData name="Madhumita Saravana Kumar" userId="9ffa2865-6a19-4249-a78c-e95e8c3ee8d6" providerId="ADAL" clId="{FE2ECCFF-DD09-459C-8D7B-D065EFB80D5A}" dt="2021-12-22T08:27:18.626" v="3339" actId="478"/>
          <ac:picMkLst>
            <pc:docMk/>
            <pc:sldMk cId="2972872806" sldId="656"/>
            <ac:picMk id="6" creationId="{B7DBB37C-3E9D-4A70-BFF8-6F0C6DBD76ED}"/>
          </ac:picMkLst>
        </pc:picChg>
        <pc:picChg chg="add del mod">
          <ac:chgData name="Madhumita Saravana Kumar" userId="9ffa2865-6a19-4249-a78c-e95e8c3ee8d6" providerId="ADAL" clId="{FE2ECCFF-DD09-459C-8D7B-D065EFB80D5A}" dt="2022-01-05T20:28:53.227" v="20758" actId="478"/>
          <ac:picMkLst>
            <pc:docMk/>
            <pc:sldMk cId="2972872806" sldId="656"/>
            <ac:picMk id="34" creationId="{C19C5D90-40BE-48F6-9CAB-572FDCAD033D}"/>
          </ac:picMkLst>
        </pc:picChg>
        <pc:cxnChg chg="add del mod">
          <ac:chgData name="Madhumita Saravana Kumar" userId="9ffa2865-6a19-4249-a78c-e95e8c3ee8d6" providerId="ADAL" clId="{FE2ECCFF-DD09-459C-8D7B-D065EFB80D5A}" dt="2022-01-05T20:28:56.481" v="20760" actId="478"/>
          <ac:cxnSpMkLst>
            <pc:docMk/>
            <pc:sldMk cId="2972872806" sldId="656"/>
            <ac:cxnSpMk id="4" creationId="{EFEE2DF5-279B-4866-880F-934EF36B61B0}"/>
          </ac:cxnSpMkLst>
        </pc:cxnChg>
        <pc:cxnChg chg="mod">
          <ac:chgData name="Madhumita Saravana Kumar" userId="9ffa2865-6a19-4249-a78c-e95e8c3ee8d6" providerId="ADAL" clId="{FE2ECCFF-DD09-459C-8D7B-D065EFB80D5A}" dt="2022-01-05T20:28:59.352" v="20762"/>
          <ac:cxnSpMkLst>
            <pc:docMk/>
            <pc:sldMk cId="2972872806" sldId="656"/>
            <ac:cxnSpMk id="27" creationId="{EB3984B2-2122-4B02-8008-1EA4941B7B75}"/>
          </ac:cxnSpMkLst>
        </pc:cxnChg>
        <pc:cxnChg chg="mod">
          <ac:chgData name="Madhumita Saravana Kumar" userId="9ffa2865-6a19-4249-a78c-e95e8c3ee8d6" providerId="ADAL" clId="{FE2ECCFF-DD09-459C-8D7B-D065EFB80D5A}" dt="2022-01-05T20:28:59.352" v="20762"/>
          <ac:cxnSpMkLst>
            <pc:docMk/>
            <pc:sldMk cId="2972872806" sldId="656"/>
            <ac:cxnSpMk id="28" creationId="{BE08BA6D-2597-4B9A-A506-000673944423}"/>
          </ac:cxnSpMkLst>
        </pc:cxnChg>
        <pc:cxnChg chg="mod">
          <ac:chgData name="Madhumita Saravana Kumar" userId="9ffa2865-6a19-4249-a78c-e95e8c3ee8d6" providerId="ADAL" clId="{FE2ECCFF-DD09-459C-8D7B-D065EFB80D5A}" dt="2022-01-05T20:28:59.352" v="20762"/>
          <ac:cxnSpMkLst>
            <pc:docMk/>
            <pc:sldMk cId="2972872806" sldId="656"/>
            <ac:cxnSpMk id="29" creationId="{68214DF6-97AC-46A2-8FF3-1A97719C4E54}"/>
          </ac:cxnSpMkLst>
        </pc:cxnChg>
        <pc:cxnChg chg="mod">
          <ac:chgData name="Madhumita Saravana Kumar" userId="9ffa2865-6a19-4249-a78c-e95e8c3ee8d6" providerId="ADAL" clId="{FE2ECCFF-DD09-459C-8D7B-D065EFB80D5A}" dt="2022-01-05T20:28:59.352" v="20762"/>
          <ac:cxnSpMkLst>
            <pc:docMk/>
            <pc:sldMk cId="2972872806" sldId="656"/>
            <ac:cxnSpMk id="41" creationId="{2ED49CC2-E0E7-4AFE-A52A-5900A445A0B1}"/>
          </ac:cxnSpMkLst>
        </pc:cxnChg>
        <pc:cxnChg chg="mod">
          <ac:chgData name="Madhumita Saravana Kumar" userId="9ffa2865-6a19-4249-a78c-e95e8c3ee8d6" providerId="ADAL" clId="{FE2ECCFF-DD09-459C-8D7B-D065EFB80D5A}" dt="2022-01-05T20:28:59.352" v="20762"/>
          <ac:cxnSpMkLst>
            <pc:docMk/>
            <pc:sldMk cId="2972872806" sldId="656"/>
            <ac:cxnSpMk id="42" creationId="{9F9FC951-31C3-4C7F-A412-FE70495843B4}"/>
          </ac:cxnSpMkLst>
        </pc:cxnChg>
        <pc:cxnChg chg="mod">
          <ac:chgData name="Madhumita Saravana Kumar" userId="9ffa2865-6a19-4249-a78c-e95e8c3ee8d6" providerId="ADAL" clId="{FE2ECCFF-DD09-459C-8D7B-D065EFB80D5A}" dt="2022-01-05T20:28:59.352" v="20762"/>
          <ac:cxnSpMkLst>
            <pc:docMk/>
            <pc:sldMk cId="2972872806" sldId="656"/>
            <ac:cxnSpMk id="45" creationId="{574DCF55-D083-4D0D-8346-34FDD625F1AC}"/>
          </ac:cxnSpMkLst>
        </pc:cxnChg>
        <pc:cxnChg chg="mod">
          <ac:chgData name="Madhumita Saravana Kumar" userId="9ffa2865-6a19-4249-a78c-e95e8c3ee8d6" providerId="ADAL" clId="{FE2ECCFF-DD09-459C-8D7B-D065EFB80D5A}" dt="2022-01-05T20:28:59.352" v="20762"/>
          <ac:cxnSpMkLst>
            <pc:docMk/>
            <pc:sldMk cId="2972872806" sldId="656"/>
            <ac:cxnSpMk id="47" creationId="{43050C39-F15F-414E-8CA5-59846BC0C0A2}"/>
          </ac:cxnSpMkLst>
        </pc:cxnChg>
        <pc:cxnChg chg="mod">
          <ac:chgData name="Madhumita Saravana Kumar" userId="9ffa2865-6a19-4249-a78c-e95e8c3ee8d6" providerId="ADAL" clId="{FE2ECCFF-DD09-459C-8D7B-D065EFB80D5A}" dt="2022-01-05T20:29:02.929" v="20764" actId="1076"/>
          <ac:cxnSpMkLst>
            <pc:docMk/>
            <pc:sldMk cId="2972872806" sldId="656"/>
            <ac:cxnSpMk id="51" creationId="{E2D0E0F2-1B80-4D19-B7CD-4D9217697B07}"/>
          </ac:cxnSpMkLst>
        </pc:cxnChg>
      </pc:sldChg>
      <pc:sldChg chg="addSp delSp modSp add mod modNotesTx">
        <pc:chgData name="Madhumita Saravana Kumar" userId="9ffa2865-6a19-4249-a78c-e95e8c3ee8d6" providerId="ADAL" clId="{FE2ECCFF-DD09-459C-8D7B-D065EFB80D5A}" dt="2022-01-07T10:22:41.606" v="21990" actId="20577"/>
        <pc:sldMkLst>
          <pc:docMk/>
          <pc:sldMk cId="2679224172" sldId="657"/>
        </pc:sldMkLst>
        <pc:spChg chg="add mod">
          <ac:chgData name="Madhumita Saravana Kumar" userId="9ffa2865-6a19-4249-a78c-e95e8c3ee8d6" providerId="ADAL" clId="{FE2ECCFF-DD09-459C-8D7B-D065EFB80D5A}" dt="2021-12-22T11:07:19.862" v="4214" actId="1038"/>
          <ac:spMkLst>
            <pc:docMk/>
            <pc:sldMk cId="2679224172" sldId="657"/>
            <ac:spMk id="21" creationId="{17E4A293-4F25-4BBF-966C-7B708CEB01BF}"/>
          </ac:spMkLst>
        </pc:spChg>
        <pc:spChg chg="mod">
          <ac:chgData name="Madhumita Saravana Kumar" userId="9ffa2865-6a19-4249-a78c-e95e8c3ee8d6" providerId="ADAL" clId="{FE2ECCFF-DD09-459C-8D7B-D065EFB80D5A}" dt="2021-12-22T10:47:09.458" v="4176" actId="20577"/>
          <ac:spMkLst>
            <pc:docMk/>
            <pc:sldMk cId="2679224172" sldId="657"/>
            <ac:spMk id="33" creationId="{6D1CAD04-8156-4123-B8C6-9C97B5485C64}"/>
          </ac:spMkLst>
        </pc:spChg>
        <pc:spChg chg="mod">
          <ac:chgData name="Madhumita Saravana Kumar" userId="9ffa2865-6a19-4249-a78c-e95e8c3ee8d6" providerId="ADAL" clId="{FE2ECCFF-DD09-459C-8D7B-D065EFB80D5A}" dt="2022-01-05T20:32:39.855" v="20819" actId="1076"/>
          <ac:spMkLst>
            <pc:docMk/>
            <pc:sldMk cId="2679224172" sldId="657"/>
            <ac:spMk id="35" creationId="{84F4C6C0-F490-44A4-A14E-6AC8CEB53B3E}"/>
          </ac:spMkLst>
        </pc:spChg>
        <pc:spChg chg="del">
          <ac:chgData name="Madhumita Saravana Kumar" userId="9ffa2865-6a19-4249-a78c-e95e8c3ee8d6" providerId="ADAL" clId="{FE2ECCFF-DD09-459C-8D7B-D065EFB80D5A}" dt="2021-12-22T10:27:05.328" v="4059" actId="478"/>
          <ac:spMkLst>
            <pc:docMk/>
            <pc:sldMk cId="2679224172" sldId="657"/>
            <ac:spMk id="36" creationId="{D95E2849-F8B1-4A21-A4A3-2AD49227F1E0}"/>
          </ac:spMkLst>
        </pc:spChg>
        <pc:spChg chg="del">
          <ac:chgData name="Madhumita Saravana Kumar" userId="9ffa2865-6a19-4249-a78c-e95e8c3ee8d6" providerId="ADAL" clId="{FE2ECCFF-DD09-459C-8D7B-D065EFB80D5A}" dt="2021-12-22T10:27:03.770" v="4058" actId="478"/>
          <ac:spMkLst>
            <pc:docMk/>
            <pc:sldMk cId="2679224172" sldId="657"/>
            <ac:spMk id="37" creationId="{76360F87-8ABD-4EB9-BB78-00EE6041B540}"/>
          </ac:spMkLst>
        </pc:spChg>
        <pc:spChg chg="del">
          <ac:chgData name="Madhumita Saravana Kumar" userId="9ffa2865-6a19-4249-a78c-e95e8c3ee8d6" providerId="ADAL" clId="{FE2ECCFF-DD09-459C-8D7B-D065EFB80D5A}" dt="2021-12-22T10:27:20.568" v="4061" actId="478"/>
          <ac:spMkLst>
            <pc:docMk/>
            <pc:sldMk cId="2679224172" sldId="657"/>
            <ac:spMk id="38" creationId="{EA1AE66A-2A30-4DB1-BDEB-FA53BDBAF8A4}"/>
          </ac:spMkLst>
        </pc:spChg>
        <pc:spChg chg="del">
          <ac:chgData name="Madhumita Saravana Kumar" userId="9ffa2865-6a19-4249-a78c-e95e8c3ee8d6" providerId="ADAL" clId="{FE2ECCFF-DD09-459C-8D7B-D065EFB80D5A}" dt="2021-12-22T10:27:19.486" v="4060" actId="478"/>
          <ac:spMkLst>
            <pc:docMk/>
            <pc:sldMk cId="2679224172" sldId="657"/>
            <ac:spMk id="39" creationId="{D410413C-AA42-4FA4-A1F8-3A07E76A5B9B}"/>
          </ac:spMkLst>
        </pc:spChg>
        <pc:spChg chg="del">
          <ac:chgData name="Madhumita Saravana Kumar" userId="9ffa2865-6a19-4249-a78c-e95e8c3ee8d6" providerId="ADAL" clId="{FE2ECCFF-DD09-459C-8D7B-D065EFB80D5A}" dt="2021-12-22T10:27:25.670" v="4062" actId="478"/>
          <ac:spMkLst>
            <pc:docMk/>
            <pc:sldMk cId="2679224172" sldId="657"/>
            <ac:spMk id="40" creationId="{75022E88-2A5C-41CE-8F6F-5D3666C1F086}"/>
          </ac:spMkLst>
        </pc:spChg>
        <pc:spChg chg="del">
          <ac:chgData name="Madhumita Saravana Kumar" userId="9ffa2865-6a19-4249-a78c-e95e8c3ee8d6" providerId="ADAL" clId="{FE2ECCFF-DD09-459C-8D7B-D065EFB80D5A}" dt="2022-01-05T20:31:38.998" v="20808" actId="478"/>
          <ac:spMkLst>
            <pc:docMk/>
            <pc:sldMk cId="2679224172" sldId="657"/>
            <ac:spMk id="44" creationId="{8AED81F7-A4D2-4B93-B3E2-52DB55F11E15}"/>
          </ac:spMkLst>
        </pc:spChg>
        <pc:spChg chg="del">
          <ac:chgData name="Madhumita Saravana Kumar" userId="9ffa2865-6a19-4249-a78c-e95e8c3ee8d6" providerId="ADAL" clId="{FE2ECCFF-DD09-459C-8D7B-D065EFB80D5A}" dt="2022-01-05T20:31:34.803" v="20806" actId="478"/>
          <ac:spMkLst>
            <pc:docMk/>
            <pc:sldMk cId="2679224172" sldId="657"/>
            <ac:spMk id="45" creationId="{B0CD060D-F1F6-4861-97B0-8E621C4ABC0B}"/>
          </ac:spMkLst>
        </pc:spChg>
        <pc:spChg chg="add del mod">
          <ac:chgData name="Madhumita Saravana Kumar" userId="9ffa2865-6a19-4249-a78c-e95e8c3ee8d6" providerId="ADAL" clId="{FE2ECCFF-DD09-459C-8D7B-D065EFB80D5A}" dt="2022-01-05T20:32:01.121" v="20811"/>
          <ac:spMkLst>
            <pc:docMk/>
            <pc:sldMk cId="2679224172" sldId="657"/>
            <ac:spMk id="58" creationId="{A6DABCC2-EC06-4E10-B321-E997F2BD6DD5}"/>
          </ac:spMkLst>
        </pc:spChg>
        <pc:spChg chg="mod">
          <ac:chgData name="Madhumita Saravana Kumar" userId="9ffa2865-6a19-4249-a78c-e95e8c3ee8d6" providerId="ADAL" clId="{FE2ECCFF-DD09-459C-8D7B-D065EFB80D5A}" dt="2022-01-05T20:32:06.303" v="20812"/>
          <ac:spMkLst>
            <pc:docMk/>
            <pc:sldMk cId="2679224172" sldId="657"/>
            <ac:spMk id="61" creationId="{076C7EBB-C439-4DD0-A869-53215406B03C}"/>
          </ac:spMkLst>
        </pc:spChg>
        <pc:spChg chg="mod">
          <ac:chgData name="Madhumita Saravana Kumar" userId="9ffa2865-6a19-4249-a78c-e95e8c3ee8d6" providerId="ADAL" clId="{FE2ECCFF-DD09-459C-8D7B-D065EFB80D5A}" dt="2022-01-05T20:32:06.303" v="20812"/>
          <ac:spMkLst>
            <pc:docMk/>
            <pc:sldMk cId="2679224172" sldId="657"/>
            <ac:spMk id="62" creationId="{47A20239-DDA0-4D49-A1AE-EEA128E6AD35}"/>
          </ac:spMkLst>
        </pc:spChg>
        <pc:spChg chg="mod">
          <ac:chgData name="Madhumita Saravana Kumar" userId="9ffa2865-6a19-4249-a78c-e95e8c3ee8d6" providerId="ADAL" clId="{FE2ECCFF-DD09-459C-8D7B-D065EFB80D5A}" dt="2022-01-05T20:32:06.303" v="20812"/>
          <ac:spMkLst>
            <pc:docMk/>
            <pc:sldMk cId="2679224172" sldId="657"/>
            <ac:spMk id="63" creationId="{27416C28-EABC-45B2-9F46-B03AEAADA653}"/>
          </ac:spMkLst>
        </pc:spChg>
        <pc:spChg chg="mod">
          <ac:chgData name="Madhumita Saravana Kumar" userId="9ffa2865-6a19-4249-a78c-e95e8c3ee8d6" providerId="ADAL" clId="{FE2ECCFF-DD09-459C-8D7B-D065EFB80D5A}" dt="2022-01-05T20:32:06.303" v="20812"/>
          <ac:spMkLst>
            <pc:docMk/>
            <pc:sldMk cId="2679224172" sldId="657"/>
            <ac:spMk id="67" creationId="{4AC9C741-2A6F-440F-80C4-6464F7C29528}"/>
          </ac:spMkLst>
        </pc:spChg>
        <pc:spChg chg="mod">
          <ac:chgData name="Madhumita Saravana Kumar" userId="9ffa2865-6a19-4249-a78c-e95e8c3ee8d6" providerId="ADAL" clId="{FE2ECCFF-DD09-459C-8D7B-D065EFB80D5A}" dt="2022-01-05T20:32:06.303" v="20812"/>
          <ac:spMkLst>
            <pc:docMk/>
            <pc:sldMk cId="2679224172" sldId="657"/>
            <ac:spMk id="68" creationId="{3FFE7135-0D4F-4DEF-9CB0-58A3714C3BDE}"/>
          </ac:spMkLst>
        </pc:spChg>
        <pc:spChg chg="mod">
          <ac:chgData name="Madhumita Saravana Kumar" userId="9ffa2865-6a19-4249-a78c-e95e8c3ee8d6" providerId="ADAL" clId="{FE2ECCFF-DD09-459C-8D7B-D065EFB80D5A}" dt="2022-01-05T20:32:06.303" v="20812"/>
          <ac:spMkLst>
            <pc:docMk/>
            <pc:sldMk cId="2679224172" sldId="657"/>
            <ac:spMk id="71" creationId="{DC78E1F4-3AD3-4149-9A27-0244ED28E417}"/>
          </ac:spMkLst>
        </pc:spChg>
        <pc:spChg chg="mod">
          <ac:chgData name="Madhumita Saravana Kumar" userId="9ffa2865-6a19-4249-a78c-e95e8c3ee8d6" providerId="ADAL" clId="{FE2ECCFF-DD09-459C-8D7B-D065EFB80D5A}" dt="2022-01-05T20:32:06.303" v="20812"/>
          <ac:spMkLst>
            <pc:docMk/>
            <pc:sldMk cId="2679224172" sldId="657"/>
            <ac:spMk id="72" creationId="{9FD6719B-338F-45FA-B893-9754306FEC6B}"/>
          </ac:spMkLst>
        </pc:spChg>
        <pc:spChg chg="mod">
          <ac:chgData name="Madhumita Saravana Kumar" userId="9ffa2865-6a19-4249-a78c-e95e8c3ee8d6" providerId="ADAL" clId="{FE2ECCFF-DD09-459C-8D7B-D065EFB80D5A}" dt="2022-01-05T20:32:06.303" v="20812"/>
          <ac:spMkLst>
            <pc:docMk/>
            <pc:sldMk cId="2679224172" sldId="657"/>
            <ac:spMk id="74" creationId="{D8922108-DCA3-44D7-B346-B55E866F448C}"/>
          </ac:spMkLst>
        </pc:spChg>
        <pc:spChg chg="mod">
          <ac:chgData name="Madhumita Saravana Kumar" userId="9ffa2865-6a19-4249-a78c-e95e8c3ee8d6" providerId="ADAL" clId="{FE2ECCFF-DD09-459C-8D7B-D065EFB80D5A}" dt="2022-01-05T20:32:06.303" v="20812"/>
          <ac:spMkLst>
            <pc:docMk/>
            <pc:sldMk cId="2679224172" sldId="657"/>
            <ac:spMk id="76" creationId="{619909A9-E8CF-4064-BFBB-7A8C087D5AD5}"/>
          </ac:spMkLst>
        </pc:spChg>
        <pc:spChg chg="mod">
          <ac:chgData name="Madhumita Saravana Kumar" userId="9ffa2865-6a19-4249-a78c-e95e8c3ee8d6" providerId="ADAL" clId="{FE2ECCFF-DD09-459C-8D7B-D065EFB80D5A}" dt="2022-01-05T20:32:06.303" v="20812"/>
          <ac:spMkLst>
            <pc:docMk/>
            <pc:sldMk cId="2679224172" sldId="657"/>
            <ac:spMk id="77" creationId="{0AFD5EB7-AC53-4902-83E9-7CDD2738FF8E}"/>
          </ac:spMkLst>
        </pc:spChg>
        <pc:spChg chg="mod">
          <ac:chgData name="Madhumita Saravana Kumar" userId="9ffa2865-6a19-4249-a78c-e95e8c3ee8d6" providerId="ADAL" clId="{FE2ECCFF-DD09-459C-8D7B-D065EFB80D5A}" dt="2022-01-05T20:32:06.303" v="20812"/>
          <ac:spMkLst>
            <pc:docMk/>
            <pc:sldMk cId="2679224172" sldId="657"/>
            <ac:spMk id="78" creationId="{5244D169-F09A-42D3-BD4F-C7663393BDCB}"/>
          </ac:spMkLst>
        </pc:spChg>
        <pc:spChg chg="mod">
          <ac:chgData name="Madhumita Saravana Kumar" userId="9ffa2865-6a19-4249-a78c-e95e8c3ee8d6" providerId="ADAL" clId="{FE2ECCFF-DD09-459C-8D7B-D065EFB80D5A}" dt="2022-01-05T20:32:06.303" v="20812"/>
          <ac:spMkLst>
            <pc:docMk/>
            <pc:sldMk cId="2679224172" sldId="657"/>
            <ac:spMk id="80" creationId="{848C2D77-AE80-4E73-BC36-11009DED232D}"/>
          </ac:spMkLst>
        </pc:spChg>
        <pc:spChg chg="mod">
          <ac:chgData name="Madhumita Saravana Kumar" userId="9ffa2865-6a19-4249-a78c-e95e8c3ee8d6" providerId="ADAL" clId="{FE2ECCFF-DD09-459C-8D7B-D065EFB80D5A}" dt="2022-01-05T20:32:06.303" v="20812"/>
          <ac:spMkLst>
            <pc:docMk/>
            <pc:sldMk cId="2679224172" sldId="657"/>
            <ac:spMk id="81" creationId="{D50C2633-64E0-454D-957B-3A546DE5E321}"/>
          </ac:spMkLst>
        </pc:spChg>
        <pc:spChg chg="mod">
          <ac:chgData name="Madhumita Saravana Kumar" userId="9ffa2865-6a19-4249-a78c-e95e8c3ee8d6" providerId="ADAL" clId="{FE2ECCFF-DD09-459C-8D7B-D065EFB80D5A}" dt="2022-01-05T20:32:06.303" v="20812"/>
          <ac:spMkLst>
            <pc:docMk/>
            <pc:sldMk cId="2679224172" sldId="657"/>
            <ac:spMk id="82" creationId="{7D0178C4-6C11-4030-8C6A-B7A56D22C2B2}"/>
          </ac:spMkLst>
        </pc:spChg>
        <pc:grpChg chg="add del">
          <ac:chgData name="Madhumita Saravana Kumar" userId="9ffa2865-6a19-4249-a78c-e95e8c3ee8d6" providerId="ADAL" clId="{FE2ECCFF-DD09-459C-8D7B-D065EFB80D5A}" dt="2022-01-05T20:31:32.381" v="20805" actId="478"/>
          <ac:grpSpMkLst>
            <pc:docMk/>
            <pc:sldMk cId="2679224172" sldId="657"/>
            <ac:grpSpMk id="17" creationId="{DF8AD20F-72C0-46F2-997E-076897184419}"/>
          </ac:grpSpMkLst>
        </pc:grpChg>
        <pc:grpChg chg="del">
          <ac:chgData name="Madhumita Saravana Kumar" userId="9ffa2865-6a19-4249-a78c-e95e8c3ee8d6" providerId="ADAL" clId="{FE2ECCFF-DD09-459C-8D7B-D065EFB80D5A}" dt="2021-12-23T13:50:44.475" v="8195" actId="478"/>
          <ac:grpSpMkLst>
            <pc:docMk/>
            <pc:sldMk cId="2679224172" sldId="657"/>
            <ac:grpSpMk id="23" creationId="{C894A4D4-C031-40F8-B80E-950E8B1759F6}"/>
          </ac:grpSpMkLst>
        </pc:grpChg>
        <pc:grpChg chg="del">
          <ac:chgData name="Madhumita Saravana Kumar" userId="9ffa2865-6a19-4249-a78c-e95e8c3ee8d6" providerId="ADAL" clId="{FE2ECCFF-DD09-459C-8D7B-D065EFB80D5A}" dt="2022-01-05T20:31:37.394" v="20807" actId="478"/>
          <ac:grpSpMkLst>
            <pc:docMk/>
            <pc:sldMk cId="2679224172" sldId="657"/>
            <ac:grpSpMk id="32" creationId="{72540625-769E-462D-9C21-611FC50E274D}"/>
          </ac:grpSpMkLst>
        </pc:grpChg>
        <pc:grpChg chg="del">
          <ac:chgData name="Madhumita Saravana Kumar" userId="9ffa2865-6a19-4249-a78c-e95e8c3ee8d6" providerId="ADAL" clId="{FE2ECCFF-DD09-459C-8D7B-D065EFB80D5A}" dt="2022-01-05T20:31:29.814" v="20803" actId="478"/>
          <ac:grpSpMkLst>
            <pc:docMk/>
            <pc:sldMk cId="2679224172" sldId="657"/>
            <ac:grpSpMk id="43" creationId="{3B937101-3C10-45C5-BAB5-AC83F829EA56}"/>
          </ac:grpSpMkLst>
        </pc:grpChg>
        <pc:grpChg chg="add mod">
          <ac:chgData name="Madhumita Saravana Kumar" userId="9ffa2865-6a19-4249-a78c-e95e8c3ee8d6" providerId="ADAL" clId="{FE2ECCFF-DD09-459C-8D7B-D065EFB80D5A}" dt="2022-01-05T20:32:11.262" v="20813" actId="1076"/>
          <ac:grpSpMkLst>
            <pc:docMk/>
            <pc:sldMk cId="2679224172" sldId="657"/>
            <ac:grpSpMk id="59" creationId="{561E2088-93AE-4FA0-8543-94B7D71A4840}"/>
          </ac:grpSpMkLst>
        </pc:grpChg>
        <pc:grpChg chg="mod">
          <ac:chgData name="Madhumita Saravana Kumar" userId="9ffa2865-6a19-4249-a78c-e95e8c3ee8d6" providerId="ADAL" clId="{FE2ECCFF-DD09-459C-8D7B-D065EFB80D5A}" dt="2022-01-05T20:32:06.303" v="20812"/>
          <ac:grpSpMkLst>
            <pc:docMk/>
            <pc:sldMk cId="2679224172" sldId="657"/>
            <ac:grpSpMk id="60" creationId="{6023A1FC-73A7-4B60-9D10-D9F98006C6FE}"/>
          </ac:grpSpMkLst>
        </pc:grpChg>
        <pc:picChg chg="add mod">
          <ac:chgData name="Madhumita Saravana Kumar" userId="9ffa2865-6a19-4249-a78c-e95e8c3ee8d6" providerId="ADAL" clId="{FE2ECCFF-DD09-459C-8D7B-D065EFB80D5A}" dt="2021-12-22T11:07:13.275" v="4183"/>
          <ac:picMkLst>
            <pc:docMk/>
            <pc:sldMk cId="2679224172" sldId="657"/>
            <ac:picMk id="22" creationId="{703433D5-26E3-4816-BB89-06328F00D6BE}"/>
          </ac:picMkLst>
        </pc:picChg>
        <pc:picChg chg="del mod">
          <ac:chgData name="Madhumita Saravana Kumar" userId="9ffa2865-6a19-4249-a78c-e95e8c3ee8d6" providerId="ADAL" clId="{FE2ECCFF-DD09-459C-8D7B-D065EFB80D5A}" dt="2022-01-05T20:31:53.384" v="20809" actId="478"/>
          <ac:picMkLst>
            <pc:docMk/>
            <pc:sldMk cId="2679224172" sldId="657"/>
            <ac:picMk id="34" creationId="{C19C5D90-40BE-48F6-9CAB-572FDCAD033D}"/>
          </ac:picMkLst>
        </pc:picChg>
        <pc:cxnChg chg="del">
          <ac:chgData name="Madhumita Saravana Kumar" userId="9ffa2865-6a19-4249-a78c-e95e8c3ee8d6" providerId="ADAL" clId="{FE2ECCFF-DD09-459C-8D7B-D065EFB80D5A}" dt="2022-01-05T20:31:29.814" v="20803" actId="478"/>
          <ac:cxnSpMkLst>
            <pc:docMk/>
            <pc:sldMk cId="2679224172" sldId="657"/>
            <ac:cxnSpMk id="46" creationId="{E5B7EBB9-5533-4586-BF20-935768D4D7BA}"/>
          </ac:cxnSpMkLst>
        </pc:cxnChg>
        <pc:cxnChg chg="del">
          <ac:chgData name="Madhumita Saravana Kumar" userId="9ffa2865-6a19-4249-a78c-e95e8c3ee8d6" providerId="ADAL" clId="{FE2ECCFF-DD09-459C-8D7B-D065EFB80D5A}" dt="2022-01-05T20:31:37.394" v="20807" actId="478"/>
          <ac:cxnSpMkLst>
            <pc:docMk/>
            <pc:sldMk cId="2679224172" sldId="657"/>
            <ac:cxnSpMk id="47" creationId="{5D759E38-A12B-406F-8FD3-50A9AF435412}"/>
          </ac:cxnSpMkLst>
        </pc:cxnChg>
        <pc:cxnChg chg="mod">
          <ac:chgData name="Madhumita Saravana Kumar" userId="9ffa2865-6a19-4249-a78c-e95e8c3ee8d6" providerId="ADAL" clId="{FE2ECCFF-DD09-459C-8D7B-D065EFB80D5A}" dt="2022-01-05T20:31:32.381" v="20805" actId="478"/>
          <ac:cxnSpMkLst>
            <pc:docMk/>
            <pc:sldMk cId="2679224172" sldId="657"/>
            <ac:cxnSpMk id="50" creationId="{8063C9DD-8031-4420-9C46-EB1845C646EF}"/>
          </ac:cxnSpMkLst>
        </pc:cxnChg>
        <pc:cxnChg chg="mod">
          <ac:chgData name="Madhumita Saravana Kumar" userId="9ffa2865-6a19-4249-a78c-e95e8c3ee8d6" providerId="ADAL" clId="{FE2ECCFF-DD09-459C-8D7B-D065EFB80D5A}" dt="2022-01-05T20:32:06.303" v="20812"/>
          <ac:cxnSpMkLst>
            <pc:docMk/>
            <pc:sldMk cId="2679224172" sldId="657"/>
            <ac:cxnSpMk id="64" creationId="{53479136-717B-4496-9729-1EBE3A73250A}"/>
          </ac:cxnSpMkLst>
        </pc:cxnChg>
        <pc:cxnChg chg="mod">
          <ac:chgData name="Madhumita Saravana Kumar" userId="9ffa2865-6a19-4249-a78c-e95e8c3ee8d6" providerId="ADAL" clId="{FE2ECCFF-DD09-459C-8D7B-D065EFB80D5A}" dt="2022-01-05T20:32:06.303" v="20812"/>
          <ac:cxnSpMkLst>
            <pc:docMk/>
            <pc:sldMk cId="2679224172" sldId="657"/>
            <ac:cxnSpMk id="65" creationId="{1FEA4186-B52F-4B7E-B1A8-55B748C756BB}"/>
          </ac:cxnSpMkLst>
        </pc:cxnChg>
        <pc:cxnChg chg="mod">
          <ac:chgData name="Madhumita Saravana Kumar" userId="9ffa2865-6a19-4249-a78c-e95e8c3ee8d6" providerId="ADAL" clId="{FE2ECCFF-DD09-459C-8D7B-D065EFB80D5A}" dt="2022-01-05T20:32:06.303" v="20812"/>
          <ac:cxnSpMkLst>
            <pc:docMk/>
            <pc:sldMk cId="2679224172" sldId="657"/>
            <ac:cxnSpMk id="66" creationId="{A24374EC-2301-4D8A-942C-515B49679AB9}"/>
          </ac:cxnSpMkLst>
        </pc:cxnChg>
        <pc:cxnChg chg="mod">
          <ac:chgData name="Madhumita Saravana Kumar" userId="9ffa2865-6a19-4249-a78c-e95e8c3ee8d6" providerId="ADAL" clId="{FE2ECCFF-DD09-459C-8D7B-D065EFB80D5A}" dt="2022-01-05T20:32:06.303" v="20812"/>
          <ac:cxnSpMkLst>
            <pc:docMk/>
            <pc:sldMk cId="2679224172" sldId="657"/>
            <ac:cxnSpMk id="69" creationId="{42066C5C-6150-4015-873F-44730D9A620E}"/>
          </ac:cxnSpMkLst>
        </pc:cxnChg>
        <pc:cxnChg chg="mod">
          <ac:chgData name="Madhumita Saravana Kumar" userId="9ffa2865-6a19-4249-a78c-e95e8c3ee8d6" providerId="ADAL" clId="{FE2ECCFF-DD09-459C-8D7B-D065EFB80D5A}" dt="2022-01-05T20:32:06.303" v="20812"/>
          <ac:cxnSpMkLst>
            <pc:docMk/>
            <pc:sldMk cId="2679224172" sldId="657"/>
            <ac:cxnSpMk id="70" creationId="{21FDAC5E-A976-4781-959C-370EA13A1D05}"/>
          </ac:cxnSpMkLst>
        </pc:cxnChg>
        <pc:cxnChg chg="mod">
          <ac:chgData name="Madhumita Saravana Kumar" userId="9ffa2865-6a19-4249-a78c-e95e8c3ee8d6" providerId="ADAL" clId="{FE2ECCFF-DD09-459C-8D7B-D065EFB80D5A}" dt="2022-01-05T20:32:06.303" v="20812"/>
          <ac:cxnSpMkLst>
            <pc:docMk/>
            <pc:sldMk cId="2679224172" sldId="657"/>
            <ac:cxnSpMk id="73" creationId="{80C41FEE-19A8-4EA3-A918-22B0CD8DA5C2}"/>
          </ac:cxnSpMkLst>
        </pc:cxnChg>
        <pc:cxnChg chg="mod">
          <ac:chgData name="Madhumita Saravana Kumar" userId="9ffa2865-6a19-4249-a78c-e95e8c3ee8d6" providerId="ADAL" clId="{FE2ECCFF-DD09-459C-8D7B-D065EFB80D5A}" dt="2022-01-05T20:32:06.303" v="20812"/>
          <ac:cxnSpMkLst>
            <pc:docMk/>
            <pc:sldMk cId="2679224172" sldId="657"/>
            <ac:cxnSpMk id="75" creationId="{B1D099FF-9A9E-43D2-8C26-800A3A3B458A}"/>
          </ac:cxnSpMkLst>
        </pc:cxnChg>
        <pc:cxnChg chg="mod">
          <ac:chgData name="Madhumita Saravana Kumar" userId="9ffa2865-6a19-4249-a78c-e95e8c3ee8d6" providerId="ADAL" clId="{FE2ECCFF-DD09-459C-8D7B-D065EFB80D5A}" dt="2022-01-05T20:32:06.303" v="20812"/>
          <ac:cxnSpMkLst>
            <pc:docMk/>
            <pc:sldMk cId="2679224172" sldId="657"/>
            <ac:cxnSpMk id="79" creationId="{03F8EB3F-B80C-4D78-92DA-3C50B89699FC}"/>
          </ac:cxnSpMkLst>
        </pc:cxnChg>
      </pc:sldChg>
      <pc:sldChg chg="modNotesTx">
        <pc:chgData name="Madhumita Saravana Kumar" userId="9ffa2865-6a19-4249-a78c-e95e8c3ee8d6" providerId="ADAL" clId="{FE2ECCFF-DD09-459C-8D7B-D065EFB80D5A}" dt="2022-01-03T14:31:41.611" v="11671" actId="20577"/>
        <pc:sldMkLst>
          <pc:docMk/>
          <pc:sldMk cId="4023482219" sldId="658"/>
        </pc:sldMkLst>
      </pc:sldChg>
      <pc:sldChg chg="modNotesTx">
        <pc:chgData name="Madhumita Saravana Kumar" userId="9ffa2865-6a19-4249-a78c-e95e8c3ee8d6" providerId="ADAL" clId="{FE2ECCFF-DD09-459C-8D7B-D065EFB80D5A}" dt="2022-01-03T12:06:57.843" v="11410" actId="20577"/>
        <pc:sldMkLst>
          <pc:docMk/>
          <pc:sldMk cId="2141459715" sldId="659"/>
        </pc:sldMkLst>
      </pc:sldChg>
      <pc:sldChg chg="addSp delSp modSp add mod">
        <pc:chgData name="Madhumita Saravana Kumar" userId="9ffa2865-6a19-4249-a78c-e95e8c3ee8d6" providerId="ADAL" clId="{FE2ECCFF-DD09-459C-8D7B-D065EFB80D5A}" dt="2021-12-23T10:34:03.153" v="5169" actId="20577"/>
        <pc:sldMkLst>
          <pc:docMk/>
          <pc:sldMk cId="1259031239" sldId="660"/>
        </pc:sldMkLst>
        <pc:spChg chg="mod">
          <ac:chgData name="Madhumita Saravana Kumar" userId="9ffa2865-6a19-4249-a78c-e95e8c3ee8d6" providerId="ADAL" clId="{FE2ECCFF-DD09-459C-8D7B-D065EFB80D5A}" dt="2021-12-22T12:36:21.105" v="4605" actId="20577"/>
          <ac:spMkLst>
            <pc:docMk/>
            <pc:sldMk cId="1259031239" sldId="660"/>
            <ac:spMk id="3" creationId="{4AE50DE7-F7C6-497C-BDF0-4A8E0474919D}"/>
          </ac:spMkLst>
        </pc:spChg>
        <pc:spChg chg="mod">
          <ac:chgData name="Madhumita Saravana Kumar" userId="9ffa2865-6a19-4249-a78c-e95e8c3ee8d6" providerId="ADAL" clId="{FE2ECCFF-DD09-459C-8D7B-D065EFB80D5A}" dt="2021-12-22T12:17:08.948" v="4254" actId="20577"/>
          <ac:spMkLst>
            <pc:docMk/>
            <pc:sldMk cId="1259031239" sldId="660"/>
            <ac:spMk id="4" creationId="{55B61A1F-60E2-4095-8B59-E91F8B7427CD}"/>
          </ac:spMkLst>
        </pc:spChg>
        <pc:spChg chg="del">
          <ac:chgData name="Madhumita Saravana Kumar" userId="9ffa2865-6a19-4249-a78c-e95e8c3ee8d6" providerId="ADAL" clId="{FE2ECCFF-DD09-459C-8D7B-D065EFB80D5A}" dt="2021-12-22T12:16:50.395" v="4244" actId="478"/>
          <ac:spMkLst>
            <pc:docMk/>
            <pc:sldMk cId="1259031239" sldId="660"/>
            <ac:spMk id="62" creationId="{E76CD34E-29FB-481A-9DDF-1DB78536BE0E}"/>
          </ac:spMkLst>
        </pc:spChg>
        <pc:grpChg chg="del">
          <ac:chgData name="Madhumita Saravana Kumar" userId="9ffa2865-6a19-4249-a78c-e95e8c3ee8d6" providerId="ADAL" clId="{FE2ECCFF-DD09-459C-8D7B-D065EFB80D5A}" dt="2021-12-22T12:16:56.963" v="4246" actId="478"/>
          <ac:grpSpMkLst>
            <pc:docMk/>
            <pc:sldMk cId="1259031239" sldId="660"/>
            <ac:grpSpMk id="24" creationId="{22902D4E-72C2-473F-91F2-D7ED31989C05}"/>
          </ac:grpSpMkLst>
        </pc:grpChg>
        <pc:grpChg chg="del">
          <ac:chgData name="Madhumita Saravana Kumar" userId="9ffa2865-6a19-4249-a78c-e95e8c3ee8d6" providerId="ADAL" clId="{FE2ECCFF-DD09-459C-8D7B-D065EFB80D5A}" dt="2021-12-22T12:16:55.268" v="4245" actId="478"/>
          <ac:grpSpMkLst>
            <pc:docMk/>
            <pc:sldMk cId="1259031239" sldId="660"/>
            <ac:grpSpMk id="48" creationId="{38916D9D-17F3-4A97-ABF6-23FED1ABD883}"/>
          </ac:grpSpMkLst>
        </pc:grpChg>
        <pc:grpChg chg="del">
          <ac:chgData name="Madhumita Saravana Kumar" userId="9ffa2865-6a19-4249-a78c-e95e8c3ee8d6" providerId="ADAL" clId="{FE2ECCFF-DD09-459C-8D7B-D065EFB80D5A}" dt="2021-12-22T12:36:56.329" v="4612" actId="478"/>
          <ac:grpSpMkLst>
            <pc:docMk/>
            <pc:sldMk cId="1259031239" sldId="660"/>
            <ac:grpSpMk id="54" creationId="{931D084D-3DDF-4BDB-97E9-F8804B87A82F}"/>
          </ac:grpSpMkLst>
        </pc:grpChg>
        <pc:graphicFrameChg chg="add mod modGraphic">
          <ac:chgData name="Madhumita Saravana Kumar" userId="9ffa2865-6a19-4249-a78c-e95e8c3ee8d6" providerId="ADAL" clId="{FE2ECCFF-DD09-459C-8D7B-D065EFB80D5A}" dt="2021-12-23T10:34:03.153" v="5169" actId="20577"/>
          <ac:graphicFrameMkLst>
            <pc:docMk/>
            <pc:sldMk cId="1259031239" sldId="660"/>
            <ac:graphicFrameMk id="49" creationId="{AB16958F-B2AD-4DC8-9965-E855B109539C}"/>
          </ac:graphicFrameMkLst>
        </pc:graphicFrameChg>
        <pc:picChg chg="add mod modCrop">
          <ac:chgData name="Madhumita Saravana Kumar" userId="9ffa2865-6a19-4249-a78c-e95e8c3ee8d6" providerId="ADAL" clId="{FE2ECCFF-DD09-459C-8D7B-D065EFB80D5A}" dt="2021-12-22T12:35:03.584" v="4568" actId="1038"/>
          <ac:picMkLst>
            <pc:docMk/>
            <pc:sldMk cId="1259031239" sldId="660"/>
            <ac:picMk id="9" creationId="{CE818546-59A0-4B15-9E0E-6E1215FFC619}"/>
          </ac:picMkLst>
        </pc:picChg>
        <pc:picChg chg="add mod">
          <ac:chgData name="Madhumita Saravana Kumar" userId="9ffa2865-6a19-4249-a78c-e95e8c3ee8d6" providerId="ADAL" clId="{FE2ECCFF-DD09-459C-8D7B-D065EFB80D5A}" dt="2021-12-22T12:35:03.584" v="4568" actId="1038"/>
          <ac:picMkLst>
            <pc:docMk/>
            <pc:sldMk cId="1259031239" sldId="660"/>
            <ac:picMk id="52" creationId="{C0B549FD-C3CD-4795-BC65-2B86813317C7}"/>
          </ac:picMkLst>
        </pc:picChg>
        <pc:picChg chg="add mod">
          <ac:chgData name="Madhumita Saravana Kumar" userId="9ffa2865-6a19-4249-a78c-e95e8c3ee8d6" providerId="ADAL" clId="{FE2ECCFF-DD09-459C-8D7B-D065EFB80D5A}" dt="2021-12-22T12:35:03.584" v="4568" actId="1038"/>
          <ac:picMkLst>
            <pc:docMk/>
            <pc:sldMk cId="1259031239" sldId="660"/>
            <ac:picMk id="53" creationId="{4FC5DFDC-209E-4918-B2A4-FFEAC02CB811}"/>
          </ac:picMkLst>
        </pc:picChg>
        <pc:picChg chg="add mod">
          <ac:chgData name="Madhumita Saravana Kumar" userId="9ffa2865-6a19-4249-a78c-e95e8c3ee8d6" providerId="ADAL" clId="{FE2ECCFF-DD09-459C-8D7B-D065EFB80D5A}" dt="2021-12-22T12:35:03.584" v="4568" actId="1038"/>
          <ac:picMkLst>
            <pc:docMk/>
            <pc:sldMk cId="1259031239" sldId="660"/>
            <ac:picMk id="55" creationId="{0CFCE6C1-2453-4750-8044-A88EE6F8975F}"/>
          </ac:picMkLst>
        </pc:picChg>
      </pc:sldChg>
      <pc:sldChg chg="addSp delSp modSp add del mod ord modShow">
        <pc:chgData name="Madhumita Saravana Kumar" userId="9ffa2865-6a19-4249-a78c-e95e8c3ee8d6" providerId="ADAL" clId="{FE2ECCFF-DD09-459C-8D7B-D065EFB80D5A}" dt="2021-12-28T10:38:25.147" v="10796" actId="47"/>
        <pc:sldMkLst>
          <pc:docMk/>
          <pc:sldMk cId="3321849084" sldId="661"/>
        </pc:sldMkLst>
        <pc:spChg chg="del mod">
          <ac:chgData name="Madhumita Saravana Kumar" userId="9ffa2865-6a19-4249-a78c-e95e8c3ee8d6" providerId="ADAL" clId="{FE2ECCFF-DD09-459C-8D7B-D065EFB80D5A}" dt="2021-12-22T14:04:52.601" v="4884" actId="478"/>
          <ac:spMkLst>
            <pc:docMk/>
            <pc:sldMk cId="3321849084" sldId="661"/>
            <ac:spMk id="4" creationId="{55B61A1F-60E2-4095-8B59-E91F8B7427CD}"/>
          </ac:spMkLst>
        </pc:spChg>
        <pc:spChg chg="add del mod">
          <ac:chgData name="Madhumita Saravana Kumar" userId="9ffa2865-6a19-4249-a78c-e95e8c3ee8d6" providerId="ADAL" clId="{FE2ECCFF-DD09-459C-8D7B-D065EFB80D5A}" dt="2021-12-22T14:04:55.555" v="4885" actId="478"/>
          <ac:spMkLst>
            <pc:docMk/>
            <pc:sldMk cId="3321849084" sldId="661"/>
            <ac:spMk id="11" creationId="{4D00BD38-FCAA-4874-83B2-140090625EDB}"/>
          </ac:spMkLst>
        </pc:spChg>
        <pc:spChg chg="add mod">
          <ac:chgData name="Madhumita Saravana Kumar" userId="9ffa2865-6a19-4249-a78c-e95e8c3ee8d6" providerId="ADAL" clId="{FE2ECCFF-DD09-459C-8D7B-D065EFB80D5A}" dt="2021-12-22T14:26:39.595" v="5120" actId="20577"/>
          <ac:spMkLst>
            <pc:docMk/>
            <pc:sldMk cId="3321849084" sldId="661"/>
            <ac:spMk id="12" creationId="{2B578369-1719-48BE-9F6B-05A951675F6D}"/>
          </ac:spMkLst>
        </pc:spChg>
        <pc:spChg chg="add mod">
          <ac:chgData name="Madhumita Saravana Kumar" userId="9ffa2865-6a19-4249-a78c-e95e8c3ee8d6" providerId="ADAL" clId="{FE2ECCFF-DD09-459C-8D7B-D065EFB80D5A}" dt="2021-12-22T14:10:47.427" v="4914" actId="1076"/>
          <ac:spMkLst>
            <pc:docMk/>
            <pc:sldMk cId="3321849084" sldId="661"/>
            <ac:spMk id="17" creationId="{EC8E3C8B-FC4D-44FA-BE44-7A2256635F3E}"/>
          </ac:spMkLst>
        </pc:spChg>
        <pc:spChg chg="add mod">
          <ac:chgData name="Madhumita Saravana Kumar" userId="9ffa2865-6a19-4249-a78c-e95e8c3ee8d6" providerId="ADAL" clId="{FE2ECCFF-DD09-459C-8D7B-D065EFB80D5A}" dt="2021-12-22T14:11:58.839" v="4935" actId="1076"/>
          <ac:spMkLst>
            <pc:docMk/>
            <pc:sldMk cId="3321849084" sldId="661"/>
            <ac:spMk id="18" creationId="{091798A1-5E79-44E0-B527-41CD28AB872A}"/>
          </ac:spMkLst>
        </pc:spChg>
        <pc:spChg chg="mod">
          <ac:chgData name="Madhumita Saravana Kumar" userId="9ffa2865-6a19-4249-a78c-e95e8c3ee8d6" providerId="ADAL" clId="{FE2ECCFF-DD09-459C-8D7B-D065EFB80D5A}" dt="2021-12-22T12:52:45.845" v="4651" actId="404"/>
          <ac:spMkLst>
            <pc:docMk/>
            <pc:sldMk cId="3321849084" sldId="661"/>
            <ac:spMk id="21" creationId="{55E1F49F-109C-4BA6-A5DE-B51C49A2F959}"/>
          </ac:spMkLst>
        </pc:spChg>
        <pc:spChg chg="mod">
          <ac:chgData name="Madhumita Saravana Kumar" userId="9ffa2865-6a19-4249-a78c-e95e8c3ee8d6" providerId="ADAL" clId="{FE2ECCFF-DD09-459C-8D7B-D065EFB80D5A}" dt="2021-12-22T12:50:57.660" v="4635"/>
          <ac:spMkLst>
            <pc:docMk/>
            <pc:sldMk cId="3321849084" sldId="661"/>
            <ac:spMk id="35" creationId="{E706C360-6E63-4BBE-BB9F-F9298CE54D1D}"/>
          </ac:spMkLst>
        </pc:spChg>
        <pc:spChg chg="mod topLvl">
          <ac:chgData name="Madhumita Saravana Kumar" userId="9ffa2865-6a19-4249-a78c-e95e8c3ee8d6" providerId="ADAL" clId="{FE2ECCFF-DD09-459C-8D7B-D065EFB80D5A}" dt="2021-12-22T12:54:59.453" v="4660" actId="164"/>
          <ac:spMkLst>
            <pc:docMk/>
            <pc:sldMk cId="3321849084" sldId="661"/>
            <ac:spMk id="50" creationId="{1DBB5083-1B92-4295-8A69-0F5A39256329}"/>
          </ac:spMkLst>
        </pc:spChg>
        <pc:spChg chg="mod topLvl">
          <ac:chgData name="Madhumita Saravana Kumar" userId="9ffa2865-6a19-4249-a78c-e95e8c3ee8d6" providerId="ADAL" clId="{FE2ECCFF-DD09-459C-8D7B-D065EFB80D5A}" dt="2021-12-22T12:54:59.453" v="4660" actId="164"/>
          <ac:spMkLst>
            <pc:docMk/>
            <pc:sldMk cId="3321849084" sldId="661"/>
            <ac:spMk id="51" creationId="{265BC65E-7975-476C-8AE6-E21ABC2A3A95}"/>
          </ac:spMkLst>
        </pc:spChg>
        <pc:spChg chg="mod topLvl">
          <ac:chgData name="Madhumita Saravana Kumar" userId="9ffa2865-6a19-4249-a78c-e95e8c3ee8d6" providerId="ADAL" clId="{FE2ECCFF-DD09-459C-8D7B-D065EFB80D5A}" dt="2021-12-22T12:54:59.453" v="4660" actId="164"/>
          <ac:spMkLst>
            <pc:docMk/>
            <pc:sldMk cId="3321849084" sldId="661"/>
            <ac:spMk id="63" creationId="{437176C1-BED8-456D-B4CC-C5F689F6F15E}"/>
          </ac:spMkLst>
        </pc:spChg>
        <pc:spChg chg="mod topLvl">
          <ac:chgData name="Madhumita Saravana Kumar" userId="9ffa2865-6a19-4249-a78c-e95e8c3ee8d6" providerId="ADAL" clId="{FE2ECCFF-DD09-459C-8D7B-D065EFB80D5A}" dt="2021-12-22T12:54:59.453" v="4660" actId="164"/>
          <ac:spMkLst>
            <pc:docMk/>
            <pc:sldMk cId="3321849084" sldId="661"/>
            <ac:spMk id="64" creationId="{CD2C9CBF-BFEC-4326-9C34-EAC5628651CF}"/>
          </ac:spMkLst>
        </pc:spChg>
        <pc:spChg chg="mod">
          <ac:chgData name="Madhumita Saravana Kumar" userId="9ffa2865-6a19-4249-a78c-e95e8c3ee8d6" providerId="ADAL" clId="{FE2ECCFF-DD09-459C-8D7B-D065EFB80D5A}" dt="2021-12-22T12:53:35.575" v="4657" actId="165"/>
          <ac:spMkLst>
            <pc:docMk/>
            <pc:sldMk cId="3321849084" sldId="661"/>
            <ac:spMk id="66" creationId="{746253F5-36A6-4BB1-9E03-8C17F9E6C448}"/>
          </ac:spMkLst>
        </pc:spChg>
        <pc:spChg chg="mod">
          <ac:chgData name="Madhumita Saravana Kumar" userId="9ffa2865-6a19-4249-a78c-e95e8c3ee8d6" providerId="ADAL" clId="{FE2ECCFF-DD09-459C-8D7B-D065EFB80D5A}" dt="2021-12-22T12:53:35.575" v="4657" actId="165"/>
          <ac:spMkLst>
            <pc:docMk/>
            <pc:sldMk cId="3321849084" sldId="661"/>
            <ac:spMk id="67" creationId="{831B759E-C451-401B-B1FC-E2E39A9D385F}"/>
          </ac:spMkLst>
        </pc:spChg>
        <pc:spChg chg="add del mod">
          <ac:chgData name="Madhumita Saravana Kumar" userId="9ffa2865-6a19-4249-a78c-e95e8c3ee8d6" providerId="ADAL" clId="{FE2ECCFF-DD09-459C-8D7B-D065EFB80D5A}" dt="2021-12-22T12:53:29.618" v="4656" actId="478"/>
          <ac:spMkLst>
            <pc:docMk/>
            <pc:sldMk cId="3321849084" sldId="661"/>
            <ac:spMk id="68" creationId="{20D1567F-CF43-49F6-9496-70F65A48F27E}"/>
          </ac:spMkLst>
        </pc:spChg>
        <pc:spChg chg="add mod">
          <ac:chgData name="Madhumita Saravana Kumar" userId="9ffa2865-6a19-4249-a78c-e95e8c3ee8d6" providerId="ADAL" clId="{FE2ECCFF-DD09-459C-8D7B-D065EFB80D5A}" dt="2021-12-22T12:56:50.459" v="4670" actId="1076"/>
          <ac:spMkLst>
            <pc:docMk/>
            <pc:sldMk cId="3321849084" sldId="661"/>
            <ac:spMk id="69" creationId="{AC589791-5B8F-42A5-AF62-927DABAB57E2}"/>
          </ac:spMkLst>
        </pc:spChg>
        <pc:spChg chg="add mod">
          <ac:chgData name="Madhumita Saravana Kumar" userId="9ffa2865-6a19-4249-a78c-e95e8c3ee8d6" providerId="ADAL" clId="{FE2ECCFF-DD09-459C-8D7B-D065EFB80D5A}" dt="2021-12-22T14:14:56.638" v="5015" actId="20577"/>
          <ac:spMkLst>
            <pc:docMk/>
            <pc:sldMk cId="3321849084" sldId="661"/>
            <ac:spMk id="70" creationId="{9853F74D-1B35-466D-A986-874F206764D7}"/>
          </ac:spMkLst>
        </pc:spChg>
        <pc:spChg chg="add mod">
          <ac:chgData name="Madhumita Saravana Kumar" userId="9ffa2865-6a19-4249-a78c-e95e8c3ee8d6" providerId="ADAL" clId="{FE2ECCFF-DD09-459C-8D7B-D065EFB80D5A}" dt="2021-12-22T14:10:40.389" v="4913" actId="1076"/>
          <ac:spMkLst>
            <pc:docMk/>
            <pc:sldMk cId="3321849084" sldId="661"/>
            <ac:spMk id="71" creationId="{3F578D93-8961-4306-9C3E-CEB958AB0AAB}"/>
          </ac:spMkLst>
        </pc:spChg>
        <pc:spChg chg="add mod">
          <ac:chgData name="Madhumita Saravana Kumar" userId="9ffa2865-6a19-4249-a78c-e95e8c3ee8d6" providerId="ADAL" clId="{FE2ECCFF-DD09-459C-8D7B-D065EFB80D5A}" dt="2021-12-22T14:11:54.681" v="4934" actId="1076"/>
          <ac:spMkLst>
            <pc:docMk/>
            <pc:sldMk cId="3321849084" sldId="661"/>
            <ac:spMk id="72" creationId="{BA1E64C9-43B5-4051-9A13-105F5AABBDF1}"/>
          </ac:spMkLst>
        </pc:spChg>
        <pc:spChg chg="add mod">
          <ac:chgData name="Madhumita Saravana Kumar" userId="9ffa2865-6a19-4249-a78c-e95e8c3ee8d6" providerId="ADAL" clId="{FE2ECCFF-DD09-459C-8D7B-D065EFB80D5A}" dt="2021-12-22T14:11:48.927" v="4933" actId="14100"/>
          <ac:spMkLst>
            <pc:docMk/>
            <pc:sldMk cId="3321849084" sldId="661"/>
            <ac:spMk id="73" creationId="{E4891D0E-1706-48C2-BE99-BBF728EBC12E}"/>
          </ac:spMkLst>
        </pc:spChg>
        <pc:spChg chg="add mod">
          <ac:chgData name="Madhumita Saravana Kumar" userId="9ffa2865-6a19-4249-a78c-e95e8c3ee8d6" providerId="ADAL" clId="{FE2ECCFF-DD09-459C-8D7B-D065EFB80D5A}" dt="2021-12-22T14:19:05.756" v="5054" actId="20577"/>
          <ac:spMkLst>
            <pc:docMk/>
            <pc:sldMk cId="3321849084" sldId="661"/>
            <ac:spMk id="74" creationId="{58B41CCF-F62D-4301-B296-4D0072B21EBB}"/>
          </ac:spMkLst>
        </pc:spChg>
        <pc:spChg chg="add mod">
          <ac:chgData name="Madhumita Saravana Kumar" userId="9ffa2865-6a19-4249-a78c-e95e8c3ee8d6" providerId="ADAL" clId="{FE2ECCFF-DD09-459C-8D7B-D065EFB80D5A}" dt="2021-12-22T15:10:37.217" v="5133" actId="20577"/>
          <ac:spMkLst>
            <pc:docMk/>
            <pc:sldMk cId="3321849084" sldId="661"/>
            <ac:spMk id="75" creationId="{6A01EB12-FE9D-4C2B-92BD-CCE2FF5F282F}"/>
          </ac:spMkLst>
        </pc:spChg>
        <pc:spChg chg="add mod">
          <ac:chgData name="Madhumita Saravana Kumar" userId="9ffa2865-6a19-4249-a78c-e95e8c3ee8d6" providerId="ADAL" clId="{FE2ECCFF-DD09-459C-8D7B-D065EFB80D5A}" dt="2021-12-22T15:22:46.919" v="5140" actId="20577"/>
          <ac:spMkLst>
            <pc:docMk/>
            <pc:sldMk cId="3321849084" sldId="661"/>
            <ac:spMk id="76" creationId="{757D540E-336D-4D53-914F-1DFE3F94C46E}"/>
          </ac:spMkLst>
        </pc:spChg>
        <pc:spChg chg="add mod">
          <ac:chgData name="Madhumita Saravana Kumar" userId="9ffa2865-6a19-4249-a78c-e95e8c3ee8d6" providerId="ADAL" clId="{FE2ECCFF-DD09-459C-8D7B-D065EFB80D5A}" dt="2021-12-22T14:24:06.024" v="5111" actId="20577"/>
          <ac:spMkLst>
            <pc:docMk/>
            <pc:sldMk cId="3321849084" sldId="661"/>
            <ac:spMk id="77" creationId="{1F71B20E-D36C-4AD2-A9C0-B4997D5EF002}"/>
          </ac:spMkLst>
        </pc:spChg>
        <pc:grpChg chg="add mod">
          <ac:chgData name="Madhumita Saravana Kumar" userId="9ffa2865-6a19-4249-a78c-e95e8c3ee8d6" providerId="ADAL" clId="{FE2ECCFF-DD09-459C-8D7B-D065EFB80D5A}" dt="2021-12-22T12:56:50.459" v="4670" actId="1076"/>
          <ac:grpSpMkLst>
            <pc:docMk/>
            <pc:sldMk cId="3321849084" sldId="661"/>
            <ac:grpSpMk id="7" creationId="{979F43EC-84C8-48FD-9E30-F68B8FED0FEB}"/>
          </ac:grpSpMkLst>
        </pc:grpChg>
        <pc:grpChg chg="add mod">
          <ac:chgData name="Madhumita Saravana Kumar" userId="9ffa2865-6a19-4249-a78c-e95e8c3ee8d6" providerId="ADAL" clId="{FE2ECCFF-DD09-459C-8D7B-D065EFB80D5A}" dt="2021-12-22T12:56:50.459" v="4670" actId="1076"/>
          <ac:grpSpMkLst>
            <pc:docMk/>
            <pc:sldMk cId="3321849084" sldId="661"/>
            <ac:grpSpMk id="8" creationId="{C8E816FF-F3AE-435C-B3A4-DC943EC44B81}"/>
          </ac:grpSpMkLst>
        </pc:grpChg>
        <pc:grpChg chg="add mod">
          <ac:chgData name="Madhumita Saravana Kumar" userId="9ffa2865-6a19-4249-a78c-e95e8c3ee8d6" providerId="ADAL" clId="{FE2ECCFF-DD09-459C-8D7B-D065EFB80D5A}" dt="2021-12-22T12:53:02.701" v="4652" actId="164"/>
          <ac:grpSpMkLst>
            <pc:docMk/>
            <pc:sldMk cId="3321849084" sldId="661"/>
            <ac:grpSpMk id="19" creationId="{126119D0-A285-47E4-927B-5377583B3522}"/>
          </ac:grpSpMkLst>
        </pc:grpChg>
        <pc:grpChg chg="mod">
          <ac:chgData name="Madhumita Saravana Kumar" userId="9ffa2865-6a19-4249-a78c-e95e8c3ee8d6" providerId="ADAL" clId="{FE2ECCFF-DD09-459C-8D7B-D065EFB80D5A}" dt="2021-12-22T12:50:57.660" v="4635"/>
          <ac:grpSpMkLst>
            <pc:docMk/>
            <pc:sldMk cId="3321849084" sldId="661"/>
            <ac:grpSpMk id="20" creationId="{E22AC3D5-A6E5-45E9-96CB-3DEA75A72670}"/>
          </ac:grpSpMkLst>
        </pc:grpChg>
        <pc:grpChg chg="mod">
          <ac:chgData name="Madhumita Saravana Kumar" userId="9ffa2865-6a19-4249-a78c-e95e8c3ee8d6" providerId="ADAL" clId="{FE2ECCFF-DD09-459C-8D7B-D065EFB80D5A}" dt="2021-12-22T12:50:57.660" v="4635"/>
          <ac:grpSpMkLst>
            <pc:docMk/>
            <pc:sldMk cId="3321849084" sldId="661"/>
            <ac:grpSpMk id="23" creationId="{5166ED80-47A3-42DA-AFE7-9D937C922BDB}"/>
          </ac:grpSpMkLst>
        </pc:grpChg>
        <pc:grpChg chg="mod">
          <ac:chgData name="Madhumita Saravana Kumar" userId="9ffa2865-6a19-4249-a78c-e95e8c3ee8d6" providerId="ADAL" clId="{FE2ECCFF-DD09-459C-8D7B-D065EFB80D5A}" dt="2021-12-22T12:50:57.660" v="4635"/>
          <ac:grpSpMkLst>
            <pc:docMk/>
            <pc:sldMk cId="3321849084" sldId="661"/>
            <ac:grpSpMk id="24" creationId="{C584E4C8-63AD-481B-A047-CAFE9DE6C0A3}"/>
          </ac:grpSpMkLst>
        </pc:grpChg>
        <pc:grpChg chg="add del mod">
          <ac:chgData name="Madhumita Saravana Kumar" userId="9ffa2865-6a19-4249-a78c-e95e8c3ee8d6" providerId="ADAL" clId="{FE2ECCFF-DD09-459C-8D7B-D065EFB80D5A}" dt="2021-12-22T12:53:35.575" v="4657" actId="165"/>
          <ac:grpSpMkLst>
            <pc:docMk/>
            <pc:sldMk cId="3321849084" sldId="661"/>
            <ac:grpSpMk id="45" creationId="{187F722D-BDBF-46D7-9034-0FFA270B6F66}"/>
          </ac:grpSpMkLst>
        </pc:grpChg>
        <pc:grpChg chg="mod topLvl">
          <ac:chgData name="Madhumita Saravana Kumar" userId="9ffa2865-6a19-4249-a78c-e95e8c3ee8d6" providerId="ADAL" clId="{FE2ECCFF-DD09-459C-8D7B-D065EFB80D5A}" dt="2021-12-22T12:54:59.453" v="4660" actId="164"/>
          <ac:grpSpMkLst>
            <pc:docMk/>
            <pc:sldMk cId="3321849084" sldId="661"/>
            <ac:grpSpMk id="46" creationId="{417A5923-C833-4AC0-96CA-D1FFC1195A0E}"/>
          </ac:grpSpMkLst>
        </pc:grpChg>
        <pc:grpChg chg="del">
          <ac:chgData name="Madhumita Saravana Kumar" userId="9ffa2865-6a19-4249-a78c-e95e8c3ee8d6" providerId="ADAL" clId="{FE2ECCFF-DD09-459C-8D7B-D065EFB80D5A}" dt="2021-12-22T12:37:00.896" v="4613" actId="478"/>
          <ac:grpSpMkLst>
            <pc:docMk/>
            <pc:sldMk cId="3321849084" sldId="661"/>
            <ac:grpSpMk id="54" creationId="{931D084D-3DDF-4BDB-97E9-F8804B87A82F}"/>
          </ac:grpSpMkLst>
        </pc:grpChg>
        <pc:graphicFrameChg chg="del">
          <ac:chgData name="Madhumita Saravana Kumar" userId="9ffa2865-6a19-4249-a78c-e95e8c3ee8d6" providerId="ADAL" clId="{FE2ECCFF-DD09-459C-8D7B-D065EFB80D5A}" dt="2021-12-22T12:36:36.347" v="4607" actId="478"/>
          <ac:graphicFrameMkLst>
            <pc:docMk/>
            <pc:sldMk cId="3321849084" sldId="661"/>
            <ac:graphicFrameMk id="49" creationId="{AB16958F-B2AD-4DC8-9965-E855B109539C}"/>
          </ac:graphicFrameMkLst>
        </pc:graphicFrameChg>
        <pc:picChg chg="del">
          <ac:chgData name="Madhumita Saravana Kumar" userId="9ffa2865-6a19-4249-a78c-e95e8c3ee8d6" providerId="ADAL" clId="{FE2ECCFF-DD09-459C-8D7B-D065EFB80D5A}" dt="2021-12-22T12:36:38.967" v="4611" actId="478"/>
          <ac:picMkLst>
            <pc:docMk/>
            <pc:sldMk cId="3321849084" sldId="661"/>
            <ac:picMk id="9" creationId="{CE818546-59A0-4B15-9E0E-6E1215FFC619}"/>
          </ac:picMkLst>
        </pc:picChg>
        <pc:picChg chg="del">
          <ac:chgData name="Madhumita Saravana Kumar" userId="9ffa2865-6a19-4249-a78c-e95e8c3ee8d6" providerId="ADAL" clId="{FE2ECCFF-DD09-459C-8D7B-D065EFB80D5A}" dt="2021-12-22T12:36:38.271" v="4610" actId="478"/>
          <ac:picMkLst>
            <pc:docMk/>
            <pc:sldMk cId="3321849084" sldId="661"/>
            <ac:picMk id="52" creationId="{C0B549FD-C3CD-4795-BC65-2B86813317C7}"/>
          </ac:picMkLst>
        </pc:picChg>
        <pc:picChg chg="del">
          <ac:chgData name="Madhumita Saravana Kumar" userId="9ffa2865-6a19-4249-a78c-e95e8c3ee8d6" providerId="ADAL" clId="{FE2ECCFF-DD09-459C-8D7B-D065EFB80D5A}" dt="2021-12-22T12:36:37.687" v="4609" actId="478"/>
          <ac:picMkLst>
            <pc:docMk/>
            <pc:sldMk cId="3321849084" sldId="661"/>
            <ac:picMk id="53" creationId="{4FC5DFDC-209E-4918-B2A4-FFEAC02CB811}"/>
          </ac:picMkLst>
        </pc:picChg>
        <pc:picChg chg="del">
          <ac:chgData name="Madhumita Saravana Kumar" userId="9ffa2865-6a19-4249-a78c-e95e8c3ee8d6" providerId="ADAL" clId="{FE2ECCFF-DD09-459C-8D7B-D065EFB80D5A}" dt="2021-12-22T12:36:37.199" v="4608" actId="478"/>
          <ac:picMkLst>
            <pc:docMk/>
            <pc:sldMk cId="3321849084" sldId="661"/>
            <ac:picMk id="55" creationId="{0CFCE6C1-2453-4750-8044-A88EE6F8975F}"/>
          </ac:picMkLst>
        </pc:picChg>
        <pc:cxnChg chg="add mod">
          <ac:chgData name="Madhumita Saravana Kumar" userId="9ffa2865-6a19-4249-a78c-e95e8c3ee8d6" providerId="ADAL" clId="{FE2ECCFF-DD09-459C-8D7B-D065EFB80D5A}" dt="2021-12-22T12:53:02.701" v="4652" actId="164"/>
          <ac:cxnSpMkLst>
            <pc:docMk/>
            <pc:sldMk cId="3321849084" sldId="661"/>
            <ac:cxnSpMk id="6" creationId="{817B96C9-524F-4C9F-9C30-6A0F29DD1188}"/>
          </ac:cxnSpMkLst>
        </pc:cxnChg>
        <pc:cxnChg chg="mod">
          <ac:chgData name="Madhumita Saravana Kumar" userId="9ffa2865-6a19-4249-a78c-e95e8c3ee8d6" providerId="ADAL" clId="{FE2ECCFF-DD09-459C-8D7B-D065EFB80D5A}" dt="2021-12-22T12:50:57.660" v="4635"/>
          <ac:cxnSpMkLst>
            <pc:docMk/>
            <pc:sldMk cId="3321849084" sldId="661"/>
            <ac:cxnSpMk id="22" creationId="{E2B75F35-8478-4806-A366-396B9E82EF32}"/>
          </ac:cxnSpMkLst>
        </pc:cxnChg>
        <pc:cxnChg chg="mod">
          <ac:chgData name="Madhumita Saravana Kumar" userId="9ffa2865-6a19-4249-a78c-e95e8c3ee8d6" providerId="ADAL" clId="{FE2ECCFF-DD09-459C-8D7B-D065EFB80D5A}" dt="2021-12-22T12:50:57.660" v="4635"/>
          <ac:cxnSpMkLst>
            <pc:docMk/>
            <pc:sldMk cId="3321849084" sldId="661"/>
            <ac:cxnSpMk id="25" creationId="{523ED3A6-2214-4BBC-9D03-C87E43C416F9}"/>
          </ac:cxnSpMkLst>
        </pc:cxnChg>
        <pc:cxnChg chg="mod">
          <ac:chgData name="Madhumita Saravana Kumar" userId="9ffa2865-6a19-4249-a78c-e95e8c3ee8d6" providerId="ADAL" clId="{FE2ECCFF-DD09-459C-8D7B-D065EFB80D5A}" dt="2021-12-22T12:50:57.660" v="4635"/>
          <ac:cxnSpMkLst>
            <pc:docMk/>
            <pc:sldMk cId="3321849084" sldId="661"/>
            <ac:cxnSpMk id="26" creationId="{359CF825-7E0B-49E5-90FA-111DFC2EE108}"/>
          </ac:cxnSpMkLst>
        </pc:cxnChg>
        <pc:cxnChg chg="mod">
          <ac:chgData name="Madhumita Saravana Kumar" userId="9ffa2865-6a19-4249-a78c-e95e8c3ee8d6" providerId="ADAL" clId="{FE2ECCFF-DD09-459C-8D7B-D065EFB80D5A}" dt="2021-12-22T12:50:57.660" v="4635"/>
          <ac:cxnSpMkLst>
            <pc:docMk/>
            <pc:sldMk cId="3321849084" sldId="661"/>
            <ac:cxnSpMk id="27" creationId="{9D4C6352-A1B5-4048-96C4-C7CCDE99C081}"/>
          </ac:cxnSpMkLst>
        </pc:cxnChg>
        <pc:cxnChg chg="mod">
          <ac:chgData name="Madhumita Saravana Kumar" userId="9ffa2865-6a19-4249-a78c-e95e8c3ee8d6" providerId="ADAL" clId="{FE2ECCFF-DD09-459C-8D7B-D065EFB80D5A}" dt="2021-12-22T12:50:57.660" v="4635"/>
          <ac:cxnSpMkLst>
            <pc:docMk/>
            <pc:sldMk cId="3321849084" sldId="661"/>
            <ac:cxnSpMk id="28" creationId="{E7A72BE7-9EBF-4620-A6A9-639386E92409}"/>
          </ac:cxnSpMkLst>
        </pc:cxnChg>
        <pc:cxnChg chg="mod">
          <ac:chgData name="Madhumita Saravana Kumar" userId="9ffa2865-6a19-4249-a78c-e95e8c3ee8d6" providerId="ADAL" clId="{FE2ECCFF-DD09-459C-8D7B-D065EFB80D5A}" dt="2021-12-22T12:50:57.660" v="4635"/>
          <ac:cxnSpMkLst>
            <pc:docMk/>
            <pc:sldMk cId="3321849084" sldId="661"/>
            <ac:cxnSpMk id="29" creationId="{66BB2EEC-C93A-4025-8E22-3219AFF088B7}"/>
          </ac:cxnSpMkLst>
        </pc:cxnChg>
        <pc:cxnChg chg="mod">
          <ac:chgData name="Madhumita Saravana Kumar" userId="9ffa2865-6a19-4249-a78c-e95e8c3ee8d6" providerId="ADAL" clId="{FE2ECCFF-DD09-459C-8D7B-D065EFB80D5A}" dt="2021-12-22T12:50:57.660" v="4635"/>
          <ac:cxnSpMkLst>
            <pc:docMk/>
            <pc:sldMk cId="3321849084" sldId="661"/>
            <ac:cxnSpMk id="30" creationId="{3DAF4AB4-A5EF-4ED0-97CE-ACCBC93BDF0C}"/>
          </ac:cxnSpMkLst>
        </pc:cxnChg>
        <pc:cxnChg chg="mod">
          <ac:chgData name="Madhumita Saravana Kumar" userId="9ffa2865-6a19-4249-a78c-e95e8c3ee8d6" providerId="ADAL" clId="{FE2ECCFF-DD09-459C-8D7B-D065EFB80D5A}" dt="2021-12-22T12:50:57.660" v="4635"/>
          <ac:cxnSpMkLst>
            <pc:docMk/>
            <pc:sldMk cId="3321849084" sldId="661"/>
            <ac:cxnSpMk id="31" creationId="{5C6B7FB4-5A2C-4665-AC60-3D0ECD9D1613}"/>
          </ac:cxnSpMkLst>
        </pc:cxnChg>
        <pc:cxnChg chg="mod">
          <ac:chgData name="Madhumita Saravana Kumar" userId="9ffa2865-6a19-4249-a78c-e95e8c3ee8d6" providerId="ADAL" clId="{FE2ECCFF-DD09-459C-8D7B-D065EFB80D5A}" dt="2021-12-22T12:50:57.660" v="4635"/>
          <ac:cxnSpMkLst>
            <pc:docMk/>
            <pc:sldMk cId="3321849084" sldId="661"/>
            <ac:cxnSpMk id="32" creationId="{43F49214-712B-4570-BBA4-6FFEFD344C51}"/>
          </ac:cxnSpMkLst>
        </pc:cxnChg>
        <pc:cxnChg chg="mod">
          <ac:chgData name="Madhumita Saravana Kumar" userId="9ffa2865-6a19-4249-a78c-e95e8c3ee8d6" providerId="ADAL" clId="{FE2ECCFF-DD09-459C-8D7B-D065EFB80D5A}" dt="2021-12-22T12:50:57.660" v="4635"/>
          <ac:cxnSpMkLst>
            <pc:docMk/>
            <pc:sldMk cId="3321849084" sldId="661"/>
            <ac:cxnSpMk id="33" creationId="{49B82A62-0B66-40F5-A193-004A0C1AE1CE}"/>
          </ac:cxnSpMkLst>
        </pc:cxnChg>
        <pc:cxnChg chg="mod">
          <ac:chgData name="Madhumita Saravana Kumar" userId="9ffa2865-6a19-4249-a78c-e95e8c3ee8d6" providerId="ADAL" clId="{FE2ECCFF-DD09-459C-8D7B-D065EFB80D5A}" dt="2021-12-22T12:50:57.660" v="4635"/>
          <ac:cxnSpMkLst>
            <pc:docMk/>
            <pc:sldMk cId="3321849084" sldId="661"/>
            <ac:cxnSpMk id="34" creationId="{631951BD-CA3F-4248-BE92-9847495C95F7}"/>
          </ac:cxnSpMkLst>
        </pc:cxnChg>
        <pc:cxnChg chg="mod">
          <ac:chgData name="Madhumita Saravana Kumar" userId="9ffa2865-6a19-4249-a78c-e95e8c3ee8d6" providerId="ADAL" clId="{FE2ECCFF-DD09-459C-8D7B-D065EFB80D5A}" dt="2021-12-22T12:50:57.660" v="4635"/>
          <ac:cxnSpMkLst>
            <pc:docMk/>
            <pc:sldMk cId="3321849084" sldId="661"/>
            <ac:cxnSpMk id="36" creationId="{F5C2E2D3-5465-4B89-A1B7-B58503D5C9FB}"/>
          </ac:cxnSpMkLst>
        </pc:cxnChg>
        <pc:cxnChg chg="mod">
          <ac:chgData name="Madhumita Saravana Kumar" userId="9ffa2865-6a19-4249-a78c-e95e8c3ee8d6" providerId="ADAL" clId="{FE2ECCFF-DD09-459C-8D7B-D065EFB80D5A}" dt="2021-12-22T12:50:57.660" v="4635"/>
          <ac:cxnSpMkLst>
            <pc:docMk/>
            <pc:sldMk cId="3321849084" sldId="661"/>
            <ac:cxnSpMk id="37" creationId="{BFE563C4-C51E-4F16-91E6-F5C2D57F24CA}"/>
          </ac:cxnSpMkLst>
        </pc:cxnChg>
        <pc:cxnChg chg="mod">
          <ac:chgData name="Madhumita Saravana Kumar" userId="9ffa2865-6a19-4249-a78c-e95e8c3ee8d6" providerId="ADAL" clId="{FE2ECCFF-DD09-459C-8D7B-D065EFB80D5A}" dt="2021-12-22T12:50:57.660" v="4635"/>
          <ac:cxnSpMkLst>
            <pc:docMk/>
            <pc:sldMk cId="3321849084" sldId="661"/>
            <ac:cxnSpMk id="38" creationId="{6B32CE4C-468E-4590-805C-99E5ED00D1F7}"/>
          </ac:cxnSpMkLst>
        </pc:cxnChg>
        <pc:cxnChg chg="mod">
          <ac:chgData name="Madhumita Saravana Kumar" userId="9ffa2865-6a19-4249-a78c-e95e8c3ee8d6" providerId="ADAL" clId="{FE2ECCFF-DD09-459C-8D7B-D065EFB80D5A}" dt="2021-12-22T12:50:57.660" v="4635"/>
          <ac:cxnSpMkLst>
            <pc:docMk/>
            <pc:sldMk cId="3321849084" sldId="661"/>
            <ac:cxnSpMk id="39" creationId="{9218E045-BE0B-41BD-A453-8899672EBC6E}"/>
          </ac:cxnSpMkLst>
        </pc:cxnChg>
        <pc:cxnChg chg="mod">
          <ac:chgData name="Madhumita Saravana Kumar" userId="9ffa2865-6a19-4249-a78c-e95e8c3ee8d6" providerId="ADAL" clId="{FE2ECCFF-DD09-459C-8D7B-D065EFB80D5A}" dt="2021-12-22T12:50:57.660" v="4635"/>
          <ac:cxnSpMkLst>
            <pc:docMk/>
            <pc:sldMk cId="3321849084" sldId="661"/>
            <ac:cxnSpMk id="40" creationId="{B4F17E64-593F-4130-97D5-FD7DEDDE8318}"/>
          </ac:cxnSpMkLst>
        </pc:cxnChg>
        <pc:cxnChg chg="mod">
          <ac:chgData name="Madhumita Saravana Kumar" userId="9ffa2865-6a19-4249-a78c-e95e8c3ee8d6" providerId="ADAL" clId="{FE2ECCFF-DD09-459C-8D7B-D065EFB80D5A}" dt="2021-12-22T12:50:57.660" v="4635"/>
          <ac:cxnSpMkLst>
            <pc:docMk/>
            <pc:sldMk cId="3321849084" sldId="661"/>
            <ac:cxnSpMk id="41" creationId="{3E6064E8-04C1-4C50-A2EA-2DB4FB45D294}"/>
          </ac:cxnSpMkLst>
        </pc:cxnChg>
        <pc:cxnChg chg="mod">
          <ac:chgData name="Madhumita Saravana Kumar" userId="9ffa2865-6a19-4249-a78c-e95e8c3ee8d6" providerId="ADAL" clId="{FE2ECCFF-DD09-459C-8D7B-D065EFB80D5A}" dt="2021-12-22T12:50:57.660" v="4635"/>
          <ac:cxnSpMkLst>
            <pc:docMk/>
            <pc:sldMk cId="3321849084" sldId="661"/>
            <ac:cxnSpMk id="42" creationId="{4B83677A-A3FF-451C-9ACD-C03FAD58A0B9}"/>
          </ac:cxnSpMkLst>
        </pc:cxnChg>
        <pc:cxnChg chg="mod topLvl">
          <ac:chgData name="Madhumita Saravana Kumar" userId="9ffa2865-6a19-4249-a78c-e95e8c3ee8d6" providerId="ADAL" clId="{FE2ECCFF-DD09-459C-8D7B-D065EFB80D5A}" dt="2021-12-22T12:54:59.453" v="4660" actId="164"/>
          <ac:cxnSpMkLst>
            <pc:docMk/>
            <pc:sldMk cId="3321849084" sldId="661"/>
            <ac:cxnSpMk id="47" creationId="{2666CB9E-88D8-4FF9-BA92-C66043609353}"/>
          </ac:cxnSpMkLst>
        </pc:cxnChg>
        <pc:cxnChg chg="mod topLvl">
          <ac:chgData name="Madhumita Saravana Kumar" userId="9ffa2865-6a19-4249-a78c-e95e8c3ee8d6" providerId="ADAL" clId="{FE2ECCFF-DD09-459C-8D7B-D065EFB80D5A}" dt="2021-12-22T12:54:59.453" v="4660" actId="164"/>
          <ac:cxnSpMkLst>
            <pc:docMk/>
            <pc:sldMk cId="3321849084" sldId="661"/>
            <ac:cxnSpMk id="48" creationId="{6D58F85B-880C-44E4-AFFD-71025AA92804}"/>
          </ac:cxnSpMkLst>
        </pc:cxnChg>
        <pc:cxnChg chg="mod topLvl">
          <ac:chgData name="Madhumita Saravana Kumar" userId="9ffa2865-6a19-4249-a78c-e95e8c3ee8d6" providerId="ADAL" clId="{FE2ECCFF-DD09-459C-8D7B-D065EFB80D5A}" dt="2021-12-22T12:54:59.453" v="4660" actId="164"/>
          <ac:cxnSpMkLst>
            <pc:docMk/>
            <pc:sldMk cId="3321849084" sldId="661"/>
            <ac:cxnSpMk id="62" creationId="{9163178D-D2F8-4B15-833A-66C4D411FB90}"/>
          </ac:cxnSpMkLst>
        </pc:cxnChg>
        <pc:cxnChg chg="mod topLvl">
          <ac:chgData name="Madhumita Saravana Kumar" userId="9ffa2865-6a19-4249-a78c-e95e8c3ee8d6" providerId="ADAL" clId="{FE2ECCFF-DD09-459C-8D7B-D065EFB80D5A}" dt="2021-12-22T12:54:59.453" v="4660" actId="164"/>
          <ac:cxnSpMkLst>
            <pc:docMk/>
            <pc:sldMk cId="3321849084" sldId="661"/>
            <ac:cxnSpMk id="65" creationId="{13985618-D828-4482-9AEE-53B1F214B885}"/>
          </ac:cxnSpMkLst>
        </pc:cxnChg>
      </pc:sldChg>
      <pc:sldChg chg="delSp modSp add mod">
        <pc:chgData name="Madhumita Saravana Kumar" userId="9ffa2865-6a19-4249-a78c-e95e8c3ee8d6" providerId="ADAL" clId="{FE2ECCFF-DD09-459C-8D7B-D065EFB80D5A}" dt="2021-12-23T13:01:33.662" v="7764" actId="20577"/>
        <pc:sldMkLst>
          <pc:docMk/>
          <pc:sldMk cId="3958123083" sldId="662"/>
        </pc:sldMkLst>
        <pc:spChg chg="mod">
          <ac:chgData name="Madhumita Saravana Kumar" userId="9ffa2865-6a19-4249-a78c-e95e8c3ee8d6" providerId="ADAL" clId="{FE2ECCFF-DD09-459C-8D7B-D065EFB80D5A}" dt="2021-12-23T13:01:33.662" v="7764" actId="20577"/>
          <ac:spMkLst>
            <pc:docMk/>
            <pc:sldMk cId="3958123083" sldId="662"/>
            <ac:spMk id="4" creationId="{4D7EB058-94E1-4C75-B2DE-3076C550EFA6}"/>
          </ac:spMkLst>
        </pc:spChg>
        <pc:spChg chg="del">
          <ac:chgData name="Madhumita Saravana Kumar" userId="9ffa2865-6a19-4249-a78c-e95e8c3ee8d6" providerId="ADAL" clId="{FE2ECCFF-DD09-459C-8D7B-D065EFB80D5A}" dt="2021-12-23T12:23:59.925" v="5955" actId="478"/>
          <ac:spMkLst>
            <pc:docMk/>
            <pc:sldMk cId="3958123083" sldId="662"/>
            <ac:spMk id="5" creationId="{8DCD5CAF-8543-447D-9B3C-1C5E0E549DE7}"/>
          </ac:spMkLst>
        </pc:spChg>
        <pc:spChg chg="del">
          <ac:chgData name="Madhumita Saravana Kumar" userId="9ffa2865-6a19-4249-a78c-e95e8c3ee8d6" providerId="ADAL" clId="{FE2ECCFF-DD09-459C-8D7B-D065EFB80D5A}" dt="2021-12-23T12:24:09.243" v="5957" actId="478"/>
          <ac:spMkLst>
            <pc:docMk/>
            <pc:sldMk cId="3958123083" sldId="662"/>
            <ac:spMk id="6" creationId="{F6A694B9-63A1-4F21-A0A6-F10ED36AB5C6}"/>
          </ac:spMkLst>
        </pc:spChg>
      </pc:sldChg>
      <pc:sldChg chg="addSp delSp modSp add mod modCm chgLayout modNotesTx">
        <pc:chgData name="Madhumita Saravana Kumar" userId="9ffa2865-6a19-4249-a78c-e95e8c3ee8d6" providerId="ADAL" clId="{FE2ECCFF-DD09-459C-8D7B-D065EFB80D5A}" dt="2022-01-05T14:24:57.330" v="17697"/>
        <pc:sldMkLst>
          <pc:docMk/>
          <pc:sldMk cId="745248734" sldId="663"/>
        </pc:sldMkLst>
        <pc:spChg chg="mod ord">
          <ac:chgData name="Madhumita Saravana Kumar" userId="9ffa2865-6a19-4249-a78c-e95e8c3ee8d6" providerId="ADAL" clId="{FE2ECCFF-DD09-459C-8D7B-D065EFB80D5A}" dt="2021-12-23T14:42:34.015" v="8310" actId="700"/>
          <ac:spMkLst>
            <pc:docMk/>
            <pc:sldMk cId="745248734" sldId="663"/>
            <ac:spMk id="2" creationId="{D9EDC44B-5930-45F8-8499-16D68F157F6B}"/>
          </ac:spMkLst>
        </pc:spChg>
        <pc:spChg chg="mod ord">
          <ac:chgData name="Madhumita Saravana Kumar" userId="9ffa2865-6a19-4249-a78c-e95e8c3ee8d6" providerId="ADAL" clId="{FE2ECCFF-DD09-459C-8D7B-D065EFB80D5A}" dt="2021-12-23T14:42:34.015" v="8310" actId="700"/>
          <ac:spMkLst>
            <pc:docMk/>
            <pc:sldMk cId="745248734" sldId="663"/>
            <ac:spMk id="3" creationId="{66C40263-4624-4910-B89D-E43C55CDB197}"/>
          </ac:spMkLst>
        </pc:spChg>
        <pc:spChg chg="mod">
          <ac:chgData name="Madhumita Saravana Kumar" userId="9ffa2865-6a19-4249-a78c-e95e8c3ee8d6" providerId="ADAL" clId="{FE2ECCFF-DD09-459C-8D7B-D065EFB80D5A}" dt="2021-12-23T13:40:18.544" v="7853" actId="164"/>
          <ac:spMkLst>
            <pc:docMk/>
            <pc:sldMk cId="745248734" sldId="663"/>
            <ac:spMk id="4" creationId="{BAABAAA5-1A9B-43E5-B2F5-BCFAF97C6A48}"/>
          </ac:spMkLst>
        </pc:spChg>
        <pc:spChg chg="del mod">
          <ac:chgData name="Madhumita Saravana Kumar" userId="9ffa2865-6a19-4249-a78c-e95e8c3ee8d6" providerId="ADAL" clId="{FE2ECCFF-DD09-459C-8D7B-D065EFB80D5A}" dt="2021-12-23T13:39:35.733" v="7823" actId="478"/>
          <ac:spMkLst>
            <pc:docMk/>
            <pc:sldMk cId="745248734" sldId="663"/>
            <ac:spMk id="6" creationId="{0DFEF0AA-EE13-44B7-8678-2C1A428EA1DE}"/>
          </ac:spMkLst>
        </pc:spChg>
        <pc:spChg chg="del">
          <ac:chgData name="Madhumita Saravana Kumar" userId="9ffa2865-6a19-4249-a78c-e95e8c3ee8d6" providerId="ADAL" clId="{FE2ECCFF-DD09-459C-8D7B-D065EFB80D5A}" dt="2021-12-23T13:41:38.254" v="7873" actId="478"/>
          <ac:spMkLst>
            <pc:docMk/>
            <pc:sldMk cId="745248734" sldId="663"/>
            <ac:spMk id="35" creationId="{27535222-468D-48AE-B952-FCE6BB9FF892}"/>
          </ac:spMkLst>
        </pc:spChg>
        <pc:spChg chg="add del mod">
          <ac:chgData name="Madhumita Saravana Kumar" userId="9ffa2865-6a19-4249-a78c-e95e8c3ee8d6" providerId="ADAL" clId="{FE2ECCFF-DD09-459C-8D7B-D065EFB80D5A}" dt="2021-12-23T14:22:24.146" v="8228" actId="478"/>
          <ac:spMkLst>
            <pc:docMk/>
            <pc:sldMk cId="745248734" sldId="663"/>
            <ac:spMk id="43" creationId="{A10EB298-A45E-4117-B545-F4A38042B707}"/>
          </ac:spMkLst>
        </pc:spChg>
        <pc:spChg chg="add mod">
          <ac:chgData name="Madhumita Saravana Kumar" userId="9ffa2865-6a19-4249-a78c-e95e8c3ee8d6" providerId="ADAL" clId="{FE2ECCFF-DD09-459C-8D7B-D065EFB80D5A}" dt="2021-12-23T14:53:34.524" v="8952" actId="1038"/>
          <ac:spMkLst>
            <pc:docMk/>
            <pc:sldMk cId="745248734" sldId="663"/>
            <ac:spMk id="44" creationId="{E482AB78-FABE-4207-8165-B69FDA554CE3}"/>
          </ac:spMkLst>
        </pc:spChg>
        <pc:spChg chg="del">
          <ac:chgData name="Madhumita Saravana Kumar" userId="9ffa2865-6a19-4249-a78c-e95e8c3ee8d6" providerId="ADAL" clId="{FE2ECCFF-DD09-459C-8D7B-D065EFB80D5A}" dt="2021-12-23T13:41:36.976" v="7872" actId="478"/>
          <ac:spMkLst>
            <pc:docMk/>
            <pc:sldMk cId="745248734" sldId="663"/>
            <ac:spMk id="57" creationId="{148240EF-3923-43BC-9D77-BB93C6CA099E}"/>
          </ac:spMkLst>
        </pc:spChg>
        <pc:spChg chg="add del mod">
          <ac:chgData name="Madhumita Saravana Kumar" userId="9ffa2865-6a19-4249-a78c-e95e8c3ee8d6" providerId="ADAL" clId="{FE2ECCFF-DD09-459C-8D7B-D065EFB80D5A}" dt="2021-12-23T14:20:18.782" v="8204" actId="478"/>
          <ac:spMkLst>
            <pc:docMk/>
            <pc:sldMk cId="745248734" sldId="663"/>
            <ac:spMk id="58" creationId="{8988DDCB-279E-43DB-A190-28C36D664D6D}"/>
          </ac:spMkLst>
        </pc:spChg>
        <pc:spChg chg="del">
          <ac:chgData name="Madhumita Saravana Kumar" userId="9ffa2865-6a19-4249-a78c-e95e8c3ee8d6" providerId="ADAL" clId="{FE2ECCFF-DD09-459C-8D7B-D065EFB80D5A}" dt="2021-12-23T13:41:30.230" v="7869" actId="478"/>
          <ac:spMkLst>
            <pc:docMk/>
            <pc:sldMk cId="745248734" sldId="663"/>
            <ac:spMk id="80" creationId="{00202718-B855-49D0-B6A9-850D86532556}"/>
          </ac:spMkLst>
        </pc:spChg>
        <pc:spChg chg="del mod">
          <ac:chgData name="Madhumita Saravana Kumar" userId="9ffa2865-6a19-4249-a78c-e95e8c3ee8d6" providerId="ADAL" clId="{FE2ECCFF-DD09-459C-8D7B-D065EFB80D5A}" dt="2021-12-23T13:41:33.985" v="7870" actId="478"/>
          <ac:spMkLst>
            <pc:docMk/>
            <pc:sldMk cId="745248734" sldId="663"/>
            <ac:spMk id="81" creationId="{E1277D2D-FB5B-479B-9BBB-4FD7CA971E67}"/>
          </ac:spMkLst>
        </pc:spChg>
        <pc:spChg chg="del">
          <ac:chgData name="Madhumita Saravana Kumar" userId="9ffa2865-6a19-4249-a78c-e95e8c3ee8d6" providerId="ADAL" clId="{FE2ECCFF-DD09-459C-8D7B-D065EFB80D5A}" dt="2021-12-23T13:41:34.555" v="7871" actId="478"/>
          <ac:spMkLst>
            <pc:docMk/>
            <pc:sldMk cId="745248734" sldId="663"/>
            <ac:spMk id="82" creationId="{4E59E41A-7690-47B4-9F66-5DE30F372DFD}"/>
          </ac:spMkLst>
        </pc:spChg>
        <pc:spChg chg="mod">
          <ac:chgData name="Madhumita Saravana Kumar" userId="9ffa2865-6a19-4249-a78c-e95e8c3ee8d6" providerId="ADAL" clId="{FE2ECCFF-DD09-459C-8D7B-D065EFB80D5A}" dt="2021-12-23T14:21:57.310" v="8223"/>
          <ac:spMkLst>
            <pc:docMk/>
            <pc:sldMk cId="745248734" sldId="663"/>
            <ac:spMk id="89" creationId="{5C358593-30EC-455A-9597-FA22ABE21CAC}"/>
          </ac:spMkLst>
        </pc:spChg>
        <pc:spChg chg="add mod">
          <ac:chgData name="Madhumita Saravana Kumar" userId="9ffa2865-6a19-4249-a78c-e95e8c3ee8d6" providerId="ADAL" clId="{FE2ECCFF-DD09-459C-8D7B-D065EFB80D5A}" dt="2021-12-23T14:53:34.524" v="8952" actId="1038"/>
          <ac:spMkLst>
            <pc:docMk/>
            <pc:sldMk cId="745248734" sldId="663"/>
            <ac:spMk id="106" creationId="{E80DA4B1-1952-4DF3-B8F7-D55D4223B466}"/>
          </ac:spMkLst>
        </pc:spChg>
        <pc:spChg chg="mod">
          <ac:chgData name="Madhumita Saravana Kumar" userId="9ffa2865-6a19-4249-a78c-e95e8c3ee8d6" providerId="ADAL" clId="{FE2ECCFF-DD09-459C-8D7B-D065EFB80D5A}" dt="2021-12-23T14:37:22.102" v="8244"/>
          <ac:spMkLst>
            <pc:docMk/>
            <pc:sldMk cId="745248734" sldId="663"/>
            <ac:spMk id="111" creationId="{40E79080-9AFE-4ACE-A073-497CB2177C11}"/>
          </ac:spMkLst>
        </pc:spChg>
        <pc:spChg chg="add mod">
          <ac:chgData name="Madhumita Saravana Kumar" userId="9ffa2865-6a19-4249-a78c-e95e8c3ee8d6" providerId="ADAL" clId="{FE2ECCFF-DD09-459C-8D7B-D065EFB80D5A}" dt="2021-12-23T14:53:34.524" v="8952" actId="1038"/>
          <ac:spMkLst>
            <pc:docMk/>
            <pc:sldMk cId="745248734" sldId="663"/>
            <ac:spMk id="120" creationId="{5BB56C7E-C3A0-49BF-B2D3-6F01CB368214}"/>
          </ac:spMkLst>
        </pc:spChg>
        <pc:spChg chg="add mod">
          <ac:chgData name="Madhumita Saravana Kumar" userId="9ffa2865-6a19-4249-a78c-e95e8c3ee8d6" providerId="ADAL" clId="{FE2ECCFF-DD09-459C-8D7B-D065EFB80D5A}" dt="2021-12-23T14:53:34.524" v="8952" actId="1038"/>
          <ac:spMkLst>
            <pc:docMk/>
            <pc:sldMk cId="745248734" sldId="663"/>
            <ac:spMk id="123" creationId="{8525DE5A-6332-41F7-A7E6-F279F05833D7}"/>
          </ac:spMkLst>
        </pc:spChg>
        <pc:spChg chg="add mod">
          <ac:chgData name="Madhumita Saravana Kumar" userId="9ffa2865-6a19-4249-a78c-e95e8c3ee8d6" providerId="ADAL" clId="{FE2ECCFF-DD09-459C-8D7B-D065EFB80D5A}" dt="2021-12-23T14:53:34.524" v="8952" actId="1038"/>
          <ac:spMkLst>
            <pc:docMk/>
            <pc:sldMk cId="745248734" sldId="663"/>
            <ac:spMk id="124" creationId="{0F019727-5499-4612-80BD-B0D5A1180C24}"/>
          </ac:spMkLst>
        </pc:spChg>
        <pc:spChg chg="add del">
          <ac:chgData name="Madhumita Saravana Kumar" userId="9ffa2865-6a19-4249-a78c-e95e8c3ee8d6" providerId="ADAL" clId="{FE2ECCFF-DD09-459C-8D7B-D065EFB80D5A}" dt="2021-12-23T14:39:11.125" v="8275" actId="478"/>
          <ac:spMkLst>
            <pc:docMk/>
            <pc:sldMk cId="745248734" sldId="663"/>
            <ac:spMk id="128" creationId="{12A2A7A4-BCC1-4522-BB83-CC95C1A386CD}"/>
          </ac:spMkLst>
        </pc:spChg>
        <pc:spChg chg="add del mod">
          <ac:chgData name="Madhumita Saravana Kumar" userId="9ffa2865-6a19-4249-a78c-e95e8c3ee8d6" providerId="ADAL" clId="{FE2ECCFF-DD09-459C-8D7B-D065EFB80D5A}" dt="2021-12-23T14:40:35.206" v="8279" actId="478"/>
          <ac:spMkLst>
            <pc:docMk/>
            <pc:sldMk cId="745248734" sldId="663"/>
            <ac:spMk id="129" creationId="{38749F5B-183C-4ED5-AE75-B51CB8054247}"/>
          </ac:spMkLst>
        </pc:spChg>
        <pc:spChg chg="mod">
          <ac:chgData name="Madhumita Saravana Kumar" userId="9ffa2865-6a19-4249-a78c-e95e8c3ee8d6" providerId="ADAL" clId="{FE2ECCFF-DD09-459C-8D7B-D065EFB80D5A}" dt="2021-12-23T14:40:50.109" v="8282" actId="207"/>
          <ac:spMkLst>
            <pc:docMk/>
            <pc:sldMk cId="745248734" sldId="663"/>
            <ac:spMk id="131" creationId="{26862625-C986-4796-AEA4-71B44A72110A}"/>
          </ac:spMkLst>
        </pc:spChg>
        <pc:spChg chg="mod">
          <ac:chgData name="Madhumita Saravana Kumar" userId="9ffa2865-6a19-4249-a78c-e95e8c3ee8d6" providerId="ADAL" clId="{FE2ECCFF-DD09-459C-8D7B-D065EFB80D5A}" dt="2021-12-23T14:40:50.109" v="8282" actId="207"/>
          <ac:spMkLst>
            <pc:docMk/>
            <pc:sldMk cId="745248734" sldId="663"/>
            <ac:spMk id="132" creationId="{876804CE-3A64-47A2-9273-FF71AF1F6094}"/>
          </ac:spMkLst>
        </pc:spChg>
        <pc:spChg chg="add mod">
          <ac:chgData name="Madhumita Saravana Kumar" userId="9ffa2865-6a19-4249-a78c-e95e8c3ee8d6" providerId="ADAL" clId="{FE2ECCFF-DD09-459C-8D7B-D065EFB80D5A}" dt="2021-12-23T14:53:34.524" v="8952" actId="1038"/>
          <ac:spMkLst>
            <pc:docMk/>
            <pc:sldMk cId="745248734" sldId="663"/>
            <ac:spMk id="133" creationId="{83605322-F5CD-4542-968F-6199D6EEBBD2}"/>
          </ac:spMkLst>
        </pc:spChg>
        <pc:spChg chg="mod">
          <ac:chgData name="Madhumita Saravana Kumar" userId="9ffa2865-6a19-4249-a78c-e95e8c3ee8d6" providerId="ADAL" clId="{FE2ECCFF-DD09-459C-8D7B-D065EFB80D5A}" dt="2021-12-23T14:42:18.405" v="8307"/>
          <ac:spMkLst>
            <pc:docMk/>
            <pc:sldMk cId="745248734" sldId="663"/>
            <ac:spMk id="135" creationId="{BD61CDFA-1371-4F16-846C-EA49BAED3F8C}"/>
          </ac:spMkLst>
        </pc:spChg>
        <pc:spChg chg="mod">
          <ac:chgData name="Madhumita Saravana Kumar" userId="9ffa2865-6a19-4249-a78c-e95e8c3ee8d6" providerId="ADAL" clId="{FE2ECCFF-DD09-459C-8D7B-D065EFB80D5A}" dt="2021-12-23T14:42:18.405" v="8307"/>
          <ac:spMkLst>
            <pc:docMk/>
            <pc:sldMk cId="745248734" sldId="663"/>
            <ac:spMk id="139" creationId="{F94F4624-E9CA-4FF1-9C66-CE3AE5588C82}"/>
          </ac:spMkLst>
        </pc:spChg>
        <pc:spChg chg="mod">
          <ac:chgData name="Madhumita Saravana Kumar" userId="9ffa2865-6a19-4249-a78c-e95e8c3ee8d6" providerId="ADAL" clId="{FE2ECCFF-DD09-459C-8D7B-D065EFB80D5A}" dt="2021-12-23T14:42:18.405" v="8307"/>
          <ac:spMkLst>
            <pc:docMk/>
            <pc:sldMk cId="745248734" sldId="663"/>
            <ac:spMk id="146" creationId="{27BE51E9-ED71-4934-97B8-75FCEDAC9893}"/>
          </ac:spMkLst>
        </pc:spChg>
        <pc:spChg chg="add mod ord">
          <ac:chgData name="Madhumita Saravana Kumar" userId="9ffa2865-6a19-4249-a78c-e95e8c3ee8d6" providerId="ADAL" clId="{FE2ECCFF-DD09-459C-8D7B-D065EFB80D5A}" dt="2021-12-23T14:53:18.299" v="8873" actId="1076"/>
          <ac:spMkLst>
            <pc:docMk/>
            <pc:sldMk cId="745248734" sldId="663"/>
            <ac:spMk id="152" creationId="{C6C6A9FB-B423-4E7B-B492-470F881B5569}"/>
          </ac:spMkLst>
        </pc:spChg>
        <pc:spChg chg="add mod">
          <ac:chgData name="Madhumita Saravana Kumar" userId="9ffa2865-6a19-4249-a78c-e95e8c3ee8d6" providerId="ADAL" clId="{FE2ECCFF-DD09-459C-8D7B-D065EFB80D5A}" dt="2021-12-23T14:47:54.584" v="8735" actId="1076"/>
          <ac:spMkLst>
            <pc:docMk/>
            <pc:sldMk cId="745248734" sldId="663"/>
            <ac:spMk id="153" creationId="{DE89546A-0564-4BB4-94F8-66E0424FA6BD}"/>
          </ac:spMkLst>
        </pc:spChg>
        <pc:spChg chg="add mod">
          <ac:chgData name="Madhumita Saravana Kumar" userId="9ffa2865-6a19-4249-a78c-e95e8c3ee8d6" providerId="ADAL" clId="{FE2ECCFF-DD09-459C-8D7B-D065EFB80D5A}" dt="2021-12-23T14:48:10.876" v="8743" actId="20577"/>
          <ac:spMkLst>
            <pc:docMk/>
            <pc:sldMk cId="745248734" sldId="663"/>
            <ac:spMk id="154" creationId="{B9FA6D7D-F571-4253-ACD7-F0487156EBA3}"/>
          </ac:spMkLst>
        </pc:spChg>
        <pc:spChg chg="add mod">
          <ac:chgData name="Madhumita Saravana Kumar" userId="9ffa2865-6a19-4249-a78c-e95e8c3ee8d6" providerId="ADAL" clId="{FE2ECCFF-DD09-459C-8D7B-D065EFB80D5A}" dt="2021-12-23T14:48:32.760" v="8748" actId="20577"/>
          <ac:spMkLst>
            <pc:docMk/>
            <pc:sldMk cId="745248734" sldId="663"/>
            <ac:spMk id="155" creationId="{C013E193-D561-4667-A6AF-9CA767E717A5}"/>
          </ac:spMkLst>
        </pc:spChg>
        <pc:spChg chg="add mod">
          <ac:chgData name="Madhumita Saravana Kumar" userId="9ffa2865-6a19-4249-a78c-e95e8c3ee8d6" providerId="ADAL" clId="{FE2ECCFF-DD09-459C-8D7B-D065EFB80D5A}" dt="2021-12-23T14:52:47.269" v="8869" actId="20577"/>
          <ac:spMkLst>
            <pc:docMk/>
            <pc:sldMk cId="745248734" sldId="663"/>
            <ac:spMk id="156" creationId="{5108EE4D-E47C-4BDA-ADDF-9DB26D9B604E}"/>
          </ac:spMkLst>
        </pc:spChg>
        <pc:spChg chg="mod">
          <ac:chgData name="Madhumita Saravana Kumar" userId="9ffa2865-6a19-4249-a78c-e95e8c3ee8d6" providerId="ADAL" clId="{FE2ECCFF-DD09-459C-8D7B-D065EFB80D5A}" dt="2021-12-23T14:53:10.073" v="8870"/>
          <ac:spMkLst>
            <pc:docMk/>
            <pc:sldMk cId="745248734" sldId="663"/>
            <ac:spMk id="160" creationId="{82A8E00E-0699-438F-8645-41F443AC7B2F}"/>
          </ac:spMkLst>
        </pc:spChg>
        <pc:spChg chg="mod">
          <ac:chgData name="Madhumita Saravana Kumar" userId="9ffa2865-6a19-4249-a78c-e95e8c3ee8d6" providerId="ADAL" clId="{FE2ECCFF-DD09-459C-8D7B-D065EFB80D5A}" dt="2021-12-23T14:53:10.073" v="8870"/>
          <ac:spMkLst>
            <pc:docMk/>
            <pc:sldMk cId="745248734" sldId="663"/>
            <ac:spMk id="161" creationId="{DFDD238C-7036-4E0B-9F6D-D44952E1BE35}"/>
          </ac:spMkLst>
        </pc:spChg>
        <pc:spChg chg="mod">
          <ac:chgData name="Madhumita Saravana Kumar" userId="9ffa2865-6a19-4249-a78c-e95e8c3ee8d6" providerId="ADAL" clId="{FE2ECCFF-DD09-459C-8D7B-D065EFB80D5A}" dt="2021-12-23T14:53:10.073" v="8870"/>
          <ac:spMkLst>
            <pc:docMk/>
            <pc:sldMk cId="745248734" sldId="663"/>
            <ac:spMk id="165" creationId="{AC3E8F1D-1E40-40F6-B85B-1805BA207AA4}"/>
          </ac:spMkLst>
        </pc:spChg>
        <pc:grpChg chg="add del mod">
          <ac:chgData name="Madhumita Saravana Kumar" userId="9ffa2865-6a19-4249-a78c-e95e8c3ee8d6" providerId="ADAL" clId="{FE2ECCFF-DD09-459C-8D7B-D065EFB80D5A}" dt="2021-12-23T13:41:38.254" v="7873" actId="478"/>
          <ac:grpSpMkLst>
            <pc:docMk/>
            <pc:sldMk cId="745248734" sldId="663"/>
            <ac:grpSpMk id="7" creationId="{8326A2B9-4DA6-4C33-AD94-7D0ED8B5C61B}"/>
          </ac:grpSpMkLst>
        </pc:grpChg>
        <pc:grpChg chg="mod">
          <ac:chgData name="Madhumita Saravana Kumar" userId="9ffa2865-6a19-4249-a78c-e95e8c3ee8d6" providerId="ADAL" clId="{FE2ECCFF-DD09-459C-8D7B-D065EFB80D5A}" dt="2021-12-23T13:40:18.544" v="7853" actId="164"/>
          <ac:grpSpMkLst>
            <pc:docMk/>
            <pc:sldMk cId="745248734" sldId="663"/>
            <ac:grpSpMk id="16" creationId="{36FA365F-A37B-4ED3-B847-95EBBBED2811}"/>
          </ac:grpSpMkLst>
        </pc:grpChg>
        <pc:grpChg chg="mod">
          <ac:chgData name="Madhumita Saravana Kumar" userId="9ffa2865-6a19-4249-a78c-e95e8c3ee8d6" providerId="ADAL" clId="{FE2ECCFF-DD09-459C-8D7B-D065EFB80D5A}" dt="2021-12-23T13:40:18.544" v="7853" actId="164"/>
          <ac:grpSpMkLst>
            <pc:docMk/>
            <pc:sldMk cId="745248734" sldId="663"/>
            <ac:grpSpMk id="25" creationId="{115D765E-EE87-4A30-9DCE-77A84DCCDEA7}"/>
          </ac:grpSpMkLst>
        </pc:grpChg>
        <pc:grpChg chg="del">
          <ac:chgData name="Madhumita Saravana Kumar" userId="9ffa2865-6a19-4249-a78c-e95e8c3ee8d6" providerId="ADAL" clId="{FE2ECCFF-DD09-459C-8D7B-D065EFB80D5A}" dt="2021-12-23T13:41:38.254" v="7873" actId="478"/>
          <ac:grpSpMkLst>
            <pc:docMk/>
            <pc:sldMk cId="745248734" sldId="663"/>
            <ac:grpSpMk id="45" creationId="{81719CD0-70E3-4748-86D9-68CCF71F9F41}"/>
          </ac:grpSpMkLst>
        </pc:grpChg>
        <pc:grpChg chg="add mod">
          <ac:chgData name="Madhumita Saravana Kumar" userId="9ffa2865-6a19-4249-a78c-e95e8c3ee8d6" providerId="ADAL" clId="{FE2ECCFF-DD09-459C-8D7B-D065EFB80D5A}" dt="2021-12-23T14:53:34.524" v="8952" actId="1038"/>
          <ac:grpSpMkLst>
            <pc:docMk/>
            <pc:sldMk cId="745248734" sldId="663"/>
            <ac:grpSpMk id="59" creationId="{B9542BB9-0CD6-45BF-A89A-53CB84D26512}"/>
          </ac:grpSpMkLst>
        </pc:grpChg>
        <pc:grpChg chg="mod">
          <ac:chgData name="Madhumita Saravana Kumar" userId="9ffa2865-6a19-4249-a78c-e95e8c3ee8d6" providerId="ADAL" clId="{FE2ECCFF-DD09-459C-8D7B-D065EFB80D5A}" dt="2021-12-23T14:20:09.762" v="8201"/>
          <ac:grpSpMkLst>
            <pc:docMk/>
            <pc:sldMk cId="745248734" sldId="663"/>
            <ac:grpSpMk id="60" creationId="{D1EE63C8-0C50-4403-92A8-0DF6C1F47FFC}"/>
          </ac:grpSpMkLst>
        </pc:grpChg>
        <pc:grpChg chg="mod">
          <ac:chgData name="Madhumita Saravana Kumar" userId="9ffa2865-6a19-4249-a78c-e95e8c3ee8d6" providerId="ADAL" clId="{FE2ECCFF-DD09-459C-8D7B-D065EFB80D5A}" dt="2021-12-23T14:20:09.762" v="8201"/>
          <ac:grpSpMkLst>
            <pc:docMk/>
            <pc:sldMk cId="745248734" sldId="663"/>
            <ac:grpSpMk id="61" creationId="{50B01AA2-800A-41C7-B205-7EAE02FCD0E4}"/>
          </ac:grpSpMkLst>
        </pc:grpChg>
        <pc:grpChg chg="del">
          <ac:chgData name="Madhumita Saravana Kumar" userId="9ffa2865-6a19-4249-a78c-e95e8c3ee8d6" providerId="ADAL" clId="{FE2ECCFF-DD09-459C-8D7B-D065EFB80D5A}" dt="2021-12-23T13:41:36.976" v="7872" actId="478"/>
          <ac:grpSpMkLst>
            <pc:docMk/>
            <pc:sldMk cId="745248734" sldId="663"/>
            <ac:grpSpMk id="66" creationId="{6FFDB770-C508-43E8-9A3E-C41256E36D41}"/>
          </ac:grpSpMkLst>
        </pc:grpChg>
        <pc:grpChg chg="del">
          <ac:chgData name="Madhumita Saravana Kumar" userId="9ffa2865-6a19-4249-a78c-e95e8c3ee8d6" providerId="ADAL" clId="{FE2ECCFF-DD09-459C-8D7B-D065EFB80D5A}" dt="2021-12-23T13:41:36.976" v="7872" actId="478"/>
          <ac:grpSpMkLst>
            <pc:docMk/>
            <pc:sldMk cId="745248734" sldId="663"/>
            <ac:grpSpMk id="72" creationId="{0B651C3D-A1F3-4DD6-9D7D-8209426E54C8}"/>
          </ac:grpSpMkLst>
        </pc:grpChg>
        <pc:grpChg chg="add mod">
          <ac:chgData name="Madhumita Saravana Kumar" userId="9ffa2865-6a19-4249-a78c-e95e8c3ee8d6" providerId="ADAL" clId="{FE2ECCFF-DD09-459C-8D7B-D065EFB80D5A}" dt="2021-12-23T14:53:34.524" v="8952" actId="1038"/>
          <ac:grpSpMkLst>
            <pc:docMk/>
            <pc:sldMk cId="745248734" sldId="663"/>
            <ac:grpSpMk id="85" creationId="{FB98579D-7A1F-43B8-A253-AFECA4B25548}"/>
          </ac:grpSpMkLst>
        </pc:grpChg>
        <pc:grpChg chg="mod">
          <ac:chgData name="Madhumita Saravana Kumar" userId="9ffa2865-6a19-4249-a78c-e95e8c3ee8d6" providerId="ADAL" clId="{FE2ECCFF-DD09-459C-8D7B-D065EFB80D5A}" dt="2021-12-23T14:21:57.310" v="8223"/>
          <ac:grpSpMkLst>
            <pc:docMk/>
            <pc:sldMk cId="745248734" sldId="663"/>
            <ac:grpSpMk id="86" creationId="{4DBEDFA2-4466-4289-AB36-8E6E80FF1389}"/>
          </ac:grpSpMkLst>
        </pc:grpChg>
        <pc:grpChg chg="mod">
          <ac:chgData name="Madhumita Saravana Kumar" userId="9ffa2865-6a19-4249-a78c-e95e8c3ee8d6" providerId="ADAL" clId="{FE2ECCFF-DD09-459C-8D7B-D065EFB80D5A}" dt="2021-12-23T14:21:57.310" v="8223"/>
          <ac:grpSpMkLst>
            <pc:docMk/>
            <pc:sldMk cId="745248734" sldId="663"/>
            <ac:grpSpMk id="87" creationId="{C30E87D2-0D38-4CEB-BF5E-C585CC050BB2}"/>
          </ac:grpSpMkLst>
        </pc:grpChg>
        <pc:grpChg chg="mod">
          <ac:chgData name="Madhumita Saravana Kumar" userId="9ffa2865-6a19-4249-a78c-e95e8c3ee8d6" providerId="ADAL" clId="{FE2ECCFF-DD09-459C-8D7B-D065EFB80D5A}" dt="2021-12-23T14:21:57.310" v="8223"/>
          <ac:grpSpMkLst>
            <pc:docMk/>
            <pc:sldMk cId="745248734" sldId="663"/>
            <ac:grpSpMk id="88" creationId="{EEEF5FC2-5CE3-4401-9121-BC140A87FACB}"/>
          </ac:grpSpMkLst>
        </pc:grpChg>
        <pc:grpChg chg="add mod">
          <ac:chgData name="Madhumita Saravana Kumar" userId="9ffa2865-6a19-4249-a78c-e95e8c3ee8d6" providerId="ADAL" clId="{FE2ECCFF-DD09-459C-8D7B-D065EFB80D5A}" dt="2021-12-23T14:53:34.524" v="8952" actId="1038"/>
          <ac:grpSpMkLst>
            <pc:docMk/>
            <pc:sldMk cId="745248734" sldId="663"/>
            <ac:grpSpMk id="107" creationId="{A0DA6801-AFA5-4BF4-8B2D-49BE3434DE0C}"/>
          </ac:grpSpMkLst>
        </pc:grpChg>
        <pc:grpChg chg="mod">
          <ac:chgData name="Madhumita Saravana Kumar" userId="9ffa2865-6a19-4249-a78c-e95e8c3ee8d6" providerId="ADAL" clId="{FE2ECCFF-DD09-459C-8D7B-D065EFB80D5A}" dt="2021-12-23T14:37:22.102" v="8244"/>
          <ac:grpSpMkLst>
            <pc:docMk/>
            <pc:sldMk cId="745248734" sldId="663"/>
            <ac:grpSpMk id="108" creationId="{C3C568CE-D5B3-4E3F-B29C-F65F67CA5D0E}"/>
          </ac:grpSpMkLst>
        </pc:grpChg>
        <pc:grpChg chg="mod">
          <ac:chgData name="Madhumita Saravana Kumar" userId="9ffa2865-6a19-4249-a78c-e95e8c3ee8d6" providerId="ADAL" clId="{FE2ECCFF-DD09-459C-8D7B-D065EFB80D5A}" dt="2021-12-23T14:37:22.102" v="8244"/>
          <ac:grpSpMkLst>
            <pc:docMk/>
            <pc:sldMk cId="745248734" sldId="663"/>
            <ac:grpSpMk id="109" creationId="{214E359B-3D77-4DB4-AC40-64EAA6248D67}"/>
          </ac:grpSpMkLst>
        </pc:grpChg>
        <pc:grpChg chg="mod">
          <ac:chgData name="Madhumita Saravana Kumar" userId="9ffa2865-6a19-4249-a78c-e95e8c3ee8d6" providerId="ADAL" clId="{FE2ECCFF-DD09-459C-8D7B-D065EFB80D5A}" dt="2021-12-23T14:37:22.102" v="8244"/>
          <ac:grpSpMkLst>
            <pc:docMk/>
            <pc:sldMk cId="745248734" sldId="663"/>
            <ac:grpSpMk id="110" creationId="{C4933972-D398-4570-892A-B0C929FC5F3A}"/>
          </ac:grpSpMkLst>
        </pc:grpChg>
        <pc:grpChg chg="add mod">
          <ac:chgData name="Madhumita Saravana Kumar" userId="9ffa2865-6a19-4249-a78c-e95e8c3ee8d6" providerId="ADAL" clId="{FE2ECCFF-DD09-459C-8D7B-D065EFB80D5A}" dt="2021-12-23T14:53:34.524" v="8952" actId="1038"/>
          <ac:grpSpMkLst>
            <pc:docMk/>
            <pc:sldMk cId="745248734" sldId="663"/>
            <ac:grpSpMk id="130" creationId="{61FA0E30-4F73-481A-8B23-00DE6D9AAA46}"/>
          </ac:grpSpMkLst>
        </pc:grpChg>
        <pc:grpChg chg="add del mod">
          <ac:chgData name="Madhumita Saravana Kumar" userId="9ffa2865-6a19-4249-a78c-e95e8c3ee8d6" providerId="ADAL" clId="{FE2ECCFF-DD09-459C-8D7B-D065EFB80D5A}" dt="2021-12-23T14:46:51.618" v="8697" actId="478"/>
          <ac:grpSpMkLst>
            <pc:docMk/>
            <pc:sldMk cId="745248734" sldId="663"/>
            <ac:grpSpMk id="134" creationId="{0D92AD7F-6D11-420D-9A53-86FB3D2E91F6}"/>
          </ac:grpSpMkLst>
        </pc:grpChg>
        <pc:grpChg chg="mod">
          <ac:chgData name="Madhumita Saravana Kumar" userId="9ffa2865-6a19-4249-a78c-e95e8c3ee8d6" providerId="ADAL" clId="{FE2ECCFF-DD09-459C-8D7B-D065EFB80D5A}" dt="2021-12-23T14:42:18.405" v="8307"/>
          <ac:grpSpMkLst>
            <pc:docMk/>
            <pc:sldMk cId="745248734" sldId="663"/>
            <ac:grpSpMk id="136" creationId="{2AF42010-1900-4FC4-95AC-BC2072B84F65}"/>
          </ac:grpSpMkLst>
        </pc:grpChg>
        <pc:grpChg chg="mod">
          <ac:chgData name="Madhumita Saravana Kumar" userId="9ffa2865-6a19-4249-a78c-e95e8c3ee8d6" providerId="ADAL" clId="{FE2ECCFF-DD09-459C-8D7B-D065EFB80D5A}" dt="2021-12-23T14:42:18.405" v="8307"/>
          <ac:grpSpMkLst>
            <pc:docMk/>
            <pc:sldMk cId="745248734" sldId="663"/>
            <ac:grpSpMk id="137" creationId="{19C09BC2-4D01-43FD-8C34-FE2022969628}"/>
          </ac:grpSpMkLst>
        </pc:grpChg>
        <pc:grpChg chg="mod">
          <ac:chgData name="Madhumita Saravana Kumar" userId="9ffa2865-6a19-4249-a78c-e95e8c3ee8d6" providerId="ADAL" clId="{FE2ECCFF-DD09-459C-8D7B-D065EFB80D5A}" dt="2021-12-23T14:42:18.405" v="8307"/>
          <ac:grpSpMkLst>
            <pc:docMk/>
            <pc:sldMk cId="745248734" sldId="663"/>
            <ac:grpSpMk id="138" creationId="{29DF1DAE-1E07-4FC8-AFD4-49DCF383F85B}"/>
          </ac:grpSpMkLst>
        </pc:grpChg>
        <pc:grpChg chg="mod">
          <ac:chgData name="Madhumita Saravana Kumar" userId="9ffa2865-6a19-4249-a78c-e95e8c3ee8d6" providerId="ADAL" clId="{FE2ECCFF-DD09-459C-8D7B-D065EFB80D5A}" dt="2021-12-23T14:42:18.405" v="8307"/>
          <ac:grpSpMkLst>
            <pc:docMk/>
            <pc:sldMk cId="745248734" sldId="663"/>
            <ac:grpSpMk id="145" creationId="{AEA1100F-60E9-4A9A-8135-A44737730DC6}"/>
          </ac:grpSpMkLst>
        </pc:grpChg>
        <pc:grpChg chg="add mod">
          <ac:chgData name="Madhumita Saravana Kumar" userId="9ffa2865-6a19-4249-a78c-e95e8c3ee8d6" providerId="ADAL" clId="{FE2ECCFF-DD09-459C-8D7B-D065EFB80D5A}" dt="2021-12-23T14:53:41.161" v="8953" actId="1076"/>
          <ac:grpSpMkLst>
            <pc:docMk/>
            <pc:sldMk cId="745248734" sldId="663"/>
            <ac:grpSpMk id="157" creationId="{7C80BDA5-B634-4446-848B-C7D0D2417B3B}"/>
          </ac:grpSpMkLst>
        </pc:grpChg>
        <pc:grpChg chg="mod">
          <ac:chgData name="Madhumita Saravana Kumar" userId="9ffa2865-6a19-4249-a78c-e95e8c3ee8d6" providerId="ADAL" clId="{FE2ECCFF-DD09-459C-8D7B-D065EFB80D5A}" dt="2021-12-23T14:53:10.073" v="8870"/>
          <ac:grpSpMkLst>
            <pc:docMk/>
            <pc:sldMk cId="745248734" sldId="663"/>
            <ac:grpSpMk id="158" creationId="{829FF474-1B55-43A9-9BF6-C9D0C9F87708}"/>
          </ac:grpSpMkLst>
        </pc:grpChg>
        <pc:grpChg chg="mod">
          <ac:chgData name="Madhumita Saravana Kumar" userId="9ffa2865-6a19-4249-a78c-e95e8c3ee8d6" providerId="ADAL" clId="{FE2ECCFF-DD09-459C-8D7B-D065EFB80D5A}" dt="2021-12-23T14:53:10.073" v="8870"/>
          <ac:grpSpMkLst>
            <pc:docMk/>
            <pc:sldMk cId="745248734" sldId="663"/>
            <ac:grpSpMk id="162" creationId="{A124B9F1-C33C-4662-B6C5-109731E43E10}"/>
          </ac:grpSpMkLst>
        </pc:grpChg>
        <pc:picChg chg="del">
          <ac:chgData name="Madhumita Saravana Kumar" userId="9ffa2865-6a19-4249-a78c-e95e8c3ee8d6" providerId="ADAL" clId="{FE2ECCFF-DD09-459C-8D7B-D065EFB80D5A}" dt="2021-12-23T13:40:03.191" v="7844" actId="478"/>
          <ac:picMkLst>
            <pc:docMk/>
            <pc:sldMk cId="745248734" sldId="663"/>
            <ac:picMk id="5" creationId="{65015B82-AD32-4729-B278-C8BE4849EE41}"/>
          </ac:picMkLst>
        </pc:picChg>
        <pc:picChg chg="del">
          <ac:chgData name="Madhumita Saravana Kumar" userId="9ffa2865-6a19-4249-a78c-e95e8c3ee8d6" providerId="ADAL" clId="{FE2ECCFF-DD09-459C-8D7B-D065EFB80D5A}" dt="2021-12-23T13:40:03.838" v="7845" actId="478"/>
          <ac:picMkLst>
            <pc:docMk/>
            <pc:sldMk cId="745248734" sldId="663"/>
            <ac:picMk id="33" creationId="{655EF6F6-B7D2-4DFB-972A-ADA1D3F32663}"/>
          </ac:picMkLst>
        </pc:picChg>
        <pc:picChg chg="del">
          <ac:chgData name="Madhumita Saravana Kumar" userId="9ffa2865-6a19-4249-a78c-e95e8c3ee8d6" providerId="ADAL" clId="{FE2ECCFF-DD09-459C-8D7B-D065EFB80D5A}" dt="2021-12-23T13:40:04.335" v="7846" actId="478"/>
          <ac:picMkLst>
            <pc:docMk/>
            <pc:sldMk cId="745248734" sldId="663"/>
            <ac:picMk id="34" creationId="{FF6E23F5-9FAF-4B0C-A0E2-30DEC9B77FF4}"/>
          </ac:picMkLst>
        </pc:picChg>
        <pc:cxnChg chg="add mod">
          <ac:chgData name="Madhumita Saravana Kumar" userId="9ffa2865-6a19-4249-a78c-e95e8c3ee8d6" providerId="ADAL" clId="{FE2ECCFF-DD09-459C-8D7B-D065EFB80D5A}" dt="2021-12-23T14:53:34.524" v="8952" actId="1038"/>
          <ac:cxnSpMkLst>
            <pc:docMk/>
            <pc:sldMk cId="745248734" sldId="663"/>
            <ac:cxnSpMk id="9" creationId="{83A0F906-50E8-4311-9B04-2D054D6ECDFE}"/>
          </ac:cxnSpMkLst>
        </pc:cxnChg>
        <pc:cxnChg chg="add mod">
          <ac:chgData name="Madhumita Saravana Kumar" userId="9ffa2865-6a19-4249-a78c-e95e8c3ee8d6" providerId="ADAL" clId="{FE2ECCFF-DD09-459C-8D7B-D065EFB80D5A}" dt="2021-12-23T14:53:34.524" v="8952" actId="1038"/>
          <ac:cxnSpMkLst>
            <pc:docMk/>
            <pc:sldMk cId="745248734" sldId="663"/>
            <ac:cxnSpMk id="11" creationId="{8C12E896-3359-45C1-8A62-1A693702C114}"/>
          </ac:cxnSpMkLst>
        </pc:cxnChg>
        <pc:cxnChg chg="add del mod">
          <ac:chgData name="Madhumita Saravana Kumar" userId="9ffa2865-6a19-4249-a78c-e95e8c3ee8d6" providerId="ADAL" clId="{FE2ECCFF-DD09-459C-8D7B-D065EFB80D5A}" dt="2021-12-23T14:21:38.065" v="8221" actId="478"/>
          <ac:cxnSpMkLst>
            <pc:docMk/>
            <pc:sldMk cId="745248734" sldId="663"/>
            <ac:cxnSpMk id="13" creationId="{1D4E5D58-6F11-4F0A-AEB4-A818F2FA285C}"/>
          </ac:cxnSpMkLst>
        </pc:cxnChg>
        <pc:cxnChg chg="add del mod">
          <ac:chgData name="Madhumita Saravana Kumar" userId="9ffa2865-6a19-4249-a78c-e95e8c3ee8d6" providerId="ADAL" clId="{FE2ECCFF-DD09-459C-8D7B-D065EFB80D5A}" dt="2021-12-23T14:38:38.839" v="8273" actId="478"/>
          <ac:cxnSpMkLst>
            <pc:docMk/>
            <pc:sldMk cId="745248734" sldId="663"/>
            <ac:cxnSpMk id="52" creationId="{8A675A75-713B-496B-9DE4-27EF2225F9E1}"/>
          </ac:cxnSpMkLst>
        </pc:cxnChg>
        <pc:cxnChg chg="mod">
          <ac:chgData name="Madhumita Saravana Kumar" userId="9ffa2865-6a19-4249-a78c-e95e8c3ee8d6" providerId="ADAL" clId="{FE2ECCFF-DD09-459C-8D7B-D065EFB80D5A}" dt="2021-12-23T14:20:09.762" v="8201"/>
          <ac:cxnSpMkLst>
            <pc:docMk/>
            <pc:sldMk cId="745248734" sldId="663"/>
            <ac:cxnSpMk id="62" creationId="{39B64E7E-469B-4826-9072-26E175DF2348}"/>
          </ac:cxnSpMkLst>
        </pc:cxnChg>
        <pc:cxnChg chg="mod">
          <ac:chgData name="Madhumita Saravana Kumar" userId="9ffa2865-6a19-4249-a78c-e95e8c3ee8d6" providerId="ADAL" clId="{FE2ECCFF-DD09-459C-8D7B-D065EFB80D5A}" dt="2021-12-23T14:20:09.762" v="8201"/>
          <ac:cxnSpMkLst>
            <pc:docMk/>
            <pc:sldMk cId="745248734" sldId="663"/>
            <ac:cxnSpMk id="63" creationId="{3AE947E4-C84E-4BB1-9124-A5FE68A20A4A}"/>
          </ac:cxnSpMkLst>
        </pc:cxnChg>
        <pc:cxnChg chg="mod">
          <ac:chgData name="Madhumita Saravana Kumar" userId="9ffa2865-6a19-4249-a78c-e95e8c3ee8d6" providerId="ADAL" clId="{FE2ECCFF-DD09-459C-8D7B-D065EFB80D5A}" dt="2021-12-23T14:20:09.762" v="8201"/>
          <ac:cxnSpMkLst>
            <pc:docMk/>
            <pc:sldMk cId="745248734" sldId="663"/>
            <ac:cxnSpMk id="64" creationId="{D311CCFE-F450-432B-8D06-B3AF3377050E}"/>
          </ac:cxnSpMkLst>
        </pc:cxnChg>
        <pc:cxnChg chg="mod">
          <ac:chgData name="Madhumita Saravana Kumar" userId="9ffa2865-6a19-4249-a78c-e95e8c3ee8d6" providerId="ADAL" clId="{FE2ECCFF-DD09-459C-8D7B-D065EFB80D5A}" dt="2021-12-23T14:20:09.762" v="8201"/>
          <ac:cxnSpMkLst>
            <pc:docMk/>
            <pc:sldMk cId="745248734" sldId="663"/>
            <ac:cxnSpMk id="65" creationId="{41D0BF0E-96C3-4EC5-B92C-AF067CFF1426}"/>
          </ac:cxnSpMkLst>
        </pc:cxnChg>
        <pc:cxnChg chg="mod">
          <ac:chgData name="Madhumita Saravana Kumar" userId="9ffa2865-6a19-4249-a78c-e95e8c3ee8d6" providerId="ADAL" clId="{FE2ECCFF-DD09-459C-8D7B-D065EFB80D5A}" dt="2021-12-23T14:20:09.762" v="8201"/>
          <ac:cxnSpMkLst>
            <pc:docMk/>
            <pc:sldMk cId="745248734" sldId="663"/>
            <ac:cxnSpMk id="78" creationId="{0BCD861B-4D12-41E6-9BFF-F875133A89C5}"/>
          </ac:cxnSpMkLst>
        </pc:cxnChg>
        <pc:cxnChg chg="mod">
          <ac:chgData name="Madhumita Saravana Kumar" userId="9ffa2865-6a19-4249-a78c-e95e8c3ee8d6" providerId="ADAL" clId="{FE2ECCFF-DD09-459C-8D7B-D065EFB80D5A}" dt="2021-12-23T14:20:09.762" v="8201"/>
          <ac:cxnSpMkLst>
            <pc:docMk/>
            <pc:sldMk cId="745248734" sldId="663"/>
            <ac:cxnSpMk id="79" creationId="{9B2250A5-0FD9-42C6-A94F-5C8A39FCEA30}"/>
          </ac:cxnSpMkLst>
        </pc:cxnChg>
        <pc:cxnChg chg="mod">
          <ac:chgData name="Madhumita Saravana Kumar" userId="9ffa2865-6a19-4249-a78c-e95e8c3ee8d6" providerId="ADAL" clId="{FE2ECCFF-DD09-459C-8D7B-D065EFB80D5A}" dt="2021-12-23T14:47:46.378" v="8734" actId="1076"/>
          <ac:cxnSpMkLst>
            <pc:docMk/>
            <pc:sldMk cId="745248734" sldId="663"/>
            <ac:cxnSpMk id="83" creationId="{10DF1A9A-A795-469B-85F2-D2D794650615}"/>
          </ac:cxnSpMkLst>
        </pc:cxnChg>
        <pc:cxnChg chg="mod">
          <ac:chgData name="Madhumita Saravana Kumar" userId="9ffa2865-6a19-4249-a78c-e95e8c3ee8d6" providerId="ADAL" clId="{FE2ECCFF-DD09-459C-8D7B-D065EFB80D5A}" dt="2021-12-23T14:21:57.310" v="8223"/>
          <ac:cxnSpMkLst>
            <pc:docMk/>
            <pc:sldMk cId="745248734" sldId="663"/>
            <ac:cxnSpMk id="90" creationId="{3C7B40E9-8196-4E7C-9E94-7BDE1C07F11F}"/>
          </ac:cxnSpMkLst>
        </pc:cxnChg>
        <pc:cxnChg chg="mod">
          <ac:chgData name="Madhumita Saravana Kumar" userId="9ffa2865-6a19-4249-a78c-e95e8c3ee8d6" providerId="ADAL" clId="{FE2ECCFF-DD09-459C-8D7B-D065EFB80D5A}" dt="2021-12-23T14:21:57.310" v="8223"/>
          <ac:cxnSpMkLst>
            <pc:docMk/>
            <pc:sldMk cId="745248734" sldId="663"/>
            <ac:cxnSpMk id="91" creationId="{55C4D10A-383D-49AF-91F9-AAC109C4A5D5}"/>
          </ac:cxnSpMkLst>
        </pc:cxnChg>
        <pc:cxnChg chg="mod">
          <ac:chgData name="Madhumita Saravana Kumar" userId="9ffa2865-6a19-4249-a78c-e95e8c3ee8d6" providerId="ADAL" clId="{FE2ECCFF-DD09-459C-8D7B-D065EFB80D5A}" dt="2021-12-23T14:21:57.310" v="8223"/>
          <ac:cxnSpMkLst>
            <pc:docMk/>
            <pc:sldMk cId="745248734" sldId="663"/>
            <ac:cxnSpMk id="101" creationId="{E79BB559-B3D8-4D8F-9F09-05AAB96D9D88}"/>
          </ac:cxnSpMkLst>
        </pc:cxnChg>
        <pc:cxnChg chg="mod">
          <ac:chgData name="Madhumita Saravana Kumar" userId="9ffa2865-6a19-4249-a78c-e95e8c3ee8d6" providerId="ADAL" clId="{FE2ECCFF-DD09-459C-8D7B-D065EFB80D5A}" dt="2021-12-23T14:21:57.310" v="8223"/>
          <ac:cxnSpMkLst>
            <pc:docMk/>
            <pc:sldMk cId="745248734" sldId="663"/>
            <ac:cxnSpMk id="102" creationId="{C7E17C3D-2023-4A9A-A2EF-21CD79E9EBA3}"/>
          </ac:cxnSpMkLst>
        </pc:cxnChg>
        <pc:cxnChg chg="mod">
          <ac:chgData name="Madhumita Saravana Kumar" userId="9ffa2865-6a19-4249-a78c-e95e8c3ee8d6" providerId="ADAL" clId="{FE2ECCFF-DD09-459C-8D7B-D065EFB80D5A}" dt="2021-12-23T14:21:57.310" v="8223"/>
          <ac:cxnSpMkLst>
            <pc:docMk/>
            <pc:sldMk cId="745248734" sldId="663"/>
            <ac:cxnSpMk id="103" creationId="{0E1903D2-82C2-44D1-AB2D-D5A591E61183}"/>
          </ac:cxnSpMkLst>
        </pc:cxnChg>
        <pc:cxnChg chg="mod">
          <ac:chgData name="Madhumita Saravana Kumar" userId="9ffa2865-6a19-4249-a78c-e95e8c3ee8d6" providerId="ADAL" clId="{FE2ECCFF-DD09-459C-8D7B-D065EFB80D5A}" dt="2021-12-23T14:21:57.310" v="8223"/>
          <ac:cxnSpMkLst>
            <pc:docMk/>
            <pc:sldMk cId="745248734" sldId="663"/>
            <ac:cxnSpMk id="104" creationId="{BF425DBC-7F65-4592-84EA-048C19A4FA82}"/>
          </ac:cxnSpMkLst>
        </pc:cxnChg>
        <pc:cxnChg chg="mod">
          <ac:chgData name="Madhumita Saravana Kumar" userId="9ffa2865-6a19-4249-a78c-e95e8c3ee8d6" providerId="ADAL" clId="{FE2ECCFF-DD09-459C-8D7B-D065EFB80D5A}" dt="2021-12-23T14:21:57.310" v="8223"/>
          <ac:cxnSpMkLst>
            <pc:docMk/>
            <pc:sldMk cId="745248734" sldId="663"/>
            <ac:cxnSpMk id="105" creationId="{D87647DD-7076-4F89-916B-20E0F4BD4A86}"/>
          </ac:cxnSpMkLst>
        </pc:cxnChg>
        <pc:cxnChg chg="mod">
          <ac:chgData name="Madhumita Saravana Kumar" userId="9ffa2865-6a19-4249-a78c-e95e8c3ee8d6" providerId="ADAL" clId="{FE2ECCFF-DD09-459C-8D7B-D065EFB80D5A}" dt="2021-12-23T14:37:22.102" v="8244"/>
          <ac:cxnSpMkLst>
            <pc:docMk/>
            <pc:sldMk cId="745248734" sldId="663"/>
            <ac:cxnSpMk id="112" creationId="{EAA110AE-FDC3-4B8F-B650-0A1C58807562}"/>
          </ac:cxnSpMkLst>
        </pc:cxnChg>
        <pc:cxnChg chg="mod">
          <ac:chgData name="Madhumita Saravana Kumar" userId="9ffa2865-6a19-4249-a78c-e95e8c3ee8d6" providerId="ADAL" clId="{FE2ECCFF-DD09-459C-8D7B-D065EFB80D5A}" dt="2021-12-23T14:37:22.102" v="8244"/>
          <ac:cxnSpMkLst>
            <pc:docMk/>
            <pc:sldMk cId="745248734" sldId="663"/>
            <ac:cxnSpMk id="113" creationId="{A88FF361-3AA3-4322-A4EA-F71E8C5BC0CA}"/>
          </ac:cxnSpMkLst>
        </pc:cxnChg>
        <pc:cxnChg chg="mod">
          <ac:chgData name="Madhumita Saravana Kumar" userId="9ffa2865-6a19-4249-a78c-e95e8c3ee8d6" providerId="ADAL" clId="{FE2ECCFF-DD09-459C-8D7B-D065EFB80D5A}" dt="2021-12-23T14:37:22.102" v="8244"/>
          <ac:cxnSpMkLst>
            <pc:docMk/>
            <pc:sldMk cId="745248734" sldId="663"/>
            <ac:cxnSpMk id="114" creationId="{6FFE9064-F529-43FD-B69E-A3973631EEC0}"/>
          </ac:cxnSpMkLst>
        </pc:cxnChg>
        <pc:cxnChg chg="mod">
          <ac:chgData name="Madhumita Saravana Kumar" userId="9ffa2865-6a19-4249-a78c-e95e8c3ee8d6" providerId="ADAL" clId="{FE2ECCFF-DD09-459C-8D7B-D065EFB80D5A}" dt="2021-12-23T14:37:22.102" v="8244"/>
          <ac:cxnSpMkLst>
            <pc:docMk/>
            <pc:sldMk cId="745248734" sldId="663"/>
            <ac:cxnSpMk id="115" creationId="{093A7CB6-0D5E-4595-8B5B-ED3A717F6C1A}"/>
          </ac:cxnSpMkLst>
        </pc:cxnChg>
        <pc:cxnChg chg="mod">
          <ac:chgData name="Madhumita Saravana Kumar" userId="9ffa2865-6a19-4249-a78c-e95e8c3ee8d6" providerId="ADAL" clId="{FE2ECCFF-DD09-459C-8D7B-D065EFB80D5A}" dt="2021-12-23T14:37:22.102" v="8244"/>
          <ac:cxnSpMkLst>
            <pc:docMk/>
            <pc:sldMk cId="745248734" sldId="663"/>
            <ac:cxnSpMk id="116" creationId="{4CB8CFFD-C104-40E9-AB77-E23BC22012EC}"/>
          </ac:cxnSpMkLst>
        </pc:cxnChg>
        <pc:cxnChg chg="mod">
          <ac:chgData name="Madhumita Saravana Kumar" userId="9ffa2865-6a19-4249-a78c-e95e8c3ee8d6" providerId="ADAL" clId="{FE2ECCFF-DD09-459C-8D7B-D065EFB80D5A}" dt="2021-12-23T14:37:22.102" v="8244"/>
          <ac:cxnSpMkLst>
            <pc:docMk/>
            <pc:sldMk cId="745248734" sldId="663"/>
            <ac:cxnSpMk id="117" creationId="{1D84EAA2-D033-49F1-82CE-CB221ADB605E}"/>
          </ac:cxnSpMkLst>
        </pc:cxnChg>
        <pc:cxnChg chg="mod">
          <ac:chgData name="Madhumita Saravana Kumar" userId="9ffa2865-6a19-4249-a78c-e95e8c3ee8d6" providerId="ADAL" clId="{FE2ECCFF-DD09-459C-8D7B-D065EFB80D5A}" dt="2021-12-23T14:37:22.102" v="8244"/>
          <ac:cxnSpMkLst>
            <pc:docMk/>
            <pc:sldMk cId="745248734" sldId="663"/>
            <ac:cxnSpMk id="118" creationId="{DABC4B66-3737-46B0-B7E8-A5D868423702}"/>
          </ac:cxnSpMkLst>
        </pc:cxnChg>
        <pc:cxnChg chg="add mod">
          <ac:chgData name="Madhumita Saravana Kumar" userId="9ffa2865-6a19-4249-a78c-e95e8c3ee8d6" providerId="ADAL" clId="{FE2ECCFF-DD09-459C-8D7B-D065EFB80D5A}" dt="2021-12-23T14:53:34.524" v="8952" actId="1038"/>
          <ac:cxnSpMkLst>
            <pc:docMk/>
            <pc:sldMk cId="745248734" sldId="663"/>
            <ac:cxnSpMk id="119" creationId="{BF427AD7-A223-4327-92EF-CC3B2AEEBCD0}"/>
          </ac:cxnSpMkLst>
        </pc:cxnChg>
        <pc:cxnChg chg="add mod">
          <ac:chgData name="Madhumita Saravana Kumar" userId="9ffa2865-6a19-4249-a78c-e95e8c3ee8d6" providerId="ADAL" clId="{FE2ECCFF-DD09-459C-8D7B-D065EFB80D5A}" dt="2021-12-23T14:53:34.524" v="8952" actId="1038"/>
          <ac:cxnSpMkLst>
            <pc:docMk/>
            <pc:sldMk cId="745248734" sldId="663"/>
            <ac:cxnSpMk id="121" creationId="{43486478-7904-4554-8C01-5E2A11EC4EC0}"/>
          </ac:cxnSpMkLst>
        </pc:cxnChg>
        <pc:cxnChg chg="add mod">
          <ac:chgData name="Madhumita Saravana Kumar" userId="9ffa2865-6a19-4249-a78c-e95e8c3ee8d6" providerId="ADAL" clId="{FE2ECCFF-DD09-459C-8D7B-D065EFB80D5A}" dt="2021-12-23T14:53:34.524" v="8952" actId="1038"/>
          <ac:cxnSpMkLst>
            <pc:docMk/>
            <pc:sldMk cId="745248734" sldId="663"/>
            <ac:cxnSpMk id="122" creationId="{EBB64A34-4E88-498F-8517-31AEA48F6103}"/>
          </ac:cxnSpMkLst>
        </pc:cxnChg>
        <pc:cxnChg chg="mod">
          <ac:chgData name="Madhumita Saravana Kumar" userId="9ffa2865-6a19-4249-a78c-e95e8c3ee8d6" providerId="ADAL" clId="{FE2ECCFF-DD09-459C-8D7B-D065EFB80D5A}" dt="2021-12-23T14:42:18.405" v="8307"/>
          <ac:cxnSpMkLst>
            <pc:docMk/>
            <pc:sldMk cId="745248734" sldId="663"/>
            <ac:cxnSpMk id="140" creationId="{435ABC63-D537-48C7-A295-D9C3CCC216D2}"/>
          </ac:cxnSpMkLst>
        </pc:cxnChg>
        <pc:cxnChg chg="mod">
          <ac:chgData name="Madhumita Saravana Kumar" userId="9ffa2865-6a19-4249-a78c-e95e8c3ee8d6" providerId="ADAL" clId="{FE2ECCFF-DD09-459C-8D7B-D065EFB80D5A}" dt="2021-12-23T14:42:18.405" v="8307"/>
          <ac:cxnSpMkLst>
            <pc:docMk/>
            <pc:sldMk cId="745248734" sldId="663"/>
            <ac:cxnSpMk id="141" creationId="{E08A2FC7-28B4-496E-B157-79FD7DE1BA39}"/>
          </ac:cxnSpMkLst>
        </pc:cxnChg>
        <pc:cxnChg chg="mod">
          <ac:chgData name="Madhumita Saravana Kumar" userId="9ffa2865-6a19-4249-a78c-e95e8c3ee8d6" providerId="ADAL" clId="{FE2ECCFF-DD09-459C-8D7B-D065EFB80D5A}" dt="2021-12-23T14:42:18.405" v="8307"/>
          <ac:cxnSpMkLst>
            <pc:docMk/>
            <pc:sldMk cId="745248734" sldId="663"/>
            <ac:cxnSpMk id="142" creationId="{B16D63BB-A862-4EE6-8CE3-FC7A3EB153D5}"/>
          </ac:cxnSpMkLst>
        </pc:cxnChg>
        <pc:cxnChg chg="mod">
          <ac:chgData name="Madhumita Saravana Kumar" userId="9ffa2865-6a19-4249-a78c-e95e8c3ee8d6" providerId="ADAL" clId="{FE2ECCFF-DD09-459C-8D7B-D065EFB80D5A}" dt="2021-12-23T14:42:18.405" v="8307"/>
          <ac:cxnSpMkLst>
            <pc:docMk/>
            <pc:sldMk cId="745248734" sldId="663"/>
            <ac:cxnSpMk id="143" creationId="{520847EE-5302-4561-A69F-EBF1D5CD8808}"/>
          </ac:cxnSpMkLst>
        </pc:cxnChg>
        <pc:cxnChg chg="mod">
          <ac:chgData name="Madhumita Saravana Kumar" userId="9ffa2865-6a19-4249-a78c-e95e8c3ee8d6" providerId="ADAL" clId="{FE2ECCFF-DD09-459C-8D7B-D065EFB80D5A}" dt="2021-12-23T14:42:18.405" v="8307"/>
          <ac:cxnSpMkLst>
            <pc:docMk/>
            <pc:sldMk cId="745248734" sldId="663"/>
            <ac:cxnSpMk id="144" creationId="{A2A135B0-C500-4929-9A2E-02EB9FDD30F1}"/>
          </ac:cxnSpMkLst>
        </pc:cxnChg>
        <pc:cxnChg chg="mod">
          <ac:chgData name="Madhumita Saravana Kumar" userId="9ffa2865-6a19-4249-a78c-e95e8c3ee8d6" providerId="ADAL" clId="{FE2ECCFF-DD09-459C-8D7B-D065EFB80D5A}" dt="2021-12-23T14:42:18.405" v="8307"/>
          <ac:cxnSpMkLst>
            <pc:docMk/>
            <pc:sldMk cId="745248734" sldId="663"/>
            <ac:cxnSpMk id="147" creationId="{AD61D48D-BEBF-4B23-9FF4-CBA1FC93CDBF}"/>
          </ac:cxnSpMkLst>
        </pc:cxnChg>
        <pc:cxnChg chg="mod">
          <ac:chgData name="Madhumita Saravana Kumar" userId="9ffa2865-6a19-4249-a78c-e95e8c3ee8d6" providerId="ADAL" clId="{FE2ECCFF-DD09-459C-8D7B-D065EFB80D5A}" dt="2021-12-23T14:42:18.405" v="8307"/>
          <ac:cxnSpMkLst>
            <pc:docMk/>
            <pc:sldMk cId="745248734" sldId="663"/>
            <ac:cxnSpMk id="148" creationId="{49BB4219-494F-4750-807C-59B04F6A1D15}"/>
          </ac:cxnSpMkLst>
        </pc:cxnChg>
        <pc:cxnChg chg="mod">
          <ac:chgData name="Madhumita Saravana Kumar" userId="9ffa2865-6a19-4249-a78c-e95e8c3ee8d6" providerId="ADAL" clId="{FE2ECCFF-DD09-459C-8D7B-D065EFB80D5A}" dt="2021-12-23T14:42:18.405" v="8307"/>
          <ac:cxnSpMkLst>
            <pc:docMk/>
            <pc:sldMk cId="745248734" sldId="663"/>
            <ac:cxnSpMk id="149" creationId="{B5D4A5E1-2F15-4234-8272-4B89E767B533}"/>
          </ac:cxnSpMkLst>
        </pc:cxnChg>
        <pc:cxnChg chg="mod">
          <ac:chgData name="Madhumita Saravana Kumar" userId="9ffa2865-6a19-4249-a78c-e95e8c3ee8d6" providerId="ADAL" clId="{FE2ECCFF-DD09-459C-8D7B-D065EFB80D5A}" dt="2021-12-23T14:42:18.405" v="8307"/>
          <ac:cxnSpMkLst>
            <pc:docMk/>
            <pc:sldMk cId="745248734" sldId="663"/>
            <ac:cxnSpMk id="150" creationId="{1283A652-866C-446E-8B96-91CDA6578139}"/>
          </ac:cxnSpMkLst>
        </pc:cxnChg>
        <pc:cxnChg chg="mod">
          <ac:chgData name="Madhumita Saravana Kumar" userId="9ffa2865-6a19-4249-a78c-e95e8c3ee8d6" providerId="ADAL" clId="{FE2ECCFF-DD09-459C-8D7B-D065EFB80D5A}" dt="2021-12-23T14:42:18.405" v="8307"/>
          <ac:cxnSpMkLst>
            <pc:docMk/>
            <pc:sldMk cId="745248734" sldId="663"/>
            <ac:cxnSpMk id="151" creationId="{A0332E91-2197-4E0E-A0D3-0AF23C7E6FAB}"/>
          </ac:cxnSpMkLst>
        </pc:cxnChg>
        <pc:cxnChg chg="mod">
          <ac:chgData name="Madhumita Saravana Kumar" userId="9ffa2865-6a19-4249-a78c-e95e8c3ee8d6" providerId="ADAL" clId="{FE2ECCFF-DD09-459C-8D7B-D065EFB80D5A}" dt="2021-12-23T14:53:10.073" v="8870"/>
          <ac:cxnSpMkLst>
            <pc:docMk/>
            <pc:sldMk cId="745248734" sldId="663"/>
            <ac:cxnSpMk id="159" creationId="{E00F1C21-CE2C-4316-8FD8-4794C7EE44EE}"/>
          </ac:cxnSpMkLst>
        </pc:cxnChg>
        <pc:cxnChg chg="mod">
          <ac:chgData name="Madhumita Saravana Kumar" userId="9ffa2865-6a19-4249-a78c-e95e8c3ee8d6" providerId="ADAL" clId="{FE2ECCFF-DD09-459C-8D7B-D065EFB80D5A}" dt="2021-12-23T14:53:10.073" v="8870"/>
          <ac:cxnSpMkLst>
            <pc:docMk/>
            <pc:sldMk cId="745248734" sldId="663"/>
            <ac:cxnSpMk id="163" creationId="{E0BBB2B0-504B-42D3-BC7D-9BEC5CB6021C}"/>
          </ac:cxnSpMkLst>
        </pc:cxnChg>
        <pc:cxnChg chg="mod">
          <ac:chgData name="Madhumita Saravana Kumar" userId="9ffa2865-6a19-4249-a78c-e95e8c3ee8d6" providerId="ADAL" clId="{FE2ECCFF-DD09-459C-8D7B-D065EFB80D5A}" dt="2021-12-23T14:53:10.073" v="8870"/>
          <ac:cxnSpMkLst>
            <pc:docMk/>
            <pc:sldMk cId="745248734" sldId="663"/>
            <ac:cxnSpMk id="164" creationId="{F6A87714-8841-4D8F-B254-034E914FE398}"/>
          </ac:cxnSpMkLst>
        </pc:cxnChg>
      </pc:sldChg>
      <pc:sldChg chg="addSp delSp modSp add mod modCm modNotesTx">
        <pc:chgData name="Madhumita Saravana Kumar" userId="9ffa2865-6a19-4249-a78c-e95e8c3ee8d6" providerId="ADAL" clId="{FE2ECCFF-DD09-459C-8D7B-D065EFB80D5A}" dt="2022-01-05T14:52:36.734" v="18608" actId="14100"/>
        <pc:sldMkLst>
          <pc:docMk/>
          <pc:sldMk cId="3458377386" sldId="664"/>
        </pc:sldMkLst>
        <pc:spChg chg="add del mod">
          <ac:chgData name="Madhumita Saravana Kumar" userId="9ffa2865-6a19-4249-a78c-e95e8c3ee8d6" providerId="ADAL" clId="{FE2ECCFF-DD09-459C-8D7B-D065EFB80D5A}" dt="2021-12-23T14:55:19.698" v="8961" actId="478"/>
          <ac:spMkLst>
            <pc:docMk/>
            <pc:sldMk cId="3458377386" sldId="664"/>
            <ac:spMk id="5" creationId="{6C365C60-A55E-4170-BC77-CC1C92D2980C}"/>
          </ac:spMkLst>
        </pc:spChg>
        <pc:spChg chg="add mod">
          <ac:chgData name="Madhumita Saravana Kumar" userId="9ffa2865-6a19-4249-a78c-e95e8c3ee8d6" providerId="ADAL" clId="{FE2ECCFF-DD09-459C-8D7B-D065EFB80D5A}" dt="2021-12-28T08:30:40.149" v="9225" actId="1037"/>
          <ac:spMkLst>
            <pc:docMk/>
            <pc:sldMk cId="3458377386" sldId="664"/>
            <ac:spMk id="12" creationId="{EBB85534-101A-4869-9073-926FCD1497F4}"/>
          </ac:spMkLst>
        </pc:spChg>
        <pc:spChg chg="del">
          <ac:chgData name="Madhumita Saravana Kumar" userId="9ffa2865-6a19-4249-a78c-e95e8c3ee8d6" providerId="ADAL" clId="{FE2ECCFF-DD09-459C-8D7B-D065EFB80D5A}" dt="2021-12-23T14:55:21.009" v="8962" actId="478"/>
          <ac:spMkLst>
            <pc:docMk/>
            <pc:sldMk cId="3458377386" sldId="664"/>
            <ac:spMk id="44" creationId="{E482AB78-FABE-4207-8165-B69FDA554CE3}"/>
          </ac:spMkLst>
        </pc:spChg>
        <pc:spChg chg="add mod">
          <ac:chgData name="Madhumita Saravana Kumar" userId="9ffa2865-6a19-4249-a78c-e95e8c3ee8d6" providerId="ADAL" clId="{FE2ECCFF-DD09-459C-8D7B-D065EFB80D5A}" dt="2021-12-28T08:30:40.149" v="9225" actId="1037"/>
          <ac:spMkLst>
            <pc:docMk/>
            <pc:sldMk cId="3458377386" sldId="664"/>
            <ac:spMk id="60" creationId="{70456628-5FB1-4AE5-AF91-943598DEB0F1}"/>
          </ac:spMkLst>
        </pc:spChg>
        <pc:spChg chg="add mod">
          <ac:chgData name="Madhumita Saravana Kumar" userId="9ffa2865-6a19-4249-a78c-e95e8c3ee8d6" providerId="ADAL" clId="{FE2ECCFF-DD09-459C-8D7B-D065EFB80D5A}" dt="2021-12-28T08:30:40.149" v="9225" actId="1037"/>
          <ac:spMkLst>
            <pc:docMk/>
            <pc:sldMk cId="3458377386" sldId="664"/>
            <ac:spMk id="63" creationId="{8D2666A7-A1F4-45F6-AA5D-501E4BEE7F85}"/>
          </ac:spMkLst>
        </pc:spChg>
        <pc:spChg chg="add mod">
          <ac:chgData name="Madhumita Saravana Kumar" userId="9ffa2865-6a19-4249-a78c-e95e8c3ee8d6" providerId="ADAL" clId="{FE2ECCFF-DD09-459C-8D7B-D065EFB80D5A}" dt="2021-12-28T08:30:40.149" v="9225" actId="1037"/>
          <ac:spMkLst>
            <pc:docMk/>
            <pc:sldMk cId="3458377386" sldId="664"/>
            <ac:spMk id="64" creationId="{809FDA05-5D4B-435F-BCB2-8EC844D97096}"/>
          </ac:spMkLst>
        </pc:spChg>
        <pc:spChg chg="add mod">
          <ac:chgData name="Madhumita Saravana Kumar" userId="9ffa2865-6a19-4249-a78c-e95e8c3ee8d6" providerId="ADAL" clId="{FE2ECCFF-DD09-459C-8D7B-D065EFB80D5A}" dt="2021-12-28T08:30:40.149" v="9225" actId="1037"/>
          <ac:spMkLst>
            <pc:docMk/>
            <pc:sldMk cId="3458377386" sldId="664"/>
            <ac:spMk id="65" creationId="{02F32A92-253C-48AB-829F-C1D5870D797E}"/>
          </ac:spMkLst>
        </pc:spChg>
        <pc:spChg chg="add mod">
          <ac:chgData name="Madhumita Saravana Kumar" userId="9ffa2865-6a19-4249-a78c-e95e8c3ee8d6" providerId="ADAL" clId="{FE2ECCFF-DD09-459C-8D7B-D065EFB80D5A}" dt="2021-12-28T08:30:38.567" v="9223" actId="1076"/>
          <ac:spMkLst>
            <pc:docMk/>
            <pc:sldMk cId="3458377386" sldId="664"/>
            <ac:spMk id="66" creationId="{624C8A79-BFD1-411E-8478-A8E529E372AB}"/>
          </ac:spMkLst>
        </pc:spChg>
        <pc:spChg chg="add mod">
          <ac:chgData name="Madhumita Saravana Kumar" userId="9ffa2865-6a19-4249-a78c-e95e8c3ee8d6" providerId="ADAL" clId="{FE2ECCFF-DD09-459C-8D7B-D065EFB80D5A}" dt="2021-12-28T08:30:38.567" v="9223" actId="1076"/>
          <ac:spMkLst>
            <pc:docMk/>
            <pc:sldMk cId="3458377386" sldId="664"/>
            <ac:spMk id="67" creationId="{5E06AF31-492E-4799-A659-838CBD8D7621}"/>
          </ac:spMkLst>
        </pc:spChg>
        <pc:spChg chg="add mod">
          <ac:chgData name="Madhumita Saravana Kumar" userId="9ffa2865-6a19-4249-a78c-e95e8c3ee8d6" providerId="ADAL" clId="{FE2ECCFF-DD09-459C-8D7B-D065EFB80D5A}" dt="2021-12-28T08:30:42.871" v="9227" actId="20577"/>
          <ac:spMkLst>
            <pc:docMk/>
            <pc:sldMk cId="3458377386" sldId="664"/>
            <ac:spMk id="68" creationId="{5C4972B0-9C25-4ECD-A6AD-0476B989F674}"/>
          </ac:spMkLst>
        </pc:spChg>
        <pc:spChg chg="add mod">
          <ac:chgData name="Madhumita Saravana Kumar" userId="9ffa2865-6a19-4249-a78c-e95e8c3ee8d6" providerId="ADAL" clId="{FE2ECCFF-DD09-459C-8D7B-D065EFB80D5A}" dt="2021-12-28T08:40:27.410" v="9449" actId="1035"/>
          <ac:spMkLst>
            <pc:docMk/>
            <pc:sldMk cId="3458377386" sldId="664"/>
            <ac:spMk id="69" creationId="{CF7EACC8-4164-4C89-8A34-303179688CD8}"/>
          </ac:spMkLst>
        </pc:spChg>
        <pc:spChg chg="add mod">
          <ac:chgData name="Madhumita Saravana Kumar" userId="9ffa2865-6a19-4249-a78c-e95e8c3ee8d6" providerId="ADAL" clId="{FE2ECCFF-DD09-459C-8D7B-D065EFB80D5A}" dt="2021-12-28T08:30:40.149" v="9225" actId="1037"/>
          <ac:spMkLst>
            <pc:docMk/>
            <pc:sldMk cId="3458377386" sldId="664"/>
            <ac:spMk id="70" creationId="{33179822-0EF0-4925-B88B-00E514914DA2}"/>
          </ac:spMkLst>
        </pc:spChg>
        <pc:spChg chg="add del">
          <ac:chgData name="Madhumita Saravana Kumar" userId="9ffa2865-6a19-4249-a78c-e95e8c3ee8d6" providerId="ADAL" clId="{FE2ECCFF-DD09-459C-8D7B-D065EFB80D5A}" dt="2021-12-28T08:31:24.805" v="9294" actId="22"/>
          <ac:spMkLst>
            <pc:docMk/>
            <pc:sldMk cId="3458377386" sldId="664"/>
            <ac:spMk id="72" creationId="{8371F2F6-CB27-4743-9A52-D5008507F8C0}"/>
          </ac:spMkLst>
        </pc:spChg>
        <pc:spChg chg="add del">
          <ac:chgData name="Madhumita Saravana Kumar" userId="9ffa2865-6a19-4249-a78c-e95e8c3ee8d6" providerId="ADAL" clId="{FE2ECCFF-DD09-459C-8D7B-D065EFB80D5A}" dt="2021-12-28T08:31:27.462" v="9298" actId="22"/>
          <ac:spMkLst>
            <pc:docMk/>
            <pc:sldMk cId="3458377386" sldId="664"/>
            <ac:spMk id="74" creationId="{53EF2CBE-F1F0-457C-BF78-B4D94B5F79BD}"/>
          </ac:spMkLst>
        </pc:spChg>
        <pc:spChg chg="add mod">
          <ac:chgData name="Madhumita Saravana Kumar" userId="9ffa2865-6a19-4249-a78c-e95e8c3ee8d6" providerId="ADAL" clId="{FE2ECCFF-DD09-459C-8D7B-D065EFB80D5A}" dt="2021-12-28T08:35:35.181" v="9378" actId="20577"/>
          <ac:spMkLst>
            <pc:docMk/>
            <pc:sldMk cId="3458377386" sldId="664"/>
            <ac:spMk id="76" creationId="{1E84D2FB-7C3C-46DD-B241-C9D64199A180}"/>
          </ac:spMkLst>
        </pc:spChg>
        <pc:spChg chg="add mod">
          <ac:chgData name="Madhumita Saravana Kumar" userId="9ffa2865-6a19-4249-a78c-e95e8c3ee8d6" providerId="ADAL" clId="{FE2ECCFF-DD09-459C-8D7B-D065EFB80D5A}" dt="2021-12-28T08:40:27.410" v="9449" actId="1035"/>
          <ac:spMkLst>
            <pc:docMk/>
            <pc:sldMk cId="3458377386" sldId="664"/>
            <ac:spMk id="79" creationId="{672EA073-E9F1-49A6-84AF-9B5D298E5163}"/>
          </ac:spMkLst>
        </pc:spChg>
        <pc:spChg chg="mod">
          <ac:chgData name="Madhumita Saravana Kumar" userId="9ffa2865-6a19-4249-a78c-e95e8c3ee8d6" providerId="ADAL" clId="{FE2ECCFF-DD09-459C-8D7B-D065EFB80D5A}" dt="2021-12-23T14:55:33.079" v="8964"/>
          <ac:spMkLst>
            <pc:docMk/>
            <pc:sldMk cId="3458377386" sldId="664"/>
            <ac:spMk id="80" creationId="{6051D026-0E3C-47F2-986D-7D9403B1C4F6}"/>
          </ac:spMkLst>
        </pc:spChg>
        <pc:spChg chg="add mod">
          <ac:chgData name="Madhumita Saravana Kumar" userId="9ffa2865-6a19-4249-a78c-e95e8c3ee8d6" providerId="ADAL" clId="{FE2ECCFF-DD09-459C-8D7B-D065EFB80D5A}" dt="2021-12-28T08:33:22.284" v="9338" actId="571"/>
          <ac:spMkLst>
            <pc:docMk/>
            <pc:sldMk cId="3458377386" sldId="664"/>
            <ac:spMk id="85" creationId="{4899C5FB-A475-4A0C-9552-9FB42231240B}"/>
          </ac:spMkLst>
        </pc:spChg>
        <pc:spChg chg="add mod">
          <ac:chgData name="Madhumita Saravana Kumar" userId="9ffa2865-6a19-4249-a78c-e95e8c3ee8d6" providerId="ADAL" clId="{FE2ECCFF-DD09-459C-8D7B-D065EFB80D5A}" dt="2021-12-28T08:40:27.410" v="9449" actId="1035"/>
          <ac:spMkLst>
            <pc:docMk/>
            <pc:sldMk cId="3458377386" sldId="664"/>
            <ac:spMk id="88" creationId="{ED091FE7-E658-48C7-9402-5692A3529C05}"/>
          </ac:spMkLst>
        </pc:spChg>
        <pc:spChg chg="add mod">
          <ac:chgData name="Madhumita Saravana Kumar" userId="9ffa2865-6a19-4249-a78c-e95e8c3ee8d6" providerId="ADAL" clId="{FE2ECCFF-DD09-459C-8D7B-D065EFB80D5A}" dt="2021-12-28T08:40:27.410" v="9449" actId="1035"/>
          <ac:spMkLst>
            <pc:docMk/>
            <pc:sldMk cId="3458377386" sldId="664"/>
            <ac:spMk id="89" creationId="{9B60737D-F581-4F10-8741-CE6925CDBA16}"/>
          </ac:spMkLst>
        </pc:spChg>
        <pc:spChg chg="add mod">
          <ac:chgData name="Madhumita Saravana Kumar" userId="9ffa2865-6a19-4249-a78c-e95e8c3ee8d6" providerId="ADAL" clId="{FE2ECCFF-DD09-459C-8D7B-D065EFB80D5A}" dt="2021-12-28T08:33:46.962" v="9342" actId="571"/>
          <ac:spMkLst>
            <pc:docMk/>
            <pc:sldMk cId="3458377386" sldId="664"/>
            <ac:spMk id="90" creationId="{D0372A79-65C1-454F-BE77-7601084471C3}"/>
          </ac:spMkLst>
        </pc:spChg>
        <pc:spChg chg="mod">
          <ac:chgData name="Madhumita Saravana Kumar" userId="9ffa2865-6a19-4249-a78c-e95e8c3ee8d6" providerId="ADAL" clId="{FE2ECCFF-DD09-459C-8D7B-D065EFB80D5A}" dt="2022-01-05T14:52:36.734" v="18608" actId="14100"/>
          <ac:spMkLst>
            <pc:docMk/>
            <pc:sldMk cId="3458377386" sldId="664"/>
            <ac:spMk id="94" creationId="{9410F56B-45D1-469E-8B30-6A8E3206E710}"/>
          </ac:spMkLst>
        </pc:spChg>
        <pc:spChg chg="add mod">
          <ac:chgData name="Madhumita Saravana Kumar" userId="9ffa2865-6a19-4249-a78c-e95e8c3ee8d6" providerId="ADAL" clId="{FE2ECCFF-DD09-459C-8D7B-D065EFB80D5A}" dt="2021-12-28T08:40:27.410" v="9449" actId="1035"/>
          <ac:spMkLst>
            <pc:docMk/>
            <pc:sldMk cId="3458377386" sldId="664"/>
            <ac:spMk id="101" creationId="{3726C52A-4C90-4354-BA14-B9CEB0A33D2A}"/>
          </ac:spMkLst>
        </pc:spChg>
        <pc:spChg chg="add mod">
          <ac:chgData name="Madhumita Saravana Kumar" userId="9ffa2865-6a19-4249-a78c-e95e8c3ee8d6" providerId="ADAL" clId="{FE2ECCFF-DD09-459C-8D7B-D065EFB80D5A}" dt="2021-12-28T08:40:27.410" v="9449" actId="1035"/>
          <ac:spMkLst>
            <pc:docMk/>
            <pc:sldMk cId="3458377386" sldId="664"/>
            <ac:spMk id="102" creationId="{1DAB8DAF-1DF9-4D9E-BD69-2BD77C83E218}"/>
          </ac:spMkLst>
        </pc:spChg>
        <pc:spChg chg="add mod">
          <ac:chgData name="Madhumita Saravana Kumar" userId="9ffa2865-6a19-4249-a78c-e95e8c3ee8d6" providerId="ADAL" clId="{FE2ECCFF-DD09-459C-8D7B-D065EFB80D5A}" dt="2021-12-28T08:40:27.410" v="9449" actId="1035"/>
          <ac:spMkLst>
            <pc:docMk/>
            <pc:sldMk cId="3458377386" sldId="664"/>
            <ac:spMk id="103" creationId="{510A9F91-78A5-4C2D-8615-CAA915CA4D4E}"/>
          </ac:spMkLst>
        </pc:spChg>
        <pc:spChg chg="add del mod">
          <ac:chgData name="Madhumita Saravana Kumar" userId="9ffa2865-6a19-4249-a78c-e95e8c3ee8d6" providerId="ADAL" clId="{FE2ECCFF-DD09-459C-8D7B-D065EFB80D5A}" dt="2021-12-28T08:38:45.596" v="9406" actId="478"/>
          <ac:spMkLst>
            <pc:docMk/>
            <pc:sldMk cId="3458377386" sldId="664"/>
            <ac:spMk id="104" creationId="{4E3C2C48-B6B1-4B3A-8CD0-3106FCFF9C2E}"/>
          </ac:spMkLst>
        </pc:spChg>
        <pc:spChg chg="add del mod">
          <ac:chgData name="Madhumita Saravana Kumar" userId="9ffa2865-6a19-4249-a78c-e95e8c3ee8d6" providerId="ADAL" clId="{FE2ECCFF-DD09-459C-8D7B-D065EFB80D5A}" dt="2021-12-28T08:34:45.870" v="9359" actId="478"/>
          <ac:spMkLst>
            <pc:docMk/>
            <pc:sldMk cId="3458377386" sldId="664"/>
            <ac:spMk id="105" creationId="{17C9DDD2-402F-4964-88FC-0044A3273B9A}"/>
          </ac:spMkLst>
        </pc:spChg>
        <pc:spChg chg="add mod">
          <ac:chgData name="Madhumita Saravana Kumar" userId="9ffa2865-6a19-4249-a78c-e95e8c3ee8d6" providerId="ADAL" clId="{FE2ECCFF-DD09-459C-8D7B-D065EFB80D5A}" dt="2021-12-28T08:40:27.410" v="9449" actId="1035"/>
          <ac:spMkLst>
            <pc:docMk/>
            <pc:sldMk cId="3458377386" sldId="664"/>
            <ac:spMk id="106" creationId="{22EED219-61BF-43D3-A9E2-4A7747AC20C3}"/>
          </ac:spMkLst>
        </pc:spChg>
        <pc:spChg chg="del">
          <ac:chgData name="Madhumita Saravana Kumar" userId="9ffa2865-6a19-4249-a78c-e95e8c3ee8d6" providerId="ADAL" clId="{FE2ECCFF-DD09-459C-8D7B-D065EFB80D5A}" dt="2021-12-23T14:55:21.009" v="8962" actId="478"/>
          <ac:spMkLst>
            <pc:docMk/>
            <pc:sldMk cId="3458377386" sldId="664"/>
            <ac:spMk id="106" creationId="{E80DA4B1-1952-4DF3-B8F7-D55D4223B466}"/>
          </ac:spMkLst>
        </pc:spChg>
        <pc:spChg chg="add mod">
          <ac:chgData name="Madhumita Saravana Kumar" userId="9ffa2865-6a19-4249-a78c-e95e8c3ee8d6" providerId="ADAL" clId="{FE2ECCFF-DD09-459C-8D7B-D065EFB80D5A}" dt="2021-12-28T09:07:15.122" v="9876" actId="1076"/>
          <ac:spMkLst>
            <pc:docMk/>
            <pc:sldMk cId="3458377386" sldId="664"/>
            <ac:spMk id="107" creationId="{B60E2D35-4633-47C8-B7FA-015576A26297}"/>
          </ac:spMkLst>
        </pc:spChg>
        <pc:spChg chg="del">
          <ac:chgData name="Madhumita Saravana Kumar" userId="9ffa2865-6a19-4249-a78c-e95e8c3ee8d6" providerId="ADAL" clId="{FE2ECCFF-DD09-459C-8D7B-D065EFB80D5A}" dt="2021-12-23T14:55:21.009" v="8962" actId="478"/>
          <ac:spMkLst>
            <pc:docMk/>
            <pc:sldMk cId="3458377386" sldId="664"/>
            <ac:spMk id="120" creationId="{5BB56C7E-C3A0-49BF-B2D3-6F01CB368214}"/>
          </ac:spMkLst>
        </pc:spChg>
        <pc:spChg chg="del">
          <ac:chgData name="Madhumita Saravana Kumar" userId="9ffa2865-6a19-4249-a78c-e95e8c3ee8d6" providerId="ADAL" clId="{FE2ECCFF-DD09-459C-8D7B-D065EFB80D5A}" dt="2021-12-23T14:55:21.009" v="8962" actId="478"/>
          <ac:spMkLst>
            <pc:docMk/>
            <pc:sldMk cId="3458377386" sldId="664"/>
            <ac:spMk id="123" creationId="{8525DE5A-6332-41F7-A7E6-F279F05833D7}"/>
          </ac:spMkLst>
        </pc:spChg>
        <pc:spChg chg="del">
          <ac:chgData name="Madhumita Saravana Kumar" userId="9ffa2865-6a19-4249-a78c-e95e8c3ee8d6" providerId="ADAL" clId="{FE2ECCFF-DD09-459C-8D7B-D065EFB80D5A}" dt="2021-12-23T14:55:21.009" v="8962" actId="478"/>
          <ac:spMkLst>
            <pc:docMk/>
            <pc:sldMk cId="3458377386" sldId="664"/>
            <ac:spMk id="124" creationId="{0F019727-5499-4612-80BD-B0D5A1180C24}"/>
          </ac:spMkLst>
        </pc:spChg>
        <pc:spChg chg="mod">
          <ac:chgData name="Madhumita Saravana Kumar" userId="9ffa2865-6a19-4249-a78c-e95e8c3ee8d6" providerId="ADAL" clId="{FE2ECCFF-DD09-459C-8D7B-D065EFB80D5A}" dt="2021-12-23T14:55:33.079" v="8964"/>
          <ac:spMkLst>
            <pc:docMk/>
            <pc:sldMk cId="3458377386" sldId="664"/>
            <ac:spMk id="125" creationId="{1EA7B534-F4FB-4441-B4B7-53EE3A5C1DEE}"/>
          </ac:spMkLst>
        </pc:spChg>
        <pc:spChg chg="del">
          <ac:chgData name="Madhumita Saravana Kumar" userId="9ffa2865-6a19-4249-a78c-e95e8c3ee8d6" providerId="ADAL" clId="{FE2ECCFF-DD09-459C-8D7B-D065EFB80D5A}" dt="2021-12-23T14:55:21.009" v="8962" actId="478"/>
          <ac:spMkLst>
            <pc:docMk/>
            <pc:sldMk cId="3458377386" sldId="664"/>
            <ac:spMk id="133" creationId="{83605322-F5CD-4542-968F-6199D6EEBBD2}"/>
          </ac:spMkLst>
        </pc:spChg>
        <pc:spChg chg="mod">
          <ac:chgData name="Madhumita Saravana Kumar" userId="9ffa2865-6a19-4249-a78c-e95e8c3ee8d6" providerId="ADAL" clId="{FE2ECCFF-DD09-459C-8D7B-D065EFB80D5A}" dt="2021-12-23T14:55:33.079" v="8964"/>
          <ac:spMkLst>
            <pc:docMk/>
            <pc:sldMk cId="3458377386" sldId="664"/>
            <ac:spMk id="136" creationId="{D4803C60-16F1-4DE8-B4F4-0B78AD069C96}"/>
          </ac:spMkLst>
        </pc:spChg>
        <pc:spChg chg="add mod">
          <ac:chgData name="Madhumita Saravana Kumar" userId="9ffa2865-6a19-4249-a78c-e95e8c3ee8d6" providerId="ADAL" clId="{FE2ECCFF-DD09-459C-8D7B-D065EFB80D5A}" dt="2021-12-28T08:40:27.410" v="9449" actId="1035"/>
          <ac:spMkLst>
            <pc:docMk/>
            <pc:sldMk cId="3458377386" sldId="664"/>
            <ac:spMk id="142" creationId="{441576A1-9E26-410F-A4F3-B57E3F76723B}"/>
          </ac:spMkLst>
        </pc:spChg>
        <pc:spChg chg="add del mod">
          <ac:chgData name="Madhumita Saravana Kumar" userId="9ffa2865-6a19-4249-a78c-e95e8c3ee8d6" providerId="ADAL" clId="{FE2ECCFF-DD09-459C-8D7B-D065EFB80D5A}" dt="2021-12-23T15:00:32.752" v="9004" actId="478"/>
          <ac:spMkLst>
            <pc:docMk/>
            <pc:sldMk cId="3458377386" sldId="664"/>
            <ac:spMk id="149" creationId="{8C2CB70B-19B3-4D50-9CED-EF9B481DBF8A}"/>
          </ac:spMkLst>
        </pc:spChg>
        <pc:spChg chg="del">
          <ac:chgData name="Madhumita Saravana Kumar" userId="9ffa2865-6a19-4249-a78c-e95e8c3ee8d6" providerId="ADAL" clId="{FE2ECCFF-DD09-459C-8D7B-D065EFB80D5A}" dt="2021-12-23T14:55:16.884" v="8960" actId="478"/>
          <ac:spMkLst>
            <pc:docMk/>
            <pc:sldMk cId="3458377386" sldId="664"/>
            <ac:spMk id="152" creationId="{C6C6A9FB-B423-4E7B-B492-470F881B5569}"/>
          </ac:spMkLst>
        </pc:spChg>
        <pc:spChg chg="del">
          <ac:chgData name="Madhumita Saravana Kumar" userId="9ffa2865-6a19-4249-a78c-e95e8c3ee8d6" providerId="ADAL" clId="{FE2ECCFF-DD09-459C-8D7B-D065EFB80D5A}" dt="2021-12-23T14:55:21.009" v="8962" actId="478"/>
          <ac:spMkLst>
            <pc:docMk/>
            <pc:sldMk cId="3458377386" sldId="664"/>
            <ac:spMk id="153" creationId="{DE89546A-0564-4BB4-94F8-66E0424FA6BD}"/>
          </ac:spMkLst>
        </pc:spChg>
        <pc:spChg chg="del">
          <ac:chgData name="Madhumita Saravana Kumar" userId="9ffa2865-6a19-4249-a78c-e95e8c3ee8d6" providerId="ADAL" clId="{FE2ECCFF-DD09-459C-8D7B-D065EFB80D5A}" dt="2021-12-23T14:55:21.009" v="8962" actId="478"/>
          <ac:spMkLst>
            <pc:docMk/>
            <pc:sldMk cId="3458377386" sldId="664"/>
            <ac:spMk id="154" creationId="{B9FA6D7D-F571-4253-ACD7-F0487156EBA3}"/>
          </ac:spMkLst>
        </pc:spChg>
        <pc:spChg chg="del">
          <ac:chgData name="Madhumita Saravana Kumar" userId="9ffa2865-6a19-4249-a78c-e95e8c3ee8d6" providerId="ADAL" clId="{FE2ECCFF-DD09-459C-8D7B-D065EFB80D5A}" dt="2021-12-23T14:55:21.009" v="8962" actId="478"/>
          <ac:spMkLst>
            <pc:docMk/>
            <pc:sldMk cId="3458377386" sldId="664"/>
            <ac:spMk id="155" creationId="{C013E193-D561-4667-A6AF-9CA767E717A5}"/>
          </ac:spMkLst>
        </pc:spChg>
        <pc:spChg chg="del">
          <ac:chgData name="Madhumita Saravana Kumar" userId="9ffa2865-6a19-4249-a78c-e95e8c3ee8d6" providerId="ADAL" clId="{FE2ECCFF-DD09-459C-8D7B-D065EFB80D5A}" dt="2021-12-23T14:55:22.505" v="8963" actId="478"/>
          <ac:spMkLst>
            <pc:docMk/>
            <pc:sldMk cId="3458377386" sldId="664"/>
            <ac:spMk id="156" creationId="{5108EE4D-E47C-4BDA-ADDF-9DB26D9B604E}"/>
          </ac:spMkLst>
        </pc:spChg>
        <pc:spChg chg="add mod">
          <ac:chgData name="Madhumita Saravana Kumar" userId="9ffa2865-6a19-4249-a78c-e95e8c3ee8d6" providerId="ADAL" clId="{FE2ECCFF-DD09-459C-8D7B-D065EFB80D5A}" dt="2021-12-28T08:30:40.149" v="9225" actId="1037"/>
          <ac:spMkLst>
            <pc:docMk/>
            <pc:sldMk cId="3458377386" sldId="664"/>
            <ac:spMk id="176" creationId="{EE13C20B-6921-4B22-99B6-811709310BDC}"/>
          </ac:spMkLst>
        </pc:spChg>
        <pc:spChg chg="add mod">
          <ac:chgData name="Madhumita Saravana Kumar" userId="9ffa2865-6a19-4249-a78c-e95e8c3ee8d6" providerId="ADAL" clId="{FE2ECCFF-DD09-459C-8D7B-D065EFB80D5A}" dt="2021-12-28T08:40:27.410" v="9449" actId="1035"/>
          <ac:spMkLst>
            <pc:docMk/>
            <pc:sldMk cId="3458377386" sldId="664"/>
            <ac:spMk id="177" creationId="{8D80900F-5A27-4994-95D9-A6601C13F54F}"/>
          </ac:spMkLst>
        </pc:spChg>
        <pc:spChg chg="add mod">
          <ac:chgData name="Madhumita Saravana Kumar" userId="9ffa2865-6a19-4249-a78c-e95e8c3ee8d6" providerId="ADAL" clId="{FE2ECCFF-DD09-459C-8D7B-D065EFB80D5A}" dt="2021-12-28T08:40:27.410" v="9449" actId="1035"/>
          <ac:spMkLst>
            <pc:docMk/>
            <pc:sldMk cId="3458377386" sldId="664"/>
            <ac:spMk id="178" creationId="{C973C6C9-529A-4632-BD2A-997D36770743}"/>
          </ac:spMkLst>
        </pc:spChg>
        <pc:spChg chg="add del mod">
          <ac:chgData name="Madhumita Saravana Kumar" userId="9ffa2865-6a19-4249-a78c-e95e8c3ee8d6" providerId="ADAL" clId="{FE2ECCFF-DD09-459C-8D7B-D065EFB80D5A}" dt="2021-12-23T15:00:32.752" v="9004" actId="478"/>
          <ac:spMkLst>
            <pc:docMk/>
            <pc:sldMk cId="3458377386" sldId="664"/>
            <ac:spMk id="179" creationId="{5EB621D2-B192-4DB6-8B2D-65CFC31C13C4}"/>
          </ac:spMkLst>
        </pc:spChg>
        <pc:spChg chg="add del mod">
          <ac:chgData name="Madhumita Saravana Kumar" userId="9ffa2865-6a19-4249-a78c-e95e8c3ee8d6" providerId="ADAL" clId="{FE2ECCFF-DD09-459C-8D7B-D065EFB80D5A}" dt="2021-12-23T15:00:32.752" v="9004" actId="478"/>
          <ac:spMkLst>
            <pc:docMk/>
            <pc:sldMk cId="3458377386" sldId="664"/>
            <ac:spMk id="180" creationId="{89C47786-302F-4498-B32A-720F3D7F559D}"/>
          </ac:spMkLst>
        </pc:spChg>
        <pc:spChg chg="add del">
          <ac:chgData name="Madhumita Saravana Kumar" userId="9ffa2865-6a19-4249-a78c-e95e8c3ee8d6" providerId="ADAL" clId="{FE2ECCFF-DD09-459C-8D7B-D065EFB80D5A}" dt="2021-12-23T15:01:52.344" v="9006" actId="478"/>
          <ac:spMkLst>
            <pc:docMk/>
            <pc:sldMk cId="3458377386" sldId="664"/>
            <ac:spMk id="184" creationId="{8ED8E534-5BF8-426B-8171-F03766F26180}"/>
          </ac:spMkLst>
        </pc:spChg>
        <pc:spChg chg="add mod">
          <ac:chgData name="Madhumita Saravana Kumar" userId="9ffa2865-6a19-4249-a78c-e95e8c3ee8d6" providerId="ADAL" clId="{FE2ECCFF-DD09-459C-8D7B-D065EFB80D5A}" dt="2021-12-28T08:30:40.149" v="9225" actId="1037"/>
          <ac:spMkLst>
            <pc:docMk/>
            <pc:sldMk cId="3458377386" sldId="664"/>
            <ac:spMk id="187" creationId="{F0C5A7CF-FB45-4840-A2A4-7FF25C208358}"/>
          </ac:spMkLst>
        </pc:spChg>
        <pc:spChg chg="add mod">
          <ac:chgData name="Madhumita Saravana Kumar" userId="9ffa2865-6a19-4249-a78c-e95e8c3ee8d6" providerId="ADAL" clId="{FE2ECCFF-DD09-459C-8D7B-D065EFB80D5A}" dt="2021-12-28T08:30:40.149" v="9225" actId="1037"/>
          <ac:spMkLst>
            <pc:docMk/>
            <pc:sldMk cId="3458377386" sldId="664"/>
            <ac:spMk id="188" creationId="{53B87DA2-F6E6-4EA8-ACCB-58E075EB50B7}"/>
          </ac:spMkLst>
        </pc:spChg>
        <pc:spChg chg="add mod">
          <ac:chgData name="Madhumita Saravana Kumar" userId="9ffa2865-6a19-4249-a78c-e95e8c3ee8d6" providerId="ADAL" clId="{FE2ECCFF-DD09-459C-8D7B-D065EFB80D5A}" dt="2021-12-28T08:30:40.149" v="9225" actId="1037"/>
          <ac:spMkLst>
            <pc:docMk/>
            <pc:sldMk cId="3458377386" sldId="664"/>
            <ac:spMk id="190" creationId="{7A3EEF8A-45B7-4EC6-8241-5BD32EDB1135}"/>
          </ac:spMkLst>
        </pc:spChg>
        <pc:spChg chg="add mod">
          <ac:chgData name="Madhumita Saravana Kumar" userId="9ffa2865-6a19-4249-a78c-e95e8c3ee8d6" providerId="ADAL" clId="{FE2ECCFF-DD09-459C-8D7B-D065EFB80D5A}" dt="2021-12-28T08:40:27.410" v="9449" actId="1035"/>
          <ac:spMkLst>
            <pc:docMk/>
            <pc:sldMk cId="3458377386" sldId="664"/>
            <ac:spMk id="194" creationId="{8182E1D7-E676-40A2-A792-5FB1557E068E}"/>
          </ac:spMkLst>
        </pc:spChg>
        <pc:spChg chg="add mod">
          <ac:chgData name="Madhumita Saravana Kumar" userId="9ffa2865-6a19-4249-a78c-e95e8c3ee8d6" providerId="ADAL" clId="{FE2ECCFF-DD09-459C-8D7B-D065EFB80D5A}" dt="2021-12-28T08:40:27.410" v="9449" actId="1035"/>
          <ac:spMkLst>
            <pc:docMk/>
            <pc:sldMk cId="3458377386" sldId="664"/>
            <ac:spMk id="195" creationId="{93166248-43F1-4DCA-9454-1B03745134E2}"/>
          </ac:spMkLst>
        </pc:spChg>
        <pc:spChg chg="add del mod">
          <ac:chgData name="Madhumita Saravana Kumar" userId="9ffa2865-6a19-4249-a78c-e95e8c3ee8d6" providerId="ADAL" clId="{FE2ECCFF-DD09-459C-8D7B-D065EFB80D5A}" dt="2021-12-23T15:07:06.844" v="9017" actId="478"/>
          <ac:spMkLst>
            <pc:docMk/>
            <pc:sldMk cId="3458377386" sldId="664"/>
            <ac:spMk id="197" creationId="{EF4D2294-596A-4D09-ADC0-164AC2A81E55}"/>
          </ac:spMkLst>
        </pc:spChg>
        <pc:spChg chg="mod">
          <ac:chgData name="Madhumita Saravana Kumar" userId="9ffa2865-6a19-4249-a78c-e95e8c3ee8d6" providerId="ADAL" clId="{FE2ECCFF-DD09-459C-8D7B-D065EFB80D5A}" dt="2021-12-23T15:06:58.891" v="9014"/>
          <ac:spMkLst>
            <pc:docMk/>
            <pc:sldMk cId="3458377386" sldId="664"/>
            <ac:spMk id="199" creationId="{A9B4ED68-B24C-4DA7-9B30-D63CB71E0B8B}"/>
          </ac:spMkLst>
        </pc:spChg>
        <pc:spChg chg="mod">
          <ac:chgData name="Madhumita Saravana Kumar" userId="9ffa2865-6a19-4249-a78c-e95e8c3ee8d6" providerId="ADAL" clId="{FE2ECCFF-DD09-459C-8D7B-D065EFB80D5A}" dt="2021-12-23T15:06:58.891" v="9014"/>
          <ac:spMkLst>
            <pc:docMk/>
            <pc:sldMk cId="3458377386" sldId="664"/>
            <ac:spMk id="200" creationId="{526F78DB-D542-4FD8-AEE9-880351D41871}"/>
          </ac:spMkLst>
        </pc:spChg>
        <pc:spChg chg="add mod">
          <ac:chgData name="Madhumita Saravana Kumar" userId="9ffa2865-6a19-4249-a78c-e95e8c3ee8d6" providerId="ADAL" clId="{FE2ECCFF-DD09-459C-8D7B-D065EFB80D5A}" dt="2021-12-28T08:40:27.410" v="9449" actId="1035"/>
          <ac:spMkLst>
            <pc:docMk/>
            <pc:sldMk cId="3458377386" sldId="664"/>
            <ac:spMk id="201" creationId="{9959E9E6-D06C-485E-99FE-E1821B8A5831}"/>
          </ac:spMkLst>
        </pc:spChg>
        <pc:grpChg chg="del">
          <ac:chgData name="Madhumita Saravana Kumar" userId="9ffa2865-6a19-4249-a78c-e95e8c3ee8d6" providerId="ADAL" clId="{FE2ECCFF-DD09-459C-8D7B-D065EFB80D5A}" dt="2021-12-23T14:55:21.009" v="8962" actId="478"/>
          <ac:grpSpMkLst>
            <pc:docMk/>
            <pc:sldMk cId="3458377386" sldId="664"/>
            <ac:grpSpMk id="59" creationId="{B9542BB9-0CD6-45BF-A89A-53CB84D26512}"/>
          </ac:grpSpMkLst>
        </pc:grpChg>
        <pc:grpChg chg="add mod">
          <ac:chgData name="Madhumita Saravana Kumar" userId="9ffa2865-6a19-4249-a78c-e95e8c3ee8d6" providerId="ADAL" clId="{FE2ECCFF-DD09-459C-8D7B-D065EFB80D5A}" dt="2021-12-28T08:30:40.149" v="9225" actId="1037"/>
          <ac:grpSpMkLst>
            <pc:docMk/>
            <pc:sldMk cId="3458377386" sldId="664"/>
            <ac:grpSpMk id="77" creationId="{373D7297-0318-4FA0-A018-13B0A272BB82}"/>
          </ac:grpSpMkLst>
        </pc:grpChg>
        <pc:grpChg chg="mod">
          <ac:chgData name="Madhumita Saravana Kumar" userId="9ffa2865-6a19-4249-a78c-e95e8c3ee8d6" providerId="ADAL" clId="{FE2ECCFF-DD09-459C-8D7B-D065EFB80D5A}" dt="2021-12-23T14:55:33.079" v="8964"/>
          <ac:grpSpMkLst>
            <pc:docMk/>
            <pc:sldMk cId="3458377386" sldId="664"/>
            <ac:grpSpMk id="81" creationId="{E91EDDE4-C1D5-41B1-A12F-E01EC920AE8D}"/>
          </ac:grpSpMkLst>
        </pc:grpChg>
        <pc:grpChg chg="mod">
          <ac:chgData name="Madhumita Saravana Kumar" userId="9ffa2865-6a19-4249-a78c-e95e8c3ee8d6" providerId="ADAL" clId="{FE2ECCFF-DD09-459C-8D7B-D065EFB80D5A}" dt="2021-12-23T14:55:33.079" v="8964"/>
          <ac:grpSpMkLst>
            <pc:docMk/>
            <pc:sldMk cId="3458377386" sldId="664"/>
            <ac:grpSpMk id="82" creationId="{73891D64-72C0-4FDA-A619-CEBB892D8467}"/>
          </ac:grpSpMkLst>
        </pc:grpChg>
        <pc:grpChg chg="mod">
          <ac:chgData name="Madhumita Saravana Kumar" userId="9ffa2865-6a19-4249-a78c-e95e8c3ee8d6" providerId="ADAL" clId="{FE2ECCFF-DD09-459C-8D7B-D065EFB80D5A}" dt="2021-12-23T14:55:33.079" v="8964"/>
          <ac:grpSpMkLst>
            <pc:docMk/>
            <pc:sldMk cId="3458377386" sldId="664"/>
            <ac:grpSpMk id="84" creationId="{ACD55787-A193-4FF7-AFC8-0C0A8F5B5FCF}"/>
          </ac:grpSpMkLst>
        </pc:grpChg>
        <pc:grpChg chg="del">
          <ac:chgData name="Madhumita Saravana Kumar" userId="9ffa2865-6a19-4249-a78c-e95e8c3ee8d6" providerId="ADAL" clId="{FE2ECCFF-DD09-459C-8D7B-D065EFB80D5A}" dt="2021-12-23T14:55:21.009" v="8962" actId="478"/>
          <ac:grpSpMkLst>
            <pc:docMk/>
            <pc:sldMk cId="3458377386" sldId="664"/>
            <ac:grpSpMk id="85" creationId="{FB98579D-7A1F-43B8-A253-AFECA4B25548}"/>
          </ac:grpSpMkLst>
        </pc:grpChg>
        <pc:grpChg chg="del">
          <ac:chgData name="Madhumita Saravana Kumar" userId="9ffa2865-6a19-4249-a78c-e95e8c3ee8d6" providerId="ADAL" clId="{FE2ECCFF-DD09-459C-8D7B-D065EFB80D5A}" dt="2021-12-23T14:55:21.009" v="8962" actId="478"/>
          <ac:grpSpMkLst>
            <pc:docMk/>
            <pc:sldMk cId="3458377386" sldId="664"/>
            <ac:grpSpMk id="107" creationId="{A0DA6801-AFA5-4BF4-8B2D-49BE3434DE0C}"/>
          </ac:grpSpMkLst>
        </pc:grpChg>
        <pc:grpChg chg="del">
          <ac:chgData name="Madhumita Saravana Kumar" userId="9ffa2865-6a19-4249-a78c-e95e8c3ee8d6" providerId="ADAL" clId="{FE2ECCFF-DD09-459C-8D7B-D065EFB80D5A}" dt="2021-12-23T14:55:21.009" v="8962" actId="478"/>
          <ac:grpSpMkLst>
            <pc:docMk/>
            <pc:sldMk cId="3458377386" sldId="664"/>
            <ac:grpSpMk id="130" creationId="{61FA0E30-4F73-481A-8B23-00DE6D9AAA46}"/>
          </ac:grpSpMkLst>
        </pc:grpChg>
        <pc:grpChg chg="mod">
          <ac:chgData name="Madhumita Saravana Kumar" userId="9ffa2865-6a19-4249-a78c-e95e8c3ee8d6" providerId="ADAL" clId="{FE2ECCFF-DD09-459C-8D7B-D065EFB80D5A}" dt="2021-12-23T14:55:33.079" v="8964"/>
          <ac:grpSpMkLst>
            <pc:docMk/>
            <pc:sldMk cId="3458377386" sldId="664"/>
            <ac:grpSpMk id="135" creationId="{53140D61-18C6-4809-AB43-6F35E90F4E19}"/>
          </ac:grpSpMkLst>
        </pc:grpChg>
        <pc:grpChg chg="add mod">
          <ac:chgData name="Madhumita Saravana Kumar" userId="9ffa2865-6a19-4249-a78c-e95e8c3ee8d6" providerId="ADAL" clId="{FE2ECCFF-DD09-459C-8D7B-D065EFB80D5A}" dt="2021-12-28T08:40:27.410" v="9449" actId="1035"/>
          <ac:grpSpMkLst>
            <pc:docMk/>
            <pc:sldMk cId="3458377386" sldId="664"/>
            <ac:grpSpMk id="143" creationId="{A46DC51E-ACD1-41E8-99A5-33A7BE216DF3}"/>
          </ac:grpSpMkLst>
        </pc:grpChg>
        <pc:grpChg chg="add del mod">
          <ac:chgData name="Madhumita Saravana Kumar" userId="9ffa2865-6a19-4249-a78c-e95e8c3ee8d6" providerId="ADAL" clId="{FE2ECCFF-DD09-459C-8D7B-D065EFB80D5A}" dt="2021-12-23T15:00:32.752" v="9004" actId="478"/>
          <ac:grpSpMkLst>
            <pc:docMk/>
            <pc:sldMk cId="3458377386" sldId="664"/>
            <ac:grpSpMk id="150" creationId="{46205546-FB88-45AD-8F6A-2919C9DCA204}"/>
          </ac:grpSpMkLst>
        </pc:grpChg>
        <pc:grpChg chg="del">
          <ac:chgData name="Madhumita Saravana Kumar" userId="9ffa2865-6a19-4249-a78c-e95e8c3ee8d6" providerId="ADAL" clId="{FE2ECCFF-DD09-459C-8D7B-D065EFB80D5A}" dt="2021-12-23T14:55:21.009" v="8962" actId="478"/>
          <ac:grpSpMkLst>
            <pc:docMk/>
            <pc:sldMk cId="3458377386" sldId="664"/>
            <ac:grpSpMk id="157" creationId="{7C80BDA5-B634-4446-848B-C7D0D2417B3B}"/>
          </ac:grpSpMkLst>
        </pc:grpChg>
        <pc:grpChg chg="add del mod">
          <ac:chgData name="Madhumita Saravana Kumar" userId="9ffa2865-6a19-4249-a78c-e95e8c3ee8d6" providerId="ADAL" clId="{FE2ECCFF-DD09-459C-8D7B-D065EFB80D5A}" dt="2021-12-23T15:00:32.752" v="9004" actId="478"/>
          <ac:grpSpMkLst>
            <pc:docMk/>
            <pc:sldMk cId="3458377386" sldId="664"/>
            <ac:grpSpMk id="170" creationId="{EDEF0A8A-62E3-4886-AB9A-C6A043192EED}"/>
          </ac:grpSpMkLst>
        </pc:grpChg>
        <pc:grpChg chg="add mod">
          <ac:chgData name="Madhumita Saravana Kumar" userId="9ffa2865-6a19-4249-a78c-e95e8c3ee8d6" providerId="ADAL" clId="{FE2ECCFF-DD09-459C-8D7B-D065EFB80D5A}" dt="2021-12-28T08:40:27.410" v="9449" actId="1035"/>
          <ac:grpSpMkLst>
            <pc:docMk/>
            <pc:sldMk cId="3458377386" sldId="664"/>
            <ac:grpSpMk id="198" creationId="{A88133D6-C58E-4A91-BD80-A491DC63D3EB}"/>
          </ac:grpSpMkLst>
        </pc:grpChg>
        <pc:cxnChg chg="add mod">
          <ac:chgData name="Madhumita Saravana Kumar" userId="9ffa2865-6a19-4249-a78c-e95e8c3ee8d6" providerId="ADAL" clId="{FE2ECCFF-DD09-459C-8D7B-D065EFB80D5A}" dt="2021-12-28T08:30:40.149" v="9225" actId="1037"/>
          <ac:cxnSpMkLst>
            <pc:docMk/>
            <pc:sldMk cId="3458377386" sldId="664"/>
            <ac:cxnSpMk id="5" creationId="{0BDCBB69-9FC8-4744-8659-9780B2FE9305}"/>
          </ac:cxnSpMkLst>
        </pc:cxnChg>
        <pc:cxnChg chg="add mod">
          <ac:chgData name="Madhumita Saravana Kumar" userId="9ffa2865-6a19-4249-a78c-e95e8c3ee8d6" providerId="ADAL" clId="{FE2ECCFF-DD09-459C-8D7B-D065EFB80D5A}" dt="2021-12-28T08:30:51.828" v="9260" actId="1036"/>
          <ac:cxnSpMkLst>
            <pc:docMk/>
            <pc:sldMk cId="3458377386" sldId="664"/>
            <ac:cxnSpMk id="7" creationId="{57F2C159-ECA9-4A64-A2A1-E2EA33CC6C9A}"/>
          </ac:cxnSpMkLst>
        </pc:cxnChg>
        <pc:cxnChg chg="add del mod">
          <ac:chgData name="Madhumita Saravana Kumar" userId="9ffa2865-6a19-4249-a78c-e95e8c3ee8d6" providerId="ADAL" clId="{FE2ECCFF-DD09-459C-8D7B-D065EFB80D5A}" dt="2021-12-23T14:55:51.835" v="8969" actId="478"/>
          <ac:cxnSpMkLst>
            <pc:docMk/>
            <pc:sldMk cId="3458377386" sldId="664"/>
            <ac:cxnSpMk id="7" creationId="{CA00A46A-65E5-4740-B280-477CA0543C15}"/>
          </ac:cxnSpMkLst>
        </pc:cxnChg>
        <pc:cxnChg chg="del">
          <ac:chgData name="Madhumita Saravana Kumar" userId="9ffa2865-6a19-4249-a78c-e95e8c3ee8d6" providerId="ADAL" clId="{FE2ECCFF-DD09-459C-8D7B-D065EFB80D5A}" dt="2021-12-23T14:55:21.009" v="8962" actId="478"/>
          <ac:cxnSpMkLst>
            <pc:docMk/>
            <pc:sldMk cId="3458377386" sldId="664"/>
            <ac:cxnSpMk id="9" creationId="{83A0F906-50E8-4311-9B04-2D054D6ECDFE}"/>
          </ac:cxnSpMkLst>
        </pc:cxnChg>
        <pc:cxnChg chg="del">
          <ac:chgData name="Madhumita Saravana Kumar" userId="9ffa2865-6a19-4249-a78c-e95e8c3ee8d6" providerId="ADAL" clId="{FE2ECCFF-DD09-459C-8D7B-D065EFB80D5A}" dt="2021-12-23T14:55:21.009" v="8962" actId="478"/>
          <ac:cxnSpMkLst>
            <pc:docMk/>
            <pc:sldMk cId="3458377386" sldId="664"/>
            <ac:cxnSpMk id="11" creationId="{8C12E896-3359-45C1-8A62-1A693702C114}"/>
          </ac:cxnSpMkLst>
        </pc:cxnChg>
        <pc:cxnChg chg="add del">
          <ac:chgData name="Madhumita Saravana Kumar" userId="9ffa2865-6a19-4249-a78c-e95e8c3ee8d6" providerId="ADAL" clId="{FE2ECCFF-DD09-459C-8D7B-D065EFB80D5A}" dt="2021-12-23T15:00:01.297" v="9003" actId="478"/>
          <ac:cxnSpMkLst>
            <pc:docMk/>
            <pc:sldMk cId="3458377386" sldId="664"/>
            <ac:cxnSpMk id="14" creationId="{7A32F9BC-F276-41DE-9D30-F22F933FA927}"/>
          </ac:cxnSpMkLst>
        </pc:cxnChg>
        <pc:cxnChg chg="add mod">
          <ac:chgData name="Madhumita Saravana Kumar" userId="9ffa2865-6a19-4249-a78c-e95e8c3ee8d6" providerId="ADAL" clId="{FE2ECCFF-DD09-459C-8D7B-D065EFB80D5A}" dt="2021-12-28T08:40:27.410" v="9449" actId="1035"/>
          <ac:cxnSpMkLst>
            <pc:docMk/>
            <pc:sldMk cId="3458377386" sldId="664"/>
            <ac:cxnSpMk id="78" creationId="{C767586E-D7C9-4F4B-9921-6E6B7BF9619A}"/>
          </ac:cxnSpMkLst>
        </pc:cxnChg>
        <pc:cxnChg chg="add mod">
          <ac:chgData name="Madhumita Saravana Kumar" userId="9ffa2865-6a19-4249-a78c-e95e8c3ee8d6" providerId="ADAL" clId="{FE2ECCFF-DD09-459C-8D7B-D065EFB80D5A}" dt="2021-12-28T08:33:22.284" v="9338" actId="571"/>
          <ac:cxnSpMkLst>
            <pc:docMk/>
            <pc:sldMk cId="3458377386" sldId="664"/>
            <ac:cxnSpMk id="83" creationId="{2B80C2DE-714A-4228-96A4-3B3D5B06B42F}"/>
          </ac:cxnSpMkLst>
        </pc:cxnChg>
        <pc:cxnChg chg="add mod">
          <ac:chgData name="Madhumita Saravana Kumar" userId="9ffa2865-6a19-4249-a78c-e95e8c3ee8d6" providerId="ADAL" clId="{FE2ECCFF-DD09-459C-8D7B-D065EFB80D5A}" dt="2021-12-28T08:33:20.568" v="9337" actId="571"/>
          <ac:cxnSpMkLst>
            <pc:docMk/>
            <pc:sldMk cId="3458377386" sldId="664"/>
            <ac:cxnSpMk id="86" creationId="{D6522D58-E0D1-4BE3-A57D-3CE19E65F741}"/>
          </ac:cxnSpMkLst>
        </pc:cxnChg>
        <pc:cxnChg chg="add mod">
          <ac:chgData name="Madhumita Saravana Kumar" userId="9ffa2865-6a19-4249-a78c-e95e8c3ee8d6" providerId="ADAL" clId="{FE2ECCFF-DD09-459C-8D7B-D065EFB80D5A}" dt="2021-12-28T08:40:27.410" v="9449" actId="1035"/>
          <ac:cxnSpMkLst>
            <pc:docMk/>
            <pc:sldMk cId="3458377386" sldId="664"/>
            <ac:cxnSpMk id="87" creationId="{ECBA3637-F4DE-42CE-9B23-4A156A4219FC}"/>
          </ac:cxnSpMkLst>
        </pc:cxnChg>
        <pc:cxnChg chg="add del mod">
          <ac:chgData name="Madhumita Saravana Kumar" userId="9ffa2865-6a19-4249-a78c-e95e8c3ee8d6" providerId="ADAL" clId="{FE2ECCFF-DD09-459C-8D7B-D065EFB80D5A}" dt="2021-12-28T08:34:00.140" v="9344" actId="478"/>
          <ac:cxnSpMkLst>
            <pc:docMk/>
            <pc:sldMk cId="3458377386" sldId="664"/>
            <ac:cxnSpMk id="91" creationId="{9C62B856-58CF-489E-A34A-695BC5E4FC79}"/>
          </ac:cxnSpMkLst>
        </pc:cxnChg>
        <pc:cxnChg chg="del">
          <ac:chgData name="Madhumita Saravana Kumar" userId="9ffa2865-6a19-4249-a78c-e95e8c3ee8d6" providerId="ADAL" clId="{FE2ECCFF-DD09-459C-8D7B-D065EFB80D5A}" dt="2021-12-23T14:55:21.009" v="8962" actId="478"/>
          <ac:cxnSpMkLst>
            <pc:docMk/>
            <pc:sldMk cId="3458377386" sldId="664"/>
            <ac:cxnSpMk id="119" creationId="{BF427AD7-A223-4327-92EF-CC3B2AEEBCD0}"/>
          </ac:cxnSpMkLst>
        </pc:cxnChg>
        <pc:cxnChg chg="del">
          <ac:chgData name="Madhumita Saravana Kumar" userId="9ffa2865-6a19-4249-a78c-e95e8c3ee8d6" providerId="ADAL" clId="{FE2ECCFF-DD09-459C-8D7B-D065EFB80D5A}" dt="2021-12-23T14:55:21.009" v="8962" actId="478"/>
          <ac:cxnSpMkLst>
            <pc:docMk/>
            <pc:sldMk cId="3458377386" sldId="664"/>
            <ac:cxnSpMk id="121" creationId="{43486478-7904-4554-8C01-5E2A11EC4EC0}"/>
          </ac:cxnSpMkLst>
        </pc:cxnChg>
        <pc:cxnChg chg="del">
          <ac:chgData name="Madhumita Saravana Kumar" userId="9ffa2865-6a19-4249-a78c-e95e8c3ee8d6" providerId="ADAL" clId="{FE2ECCFF-DD09-459C-8D7B-D065EFB80D5A}" dt="2021-12-23T14:55:21.009" v="8962" actId="478"/>
          <ac:cxnSpMkLst>
            <pc:docMk/>
            <pc:sldMk cId="3458377386" sldId="664"/>
            <ac:cxnSpMk id="122" creationId="{EBB64A34-4E88-498F-8517-31AEA48F6103}"/>
          </ac:cxnSpMkLst>
        </pc:cxnChg>
        <pc:cxnChg chg="mod">
          <ac:chgData name="Madhumita Saravana Kumar" userId="9ffa2865-6a19-4249-a78c-e95e8c3ee8d6" providerId="ADAL" clId="{FE2ECCFF-DD09-459C-8D7B-D065EFB80D5A}" dt="2021-12-23T14:55:33.079" v="8964"/>
          <ac:cxnSpMkLst>
            <pc:docMk/>
            <pc:sldMk cId="3458377386" sldId="664"/>
            <ac:cxnSpMk id="126" creationId="{8D5F87BF-CCF6-4C26-A764-9B630F540AEA}"/>
          </ac:cxnSpMkLst>
        </pc:cxnChg>
        <pc:cxnChg chg="mod">
          <ac:chgData name="Madhumita Saravana Kumar" userId="9ffa2865-6a19-4249-a78c-e95e8c3ee8d6" providerId="ADAL" clId="{FE2ECCFF-DD09-459C-8D7B-D065EFB80D5A}" dt="2021-12-23T14:55:33.079" v="8964"/>
          <ac:cxnSpMkLst>
            <pc:docMk/>
            <pc:sldMk cId="3458377386" sldId="664"/>
            <ac:cxnSpMk id="127" creationId="{1E26DD54-665B-40BC-8CA4-C2E522A736D6}"/>
          </ac:cxnSpMkLst>
        </pc:cxnChg>
        <pc:cxnChg chg="mod">
          <ac:chgData name="Madhumita Saravana Kumar" userId="9ffa2865-6a19-4249-a78c-e95e8c3ee8d6" providerId="ADAL" clId="{FE2ECCFF-DD09-459C-8D7B-D065EFB80D5A}" dt="2021-12-23T14:55:33.079" v="8964"/>
          <ac:cxnSpMkLst>
            <pc:docMk/>
            <pc:sldMk cId="3458377386" sldId="664"/>
            <ac:cxnSpMk id="128" creationId="{662F8CD3-6051-40CA-B105-787C1BF0CB30}"/>
          </ac:cxnSpMkLst>
        </pc:cxnChg>
        <pc:cxnChg chg="mod">
          <ac:chgData name="Madhumita Saravana Kumar" userId="9ffa2865-6a19-4249-a78c-e95e8c3ee8d6" providerId="ADAL" clId="{FE2ECCFF-DD09-459C-8D7B-D065EFB80D5A}" dt="2021-12-23T14:55:33.079" v="8964"/>
          <ac:cxnSpMkLst>
            <pc:docMk/>
            <pc:sldMk cId="3458377386" sldId="664"/>
            <ac:cxnSpMk id="129" creationId="{929BEEAC-1C52-414E-9CD2-C4614950AEBD}"/>
          </ac:cxnSpMkLst>
        </pc:cxnChg>
        <pc:cxnChg chg="mod">
          <ac:chgData name="Madhumita Saravana Kumar" userId="9ffa2865-6a19-4249-a78c-e95e8c3ee8d6" providerId="ADAL" clId="{FE2ECCFF-DD09-459C-8D7B-D065EFB80D5A}" dt="2021-12-23T14:55:33.079" v="8964"/>
          <ac:cxnSpMkLst>
            <pc:docMk/>
            <pc:sldMk cId="3458377386" sldId="664"/>
            <ac:cxnSpMk id="134" creationId="{2BCE0E3A-51F2-4BC8-8F0C-078674A01F69}"/>
          </ac:cxnSpMkLst>
        </pc:cxnChg>
        <pc:cxnChg chg="mod">
          <ac:chgData name="Madhumita Saravana Kumar" userId="9ffa2865-6a19-4249-a78c-e95e8c3ee8d6" providerId="ADAL" clId="{FE2ECCFF-DD09-459C-8D7B-D065EFB80D5A}" dt="2021-12-23T14:55:33.079" v="8964"/>
          <ac:cxnSpMkLst>
            <pc:docMk/>
            <pc:sldMk cId="3458377386" sldId="664"/>
            <ac:cxnSpMk id="137" creationId="{1C041B2F-F996-4CB0-BD3A-5913C0FADE4F}"/>
          </ac:cxnSpMkLst>
        </pc:cxnChg>
        <pc:cxnChg chg="mod">
          <ac:chgData name="Madhumita Saravana Kumar" userId="9ffa2865-6a19-4249-a78c-e95e8c3ee8d6" providerId="ADAL" clId="{FE2ECCFF-DD09-459C-8D7B-D065EFB80D5A}" dt="2021-12-23T14:55:33.079" v="8964"/>
          <ac:cxnSpMkLst>
            <pc:docMk/>
            <pc:sldMk cId="3458377386" sldId="664"/>
            <ac:cxnSpMk id="138" creationId="{B29579F8-7B2C-4C4C-BF2C-033C29E1B117}"/>
          </ac:cxnSpMkLst>
        </pc:cxnChg>
        <pc:cxnChg chg="mod">
          <ac:chgData name="Madhumita Saravana Kumar" userId="9ffa2865-6a19-4249-a78c-e95e8c3ee8d6" providerId="ADAL" clId="{FE2ECCFF-DD09-459C-8D7B-D065EFB80D5A}" dt="2021-12-23T14:55:33.079" v="8964"/>
          <ac:cxnSpMkLst>
            <pc:docMk/>
            <pc:sldMk cId="3458377386" sldId="664"/>
            <ac:cxnSpMk id="139" creationId="{6A2A8EB9-A03E-499E-A3E6-EE86A954DE2F}"/>
          </ac:cxnSpMkLst>
        </pc:cxnChg>
        <pc:cxnChg chg="mod">
          <ac:chgData name="Madhumita Saravana Kumar" userId="9ffa2865-6a19-4249-a78c-e95e8c3ee8d6" providerId="ADAL" clId="{FE2ECCFF-DD09-459C-8D7B-D065EFB80D5A}" dt="2021-12-23T14:55:33.079" v="8964"/>
          <ac:cxnSpMkLst>
            <pc:docMk/>
            <pc:sldMk cId="3458377386" sldId="664"/>
            <ac:cxnSpMk id="140" creationId="{542BC4D1-11F7-4E77-97F9-B97DADE56B02}"/>
          </ac:cxnSpMkLst>
        </pc:cxnChg>
        <pc:cxnChg chg="mod">
          <ac:chgData name="Madhumita Saravana Kumar" userId="9ffa2865-6a19-4249-a78c-e95e8c3ee8d6" providerId="ADAL" clId="{FE2ECCFF-DD09-459C-8D7B-D065EFB80D5A}" dt="2021-12-23T14:55:33.079" v="8964"/>
          <ac:cxnSpMkLst>
            <pc:docMk/>
            <pc:sldMk cId="3458377386" sldId="664"/>
            <ac:cxnSpMk id="141" creationId="{A63ACD6B-6CFB-4E60-A50E-C870096F8D84}"/>
          </ac:cxnSpMkLst>
        </pc:cxnChg>
        <pc:cxnChg chg="mod">
          <ac:chgData name="Madhumita Saravana Kumar" userId="9ffa2865-6a19-4249-a78c-e95e8c3ee8d6" providerId="ADAL" clId="{FE2ECCFF-DD09-459C-8D7B-D065EFB80D5A}" dt="2021-12-23T14:55:33.079" v="8964"/>
          <ac:cxnSpMkLst>
            <pc:docMk/>
            <pc:sldMk cId="3458377386" sldId="664"/>
            <ac:cxnSpMk id="144" creationId="{5C7C3FBC-8DD0-4B25-8664-B5FB55351C06}"/>
          </ac:cxnSpMkLst>
        </pc:cxnChg>
        <pc:cxnChg chg="mod">
          <ac:chgData name="Madhumita Saravana Kumar" userId="9ffa2865-6a19-4249-a78c-e95e8c3ee8d6" providerId="ADAL" clId="{FE2ECCFF-DD09-459C-8D7B-D065EFB80D5A}" dt="2021-12-23T14:55:33.079" v="8964"/>
          <ac:cxnSpMkLst>
            <pc:docMk/>
            <pc:sldMk cId="3458377386" sldId="664"/>
            <ac:cxnSpMk id="145" creationId="{7185BF0D-48D3-4128-9900-BA1B1493BEAA}"/>
          </ac:cxnSpMkLst>
        </pc:cxnChg>
        <pc:cxnChg chg="mod">
          <ac:chgData name="Madhumita Saravana Kumar" userId="9ffa2865-6a19-4249-a78c-e95e8c3ee8d6" providerId="ADAL" clId="{FE2ECCFF-DD09-459C-8D7B-D065EFB80D5A}" dt="2021-12-23T14:55:33.079" v="8964"/>
          <ac:cxnSpMkLst>
            <pc:docMk/>
            <pc:sldMk cId="3458377386" sldId="664"/>
            <ac:cxnSpMk id="146" creationId="{17B63AA8-4D7F-48FA-AF3D-72A82DCC85EC}"/>
          </ac:cxnSpMkLst>
        </pc:cxnChg>
        <pc:cxnChg chg="mod">
          <ac:chgData name="Madhumita Saravana Kumar" userId="9ffa2865-6a19-4249-a78c-e95e8c3ee8d6" providerId="ADAL" clId="{FE2ECCFF-DD09-459C-8D7B-D065EFB80D5A}" dt="2021-12-23T14:55:33.079" v="8964"/>
          <ac:cxnSpMkLst>
            <pc:docMk/>
            <pc:sldMk cId="3458377386" sldId="664"/>
            <ac:cxnSpMk id="147" creationId="{E1684295-952D-4D4F-9237-AF9D83214493}"/>
          </ac:cxnSpMkLst>
        </pc:cxnChg>
        <pc:cxnChg chg="mod">
          <ac:chgData name="Madhumita Saravana Kumar" userId="9ffa2865-6a19-4249-a78c-e95e8c3ee8d6" providerId="ADAL" clId="{FE2ECCFF-DD09-459C-8D7B-D065EFB80D5A}" dt="2021-12-23T14:55:33.079" v="8964"/>
          <ac:cxnSpMkLst>
            <pc:docMk/>
            <pc:sldMk cId="3458377386" sldId="664"/>
            <ac:cxnSpMk id="148" creationId="{7A4EA8C5-363C-43EE-9CBA-DB5964B61C78}"/>
          </ac:cxnSpMkLst>
        </pc:cxnChg>
        <pc:cxnChg chg="mod">
          <ac:chgData name="Madhumita Saravana Kumar" userId="9ffa2865-6a19-4249-a78c-e95e8c3ee8d6" providerId="ADAL" clId="{FE2ECCFF-DD09-459C-8D7B-D065EFB80D5A}" dt="2021-12-23T14:55:33.079" v="8964"/>
          <ac:cxnSpMkLst>
            <pc:docMk/>
            <pc:sldMk cId="3458377386" sldId="664"/>
            <ac:cxnSpMk id="151" creationId="{2D6D43F5-C21E-412C-8934-63503AC4E6A9}"/>
          </ac:cxnSpMkLst>
        </pc:cxnChg>
        <pc:cxnChg chg="mod">
          <ac:chgData name="Madhumita Saravana Kumar" userId="9ffa2865-6a19-4249-a78c-e95e8c3ee8d6" providerId="ADAL" clId="{FE2ECCFF-DD09-459C-8D7B-D065EFB80D5A}" dt="2021-12-23T14:55:33.079" v="8964"/>
          <ac:cxnSpMkLst>
            <pc:docMk/>
            <pc:sldMk cId="3458377386" sldId="664"/>
            <ac:cxnSpMk id="166" creationId="{28841C05-2DD7-4429-83D1-3CF4069B5E65}"/>
          </ac:cxnSpMkLst>
        </pc:cxnChg>
        <pc:cxnChg chg="mod">
          <ac:chgData name="Madhumita Saravana Kumar" userId="9ffa2865-6a19-4249-a78c-e95e8c3ee8d6" providerId="ADAL" clId="{FE2ECCFF-DD09-459C-8D7B-D065EFB80D5A}" dt="2021-12-23T14:55:33.079" v="8964"/>
          <ac:cxnSpMkLst>
            <pc:docMk/>
            <pc:sldMk cId="3458377386" sldId="664"/>
            <ac:cxnSpMk id="167" creationId="{6EE67444-1A7D-4CDE-AB76-F9F5360F1D55}"/>
          </ac:cxnSpMkLst>
        </pc:cxnChg>
        <pc:cxnChg chg="mod">
          <ac:chgData name="Madhumita Saravana Kumar" userId="9ffa2865-6a19-4249-a78c-e95e8c3ee8d6" providerId="ADAL" clId="{FE2ECCFF-DD09-459C-8D7B-D065EFB80D5A}" dt="2021-12-23T14:55:33.079" v="8964"/>
          <ac:cxnSpMkLst>
            <pc:docMk/>
            <pc:sldMk cId="3458377386" sldId="664"/>
            <ac:cxnSpMk id="168" creationId="{1FC9E396-5AA7-4600-99C4-BAD526AAB652}"/>
          </ac:cxnSpMkLst>
        </pc:cxnChg>
        <pc:cxnChg chg="mod">
          <ac:chgData name="Madhumita Saravana Kumar" userId="9ffa2865-6a19-4249-a78c-e95e8c3ee8d6" providerId="ADAL" clId="{FE2ECCFF-DD09-459C-8D7B-D065EFB80D5A}" dt="2021-12-23T14:55:33.079" v="8964"/>
          <ac:cxnSpMkLst>
            <pc:docMk/>
            <pc:sldMk cId="3458377386" sldId="664"/>
            <ac:cxnSpMk id="169" creationId="{B0EEFC50-3109-495D-842F-6DB90971AC5E}"/>
          </ac:cxnSpMkLst>
        </pc:cxnChg>
        <pc:cxnChg chg="mod">
          <ac:chgData name="Madhumita Saravana Kumar" userId="9ffa2865-6a19-4249-a78c-e95e8c3ee8d6" providerId="ADAL" clId="{FE2ECCFF-DD09-459C-8D7B-D065EFB80D5A}" dt="2021-12-23T14:55:33.079" v="8964"/>
          <ac:cxnSpMkLst>
            <pc:docMk/>
            <pc:sldMk cId="3458377386" sldId="664"/>
            <ac:cxnSpMk id="171" creationId="{224011D1-4E53-40D1-A016-9638C6F9D097}"/>
          </ac:cxnSpMkLst>
        </pc:cxnChg>
        <pc:cxnChg chg="mod">
          <ac:chgData name="Madhumita Saravana Kumar" userId="9ffa2865-6a19-4249-a78c-e95e8c3ee8d6" providerId="ADAL" clId="{FE2ECCFF-DD09-459C-8D7B-D065EFB80D5A}" dt="2021-12-23T14:55:33.079" v="8964"/>
          <ac:cxnSpMkLst>
            <pc:docMk/>
            <pc:sldMk cId="3458377386" sldId="664"/>
            <ac:cxnSpMk id="172" creationId="{9A2142DD-9DDE-4F44-99A1-4A26C450957B}"/>
          </ac:cxnSpMkLst>
        </pc:cxnChg>
        <pc:cxnChg chg="mod">
          <ac:chgData name="Madhumita Saravana Kumar" userId="9ffa2865-6a19-4249-a78c-e95e8c3ee8d6" providerId="ADAL" clId="{FE2ECCFF-DD09-459C-8D7B-D065EFB80D5A}" dt="2021-12-23T14:55:33.079" v="8964"/>
          <ac:cxnSpMkLst>
            <pc:docMk/>
            <pc:sldMk cId="3458377386" sldId="664"/>
            <ac:cxnSpMk id="173" creationId="{AD1616EE-97FD-4F77-AF4C-4A03DA97D341}"/>
          </ac:cxnSpMkLst>
        </pc:cxnChg>
        <pc:cxnChg chg="mod">
          <ac:chgData name="Madhumita Saravana Kumar" userId="9ffa2865-6a19-4249-a78c-e95e8c3ee8d6" providerId="ADAL" clId="{FE2ECCFF-DD09-459C-8D7B-D065EFB80D5A}" dt="2021-12-23T14:55:33.079" v="8964"/>
          <ac:cxnSpMkLst>
            <pc:docMk/>
            <pc:sldMk cId="3458377386" sldId="664"/>
            <ac:cxnSpMk id="174" creationId="{3057BB72-4E73-49CE-B976-271342FBC221}"/>
          </ac:cxnSpMkLst>
        </pc:cxnChg>
        <pc:cxnChg chg="mod">
          <ac:chgData name="Madhumita Saravana Kumar" userId="9ffa2865-6a19-4249-a78c-e95e8c3ee8d6" providerId="ADAL" clId="{FE2ECCFF-DD09-459C-8D7B-D065EFB80D5A}" dt="2021-12-23T14:55:33.079" v="8964"/>
          <ac:cxnSpMkLst>
            <pc:docMk/>
            <pc:sldMk cId="3458377386" sldId="664"/>
            <ac:cxnSpMk id="175" creationId="{B04F584A-F203-4730-B69E-B9FAA775B8B5}"/>
          </ac:cxnSpMkLst>
        </pc:cxnChg>
        <pc:cxnChg chg="add del mod">
          <ac:chgData name="Madhumita Saravana Kumar" userId="9ffa2865-6a19-4249-a78c-e95e8c3ee8d6" providerId="ADAL" clId="{FE2ECCFF-DD09-459C-8D7B-D065EFB80D5A}" dt="2021-12-23T15:05:10.809" v="9009" actId="478"/>
          <ac:cxnSpMkLst>
            <pc:docMk/>
            <pc:sldMk cId="3458377386" sldId="664"/>
            <ac:cxnSpMk id="181" creationId="{4C397908-C1B2-490E-8B0F-FD624F0B3A6B}"/>
          </ac:cxnSpMkLst>
        </pc:cxnChg>
        <pc:cxnChg chg="add del mod">
          <ac:chgData name="Madhumita Saravana Kumar" userId="9ffa2865-6a19-4249-a78c-e95e8c3ee8d6" providerId="ADAL" clId="{FE2ECCFF-DD09-459C-8D7B-D065EFB80D5A}" dt="2021-12-23T14:59:55.585" v="9001" actId="478"/>
          <ac:cxnSpMkLst>
            <pc:docMk/>
            <pc:sldMk cId="3458377386" sldId="664"/>
            <ac:cxnSpMk id="182" creationId="{A7C8EDC9-DD98-4485-8B1C-9076267194A5}"/>
          </ac:cxnSpMkLst>
        </pc:cxnChg>
        <pc:cxnChg chg="add mod">
          <ac:chgData name="Madhumita Saravana Kumar" userId="9ffa2865-6a19-4249-a78c-e95e8c3ee8d6" providerId="ADAL" clId="{FE2ECCFF-DD09-459C-8D7B-D065EFB80D5A}" dt="2021-12-28T08:30:40.149" v="9225" actId="1037"/>
          <ac:cxnSpMkLst>
            <pc:docMk/>
            <pc:sldMk cId="3458377386" sldId="664"/>
            <ac:cxnSpMk id="183" creationId="{420F435C-FEB3-4154-AAE3-AE351CCBF97B}"/>
          </ac:cxnSpMkLst>
        </pc:cxnChg>
        <pc:cxnChg chg="add mod">
          <ac:chgData name="Madhumita Saravana Kumar" userId="9ffa2865-6a19-4249-a78c-e95e8c3ee8d6" providerId="ADAL" clId="{FE2ECCFF-DD09-459C-8D7B-D065EFB80D5A}" dt="2021-12-28T08:30:40.149" v="9225" actId="1037"/>
          <ac:cxnSpMkLst>
            <pc:docMk/>
            <pc:sldMk cId="3458377386" sldId="664"/>
            <ac:cxnSpMk id="185" creationId="{12F154D0-2B2A-46F4-B16A-C62EB2E1B8A6}"/>
          </ac:cxnSpMkLst>
        </pc:cxnChg>
        <pc:cxnChg chg="add mod">
          <ac:chgData name="Madhumita Saravana Kumar" userId="9ffa2865-6a19-4249-a78c-e95e8c3ee8d6" providerId="ADAL" clId="{FE2ECCFF-DD09-459C-8D7B-D065EFB80D5A}" dt="2021-12-28T08:30:40.149" v="9225" actId="1037"/>
          <ac:cxnSpMkLst>
            <pc:docMk/>
            <pc:sldMk cId="3458377386" sldId="664"/>
            <ac:cxnSpMk id="186" creationId="{7E7A2877-FB9A-4645-826D-8CC7FA127C07}"/>
          </ac:cxnSpMkLst>
        </pc:cxnChg>
        <pc:cxnChg chg="add mod">
          <ac:chgData name="Madhumita Saravana Kumar" userId="9ffa2865-6a19-4249-a78c-e95e8c3ee8d6" providerId="ADAL" clId="{FE2ECCFF-DD09-459C-8D7B-D065EFB80D5A}" dt="2021-12-28T08:30:40.149" v="9225" actId="1037"/>
          <ac:cxnSpMkLst>
            <pc:docMk/>
            <pc:sldMk cId="3458377386" sldId="664"/>
            <ac:cxnSpMk id="189" creationId="{79B7B8FC-457A-46EE-AEBF-F990E7DC0A37}"/>
          </ac:cxnSpMkLst>
        </pc:cxnChg>
        <pc:cxnChg chg="add mod">
          <ac:chgData name="Madhumita Saravana Kumar" userId="9ffa2865-6a19-4249-a78c-e95e8c3ee8d6" providerId="ADAL" clId="{FE2ECCFF-DD09-459C-8D7B-D065EFB80D5A}" dt="2021-12-28T08:40:27.410" v="9449" actId="1035"/>
          <ac:cxnSpMkLst>
            <pc:docMk/>
            <pc:sldMk cId="3458377386" sldId="664"/>
            <ac:cxnSpMk id="191" creationId="{A34145EB-5DB7-4F17-B578-F80BEF6BDD1E}"/>
          </ac:cxnSpMkLst>
        </pc:cxnChg>
        <pc:cxnChg chg="add mod">
          <ac:chgData name="Madhumita Saravana Kumar" userId="9ffa2865-6a19-4249-a78c-e95e8c3ee8d6" providerId="ADAL" clId="{FE2ECCFF-DD09-459C-8D7B-D065EFB80D5A}" dt="2021-12-28T08:40:27.410" v="9449" actId="1035"/>
          <ac:cxnSpMkLst>
            <pc:docMk/>
            <pc:sldMk cId="3458377386" sldId="664"/>
            <ac:cxnSpMk id="192" creationId="{A1864421-809D-40B6-9929-6A2EE6EB3588}"/>
          </ac:cxnSpMkLst>
        </pc:cxnChg>
        <pc:cxnChg chg="add mod">
          <ac:chgData name="Madhumita Saravana Kumar" userId="9ffa2865-6a19-4249-a78c-e95e8c3ee8d6" providerId="ADAL" clId="{FE2ECCFF-DD09-459C-8D7B-D065EFB80D5A}" dt="2021-12-28T08:40:27.410" v="9449" actId="1035"/>
          <ac:cxnSpMkLst>
            <pc:docMk/>
            <pc:sldMk cId="3458377386" sldId="664"/>
            <ac:cxnSpMk id="193" creationId="{7DAC5710-B6E0-4971-96FB-D3960B8318FF}"/>
          </ac:cxnSpMkLst>
        </pc:cxnChg>
        <pc:cxnChg chg="add del mod">
          <ac:chgData name="Madhumita Saravana Kumar" userId="9ffa2865-6a19-4249-a78c-e95e8c3ee8d6" providerId="ADAL" clId="{FE2ECCFF-DD09-459C-8D7B-D065EFB80D5A}" dt="2021-12-23T15:07:05.694" v="9016" actId="478"/>
          <ac:cxnSpMkLst>
            <pc:docMk/>
            <pc:sldMk cId="3458377386" sldId="664"/>
            <ac:cxnSpMk id="196" creationId="{2E983B10-878F-4D28-BE2D-C7039B3E40A5}"/>
          </ac:cxnSpMkLst>
        </pc:cxnChg>
      </pc:sldChg>
      <pc:sldChg chg="modSp add del mod">
        <pc:chgData name="Madhumita Saravana Kumar" userId="9ffa2865-6a19-4249-a78c-e95e8c3ee8d6" providerId="ADAL" clId="{FE2ECCFF-DD09-459C-8D7B-D065EFB80D5A}" dt="2021-12-23T13:41:12.854" v="7867"/>
        <pc:sldMkLst>
          <pc:docMk/>
          <pc:sldMk cId="3989765368" sldId="664"/>
        </pc:sldMkLst>
        <pc:spChg chg="mod">
          <ac:chgData name="Madhumita Saravana Kumar" userId="9ffa2865-6a19-4249-a78c-e95e8c3ee8d6" providerId="ADAL" clId="{FE2ECCFF-DD09-459C-8D7B-D065EFB80D5A}" dt="2021-12-23T13:41:10.284" v="7864" actId="20577"/>
          <ac:spMkLst>
            <pc:docMk/>
            <pc:sldMk cId="3989765368" sldId="664"/>
            <ac:spMk id="3" creationId="{3192C3EC-7805-4A8C-B256-297D7CEA4D35}"/>
          </ac:spMkLst>
        </pc:spChg>
        <pc:graphicFrameChg chg="mod">
          <ac:chgData name="Madhumita Saravana Kumar" userId="9ffa2865-6a19-4249-a78c-e95e8c3ee8d6" providerId="ADAL" clId="{FE2ECCFF-DD09-459C-8D7B-D065EFB80D5A}" dt="2021-12-23T13:41:11.335" v="7866" actId="14100"/>
          <ac:graphicFrameMkLst>
            <pc:docMk/>
            <pc:sldMk cId="3989765368" sldId="664"/>
            <ac:graphicFrameMk id="4" creationId="{65B63B6F-E915-4FEA-9D2B-ECD9C51F5656}"/>
          </ac:graphicFrameMkLst>
        </pc:graphicFrameChg>
      </pc:sldChg>
      <pc:sldChg chg="addSp delSp modSp add mod modCm modNotesTx">
        <pc:chgData name="Madhumita Saravana Kumar" userId="9ffa2865-6a19-4249-a78c-e95e8c3ee8d6" providerId="ADAL" clId="{FE2ECCFF-DD09-459C-8D7B-D065EFB80D5A}" dt="2022-01-05T15:19:48.216" v="19451" actId="20577"/>
        <pc:sldMkLst>
          <pc:docMk/>
          <pc:sldMk cId="1511476793" sldId="665"/>
        </pc:sldMkLst>
        <pc:spChg chg="mod">
          <ac:chgData name="Madhumita Saravana Kumar" userId="9ffa2865-6a19-4249-a78c-e95e8c3ee8d6" providerId="ADAL" clId="{FE2ECCFF-DD09-459C-8D7B-D065EFB80D5A}" dt="2021-12-28T08:46:40.254" v="9652" actId="20577"/>
          <ac:spMkLst>
            <pc:docMk/>
            <pc:sldMk cId="1511476793" sldId="665"/>
            <ac:spMk id="3" creationId="{66C40263-4624-4910-B89D-E43C55CDB197}"/>
          </ac:spMkLst>
        </pc:spChg>
        <pc:spChg chg="mod">
          <ac:chgData name="Madhumita Saravana Kumar" userId="9ffa2865-6a19-4249-a78c-e95e8c3ee8d6" providerId="ADAL" clId="{FE2ECCFF-DD09-459C-8D7B-D065EFB80D5A}" dt="2021-12-28T08:47:44.772" v="9657" actId="1076"/>
          <ac:spMkLst>
            <pc:docMk/>
            <pc:sldMk cId="1511476793" sldId="665"/>
            <ac:spMk id="12" creationId="{EBB85534-101A-4869-9073-926FCD1497F4}"/>
          </ac:spMkLst>
        </pc:spChg>
        <pc:spChg chg="mod">
          <ac:chgData name="Madhumita Saravana Kumar" userId="9ffa2865-6a19-4249-a78c-e95e8c3ee8d6" providerId="ADAL" clId="{FE2ECCFF-DD09-459C-8D7B-D065EFB80D5A}" dt="2021-12-28T09:07:43.065" v="9902" actId="1037"/>
          <ac:spMkLst>
            <pc:docMk/>
            <pc:sldMk cId="1511476793" sldId="665"/>
            <ac:spMk id="60" creationId="{70456628-5FB1-4AE5-AF91-943598DEB0F1}"/>
          </ac:spMkLst>
        </pc:spChg>
        <pc:spChg chg="mod">
          <ac:chgData name="Madhumita Saravana Kumar" userId="9ffa2865-6a19-4249-a78c-e95e8c3ee8d6" providerId="ADAL" clId="{FE2ECCFF-DD09-459C-8D7B-D065EFB80D5A}" dt="2021-12-28T08:48:04.059" v="9659" actId="1076"/>
          <ac:spMkLst>
            <pc:docMk/>
            <pc:sldMk cId="1511476793" sldId="665"/>
            <ac:spMk id="63" creationId="{8D2666A7-A1F4-45F6-AA5D-501E4BEE7F85}"/>
          </ac:spMkLst>
        </pc:spChg>
        <pc:spChg chg="mod">
          <ac:chgData name="Madhumita Saravana Kumar" userId="9ffa2865-6a19-4249-a78c-e95e8c3ee8d6" providerId="ADAL" clId="{FE2ECCFF-DD09-459C-8D7B-D065EFB80D5A}" dt="2021-12-28T09:07:31.451" v="9895" actId="1037"/>
          <ac:spMkLst>
            <pc:docMk/>
            <pc:sldMk cId="1511476793" sldId="665"/>
            <ac:spMk id="64" creationId="{809FDA05-5D4B-435F-BCB2-8EC844D97096}"/>
          </ac:spMkLst>
        </pc:spChg>
        <pc:spChg chg="mod">
          <ac:chgData name="Madhumita Saravana Kumar" userId="9ffa2865-6a19-4249-a78c-e95e8c3ee8d6" providerId="ADAL" clId="{FE2ECCFF-DD09-459C-8D7B-D065EFB80D5A}" dt="2021-12-28T09:07:43.065" v="9902" actId="1037"/>
          <ac:spMkLst>
            <pc:docMk/>
            <pc:sldMk cId="1511476793" sldId="665"/>
            <ac:spMk id="65" creationId="{02F32A92-253C-48AB-829F-C1D5870D797E}"/>
          </ac:spMkLst>
        </pc:spChg>
        <pc:spChg chg="mod">
          <ac:chgData name="Madhumita Saravana Kumar" userId="9ffa2865-6a19-4249-a78c-e95e8c3ee8d6" providerId="ADAL" clId="{FE2ECCFF-DD09-459C-8D7B-D065EFB80D5A}" dt="2021-12-28T08:51:05.482" v="9688" actId="1076"/>
          <ac:spMkLst>
            <pc:docMk/>
            <pc:sldMk cId="1511476793" sldId="665"/>
            <ac:spMk id="66" creationId="{624C8A79-BFD1-411E-8478-A8E529E372AB}"/>
          </ac:spMkLst>
        </pc:spChg>
        <pc:spChg chg="mod">
          <ac:chgData name="Madhumita Saravana Kumar" userId="9ffa2865-6a19-4249-a78c-e95e8c3ee8d6" providerId="ADAL" clId="{FE2ECCFF-DD09-459C-8D7B-D065EFB80D5A}" dt="2021-12-28T08:51:32.008" v="9696" actId="20577"/>
          <ac:spMkLst>
            <pc:docMk/>
            <pc:sldMk cId="1511476793" sldId="665"/>
            <ac:spMk id="67" creationId="{5E06AF31-492E-4799-A659-838CBD8D7621}"/>
          </ac:spMkLst>
        </pc:spChg>
        <pc:spChg chg="mod">
          <ac:chgData name="Madhumita Saravana Kumar" userId="9ffa2865-6a19-4249-a78c-e95e8c3ee8d6" providerId="ADAL" clId="{FE2ECCFF-DD09-459C-8D7B-D065EFB80D5A}" dt="2022-01-05T15:19:48.216" v="19451" actId="20577"/>
          <ac:spMkLst>
            <pc:docMk/>
            <pc:sldMk cId="1511476793" sldId="665"/>
            <ac:spMk id="68" creationId="{5C4972B0-9C25-4ECD-A6AD-0476B989F674}"/>
          </ac:spMkLst>
        </pc:spChg>
        <pc:spChg chg="del">
          <ac:chgData name="Madhumita Saravana Kumar" userId="9ffa2865-6a19-4249-a78c-e95e8c3ee8d6" providerId="ADAL" clId="{FE2ECCFF-DD09-459C-8D7B-D065EFB80D5A}" dt="2021-12-28T08:47:15.786" v="9653" actId="478"/>
          <ac:spMkLst>
            <pc:docMk/>
            <pc:sldMk cId="1511476793" sldId="665"/>
            <ac:spMk id="69" creationId="{CF7EACC8-4164-4C89-8A34-303179688CD8}"/>
          </ac:spMkLst>
        </pc:spChg>
        <pc:spChg chg="mod">
          <ac:chgData name="Madhumita Saravana Kumar" userId="9ffa2865-6a19-4249-a78c-e95e8c3ee8d6" providerId="ADAL" clId="{FE2ECCFF-DD09-459C-8D7B-D065EFB80D5A}" dt="2021-12-28T08:47:44.772" v="9657" actId="1076"/>
          <ac:spMkLst>
            <pc:docMk/>
            <pc:sldMk cId="1511476793" sldId="665"/>
            <ac:spMk id="70" creationId="{33179822-0EF0-4925-B88B-00E514914DA2}"/>
          </ac:spMkLst>
        </pc:spChg>
        <pc:spChg chg="del">
          <ac:chgData name="Madhumita Saravana Kumar" userId="9ffa2865-6a19-4249-a78c-e95e8c3ee8d6" providerId="ADAL" clId="{FE2ECCFF-DD09-459C-8D7B-D065EFB80D5A}" dt="2021-12-28T08:47:15.786" v="9653" actId="478"/>
          <ac:spMkLst>
            <pc:docMk/>
            <pc:sldMk cId="1511476793" sldId="665"/>
            <ac:spMk id="76" creationId="{1E84D2FB-7C3C-46DD-B241-C9D64199A180}"/>
          </ac:spMkLst>
        </pc:spChg>
        <pc:spChg chg="del">
          <ac:chgData name="Madhumita Saravana Kumar" userId="9ffa2865-6a19-4249-a78c-e95e8c3ee8d6" providerId="ADAL" clId="{FE2ECCFF-DD09-459C-8D7B-D065EFB80D5A}" dt="2021-12-28T08:47:15.786" v="9653" actId="478"/>
          <ac:spMkLst>
            <pc:docMk/>
            <pc:sldMk cId="1511476793" sldId="665"/>
            <ac:spMk id="79" creationId="{672EA073-E9F1-49A6-84AF-9B5D298E5163}"/>
          </ac:spMkLst>
        </pc:spChg>
        <pc:spChg chg="mod">
          <ac:chgData name="Madhumita Saravana Kumar" userId="9ffa2865-6a19-4249-a78c-e95e8c3ee8d6" providerId="ADAL" clId="{FE2ECCFF-DD09-459C-8D7B-D065EFB80D5A}" dt="2021-12-28T08:47:39.389" v="9656" actId="14100"/>
          <ac:spMkLst>
            <pc:docMk/>
            <pc:sldMk cId="1511476793" sldId="665"/>
            <ac:spMk id="80" creationId="{6051D026-0E3C-47F2-986D-7D9403B1C4F6}"/>
          </ac:spMkLst>
        </pc:spChg>
        <pc:spChg chg="add mod">
          <ac:chgData name="Madhumita Saravana Kumar" userId="9ffa2865-6a19-4249-a78c-e95e8c3ee8d6" providerId="ADAL" clId="{FE2ECCFF-DD09-459C-8D7B-D065EFB80D5A}" dt="2021-12-28T08:48:09.291" v="9660" actId="1076"/>
          <ac:spMkLst>
            <pc:docMk/>
            <pc:sldMk cId="1511476793" sldId="665"/>
            <ac:spMk id="85" creationId="{D3EF7981-C036-4B30-81BF-6CB9320F28DA}"/>
          </ac:spMkLst>
        </pc:spChg>
        <pc:spChg chg="add mod">
          <ac:chgData name="Madhumita Saravana Kumar" userId="9ffa2865-6a19-4249-a78c-e95e8c3ee8d6" providerId="ADAL" clId="{FE2ECCFF-DD09-459C-8D7B-D065EFB80D5A}" dt="2021-12-28T08:48:20.385" v="9663" actId="1037"/>
          <ac:spMkLst>
            <pc:docMk/>
            <pc:sldMk cId="1511476793" sldId="665"/>
            <ac:spMk id="86" creationId="{C94BAD82-BC4A-46DA-B39A-7111CE1E78A9}"/>
          </ac:spMkLst>
        </pc:spChg>
        <pc:spChg chg="del">
          <ac:chgData name="Madhumita Saravana Kumar" userId="9ffa2865-6a19-4249-a78c-e95e8c3ee8d6" providerId="ADAL" clId="{FE2ECCFF-DD09-459C-8D7B-D065EFB80D5A}" dt="2021-12-28T08:47:15.786" v="9653" actId="478"/>
          <ac:spMkLst>
            <pc:docMk/>
            <pc:sldMk cId="1511476793" sldId="665"/>
            <ac:spMk id="88" creationId="{ED091FE7-E658-48C7-9402-5692A3529C05}"/>
          </ac:spMkLst>
        </pc:spChg>
        <pc:spChg chg="del">
          <ac:chgData name="Madhumita Saravana Kumar" userId="9ffa2865-6a19-4249-a78c-e95e8c3ee8d6" providerId="ADAL" clId="{FE2ECCFF-DD09-459C-8D7B-D065EFB80D5A}" dt="2021-12-28T08:47:15.786" v="9653" actId="478"/>
          <ac:spMkLst>
            <pc:docMk/>
            <pc:sldMk cId="1511476793" sldId="665"/>
            <ac:spMk id="89" creationId="{9B60737D-F581-4F10-8741-CE6925CDBA16}"/>
          </ac:spMkLst>
        </pc:spChg>
        <pc:spChg chg="add mod ord">
          <ac:chgData name="Madhumita Saravana Kumar" userId="9ffa2865-6a19-4249-a78c-e95e8c3ee8d6" providerId="ADAL" clId="{FE2ECCFF-DD09-459C-8D7B-D065EFB80D5A}" dt="2021-12-28T08:49:29.642" v="9673" actId="1036"/>
          <ac:spMkLst>
            <pc:docMk/>
            <pc:sldMk cId="1511476793" sldId="665"/>
            <ac:spMk id="90" creationId="{CE60AD60-0160-45B9-9F08-B5950A8CB800}"/>
          </ac:spMkLst>
        </pc:spChg>
        <pc:spChg chg="mod">
          <ac:chgData name="Madhumita Saravana Kumar" userId="9ffa2865-6a19-4249-a78c-e95e8c3ee8d6" providerId="ADAL" clId="{FE2ECCFF-DD09-459C-8D7B-D065EFB80D5A}" dt="2022-01-05T14:52:51.687" v="18609" actId="14100"/>
          <ac:spMkLst>
            <pc:docMk/>
            <pc:sldMk cId="1511476793" sldId="665"/>
            <ac:spMk id="94" creationId="{9410F56B-45D1-469E-8B30-6A8E3206E710}"/>
          </ac:spMkLst>
        </pc:spChg>
        <pc:spChg chg="del">
          <ac:chgData name="Madhumita Saravana Kumar" userId="9ffa2865-6a19-4249-a78c-e95e8c3ee8d6" providerId="ADAL" clId="{FE2ECCFF-DD09-459C-8D7B-D065EFB80D5A}" dt="2021-12-28T08:47:15.786" v="9653" actId="478"/>
          <ac:spMkLst>
            <pc:docMk/>
            <pc:sldMk cId="1511476793" sldId="665"/>
            <ac:spMk id="101" creationId="{3726C52A-4C90-4354-BA14-B9CEB0A33D2A}"/>
          </ac:spMkLst>
        </pc:spChg>
        <pc:spChg chg="del">
          <ac:chgData name="Madhumita Saravana Kumar" userId="9ffa2865-6a19-4249-a78c-e95e8c3ee8d6" providerId="ADAL" clId="{FE2ECCFF-DD09-459C-8D7B-D065EFB80D5A}" dt="2021-12-28T08:47:15.786" v="9653" actId="478"/>
          <ac:spMkLst>
            <pc:docMk/>
            <pc:sldMk cId="1511476793" sldId="665"/>
            <ac:spMk id="102" creationId="{1DAB8DAF-1DF9-4D9E-BD69-2BD77C83E218}"/>
          </ac:spMkLst>
        </pc:spChg>
        <pc:spChg chg="del">
          <ac:chgData name="Madhumita Saravana Kumar" userId="9ffa2865-6a19-4249-a78c-e95e8c3ee8d6" providerId="ADAL" clId="{FE2ECCFF-DD09-459C-8D7B-D065EFB80D5A}" dt="2021-12-28T08:47:15.786" v="9653" actId="478"/>
          <ac:spMkLst>
            <pc:docMk/>
            <pc:sldMk cId="1511476793" sldId="665"/>
            <ac:spMk id="103" creationId="{510A9F91-78A5-4C2D-8615-CAA915CA4D4E}"/>
          </ac:spMkLst>
        </pc:spChg>
        <pc:spChg chg="mod">
          <ac:chgData name="Madhumita Saravana Kumar" userId="9ffa2865-6a19-4249-a78c-e95e8c3ee8d6" providerId="ADAL" clId="{FE2ECCFF-DD09-459C-8D7B-D065EFB80D5A}" dt="2021-12-28T08:49:09.634" v="9668"/>
          <ac:spMkLst>
            <pc:docMk/>
            <pc:sldMk cId="1511476793" sldId="665"/>
            <ac:spMk id="105" creationId="{94D0EE8F-071C-4118-A8DA-ABBFE6E17CAA}"/>
          </ac:spMkLst>
        </pc:spChg>
        <pc:spChg chg="del">
          <ac:chgData name="Madhumita Saravana Kumar" userId="9ffa2865-6a19-4249-a78c-e95e8c3ee8d6" providerId="ADAL" clId="{FE2ECCFF-DD09-459C-8D7B-D065EFB80D5A}" dt="2021-12-28T08:47:15.786" v="9653" actId="478"/>
          <ac:spMkLst>
            <pc:docMk/>
            <pc:sldMk cId="1511476793" sldId="665"/>
            <ac:spMk id="106" creationId="{22EED219-61BF-43D3-A9E2-4A7747AC20C3}"/>
          </ac:spMkLst>
        </pc:spChg>
        <pc:spChg chg="del mod">
          <ac:chgData name="Madhumita Saravana Kumar" userId="9ffa2865-6a19-4249-a78c-e95e8c3ee8d6" providerId="ADAL" clId="{FE2ECCFF-DD09-459C-8D7B-D065EFB80D5A}" dt="2021-12-28T08:54:01.902" v="9790" actId="478"/>
          <ac:spMkLst>
            <pc:docMk/>
            <pc:sldMk cId="1511476793" sldId="665"/>
            <ac:spMk id="107" creationId="{B60E2D35-4633-47C8-B7FA-015576A26297}"/>
          </ac:spMkLst>
        </pc:spChg>
        <pc:spChg chg="add mod">
          <ac:chgData name="Madhumita Saravana Kumar" userId="9ffa2865-6a19-4249-a78c-e95e8c3ee8d6" providerId="ADAL" clId="{FE2ECCFF-DD09-459C-8D7B-D065EFB80D5A}" dt="2021-12-28T08:49:40.584" v="9674" actId="571"/>
          <ac:spMkLst>
            <pc:docMk/>
            <pc:sldMk cId="1511476793" sldId="665"/>
            <ac:spMk id="113" creationId="{0CCE1776-4822-4206-B5A6-CDA9FAD96B7E}"/>
          </ac:spMkLst>
        </pc:spChg>
        <pc:spChg chg="add mod">
          <ac:chgData name="Madhumita Saravana Kumar" userId="9ffa2865-6a19-4249-a78c-e95e8c3ee8d6" providerId="ADAL" clId="{FE2ECCFF-DD09-459C-8D7B-D065EFB80D5A}" dt="2021-12-28T08:49:40.584" v="9674" actId="571"/>
          <ac:spMkLst>
            <pc:docMk/>
            <pc:sldMk cId="1511476793" sldId="665"/>
            <ac:spMk id="114" creationId="{069730B7-4F69-42B5-85A9-C8BA149E5400}"/>
          </ac:spMkLst>
        </pc:spChg>
        <pc:spChg chg="add mod">
          <ac:chgData name="Madhumita Saravana Kumar" userId="9ffa2865-6a19-4249-a78c-e95e8c3ee8d6" providerId="ADAL" clId="{FE2ECCFF-DD09-459C-8D7B-D065EFB80D5A}" dt="2021-12-28T09:07:31.451" v="9895" actId="1037"/>
          <ac:spMkLst>
            <pc:docMk/>
            <pc:sldMk cId="1511476793" sldId="665"/>
            <ac:spMk id="116" creationId="{703244FE-3B3A-4BDC-B257-7E409281B3A3}"/>
          </ac:spMkLst>
        </pc:spChg>
        <pc:spChg chg="add mod">
          <ac:chgData name="Madhumita Saravana Kumar" userId="9ffa2865-6a19-4249-a78c-e95e8c3ee8d6" providerId="ADAL" clId="{FE2ECCFF-DD09-459C-8D7B-D065EFB80D5A}" dt="2021-12-28T09:07:52.821" v="9915" actId="1037"/>
          <ac:spMkLst>
            <pc:docMk/>
            <pc:sldMk cId="1511476793" sldId="665"/>
            <ac:spMk id="118" creationId="{805E7605-0AAB-46FC-A31D-A93B77F642D4}"/>
          </ac:spMkLst>
        </pc:spChg>
        <pc:spChg chg="add mod">
          <ac:chgData name="Madhumita Saravana Kumar" userId="9ffa2865-6a19-4249-a78c-e95e8c3ee8d6" providerId="ADAL" clId="{FE2ECCFF-DD09-459C-8D7B-D065EFB80D5A}" dt="2021-12-28T09:07:31.451" v="9895" actId="1037"/>
          <ac:spMkLst>
            <pc:docMk/>
            <pc:sldMk cId="1511476793" sldId="665"/>
            <ac:spMk id="119" creationId="{0D897462-EFFF-492C-997A-98D46A8940CA}"/>
          </ac:spMkLst>
        </pc:spChg>
        <pc:spChg chg="add mod">
          <ac:chgData name="Madhumita Saravana Kumar" userId="9ffa2865-6a19-4249-a78c-e95e8c3ee8d6" providerId="ADAL" clId="{FE2ECCFF-DD09-459C-8D7B-D065EFB80D5A}" dt="2021-12-28T09:07:31.451" v="9895" actId="1037"/>
          <ac:spMkLst>
            <pc:docMk/>
            <pc:sldMk cId="1511476793" sldId="665"/>
            <ac:spMk id="120" creationId="{6F4137BF-6A1C-4F8B-8BA9-5984FF4751A3}"/>
          </ac:spMkLst>
        </pc:spChg>
        <pc:spChg chg="add del mod">
          <ac:chgData name="Madhumita Saravana Kumar" userId="9ffa2865-6a19-4249-a78c-e95e8c3ee8d6" providerId="ADAL" clId="{FE2ECCFF-DD09-459C-8D7B-D065EFB80D5A}" dt="2021-12-28T08:54:43.362" v="9846"/>
          <ac:spMkLst>
            <pc:docMk/>
            <pc:sldMk cId="1511476793" sldId="665"/>
            <ac:spMk id="121" creationId="{41CBCB70-D6EB-44A4-B4DF-1B8EC54AE5A6}"/>
          </ac:spMkLst>
        </pc:spChg>
        <pc:spChg chg="add mod">
          <ac:chgData name="Madhumita Saravana Kumar" userId="9ffa2865-6a19-4249-a78c-e95e8c3ee8d6" providerId="ADAL" clId="{FE2ECCFF-DD09-459C-8D7B-D065EFB80D5A}" dt="2022-01-05T15:13:32.324" v="19364" actId="1076"/>
          <ac:spMkLst>
            <pc:docMk/>
            <pc:sldMk cId="1511476793" sldId="665"/>
            <ac:spMk id="122" creationId="{B624C967-0674-4E23-A163-396E36D4B0DA}"/>
          </ac:spMkLst>
        </pc:spChg>
        <pc:spChg chg="del">
          <ac:chgData name="Madhumita Saravana Kumar" userId="9ffa2865-6a19-4249-a78c-e95e8c3ee8d6" providerId="ADAL" clId="{FE2ECCFF-DD09-459C-8D7B-D065EFB80D5A}" dt="2021-12-28T08:47:15.786" v="9653" actId="478"/>
          <ac:spMkLst>
            <pc:docMk/>
            <pc:sldMk cId="1511476793" sldId="665"/>
            <ac:spMk id="142" creationId="{441576A1-9E26-410F-A4F3-B57E3F76723B}"/>
          </ac:spMkLst>
        </pc:spChg>
        <pc:spChg chg="mod">
          <ac:chgData name="Madhumita Saravana Kumar" userId="9ffa2865-6a19-4249-a78c-e95e8c3ee8d6" providerId="ADAL" clId="{FE2ECCFF-DD09-459C-8D7B-D065EFB80D5A}" dt="2021-12-28T08:47:44.772" v="9657" actId="1076"/>
          <ac:spMkLst>
            <pc:docMk/>
            <pc:sldMk cId="1511476793" sldId="665"/>
            <ac:spMk id="176" creationId="{EE13C20B-6921-4B22-99B6-811709310BDC}"/>
          </ac:spMkLst>
        </pc:spChg>
        <pc:spChg chg="del">
          <ac:chgData name="Madhumita Saravana Kumar" userId="9ffa2865-6a19-4249-a78c-e95e8c3ee8d6" providerId="ADAL" clId="{FE2ECCFF-DD09-459C-8D7B-D065EFB80D5A}" dt="2021-12-28T08:47:15.786" v="9653" actId="478"/>
          <ac:spMkLst>
            <pc:docMk/>
            <pc:sldMk cId="1511476793" sldId="665"/>
            <ac:spMk id="177" creationId="{8D80900F-5A27-4994-95D9-A6601C13F54F}"/>
          </ac:spMkLst>
        </pc:spChg>
        <pc:spChg chg="del">
          <ac:chgData name="Madhumita Saravana Kumar" userId="9ffa2865-6a19-4249-a78c-e95e8c3ee8d6" providerId="ADAL" clId="{FE2ECCFF-DD09-459C-8D7B-D065EFB80D5A}" dt="2021-12-28T08:47:15.786" v="9653" actId="478"/>
          <ac:spMkLst>
            <pc:docMk/>
            <pc:sldMk cId="1511476793" sldId="665"/>
            <ac:spMk id="178" creationId="{C973C6C9-529A-4632-BD2A-997D36770743}"/>
          </ac:spMkLst>
        </pc:spChg>
        <pc:spChg chg="mod">
          <ac:chgData name="Madhumita Saravana Kumar" userId="9ffa2865-6a19-4249-a78c-e95e8c3ee8d6" providerId="ADAL" clId="{FE2ECCFF-DD09-459C-8D7B-D065EFB80D5A}" dt="2021-12-28T09:07:31.451" v="9895" actId="1037"/>
          <ac:spMkLst>
            <pc:docMk/>
            <pc:sldMk cId="1511476793" sldId="665"/>
            <ac:spMk id="187" creationId="{F0C5A7CF-FB45-4840-A2A4-7FF25C208358}"/>
          </ac:spMkLst>
        </pc:spChg>
        <pc:spChg chg="mod">
          <ac:chgData name="Madhumita Saravana Kumar" userId="9ffa2865-6a19-4249-a78c-e95e8c3ee8d6" providerId="ADAL" clId="{FE2ECCFF-DD09-459C-8D7B-D065EFB80D5A}" dt="2021-12-28T09:07:31.451" v="9895" actId="1037"/>
          <ac:spMkLst>
            <pc:docMk/>
            <pc:sldMk cId="1511476793" sldId="665"/>
            <ac:spMk id="188" creationId="{53B87DA2-F6E6-4EA8-ACCB-58E075EB50B7}"/>
          </ac:spMkLst>
        </pc:spChg>
        <pc:spChg chg="mod">
          <ac:chgData name="Madhumita Saravana Kumar" userId="9ffa2865-6a19-4249-a78c-e95e8c3ee8d6" providerId="ADAL" clId="{FE2ECCFF-DD09-459C-8D7B-D065EFB80D5A}" dt="2021-12-28T09:07:43.065" v="9902" actId="1037"/>
          <ac:spMkLst>
            <pc:docMk/>
            <pc:sldMk cId="1511476793" sldId="665"/>
            <ac:spMk id="190" creationId="{7A3EEF8A-45B7-4EC6-8241-5BD32EDB1135}"/>
          </ac:spMkLst>
        </pc:spChg>
        <pc:spChg chg="del">
          <ac:chgData name="Madhumita Saravana Kumar" userId="9ffa2865-6a19-4249-a78c-e95e8c3ee8d6" providerId="ADAL" clId="{FE2ECCFF-DD09-459C-8D7B-D065EFB80D5A}" dt="2021-12-28T08:47:15.786" v="9653" actId="478"/>
          <ac:spMkLst>
            <pc:docMk/>
            <pc:sldMk cId="1511476793" sldId="665"/>
            <ac:spMk id="194" creationId="{8182E1D7-E676-40A2-A792-5FB1557E068E}"/>
          </ac:spMkLst>
        </pc:spChg>
        <pc:spChg chg="del">
          <ac:chgData name="Madhumita Saravana Kumar" userId="9ffa2865-6a19-4249-a78c-e95e8c3ee8d6" providerId="ADAL" clId="{FE2ECCFF-DD09-459C-8D7B-D065EFB80D5A}" dt="2021-12-28T08:47:15.786" v="9653" actId="478"/>
          <ac:spMkLst>
            <pc:docMk/>
            <pc:sldMk cId="1511476793" sldId="665"/>
            <ac:spMk id="195" creationId="{93166248-43F1-4DCA-9454-1B03745134E2}"/>
          </ac:spMkLst>
        </pc:spChg>
        <pc:spChg chg="del">
          <ac:chgData name="Madhumita Saravana Kumar" userId="9ffa2865-6a19-4249-a78c-e95e8c3ee8d6" providerId="ADAL" clId="{FE2ECCFF-DD09-459C-8D7B-D065EFB80D5A}" dt="2021-12-28T08:47:15.786" v="9653" actId="478"/>
          <ac:spMkLst>
            <pc:docMk/>
            <pc:sldMk cId="1511476793" sldId="665"/>
            <ac:spMk id="201" creationId="{9959E9E6-D06C-485E-99FE-E1821B8A5831}"/>
          </ac:spMkLst>
        </pc:spChg>
        <pc:grpChg chg="mod">
          <ac:chgData name="Madhumita Saravana Kumar" userId="9ffa2865-6a19-4249-a78c-e95e8c3ee8d6" providerId="ADAL" clId="{FE2ECCFF-DD09-459C-8D7B-D065EFB80D5A}" dt="2021-12-28T08:47:44.772" v="9657" actId="1076"/>
          <ac:grpSpMkLst>
            <pc:docMk/>
            <pc:sldMk cId="1511476793" sldId="665"/>
            <ac:grpSpMk id="77" creationId="{373D7297-0318-4FA0-A018-13B0A272BB82}"/>
          </ac:grpSpMkLst>
        </pc:grpChg>
        <pc:grpChg chg="add mod">
          <ac:chgData name="Madhumita Saravana Kumar" userId="9ffa2865-6a19-4249-a78c-e95e8c3ee8d6" providerId="ADAL" clId="{FE2ECCFF-DD09-459C-8D7B-D065EFB80D5A}" dt="2021-12-28T08:49:17.685" v="9669" actId="1076"/>
          <ac:grpSpMkLst>
            <pc:docMk/>
            <pc:sldMk cId="1511476793" sldId="665"/>
            <ac:grpSpMk id="91" creationId="{0F7ABAC9-9A77-4A5D-AC3F-04E7D1C270DF}"/>
          </ac:grpSpMkLst>
        </pc:grpChg>
        <pc:grpChg chg="mod">
          <ac:chgData name="Madhumita Saravana Kumar" userId="9ffa2865-6a19-4249-a78c-e95e8c3ee8d6" providerId="ADAL" clId="{FE2ECCFF-DD09-459C-8D7B-D065EFB80D5A}" dt="2021-12-28T08:49:09.634" v="9668"/>
          <ac:grpSpMkLst>
            <pc:docMk/>
            <pc:sldMk cId="1511476793" sldId="665"/>
            <ac:grpSpMk id="104" creationId="{B444F8FD-303B-4CAC-B12A-E4E5A47998E5}"/>
          </ac:grpSpMkLst>
        </pc:grpChg>
        <pc:grpChg chg="del">
          <ac:chgData name="Madhumita Saravana Kumar" userId="9ffa2865-6a19-4249-a78c-e95e8c3ee8d6" providerId="ADAL" clId="{FE2ECCFF-DD09-459C-8D7B-D065EFB80D5A}" dt="2021-12-28T08:47:15.786" v="9653" actId="478"/>
          <ac:grpSpMkLst>
            <pc:docMk/>
            <pc:sldMk cId="1511476793" sldId="665"/>
            <ac:grpSpMk id="143" creationId="{A46DC51E-ACD1-41E8-99A5-33A7BE216DF3}"/>
          </ac:grpSpMkLst>
        </pc:grpChg>
        <pc:grpChg chg="del">
          <ac:chgData name="Madhumita Saravana Kumar" userId="9ffa2865-6a19-4249-a78c-e95e8c3ee8d6" providerId="ADAL" clId="{FE2ECCFF-DD09-459C-8D7B-D065EFB80D5A}" dt="2021-12-28T08:47:15.786" v="9653" actId="478"/>
          <ac:grpSpMkLst>
            <pc:docMk/>
            <pc:sldMk cId="1511476793" sldId="665"/>
            <ac:grpSpMk id="198" creationId="{A88133D6-C58E-4A91-BD80-A491DC63D3EB}"/>
          </ac:grpSpMkLst>
        </pc:grpChg>
        <pc:cxnChg chg="mod">
          <ac:chgData name="Madhumita Saravana Kumar" userId="9ffa2865-6a19-4249-a78c-e95e8c3ee8d6" providerId="ADAL" clId="{FE2ECCFF-DD09-459C-8D7B-D065EFB80D5A}" dt="2021-12-28T09:07:43.065" v="9902" actId="1037"/>
          <ac:cxnSpMkLst>
            <pc:docMk/>
            <pc:sldMk cId="1511476793" sldId="665"/>
            <ac:cxnSpMk id="5" creationId="{0BDCBB69-9FC8-4744-8659-9780B2FE9305}"/>
          </ac:cxnSpMkLst>
        </pc:cxnChg>
        <pc:cxnChg chg="mod">
          <ac:chgData name="Madhumita Saravana Kumar" userId="9ffa2865-6a19-4249-a78c-e95e8c3ee8d6" providerId="ADAL" clId="{FE2ECCFF-DD09-459C-8D7B-D065EFB80D5A}" dt="2021-12-28T08:48:04.059" v="9659" actId="1076"/>
          <ac:cxnSpMkLst>
            <pc:docMk/>
            <pc:sldMk cId="1511476793" sldId="665"/>
            <ac:cxnSpMk id="7" creationId="{57F2C159-ECA9-4A64-A2A1-E2EA33CC6C9A}"/>
          </ac:cxnSpMkLst>
        </pc:cxnChg>
        <pc:cxnChg chg="del">
          <ac:chgData name="Madhumita Saravana Kumar" userId="9ffa2865-6a19-4249-a78c-e95e8c3ee8d6" providerId="ADAL" clId="{FE2ECCFF-DD09-459C-8D7B-D065EFB80D5A}" dt="2021-12-28T08:47:15.786" v="9653" actId="478"/>
          <ac:cxnSpMkLst>
            <pc:docMk/>
            <pc:sldMk cId="1511476793" sldId="665"/>
            <ac:cxnSpMk id="78" creationId="{C767586E-D7C9-4F4B-9921-6E6B7BF9619A}"/>
          </ac:cxnSpMkLst>
        </pc:cxnChg>
        <pc:cxnChg chg="add mod">
          <ac:chgData name="Madhumita Saravana Kumar" userId="9ffa2865-6a19-4249-a78c-e95e8c3ee8d6" providerId="ADAL" clId="{FE2ECCFF-DD09-459C-8D7B-D065EFB80D5A}" dt="2021-12-28T08:48:09.291" v="9660" actId="1076"/>
          <ac:cxnSpMkLst>
            <pc:docMk/>
            <pc:sldMk cId="1511476793" sldId="665"/>
            <ac:cxnSpMk id="83" creationId="{4D468207-C292-4D83-9EE4-8E04139D0E83}"/>
          </ac:cxnSpMkLst>
        </pc:cxnChg>
        <pc:cxnChg chg="del">
          <ac:chgData name="Madhumita Saravana Kumar" userId="9ffa2865-6a19-4249-a78c-e95e8c3ee8d6" providerId="ADAL" clId="{FE2ECCFF-DD09-459C-8D7B-D065EFB80D5A}" dt="2021-12-28T08:47:15.786" v="9653" actId="478"/>
          <ac:cxnSpMkLst>
            <pc:docMk/>
            <pc:sldMk cId="1511476793" sldId="665"/>
            <ac:cxnSpMk id="87" creationId="{ECBA3637-F4DE-42CE-9B23-4A156A4219FC}"/>
          </ac:cxnSpMkLst>
        </pc:cxnChg>
        <pc:cxnChg chg="mod">
          <ac:chgData name="Madhumita Saravana Kumar" userId="9ffa2865-6a19-4249-a78c-e95e8c3ee8d6" providerId="ADAL" clId="{FE2ECCFF-DD09-459C-8D7B-D065EFB80D5A}" dt="2021-12-28T08:49:09.634" v="9668"/>
          <ac:cxnSpMkLst>
            <pc:docMk/>
            <pc:sldMk cId="1511476793" sldId="665"/>
            <ac:cxnSpMk id="108" creationId="{BDBB293F-7026-41D7-AC9B-19D537DE4471}"/>
          </ac:cxnSpMkLst>
        </pc:cxnChg>
        <pc:cxnChg chg="mod">
          <ac:chgData name="Madhumita Saravana Kumar" userId="9ffa2865-6a19-4249-a78c-e95e8c3ee8d6" providerId="ADAL" clId="{FE2ECCFF-DD09-459C-8D7B-D065EFB80D5A}" dt="2021-12-28T08:49:09.634" v="9668"/>
          <ac:cxnSpMkLst>
            <pc:docMk/>
            <pc:sldMk cId="1511476793" sldId="665"/>
            <ac:cxnSpMk id="109" creationId="{12373521-9B60-4C31-8760-D3B373D10862}"/>
          </ac:cxnSpMkLst>
        </pc:cxnChg>
        <pc:cxnChg chg="mod">
          <ac:chgData name="Madhumita Saravana Kumar" userId="9ffa2865-6a19-4249-a78c-e95e8c3ee8d6" providerId="ADAL" clId="{FE2ECCFF-DD09-459C-8D7B-D065EFB80D5A}" dt="2021-12-28T08:49:09.634" v="9668"/>
          <ac:cxnSpMkLst>
            <pc:docMk/>
            <pc:sldMk cId="1511476793" sldId="665"/>
            <ac:cxnSpMk id="110" creationId="{5E1575FC-5729-42D0-A497-416D917A42A8}"/>
          </ac:cxnSpMkLst>
        </pc:cxnChg>
        <pc:cxnChg chg="mod">
          <ac:chgData name="Madhumita Saravana Kumar" userId="9ffa2865-6a19-4249-a78c-e95e8c3ee8d6" providerId="ADAL" clId="{FE2ECCFF-DD09-459C-8D7B-D065EFB80D5A}" dt="2021-12-28T08:49:09.634" v="9668"/>
          <ac:cxnSpMkLst>
            <pc:docMk/>
            <pc:sldMk cId="1511476793" sldId="665"/>
            <ac:cxnSpMk id="111" creationId="{DBEAFCFA-6EC6-4EAE-90D8-7C89E7D6207C}"/>
          </ac:cxnSpMkLst>
        </pc:cxnChg>
        <pc:cxnChg chg="mod">
          <ac:chgData name="Madhumita Saravana Kumar" userId="9ffa2865-6a19-4249-a78c-e95e8c3ee8d6" providerId="ADAL" clId="{FE2ECCFF-DD09-459C-8D7B-D065EFB80D5A}" dt="2021-12-28T08:49:09.634" v="9668"/>
          <ac:cxnSpMkLst>
            <pc:docMk/>
            <pc:sldMk cId="1511476793" sldId="665"/>
            <ac:cxnSpMk id="112" creationId="{637D0533-D582-4025-88BE-0295B3359082}"/>
          </ac:cxnSpMkLst>
        </pc:cxnChg>
        <pc:cxnChg chg="add mod">
          <ac:chgData name="Madhumita Saravana Kumar" userId="9ffa2865-6a19-4249-a78c-e95e8c3ee8d6" providerId="ADAL" clId="{FE2ECCFF-DD09-459C-8D7B-D065EFB80D5A}" dt="2021-12-28T09:07:31.451" v="9895" actId="1037"/>
          <ac:cxnSpMkLst>
            <pc:docMk/>
            <pc:sldMk cId="1511476793" sldId="665"/>
            <ac:cxnSpMk id="115" creationId="{3C639551-530A-4F8B-930E-3C174BB62DC5}"/>
          </ac:cxnSpMkLst>
        </pc:cxnChg>
        <pc:cxnChg chg="add mod">
          <ac:chgData name="Madhumita Saravana Kumar" userId="9ffa2865-6a19-4249-a78c-e95e8c3ee8d6" providerId="ADAL" clId="{FE2ECCFF-DD09-459C-8D7B-D065EFB80D5A}" dt="2021-12-28T09:07:52.821" v="9915" actId="1037"/>
          <ac:cxnSpMkLst>
            <pc:docMk/>
            <pc:sldMk cId="1511476793" sldId="665"/>
            <ac:cxnSpMk id="117" creationId="{7B021247-ABD6-4E2B-A7B4-95DCE18A544D}"/>
          </ac:cxnSpMkLst>
        </pc:cxnChg>
        <pc:cxnChg chg="mod">
          <ac:chgData name="Madhumita Saravana Kumar" userId="9ffa2865-6a19-4249-a78c-e95e8c3ee8d6" providerId="ADAL" clId="{FE2ECCFF-DD09-459C-8D7B-D065EFB80D5A}" dt="2021-12-28T09:07:31.451" v="9895" actId="1037"/>
          <ac:cxnSpMkLst>
            <pc:docMk/>
            <pc:sldMk cId="1511476793" sldId="665"/>
            <ac:cxnSpMk id="183" creationId="{420F435C-FEB3-4154-AAE3-AE351CCBF97B}"/>
          </ac:cxnSpMkLst>
        </pc:cxnChg>
        <pc:cxnChg chg="mod">
          <ac:chgData name="Madhumita Saravana Kumar" userId="9ffa2865-6a19-4249-a78c-e95e8c3ee8d6" providerId="ADAL" clId="{FE2ECCFF-DD09-459C-8D7B-D065EFB80D5A}" dt="2021-12-28T09:07:31.451" v="9895" actId="1037"/>
          <ac:cxnSpMkLst>
            <pc:docMk/>
            <pc:sldMk cId="1511476793" sldId="665"/>
            <ac:cxnSpMk id="185" creationId="{12F154D0-2B2A-46F4-B16A-C62EB2E1B8A6}"/>
          </ac:cxnSpMkLst>
        </pc:cxnChg>
        <pc:cxnChg chg="mod">
          <ac:chgData name="Madhumita Saravana Kumar" userId="9ffa2865-6a19-4249-a78c-e95e8c3ee8d6" providerId="ADAL" clId="{FE2ECCFF-DD09-459C-8D7B-D065EFB80D5A}" dt="2021-12-28T09:07:31.451" v="9895" actId="1037"/>
          <ac:cxnSpMkLst>
            <pc:docMk/>
            <pc:sldMk cId="1511476793" sldId="665"/>
            <ac:cxnSpMk id="186" creationId="{7E7A2877-FB9A-4645-826D-8CC7FA127C07}"/>
          </ac:cxnSpMkLst>
        </pc:cxnChg>
        <pc:cxnChg chg="mod">
          <ac:chgData name="Madhumita Saravana Kumar" userId="9ffa2865-6a19-4249-a78c-e95e8c3ee8d6" providerId="ADAL" clId="{FE2ECCFF-DD09-459C-8D7B-D065EFB80D5A}" dt="2021-12-28T09:07:43.065" v="9902" actId="1037"/>
          <ac:cxnSpMkLst>
            <pc:docMk/>
            <pc:sldMk cId="1511476793" sldId="665"/>
            <ac:cxnSpMk id="189" creationId="{79B7B8FC-457A-46EE-AEBF-F990E7DC0A37}"/>
          </ac:cxnSpMkLst>
        </pc:cxnChg>
        <pc:cxnChg chg="del">
          <ac:chgData name="Madhumita Saravana Kumar" userId="9ffa2865-6a19-4249-a78c-e95e8c3ee8d6" providerId="ADAL" clId="{FE2ECCFF-DD09-459C-8D7B-D065EFB80D5A}" dt="2021-12-28T08:47:15.786" v="9653" actId="478"/>
          <ac:cxnSpMkLst>
            <pc:docMk/>
            <pc:sldMk cId="1511476793" sldId="665"/>
            <ac:cxnSpMk id="191" creationId="{A34145EB-5DB7-4F17-B578-F80BEF6BDD1E}"/>
          </ac:cxnSpMkLst>
        </pc:cxnChg>
        <pc:cxnChg chg="del">
          <ac:chgData name="Madhumita Saravana Kumar" userId="9ffa2865-6a19-4249-a78c-e95e8c3ee8d6" providerId="ADAL" clId="{FE2ECCFF-DD09-459C-8D7B-D065EFB80D5A}" dt="2021-12-28T08:47:15.786" v="9653" actId="478"/>
          <ac:cxnSpMkLst>
            <pc:docMk/>
            <pc:sldMk cId="1511476793" sldId="665"/>
            <ac:cxnSpMk id="192" creationId="{A1864421-809D-40B6-9929-6A2EE6EB3588}"/>
          </ac:cxnSpMkLst>
        </pc:cxnChg>
        <pc:cxnChg chg="del">
          <ac:chgData name="Madhumita Saravana Kumar" userId="9ffa2865-6a19-4249-a78c-e95e8c3ee8d6" providerId="ADAL" clId="{FE2ECCFF-DD09-459C-8D7B-D065EFB80D5A}" dt="2021-12-28T08:47:15.786" v="9653" actId="478"/>
          <ac:cxnSpMkLst>
            <pc:docMk/>
            <pc:sldMk cId="1511476793" sldId="665"/>
            <ac:cxnSpMk id="193" creationId="{7DAC5710-B6E0-4971-96FB-D3960B8318FF}"/>
          </ac:cxnSpMkLst>
        </pc:cxnChg>
      </pc:sldChg>
      <pc:sldChg chg="modSp mod modCm modNotesTx">
        <pc:chgData name="Madhumita Saravana Kumar" userId="9ffa2865-6a19-4249-a78c-e95e8c3ee8d6" providerId="ADAL" clId="{FE2ECCFF-DD09-459C-8D7B-D065EFB80D5A}" dt="2022-01-05T15:43:36.871" v="19770"/>
        <pc:sldMkLst>
          <pc:docMk/>
          <pc:sldMk cId="858743720" sldId="666"/>
        </pc:sldMkLst>
        <pc:spChg chg="mod">
          <ac:chgData name="Madhumita Saravana Kumar" userId="9ffa2865-6a19-4249-a78c-e95e8c3ee8d6" providerId="ADAL" clId="{FE2ECCFF-DD09-459C-8D7B-D065EFB80D5A}" dt="2022-01-05T14:53:40.589" v="18610" actId="14100"/>
          <ac:spMkLst>
            <pc:docMk/>
            <pc:sldMk cId="858743720" sldId="666"/>
            <ac:spMk id="94" creationId="{9410F56B-45D1-469E-8B30-6A8E3206E710}"/>
          </ac:spMkLst>
        </pc:spChg>
        <pc:spChg chg="mod">
          <ac:chgData name="Madhumita Saravana Kumar" userId="9ffa2865-6a19-4249-a78c-e95e8c3ee8d6" providerId="ADAL" clId="{FE2ECCFF-DD09-459C-8D7B-D065EFB80D5A}" dt="2022-01-03T13:44:20.852" v="11534" actId="14100"/>
          <ac:spMkLst>
            <pc:docMk/>
            <pc:sldMk cId="858743720" sldId="666"/>
            <ac:spMk id="144" creationId="{164912DC-EAC7-4B17-9BB6-FD3E8233F118}"/>
          </ac:spMkLst>
        </pc:spChg>
        <pc:grpChg chg="mod">
          <ac:chgData name="Madhumita Saravana Kumar" userId="9ffa2865-6a19-4249-a78c-e95e8c3ee8d6" providerId="ADAL" clId="{FE2ECCFF-DD09-459C-8D7B-D065EFB80D5A}" dt="2022-01-03T13:44:18.058" v="11533" actId="14100"/>
          <ac:grpSpMkLst>
            <pc:docMk/>
            <pc:sldMk cId="858743720" sldId="666"/>
            <ac:grpSpMk id="142" creationId="{42D1B9DC-4357-4E1F-818E-E1ECDF392B64}"/>
          </ac:grpSpMkLst>
        </pc:grpChg>
      </pc:sldChg>
      <pc:sldChg chg="addSp delSp modSp add mod">
        <pc:chgData name="Madhumita Saravana Kumar" userId="9ffa2865-6a19-4249-a78c-e95e8c3ee8d6" providerId="ADAL" clId="{FE2ECCFF-DD09-459C-8D7B-D065EFB80D5A}" dt="2022-01-03T13:20:28.928" v="11532" actId="1076"/>
        <pc:sldMkLst>
          <pc:docMk/>
          <pc:sldMk cId="1816530463" sldId="666"/>
        </pc:sldMkLst>
        <pc:spChg chg="add mod">
          <ac:chgData name="Madhumita Saravana Kumar" userId="9ffa2865-6a19-4249-a78c-e95e8c3ee8d6" providerId="ADAL" clId="{FE2ECCFF-DD09-459C-8D7B-D065EFB80D5A}" dt="2022-01-03T13:20:23.887" v="11531" actId="208"/>
          <ac:spMkLst>
            <pc:docMk/>
            <pc:sldMk cId="1816530463" sldId="666"/>
            <ac:spMk id="4" creationId="{7A88FE53-93E6-4424-ABD7-4283A043093C}"/>
          </ac:spMkLst>
        </pc:spChg>
        <pc:spChg chg="mod">
          <ac:chgData name="Madhumita Saravana Kumar" userId="9ffa2865-6a19-4249-a78c-e95e8c3ee8d6" providerId="ADAL" clId="{FE2ECCFF-DD09-459C-8D7B-D065EFB80D5A}" dt="2022-01-03T13:20:28.928" v="11532" actId="1076"/>
          <ac:spMkLst>
            <pc:docMk/>
            <pc:sldMk cId="1816530463" sldId="666"/>
            <ac:spMk id="14" creationId="{81FD24BC-9390-4C61-9333-5563B5B8F66D}"/>
          </ac:spMkLst>
        </pc:spChg>
        <pc:spChg chg="del">
          <ac:chgData name="Madhumita Saravana Kumar" userId="9ffa2865-6a19-4249-a78c-e95e8c3ee8d6" providerId="ADAL" clId="{FE2ECCFF-DD09-459C-8D7B-D065EFB80D5A}" dt="2022-01-03T13:19:47.841" v="11522" actId="478"/>
          <ac:spMkLst>
            <pc:docMk/>
            <pc:sldMk cId="1816530463" sldId="666"/>
            <ac:spMk id="52" creationId="{3C29B9D5-2543-4CA7-952B-F4AA3CE2F340}"/>
          </ac:spMkLst>
        </pc:spChg>
      </pc:sldChg>
      <pc:sldChg chg="modSp mod modCm modNotesTx">
        <pc:chgData name="Madhumita Saravana Kumar" userId="9ffa2865-6a19-4249-a78c-e95e8c3ee8d6" providerId="ADAL" clId="{FE2ECCFF-DD09-459C-8D7B-D065EFB80D5A}" dt="2022-01-18T11:56:27.921" v="24418"/>
        <pc:sldMkLst>
          <pc:docMk/>
          <pc:sldMk cId="3479810144" sldId="667"/>
        </pc:sldMkLst>
        <pc:spChg chg="mod">
          <ac:chgData name="Madhumita Saravana Kumar" userId="9ffa2865-6a19-4249-a78c-e95e8c3ee8d6" providerId="ADAL" clId="{FE2ECCFF-DD09-459C-8D7B-D065EFB80D5A}" dt="2022-01-05T10:57:52.283" v="12021" actId="14100"/>
          <ac:spMkLst>
            <pc:docMk/>
            <pc:sldMk cId="3479810144" sldId="667"/>
            <ac:spMk id="6" creationId="{3F0E8355-181D-4B53-8480-36C98A5222CD}"/>
          </ac:spMkLst>
        </pc:spChg>
        <pc:spChg chg="mod">
          <ac:chgData name="Madhumita Saravana Kumar" userId="9ffa2865-6a19-4249-a78c-e95e8c3ee8d6" providerId="ADAL" clId="{FE2ECCFF-DD09-459C-8D7B-D065EFB80D5A}" dt="2022-01-05T10:59:55.959" v="12067" actId="1076"/>
          <ac:spMkLst>
            <pc:docMk/>
            <pc:sldMk cId="3479810144" sldId="667"/>
            <ac:spMk id="7" creationId="{6178DD5D-CD87-4897-AA83-78B24A6CBC17}"/>
          </ac:spMkLst>
        </pc:spChg>
      </pc:sldChg>
      <pc:sldChg chg="addSp delSp modSp add mod modCm modNotesTx">
        <pc:chgData name="Madhumita Saravana Kumar" userId="9ffa2865-6a19-4249-a78c-e95e8c3ee8d6" providerId="ADAL" clId="{FE2ECCFF-DD09-459C-8D7B-D065EFB80D5A}" dt="2022-01-05T15:43:33.180" v="19769"/>
        <pc:sldMkLst>
          <pc:docMk/>
          <pc:sldMk cId="3989057247" sldId="668"/>
        </pc:sldMkLst>
        <pc:spChg chg="mod">
          <ac:chgData name="Madhumita Saravana Kumar" userId="9ffa2865-6a19-4249-a78c-e95e8c3ee8d6" providerId="ADAL" clId="{FE2ECCFF-DD09-459C-8D7B-D065EFB80D5A}" dt="2022-01-05T15:00:49.134" v="18689" actId="20577"/>
          <ac:spMkLst>
            <pc:docMk/>
            <pc:sldMk cId="3989057247" sldId="668"/>
            <ac:spMk id="3" creationId="{66C40263-4624-4910-B89D-E43C55CDB197}"/>
          </ac:spMkLst>
        </pc:spChg>
        <pc:spChg chg="add mod">
          <ac:chgData name="Madhumita Saravana Kumar" userId="9ffa2865-6a19-4249-a78c-e95e8c3ee8d6" providerId="ADAL" clId="{FE2ECCFF-DD09-459C-8D7B-D065EFB80D5A}" dt="2022-01-05T15:18:32.196" v="19439" actId="1076"/>
          <ac:spMkLst>
            <pc:docMk/>
            <pc:sldMk cId="3989057247" sldId="668"/>
            <ac:spMk id="4" creationId="{348DC9A2-3BAB-426C-B2F0-799E46658317}"/>
          </ac:spMkLst>
        </pc:spChg>
        <pc:spChg chg="del">
          <ac:chgData name="Madhumita Saravana Kumar" userId="9ffa2865-6a19-4249-a78c-e95e8c3ee8d6" providerId="ADAL" clId="{FE2ECCFF-DD09-459C-8D7B-D065EFB80D5A}" dt="2022-01-05T15:00:56.332" v="18691" actId="478"/>
          <ac:spMkLst>
            <pc:docMk/>
            <pc:sldMk cId="3989057247" sldId="668"/>
            <ac:spMk id="8" creationId="{68E01A85-0AA3-4020-9FE0-3C8A2710B931}"/>
          </ac:spMkLst>
        </pc:spChg>
        <pc:spChg chg="mod">
          <ac:chgData name="Madhumita Saravana Kumar" userId="9ffa2865-6a19-4249-a78c-e95e8c3ee8d6" providerId="ADAL" clId="{FE2ECCFF-DD09-459C-8D7B-D065EFB80D5A}" dt="2022-01-05T15:03:19.764" v="18790" actId="1076"/>
          <ac:spMkLst>
            <pc:docMk/>
            <pc:sldMk cId="3989057247" sldId="668"/>
            <ac:spMk id="71" creationId="{44C5AF74-F4F9-4D50-B677-F7DBE50A3710}"/>
          </ac:spMkLst>
        </pc:spChg>
        <pc:spChg chg="add mod">
          <ac:chgData name="Madhumita Saravana Kumar" userId="9ffa2865-6a19-4249-a78c-e95e8c3ee8d6" providerId="ADAL" clId="{FE2ECCFF-DD09-459C-8D7B-D065EFB80D5A}" dt="2022-01-05T15:03:32.595" v="18792" actId="1076"/>
          <ac:spMkLst>
            <pc:docMk/>
            <pc:sldMk cId="3989057247" sldId="668"/>
            <ac:spMk id="86" creationId="{CA70657B-C236-4C3A-A873-A6B13B645E7A}"/>
          </ac:spMkLst>
        </pc:spChg>
        <pc:spChg chg="add mod">
          <ac:chgData name="Madhumita Saravana Kumar" userId="9ffa2865-6a19-4249-a78c-e95e8c3ee8d6" providerId="ADAL" clId="{FE2ECCFF-DD09-459C-8D7B-D065EFB80D5A}" dt="2022-01-05T15:03:32.595" v="18792" actId="1076"/>
          <ac:spMkLst>
            <pc:docMk/>
            <pc:sldMk cId="3989057247" sldId="668"/>
            <ac:spMk id="87" creationId="{5EDFB422-33D0-48AD-A2D5-A237818833E7}"/>
          </ac:spMkLst>
        </pc:spChg>
        <pc:spChg chg="mod">
          <ac:chgData name="Madhumita Saravana Kumar" userId="9ffa2865-6a19-4249-a78c-e95e8c3ee8d6" providerId="ADAL" clId="{FE2ECCFF-DD09-459C-8D7B-D065EFB80D5A}" dt="2022-01-05T15:03:19.764" v="18790" actId="1076"/>
          <ac:spMkLst>
            <pc:docMk/>
            <pc:sldMk cId="3989057247" sldId="668"/>
            <ac:spMk id="88" creationId="{B3F07DDC-1F1F-4E74-9D0B-F24139DEC6CB}"/>
          </ac:spMkLst>
        </pc:spChg>
        <pc:spChg chg="mod">
          <ac:chgData name="Madhumita Saravana Kumar" userId="9ffa2865-6a19-4249-a78c-e95e8c3ee8d6" providerId="ADAL" clId="{FE2ECCFF-DD09-459C-8D7B-D065EFB80D5A}" dt="2022-01-05T15:01:28.053" v="18693"/>
          <ac:spMkLst>
            <pc:docMk/>
            <pc:sldMk cId="3989057247" sldId="668"/>
            <ac:spMk id="91" creationId="{909E2D2B-B47E-410D-9956-E2BCB7340F63}"/>
          </ac:spMkLst>
        </pc:spChg>
        <pc:spChg chg="mod">
          <ac:chgData name="Madhumita Saravana Kumar" userId="9ffa2865-6a19-4249-a78c-e95e8c3ee8d6" providerId="ADAL" clId="{FE2ECCFF-DD09-459C-8D7B-D065EFB80D5A}" dt="2022-01-05T15:03:19.764" v="18790" actId="1076"/>
          <ac:spMkLst>
            <pc:docMk/>
            <pc:sldMk cId="3989057247" sldId="668"/>
            <ac:spMk id="101" creationId="{AC456E66-25F4-4FE7-8A0C-AEF0763C2BFC}"/>
          </ac:spMkLst>
        </pc:spChg>
        <pc:spChg chg="mod">
          <ac:chgData name="Madhumita Saravana Kumar" userId="9ffa2865-6a19-4249-a78c-e95e8c3ee8d6" providerId="ADAL" clId="{FE2ECCFF-DD09-459C-8D7B-D065EFB80D5A}" dt="2022-01-05T15:01:28.053" v="18693"/>
          <ac:spMkLst>
            <pc:docMk/>
            <pc:sldMk cId="3989057247" sldId="668"/>
            <ac:spMk id="102" creationId="{746FAAB8-C981-4146-8460-2DF71871C169}"/>
          </ac:spMkLst>
        </pc:spChg>
        <pc:spChg chg="add mod">
          <ac:chgData name="Madhumita Saravana Kumar" userId="9ffa2865-6a19-4249-a78c-e95e8c3ee8d6" providerId="ADAL" clId="{FE2ECCFF-DD09-459C-8D7B-D065EFB80D5A}" dt="2022-01-05T15:03:32.595" v="18792" actId="1076"/>
          <ac:spMkLst>
            <pc:docMk/>
            <pc:sldMk cId="3989057247" sldId="668"/>
            <ac:spMk id="103" creationId="{DEFF8646-1115-47A3-BAC4-37AC50901D22}"/>
          </ac:spMkLst>
        </pc:spChg>
        <pc:spChg chg="add mod">
          <ac:chgData name="Madhumita Saravana Kumar" userId="9ffa2865-6a19-4249-a78c-e95e8c3ee8d6" providerId="ADAL" clId="{FE2ECCFF-DD09-459C-8D7B-D065EFB80D5A}" dt="2022-01-05T15:03:32.595" v="18792" actId="1076"/>
          <ac:spMkLst>
            <pc:docMk/>
            <pc:sldMk cId="3989057247" sldId="668"/>
            <ac:spMk id="105" creationId="{21E7E13B-D5E5-4A88-AB64-FE383FE443BE}"/>
          </ac:spMkLst>
        </pc:spChg>
        <pc:spChg chg="add mod">
          <ac:chgData name="Madhumita Saravana Kumar" userId="9ffa2865-6a19-4249-a78c-e95e8c3ee8d6" providerId="ADAL" clId="{FE2ECCFF-DD09-459C-8D7B-D065EFB80D5A}" dt="2022-01-05T15:03:32.595" v="18792" actId="1076"/>
          <ac:spMkLst>
            <pc:docMk/>
            <pc:sldMk cId="3989057247" sldId="668"/>
            <ac:spMk id="106" creationId="{A584CD4F-E971-4B1C-9C83-C19990E80119}"/>
          </ac:spMkLst>
        </pc:spChg>
        <pc:spChg chg="add mod">
          <ac:chgData name="Madhumita Saravana Kumar" userId="9ffa2865-6a19-4249-a78c-e95e8c3ee8d6" providerId="ADAL" clId="{FE2ECCFF-DD09-459C-8D7B-D065EFB80D5A}" dt="2022-01-05T15:03:32.595" v="18792" actId="1076"/>
          <ac:spMkLst>
            <pc:docMk/>
            <pc:sldMk cId="3989057247" sldId="668"/>
            <ac:spMk id="107" creationId="{5D67CAF4-5BCE-47CC-9842-B248F5C186DC}"/>
          </ac:spMkLst>
        </pc:spChg>
        <pc:spChg chg="add mod">
          <ac:chgData name="Madhumita Saravana Kumar" userId="9ffa2865-6a19-4249-a78c-e95e8c3ee8d6" providerId="ADAL" clId="{FE2ECCFF-DD09-459C-8D7B-D065EFB80D5A}" dt="2022-01-05T15:03:42.404" v="18793" actId="1076"/>
          <ac:spMkLst>
            <pc:docMk/>
            <pc:sldMk cId="3989057247" sldId="668"/>
            <ac:spMk id="108" creationId="{1E2578B6-4AA6-4090-A1B2-D30E10E76278}"/>
          </ac:spMkLst>
        </pc:spChg>
        <pc:spChg chg="add del mod">
          <ac:chgData name="Madhumita Saravana Kumar" userId="9ffa2865-6a19-4249-a78c-e95e8c3ee8d6" providerId="ADAL" clId="{FE2ECCFF-DD09-459C-8D7B-D065EFB80D5A}" dt="2022-01-05T15:03:53.844" v="18794" actId="478"/>
          <ac:spMkLst>
            <pc:docMk/>
            <pc:sldMk cId="3989057247" sldId="668"/>
            <ac:spMk id="109" creationId="{FE97ABAA-F00D-474D-8661-41E54A174AB2}"/>
          </ac:spMkLst>
        </pc:spChg>
        <pc:spChg chg="add del mod">
          <ac:chgData name="Madhumita Saravana Kumar" userId="9ffa2865-6a19-4249-a78c-e95e8c3ee8d6" providerId="ADAL" clId="{FE2ECCFF-DD09-459C-8D7B-D065EFB80D5A}" dt="2022-01-05T15:03:53.844" v="18794" actId="478"/>
          <ac:spMkLst>
            <pc:docMk/>
            <pc:sldMk cId="3989057247" sldId="668"/>
            <ac:spMk id="110" creationId="{F719DCA5-B6CB-4301-A6FA-8F2BA965EA68}"/>
          </ac:spMkLst>
        </pc:spChg>
        <pc:spChg chg="add mod">
          <ac:chgData name="Madhumita Saravana Kumar" userId="9ffa2865-6a19-4249-a78c-e95e8c3ee8d6" providerId="ADAL" clId="{FE2ECCFF-DD09-459C-8D7B-D065EFB80D5A}" dt="2022-01-05T15:07:44.960" v="18809" actId="20577"/>
          <ac:spMkLst>
            <pc:docMk/>
            <pc:sldMk cId="3989057247" sldId="668"/>
            <ac:spMk id="111" creationId="{C5C61464-0EEE-4BC0-AFCE-4B794EEE2890}"/>
          </ac:spMkLst>
        </pc:spChg>
        <pc:spChg chg="add mod">
          <ac:chgData name="Madhumita Saravana Kumar" userId="9ffa2865-6a19-4249-a78c-e95e8c3ee8d6" providerId="ADAL" clId="{FE2ECCFF-DD09-459C-8D7B-D065EFB80D5A}" dt="2022-01-05T15:08:00.903" v="18812" actId="20577"/>
          <ac:spMkLst>
            <pc:docMk/>
            <pc:sldMk cId="3989057247" sldId="668"/>
            <ac:spMk id="112" creationId="{9D1C6F77-E765-47E2-A175-3161D97D354B}"/>
          </ac:spMkLst>
        </pc:spChg>
        <pc:spChg chg="add mod">
          <ac:chgData name="Madhumita Saravana Kumar" userId="9ffa2865-6a19-4249-a78c-e95e8c3ee8d6" providerId="ADAL" clId="{FE2ECCFF-DD09-459C-8D7B-D065EFB80D5A}" dt="2022-01-05T15:08:48.076" v="18832" actId="1076"/>
          <ac:spMkLst>
            <pc:docMk/>
            <pc:sldMk cId="3989057247" sldId="668"/>
            <ac:spMk id="113" creationId="{E09CE810-2A51-47DD-B65A-FE86D16055D1}"/>
          </ac:spMkLst>
        </pc:spChg>
        <pc:spChg chg="add mod">
          <ac:chgData name="Madhumita Saravana Kumar" userId="9ffa2865-6a19-4249-a78c-e95e8c3ee8d6" providerId="ADAL" clId="{FE2ECCFF-DD09-459C-8D7B-D065EFB80D5A}" dt="2022-01-05T15:12:36.618" v="19353" actId="1036"/>
          <ac:spMkLst>
            <pc:docMk/>
            <pc:sldMk cId="3989057247" sldId="668"/>
            <ac:spMk id="117" creationId="{92A1699C-272E-41C2-9037-0FF19D8E57E8}"/>
          </ac:spMkLst>
        </pc:spChg>
        <pc:spChg chg="add mod">
          <ac:chgData name="Madhumita Saravana Kumar" userId="9ffa2865-6a19-4249-a78c-e95e8c3ee8d6" providerId="ADAL" clId="{FE2ECCFF-DD09-459C-8D7B-D065EFB80D5A}" dt="2022-01-05T15:12:36.618" v="19353" actId="1036"/>
          <ac:spMkLst>
            <pc:docMk/>
            <pc:sldMk cId="3989057247" sldId="668"/>
            <ac:spMk id="119" creationId="{AB542EB6-1E28-48A8-8521-A2528B40BD9D}"/>
          </ac:spMkLst>
        </pc:spChg>
        <pc:spChg chg="add mod">
          <ac:chgData name="Madhumita Saravana Kumar" userId="9ffa2865-6a19-4249-a78c-e95e8c3ee8d6" providerId="ADAL" clId="{FE2ECCFF-DD09-459C-8D7B-D065EFB80D5A}" dt="2022-01-05T15:12:36.618" v="19353" actId="1036"/>
          <ac:spMkLst>
            <pc:docMk/>
            <pc:sldMk cId="3989057247" sldId="668"/>
            <ac:spMk id="121" creationId="{202853C6-F117-49E6-B616-68462B587B81}"/>
          </ac:spMkLst>
        </pc:spChg>
        <pc:spChg chg="add mod">
          <ac:chgData name="Madhumita Saravana Kumar" userId="9ffa2865-6a19-4249-a78c-e95e8c3ee8d6" providerId="ADAL" clId="{FE2ECCFF-DD09-459C-8D7B-D065EFB80D5A}" dt="2022-01-05T15:12:36.618" v="19353" actId="1036"/>
          <ac:spMkLst>
            <pc:docMk/>
            <pc:sldMk cId="3989057247" sldId="668"/>
            <ac:spMk id="122" creationId="{C079899C-7602-48B3-89A4-406E353D8F1B}"/>
          </ac:spMkLst>
        </pc:spChg>
        <pc:spChg chg="add mod">
          <ac:chgData name="Madhumita Saravana Kumar" userId="9ffa2865-6a19-4249-a78c-e95e8c3ee8d6" providerId="ADAL" clId="{FE2ECCFF-DD09-459C-8D7B-D065EFB80D5A}" dt="2022-01-05T15:12:36.618" v="19353" actId="1036"/>
          <ac:spMkLst>
            <pc:docMk/>
            <pc:sldMk cId="3989057247" sldId="668"/>
            <ac:spMk id="123" creationId="{D0B69DCF-3586-45CB-951A-8C7ABE8E74EF}"/>
          </ac:spMkLst>
        </pc:spChg>
        <pc:spChg chg="add mod">
          <ac:chgData name="Madhumita Saravana Kumar" userId="9ffa2865-6a19-4249-a78c-e95e8c3ee8d6" providerId="ADAL" clId="{FE2ECCFF-DD09-459C-8D7B-D065EFB80D5A}" dt="2022-01-05T15:12:36.618" v="19353" actId="1036"/>
          <ac:spMkLst>
            <pc:docMk/>
            <pc:sldMk cId="3989057247" sldId="668"/>
            <ac:spMk id="125" creationId="{8AC9A615-C59D-40F4-BFC9-7988588E7531}"/>
          </ac:spMkLst>
        </pc:spChg>
        <pc:spChg chg="add mod">
          <ac:chgData name="Madhumita Saravana Kumar" userId="9ffa2865-6a19-4249-a78c-e95e8c3ee8d6" providerId="ADAL" clId="{FE2ECCFF-DD09-459C-8D7B-D065EFB80D5A}" dt="2022-01-05T15:14:18.647" v="19369" actId="14100"/>
          <ac:spMkLst>
            <pc:docMk/>
            <pc:sldMk cId="3989057247" sldId="668"/>
            <ac:spMk id="127" creationId="{9D3E4C05-ADA9-42AD-8D74-8871A51C0573}"/>
          </ac:spMkLst>
        </pc:spChg>
        <pc:spChg chg="add mod">
          <ac:chgData name="Madhumita Saravana Kumar" userId="9ffa2865-6a19-4249-a78c-e95e8c3ee8d6" providerId="ADAL" clId="{FE2ECCFF-DD09-459C-8D7B-D065EFB80D5A}" dt="2022-01-05T15:12:36.618" v="19353" actId="1036"/>
          <ac:spMkLst>
            <pc:docMk/>
            <pc:sldMk cId="3989057247" sldId="668"/>
            <ac:spMk id="128" creationId="{7936DD05-E5AF-4FBE-B20C-19E198BDAAFE}"/>
          </ac:spMkLst>
        </pc:spChg>
        <pc:spChg chg="add mod">
          <ac:chgData name="Madhumita Saravana Kumar" userId="9ffa2865-6a19-4249-a78c-e95e8c3ee8d6" providerId="ADAL" clId="{FE2ECCFF-DD09-459C-8D7B-D065EFB80D5A}" dt="2022-01-05T15:12:36.618" v="19353" actId="1036"/>
          <ac:spMkLst>
            <pc:docMk/>
            <pc:sldMk cId="3989057247" sldId="668"/>
            <ac:spMk id="129" creationId="{CB59C511-40C9-434B-BE6F-E1A91DEEBE9B}"/>
          </ac:spMkLst>
        </pc:spChg>
        <pc:spChg chg="add mod">
          <ac:chgData name="Madhumita Saravana Kumar" userId="9ffa2865-6a19-4249-a78c-e95e8c3ee8d6" providerId="ADAL" clId="{FE2ECCFF-DD09-459C-8D7B-D065EFB80D5A}" dt="2022-01-05T15:12:55.216" v="19356" actId="20577"/>
          <ac:spMkLst>
            <pc:docMk/>
            <pc:sldMk cId="3989057247" sldId="668"/>
            <ac:spMk id="130" creationId="{4060A3A2-81A3-409A-A7EB-09504FA3149A}"/>
          </ac:spMkLst>
        </pc:spChg>
        <pc:spChg chg="add mod">
          <ac:chgData name="Madhumita Saravana Kumar" userId="9ffa2865-6a19-4249-a78c-e95e8c3ee8d6" providerId="ADAL" clId="{FE2ECCFF-DD09-459C-8D7B-D065EFB80D5A}" dt="2022-01-05T15:13:17.207" v="19362" actId="20577"/>
          <ac:spMkLst>
            <pc:docMk/>
            <pc:sldMk cId="3989057247" sldId="668"/>
            <ac:spMk id="132" creationId="{BD615C48-1D6D-4AF3-8FE9-E2D6E48B64F5}"/>
          </ac:spMkLst>
        </pc:spChg>
        <pc:spChg chg="add mod">
          <ac:chgData name="Madhumita Saravana Kumar" userId="9ffa2865-6a19-4249-a78c-e95e8c3ee8d6" providerId="ADAL" clId="{FE2ECCFF-DD09-459C-8D7B-D065EFB80D5A}" dt="2022-01-05T15:13:13.837" v="19360" actId="20577"/>
          <ac:spMkLst>
            <pc:docMk/>
            <pc:sldMk cId="3989057247" sldId="668"/>
            <ac:spMk id="134" creationId="{2B442087-FFD9-4667-9395-4EEB69BCF454}"/>
          </ac:spMkLst>
        </pc:spChg>
        <pc:spChg chg="add mod">
          <ac:chgData name="Madhumita Saravana Kumar" userId="9ffa2865-6a19-4249-a78c-e95e8c3ee8d6" providerId="ADAL" clId="{FE2ECCFF-DD09-459C-8D7B-D065EFB80D5A}" dt="2022-01-05T15:17:53.793" v="19385" actId="20577"/>
          <ac:spMkLst>
            <pc:docMk/>
            <pc:sldMk cId="3989057247" sldId="668"/>
            <ac:spMk id="135" creationId="{DFEBBFAF-0BCA-40DD-A783-A8FA490E06E5}"/>
          </ac:spMkLst>
        </pc:spChg>
        <pc:spChg chg="add mod">
          <ac:chgData name="Madhumita Saravana Kumar" userId="9ffa2865-6a19-4249-a78c-e95e8c3ee8d6" providerId="ADAL" clId="{FE2ECCFF-DD09-459C-8D7B-D065EFB80D5A}" dt="2022-01-05T15:18:50.325" v="19445" actId="20577"/>
          <ac:spMkLst>
            <pc:docMk/>
            <pc:sldMk cId="3989057247" sldId="668"/>
            <ac:spMk id="136" creationId="{8F872A5E-664B-4D20-A07A-E702D6942C2F}"/>
          </ac:spMkLst>
        </pc:spChg>
        <pc:spChg chg="add mod">
          <ac:chgData name="Madhumita Saravana Kumar" userId="9ffa2865-6a19-4249-a78c-e95e8c3ee8d6" providerId="ADAL" clId="{FE2ECCFF-DD09-459C-8D7B-D065EFB80D5A}" dt="2022-01-05T15:19:53.033" v="19453" actId="20577"/>
          <ac:spMkLst>
            <pc:docMk/>
            <pc:sldMk cId="3989057247" sldId="668"/>
            <ac:spMk id="137" creationId="{D699FA3B-4A2A-4197-B0A9-A9B9012CAD76}"/>
          </ac:spMkLst>
        </pc:spChg>
        <pc:spChg chg="mod">
          <ac:chgData name="Madhumita Saravana Kumar" userId="9ffa2865-6a19-4249-a78c-e95e8c3ee8d6" providerId="ADAL" clId="{FE2ECCFF-DD09-459C-8D7B-D065EFB80D5A}" dt="2022-01-05T15:03:23.773" v="18791" actId="1076"/>
          <ac:spMkLst>
            <pc:docMk/>
            <pc:sldMk cId="3989057247" sldId="668"/>
            <ac:spMk id="144" creationId="{164912DC-EAC7-4B17-9BB6-FD3E8233F118}"/>
          </ac:spMkLst>
        </pc:spChg>
        <pc:spChg chg="mod">
          <ac:chgData name="Madhumita Saravana Kumar" userId="9ffa2865-6a19-4249-a78c-e95e8c3ee8d6" providerId="ADAL" clId="{FE2ECCFF-DD09-459C-8D7B-D065EFB80D5A}" dt="2022-01-05T15:12:14.563" v="19271" actId="1035"/>
          <ac:spMkLst>
            <pc:docMk/>
            <pc:sldMk cId="3989057247" sldId="668"/>
            <ac:spMk id="154" creationId="{035DA18D-67F4-4986-9FA4-25EF5A15F79A}"/>
          </ac:spMkLst>
        </pc:spChg>
        <pc:spChg chg="mod">
          <ac:chgData name="Madhumita Saravana Kumar" userId="9ffa2865-6a19-4249-a78c-e95e8c3ee8d6" providerId="ADAL" clId="{FE2ECCFF-DD09-459C-8D7B-D065EFB80D5A}" dt="2022-01-05T15:12:14.563" v="19271" actId="1035"/>
          <ac:spMkLst>
            <pc:docMk/>
            <pc:sldMk cId="3989057247" sldId="668"/>
            <ac:spMk id="171" creationId="{62A60040-2FB4-4B90-B207-03F2E2283E98}"/>
          </ac:spMkLst>
        </pc:spChg>
        <pc:spChg chg="mod">
          <ac:chgData name="Madhumita Saravana Kumar" userId="9ffa2865-6a19-4249-a78c-e95e8c3ee8d6" providerId="ADAL" clId="{FE2ECCFF-DD09-459C-8D7B-D065EFB80D5A}" dt="2022-01-05T15:12:14.563" v="19271" actId="1035"/>
          <ac:spMkLst>
            <pc:docMk/>
            <pc:sldMk cId="3989057247" sldId="668"/>
            <ac:spMk id="172" creationId="{26E2DEC2-CFCD-4B77-92A9-FB2D28F39E2E}"/>
          </ac:spMkLst>
        </pc:spChg>
        <pc:spChg chg="mod">
          <ac:chgData name="Madhumita Saravana Kumar" userId="9ffa2865-6a19-4249-a78c-e95e8c3ee8d6" providerId="ADAL" clId="{FE2ECCFF-DD09-459C-8D7B-D065EFB80D5A}" dt="2022-01-05T15:12:14.563" v="19271" actId="1035"/>
          <ac:spMkLst>
            <pc:docMk/>
            <pc:sldMk cId="3989057247" sldId="668"/>
            <ac:spMk id="174" creationId="{F28DBDE7-6CE0-41EA-A859-6510AC49C147}"/>
          </ac:spMkLst>
        </pc:spChg>
        <pc:spChg chg="mod">
          <ac:chgData name="Madhumita Saravana Kumar" userId="9ffa2865-6a19-4249-a78c-e95e8c3ee8d6" providerId="ADAL" clId="{FE2ECCFF-DD09-459C-8D7B-D065EFB80D5A}" dt="2022-01-05T15:12:14.563" v="19271" actId="1035"/>
          <ac:spMkLst>
            <pc:docMk/>
            <pc:sldMk cId="3989057247" sldId="668"/>
            <ac:spMk id="178" creationId="{DE3C960E-7D4F-410E-9B31-2D85900525B1}"/>
          </ac:spMkLst>
        </pc:spChg>
        <pc:spChg chg="mod">
          <ac:chgData name="Madhumita Saravana Kumar" userId="9ffa2865-6a19-4249-a78c-e95e8c3ee8d6" providerId="ADAL" clId="{FE2ECCFF-DD09-459C-8D7B-D065EFB80D5A}" dt="2022-01-05T15:12:14.563" v="19271" actId="1035"/>
          <ac:spMkLst>
            <pc:docMk/>
            <pc:sldMk cId="3989057247" sldId="668"/>
            <ac:spMk id="179" creationId="{CFAE2A30-C6FE-445C-BBF2-1FB19F7C4AB9}"/>
          </ac:spMkLst>
        </pc:spChg>
        <pc:spChg chg="mod">
          <ac:chgData name="Madhumita Saravana Kumar" userId="9ffa2865-6a19-4249-a78c-e95e8c3ee8d6" providerId="ADAL" clId="{FE2ECCFF-DD09-459C-8D7B-D065EFB80D5A}" dt="2022-01-05T15:12:14.563" v="19271" actId="1035"/>
          <ac:spMkLst>
            <pc:docMk/>
            <pc:sldMk cId="3989057247" sldId="668"/>
            <ac:spMk id="214" creationId="{49829759-C14F-45F2-B9C2-84600EDA2434}"/>
          </ac:spMkLst>
        </pc:spChg>
        <pc:spChg chg="mod">
          <ac:chgData name="Madhumita Saravana Kumar" userId="9ffa2865-6a19-4249-a78c-e95e8c3ee8d6" providerId="ADAL" clId="{FE2ECCFF-DD09-459C-8D7B-D065EFB80D5A}" dt="2022-01-05T15:12:14.563" v="19271" actId="1035"/>
          <ac:spMkLst>
            <pc:docMk/>
            <pc:sldMk cId="3989057247" sldId="668"/>
            <ac:spMk id="215" creationId="{19189580-4361-445C-A439-7053071136AD}"/>
          </ac:spMkLst>
        </pc:spChg>
        <pc:spChg chg="mod">
          <ac:chgData name="Madhumita Saravana Kumar" userId="9ffa2865-6a19-4249-a78c-e95e8c3ee8d6" providerId="ADAL" clId="{FE2ECCFF-DD09-459C-8D7B-D065EFB80D5A}" dt="2022-01-05T15:12:21.392" v="19284" actId="1036"/>
          <ac:spMkLst>
            <pc:docMk/>
            <pc:sldMk cId="3989057247" sldId="668"/>
            <ac:spMk id="218" creationId="{F2602221-90A1-4609-8317-2D0000F30A4B}"/>
          </ac:spMkLst>
        </pc:spChg>
        <pc:spChg chg="del">
          <ac:chgData name="Madhumita Saravana Kumar" userId="9ffa2865-6a19-4249-a78c-e95e8c3ee8d6" providerId="ADAL" clId="{FE2ECCFF-DD09-459C-8D7B-D065EFB80D5A}" dt="2022-01-05T15:11:08.919" v="19182" actId="478"/>
          <ac:spMkLst>
            <pc:docMk/>
            <pc:sldMk cId="3989057247" sldId="668"/>
            <ac:spMk id="228" creationId="{2F5F94D4-BD22-4ABC-978C-DD32B60E202F}"/>
          </ac:spMkLst>
        </pc:spChg>
        <pc:grpChg chg="mod">
          <ac:chgData name="Madhumita Saravana Kumar" userId="9ffa2865-6a19-4249-a78c-e95e8c3ee8d6" providerId="ADAL" clId="{FE2ECCFF-DD09-459C-8D7B-D065EFB80D5A}" dt="2022-01-05T15:03:19.764" v="18790" actId="1076"/>
          <ac:grpSpMkLst>
            <pc:docMk/>
            <pc:sldMk cId="3989057247" sldId="668"/>
            <ac:grpSpMk id="72" creationId="{96449746-EE96-4DF4-A57A-BC737D07121E}"/>
          </ac:grpSpMkLst>
        </pc:grpChg>
        <pc:grpChg chg="add mod">
          <ac:chgData name="Madhumita Saravana Kumar" userId="9ffa2865-6a19-4249-a78c-e95e8c3ee8d6" providerId="ADAL" clId="{FE2ECCFF-DD09-459C-8D7B-D065EFB80D5A}" dt="2022-01-05T15:03:32.595" v="18792" actId="1076"/>
          <ac:grpSpMkLst>
            <pc:docMk/>
            <pc:sldMk cId="3989057247" sldId="668"/>
            <ac:grpSpMk id="90" creationId="{6F465EF4-9F59-49CC-8EFC-89F3AFEAE1B4}"/>
          </ac:grpSpMkLst>
        </pc:grpChg>
        <pc:grpChg chg="mod">
          <ac:chgData name="Madhumita Saravana Kumar" userId="9ffa2865-6a19-4249-a78c-e95e8c3ee8d6" providerId="ADAL" clId="{FE2ECCFF-DD09-459C-8D7B-D065EFB80D5A}" dt="2022-01-05T15:03:19.764" v="18790" actId="1076"/>
          <ac:grpSpMkLst>
            <pc:docMk/>
            <pc:sldMk cId="3989057247" sldId="668"/>
            <ac:grpSpMk id="142" creationId="{42D1B9DC-4357-4E1F-818E-E1ECDF392B64}"/>
          </ac:grpSpMkLst>
        </pc:grpChg>
        <pc:grpChg chg="mod">
          <ac:chgData name="Madhumita Saravana Kumar" userId="9ffa2865-6a19-4249-a78c-e95e8c3ee8d6" providerId="ADAL" clId="{FE2ECCFF-DD09-459C-8D7B-D065EFB80D5A}" dt="2022-01-05T15:12:14.563" v="19271" actId="1035"/>
          <ac:grpSpMkLst>
            <pc:docMk/>
            <pc:sldMk cId="3989057247" sldId="668"/>
            <ac:grpSpMk id="156" creationId="{70015644-8A0C-477F-B216-9E6E456DD8BE}"/>
          </ac:grpSpMkLst>
        </pc:grpChg>
        <pc:grpChg chg="mod">
          <ac:chgData name="Madhumita Saravana Kumar" userId="9ffa2865-6a19-4249-a78c-e95e8c3ee8d6" providerId="ADAL" clId="{FE2ECCFF-DD09-459C-8D7B-D065EFB80D5A}" dt="2022-01-05T15:12:14.563" v="19271" actId="1035"/>
          <ac:grpSpMkLst>
            <pc:docMk/>
            <pc:sldMk cId="3989057247" sldId="668"/>
            <ac:grpSpMk id="198" creationId="{7FA2490B-7526-441E-BD97-89D21E39CFB4}"/>
          </ac:grpSpMkLst>
        </pc:grpChg>
        <pc:grpChg chg="mod">
          <ac:chgData name="Madhumita Saravana Kumar" userId="9ffa2865-6a19-4249-a78c-e95e8c3ee8d6" providerId="ADAL" clId="{FE2ECCFF-DD09-459C-8D7B-D065EFB80D5A}" dt="2022-01-05T15:12:14.563" v="19271" actId="1035"/>
          <ac:grpSpMkLst>
            <pc:docMk/>
            <pc:sldMk cId="3989057247" sldId="668"/>
            <ac:grpSpMk id="206" creationId="{D7D66438-77AF-4389-BB30-543EB62CCF44}"/>
          </ac:grpSpMkLst>
        </pc:grpChg>
        <pc:grpChg chg="mod">
          <ac:chgData name="Madhumita Saravana Kumar" userId="9ffa2865-6a19-4249-a78c-e95e8c3ee8d6" providerId="ADAL" clId="{FE2ECCFF-DD09-459C-8D7B-D065EFB80D5A}" dt="2022-01-05T15:12:14.563" v="19271" actId="1035"/>
          <ac:grpSpMkLst>
            <pc:docMk/>
            <pc:sldMk cId="3989057247" sldId="668"/>
            <ac:grpSpMk id="216" creationId="{EF614C66-BCC8-4FC0-9CE5-A195F970F3E4}"/>
          </ac:grpSpMkLst>
        </pc:grpChg>
        <pc:picChg chg="mod">
          <ac:chgData name="Madhumita Saravana Kumar" userId="9ffa2865-6a19-4249-a78c-e95e8c3ee8d6" providerId="ADAL" clId="{FE2ECCFF-DD09-459C-8D7B-D065EFB80D5A}" dt="2022-01-05T15:08:59.537" v="18895" actId="1037"/>
          <ac:picMkLst>
            <pc:docMk/>
            <pc:sldMk cId="3989057247" sldId="668"/>
            <ac:picMk id="229" creationId="{79E7ED7D-687A-4BA1-9B14-E048EA0FE2BE}"/>
          </ac:picMkLst>
        </pc:picChg>
        <pc:cxnChg chg="add mod">
          <ac:chgData name="Madhumita Saravana Kumar" userId="9ffa2865-6a19-4249-a78c-e95e8c3ee8d6" providerId="ADAL" clId="{FE2ECCFF-DD09-459C-8D7B-D065EFB80D5A}" dt="2022-01-05T15:03:32.595" v="18792" actId="1076"/>
          <ac:cxnSpMkLst>
            <pc:docMk/>
            <pc:sldMk cId="3989057247" sldId="668"/>
            <ac:cxnSpMk id="83" creationId="{FF5BDC46-522A-4AD0-AAB7-2581EB705951}"/>
          </ac:cxnSpMkLst>
        </pc:cxnChg>
        <pc:cxnChg chg="add mod">
          <ac:chgData name="Madhumita Saravana Kumar" userId="9ffa2865-6a19-4249-a78c-e95e8c3ee8d6" providerId="ADAL" clId="{FE2ECCFF-DD09-459C-8D7B-D065EFB80D5A}" dt="2022-01-05T15:03:32.595" v="18792" actId="1076"/>
          <ac:cxnSpMkLst>
            <pc:docMk/>
            <pc:sldMk cId="3989057247" sldId="668"/>
            <ac:cxnSpMk id="84" creationId="{72AFF2A0-2EC8-4040-83D6-C750D7E8CDC1}"/>
          </ac:cxnSpMkLst>
        </pc:cxnChg>
        <pc:cxnChg chg="add mod">
          <ac:chgData name="Madhumita Saravana Kumar" userId="9ffa2865-6a19-4249-a78c-e95e8c3ee8d6" providerId="ADAL" clId="{FE2ECCFF-DD09-459C-8D7B-D065EFB80D5A}" dt="2022-01-05T15:03:32.595" v="18792" actId="1076"/>
          <ac:cxnSpMkLst>
            <pc:docMk/>
            <pc:sldMk cId="3989057247" sldId="668"/>
            <ac:cxnSpMk id="85" creationId="{0A9A7965-6FBC-4B67-8F1E-9558344EFA03}"/>
          </ac:cxnSpMkLst>
        </pc:cxnChg>
        <pc:cxnChg chg="mod">
          <ac:chgData name="Madhumita Saravana Kumar" userId="9ffa2865-6a19-4249-a78c-e95e8c3ee8d6" providerId="ADAL" clId="{FE2ECCFF-DD09-459C-8D7B-D065EFB80D5A}" dt="2022-01-05T15:03:19.764" v="18790" actId="1076"/>
          <ac:cxnSpMkLst>
            <pc:docMk/>
            <pc:sldMk cId="3989057247" sldId="668"/>
            <ac:cxnSpMk id="89" creationId="{F19AB32A-D8BA-411C-82BB-7D7FF49558D8}"/>
          </ac:cxnSpMkLst>
        </pc:cxnChg>
        <pc:cxnChg chg="add mod">
          <ac:chgData name="Madhumita Saravana Kumar" userId="9ffa2865-6a19-4249-a78c-e95e8c3ee8d6" providerId="ADAL" clId="{FE2ECCFF-DD09-459C-8D7B-D065EFB80D5A}" dt="2022-01-05T15:03:32.595" v="18792" actId="1076"/>
          <ac:cxnSpMkLst>
            <pc:docMk/>
            <pc:sldMk cId="3989057247" sldId="668"/>
            <ac:cxnSpMk id="104" creationId="{071ECE2F-A9A6-49A6-9200-E7354F039757}"/>
          </ac:cxnSpMkLst>
        </pc:cxnChg>
        <pc:cxnChg chg="add mod">
          <ac:chgData name="Madhumita Saravana Kumar" userId="9ffa2865-6a19-4249-a78c-e95e8c3ee8d6" providerId="ADAL" clId="{FE2ECCFF-DD09-459C-8D7B-D065EFB80D5A}" dt="2022-01-05T15:12:36.618" v="19353" actId="1036"/>
          <ac:cxnSpMkLst>
            <pc:docMk/>
            <pc:sldMk cId="3989057247" sldId="668"/>
            <ac:cxnSpMk id="114" creationId="{118E4DDD-041C-47A2-B70B-7C45AB7E9115}"/>
          </ac:cxnSpMkLst>
        </pc:cxnChg>
        <pc:cxnChg chg="add mod">
          <ac:chgData name="Madhumita Saravana Kumar" userId="9ffa2865-6a19-4249-a78c-e95e8c3ee8d6" providerId="ADAL" clId="{FE2ECCFF-DD09-459C-8D7B-D065EFB80D5A}" dt="2022-01-05T15:12:36.618" v="19353" actId="1036"/>
          <ac:cxnSpMkLst>
            <pc:docMk/>
            <pc:sldMk cId="3989057247" sldId="668"/>
            <ac:cxnSpMk id="115" creationId="{236024B4-75E8-4F7B-B5EA-5F6873A3CD26}"/>
          </ac:cxnSpMkLst>
        </pc:cxnChg>
        <pc:cxnChg chg="add mod">
          <ac:chgData name="Madhumita Saravana Kumar" userId="9ffa2865-6a19-4249-a78c-e95e8c3ee8d6" providerId="ADAL" clId="{FE2ECCFF-DD09-459C-8D7B-D065EFB80D5A}" dt="2022-01-05T15:12:36.618" v="19353" actId="1036"/>
          <ac:cxnSpMkLst>
            <pc:docMk/>
            <pc:sldMk cId="3989057247" sldId="668"/>
            <ac:cxnSpMk id="116" creationId="{D441B2CA-5F62-45CD-9631-5AE05CCAA41A}"/>
          </ac:cxnSpMkLst>
        </pc:cxnChg>
        <pc:cxnChg chg="add mod">
          <ac:chgData name="Madhumita Saravana Kumar" userId="9ffa2865-6a19-4249-a78c-e95e8c3ee8d6" providerId="ADAL" clId="{FE2ECCFF-DD09-459C-8D7B-D065EFB80D5A}" dt="2022-01-05T15:12:36.618" v="19353" actId="1036"/>
          <ac:cxnSpMkLst>
            <pc:docMk/>
            <pc:sldMk cId="3989057247" sldId="668"/>
            <ac:cxnSpMk id="118" creationId="{11E697EC-9E1E-4C0C-AA31-BE3C83CD888E}"/>
          </ac:cxnSpMkLst>
        </pc:cxnChg>
        <pc:cxnChg chg="add mod">
          <ac:chgData name="Madhumita Saravana Kumar" userId="9ffa2865-6a19-4249-a78c-e95e8c3ee8d6" providerId="ADAL" clId="{FE2ECCFF-DD09-459C-8D7B-D065EFB80D5A}" dt="2022-01-05T15:12:36.618" v="19353" actId="1036"/>
          <ac:cxnSpMkLst>
            <pc:docMk/>
            <pc:sldMk cId="3989057247" sldId="668"/>
            <ac:cxnSpMk id="120" creationId="{8E748C9E-B842-4D9B-9AEE-7EB767EECC1D}"/>
          </ac:cxnSpMkLst>
        </pc:cxnChg>
        <pc:cxnChg chg="add mod">
          <ac:chgData name="Madhumita Saravana Kumar" userId="9ffa2865-6a19-4249-a78c-e95e8c3ee8d6" providerId="ADAL" clId="{FE2ECCFF-DD09-459C-8D7B-D065EFB80D5A}" dt="2022-01-05T15:12:36.618" v="19353" actId="1036"/>
          <ac:cxnSpMkLst>
            <pc:docMk/>
            <pc:sldMk cId="3989057247" sldId="668"/>
            <ac:cxnSpMk id="124" creationId="{2A7ACCEE-D39F-4A19-ABFF-2EC75676DD30}"/>
          </ac:cxnSpMkLst>
        </pc:cxnChg>
        <pc:cxnChg chg="add mod">
          <ac:chgData name="Madhumita Saravana Kumar" userId="9ffa2865-6a19-4249-a78c-e95e8c3ee8d6" providerId="ADAL" clId="{FE2ECCFF-DD09-459C-8D7B-D065EFB80D5A}" dt="2022-01-05T15:12:36.618" v="19353" actId="1036"/>
          <ac:cxnSpMkLst>
            <pc:docMk/>
            <pc:sldMk cId="3989057247" sldId="668"/>
            <ac:cxnSpMk id="126" creationId="{D81CF16E-4953-4B7B-A324-80F469C0F590}"/>
          </ac:cxnSpMkLst>
        </pc:cxnChg>
        <pc:cxnChg chg="add mod">
          <ac:chgData name="Madhumita Saravana Kumar" userId="9ffa2865-6a19-4249-a78c-e95e8c3ee8d6" providerId="ADAL" clId="{FE2ECCFF-DD09-459C-8D7B-D065EFB80D5A}" dt="2022-01-05T15:13:02.607" v="19357" actId="571"/>
          <ac:cxnSpMkLst>
            <pc:docMk/>
            <pc:sldMk cId="3989057247" sldId="668"/>
            <ac:cxnSpMk id="131" creationId="{F6E3D1AE-D08C-443D-B1F5-1784301053BA}"/>
          </ac:cxnSpMkLst>
        </pc:cxnChg>
        <pc:cxnChg chg="add mod">
          <ac:chgData name="Madhumita Saravana Kumar" userId="9ffa2865-6a19-4249-a78c-e95e8c3ee8d6" providerId="ADAL" clId="{FE2ECCFF-DD09-459C-8D7B-D065EFB80D5A}" dt="2022-01-05T15:13:08.849" v="19358" actId="571"/>
          <ac:cxnSpMkLst>
            <pc:docMk/>
            <pc:sldMk cId="3989057247" sldId="668"/>
            <ac:cxnSpMk id="133" creationId="{44C983C1-75A9-4945-A648-EFF961C5DC8F}"/>
          </ac:cxnSpMkLst>
        </pc:cxnChg>
        <pc:cxnChg chg="mod">
          <ac:chgData name="Madhumita Saravana Kumar" userId="9ffa2865-6a19-4249-a78c-e95e8c3ee8d6" providerId="ADAL" clId="{FE2ECCFF-DD09-459C-8D7B-D065EFB80D5A}" dt="2022-01-05T15:12:14.563" v="19271" actId="1035"/>
          <ac:cxnSpMkLst>
            <pc:docMk/>
            <pc:sldMk cId="3989057247" sldId="668"/>
            <ac:cxnSpMk id="173" creationId="{19D398E5-3E3E-4CBA-8D0E-8A2A1B8D5116}"/>
          </ac:cxnSpMkLst>
        </pc:cxnChg>
        <pc:cxnChg chg="mod">
          <ac:chgData name="Madhumita Saravana Kumar" userId="9ffa2865-6a19-4249-a78c-e95e8c3ee8d6" providerId="ADAL" clId="{FE2ECCFF-DD09-459C-8D7B-D065EFB80D5A}" dt="2022-01-05T15:12:14.563" v="19271" actId="1035"/>
          <ac:cxnSpMkLst>
            <pc:docMk/>
            <pc:sldMk cId="3989057247" sldId="668"/>
            <ac:cxnSpMk id="177" creationId="{65A36ACA-4B20-46C3-894E-7B5E12059A59}"/>
          </ac:cxnSpMkLst>
        </pc:cxnChg>
      </pc:sldChg>
      <pc:sldChg chg="addSp delSp modSp new del mod">
        <pc:chgData name="Madhumita Saravana Kumar" userId="9ffa2865-6a19-4249-a78c-e95e8c3ee8d6" providerId="ADAL" clId="{FE2ECCFF-DD09-459C-8D7B-D065EFB80D5A}" dt="2022-01-05T20:33:05.932" v="20850" actId="47"/>
        <pc:sldMkLst>
          <pc:docMk/>
          <pc:sldMk cId="794388629" sldId="669"/>
        </pc:sldMkLst>
        <pc:spChg chg="add del mod">
          <ac:chgData name="Madhumita Saravana Kumar" userId="9ffa2865-6a19-4249-a78c-e95e8c3ee8d6" providerId="ADAL" clId="{FE2ECCFF-DD09-459C-8D7B-D065EFB80D5A}" dt="2022-01-05T20:11:13.906" v="20527" actId="478"/>
          <ac:spMkLst>
            <pc:docMk/>
            <pc:sldMk cId="794388629" sldId="669"/>
            <ac:spMk id="13" creationId="{2E6298FA-569C-4338-8453-02E4BD2995F5}"/>
          </ac:spMkLst>
        </pc:spChg>
        <pc:spChg chg="add mod">
          <ac:chgData name="Madhumita Saravana Kumar" userId="9ffa2865-6a19-4249-a78c-e95e8c3ee8d6" providerId="ADAL" clId="{FE2ECCFF-DD09-459C-8D7B-D065EFB80D5A}" dt="2022-01-05T20:27:16.098" v="20754" actId="571"/>
          <ac:spMkLst>
            <pc:docMk/>
            <pc:sldMk cId="794388629" sldId="669"/>
            <ac:spMk id="14" creationId="{79AB615D-E2AF-4FA9-894D-E4843D8E356B}"/>
          </ac:spMkLst>
        </pc:spChg>
        <pc:spChg chg="add mod">
          <ac:chgData name="Madhumita Saravana Kumar" userId="9ffa2865-6a19-4249-a78c-e95e8c3ee8d6" providerId="ADAL" clId="{FE2ECCFF-DD09-459C-8D7B-D065EFB80D5A}" dt="2022-01-05T20:27:16.098" v="20754" actId="571"/>
          <ac:spMkLst>
            <pc:docMk/>
            <pc:sldMk cId="794388629" sldId="669"/>
            <ac:spMk id="15" creationId="{D3CEEC73-DEAA-4148-AD58-FB8EB84F165B}"/>
          </ac:spMkLst>
        </pc:spChg>
        <pc:spChg chg="add del mod">
          <ac:chgData name="Madhumita Saravana Kumar" userId="9ffa2865-6a19-4249-a78c-e95e8c3ee8d6" providerId="ADAL" clId="{FE2ECCFF-DD09-459C-8D7B-D065EFB80D5A}" dt="2022-01-05T20:14:43.669" v="20544" actId="478"/>
          <ac:spMkLst>
            <pc:docMk/>
            <pc:sldMk cId="794388629" sldId="669"/>
            <ac:spMk id="16" creationId="{6B36434A-CAC6-427D-8132-96E7DE0EC6AC}"/>
          </ac:spMkLst>
        </pc:spChg>
        <pc:spChg chg="add del mod">
          <ac:chgData name="Madhumita Saravana Kumar" userId="9ffa2865-6a19-4249-a78c-e95e8c3ee8d6" providerId="ADAL" clId="{FE2ECCFF-DD09-459C-8D7B-D065EFB80D5A}" dt="2022-01-05T20:15:05.781" v="20547" actId="478"/>
          <ac:spMkLst>
            <pc:docMk/>
            <pc:sldMk cId="794388629" sldId="669"/>
            <ac:spMk id="17" creationId="{9F66878F-4690-4C2B-99E8-DCD09AB13E99}"/>
          </ac:spMkLst>
        </pc:spChg>
        <pc:spChg chg="add mod">
          <ac:chgData name="Madhumita Saravana Kumar" userId="9ffa2865-6a19-4249-a78c-e95e8c3ee8d6" providerId="ADAL" clId="{FE2ECCFF-DD09-459C-8D7B-D065EFB80D5A}" dt="2022-01-05T20:27:16.098" v="20754" actId="571"/>
          <ac:spMkLst>
            <pc:docMk/>
            <pc:sldMk cId="794388629" sldId="669"/>
            <ac:spMk id="18" creationId="{3D06D52A-740A-4F6C-B57B-9FE9259C4F01}"/>
          </ac:spMkLst>
        </pc:spChg>
        <pc:spChg chg="add del">
          <ac:chgData name="Madhumita Saravana Kumar" userId="9ffa2865-6a19-4249-a78c-e95e8c3ee8d6" providerId="ADAL" clId="{FE2ECCFF-DD09-459C-8D7B-D065EFB80D5A}" dt="2022-01-05T20:16:26.401" v="20575" actId="22"/>
          <ac:spMkLst>
            <pc:docMk/>
            <pc:sldMk cId="794388629" sldId="669"/>
            <ac:spMk id="20" creationId="{7DD644F0-F0FC-4C33-816D-82B74DEA3305}"/>
          </ac:spMkLst>
        </pc:spChg>
        <pc:spChg chg="add mod">
          <ac:chgData name="Madhumita Saravana Kumar" userId="9ffa2865-6a19-4249-a78c-e95e8c3ee8d6" providerId="ADAL" clId="{FE2ECCFF-DD09-459C-8D7B-D065EFB80D5A}" dt="2022-01-05T20:27:16.098" v="20754" actId="571"/>
          <ac:spMkLst>
            <pc:docMk/>
            <pc:sldMk cId="794388629" sldId="669"/>
            <ac:spMk id="22" creationId="{94B0A9DA-8F8A-4022-BC1D-CE31C91E2799}"/>
          </ac:spMkLst>
        </pc:spChg>
        <pc:spChg chg="add mod">
          <ac:chgData name="Madhumita Saravana Kumar" userId="9ffa2865-6a19-4249-a78c-e95e8c3ee8d6" providerId="ADAL" clId="{FE2ECCFF-DD09-459C-8D7B-D065EFB80D5A}" dt="2022-01-05T20:27:16.098" v="20754" actId="571"/>
          <ac:spMkLst>
            <pc:docMk/>
            <pc:sldMk cId="794388629" sldId="669"/>
            <ac:spMk id="25" creationId="{CA13C525-6EEC-4109-8877-86AB58A44EFB}"/>
          </ac:spMkLst>
        </pc:spChg>
        <pc:spChg chg="add mod">
          <ac:chgData name="Madhumita Saravana Kumar" userId="9ffa2865-6a19-4249-a78c-e95e8c3ee8d6" providerId="ADAL" clId="{FE2ECCFF-DD09-459C-8D7B-D065EFB80D5A}" dt="2022-01-05T20:27:16.098" v="20754" actId="571"/>
          <ac:spMkLst>
            <pc:docMk/>
            <pc:sldMk cId="794388629" sldId="669"/>
            <ac:spMk id="27" creationId="{C01CEB3E-1D79-48EB-BE5A-5E8E74D9B9D8}"/>
          </ac:spMkLst>
        </pc:spChg>
        <pc:spChg chg="add mod">
          <ac:chgData name="Madhumita Saravana Kumar" userId="9ffa2865-6a19-4249-a78c-e95e8c3ee8d6" providerId="ADAL" clId="{FE2ECCFF-DD09-459C-8D7B-D065EFB80D5A}" dt="2022-01-05T20:27:16.098" v="20754" actId="571"/>
          <ac:spMkLst>
            <pc:docMk/>
            <pc:sldMk cId="794388629" sldId="669"/>
            <ac:spMk id="28" creationId="{746F564B-C2BA-429B-A809-7F152C708C84}"/>
          </ac:spMkLst>
        </pc:spChg>
        <pc:spChg chg="add del mod">
          <ac:chgData name="Madhumita Saravana Kumar" userId="9ffa2865-6a19-4249-a78c-e95e8c3ee8d6" providerId="ADAL" clId="{FE2ECCFF-DD09-459C-8D7B-D065EFB80D5A}" dt="2022-01-05T20:21:54.305" v="20694" actId="478"/>
          <ac:spMkLst>
            <pc:docMk/>
            <pc:sldMk cId="794388629" sldId="669"/>
            <ac:spMk id="29" creationId="{B455782C-EA49-441F-A94F-B040DE45D5A4}"/>
          </ac:spMkLst>
        </pc:spChg>
        <pc:spChg chg="add mod">
          <ac:chgData name="Madhumita Saravana Kumar" userId="9ffa2865-6a19-4249-a78c-e95e8c3ee8d6" providerId="ADAL" clId="{FE2ECCFF-DD09-459C-8D7B-D065EFB80D5A}" dt="2022-01-05T20:27:16.098" v="20754" actId="571"/>
          <ac:spMkLst>
            <pc:docMk/>
            <pc:sldMk cId="794388629" sldId="669"/>
            <ac:spMk id="30" creationId="{4B267563-087F-4C3D-ADEF-02CDDA1272F4}"/>
          </ac:spMkLst>
        </pc:spChg>
        <pc:spChg chg="add mod">
          <ac:chgData name="Madhumita Saravana Kumar" userId="9ffa2865-6a19-4249-a78c-e95e8c3ee8d6" providerId="ADAL" clId="{FE2ECCFF-DD09-459C-8D7B-D065EFB80D5A}" dt="2022-01-05T20:28:21.270" v="20757" actId="164"/>
          <ac:spMkLst>
            <pc:docMk/>
            <pc:sldMk cId="794388629" sldId="669"/>
            <ac:spMk id="34" creationId="{316EF02E-983C-46EF-A6B7-0524B9630EF7}"/>
          </ac:spMkLst>
        </pc:spChg>
        <pc:spChg chg="add del">
          <ac:chgData name="Madhumita Saravana Kumar" userId="9ffa2865-6a19-4249-a78c-e95e8c3ee8d6" providerId="ADAL" clId="{FE2ECCFF-DD09-459C-8D7B-D065EFB80D5A}" dt="2022-01-05T20:24:12.157" v="20722" actId="478"/>
          <ac:spMkLst>
            <pc:docMk/>
            <pc:sldMk cId="794388629" sldId="669"/>
            <ac:spMk id="35" creationId="{0D6487CB-57AE-464D-A44B-A409C6A22D5E}"/>
          </ac:spMkLst>
        </pc:spChg>
        <pc:spChg chg="add mod">
          <ac:chgData name="Madhumita Saravana Kumar" userId="9ffa2865-6a19-4249-a78c-e95e8c3ee8d6" providerId="ADAL" clId="{FE2ECCFF-DD09-459C-8D7B-D065EFB80D5A}" dt="2022-01-05T20:28:21.270" v="20757" actId="164"/>
          <ac:spMkLst>
            <pc:docMk/>
            <pc:sldMk cId="794388629" sldId="669"/>
            <ac:spMk id="36" creationId="{A6F03CB5-84F7-4FF3-BC35-6D17AA82CBD5}"/>
          </ac:spMkLst>
        </pc:spChg>
        <pc:spChg chg="add mod">
          <ac:chgData name="Madhumita Saravana Kumar" userId="9ffa2865-6a19-4249-a78c-e95e8c3ee8d6" providerId="ADAL" clId="{FE2ECCFF-DD09-459C-8D7B-D065EFB80D5A}" dt="2022-01-05T20:28:21.270" v="20757" actId="164"/>
          <ac:spMkLst>
            <pc:docMk/>
            <pc:sldMk cId="794388629" sldId="669"/>
            <ac:spMk id="37" creationId="{2D7B4BAF-490E-4A54-940A-CA9923D5BD3A}"/>
          </ac:spMkLst>
        </pc:spChg>
        <pc:spChg chg="add mod">
          <ac:chgData name="Madhumita Saravana Kumar" userId="9ffa2865-6a19-4249-a78c-e95e8c3ee8d6" providerId="ADAL" clId="{FE2ECCFF-DD09-459C-8D7B-D065EFB80D5A}" dt="2022-01-05T20:27:16.098" v="20754" actId="571"/>
          <ac:spMkLst>
            <pc:docMk/>
            <pc:sldMk cId="794388629" sldId="669"/>
            <ac:spMk id="38" creationId="{571B3806-32B2-4DCD-9E43-49FF4C5F5250}"/>
          </ac:spMkLst>
        </pc:spChg>
        <pc:spChg chg="add mod">
          <ac:chgData name="Madhumita Saravana Kumar" userId="9ffa2865-6a19-4249-a78c-e95e8c3ee8d6" providerId="ADAL" clId="{FE2ECCFF-DD09-459C-8D7B-D065EFB80D5A}" dt="2022-01-05T20:27:16.098" v="20754" actId="571"/>
          <ac:spMkLst>
            <pc:docMk/>
            <pc:sldMk cId="794388629" sldId="669"/>
            <ac:spMk id="41" creationId="{599899F0-5F36-4432-B91F-A32BF63C4525}"/>
          </ac:spMkLst>
        </pc:spChg>
        <pc:spChg chg="add mod">
          <ac:chgData name="Madhumita Saravana Kumar" userId="9ffa2865-6a19-4249-a78c-e95e8c3ee8d6" providerId="ADAL" clId="{FE2ECCFF-DD09-459C-8D7B-D065EFB80D5A}" dt="2022-01-05T20:27:19.885" v="20756" actId="20577"/>
          <ac:spMkLst>
            <pc:docMk/>
            <pc:sldMk cId="794388629" sldId="669"/>
            <ac:spMk id="44" creationId="{79483A5F-0174-426B-8949-BBD85B217D49}"/>
          </ac:spMkLst>
        </pc:spChg>
        <pc:grpChg chg="add mod">
          <ac:chgData name="Madhumita Saravana Kumar" userId="9ffa2865-6a19-4249-a78c-e95e8c3ee8d6" providerId="ADAL" clId="{FE2ECCFF-DD09-459C-8D7B-D065EFB80D5A}" dt="2022-01-05T20:28:21.270" v="20757" actId="164"/>
          <ac:grpSpMkLst>
            <pc:docMk/>
            <pc:sldMk cId="794388629" sldId="669"/>
            <ac:grpSpMk id="33" creationId="{124D9B6E-FDE8-4D34-9DBD-B53ABEBBE6C6}"/>
          </ac:grpSpMkLst>
        </pc:grpChg>
        <pc:grpChg chg="add mod">
          <ac:chgData name="Madhumita Saravana Kumar" userId="9ffa2865-6a19-4249-a78c-e95e8c3ee8d6" providerId="ADAL" clId="{FE2ECCFF-DD09-459C-8D7B-D065EFB80D5A}" dt="2022-01-05T20:28:21.270" v="20757" actId="164"/>
          <ac:grpSpMkLst>
            <pc:docMk/>
            <pc:sldMk cId="794388629" sldId="669"/>
            <ac:grpSpMk id="45" creationId="{11DA3FF3-E0AC-4A3F-9B39-6739DCA0A09B}"/>
          </ac:grpSpMkLst>
        </pc:grpChg>
        <pc:cxnChg chg="add mod ord">
          <ac:chgData name="Madhumita Saravana Kumar" userId="9ffa2865-6a19-4249-a78c-e95e8c3ee8d6" providerId="ADAL" clId="{FE2ECCFF-DD09-459C-8D7B-D065EFB80D5A}" dt="2022-01-05T20:27:16.098" v="20754" actId="571"/>
          <ac:cxnSpMkLst>
            <pc:docMk/>
            <pc:sldMk cId="794388629" sldId="669"/>
            <ac:cxnSpMk id="5" creationId="{9C3BFA42-5F35-43D5-8711-E4F8F63726FE}"/>
          </ac:cxnSpMkLst>
        </pc:cxnChg>
        <pc:cxnChg chg="add mod ord">
          <ac:chgData name="Madhumita Saravana Kumar" userId="9ffa2865-6a19-4249-a78c-e95e8c3ee8d6" providerId="ADAL" clId="{FE2ECCFF-DD09-459C-8D7B-D065EFB80D5A}" dt="2022-01-05T20:27:16.098" v="20754" actId="571"/>
          <ac:cxnSpMkLst>
            <pc:docMk/>
            <pc:sldMk cId="794388629" sldId="669"/>
            <ac:cxnSpMk id="7" creationId="{A07C4836-0FE5-465F-8F2B-1C80AD1A4457}"/>
          </ac:cxnSpMkLst>
        </pc:cxnChg>
        <pc:cxnChg chg="add mod">
          <ac:chgData name="Madhumita Saravana Kumar" userId="9ffa2865-6a19-4249-a78c-e95e8c3ee8d6" providerId="ADAL" clId="{FE2ECCFF-DD09-459C-8D7B-D065EFB80D5A}" dt="2022-01-05T20:27:16.098" v="20754" actId="571"/>
          <ac:cxnSpMkLst>
            <pc:docMk/>
            <pc:sldMk cId="794388629" sldId="669"/>
            <ac:cxnSpMk id="11" creationId="{EBD0A2B7-47CE-4488-8AE6-8E2C13EAB272}"/>
          </ac:cxnSpMkLst>
        </pc:cxnChg>
        <pc:cxnChg chg="add mod">
          <ac:chgData name="Madhumita Saravana Kumar" userId="9ffa2865-6a19-4249-a78c-e95e8c3ee8d6" providerId="ADAL" clId="{FE2ECCFF-DD09-459C-8D7B-D065EFB80D5A}" dt="2022-01-05T20:27:16.098" v="20754" actId="571"/>
          <ac:cxnSpMkLst>
            <pc:docMk/>
            <pc:sldMk cId="794388629" sldId="669"/>
            <ac:cxnSpMk id="24" creationId="{803257C9-E10C-4C8C-8E83-8E884C86A030}"/>
          </ac:cxnSpMkLst>
        </pc:cxnChg>
        <pc:cxnChg chg="add mod">
          <ac:chgData name="Madhumita Saravana Kumar" userId="9ffa2865-6a19-4249-a78c-e95e8c3ee8d6" providerId="ADAL" clId="{FE2ECCFF-DD09-459C-8D7B-D065EFB80D5A}" dt="2022-01-05T20:27:16.098" v="20754" actId="571"/>
          <ac:cxnSpMkLst>
            <pc:docMk/>
            <pc:sldMk cId="794388629" sldId="669"/>
            <ac:cxnSpMk id="26" creationId="{B9A66E68-6A93-4D54-BB53-AE0AEE5B2856}"/>
          </ac:cxnSpMkLst>
        </pc:cxnChg>
        <pc:cxnChg chg="add mod">
          <ac:chgData name="Madhumita Saravana Kumar" userId="9ffa2865-6a19-4249-a78c-e95e8c3ee8d6" providerId="ADAL" clId="{FE2ECCFF-DD09-459C-8D7B-D065EFB80D5A}" dt="2022-01-05T20:27:16.098" v="20754" actId="571"/>
          <ac:cxnSpMkLst>
            <pc:docMk/>
            <pc:sldMk cId="794388629" sldId="669"/>
            <ac:cxnSpMk id="32" creationId="{875CC19F-297D-482C-AD0A-66BF2A219DDE}"/>
          </ac:cxnSpMkLst>
        </pc:cxnChg>
        <pc:cxnChg chg="add mod">
          <ac:chgData name="Madhumita Saravana Kumar" userId="9ffa2865-6a19-4249-a78c-e95e8c3ee8d6" providerId="ADAL" clId="{FE2ECCFF-DD09-459C-8D7B-D065EFB80D5A}" dt="2022-01-05T20:28:21.270" v="20757" actId="164"/>
          <ac:cxnSpMkLst>
            <pc:docMk/>
            <pc:sldMk cId="794388629" sldId="669"/>
            <ac:cxnSpMk id="40" creationId="{53145BBB-6B11-47E3-BD86-7D4702C65DA5}"/>
          </ac:cxnSpMkLst>
        </pc:cxnChg>
        <pc:cxnChg chg="add mod">
          <ac:chgData name="Madhumita Saravana Kumar" userId="9ffa2865-6a19-4249-a78c-e95e8c3ee8d6" providerId="ADAL" clId="{FE2ECCFF-DD09-459C-8D7B-D065EFB80D5A}" dt="2022-01-05T20:28:21.270" v="20757" actId="164"/>
          <ac:cxnSpMkLst>
            <pc:docMk/>
            <pc:sldMk cId="794388629" sldId="669"/>
            <ac:cxnSpMk id="43" creationId="{7174DEE1-8FE8-42FF-AB42-BE45258018A3}"/>
          </ac:cxnSpMkLst>
        </pc:cxnChg>
      </pc:sldChg>
      <pc:sldChg chg="addSp delSp modSp add mod modNotesTx">
        <pc:chgData name="Madhumita Saravana Kumar" userId="9ffa2865-6a19-4249-a78c-e95e8c3ee8d6" providerId="ADAL" clId="{FE2ECCFF-DD09-459C-8D7B-D065EFB80D5A}" dt="2022-01-07T11:19:34.321" v="24383" actId="20577"/>
        <pc:sldMkLst>
          <pc:docMk/>
          <pc:sldMk cId="1317928710" sldId="669"/>
        </pc:sldMkLst>
        <pc:spChg chg="mod">
          <ac:chgData name="Madhumita Saravana Kumar" userId="9ffa2865-6a19-4249-a78c-e95e8c3ee8d6" providerId="ADAL" clId="{FE2ECCFF-DD09-459C-8D7B-D065EFB80D5A}" dt="2022-01-07T11:13:11.468" v="24144" actId="20577"/>
          <ac:spMkLst>
            <pc:docMk/>
            <pc:sldMk cId="1317928710" sldId="669"/>
            <ac:spMk id="3" creationId="{4AE50DE7-F7C6-497C-BDF0-4A8E0474919D}"/>
          </ac:spMkLst>
        </pc:spChg>
        <pc:spChg chg="mod">
          <ac:chgData name="Madhumita Saravana Kumar" userId="9ffa2865-6a19-4249-a78c-e95e8c3ee8d6" providerId="ADAL" clId="{FE2ECCFF-DD09-459C-8D7B-D065EFB80D5A}" dt="2022-01-07T11:18:40.597" v="24250" actId="207"/>
          <ac:spMkLst>
            <pc:docMk/>
            <pc:sldMk cId="1317928710" sldId="669"/>
            <ac:spMk id="4" creationId="{55B61A1F-60E2-4095-8B59-E91F8B7427CD}"/>
          </ac:spMkLst>
        </pc:spChg>
        <pc:grpChg chg="del">
          <ac:chgData name="Madhumita Saravana Kumar" userId="9ffa2865-6a19-4249-a78c-e95e8c3ee8d6" providerId="ADAL" clId="{FE2ECCFF-DD09-459C-8D7B-D065EFB80D5A}" dt="2022-01-07T11:13:17.203" v="24146" actId="478"/>
          <ac:grpSpMkLst>
            <pc:docMk/>
            <pc:sldMk cId="1317928710" sldId="669"/>
            <ac:grpSpMk id="24" creationId="{22902D4E-72C2-473F-91F2-D7ED31989C05}"/>
          </ac:grpSpMkLst>
        </pc:grpChg>
        <pc:grpChg chg="del">
          <ac:chgData name="Madhumita Saravana Kumar" userId="9ffa2865-6a19-4249-a78c-e95e8c3ee8d6" providerId="ADAL" clId="{FE2ECCFF-DD09-459C-8D7B-D065EFB80D5A}" dt="2022-01-07T11:13:14.996" v="24145" actId="478"/>
          <ac:grpSpMkLst>
            <pc:docMk/>
            <pc:sldMk cId="1317928710" sldId="669"/>
            <ac:grpSpMk id="48" creationId="{38916D9D-17F3-4A97-ABF6-23FED1ABD883}"/>
          </ac:grpSpMkLst>
        </pc:grpChg>
        <pc:picChg chg="add mod">
          <ac:chgData name="Madhumita Saravana Kumar" userId="9ffa2865-6a19-4249-a78c-e95e8c3ee8d6" providerId="ADAL" clId="{FE2ECCFF-DD09-459C-8D7B-D065EFB80D5A}" dt="2022-01-07T11:13:50.395" v="24151" actId="1076"/>
          <ac:picMkLst>
            <pc:docMk/>
            <pc:sldMk cId="1317928710" sldId="669"/>
            <ac:picMk id="49" creationId="{7CEC28E6-BC91-4AC7-BA70-DD8534233A40}"/>
          </ac:picMkLst>
        </pc:picChg>
        <pc:picChg chg="del">
          <ac:chgData name="Madhumita Saravana Kumar" userId="9ffa2865-6a19-4249-a78c-e95e8c3ee8d6" providerId="ADAL" clId="{FE2ECCFF-DD09-459C-8D7B-D065EFB80D5A}" dt="2022-01-07T11:12:59.992" v="24123" actId="478"/>
          <ac:picMkLst>
            <pc:docMk/>
            <pc:sldMk cId="1317928710" sldId="669"/>
            <ac:picMk id="71" creationId="{3C5CF65D-2C2C-4564-910A-B819665685EF}"/>
          </ac:picMkLst>
        </pc:picChg>
      </pc:sldChg>
    </pc:docChg>
  </pc:docChgLst>
  <pc:docChgLst>
    <pc:chgData name="Janos Plocher" userId="S::janos.plocher@ansys.com::ba7cd727-c325-432c-8863-bb9badcea957" providerId="AD" clId="Web-{4C63D1E5-1471-4B53-BF2B-3587ADFE0F15}"/>
    <pc:docChg chg="modSld">
      <pc:chgData name="Janos Plocher" userId="S::janos.plocher@ansys.com::ba7cd727-c325-432c-8863-bb9badcea957" providerId="AD" clId="Web-{4C63D1E5-1471-4B53-BF2B-3587ADFE0F15}" dt="2021-12-15T10:12:38.083" v="3"/>
      <pc:docMkLst>
        <pc:docMk/>
      </pc:docMkLst>
      <pc:sldChg chg="addSp delSp modSp">
        <pc:chgData name="Janos Plocher" userId="S::janos.plocher@ansys.com::ba7cd727-c325-432c-8863-bb9badcea957" providerId="AD" clId="Web-{4C63D1E5-1471-4B53-BF2B-3587ADFE0F15}" dt="2021-12-15T10:12:38.083" v="3"/>
        <pc:sldMkLst>
          <pc:docMk/>
          <pc:sldMk cId="3624851492" sldId="630"/>
        </pc:sldMkLst>
        <pc:picChg chg="add del mod">
          <ac:chgData name="Janos Plocher" userId="S::janos.plocher@ansys.com::ba7cd727-c325-432c-8863-bb9badcea957" providerId="AD" clId="Web-{4C63D1E5-1471-4B53-BF2B-3587ADFE0F15}" dt="2021-12-15T10:12:24.004" v="1"/>
          <ac:picMkLst>
            <pc:docMk/>
            <pc:sldMk cId="3624851492" sldId="630"/>
            <ac:picMk id="4" creationId="{372B4C8D-0940-4782-BDEA-C272A8B3BA05}"/>
          </ac:picMkLst>
        </pc:picChg>
        <pc:picChg chg="add del mod">
          <ac:chgData name="Janos Plocher" userId="S::janos.plocher@ansys.com::ba7cd727-c325-432c-8863-bb9badcea957" providerId="AD" clId="Web-{4C63D1E5-1471-4B53-BF2B-3587ADFE0F15}" dt="2021-12-15T10:12:38.083" v="3"/>
          <ac:picMkLst>
            <pc:docMk/>
            <pc:sldMk cId="3624851492" sldId="630"/>
            <ac:picMk id="5" creationId="{F20965E2-1738-4BB0-9FEC-EE19035623FE}"/>
          </ac:picMkLst>
        </pc:picChg>
      </pc:sldChg>
    </pc:docChg>
  </pc:docChgLst>
  <pc:docChgLst>
    <pc:chgData name="Madhumita Saravana Kumar" userId="9ffa2865-6a19-4249-a78c-e95e8c3ee8d6" providerId="ADAL" clId="{A66CB6B6-FAD3-45E8-8DE4-B0CC268B2F08}"/>
    <pc:docChg chg="modSld">
      <pc:chgData name="Madhumita Saravana Kumar" userId="9ffa2865-6a19-4249-a78c-e95e8c3ee8d6" providerId="ADAL" clId="{A66CB6B6-FAD3-45E8-8DE4-B0CC268B2F08}" dt="2022-04-26T14:15:17.898" v="0" actId="14100"/>
      <pc:docMkLst>
        <pc:docMk/>
      </pc:docMkLst>
      <pc:sldChg chg="modSp mod">
        <pc:chgData name="Madhumita Saravana Kumar" userId="9ffa2865-6a19-4249-a78c-e95e8c3ee8d6" providerId="ADAL" clId="{A66CB6B6-FAD3-45E8-8DE4-B0CC268B2F08}" dt="2022-04-26T14:15:17.898" v="0" actId="14100"/>
        <pc:sldMkLst>
          <pc:docMk/>
          <pc:sldMk cId="3880842988" sldId="286"/>
        </pc:sldMkLst>
        <pc:spChg chg="mod">
          <ac:chgData name="Madhumita Saravana Kumar" userId="9ffa2865-6a19-4249-a78c-e95e8c3ee8d6" providerId="ADAL" clId="{A66CB6B6-FAD3-45E8-8DE4-B0CC268B2F08}" dt="2022-04-26T14:15:17.898" v="0" actId="14100"/>
          <ac:spMkLst>
            <pc:docMk/>
            <pc:sldMk cId="3880842988" sldId="286"/>
            <ac:spMk id="17" creationId="{225F378B-38CF-4CE3-9632-E0471530BD92}"/>
          </ac:spMkLst>
        </pc:spChg>
      </pc:sldChg>
    </pc:docChg>
  </pc:docChgLst>
  <pc:docChgLst>
    <pc:chgData name="Nick Stefani" userId="59292905-21ab-45c4-9a0f-231bc7ccf392" providerId="ADAL" clId="{E5E7435B-736F-4467-95F4-71C707AF5C05}"/>
    <pc:docChg chg="undo custSel modSld">
      <pc:chgData name="Nick Stefani" userId="59292905-21ab-45c4-9a0f-231bc7ccf392" providerId="ADAL" clId="{E5E7435B-736F-4467-95F4-71C707AF5C05}" dt="2022-01-21T15:05:10.079" v="5081" actId="20577"/>
      <pc:docMkLst>
        <pc:docMk/>
      </pc:docMkLst>
      <pc:sldChg chg="delSp modSp mod">
        <pc:chgData name="Nick Stefani" userId="59292905-21ab-45c4-9a0f-231bc7ccf392" providerId="ADAL" clId="{E5E7435B-736F-4467-95F4-71C707AF5C05}" dt="2022-01-21T11:57:43.650" v="5028" actId="478"/>
        <pc:sldMkLst>
          <pc:docMk/>
          <pc:sldMk cId="3114710565" sldId="258"/>
        </pc:sldMkLst>
        <pc:spChg chg="del mod">
          <ac:chgData name="Nick Stefani" userId="59292905-21ab-45c4-9a0f-231bc7ccf392" providerId="ADAL" clId="{E5E7435B-736F-4467-95F4-71C707AF5C05}" dt="2022-01-21T11:57:43.650" v="5028" actId="478"/>
          <ac:spMkLst>
            <pc:docMk/>
            <pc:sldMk cId="3114710565" sldId="258"/>
            <ac:spMk id="3" creationId="{002B6A5A-0285-4979-B99D-4942706C893F}"/>
          </ac:spMkLst>
        </pc:spChg>
      </pc:sldChg>
      <pc:sldChg chg="modSp mod delCm modCm">
        <pc:chgData name="Nick Stefani" userId="59292905-21ab-45c4-9a0f-231bc7ccf392" providerId="ADAL" clId="{E5E7435B-736F-4467-95F4-71C707AF5C05}" dt="2022-01-21T15:05:10.079" v="5081" actId="20577"/>
        <pc:sldMkLst>
          <pc:docMk/>
          <pc:sldMk cId="3880842988" sldId="286"/>
        </pc:sldMkLst>
        <pc:spChg chg="mod">
          <ac:chgData name="Nick Stefani" userId="59292905-21ab-45c4-9a0f-231bc7ccf392" providerId="ADAL" clId="{E5E7435B-736F-4467-95F4-71C707AF5C05}" dt="2022-01-21T11:59:53.375" v="5072" actId="20577"/>
          <ac:spMkLst>
            <pc:docMk/>
            <pc:sldMk cId="3880842988" sldId="286"/>
            <ac:spMk id="11" creationId="{C587C7E9-D21C-41BC-918A-F1BC1F67B302}"/>
          </ac:spMkLst>
        </pc:spChg>
        <pc:spChg chg="mod">
          <ac:chgData name="Nick Stefani" userId="59292905-21ab-45c4-9a0f-231bc7ccf392" providerId="ADAL" clId="{E5E7435B-736F-4467-95F4-71C707AF5C05}" dt="2022-01-21T15:05:10.079" v="5081" actId="20577"/>
          <ac:spMkLst>
            <pc:docMk/>
            <pc:sldMk cId="3880842988" sldId="286"/>
            <ac:spMk id="12" creationId="{B119C578-D161-4E26-AB13-3461CA21F446}"/>
          </ac:spMkLst>
        </pc:spChg>
        <pc:spChg chg="mod">
          <ac:chgData name="Nick Stefani" userId="59292905-21ab-45c4-9a0f-231bc7ccf392" providerId="ADAL" clId="{E5E7435B-736F-4467-95F4-71C707AF5C05}" dt="2022-01-21T10:32:48.951" v="2782" actId="20577"/>
          <ac:spMkLst>
            <pc:docMk/>
            <pc:sldMk cId="3880842988" sldId="286"/>
            <ac:spMk id="17" creationId="{225F378B-38CF-4CE3-9632-E0471530BD92}"/>
          </ac:spMkLst>
        </pc:spChg>
        <pc:picChg chg="mod">
          <ac:chgData name="Nick Stefani" userId="59292905-21ab-45c4-9a0f-231bc7ccf392" providerId="ADAL" clId="{E5E7435B-736F-4467-95F4-71C707AF5C05}" dt="2022-01-21T10:33:09.892" v="2790" actId="1035"/>
          <ac:picMkLst>
            <pc:docMk/>
            <pc:sldMk cId="3880842988" sldId="286"/>
            <ac:picMk id="19" creationId="{08A276C7-786B-488E-8D66-FB29FCE7A9C0}"/>
          </ac:picMkLst>
        </pc:picChg>
      </pc:sldChg>
      <pc:sldChg chg="modSp mod">
        <pc:chgData name="Nick Stefani" userId="59292905-21ab-45c4-9a0f-231bc7ccf392" providerId="ADAL" clId="{E5E7435B-736F-4467-95F4-71C707AF5C05}" dt="2022-01-21T11:59:01.531" v="5069" actId="1076"/>
        <pc:sldMkLst>
          <pc:docMk/>
          <pc:sldMk cId="4195438022" sldId="576"/>
        </pc:sldMkLst>
        <pc:spChg chg="mod">
          <ac:chgData name="Nick Stefani" userId="59292905-21ab-45c4-9a0f-231bc7ccf392" providerId="ADAL" clId="{E5E7435B-736F-4467-95F4-71C707AF5C05}" dt="2022-01-21T11:59:01.531" v="5069" actId="1076"/>
          <ac:spMkLst>
            <pc:docMk/>
            <pc:sldMk cId="4195438022" sldId="576"/>
            <ac:spMk id="10" creationId="{6522FDFB-59DD-4107-9166-E5855977827F}"/>
          </ac:spMkLst>
        </pc:spChg>
      </pc:sldChg>
      <pc:sldChg chg="modSp mod modNotesTx">
        <pc:chgData name="Nick Stefani" userId="59292905-21ab-45c4-9a0f-231bc7ccf392" providerId="ADAL" clId="{E5E7435B-736F-4467-95F4-71C707AF5C05}" dt="2022-01-21T11:25:41.213" v="4623" actId="1076"/>
        <pc:sldMkLst>
          <pc:docMk/>
          <pc:sldMk cId="2194715880" sldId="617"/>
        </pc:sldMkLst>
        <pc:spChg chg="mod">
          <ac:chgData name="Nick Stefani" userId="59292905-21ab-45c4-9a0f-231bc7ccf392" providerId="ADAL" clId="{E5E7435B-736F-4467-95F4-71C707AF5C05}" dt="2022-01-21T11:25:40.817" v="4622" actId="1076"/>
          <ac:spMkLst>
            <pc:docMk/>
            <pc:sldMk cId="2194715880" sldId="617"/>
            <ac:spMk id="5" creationId="{4B1A5850-756A-4EA1-A521-7D99DBEFD036}"/>
          </ac:spMkLst>
        </pc:spChg>
        <pc:spChg chg="mod">
          <ac:chgData name="Nick Stefani" userId="59292905-21ab-45c4-9a0f-231bc7ccf392" providerId="ADAL" clId="{E5E7435B-736F-4467-95F4-71C707AF5C05}" dt="2022-01-21T11:25:14.130" v="4614" actId="207"/>
          <ac:spMkLst>
            <pc:docMk/>
            <pc:sldMk cId="2194715880" sldId="617"/>
            <ac:spMk id="12" creationId="{76025409-4E87-409F-ACBB-66C293D298D4}"/>
          </ac:spMkLst>
        </pc:spChg>
        <pc:spChg chg="mod">
          <ac:chgData name="Nick Stefani" userId="59292905-21ab-45c4-9a0f-231bc7ccf392" providerId="ADAL" clId="{E5E7435B-736F-4467-95F4-71C707AF5C05}" dt="2022-01-21T11:25:06.301" v="4611" actId="113"/>
          <ac:spMkLst>
            <pc:docMk/>
            <pc:sldMk cId="2194715880" sldId="617"/>
            <ac:spMk id="20" creationId="{256F8BF6-59EC-443D-B618-2F7DDE984634}"/>
          </ac:spMkLst>
        </pc:spChg>
        <pc:spChg chg="mod">
          <ac:chgData name="Nick Stefani" userId="59292905-21ab-45c4-9a0f-231bc7ccf392" providerId="ADAL" clId="{E5E7435B-736F-4467-95F4-71C707AF5C05}" dt="2022-01-21T11:25:40.817" v="4622" actId="1076"/>
          <ac:spMkLst>
            <pc:docMk/>
            <pc:sldMk cId="2194715880" sldId="617"/>
            <ac:spMk id="41" creationId="{788F8D61-185E-47A4-A4FA-10233AD72F34}"/>
          </ac:spMkLst>
        </pc:spChg>
        <pc:spChg chg="mod">
          <ac:chgData name="Nick Stefani" userId="59292905-21ab-45c4-9a0f-231bc7ccf392" providerId="ADAL" clId="{E5E7435B-736F-4467-95F4-71C707AF5C05}" dt="2022-01-21T11:25:41.213" v="4623" actId="1076"/>
          <ac:spMkLst>
            <pc:docMk/>
            <pc:sldMk cId="2194715880" sldId="617"/>
            <ac:spMk id="42" creationId="{CB512CDE-4FFB-4029-8551-5E1EF01E40C5}"/>
          </ac:spMkLst>
        </pc:spChg>
        <pc:spChg chg="mod">
          <ac:chgData name="Nick Stefani" userId="59292905-21ab-45c4-9a0f-231bc7ccf392" providerId="ADAL" clId="{E5E7435B-736F-4467-95F4-71C707AF5C05}" dt="2022-01-21T09:57:16.197" v="1739" actId="1076"/>
          <ac:spMkLst>
            <pc:docMk/>
            <pc:sldMk cId="2194715880" sldId="617"/>
            <ac:spMk id="43" creationId="{DB70C858-0281-475C-94F9-855114A6F137}"/>
          </ac:spMkLst>
        </pc:spChg>
        <pc:spChg chg="mod">
          <ac:chgData name="Nick Stefani" userId="59292905-21ab-45c4-9a0f-231bc7ccf392" providerId="ADAL" clId="{E5E7435B-736F-4467-95F4-71C707AF5C05}" dt="2022-01-21T09:57:16.197" v="1739" actId="1076"/>
          <ac:spMkLst>
            <pc:docMk/>
            <pc:sldMk cId="2194715880" sldId="617"/>
            <ac:spMk id="44" creationId="{227A9E5A-39D6-42E7-8EA9-CBEFC3E5FA34}"/>
          </ac:spMkLst>
        </pc:spChg>
        <pc:spChg chg="mod">
          <ac:chgData name="Nick Stefani" userId="59292905-21ab-45c4-9a0f-231bc7ccf392" providerId="ADAL" clId="{E5E7435B-736F-4467-95F4-71C707AF5C05}" dt="2022-01-21T11:25:06.301" v="4611" actId="113"/>
          <ac:spMkLst>
            <pc:docMk/>
            <pc:sldMk cId="2194715880" sldId="617"/>
            <ac:spMk id="74" creationId="{9620294A-2789-4128-9AAD-992FD184E7DB}"/>
          </ac:spMkLst>
        </pc:spChg>
        <pc:spChg chg="mod">
          <ac:chgData name="Nick Stefani" userId="59292905-21ab-45c4-9a0f-231bc7ccf392" providerId="ADAL" clId="{E5E7435B-736F-4467-95F4-71C707AF5C05}" dt="2022-01-21T11:25:41.213" v="4623" actId="1076"/>
          <ac:spMkLst>
            <pc:docMk/>
            <pc:sldMk cId="2194715880" sldId="617"/>
            <ac:spMk id="81" creationId="{43473F6C-9710-4742-96FA-B99F778C9370}"/>
          </ac:spMkLst>
        </pc:spChg>
        <pc:spChg chg="mod">
          <ac:chgData name="Nick Stefani" userId="59292905-21ab-45c4-9a0f-231bc7ccf392" providerId="ADAL" clId="{E5E7435B-736F-4467-95F4-71C707AF5C05}" dt="2022-01-21T11:25:17.234" v="4615" actId="207"/>
          <ac:spMkLst>
            <pc:docMk/>
            <pc:sldMk cId="2194715880" sldId="617"/>
            <ac:spMk id="104" creationId="{501F6ABA-95B3-4275-B7E5-DB0786971171}"/>
          </ac:spMkLst>
        </pc:spChg>
        <pc:spChg chg="mod">
          <ac:chgData name="Nick Stefani" userId="59292905-21ab-45c4-9a0f-231bc7ccf392" providerId="ADAL" clId="{E5E7435B-736F-4467-95F4-71C707AF5C05}" dt="2022-01-21T11:25:40.513" v="4621" actId="1076"/>
          <ac:spMkLst>
            <pc:docMk/>
            <pc:sldMk cId="2194715880" sldId="617"/>
            <ac:spMk id="105" creationId="{008D682C-1E85-4252-9306-8401EE2ECB18}"/>
          </ac:spMkLst>
        </pc:spChg>
        <pc:spChg chg="mod">
          <ac:chgData name="Nick Stefani" userId="59292905-21ab-45c4-9a0f-231bc7ccf392" providerId="ADAL" clId="{E5E7435B-736F-4467-95F4-71C707AF5C05}" dt="2022-01-21T11:25:40.228" v="4620" actId="1076"/>
          <ac:spMkLst>
            <pc:docMk/>
            <pc:sldMk cId="2194715880" sldId="617"/>
            <ac:spMk id="106" creationId="{4D379C8D-BF14-4B59-8443-2CB52B574A1D}"/>
          </ac:spMkLst>
        </pc:spChg>
        <pc:grpChg chg="mod">
          <ac:chgData name="Nick Stefani" userId="59292905-21ab-45c4-9a0f-231bc7ccf392" providerId="ADAL" clId="{E5E7435B-736F-4467-95F4-71C707AF5C05}" dt="2022-01-21T09:57:16.197" v="1739" actId="1076"/>
          <ac:grpSpMkLst>
            <pc:docMk/>
            <pc:sldMk cId="2194715880" sldId="617"/>
            <ac:grpSpMk id="2" creationId="{406028A9-83B8-4672-BEC7-D4B25D4AA605}"/>
          </ac:grpSpMkLst>
        </pc:grpChg>
        <pc:grpChg chg="mod">
          <ac:chgData name="Nick Stefani" userId="59292905-21ab-45c4-9a0f-231bc7ccf392" providerId="ADAL" clId="{E5E7435B-736F-4467-95F4-71C707AF5C05}" dt="2022-01-21T09:57:16.197" v="1739" actId="1076"/>
          <ac:grpSpMkLst>
            <pc:docMk/>
            <pc:sldMk cId="2194715880" sldId="617"/>
            <ac:grpSpMk id="13" creationId="{F5B3AFC2-EC36-4816-A136-4133672D68BB}"/>
          </ac:grpSpMkLst>
        </pc:grpChg>
        <pc:cxnChg chg="mod">
          <ac:chgData name="Nick Stefani" userId="59292905-21ab-45c4-9a0f-231bc7ccf392" providerId="ADAL" clId="{E5E7435B-736F-4467-95F4-71C707AF5C05}" dt="2022-01-21T11:25:40.817" v="4622" actId="1076"/>
          <ac:cxnSpMkLst>
            <pc:docMk/>
            <pc:sldMk cId="2194715880" sldId="617"/>
            <ac:cxnSpMk id="25" creationId="{8F0F3FC8-2111-44FC-AB9E-50CD0A98CA7D}"/>
          </ac:cxnSpMkLst>
        </pc:cxnChg>
        <pc:cxnChg chg="mod">
          <ac:chgData name="Nick Stefani" userId="59292905-21ab-45c4-9a0f-231bc7ccf392" providerId="ADAL" clId="{E5E7435B-736F-4467-95F4-71C707AF5C05}" dt="2022-01-21T11:25:41.213" v="4623" actId="1076"/>
          <ac:cxnSpMkLst>
            <pc:docMk/>
            <pc:sldMk cId="2194715880" sldId="617"/>
            <ac:cxnSpMk id="79" creationId="{51C9827C-C40B-4153-88CD-39B567261A4F}"/>
          </ac:cxnSpMkLst>
        </pc:cxnChg>
      </pc:sldChg>
      <pc:sldChg chg="addSp delSp modSp mod">
        <pc:chgData name="Nick Stefani" userId="59292905-21ab-45c4-9a0f-231bc7ccf392" providerId="ADAL" clId="{E5E7435B-736F-4467-95F4-71C707AF5C05}" dt="2022-01-21T11:37:25.541" v="4838" actId="1076"/>
        <pc:sldMkLst>
          <pc:docMk/>
          <pc:sldMk cId="967502715" sldId="618"/>
        </pc:sldMkLst>
        <pc:spChg chg="mod">
          <ac:chgData name="Nick Stefani" userId="59292905-21ab-45c4-9a0f-231bc7ccf392" providerId="ADAL" clId="{E5E7435B-736F-4467-95F4-71C707AF5C05}" dt="2022-01-21T11:37:21.516" v="4837" actId="1076"/>
          <ac:spMkLst>
            <pc:docMk/>
            <pc:sldMk cId="967502715" sldId="618"/>
            <ac:spMk id="2" creationId="{5B398253-6AB5-4AF3-9C8D-FC1E584C803C}"/>
          </ac:spMkLst>
        </pc:spChg>
        <pc:spChg chg="mod">
          <ac:chgData name="Nick Stefani" userId="59292905-21ab-45c4-9a0f-231bc7ccf392" providerId="ADAL" clId="{E5E7435B-736F-4467-95F4-71C707AF5C05}" dt="2022-01-21T11:37:21.516" v="4837" actId="1076"/>
          <ac:spMkLst>
            <pc:docMk/>
            <pc:sldMk cId="967502715" sldId="618"/>
            <ac:spMk id="20" creationId="{E2D04C5F-C514-4CE6-887D-DE4F404CB44F}"/>
          </ac:spMkLst>
        </pc:spChg>
        <pc:spChg chg="mod">
          <ac:chgData name="Nick Stefani" userId="59292905-21ab-45c4-9a0f-231bc7ccf392" providerId="ADAL" clId="{E5E7435B-736F-4467-95F4-71C707AF5C05}" dt="2022-01-21T11:37:21.516" v="4837" actId="1076"/>
          <ac:spMkLst>
            <pc:docMk/>
            <pc:sldMk cId="967502715" sldId="618"/>
            <ac:spMk id="21" creationId="{B1F6566C-725F-4ACE-A095-A79AACEE125C}"/>
          </ac:spMkLst>
        </pc:spChg>
        <pc:spChg chg="mod">
          <ac:chgData name="Nick Stefani" userId="59292905-21ab-45c4-9a0f-231bc7ccf392" providerId="ADAL" clId="{E5E7435B-736F-4467-95F4-71C707AF5C05}" dt="2022-01-21T11:37:25.541" v="4838" actId="1076"/>
          <ac:spMkLst>
            <pc:docMk/>
            <pc:sldMk cId="967502715" sldId="618"/>
            <ac:spMk id="39" creationId="{AE38207B-B1AA-4484-920D-1C5551A2EE4F}"/>
          </ac:spMkLst>
        </pc:spChg>
        <pc:spChg chg="del mod">
          <ac:chgData name="Nick Stefani" userId="59292905-21ab-45c4-9a0f-231bc7ccf392" providerId="ADAL" clId="{E5E7435B-736F-4467-95F4-71C707AF5C05}" dt="2022-01-21T11:37:08.409" v="4833" actId="478"/>
          <ac:spMkLst>
            <pc:docMk/>
            <pc:sldMk cId="967502715" sldId="618"/>
            <ac:spMk id="63" creationId="{C134A2A2-1946-48F3-BF51-D009B270C8EE}"/>
          </ac:spMkLst>
        </pc:spChg>
        <pc:grpChg chg="del mod">
          <ac:chgData name="Nick Stefani" userId="59292905-21ab-45c4-9a0f-231bc7ccf392" providerId="ADAL" clId="{E5E7435B-736F-4467-95F4-71C707AF5C05}" dt="2022-01-21T11:37:07.426" v="4832" actId="478"/>
          <ac:grpSpMkLst>
            <pc:docMk/>
            <pc:sldMk cId="967502715" sldId="618"/>
            <ac:grpSpMk id="22" creationId="{AF669B32-0E5A-4F9D-9148-BBB03B25770B}"/>
          </ac:grpSpMkLst>
        </pc:grpChg>
        <pc:grpChg chg="del mod">
          <ac:chgData name="Nick Stefani" userId="59292905-21ab-45c4-9a0f-231bc7ccf392" providerId="ADAL" clId="{E5E7435B-736F-4467-95F4-71C707AF5C05}" dt="2022-01-21T11:37:08.409" v="4833" actId="478"/>
          <ac:grpSpMkLst>
            <pc:docMk/>
            <pc:sldMk cId="967502715" sldId="618"/>
            <ac:grpSpMk id="42" creationId="{1F3F661A-B3F4-448E-B39C-076BDEA45A09}"/>
          </ac:grpSpMkLst>
        </pc:grpChg>
        <pc:grpChg chg="del mod">
          <ac:chgData name="Nick Stefani" userId="59292905-21ab-45c4-9a0f-231bc7ccf392" providerId="ADAL" clId="{E5E7435B-736F-4467-95F4-71C707AF5C05}" dt="2022-01-21T11:37:08.409" v="4833" actId="478"/>
          <ac:grpSpMkLst>
            <pc:docMk/>
            <pc:sldMk cId="967502715" sldId="618"/>
            <ac:grpSpMk id="64" creationId="{DDC90619-1329-43B0-A390-85283B7908CF}"/>
          </ac:grpSpMkLst>
        </pc:grpChg>
        <pc:picChg chg="add mod">
          <ac:chgData name="Nick Stefani" userId="59292905-21ab-45c4-9a0f-231bc7ccf392" providerId="ADAL" clId="{E5E7435B-736F-4467-95F4-71C707AF5C05}" dt="2022-01-21T11:37:13.477" v="4836" actId="1076"/>
          <ac:picMkLst>
            <pc:docMk/>
            <pc:sldMk cId="967502715" sldId="618"/>
            <ac:picMk id="3" creationId="{C4B78975-28A5-4021-9517-5BF191EE17F4}"/>
          </ac:picMkLst>
        </pc:picChg>
      </pc:sldChg>
      <pc:sldChg chg="modSp mod modAnim modNotesTx">
        <pc:chgData name="Nick Stefani" userId="59292905-21ab-45c4-9a0f-231bc7ccf392" providerId="ADAL" clId="{E5E7435B-736F-4467-95F4-71C707AF5C05}" dt="2022-01-21T11:35:51.039" v="4816" actId="20577"/>
        <pc:sldMkLst>
          <pc:docMk/>
          <pc:sldMk cId="880289833" sldId="620"/>
        </pc:sldMkLst>
        <pc:spChg chg="mod">
          <ac:chgData name="Nick Stefani" userId="59292905-21ab-45c4-9a0f-231bc7ccf392" providerId="ADAL" clId="{E5E7435B-736F-4467-95F4-71C707AF5C05}" dt="2022-01-21T11:35:17.003" v="4748" actId="552"/>
          <ac:spMkLst>
            <pc:docMk/>
            <pc:sldMk cId="880289833" sldId="620"/>
            <ac:spMk id="84" creationId="{FDE6C5D6-1816-4806-8169-5631D5210CB0}"/>
          </ac:spMkLst>
        </pc:spChg>
        <pc:spChg chg="mod">
          <ac:chgData name="Nick Stefani" userId="59292905-21ab-45c4-9a0f-231bc7ccf392" providerId="ADAL" clId="{E5E7435B-736F-4467-95F4-71C707AF5C05}" dt="2022-01-21T11:35:17.003" v="4748" actId="552"/>
          <ac:spMkLst>
            <pc:docMk/>
            <pc:sldMk cId="880289833" sldId="620"/>
            <ac:spMk id="89" creationId="{6E8EF12D-BB52-43FD-A351-02F9408A5FA9}"/>
          </ac:spMkLst>
        </pc:spChg>
        <pc:spChg chg="mod">
          <ac:chgData name="Nick Stefani" userId="59292905-21ab-45c4-9a0f-231bc7ccf392" providerId="ADAL" clId="{E5E7435B-736F-4467-95F4-71C707AF5C05}" dt="2022-01-21T11:35:17.003" v="4748" actId="552"/>
          <ac:spMkLst>
            <pc:docMk/>
            <pc:sldMk cId="880289833" sldId="620"/>
            <ac:spMk id="90" creationId="{52F4E0C6-DAD5-4186-9B97-FDD7CE96489C}"/>
          </ac:spMkLst>
        </pc:spChg>
        <pc:spChg chg="mod">
          <ac:chgData name="Nick Stefani" userId="59292905-21ab-45c4-9a0f-231bc7ccf392" providerId="ADAL" clId="{E5E7435B-736F-4467-95F4-71C707AF5C05}" dt="2022-01-21T11:35:17.003" v="4748" actId="552"/>
          <ac:spMkLst>
            <pc:docMk/>
            <pc:sldMk cId="880289833" sldId="620"/>
            <ac:spMk id="124" creationId="{0E05CC51-7A0C-40A8-A953-E6AA70DE9878}"/>
          </ac:spMkLst>
        </pc:spChg>
        <pc:spChg chg="mod">
          <ac:chgData name="Nick Stefani" userId="59292905-21ab-45c4-9a0f-231bc7ccf392" providerId="ADAL" clId="{E5E7435B-736F-4467-95F4-71C707AF5C05}" dt="2022-01-21T11:22:17.848" v="4576" actId="20577"/>
          <ac:spMkLst>
            <pc:docMk/>
            <pc:sldMk cId="880289833" sldId="620"/>
            <ac:spMk id="25602" creationId="{00000000-0000-0000-0000-000000000000}"/>
          </ac:spMkLst>
        </pc:spChg>
        <pc:spChg chg="mod">
          <ac:chgData name="Nick Stefani" userId="59292905-21ab-45c4-9a0f-231bc7ccf392" providerId="ADAL" clId="{E5E7435B-736F-4467-95F4-71C707AF5C05}" dt="2022-01-21T11:35:17.003" v="4748" actId="552"/>
          <ac:spMkLst>
            <pc:docMk/>
            <pc:sldMk cId="880289833" sldId="620"/>
            <ac:spMk id="25612" creationId="{4A20747B-CEB6-42C0-89A5-92C7C4081DBF}"/>
          </ac:spMkLst>
        </pc:spChg>
      </pc:sldChg>
      <pc:sldChg chg="modSp mod modNotesTx">
        <pc:chgData name="Nick Stefani" userId="59292905-21ab-45c4-9a0f-231bc7ccf392" providerId="ADAL" clId="{E5E7435B-736F-4467-95F4-71C707AF5C05}" dt="2022-01-21T11:31:50.927" v="4695" actId="207"/>
        <pc:sldMkLst>
          <pc:docMk/>
          <pc:sldMk cId="410046008" sldId="627"/>
        </pc:sldMkLst>
        <pc:spChg chg="mod">
          <ac:chgData name="Nick Stefani" userId="59292905-21ab-45c4-9a0f-231bc7ccf392" providerId="ADAL" clId="{E5E7435B-736F-4467-95F4-71C707AF5C05}" dt="2022-01-21T11:31:47.199" v="4694" actId="207"/>
          <ac:spMkLst>
            <pc:docMk/>
            <pc:sldMk cId="410046008" sldId="627"/>
            <ac:spMk id="4" creationId="{B09B99C6-C03B-404D-8063-04883F1A8691}"/>
          </ac:spMkLst>
        </pc:spChg>
        <pc:spChg chg="mod">
          <ac:chgData name="Nick Stefani" userId="59292905-21ab-45c4-9a0f-231bc7ccf392" providerId="ADAL" clId="{E5E7435B-736F-4467-95F4-71C707AF5C05}" dt="2022-01-21T11:31:50.927" v="4695" actId="207"/>
          <ac:spMkLst>
            <pc:docMk/>
            <pc:sldMk cId="410046008" sldId="627"/>
            <ac:spMk id="5" creationId="{767B4C27-7E46-4B1F-8D39-316B1EB0DB40}"/>
          </ac:spMkLst>
        </pc:spChg>
        <pc:picChg chg="mod">
          <ac:chgData name="Nick Stefani" userId="59292905-21ab-45c4-9a0f-231bc7ccf392" providerId="ADAL" clId="{E5E7435B-736F-4467-95F4-71C707AF5C05}" dt="2022-01-21T11:31:26.247" v="4689" actId="1076"/>
          <ac:picMkLst>
            <pc:docMk/>
            <pc:sldMk cId="410046008" sldId="627"/>
            <ac:picMk id="7" creationId="{44EAC288-5AC1-4B79-8FC5-6599E89732C0}"/>
          </ac:picMkLst>
        </pc:picChg>
        <pc:picChg chg="mod">
          <ac:chgData name="Nick Stefani" userId="59292905-21ab-45c4-9a0f-231bc7ccf392" providerId="ADAL" clId="{E5E7435B-736F-4467-95F4-71C707AF5C05}" dt="2022-01-21T11:31:31.067" v="4692" actId="208"/>
          <ac:picMkLst>
            <pc:docMk/>
            <pc:sldMk cId="410046008" sldId="627"/>
            <ac:picMk id="9" creationId="{50AC7373-2F29-4B63-9E14-5FE23F5A1CEF}"/>
          </ac:picMkLst>
        </pc:picChg>
      </pc:sldChg>
      <pc:sldChg chg="addSp delSp modSp mod modAnim delCm modCm modNotesTx">
        <pc:chgData name="Nick Stefani" userId="59292905-21ab-45c4-9a0f-231bc7ccf392" providerId="ADAL" clId="{E5E7435B-736F-4467-95F4-71C707AF5C05}" dt="2022-01-21T11:30:13.600" v="4674"/>
        <pc:sldMkLst>
          <pc:docMk/>
          <pc:sldMk cId="1626687880" sldId="633"/>
        </pc:sldMkLst>
        <pc:spChg chg="mod">
          <ac:chgData name="Nick Stefani" userId="59292905-21ab-45c4-9a0f-231bc7ccf392" providerId="ADAL" clId="{E5E7435B-736F-4467-95F4-71C707AF5C05}" dt="2022-01-21T11:29:50.027" v="4670" actId="20577"/>
          <ac:spMkLst>
            <pc:docMk/>
            <pc:sldMk cId="1626687880" sldId="633"/>
            <ac:spMk id="58" creationId="{508AAB1A-61B1-438A-880D-EEF5818265A8}"/>
          </ac:spMkLst>
        </pc:spChg>
        <pc:picChg chg="del">
          <ac:chgData name="Nick Stefani" userId="59292905-21ab-45c4-9a0f-231bc7ccf392" providerId="ADAL" clId="{E5E7435B-736F-4467-95F4-71C707AF5C05}" dt="2022-01-21T10:09:00.085" v="2761" actId="478"/>
          <ac:picMkLst>
            <pc:docMk/>
            <pc:sldMk cId="1626687880" sldId="633"/>
            <ac:picMk id="5" creationId="{65015B82-AD32-4729-B278-C8BE4849EE41}"/>
          </ac:picMkLst>
        </pc:picChg>
        <pc:picChg chg="add mod">
          <ac:chgData name="Nick Stefani" userId="59292905-21ab-45c4-9a0f-231bc7ccf392" providerId="ADAL" clId="{E5E7435B-736F-4467-95F4-71C707AF5C05}" dt="2022-01-21T10:35:22.287" v="2797" actId="1037"/>
          <ac:picMkLst>
            <pc:docMk/>
            <pc:sldMk cId="1626687880" sldId="633"/>
            <ac:picMk id="10" creationId="{B5B08AAE-A97A-453E-BD7F-BE66B51C2A67}"/>
          </ac:picMkLst>
        </pc:picChg>
        <pc:picChg chg="del">
          <ac:chgData name="Nick Stefani" userId="59292905-21ab-45c4-9a0f-231bc7ccf392" providerId="ADAL" clId="{E5E7435B-736F-4467-95F4-71C707AF5C05}" dt="2022-01-21T10:34:55.768" v="2791" actId="478"/>
          <ac:picMkLst>
            <pc:docMk/>
            <pc:sldMk cId="1626687880" sldId="633"/>
            <ac:picMk id="34" creationId="{FF6E23F5-9FAF-4B0C-A0E2-30DEC9B77FF4}"/>
          </ac:picMkLst>
        </pc:picChg>
        <pc:picChg chg="add mod">
          <ac:chgData name="Nick Stefani" userId="59292905-21ab-45c4-9a0f-231bc7ccf392" providerId="ADAL" clId="{E5E7435B-736F-4467-95F4-71C707AF5C05}" dt="2022-01-21T10:09:25.155" v="2769" actId="1038"/>
          <ac:picMkLst>
            <pc:docMk/>
            <pc:sldMk cId="1626687880" sldId="633"/>
            <ac:picMk id="63" creationId="{AD59C588-C3BE-4BD1-B260-5F64FD2255F8}"/>
          </ac:picMkLst>
        </pc:picChg>
      </pc:sldChg>
      <pc:sldChg chg="modAnim modNotesTx">
        <pc:chgData name="Nick Stefani" userId="59292905-21ab-45c4-9a0f-231bc7ccf392" providerId="ADAL" clId="{E5E7435B-736F-4467-95F4-71C707AF5C05}" dt="2022-01-21T11:28:33.269" v="4655"/>
        <pc:sldMkLst>
          <pc:docMk/>
          <pc:sldMk cId="718076577" sldId="634"/>
        </pc:sldMkLst>
      </pc:sldChg>
      <pc:sldChg chg="addSp delSp modSp mod addAnim delAnim modAnim delCm modNotesTx">
        <pc:chgData name="Nick Stefani" userId="59292905-21ab-45c4-9a0f-231bc7ccf392" providerId="ADAL" clId="{E5E7435B-736F-4467-95F4-71C707AF5C05}" dt="2022-01-21T11:27:43.755" v="4651"/>
        <pc:sldMkLst>
          <pc:docMk/>
          <pc:sldMk cId="3310792305" sldId="635"/>
        </pc:sldMkLst>
        <pc:spChg chg="mod">
          <ac:chgData name="Nick Stefani" userId="59292905-21ab-45c4-9a0f-231bc7ccf392" providerId="ADAL" clId="{E5E7435B-736F-4467-95F4-71C707AF5C05}" dt="2022-01-21T11:27:34.119" v="4649" actId="1035"/>
          <ac:spMkLst>
            <pc:docMk/>
            <pc:sldMk cId="3310792305" sldId="635"/>
            <ac:spMk id="13" creationId="{20D81869-6B14-457E-9BEC-942F7C440F81}"/>
          </ac:spMkLst>
        </pc:spChg>
        <pc:spChg chg="add del mod">
          <ac:chgData name="Nick Stefani" userId="59292905-21ab-45c4-9a0f-231bc7ccf392" providerId="ADAL" clId="{E5E7435B-736F-4467-95F4-71C707AF5C05}" dt="2022-01-21T11:23:15.489" v="4589" actId="478"/>
          <ac:spMkLst>
            <pc:docMk/>
            <pc:sldMk cId="3310792305" sldId="635"/>
            <ac:spMk id="14" creationId="{81FD24BC-9390-4C61-9333-5563B5B8F66D}"/>
          </ac:spMkLst>
        </pc:spChg>
        <pc:spChg chg="mod">
          <ac:chgData name="Nick Stefani" userId="59292905-21ab-45c4-9a0f-231bc7ccf392" providerId="ADAL" clId="{E5E7435B-736F-4467-95F4-71C707AF5C05}" dt="2022-01-21T11:27:34.119" v="4649" actId="1035"/>
          <ac:spMkLst>
            <pc:docMk/>
            <pc:sldMk cId="3310792305" sldId="635"/>
            <ac:spMk id="17" creationId="{88D6108A-6A87-428C-9520-944BD0958B46}"/>
          </ac:spMkLst>
        </pc:spChg>
        <pc:spChg chg="mod">
          <ac:chgData name="Nick Stefani" userId="59292905-21ab-45c4-9a0f-231bc7ccf392" providerId="ADAL" clId="{E5E7435B-736F-4467-95F4-71C707AF5C05}" dt="2022-01-21T11:27:34.119" v="4649" actId="1035"/>
          <ac:spMkLst>
            <pc:docMk/>
            <pc:sldMk cId="3310792305" sldId="635"/>
            <ac:spMk id="21" creationId="{3EA809C9-FA66-4601-819C-A8D993AD460D}"/>
          </ac:spMkLst>
        </pc:spChg>
        <pc:spChg chg="add del">
          <ac:chgData name="Nick Stefani" userId="59292905-21ab-45c4-9a0f-231bc7ccf392" providerId="ADAL" clId="{E5E7435B-736F-4467-95F4-71C707AF5C05}" dt="2022-01-21T09:58:23.930" v="1741" actId="478"/>
          <ac:spMkLst>
            <pc:docMk/>
            <pc:sldMk cId="3310792305" sldId="635"/>
            <ac:spMk id="32" creationId="{07C9B92C-3091-4ADA-95FA-8DFC26FCE0CD}"/>
          </ac:spMkLst>
        </pc:spChg>
        <pc:spChg chg="del mod">
          <ac:chgData name="Nick Stefani" userId="59292905-21ab-45c4-9a0f-231bc7ccf392" providerId="ADAL" clId="{E5E7435B-736F-4467-95F4-71C707AF5C05}" dt="2022-01-21T11:22:52.545" v="4579" actId="478"/>
          <ac:spMkLst>
            <pc:docMk/>
            <pc:sldMk cId="3310792305" sldId="635"/>
            <ac:spMk id="52" creationId="{3C29B9D5-2543-4CA7-952B-F4AA3CE2F340}"/>
          </ac:spMkLst>
        </pc:spChg>
        <pc:spChg chg="mod">
          <ac:chgData name="Nick Stefani" userId="59292905-21ab-45c4-9a0f-231bc7ccf392" providerId="ADAL" clId="{E5E7435B-736F-4467-95F4-71C707AF5C05}" dt="2022-01-21T11:23:24.698" v="4590" actId="1076"/>
          <ac:spMkLst>
            <pc:docMk/>
            <pc:sldMk cId="3310792305" sldId="635"/>
            <ac:spMk id="53" creationId="{B4853DC6-0238-40E9-875B-52D8B8053BE5}"/>
          </ac:spMkLst>
        </pc:spChg>
        <pc:picChg chg="add mod">
          <ac:chgData name="Nick Stefani" userId="59292905-21ab-45c4-9a0f-231bc7ccf392" providerId="ADAL" clId="{E5E7435B-736F-4467-95F4-71C707AF5C05}" dt="2022-01-21T11:27:34.119" v="4649" actId="1035"/>
          <ac:picMkLst>
            <pc:docMk/>
            <pc:sldMk cId="3310792305" sldId="635"/>
            <ac:picMk id="6" creationId="{58D0A4C9-1AE4-4BBA-A270-04DC88346F9D}"/>
          </ac:picMkLst>
        </pc:picChg>
        <pc:picChg chg="add mod">
          <ac:chgData name="Nick Stefani" userId="59292905-21ab-45c4-9a0f-231bc7ccf392" providerId="ADAL" clId="{E5E7435B-736F-4467-95F4-71C707AF5C05}" dt="2022-01-21T11:27:34.119" v="4649" actId="1035"/>
          <ac:picMkLst>
            <pc:docMk/>
            <pc:sldMk cId="3310792305" sldId="635"/>
            <ac:picMk id="8" creationId="{1CD29774-A8E5-43AF-A4D6-08DA66AE0C42}"/>
          </ac:picMkLst>
        </pc:picChg>
        <pc:picChg chg="mod">
          <ac:chgData name="Nick Stefani" userId="59292905-21ab-45c4-9a0f-231bc7ccf392" providerId="ADAL" clId="{E5E7435B-736F-4467-95F4-71C707AF5C05}" dt="2022-01-21T11:27:34.119" v="4649" actId="1035"/>
          <ac:picMkLst>
            <pc:docMk/>
            <pc:sldMk cId="3310792305" sldId="635"/>
            <ac:picMk id="10" creationId="{CB77EA8F-9B8E-4D27-9ECB-95343959E28B}"/>
          </ac:picMkLst>
        </pc:picChg>
        <pc:picChg chg="del mod">
          <ac:chgData name="Nick Stefani" userId="59292905-21ab-45c4-9a0f-231bc7ccf392" providerId="ADAL" clId="{E5E7435B-736F-4467-95F4-71C707AF5C05}" dt="2022-01-21T11:26:49.952" v="4624" actId="478"/>
          <ac:picMkLst>
            <pc:docMk/>
            <pc:sldMk cId="3310792305" sldId="635"/>
            <ac:picMk id="12" creationId="{464E5D81-A487-45B0-A84B-AEA254506EE3}"/>
          </ac:picMkLst>
        </pc:picChg>
        <pc:picChg chg="del">
          <ac:chgData name="Nick Stefani" userId="59292905-21ab-45c4-9a0f-231bc7ccf392" providerId="ADAL" clId="{E5E7435B-736F-4467-95F4-71C707AF5C05}" dt="2022-01-21T09:58:48.807" v="1742" actId="478"/>
          <ac:picMkLst>
            <pc:docMk/>
            <pc:sldMk cId="3310792305" sldId="635"/>
            <ac:picMk id="15" creationId="{E5604E44-07CF-409E-A82F-4164486EA335}"/>
          </ac:picMkLst>
        </pc:picChg>
        <pc:picChg chg="mod">
          <ac:chgData name="Nick Stefani" userId="59292905-21ab-45c4-9a0f-231bc7ccf392" providerId="ADAL" clId="{E5E7435B-736F-4467-95F4-71C707AF5C05}" dt="2022-01-21T11:24:05.824" v="4601" actId="554"/>
          <ac:picMkLst>
            <pc:docMk/>
            <pc:sldMk cId="3310792305" sldId="635"/>
            <ac:picMk id="16" creationId="{5BD71CDD-3801-4FC1-A0EB-2E7E424AE494}"/>
          </ac:picMkLst>
        </pc:picChg>
      </pc:sldChg>
      <pc:sldChg chg="modSp mod modAnim modNotesTx">
        <pc:chgData name="Nick Stefani" userId="59292905-21ab-45c4-9a0f-231bc7ccf392" providerId="ADAL" clId="{E5E7435B-736F-4467-95F4-71C707AF5C05}" dt="2022-01-21T11:33:15.744" v="4730"/>
        <pc:sldMkLst>
          <pc:docMk/>
          <pc:sldMk cId="2996468986" sldId="638"/>
        </pc:sldMkLst>
        <pc:spChg chg="mod">
          <ac:chgData name="Nick Stefani" userId="59292905-21ab-45c4-9a0f-231bc7ccf392" providerId="ADAL" clId="{E5E7435B-736F-4467-95F4-71C707AF5C05}" dt="2022-01-21T11:21:49.458" v="4563" actId="1076"/>
          <ac:spMkLst>
            <pc:docMk/>
            <pc:sldMk cId="2996468986" sldId="638"/>
            <ac:spMk id="15" creationId="{491D92FB-2329-4EB7-A059-D67ACF33B449}"/>
          </ac:spMkLst>
        </pc:spChg>
        <pc:spChg chg="mod">
          <ac:chgData name="Nick Stefani" userId="59292905-21ab-45c4-9a0f-231bc7ccf392" providerId="ADAL" clId="{E5E7435B-736F-4467-95F4-71C707AF5C05}" dt="2022-01-21T11:32:12.900" v="4718" actId="1038"/>
          <ac:spMkLst>
            <pc:docMk/>
            <pc:sldMk cId="2996468986" sldId="638"/>
            <ac:spMk id="48" creationId="{620E8775-DEBC-47CE-A082-4908A43B5A8D}"/>
          </ac:spMkLst>
        </pc:spChg>
        <pc:spChg chg="mod">
          <ac:chgData name="Nick Stefani" userId="59292905-21ab-45c4-9a0f-231bc7ccf392" providerId="ADAL" clId="{E5E7435B-736F-4467-95F4-71C707AF5C05}" dt="2022-01-21T11:32:12.900" v="4718" actId="1038"/>
          <ac:spMkLst>
            <pc:docMk/>
            <pc:sldMk cId="2996468986" sldId="638"/>
            <ac:spMk id="65" creationId="{AD18C811-8477-4366-8E7D-59B4912C0BBC}"/>
          </ac:spMkLst>
        </pc:spChg>
        <pc:spChg chg="mod">
          <ac:chgData name="Nick Stefani" userId="59292905-21ab-45c4-9a0f-231bc7ccf392" providerId="ADAL" clId="{E5E7435B-736F-4467-95F4-71C707AF5C05}" dt="2022-01-21T11:21:43.974" v="4562" actId="313"/>
          <ac:spMkLst>
            <pc:docMk/>
            <pc:sldMk cId="2996468986" sldId="638"/>
            <ac:spMk id="25602" creationId="{00000000-0000-0000-0000-000000000000}"/>
          </ac:spMkLst>
        </pc:spChg>
        <pc:grpChg chg="mod">
          <ac:chgData name="Nick Stefani" userId="59292905-21ab-45c4-9a0f-231bc7ccf392" providerId="ADAL" clId="{E5E7435B-736F-4467-95F4-71C707AF5C05}" dt="2022-01-21T11:32:12.900" v="4718" actId="1038"/>
          <ac:grpSpMkLst>
            <pc:docMk/>
            <pc:sldMk cId="2996468986" sldId="638"/>
            <ac:grpSpMk id="49" creationId="{8C284C33-E721-4C3C-B4B4-8A1122F24BA2}"/>
          </ac:grpSpMkLst>
        </pc:grpChg>
        <pc:grpChg chg="mod">
          <ac:chgData name="Nick Stefani" userId="59292905-21ab-45c4-9a0f-231bc7ccf392" providerId="ADAL" clId="{E5E7435B-736F-4467-95F4-71C707AF5C05}" dt="2022-01-21T11:32:12.900" v="4718" actId="1038"/>
          <ac:grpSpMkLst>
            <pc:docMk/>
            <pc:sldMk cId="2996468986" sldId="638"/>
            <ac:grpSpMk id="70" creationId="{069283A0-50EB-434B-9130-71E5FCD3DA1A}"/>
          </ac:grpSpMkLst>
        </pc:grpChg>
        <pc:grpChg chg="mod">
          <ac:chgData name="Nick Stefani" userId="59292905-21ab-45c4-9a0f-231bc7ccf392" providerId="ADAL" clId="{E5E7435B-736F-4467-95F4-71C707AF5C05}" dt="2022-01-21T11:32:12.900" v="4718" actId="1038"/>
          <ac:grpSpMkLst>
            <pc:docMk/>
            <pc:sldMk cId="2996468986" sldId="638"/>
            <ac:grpSpMk id="85" creationId="{13ECFBFB-74D7-4B47-8BBC-2AD78E7B6513}"/>
          </ac:grpSpMkLst>
        </pc:grpChg>
        <pc:picChg chg="mod">
          <ac:chgData name="Nick Stefani" userId="59292905-21ab-45c4-9a0f-231bc7ccf392" providerId="ADAL" clId="{E5E7435B-736F-4467-95F4-71C707AF5C05}" dt="2022-01-21T11:32:12.900" v="4718" actId="1038"/>
          <ac:picMkLst>
            <pc:docMk/>
            <pc:sldMk cId="2996468986" sldId="638"/>
            <ac:picMk id="47" creationId="{D334870C-72DE-42F3-BB8E-D4FFBB11DC5A}"/>
          </ac:picMkLst>
        </pc:picChg>
        <pc:picChg chg="mod">
          <ac:chgData name="Nick Stefani" userId="59292905-21ab-45c4-9a0f-231bc7ccf392" providerId="ADAL" clId="{E5E7435B-736F-4467-95F4-71C707AF5C05}" dt="2022-01-21T11:32:12.900" v="4718" actId="1038"/>
          <ac:picMkLst>
            <pc:docMk/>
            <pc:sldMk cId="2996468986" sldId="638"/>
            <ac:picMk id="68" creationId="{B2FC1023-6B57-4E6E-8E42-48483F6BBE27}"/>
          </ac:picMkLst>
        </pc:picChg>
        <pc:cxnChg chg="mod">
          <ac:chgData name="Nick Stefani" userId="59292905-21ab-45c4-9a0f-231bc7ccf392" providerId="ADAL" clId="{E5E7435B-736F-4467-95F4-71C707AF5C05}" dt="2022-01-21T11:32:12.900" v="4718" actId="1038"/>
          <ac:cxnSpMkLst>
            <pc:docMk/>
            <pc:sldMk cId="2996468986" sldId="638"/>
            <ac:cxnSpMk id="8" creationId="{3BD194D2-C430-467A-8B2E-EF5AF25BD275}"/>
          </ac:cxnSpMkLst>
        </pc:cxnChg>
      </pc:sldChg>
      <pc:sldChg chg="modSp mod">
        <pc:chgData name="Nick Stefani" userId="59292905-21ab-45c4-9a0f-231bc7ccf392" providerId="ADAL" clId="{E5E7435B-736F-4467-95F4-71C707AF5C05}" dt="2022-01-21T11:51:56.995" v="4847" actId="1038"/>
        <pc:sldMkLst>
          <pc:docMk/>
          <pc:sldMk cId="4269699514" sldId="644"/>
        </pc:sldMkLst>
        <pc:graphicFrameChg chg="mod">
          <ac:chgData name="Nick Stefani" userId="59292905-21ab-45c4-9a0f-231bc7ccf392" providerId="ADAL" clId="{E5E7435B-736F-4467-95F4-71C707AF5C05}" dt="2022-01-21T11:51:56.995" v="4847" actId="1038"/>
          <ac:graphicFrameMkLst>
            <pc:docMk/>
            <pc:sldMk cId="4269699514" sldId="644"/>
            <ac:graphicFrameMk id="3" creationId="{B6CB8CC9-4352-45BD-B1B3-E1427FA4A326}"/>
          </ac:graphicFrameMkLst>
        </pc:graphicFrameChg>
        <pc:picChg chg="mod">
          <ac:chgData name="Nick Stefani" userId="59292905-21ab-45c4-9a0f-231bc7ccf392" providerId="ADAL" clId="{E5E7435B-736F-4467-95F4-71C707AF5C05}" dt="2022-01-21T11:51:56.995" v="4847" actId="1038"/>
          <ac:picMkLst>
            <pc:docMk/>
            <pc:sldMk cId="4269699514" sldId="644"/>
            <ac:picMk id="4" creationId="{1DAEFB12-F9CA-4767-9101-3A9E687142DA}"/>
          </ac:picMkLst>
        </pc:picChg>
        <pc:picChg chg="mod">
          <ac:chgData name="Nick Stefani" userId="59292905-21ab-45c4-9a0f-231bc7ccf392" providerId="ADAL" clId="{E5E7435B-736F-4467-95F4-71C707AF5C05}" dt="2022-01-21T11:51:56.995" v="4847" actId="1038"/>
          <ac:picMkLst>
            <pc:docMk/>
            <pc:sldMk cId="4269699514" sldId="644"/>
            <ac:picMk id="8" creationId="{FEBAD590-DFB8-45E1-8397-E57111435079}"/>
          </ac:picMkLst>
        </pc:picChg>
        <pc:picChg chg="mod">
          <ac:chgData name="Nick Stefani" userId="59292905-21ab-45c4-9a0f-231bc7ccf392" providerId="ADAL" clId="{E5E7435B-736F-4467-95F4-71C707AF5C05}" dt="2022-01-21T11:51:56.995" v="4847" actId="1038"/>
          <ac:picMkLst>
            <pc:docMk/>
            <pc:sldMk cId="4269699514" sldId="644"/>
            <ac:picMk id="9" creationId="{F7E13EA2-27AA-42E8-9D0B-3B06C03FC7B7}"/>
          </ac:picMkLst>
        </pc:picChg>
        <pc:picChg chg="mod">
          <ac:chgData name="Nick Stefani" userId="59292905-21ab-45c4-9a0f-231bc7ccf392" providerId="ADAL" clId="{E5E7435B-736F-4467-95F4-71C707AF5C05}" dt="2022-01-21T11:51:56.995" v="4847" actId="1038"/>
          <ac:picMkLst>
            <pc:docMk/>
            <pc:sldMk cId="4269699514" sldId="644"/>
            <ac:picMk id="10" creationId="{EBB75866-227E-4DDF-92E8-E10A400A751E}"/>
          </ac:picMkLst>
        </pc:picChg>
      </pc:sldChg>
      <pc:sldChg chg="modSp mod">
        <pc:chgData name="Nick Stefani" userId="59292905-21ab-45c4-9a0f-231bc7ccf392" providerId="ADAL" clId="{E5E7435B-736F-4467-95F4-71C707AF5C05}" dt="2022-01-21T11:58:00.601" v="5051" actId="1036"/>
        <pc:sldMkLst>
          <pc:docMk/>
          <pc:sldMk cId="2141459715" sldId="659"/>
        </pc:sldMkLst>
        <pc:spChg chg="mod">
          <ac:chgData name="Nick Stefani" userId="59292905-21ab-45c4-9a0f-231bc7ccf392" providerId="ADAL" clId="{E5E7435B-736F-4467-95F4-71C707AF5C05}" dt="2022-01-21T11:58:00.601" v="5051" actId="1036"/>
          <ac:spMkLst>
            <pc:docMk/>
            <pc:sldMk cId="2141459715" sldId="659"/>
            <ac:spMk id="81" creationId="{52991D33-BD0F-4949-AFCF-B7CFF6C4E798}"/>
          </ac:spMkLst>
        </pc:spChg>
        <pc:spChg chg="mod">
          <ac:chgData name="Nick Stefani" userId="59292905-21ab-45c4-9a0f-231bc7ccf392" providerId="ADAL" clId="{E5E7435B-736F-4467-95F4-71C707AF5C05}" dt="2022-01-21T11:57:54.746" v="5036" actId="1036"/>
          <ac:spMkLst>
            <pc:docMk/>
            <pc:sldMk cId="2141459715" sldId="659"/>
            <ac:spMk id="86" creationId="{F32C5691-A33B-4570-A547-A7547805ABCE}"/>
          </ac:spMkLst>
        </pc:spChg>
        <pc:spChg chg="mod">
          <ac:chgData name="Nick Stefani" userId="59292905-21ab-45c4-9a0f-231bc7ccf392" providerId="ADAL" clId="{E5E7435B-736F-4467-95F4-71C707AF5C05}" dt="2022-01-21T11:57:54.746" v="5036" actId="1036"/>
          <ac:spMkLst>
            <pc:docMk/>
            <pc:sldMk cId="2141459715" sldId="659"/>
            <ac:spMk id="87" creationId="{8BFC869F-2F9E-4686-8601-EE04D9928F15}"/>
          </ac:spMkLst>
        </pc:spChg>
        <pc:grpChg chg="mod">
          <ac:chgData name="Nick Stefani" userId="59292905-21ab-45c4-9a0f-231bc7ccf392" providerId="ADAL" clId="{E5E7435B-736F-4467-95F4-71C707AF5C05}" dt="2022-01-21T11:57:54.746" v="5036" actId="1036"/>
          <ac:grpSpMkLst>
            <pc:docMk/>
            <pc:sldMk cId="2141459715" sldId="659"/>
            <ac:grpSpMk id="4" creationId="{3B7739AA-F48F-4705-AE56-5139BAEE586E}"/>
          </ac:grpSpMkLst>
        </pc:grpChg>
        <pc:grpChg chg="mod">
          <ac:chgData name="Nick Stefani" userId="59292905-21ab-45c4-9a0f-231bc7ccf392" providerId="ADAL" clId="{E5E7435B-736F-4467-95F4-71C707AF5C05}" dt="2022-01-21T11:57:54.746" v="5036" actId="1036"/>
          <ac:grpSpMkLst>
            <pc:docMk/>
            <pc:sldMk cId="2141459715" sldId="659"/>
            <ac:grpSpMk id="51" creationId="{606C330A-5BB0-4C69-9F72-2F81B3C10A37}"/>
          </ac:grpSpMkLst>
        </pc:grpChg>
        <pc:grpChg chg="mod">
          <ac:chgData name="Nick Stefani" userId="59292905-21ab-45c4-9a0f-231bc7ccf392" providerId="ADAL" clId="{E5E7435B-736F-4467-95F4-71C707AF5C05}" dt="2022-01-21T11:57:54.746" v="5036" actId="1036"/>
          <ac:grpSpMkLst>
            <pc:docMk/>
            <pc:sldMk cId="2141459715" sldId="659"/>
            <ac:grpSpMk id="147" creationId="{2C97E7AB-E026-445E-8D41-A6C020FCA307}"/>
          </ac:grpSpMkLst>
        </pc:grpChg>
      </pc:sldChg>
      <pc:sldChg chg="modSp mod delCm modNotesTx">
        <pc:chgData name="Nick Stefani" userId="59292905-21ab-45c4-9a0f-231bc7ccf392" providerId="ADAL" clId="{E5E7435B-736F-4467-95F4-71C707AF5C05}" dt="2022-01-21T10:32:32.198" v="2777"/>
        <pc:sldMkLst>
          <pc:docMk/>
          <pc:sldMk cId="3479810144" sldId="667"/>
        </pc:sldMkLst>
        <pc:spChg chg="mod">
          <ac:chgData name="Nick Stefani" userId="59292905-21ab-45c4-9a0f-231bc7ccf392" providerId="ADAL" clId="{E5E7435B-736F-4467-95F4-71C707AF5C05}" dt="2022-01-21T09:45:15.816" v="967" actId="20577"/>
          <ac:spMkLst>
            <pc:docMk/>
            <pc:sldMk cId="3479810144" sldId="667"/>
            <ac:spMk id="6" creationId="{3F0E8355-181D-4B53-8480-36C98A5222CD}"/>
          </ac:spMkLst>
        </pc:spChg>
        <pc:spChg chg="mod">
          <ac:chgData name="Nick Stefani" userId="59292905-21ab-45c4-9a0f-231bc7ccf392" providerId="ADAL" clId="{E5E7435B-736F-4467-95F4-71C707AF5C05}" dt="2022-01-21T09:46:38.839" v="1112" actId="1035"/>
          <ac:spMkLst>
            <pc:docMk/>
            <pc:sldMk cId="3479810144" sldId="667"/>
            <ac:spMk id="7" creationId="{6178DD5D-CD87-4897-AA83-78B24A6CBC17}"/>
          </ac:spMkLst>
        </pc:spChg>
        <pc:spChg chg="mod">
          <ac:chgData name="Nick Stefani" userId="59292905-21ab-45c4-9a0f-231bc7ccf392" providerId="ADAL" clId="{E5E7435B-736F-4467-95F4-71C707AF5C05}" dt="2022-01-21T09:46:38.839" v="1112" actId="1035"/>
          <ac:spMkLst>
            <pc:docMk/>
            <pc:sldMk cId="3479810144" sldId="667"/>
            <ac:spMk id="8" creationId="{8C050520-DF6D-4BF2-981F-3A092AF6B65D}"/>
          </ac:spMkLst>
        </pc:spChg>
        <pc:spChg chg="mod">
          <ac:chgData name="Nick Stefani" userId="59292905-21ab-45c4-9a0f-231bc7ccf392" providerId="ADAL" clId="{E5E7435B-736F-4467-95F4-71C707AF5C05}" dt="2022-01-21T09:46:38.839" v="1112" actId="1035"/>
          <ac:spMkLst>
            <pc:docMk/>
            <pc:sldMk cId="3479810144" sldId="667"/>
            <ac:spMk id="10" creationId="{0EB8A723-7BCB-42AD-B805-DF9B67B95A32}"/>
          </ac:spMkLst>
        </pc:spChg>
        <pc:spChg chg="mod">
          <ac:chgData name="Nick Stefani" userId="59292905-21ab-45c4-9a0f-231bc7ccf392" providerId="ADAL" clId="{E5E7435B-736F-4467-95F4-71C707AF5C05}" dt="2022-01-21T09:46:38.839" v="1112" actId="1035"/>
          <ac:spMkLst>
            <pc:docMk/>
            <pc:sldMk cId="3479810144" sldId="667"/>
            <ac:spMk id="11" creationId="{B7E2A6E0-DA3E-4720-A088-7EAE78FAC34C}"/>
          </ac:spMkLst>
        </pc:spChg>
        <pc:spChg chg="mod">
          <ac:chgData name="Nick Stefani" userId="59292905-21ab-45c4-9a0f-231bc7ccf392" providerId="ADAL" clId="{E5E7435B-736F-4467-95F4-71C707AF5C05}" dt="2022-01-21T09:46:38.839" v="1112" actId="1035"/>
          <ac:spMkLst>
            <pc:docMk/>
            <pc:sldMk cId="3479810144" sldId="667"/>
            <ac:spMk id="12" creationId="{8EF8FA99-447B-4DBA-98B9-D50B2DD510DD}"/>
          </ac:spMkLst>
        </pc:spChg>
        <pc:graphicFrameChg chg="mod">
          <ac:chgData name="Nick Stefani" userId="59292905-21ab-45c4-9a0f-231bc7ccf392" providerId="ADAL" clId="{E5E7435B-736F-4467-95F4-71C707AF5C05}" dt="2022-01-21T09:46:38.839" v="1112" actId="1035"/>
          <ac:graphicFrameMkLst>
            <pc:docMk/>
            <pc:sldMk cId="3479810144" sldId="667"/>
            <ac:graphicFrameMk id="4" creationId="{65B63B6F-E915-4FEA-9D2B-ECD9C51F5656}"/>
          </ac:graphicFrameMkLst>
        </pc:graphicFrameChg>
      </pc:sldChg>
      <pc:sldChg chg="addSp delSp modSp mod modNotesTx">
        <pc:chgData name="Nick Stefani" userId="59292905-21ab-45c4-9a0f-231bc7ccf392" providerId="ADAL" clId="{E5E7435B-736F-4467-95F4-71C707AF5C05}" dt="2022-01-21T11:57:26.867" v="5026" actId="478"/>
        <pc:sldMkLst>
          <pc:docMk/>
          <pc:sldMk cId="1317928710" sldId="669"/>
        </pc:sldMkLst>
        <pc:spChg chg="del mod">
          <ac:chgData name="Nick Stefani" userId="59292905-21ab-45c4-9a0f-231bc7ccf392" providerId="ADAL" clId="{E5E7435B-736F-4467-95F4-71C707AF5C05}" dt="2022-01-21T11:57:15.925" v="5021" actId="478"/>
          <ac:spMkLst>
            <pc:docMk/>
            <pc:sldMk cId="1317928710" sldId="669"/>
            <ac:spMk id="4" creationId="{55B61A1F-60E2-4095-8B59-E91F8B7427CD}"/>
          </ac:spMkLst>
        </pc:spChg>
        <pc:spChg chg="add del mod">
          <ac:chgData name="Nick Stefani" userId="59292905-21ab-45c4-9a0f-231bc7ccf392" providerId="ADAL" clId="{E5E7435B-736F-4467-95F4-71C707AF5C05}" dt="2022-01-21T11:57:21.493" v="5022" actId="478"/>
          <ac:spMkLst>
            <pc:docMk/>
            <pc:sldMk cId="1317928710" sldId="669"/>
            <ac:spMk id="7" creationId="{D3963950-20B2-4C53-AAE0-4F8B2BB49B3A}"/>
          </ac:spMkLst>
        </pc:spChg>
        <pc:spChg chg="add del mod">
          <ac:chgData name="Nick Stefani" userId="59292905-21ab-45c4-9a0f-231bc7ccf392" providerId="ADAL" clId="{E5E7435B-736F-4467-95F4-71C707AF5C05}" dt="2022-01-21T11:55:34.861" v="4977"/>
          <ac:spMkLst>
            <pc:docMk/>
            <pc:sldMk cId="1317928710" sldId="669"/>
            <ac:spMk id="14" creationId="{69222135-0BBC-4601-BC41-456402FFBC99}"/>
          </ac:spMkLst>
        </pc:spChg>
        <pc:spChg chg="add del mod ord">
          <ac:chgData name="Nick Stefani" userId="59292905-21ab-45c4-9a0f-231bc7ccf392" providerId="ADAL" clId="{E5E7435B-736F-4467-95F4-71C707AF5C05}" dt="2022-01-21T11:54:37.711" v="4956" actId="478"/>
          <ac:spMkLst>
            <pc:docMk/>
            <pc:sldMk cId="1317928710" sldId="669"/>
            <ac:spMk id="15" creationId="{894A87DA-59BE-4A90-9461-2B36DD649BE2}"/>
          </ac:spMkLst>
        </pc:spChg>
        <pc:spChg chg="add del mod">
          <ac:chgData name="Nick Stefani" userId="59292905-21ab-45c4-9a0f-231bc7ccf392" providerId="ADAL" clId="{E5E7435B-736F-4467-95F4-71C707AF5C05}" dt="2022-01-21T11:56:41.218" v="4997" actId="478"/>
          <ac:spMkLst>
            <pc:docMk/>
            <pc:sldMk cId="1317928710" sldId="669"/>
            <ac:spMk id="16" creationId="{FBF59D40-CAB2-4B76-987E-BEA14164F752}"/>
          </ac:spMkLst>
        </pc:spChg>
        <pc:spChg chg="add mod ord">
          <ac:chgData name="Nick Stefani" userId="59292905-21ab-45c4-9a0f-231bc7ccf392" providerId="ADAL" clId="{E5E7435B-736F-4467-95F4-71C707AF5C05}" dt="2022-01-21T11:57:03.397" v="5014" actId="167"/>
          <ac:spMkLst>
            <pc:docMk/>
            <pc:sldMk cId="1317928710" sldId="669"/>
            <ac:spMk id="19" creationId="{220426CA-80CA-46A3-85D1-6404D891A7AE}"/>
          </ac:spMkLst>
        </pc:spChg>
        <pc:grpChg chg="del">
          <ac:chgData name="Nick Stefani" userId="59292905-21ab-45c4-9a0f-231bc7ccf392" providerId="ADAL" clId="{E5E7435B-736F-4467-95F4-71C707AF5C05}" dt="2022-01-21T11:57:26.867" v="5026" actId="478"/>
          <ac:grpSpMkLst>
            <pc:docMk/>
            <pc:sldMk cId="1317928710" sldId="669"/>
            <ac:grpSpMk id="54" creationId="{931D084D-3DDF-4BDB-97E9-F8804B87A82F}"/>
          </ac:grpSpMkLst>
        </pc:grpChg>
        <pc:picChg chg="add del mod modCrop">
          <ac:chgData name="Nick Stefani" userId="59292905-21ab-45c4-9a0f-231bc7ccf392" providerId="ADAL" clId="{E5E7435B-736F-4467-95F4-71C707AF5C05}" dt="2022-01-21T11:56:44.322" v="4999" actId="478"/>
          <ac:picMkLst>
            <pc:docMk/>
            <pc:sldMk cId="1317928710" sldId="669"/>
            <ac:picMk id="13" creationId="{3BFA0D53-CE99-4379-9B9D-8D9455F485E1}"/>
          </ac:picMkLst>
        </pc:picChg>
        <pc:picChg chg="add mod">
          <ac:chgData name="Nick Stefani" userId="59292905-21ab-45c4-9a0f-231bc7ccf392" providerId="ADAL" clId="{E5E7435B-736F-4467-95F4-71C707AF5C05}" dt="2022-01-21T11:57:24.944" v="5025" actId="1076"/>
          <ac:picMkLst>
            <pc:docMk/>
            <pc:sldMk cId="1317928710" sldId="669"/>
            <ac:picMk id="17" creationId="{72AA70DB-D91F-4703-B979-337D218CE360}"/>
          </ac:picMkLst>
        </pc:picChg>
        <pc:picChg chg="del">
          <ac:chgData name="Nick Stefani" userId="59292905-21ab-45c4-9a0f-231bc7ccf392" providerId="ADAL" clId="{E5E7435B-736F-4467-95F4-71C707AF5C05}" dt="2022-01-21T11:55:41.183" v="4979" actId="478"/>
          <ac:picMkLst>
            <pc:docMk/>
            <pc:sldMk cId="1317928710" sldId="669"/>
            <ac:picMk id="49" creationId="{7CEC28E6-BC91-4AC7-BA70-DD8534233A40}"/>
          </ac:picMkLst>
        </pc:picChg>
      </pc:sldChg>
      <pc:sldChg chg="addSp delSp modSp mod modAnim delCm modNotesTx">
        <pc:chgData name="Nick Stefani" userId="59292905-21ab-45c4-9a0f-231bc7ccf392" providerId="ADAL" clId="{E5E7435B-736F-4467-95F4-71C707AF5C05}" dt="2022-01-21T11:29:29.426" v="4666"/>
        <pc:sldMkLst>
          <pc:docMk/>
          <pc:sldMk cId="2448241108" sldId="670"/>
        </pc:sldMkLst>
        <pc:spChg chg="add del">
          <ac:chgData name="Nick Stefani" userId="59292905-21ab-45c4-9a0f-231bc7ccf392" providerId="ADAL" clId="{E5E7435B-736F-4467-95F4-71C707AF5C05}" dt="2022-01-21T10:36:26.518" v="2843" actId="22"/>
          <ac:spMkLst>
            <pc:docMk/>
            <pc:sldMk cId="2448241108" sldId="670"/>
            <ac:spMk id="38" creationId="{9860DD4B-6D01-4FEE-88F4-98CA163ADE7A}"/>
          </ac:spMkLst>
        </pc:spChg>
        <pc:spChg chg="mod">
          <ac:chgData name="Nick Stefani" userId="59292905-21ab-45c4-9a0f-231bc7ccf392" providerId="ADAL" clId="{E5E7435B-736F-4467-95F4-71C707AF5C05}" dt="2022-01-21T11:28:48.134" v="4658" actId="1076"/>
          <ac:spMkLst>
            <pc:docMk/>
            <pc:sldMk cId="2448241108" sldId="670"/>
            <ac:spMk id="69" creationId="{C9AD07C0-EEEC-4DE2-9DB1-212F294E588C}"/>
          </ac:spMkLst>
        </pc:spChg>
        <pc:spChg chg="mod">
          <ac:chgData name="Nick Stefani" userId="59292905-21ab-45c4-9a0f-231bc7ccf392" providerId="ADAL" clId="{E5E7435B-736F-4467-95F4-71C707AF5C05}" dt="2022-01-21T10:57:57.202" v="2966" actId="1076"/>
          <ac:spMkLst>
            <pc:docMk/>
            <pc:sldMk cId="2448241108" sldId="670"/>
            <ac:spMk id="70" creationId="{584CFFF5-636E-4BB1-B441-9248A5363B1E}"/>
          </ac:spMkLst>
        </pc:spChg>
        <pc:spChg chg="mod">
          <ac:chgData name="Nick Stefani" userId="59292905-21ab-45c4-9a0f-231bc7ccf392" providerId="ADAL" clId="{E5E7435B-736F-4467-95F4-71C707AF5C05}" dt="2022-01-21T10:57:53.090" v="2965" actId="1076"/>
          <ac:spMkLst>
            <pc:docMk/>
            <pc:sldMk cId="2448241108" sldId="670"/>
            <ac:spMk id="71" creationId="{437F1D84-A256-4388-BA9E-6B63D6D3D918}"/>
          </ac:spMkLst>
        </pc:spChg>
        <pc:spChg chg="mod">
          <ac:chgData name="Nick Stefani" userId="59292905-21ab-45c4-9a0f-231bc7ccf392" providerId="ADAL" clId="{E5E7435B-736F-4467-95F4-71C707AF5C05}" dt="2022-01-21T11:29:18.026" v="4665" actId="1076"/>
          <ac:spMkLst>
            <pc:docMk/>
            <pc:sldMk cId="2448241108" sldId="670"/>
            <ac:spMk id="72" creationId="{8634B6E5-06C0-4DC1-9272-6BD3AF6AA51E}"/>
          </ac:spMkLst>
        </pc:spChg>
        <pc:spChg chg="mod">
          <ac:chgData name="Nick Stefani" userId="59292905-21ab-45c4-9a0f-231bc7ccf392" providerId="ADAL" clId="{E5E7435B-736F-4467-95F4-71C707AF5C05}" dt="2022-01-21T11:29:18.026" v="4665" actId="1076"/>
          <ac:spMkLst>
            <pc:docMk/>
            <pc:sldMk cId="2448241108" sldId="670"/>
            <ac:spMk id="73" creationId="{E07C43EA-97BF-4686-842C-C27885A7822C}"/>
          </ac:spMkLst>
        </pc:spChg>
        <pc:spChg chg="mod">
          <ac:chgData name="Nick Stefani" userId="59292905-21ab-45c4-9a0f-231bc7ccf392" providerId="ADAL" clId="{E5E7435B-736F-4467-95F4-71C707AF5C05}" dt="2022-01-21T10:36:37.715" v="2848" actId="14100"/>
          <ac:spMkLst>
            <pc:docMk/>
            <pc:sldMk cId="2448241108" sldId="670"/>
            <ac:spMk id="103" creationId="{3BD22884-DCBB-4A5E-A934-1047F0B794C3}"/>
          </ac:spMkLst>
        </pc:spChg>
        <pc:grpChg chg="mod">
          <ac:chgData name="Nick Stefani" userId="59292905-21ab-45c4-9a0f-231bc7ccf392" providerId="ADAL" clId="{E5E7435B-736F-4467-95F4-71C707AF5C05}" dt="2022-01-21T10:44:38.573" v="2953" actId="1036"/>
          <ac:grpSpMkLst>
            <pc:docMk/>
            <pc:sldMk cId="2448241108" sldId="670"/>
            <ac:grpSpMk id="101" creationId="{A2EE29C0-F83F-45F3-97CC-46EA28771016}"/>
          </ac:grpSpMkLst>
        </pc:grpChg>
        <pc:grpChg chg="mod">
          <ac:chgData name="Nick Stefani" userId="59292905-21ab-45c4-9a0f-231bc7ccf392" providerId="ADAL" clId="{E5E7435B-736F-4467-95F4-71C707AF5C05}" dt="2022-01-21T11:28:48.134" v="4658" actId="1076"/>
          <ac:grpSpMkLst>
            <pc:docMk/>
            <pc:sldMk cId="2448241108" sldId="670"/>
            <ac:grpSpMk id="104" creationId="{44BC5C43-0F98-45F3-9AFC-B7A931DA9FA3}"/>
          </ac:grpSpMkLst>
        </pc:grpChg>
        <pc:picChg chg="add mod">
          <ac:chgData name="Nick Stefani" userId="59292905-21ab-45c4-9a0f-231bc7ccf392" providerId="ADAL" clId="{E5E7435B-736F-4467-95F4-71C707AF5C05}" dt="2022-01-21T10:44:38.573" v="2953" actId="1036"/>
          <ac:picMkLst>
            <pc:docMk/>
            <pc:sldMk cId="2448241108" sldId="670"/>
            <ac:picMk id="37" creationId="{E6123D77-11DE-488F-9C65-5EC0E8C3DD9D}"/>
          </ac:picMkLst>
        </pc:picChg>
        <pc:picChg chg="mod">
          <ac:chgData name="Nick Stefani" userId="59292905-21ab-45c4-9a0f-231bc7ccf392" providerId="ADAL" clId="{E5E7435B-736F-4467-95F4-71C707AF5C05}" dt="2022-01-21T10:36:39.226" v="2849" actId="1076"/>
          <ac:picMkLst>
            <pc:docMk/>
            <pc:sldMk cId="2448241108" sldId="670"/>
            <ac:picMk id="102" creationId="{0D4DA0F3-3B44-4172-B667-84A377DE2511}"/>
          </ac:picMkLst>
        </pc:picChg>
      </pc:sldChg>
      <pc:sldChg chg="modSp mod modAnim modNotesTx">
        <pc:chgData name="Nick Stefani" userId="59292905-21ab-45c4-9a0f-231bc7ccf392" providerId="ADAL" clId="{E5E7435B-736F-4467-95F4-71C707AF5C05}" dt="2022-01-21T11:31:00.761" v="4681"/>
        <pc:sldMkLst>
          <pc:docMk/>
          <pc:sldMk cId="3739455431" sldId="672"/>
        </pc:sldMkLst>
        <pc:spChg chg="mod">
          <ac:chgData name="Nick Stefani" userId="59292905-21ab-45c4-9a0f-231bc7ccf392" providerId="ADAL" clId="{E5E7435B-736F-4467-95F4-71C707AF5C05}" dt="2022-01-21T11:06:08.007" v="3374" actId="1076"/>
          <ac:spMkLst>
            <pc:docMk/>
            <pc:sldMk cId="3739455431" sldId="672"/>
            <ac:spMk id="33" creationId="{6D1CAD04-8156-4123-B8C6-9C97B5485C64}"/>
          </ac:spMkLst>
        </pc:spChg>
        <pc:spChg chg="mod">
          <ac:chgData name="Nick Stefani" userId="59292905-21ab-45c4-9a0f-231bc7ccf392" providerId="ADAL" clId="{E5E7435B-736F-4467-95F4-71C707AF5C05}" dt="2022-01-21T11:06:09.295" v="3375" actId="1076"/>
          <ac:spMkLst>
            <pc:docMk/>
            <pc:sldMk cId="3739455431" sldId="672"/>
            <ac:spMk id="58" creationId="{AD706E62-0E0C-459E-8C52-73DD99C6E650}"/>
          </ac:spMkLst>
        </pc:spChg>
      </pc:sldChg>
      <pc:sldChg chg="delSp mod">
        <pc:chgData name="Nick Stefani" userId="59292905-21ab-45c4-9a0f-231bc7ccf392" providerId="ADAL" clId="{E5E7435B-736F-4467-95F4-71C707AF5C05}" dt="2022-01-21T11:59:27.688" v="5070" actId="478"/>
        <pc:sldMkLst>
          <pc:docMk/>
          <pc:sldMk cId="1173667895" sldId="673"/>
        </pc:sldMkLst>
        <pc:spChg chg="del">
          <ac:chgData name="Nick Stefani" userId="59292905-21ab-45c4-9a0f-231bc7ccf392" providerId="ADAL" clId="{E5E7435B-736F-4467-95F4-71C707AF5C05}" dt="2022-01-21T11:59:27.688" v="5070" actId="478"/>
          <ac:spMkLst>
            <pc:docMk/>
            <pc:sldMk cId="1173667895" sldId="673"/>
            <ac:spMk id="2" creationId="{61CABF6B-1178-4EBA-8811-C65EFDAD9F40}"/>
          </ac:spMkLst>
        </pc:spChg>
      </pc:sldChg>
    </pc:docChg>
  </pc:docChgLst>
  <pc:docChgLst>
    <pc:chgData name="Nick Stefani" userId="59292905-21ab-45c4-9a0f-231bc7ccf392" providerId="ADAL" clId="{0FB84295-2A54-458F-BEC0-3F803F0705A8}"/>
    <pc:docChg chg="undo custSel addSld delSld modSld sldOrd">
      <pc:chgData name="Nick Stefani" userId="59292905-21ab-45c4-9a0f-231bc7ccf392" providerId="ADAL" clId="{0FB84295-2A54-458F-BEC0-3F803F0705A8}" dt="2022-01-21T09:36:32.025" v="8405" actId="20577"/>
      <pc:docMkLst>
        <pc:docMk/>
      </pc:docMkLst>
      <pc:sldChg chg="modSp mod">
        <pc:chgData name="Nick Stefani" userId="59292905-21ab-45c4-9a0f-231bc7ccf392" providerId="ADAL" clId="{0FB84295-2A54-458F-BEC0-3F803F0705A8}" dt="2022-01-21T09:28:46.441" v="8192" actId="1076"/>
        <pc:sldMkLst>
          <pc:docMk/>
          <pc:sldMk cId="1909926961" sldId="256"/>
        </pc:sldMkLst>
        <pc:spChg chg="mod">
          <ac:chgData name="Nick Stefani" userId="59292905-21ab-45c4-9a0f-231bc7ccf392" providerId="ADAL" clId="{0FB84295-2A54-458F-BEC0-3F803F0705A8}" dt="2022-01-18T13:01:02.304" v="7494" actId="20577"/>
          <ac:spMkLst>
            <pc:docMk/>
            <pc:sldMk cId="1909926961" sldId="256"/>
            <ac:spMk id="2" creationId="{AE2C3BA5-6E5F-4798-87B7-B8DFFB97930D}"/>
          </ac:spMkLst>
        </pc:spChg>
        <pc:spChg chg="mod">
          <ac:chgData name="Nick Stefani" userId="59292905-21ab-45c4-9a0f-231bc7ccf392" providerId="ADAL" clId="{0FB84295-2A54-458F-BEC0-3F803F0705A8}" dt="2022-01-21T09:28:46.441" v="8192" actId="1076"/>
          <ac:spMkLst>
            <pc:docMk/>
            <pc:sldMk cId="1909926961" sldId="256"/>
            <ac:spMk id="3" creationId="{8DED2F7F-2065-4CCE-9AD5-77DBF0CD5628}"/>
          </ac:spMkLst>
        </pc:spChg>
      </pc:sldChg>
      <pc:sldChg chg="addSp modSp mod ord">
        <pc:chgData name="Nick Stefani" userId="59292905-21ab-45c4-9a0f-231bc7ccf392" providerId="ADAL" clId="{0FB84295-2A54-458F-BEC0-3F803F0705A8}" dt="2022-01-18T12:05:08.101" v="6502"/>
        <pc:sldMkLst>
          <pc:docMk/>
          <pc:sldMk cId="3114710565" sldId="258"/>
        </pc:sldMkLst>
        <pc:spChg chg="add mod">
          <ac:chgData name="Nick Stefani" userId="59292905-21ab-45c4-9a0f-231bc7ccf392" providerId="ADAL" clId="{0FB84295-2A54-458F-BEC0-3F803F0705A8}" dt="2021-12-20T13:55:27.352" v="2498"/>
          <ac:spMkLst>
            <pc:docMk/>
            <pc:sldMk cId="3114710565" sldId="258"/>
            <ac:spMk id="3" creationId="{002B6A5A-0285-4979-B99D-4942706C893F}"/>
          </ac:spMkLst>
        </pc:spChg>
      </pc:sldChg>
      <pc:sldChg chg="modSp mod addCm modCm">
        <pc:chgData name="Nick Stefani" userId="59292905-21ab-45c4-9a0f-231bc7ccf392" providerId="ADAL" clId="{0FB84295-2A54-458F-BEC0-3F803F0705A8}" dt="2022-01-18T14:03:36.848" v="7810" actId="20577"/>
        <pc:sldMkLst>
          <pc:docMk/>
          <pc:sldMk cId="3880842988" sldId="286"/>
        </pc:sldMkLst>
        <pc:spChg chg="mod">
          <ac:chgData name="Nick Stefani" userId="59292905-21ab-45c4-9a0f-231bc7ccf392" providerId="ADAL" clId="{0FB84295-2A54-458F-BEC0-3F803F0705A8}" dt="2022-01-18T14:03:36.848" v="7810" actId="20577"/>
          <ac:spMkLst>
            <pc:docMk/>
            <pc:sldMk cId="3880842988" sldId="286"/>
            <ac:spMk id="11" creationId="{C587C7E9-D21C-41BC-918A-F1BC1F67B302}"/>
          </ac:spMkLst>
        </pc:spChg>
        <pc:spChg chg="mod">
          <ac:chgData name="Nick Stefani" userId="59292905-21ab-45c4-9a0f-231bc7ccf392" providerId="ADAL" clId="{0FB84295-2A54-458F-BEC0-3F803F0705A8}" dt="2022-01-18T14:03:27.370" v="7807" actId="20577"/>
          <ac:spMkLst>
            <pc:docMk/>
            <pc:sldMk cId="3880842988" sldId="286"/>
            <ac:spMk id="12" creationId="{B119C578-D161-4E26-AB13-3461CA21F446}"/>
          </ac:spMkLst>
        </pc:spChg>
        <pc:spChg chg="mod">
          <ac:chgData name="Nick Stefani" userId="59292905-21ab-45c4-9a0f-231bc7ccf392" providerId="ADAL" clId="{0FB84295-2A54-458F-BEC0-3F803F0705A8}" dt="2022-01-18T12:13:13.107" v="6613" actId="1035"/>
          <ac:spMkLst>
            <pc:docMk/>
            <pc:sldMk cId="3880842988" sldId="286"/>
            <ac:spMk id="17" creationId="{225F378B-38CF-4CE3-9632-E0471530BD92}"/>
          </ac:spMkLst>
        </pc:spChg>
        <pc:picChg chg="mod">
          <ac:chgData name="Nick Stefani" userId="59292905-21ab-45c4-9a0f-231bc7ccf392" providerId="ADAL" clId="{0FB84295-2A54-458F-BEC0-3F803F0705A8}" dt="2022-01-18T12:13:25.007" v="6616" actId="1076"/>
          <ac:picMkLst>
            <pc:docMk/>
            <pc:sldMk cId="3880842988" sldId="286"/>
            <ac:picMk id="13" creationId="{7927B71F-C26A-416D-9D20-2B1035EB3F59}"/>
          </ac:picMkLst>
        </pc:picChg>
        <pc:picChg chg="mod">
          <ac:chgData name="Nick Stefani" userId="59292905-21ab-45c4-9a0f-231bc7ccf392" providerId="ADAL" clId="{0FB84295-2A54-458F-BEC0-3F803F0705A8}" dt="2022-01-18T12:13:13.107" v="6613" actId="1035"/>
          <ac:picMkLst>
            <pc:docMk/>
            <pc:sldMk cId="3880842988" sldId="286"/>
            <ac:picMk id="18" creationId="{0E925A1E-992E-436C-B054-2BD64F9723D2}"/>
          </ac:picMkLst>
        </pc:picChg>
        <pc:picChg chg="mod">
          <ac:chgData name="Nick Stefani" userId="59292905-21ab-45c4-9a0f-231bc7ccf392" providerId="ADAL" clId="{0FB84295-2A54-458F-BEC0-3F803F0705A8}" dt="2022-01-18T12:13:13.107" v="6613" actId="1035"/>
          <ac:picMkLst>
            <pc:docMk/>
            <pc:sldMk cId="3880842988" sldId="286"/>
            <ac:picMk id="19" creationId="{08A276C7-786B-488E-8D66-FB29FCE7A9C0}"/>
          </ac:picMkLst>
        </pc:picChg>
      </pc:sldChg>
      <pc:sldChg chg="modSp mod addCm">
        <pc:chgData name="Nick Stefani" userId="59292905-21ab-45c4-9a0f-231bc7ccf392" providerId="ADAL" clId="{0FB84295-2A54-458F-BEC0-3F803F0705A8}" dt="2022-01-21T09:29:15.334" v="8193" actId="20577"/>
        <pc:sldMkLst>
          <pc:docMk/>
          <pc:sldMk cId="4195438022" sldId="576"/>
        </pc:sldMkLst>
        <pc:spChg chg="mod">
          <ac:chgData name="Nick Stefani" userId="59292905-21ab-45c4-9a0f-231bc7ccf392" providerId="ADAL" clId="{0FB84295-2A54-458F-BEC0-3F803F0705A8}" dt="2022-01-21T09:29:15.334" v="8193" actId="20577"/>
          <ac:spMkLst>
            <pc:docMk/>
            <pc:sldMk cId="4195438022" sldId="576"/>
            <ac:spMk id="10" creationId="{6522FDFB-59DD-4107-9166-E5855977827F}"/>
          </ac:spMkLst>
        </pc:spChg>
        <pc:picChg chg="mod">
          <ac:chgData name="Nick Stefani" userId="59292905-21ab-45c4-9a0f-231bc7ccf392" providerId="ADAL" clId="{0FB84295-2A54-458F-BEC0-3F803F0705A8}" dt="2021-12-20T13:25:33.344" v="139" actId="1076"/>
          <ac:picMkLst>
            <pc:docMk/>
            <pc:sldMk cId="4195438022" sldId="576"/>
            <ac:picMk id="7" creationId="{3EB8DEAB-2554-4C32-BD30-A22FFCEBCD56}"/>
          </ac:picMkLst>
        </pc:picChg>
      </pc:sldChg>
      <pc:sldChg chg="addSp delSp modSp mod modNotesTx">
        <pc:chgData name="Nick Stefani" userId="59292905-21ab-45c4-9a0f-231bc7ccf392" providerId="ADAL" clId="{0FB84295-2A54-458F-BEC0-3F803F0705A8}" dt="2022-01-18T12:14:01.660" v="6639" actId="1036"/>
        <pc:sldMkLst>
          <pc:docMk/>
          <pc:sldMk cId="2194715880" sldId="617"/>
        </pc:sldMkLst>
        <pc:spChg chg="mod">
          <ac:chgData name="Nick Stefani" userId="59292905-21ab-45c4-9a0f-231bc7ccf392" providerId="ADAL" clId="{0FB84295-2A54-458F-BEC0-3F803F0705A8}" dt="2022-01-18T12:14:01.660" v="6639" actId="1036"/>
          <ac:spMkLst>
            <pc:docMk/>
            <pc:sldMk cId="2194715880" sldId="617"/>
            <ac:spMk id="5" creationId="{4B1A5850-756A-4EA1-A521-7D99DBEFD036}"/>
          </ac:spMkLst>
        </pc:spChg>
        <pc:spChg chg="mod">
          <ac:chgData name="Nick Stefani" userId="59292905-21ab-45c4-9a0f-231bc7ccf392" providerId="ADAL" clId="{0FB84295-2A54-458F-BEC0-3F803F0705A8}" dt="2022-01-18T12:14:01.660" v="6639" actId="1036"/>
          <ac:spMkLst>
            <pc:docMk/>
            <pc:sldMk cId="2194715880" sldId="617"/>
            <ac:spMk id="12" creationId="{76025409-4E87-409F-ACBB-66C293D298D4}"/>
          </ac:spMkLst>
        </pc:spChg>
        <pc:spChg chg="mod">
          <ac:chgData name="Nick Stefani" userId="59292905-21ab-45c4-9a0f-231bc7ccf392" providerId="ADAL" clId="{0FB84295-2A54-458F-BEC0-3F803F0705A8}" dt="2022-01-18T12:14:01.660" v="6639" actId="1036"/>
          <ac:spMkLst>
            <pc:docMk/>
            <pc:sldMk cId="2194715880" sldId="617"/>
            <ac:spMk id="20" creationId="{256F8BF6-59EC-443D-B618-2F7DDE984634}"/>
          </ac:spMkLst>
        </pc:spChg>
        <pc:spChg chg="del topLvl">
          <ac:chgData name="Nick Stefani" userId="59292905-21ab-45c4-9a0f-231bc7ccf392" providerId="ADAL" clId="{0FB84295-2A54-458F-BEC0-3F803F0705A8}" dt="2021-12-20T13:49:12.456" v="1892" actId="478"/>
          <ac:spMkLst>
            <pc:docMk/>
            <pc:sldMk cId="2194715880" sldId="617"/>
            <ac:spMk id="27" creationId="{F4C694A0-10FB-40C3-B198-CE34D424DB38}"/>
          </ac:spMkLst>
        </pc:spChg>
        <pc:spChg chg="del">
          <ac:chgData name="Nick Stefani" userId="59292905-21ab-45c4-9a0f-231bc7ccf392" providerId="ADAL" clId="{0FB84295-2A54-458F-BEC0-3F803F0705A8}" dt="2021-12-20T13:49:31.786" v="1918" actId="478"/>
          <ac:spMkLst>
            <pc:docMk/>
            <pc:sldMk cId="2194715880" sldId="617"/>
            <ac:spMk id="29" creationId="{7ABC33AA-D7C4-4FC9-AE90-AADE01C39FBA}"/>
          </ac:spMkLst>
        </pc:spChg>
        <pc:spChg chg="add mod">
          <ac:chgData name="Nick Stefani" userId="59292905-21ab-45c4-9a0f-231bc7ccf392" providerId="ADAL" clId="{0FB84295-2A54-458F-BEC0-3F803F0705A8}" dt="2022-01-18T12:14:01.660" v="6639" actId="1036"/>
          <ac:spMkLst>
            <pc:docMk/>
            <pc:sldMk cId="2194715880" sldId="617"/>
            <ac:spMk id="41" creationId="{788F8D61-185E-47A4-A4FA-10233AD72F34}"/>
          </ac:spMkLst>
        </pc:spChg>
        <pc:spChg chg="add mod">
          <ac:chgData name="Nick Stefani" userId="59292905-21ab-45c4-9a0f-231bc7ccf392" providerId="ADAL" clId="{0FB84295-2A54-458F-BEC0-3F803F0705A8}" dt="2022-01-18T12:14:01.660" v="6639" actId="1036"/>
          <ac:spMkLst>
            <pc:docMk/>
            <pc:sldMk cId="2194715880" sldId="617"/>
            <ac:spMk id="42" creationId="{CB512CDE-4FFB-4029-8551-5E1EF01E40C5}"/>
          </ac:spMkLst>
        </pc:spChg>
        <pc:spChg chg="add mod">
          <ac:chgData name="Nick Stefani" userId="59292905-21ab-45c4-9a0f-231bc7ccf392" providerId="ADAL" clId="{0FB84295-2A54-458F-BEC0-3F803F0705A8}" dt="2022-01-18T12:14:01.660" v="6639" actId="1036"/>
          <ac:spMkLst>
            <pc:docMk/>
            <pc:sldMk cId="2194715880" sldId="617"/>
            <ac:spMk id="43" creationId="{DB70C858-0281-475C-94F9-855114A6F137}"/>
          </ac:spMkLst>
        </pc:spChg>
        <pc:spChg chg="add mod">
          <ac:chgData name="Nick Stefani" userId="59292905-21ab-45c4-9a0f-231bc7ccf392" providerId="ADAL" clId="{0FB84295-2A54-458F-BEC0-3F803F0705A8}" dt="2022-01-18T12:14:01.660" v="6639" actId="1036"/>
          <ac:spMkLst>
            <pc:docMk/>
            <pc:sldMk cId="2194715880" sldId="617"/>
            <ac:spMk id="44" creationId="{227A9E5A-39D6-42E7-8EA9-CBEFC3E5FA34}"/>
          </ac:spMkLst>
        </pc:spChg>
        <pc:spChg chg="mod">
          <ac:chgData name="Nick Stefani" userId="59292905-21ab-45c4-9a0f-231bc7ccf392" providerId="ADAL" clId="{0FB84295-2A54-458F-BEC0-3F803F0705A8}" dt="2022-01-18T12:14:01.660" v="6639" actId="1036"/>
          <ac:spMkLst>
            <pc:docMk/>
            <pc:sldMk cId="2194715880" sldId="617"/>
            <ac:spMk id="74" creationId="{9620294A-2789-4128-9AAD-992FD184E7DB}"/>
          </ac:spMkLst>
        </pc:spChg>
        <pc:spChg chg="mod">
          <ac:chgData name="Nick Stefani" userId="59292905-21ab-45c4-9a0f-231bc7ccf392" providerId="ADAL" clId="{0FB84295-2A54-458F-BEC0-3F803F0705A8}" dt="2021-12-20T13:57:03.679" v="2513" actId="1036"/>
          <ac:spMkLst>
            <pc:docMk/>
            <pc:sldMk cId="2194715880" sldId="617"/>
            <ac:spMk id="76" creationId="{6EE4D749-A362-4282-83AB-365953CE64AA}"/>
          </ac:spMkLst>
        </pc:spChg>
        <pc:spChg chg="del topLvl">
          <ac:chgData name="Nick Stefani" userId="59292905-21ab-45c4-9a0f-231bc7ccf392" providerId="ADAL" clId="{0FB84295-2A54-458F-BEC0-3F803F0705A8}" dt="2021-12-20T13:49:28.652" v="1916" actId="478"/>
          <ac:spMkLst>
            <pc:docMk/>
            <pc:sldMk cId="2194715880" sldId="617"/>
            <ac:spMk id="78" creationId="{B8B3DD31-B632-479B-A4B1-1EB13D3C40BC}"/>
          </ac:spMkLst>
        </pc:spChg>
        <pc:spChg chg="mod">
          <ac:chgData name="Nick Stefani" userId="59292905-21ab-45c4-9a0f-231bc7ccf392" providerId="ADAL" clId="{0FB84295-2A54-458F-BEC0-3F803F0705A8}" dt="2022-01-18T12:14:01.660" v="6639" actId="1036"/>
          <ac:spMkLst>
            <pc:docMk/>
            <pc:sldMk cId="2194715880" sldId="617"/>
            <ac:spMk id="81" creationId="{43473F6C-9710-4742-96FA-B99F778C9370}"/>
          </ac:spMkLst>
        </pc:spChg>
        <pc:spChg chg="del">
          <ac:chgData name="Nick Stefani" userId="59292905-21ab-45c4-9a0f-231bc7ccf392" providerId="ADAL" clId="{0FB84295-2A54-458F-BEC0-3F803F0705A8}" dt="2021-12-20T13:49:30.406" v="1917" actId="478"/>
          <ac:spMkLst>
            <pc:docMk/>
            <pc:sldMk cId="2194715880" sldId="617"/>
            <ac:spMk id="94" creationId="{DFC5D4C5-B205-4ADE-A4AA-376E880FB0C1}"/>
          </ac:spMkLst>
        </pc:spChg>
        <pc:spChg chg="mod">
          <ac:chgData name="Nick Stefani" userId="59292905-21ab-45c4-9a0f-231bc7ccf392" providerId="ADAL" clId="{0FB84295-2A54-458F-BEC0-3F803F0705A8}" dt="2022-01-18T12:14:01.660" v="6639" actId="1036"/>
          <ac:spMkLst>
            <pc:docMk/>
            <pc:sldMk cId="2194715880" sldId="617"/>
            <ac:spMk id="104" creationId="{501F6ABA-95B3-4275-B7E5-DB0786971171}"/>
          </ac:spMkLst>
        </pc:spChg>
        <pc:spChg chg="mod">
          <ac:chgData name="Nick Stefani" userId="59292905-21ab-45c4-9a0f-231bc7ccf392" providerId="ADAL" clId="{0FB84295-2A54-458F-BEC0-3F803F0705A8}" dt="2022-01-18T12:14:01.660" v="6639" actId="1036"/>
          <ac:spMkLst>
            <pc:docMk/>
            <pc:sldMk cId="2194715880" sldId="617"/>
            <ac:spMk id="105" creationId="{008D682C-1E85-4252-9306-8401EE2ECB18}"/>
          </ac:spMkLst>
        </pc:spChg>
        <pc:spChg chg="mod">
          <ac:chgData name="Nick Stefani" userId="59292905-21ab-45c4-9a0f-231bc7ccf392" providerId="ADAL" clId="{0FB84295-2A54-458F-BEC0-3F803F0705A8}" dt="2022-01-18T12:14:01.660" v="6639" actId="1036"/>
          <ac:spMkLst>
            <pc:docMk/>
            <pc:sldMk cId="2194715880" sldId="617"/>
            <ac:spMk id="106" creationId="{4D379C8D-BF14-4B59-8443-2CB52B574A1D}"/>
          </ac:spMkLst>
        </pc:spChg>
        <pc:grpChg chg="mod">
          <ac:chgData name="Nick Stefani" userId="59292905-21ab-45c4-9a0f-231bc7ccf392" providerId="ADAL" clId="{0FB84295-2A54-458F-BEC0-3F803F0705A8}" dt="2022-01-18T12:14:01.660" v="6639" actId="1036"/>
          <ac:grpSpMkLst>
            <pc:docMk/>
            <pc:sldMk cId="2194715880" sldId="617"/>
            <ac:grpSpMk id="2" creationId="{406028A9-83B8-4672-BEC7-D4B25D4AA605}"/>
          </ac:grpSpMkLst>
        </pc:grpChg>
        <pc:grpChg chg="mod">
          <ac:chgData name="Nick Stefani" userId="59292905-21ab-45c4-9a0f-231bc7ccf392" providerId="ADAL" clId="{0FB84295-2A54-458F-BEC0-3F803F0705A8}" dt="2021-12-20T14:39:26.818" v="3054" actId="1076"/>
          <ac:grpSpMkLst>
            <pc:docMk/>
            <pc:sldMk cId="2194715880" sldId="617"/>
            <ac:grpSpMk id="6" creationId="{C499C470-E829-405C-9E5C-1A096F69FD2F}"/>
          </ac:grpSpMkLst>
        </pc:grpChg>
        <pc:grpChg chg="mod">
          <ac:chgData name="Nick Stefani" userId="59292905-21ab-45c4-9a0f-231bc7ccf392" providerId="ADAL" clId="{0FB84295-2A54-458F-BEC0-3F803F0705A8}" dt="2022-01-18T12:14:01.660" v="6639" actId="1036"/>
          <ac:grpSpMkLst>
            <pc:docMk/>
            <pc:sldMk cId="2194715880" sldId="617"/>
            <ac:grpSpMk id="13" creationId="{F5B3AFC2-EC36-4816-A136-4133672D68BB}"/>
          </ac:grpSpMkLst>
        </pc:grpChg>
        <pc:grpChg chg="mod">
          <ac:chgData name="Nick Stefani" userId="59292905-21ab-45c4-9a0f-231bc7ccf392" providerId="ADAL" clId="{0FB84295-2A54-458F-BEC0-3F803F0705A8}" dt="2021-12-20T13:57:03.679" v="2513" actId="1036"/>
          <ac:grpSpMkLst>
            <pc:docMk/>
            <pc:sldMk cId="2194715880" sldId="617"/>
            <ac:grpSpMk id="19" creationId="{F42D6FCD-66B7-4B2B-98F2-34CD5B0A5276}"/>
          </ac:grpSpMkLst>
        </pc:grpChg>
        <pc:grpChg chg="add del mod">
          <ac:chgData name="Nick Stefani" userId="59292905-21ab-45c4-9a0f-231bc7ccf392" providerId="ADAL" clId="{0FB84295-2A54-458F-BEC0-3F803F0705A8}" dt="2021-12-20T13:49:12.456" v="1892" actId="478"/>
          <ac:grpSpMkLst>
            <pc:docMk/>
            <pc:sldMk cId="2194715880" sldId="617"/>
            <ac:grpSpMk id="23" creationId="{AF3918D8-DA13-4684-B5B9-F6BEB5B3524A}"/>
          </ac:grpSpMkLst>
        </pc:grpChg>
        <pc:grpChg chg="del mod">
          <ac:chgData name="Nick Stefani" userId="59292905-21ab-45c4-9a0f-231bc7ccf392" providerId="ADAL" clId="{0FB84295-2A54-458F-BEC0-3F803F0705A8}" dt="2021-12-20T13:49:28.652" v="1916" actId="478"/>
          <ac:grpSpMkLst>
            <pc:docMk/>
            <pc:sldMk cId="2194715880" sldId="617"/>
            <ac:grpSpMk id="77" creationId="{D767DA42-D31A-47BD-A787-91CB9D5DCC38}"/>
          </ac:grpSpMkLst>
        </pc:grpChg>
        <pc:cxnChg chg="mod">
          <ac:chgData name="Nick Stefani" userId="59292905-21ab-45c4-9a0f-231bc7ccf392" providerId="ADAL" clId="{0FB84295-2A54-458F-BEC0-3F803F0705A8}" dt="2021-12-20T13:57:03.679" v="2513" actId="1036"/>
          <ac:cxnSpMkLst>
            <pc:docMk/>
            <pc:sldMk cId="2194715880" sldId="617"/>
            <ac:cxnSpMk id="7" creationId="{DD9B6A02-5633-4B18-A16C-3238034C213F}"/>
          </ac:cxnSpMkLst>
        </pc:cxnChg>
        <pc:cxnChg chg="del mod">
          <ac:chgData name="Nick Stefani" userId="59292905-21ab-45c4-9a0f-231bc7ccf392" providerId="ADAL" clId="{0FB84295-2A54-458F-BEC0-3F803F0705A8}" dt="2021-12-20T13:56:53.177" v="2499" actId="478"/>
          <ac:cxnSpMkLst>
            <pc:docMk/>
            <pc:sldMk cId="2194715880" sldId="617"/>
            <ac:cxnSpMk id="21" creationId="{E1ABFA0E-5A81-44F1-AB74-241B95C8A868}"/>
          </ac:cxnSpMkLst>
        </pc:cxnChg>
        <pc:cxnChg chg="mod topLvl">
          <ac:chgData name="Nick Stefani" userId="59292905-21ab-45c4-9a0f-231bc7ccf392" providerId="ADAL" clId="{0FB84295-2A54-458F-BEC0-3F803F0705A8}" dt="2022-01-18T12:14:01.660" v="6639" actId="1036"/>
          <ac:cxnSpMkLst>
            <pc:docMk/>
            <pc:sldMk cId="2194715880" sldId="617"/>
            <ac:cxnSpMk id="25" creationId="{8F0F3FC8-2111-44FC-AB9E-50CD0A98CA7D}"/>
          </ac:cxnSpMkLst>
        </pc:cxnChg>
        <pc:cxnChg chg="mod topLvl">
          <ac:chgData name="Nick Stefani" userId="59292905-21ab-45c4-9a0f-231bc7ccf392" providerId="ADAL" clId="{0FB84295-2A54-458F-BEC0-3F803F0705A8}" dt="2022-01-18T12:14:01.660" v="6639" actId="1036"/>
          <ac:cxnSpMkLst>
            <pc:docMk/>
            <pc:sldMk cId="2194715880" sldId="617"/>
            <ac:cxnSpMk id="79" creationId="{51C9827C-C40B-4153-88CD-39B567261A4F}"/>
          </ac:cxnSpMkLst>
        </pc:cxnChg>
      </pc:sldChg>
      <pc:sldChg chg="modSp mod">
        <pc:chgData name="Nick Stefani" userId="59292905-21ab-45c4-9a0f-231bc7ccf392" providerId="ADAL" clId="{0FB84295-2A54-458F-BEC0-3F803F0705A8}" dt="2022-01-18T11:26:30.750" v="5504" actId="1076"/>
        <pc:sldMkLst>
          <pc:docMk/>
          <pc:sldMk cId="967502715" sldId="618"/>
        </pc:sldMkLst>
        <pc:spChg chg="mod">
          <ac:chgData name="Nick Stefani" userId="59292905-21ab-45c4-9a0f-231bc7ccf392" providerId="ADAL" clId="{0FB84295-2A54-458F-BEC0-3F803F0705A8}" dt="2022-01-18T11:26:23.174" v="5501" actId="1076"/>
          <ac:spMkLst>
            <pc:docMk/>
            <pc:sldMk cId="967502715" sldId="618"/>
            <ac:spMk id="2" creationId="{5B398253-6AB5-4AF3-9C8D-FC1E584C803C}"/>
          </ac:spMkLst>
        </pc:spChg>
        <pc:spChg chg="mod">
          <ac:chgData name="Nick Stefani" userId="59292905-21ab-45c4-9a0f-231bc7ccf392" providerId="ADAL" clId="{0FB84295-2A54-458F-BEC0-3F803F0705A8}" dt="2022-01-18T11:26:23.174" v="5501" actId="1076"/>
          <ac:spMkLst>
            <pc:docMk/>
            <pc:sldMk cId="967502715" sldId="618"/>
            <ac:spMk id="20" creationId="{E2D04C5F-C514-4CE6-887D-DE4F404CB44F}"/>
          </ac:spMkLst>
        </pc:spChg>
        <pc:spChg chg="mod">
          <ac:chgData name="Nick Stefani" userId="59292905-21ab-45c4-9a0f-231bc7ccf392" providerId="ADAL" clId="{0FB84295-2A54-458F-BEC0-3F803F0705A8}" dt="2022-01-18T11:26:23.174" v="5501" actId="1076"/>
          <ac:spMkLst>
            <pc:docMk/>
            <pc:sldMk cId="967502715" sldId="618"/>
            <ac:spMk id="21" creationId="{B1F6566C-725F-4ACE-A095-A79AACEE125C}"/>
          </ac:spMkLst>
        </pc:spChg>
        <pc:spChg chg="mod">
          <ac:chgData name="Nick Stefani" userId="59292905-21ab-45c4-9a0f-231bc7ccf392" providerId="ADAL" clId="{0FB84295-2A54-458F-BEC0-3F803F0705A8}" dt="2022-01-18T11:26:23.174" v="5501" actId="1076"/>
          <ac:spMkLst>
            <pc:docMk/>
            <pc:sldMk cId="967502715" sldId="618"/>
            <ac:spMk id="39" creationId="{AE38207B-B1AA-4484-920D-1C5551A2EE4F}"/>
          </ac:spMkLst>
        </pc:spChg>
        <pc:spChg chg="mod">
          <ac:chgData name="Nick Stefani" userId="59292905-21ab-45c4-9a0f-231bc7ccf392" providerId="ADAL" clId="{0FB84295-2A54-458F-BEC0-3F803F0705A8}" dt="2022-01-18T11:26:30.750" v="5504" actId="1076"/>
          <ac:spMkLst>
            <pc:docMk/>
            <pc:sldMk cId="967502715" sldId="618"/>
            <ac:spMk id="63" creationId="{C134A2A2-1946-48F3-BF51-D009B270C8EE}"/>
          </ac:spMkLst>
        </pc:spChg>
        <pc:grpChg chg="mod">
          <ac:chgData name="Nick Stefani" userId="59292905-21ab-45c4-9a0f-231bc7ccf392" providerId="ADAL" clId="{0FB84295-2A54-458F-BEC0-3F803F0705A8}" dt="2022-01-18T11:26:30.750" v="5504" actId="1076"/>
          <ac:grpSpMkLst>
            <pc:docMk/>
            <pc:sldMk cId="967502715" sldId="618"/>
            <ac:grpSpMk id="22" creationId="{AF669B32-0E5A-4F9D-9148-BBB03B25770B}"/>
          </ac:grpSpMkLst>
        </pc:grpChg>
        <pc:grpChg chg="mod">
          <ac:chgData name="Nick Stefani" userId="59292905-21ab-45c4-9a0f-231bc7ccf392" providerId="ADAL" clId="{0FB84295-2A54-458F-BEC0-3F803F0705A8}" dt="2022-01-18T11:26:30.750" v="5504" actId="1076"/>
          <ac:grpSpMkLst>
            <pc:docMk/>
            <pc:sldMk cId="967502715" sldId="618"/>
            <ac:grpSpMk id="42" creationId="{1F3F661A-B3F4-448E-B39C-076BDEA45A09}"/>
          </ac:grpSpMkLst>
        </pc:grpChg>
        <pc:grpChg chg="mod">
          <ac:chgData name="Nick Stefani" userId="59292905-21ab-45c4-9a0f-231bc7ccf392" providerId="ADAL" clId="{0FB84295-2A54-458F-BEC0-3F803F0705A8}" dt="2022-01-18T11:26:30.750" v="5504" actId="1076"/>
          <ac:grpSpMkLst>
            <pc:docMk/>
            <pc:sldMk cId="967502715" sldId="618"/>
            <ac:grpSpMk id="64" creationId="{DDC90619-1329-43B0-A390-85283B7908CF}"/>
          </ac:grpSpMkLst>
        </pc:grpChg>
      </pc:sldChg>
      <pc:sldChg chg="addSp delSp modSp mod ord modShow">
        <pc:chgData name="Nick Stefani" userId="59292905-21ab-45c4-9a0f-231bc7ccf392" providerId="ADAL" clId="{0FB84295-2A54-458F-BEC0-3F803F0705A8}" dt="2022-01-18T11:49:34.243" v="6172"/>
        <pc:sldMkLst>
          <pc:docMk/>
          <pc:sldMk cId="1158096550" sldId="622"/>
        </pc:sldMkLst>
        <pc:spChg chg="add del mod">
          <ac:chgData name="Nick Stefani" userId="59292905-21ab-45c4-9a0f-231bc7ccf392" providerId="ADAL" clId="{0FB84295-2A54-458F-BEC0-3F803F0705A8}" dt="2022-01-18T11:44:37.089" v="6060" actId="478"/>
          <ac:spMkLst>
            <pc:docMk/>
            <pc:sldMk cId="1158096550" sldId="622"/>
            <ac:spMk id="3" creationId="{E4E310C0-50ED-4F3C-8977-4D981A30C50E}"/>
          </ac:spMkLst>
        </pc:spChg>
        <pc:spChg chg="add del mod">
          <ac:chgData name="Nick Stefani" userId="59292905-21ab-45c4-9a0f-231bc7ccf392" providerId="ADAL" clId="{0FB84295-2A54-458F-BEC0-3F803F0705A8}" dt="2022-01-18T11:44:39.032" v="6061" actId="478"/>
          <ac:spMkLst>
            <pc:docMk/>
            <pc:sldMk cId="1158096550" sldId="622"/>
            <ac:spMk id="15" creationId="{8DC5AFA3-E183-4DD7-BF70-684B4C7474EE}"/>
          </ac:spMkLst>
        </pc:spChg>
        <pc:spChg chg="add del mod">
          <ac:chgData name="Nick Stefani" userId="59292905-21ab-45c4-9a0f-231bc7ccf392" providerId="ADAL" clId="{0FB84295-2A54-458F-BEC0-3F803F0705A8}" dt="2022-01-18T11:44:40.865" v="6062" actId="478"/>
          <ac:spMkLst>
            <pc:docMk/>
            <pc:sldMk cId="1158096550" sldId="622"/>
            <ac:spMk id="16" creationId="{F9F68384-437E-4ADE-80DD-74572F983996}"/>
          </ac:spMkLst>
        </pc:spChg>
        <pc:spChg chg="add mod">
          <ac:chgData name="Nick Stefani" userId="59292905-21ab-45c4-9a0f-231bc7ccf392" providerId="ADAL" clId="{0FB84295-2A54-458F-BEC0-3F803F0705A8}" dt="2022-01-18T11:44:59.247" v="6076" actId="20577"/>
          <ac:spMkLst>
            <pc:docMk/>
            <pc:sldMk cId="1158096550" sldId="622"/>
            <ac:spMk id="19" creationId="{6270B0F7-BBE4-4AC0-9C70-237F338E448C}"/>
          </ac:spMkLst>
        </pc:spChg>
        <pc:spChg chg="del">
          <ac:chgData name="Nick Stefani" userId="59292905-21ab-45c4-9a0f-231bc7ccf392" providerId="ADAL" clId="{0FB84295-2A54-458F-BEC0-3F803F0705A8}" dt="2022-01-18T11:44:31.937" v="6057" actId="478"/>
          <ac:spMkLst>
            <pc:docMk/>
            <pc:sldMk cId="1158096550" sldId="622"/>
            <ac:spMk id="25602" creationId="{00000000-0000-0000-0000-000000000000}"/>
          </ac:spMkLst>
        </pc:spChg>
      </pc:sldChg>
      <pc:sldChg chg="addCm">
        <pc:chgData name="Nick Stefani" userId="59292905-21ab-45c4-9a0f-231bc7ccf392" providerId="ADAL" clId="{0FB84295-2A54-458F-BEC0-3F803F0705A8}" dt="2022-01-18T14:28:42.876" v="8152"/>
        <pc:sldMkLst>
          <pc:docMk/>
          <pc:sldMk cId="1278218242" sldId="623"/>
        </pc:sldMkLst>
      </pc:sldChg>
      <pc:sldChg chg="modSp mod ord addCm modNotesTx">
        <pc:chgData name="Nick Stefani" userId="59292905-21ab-45c4-9a0f-231bc7ccf392" providerId="ADAL" clId="{0FB84295-2A54-458F-BEC0-3F803F0705A8}" dt="2022-01-18T12:56:45.772" v="7477"/>
        <pc:sldMkLst>
          <pc:docMk/>
          <pc:sldMk cId="4000928112" sldId="626"/>
        </pc:sldMkLst>
        <pc:spChg chg="mod">
          <ac:chgData name="Nick Stefani" userId="59292905-21ab-45c4-9a0f-231bc7ccf392" providerId="ADAL" clId="{0FB84295-2A54-458F-BEC0-3F803F0705A8}" dt="2022-01-18T11:38:28.841" v="5792" actId="20577"/>
          <ac:spMkLst>
            <pc:docMk/>
            <pc:sldMk cId="4000928112" sldId="626"/>
            <ac:spMk id="3" creationId="{EF21FCAC-A216-40E2-80C3-27EF3D4EFD69}"/>
          </ac:spMkLst>
        </pc:spChg>
        <pc:spChg chg="mod">
          <ac:chgData name="Nick Stefani" userId="59292905-21ab-45c4-9a0f-231bc7ccf392" providerId="ADAL" clId="{0FB84295-2A54-458F-BEC0-3F803F0705A8}" dt="2022-01-18T11:39:40.353" v="5869" actId="1076"/>
          <ac:spMkLst>
            <pc:docMk/>
            <pc:sldMk cId="4000928112" sldId="626"/>
            <ac:spMk id="5" creationId="{2F1BCE41-94AA-4F20-8F96-F9BCCF623D5F}"/>
          </ac:spMkLst>
        </pc:spChg>
        <pc:picChg chg="mod">
          <ac:chgData name="Nick Stefani" userId="59292905-21ab-45c4-9a0f-231bc7ccf392" providerId="ADAL" clId="{0FB84295-2A54-458F-BEC0-3F803F0705A8}" dt="2022-01-18T11:39:10.881" v="5806" actId="1076"/>
          <ac:picMkLst>
            <pc:docMk/>
            <pc:sldMk cId="4000928112" sldId="626"/>
            <ac:picMk id="7" creationId="{5F6D364B-A344-4981-8F26-C4B0C7CE3026}"/>
          </ac:picMkLst>
        </pc:picChg>
        <pc:picChg chg="mod">
          <ac:chgData name="Nick Stefani" userId="59292905-21ab-45c4-9a0f-231bc7ccf392" providerId="ADAL" clId="{0FB84295-2A54-458F-BEC0-3F803F0705A8}" dt="2022-01-18T11:39:07.041" v="5804" actId="1076"/>
          <ac:picMkLst>
            <pc:docMk/>
            <pc:sldMk cId="4000928112" sldId="626"/>
            <ac:picMk id="9" creationId="{52DA2826-4156-46FB-82DC-0651A3855B26}"/>
          </ac:picMkLst>
        </pc:picChg>
      </pc:sldChg>
      <pc:sldChg chg="modSp mod ord">
        <pc:chgData name="Nick Stefani" userId="59292905-21ab-45c4-9a0f-231bc7ccf392" providerId="ADAL" clId="{0FB84295-2A54-458F-BEC0-3F803F0705A8}" dt="2022-01-18T11:17:55.452" v="5346" actId="20577"/>
        <pc:sldMkLst>
          <pc:docMk/>
          <pc:sldMk cId="410046008" sldId="627"/>
        </pc:sldMkLst>
        <pc:spChg chg="mod">
          <ac:chgData name="Nick Stefani" userId="59292905-21ab-45c4-9a0f-231bc7ccf392" providerId="ADAL" clId="{0FB84295-2A54-458F-BEC0-3F803F0705A8}" dt="2022-01-18T11:17:55.452" v="5346" actId="20577"/>
          <ac:spMkLst>
            <pc:docMk/>
            <pc:sldMk cId="410046008" sldId="627"/>
            <ac:spMk id="3" creationId="{C6B4C6F3-0316-4998-AD95-ADDEBAEA21FF}"/>
          </ac:spMkLst>
        </pc:spChg>
      </pc:sldChg>
      <pc:sldChg chg="addSp modSp mod ord modShow addCm delCm modCm modNotesTx">
        <pc:chgData name="Nick Stefani" userId="59292905-21ab-45c4-9a0f-231bc7ccf392" providerId="ADAL" clId="{0FB84295-2A54-458F-BEC0-3F803F0705A8}" dt="2022-01-18T11:34:49.104" v="5716"/>
        <pc:sldMkLst>
          <pc:docMk/>
          <pc:sldMk cId="3980767724" sldId="628"/>
        </pc:sldMkLst>
        <pc:spChg chg="mod">
          <ac:chgData name="Nick Stefani" userId="59292905-21ab-45c4-9a0f-231bc7ccf392" providerId="ADAL" clId="{0FB84295-2A54-458F-BEC0-3F803F0705A8}" dt="2021-12-20T14:26:33.740" v="2603" actId="20577"/>
          <ac:spMkLst>
            <pc:docMk/>
            <pc:sldMk cId="3980767724" sldId="628"/>
            <ac:spMk id="9" creationId="{43E06ED3-81AF-46C4-A19D-4A72BD0A5E11}"/>
          </ac:spMkLst>
        </pc:spChg>
        <pc:spChg chg="add mod">
          <ac:chgData name="Nick Stefani" userId="59292905-21ab-45c4-9a0f-231bc7ccf392" providerId="ADAL" clId="{0FB84295-2A54-458F-BEC0-3F803F0705A8}" dt="2021-12-20T13:54:39.511" v="2480" actId="1076"/>
          <ac:spMkLst>
            <pc:docMk/>
            <pc:sldMk cId="3980767724" sldId="628"/>
            <ac:spMk id="16" creationId="{408178BD-3CD3-4746-AC30-89EE437A1BBF}"/>
          </ac:spMkLst>
        </pc:spChg>
        <pc:grpChg chg="mod">
          <ac:chgData name="Nick Stefani" userId="59292905-21ab-45c4-9a0f-231bc7ccf392" providerId="ADAL" clId="{0FB84295-2A54-458F-BEC0-3F803F0705A8}" dt="2021-12-20T14:27:13.629" v="2606" actId="1076"/>
          <ac:grpSpMkLst>
            <pc:docMk/>
            <pc:sldMk cId="3980767724" sldId="628"/>
            <ac:grpSpMk id="23" creationId="{90D31F08-31BB-49EE-A88E-679EC3759E2A}"/>
          </ac:grpSpMkLst>
        </pc:grpChg>
      </pc:sldChg>
      <pc:sldChg chg="addSp modSp mod">
        <pc:chgData name="Nick Stefani" userId="59292905-21ab-45c4-9a0f-231bc7ccf392" providerId="ADAL" clId="{0FB84295-2A54-458F-BEC0-3F803F0705A8}" dt="2021-12-20T14:26:43.220" v="2605" actId="1076"/>
        <pc:sldMkLst>
          <pc:docMk/>
          <pc:sldMk cId="2800263933" sldId="629"/>
        </pc:sldMkLst>
        <pc:spChg chg="add mod">
          <ac:chgData name="Nick Stefani" userId="59292905-21ab-45c4-9a0f-231bc7ccf392" providerId="ADAL" clId="{0FB84295-2A54-458F-BEC0-3F803F0705A8}" dt="2021-12-20T13:54:29.353" v="2478" actId="207"/>
          <ac:spMkLst>
            <pc:docMk/>
            <pc:sldMk cId="2800263933" sldId="629"/>
            <ac:spMk id="3" creationId="{0262F605-7869-4670-859A-A2682104970C}"/>
          </ac:spMkLst>
        </pc:spChg>
        <pc:spChg chg="mod">
          <ac:chgData name="Nick Stefani" userId="59292905-21ab-45c4-9a0f-231bc7ccf392" providerId="ADAL" clId="{0FB84295-2A54-458F-BEC0-3F803F0705A8}" dt="2021-12-20T14:26:43.220" v="2605" actId="1076"/>
          <ac:spMkLst>
            <pc:docMk/>
            <pc:sldMk cId="2800263933" sldId="629"/>
            <ac:spMk id="4" creationId="{1FFA2C45-11CF-4DDA-BA1D-AEC3D4D69308}"/>
          </ac:spMkLst>
        </pc:spChg>
        <pc:picChg chg="mod">
          <ac:chgData name="Nick Stefani" userId="59292905-21ab-45c4-9a0f-231bc7ccf392" providerId="ADAL" clId="{0FB84295-2A54-458F-BEC0-3F803F0705A8}" dt="2021-12-20T13:57:28.223" v="2514" actId="1076"/>
          <ac:picMkLst>
            <pc:docMk/>
            <pc:sldMk cId="2800263933" sldId="629"/>
            <ac:picMk id="6" creationId="{B7DBB37C-3E9D-4A70-BFF8-6F0C6DBD76ED}"/>
          </ac:picMkLst>
        </pc:picChg>
      </pc:sldChg>
      <pc:sldChg chg="modSp mod ord addCm delCm modNotesTx">
        <pc:chgData name="Nick Stefani" userId="59292905-21ab-45c4-9a0f-231bc7ccf392" providerId="ADAL" clId="{0FB84295-2A54-458F-BEC0-3F803F0705A8}" dt="2022-01-18T13:00:08.529" v="7491"/>
        <pc:sldMkLst>
          <pc:docMk/>
          <pc:sldMk cId="3624851492" sldId="630"/>
        </pc:sldMkLst>
        <pc:spChg chg="mod">
          <ac:chgData name="Nick Stefani" userId="59292905-21ab-45c4-9a0f-231bc7ccf392" providerId="ADAL" clId="{0FB84295-2A54-458F-BEC0-3F803F0705A8}" dt="2022-01-18T12:06:10.695" v="6546" actId="1076"/>
          <ac:spMkLst>
            <pc:docMk/>
            <pc:sldMk cId="3624851492" sldId="630"/>
            <ac:spMk id="3" creationId="{C951DBA4-92A2-47B6-8D80-D1A75D1CE47D}"/>
          </ac:spMkLst>
        </pc:spChg>
      </pc:sldChg>
      <pc:sldChg chg="modSp mod">
        <pc:chgData name="Nick Stefani" userId="59292905-21ab-45c4-9a0f-231bc7ccf392" providerId="ADAL" clId="{0FB84295-2A54-458F-BEC0-3F803F0705A8}" dt="2022-01-18T11:56:25.621" v="6201" actId="20577"/>
        <pc:sldMkLst>
          <pc:docMk/>
          <pc:sldMk cId="126634790" sldId="631"/>
        </pc:sldMkLst>
        <pc:spChg chg="mod">
          <ac:chgData name="Nick Stefani" userId="59292905-21ab-45c4-9a0f-231bc7ccf392" providerId="ADAL" clId="{0FB84295-2A54-458F-BEC0-3F803F0705A8}" dt="2022-01-18T11:56:25.621" v="6201" actId="20577"/>
          <ac:spMkLst>
            <pc:docMk/>
            <pc:sldMk cId="126634790" sldId="631"/>
            <ac:spMk id="3" creationId="{54E79319-4DF1-40D5-A17F-10311875783B}"/>
          </ac:spMkLst>
        </pc:spChg>
      </pc:sldChg>
      <pc:sldChg chg="modSp mod">
        <pc:chgData name="Nick Stefani" userId="59292905-21ab-45c4-9a0f-231bc7ccf392" providerId="ADAL" clId="{0FB84295-2A54-458F-BEC0-3F803F0705A8}" dt="2022-01-18T11:56:35.853" v="6202"/>
        <pc:sldMkLst>
          <pc:docMk/>
          <pc:sldMk cId="965807214" sldId="632"/>
        </pc:sldMkLst>
        <pc:spChg chg="mod">
          <ac:chgData name="Nick Stefani" userId="59292905-21ab-45c4-9a0f-231bc7ccf392" providerId="ADAL" clId="{0FB84295-2A54-458F-BEC0-3F803F0705A8}" dt="2022-01-18T11:56:35.853" v="6202"/>
          <ac:spMkLst>
            <pc:docMk/>
            <pc:sldMk cId="965807214" sldId="632"/>
            <ac:spMk id="3" creationId="{54E79319-4DF1-40D5-A17F-10311875783B}"/>
          </ac:spMkLst>
        </pc:spChg>
      </pc:sldChg>
      <pc:sldChg chg="addSp delSp modSp mod addCm modCm modNotesTx">
        <pc:chgData name="Nick Stefani" userId="59292905-21ab-45c4-9a0f-231bc7ccf392" providerId="ADAL" clId="{0FB84295-2A54-458F-BEC0-3F803F0705A8}" dt="2022-01-18T10:54:05.126" v="4760"/>
        <pc:sldMkLst>
          <pc:docMk/>
          <pc:sldMk cId="1626687880" sldId="633"/>
        </pc:sldMkLst>
        <pc:spChg chg="mod">
          <ac:chgData name="Nick Stefani" userId="59292905-21ab-45c4-9a0f-231bc7ccf392" providerId="ADAL" clId="{0FB84295-2A54-458F-BEC0-3F803F0705A8}" dt="2021-12-20T13:39:09.506" v="1047" actId="20577"/>
          <ac:spMkLst>
            <pc:docMk/>
            <pc:sldMk cId="1626687880" sldId="633"/>
            <ac:spMk id="3" creationId="{66C40263-4624-4910-B89D-E43C55CDB197}"/>
          </ac:spMkLst>
        </pc:spChg>
        <pc:spChg chg="mod topLvl">
          <ac:chgData name="Nick Stefani" userId="59292905-21ab-45c4-9a0f-231bc7ccf392" providerId="ADAL" clId="{0FB84295-2A54-458F-BEC0-3F803F0705A8}" dt="2021-12-20T13:47:42.561" v="1873" actId="2085"/>
          <ac:spMkLst>
            <pc:docMk/>
            <pc:sldMk cId="1626687880" sldId="633"/>
            <ac:spMk id="4" creationId="{BAABAAA5-1A9B-43E5-B2F5-BCFAF97C6A48}"/>
          </ac:spMkLst>
        </pc:spChg>
        <pc:spChg chg="mod">
          <ac:chgData name="Nick Stefani" userId="59292905-21ab-45c4-9a0f-231bc7ccf392" providerId="ADAL" clId="{0FB84295-2A54-458F-BEC0-3F803F0705A8}" dt="2021-12-20T13:47:29.033" v="1871" actId="165"/>
          <ac:spMkLst>
            <pc:docMk/>
            <pc:sldMk cId="1626687880" sldId="633"/>
            <ac:spMk id="19" creationId="{E247394D-7F80-407C-834F-FC5975541EA2}"/>
          </ac:spMkLst>
        </pc:spChg>
        <pc:spChg chg="mod">
          <ac:chgData name="Nick Stefani" userId="59292905-21ab-45c4-9a0f-231bc7ccf392" providerId="ADAL" clId="{0FB84295-2A54-458F-BEC0-3F803F0705A8}" dt="2021-12-20T13:47:29.033" v="1871" actId="165"/>
          <ac:spMkLst>
            <pc:docMk/>
            <pc:sldMk cId="1626687880" sldId="633"/>
            <ac:spMk id="27" creationId="{F11703E2-E109-4AA1-A551-7FE062CCD34C}"/>
          </ac:spMkLst>
        </pc:spChg>
        <pc:spChg chg="mod">
          <ac:chgData name="Nick Stefani" userId="59292905-21ab-45c4-9a0f-231bc7ccf392" providerId="ADAL" clId="{0FB84295-2A54-458F-BEC0-3F803F0705A8}" dt="2021-12-20T13:49:06.546" v="1889" actId="1076"/>
          <ac:spMkLst>
            <pc:docMk/>
            <pc:sldMk cId="1626687880" sldId="633"/>
            <ac:spMk id="35" creationId="{27535222-468D-48AE-B952-FCE6BB9FF892}"/>
          </ac:spMkLst>
        </pc:spChg>
        <pc:spChg chg="mod">
          <ac:chgData name="Nick Stefani" userId="59292905-21ab-45c4-9a0f-231bc7ccf392" providerId="ADAL" clId="{0FB84295-2A54-458F-BEC0-3F803F0705A8}" dt="2021-12-20T13:35:46.088" v="681" actId="21"/>
          <ac:spMkLst>
            <pc:docMk/>
            <pc:sldMk cId="1626687880" sldId="633"/>
            <ac:spMk id="52" creationId="{4AC8E2B5-5E57-40DA-B9CE-2DC5B5C4A5B4}"/>
          </ac:spMkLst>
        </pc:spChg>
        <pc:spChg chg="mod">
          <ac:chgData name="Nick Stefani" userId="59292905-21ab-45c4-9a0f-231bc7ccf392" providerId="ADAL" clId="{0FB84295-2A54-458F-BEC0-3F803F0705A8}" dt="2021-12-20T13:47:47.948" v="1875" actId="2085"/>
          <ac:spMkLst>
            <pc:docMk/>
            <pc:sldMk cId="1626687880" sldId="633"/>
            <ac:spMk id="57" creationId="{148240EF-3923-43BC-9D77-BB93C6CA099E}"/>
          </ac:spMkLst>
        </pc:spChg>
        <pc:spChg chg="mod">
          <ac:chgData name="Nick Stefani" userId="59292905-21ab-45c4-9a0f-231bc7ccf392" providerId="ADAL" clId="{0FB84295-2A54-458F-BEC0-3F803F0705A8}" dt="2022-01-05T09:05:28.032" v="3852" actId="207"/>
          <ac:spMkLst>
            <pc:docMk/>
            <pc:sldMk cId="1626687880" sldId="633"/>
            <ac:spMk id="58" creationId="{508AAB1A-61B1-438A-880D-EEF5818265A8}"/>
          </ac:spMkLst>
        </pc:spChg>
        <pc:spChg chg="mod">
          <ac:chgData name="Nick Stefani" userId="59292905-21ab-45c4-9a0f-231bc7ccf392" providerId="ADAL" clId="{0FB84295-2A54-458F-BEC0-3F803F0705A8}" dt="2021-12-20T13:35:11.211" v="670"/>
          <ac:spMkLst>
            <pc:docMk/>
            <pc:sldMk cId="1626687880" sldId="633"/>
            <ac:spMk id="59" creationId="{BC069767-7BEB-4DEC-A4B8-C74E0B2D2A60}"/>
          </ac:spMkLst>
        </pc:spChg>
        <pc:spChg chg="mod">
          <ac:chgData name="Nick Stefani" userId="59292905-21ab-45c4-9a0f-231bc7ccf392" providerId="ADAL" clId="{0FB84295-2A54-458F-BEC0-3F803F0705A8}" dt="2021-12-20T13:35:11.211" v="670"/>
          <ac:spMkLst>
            <pc:docMk/>
            <pc:sldMk cId="1626687880" sldId="633"/>
            <ac:spMk id="60" creationId="{512DFD00-96F3-4209-8847-47C9222330A9}"/>
          </ac:spMkLst>
        </pc:spChg>
        <pc:spChg chg="mod">
          <ac:chgData name="Nick Stefani" userId="59292905-21ab-45c4-9a0f-231bc7ccf392" providerId="ADAL" clId="{0FB84295-2A54-458F-BEC0-3F803F0705A8}" dt="2021-12-20T13:35:11.211" v="670"/>
          <ac:spMkLst>
            <pc:docMk/>
            <pc:sldMk cId="1626687880" sldId="633"/>
            <ac:spMk id="61" creationId="{CEDA82D4-4626-4521-A91C-59ABE65A8B7D}"/>
          </ac:spMkLst>
        </pc:spChg>
        <pc:spChg chg="mod">
          <ac:chgData name="Nick Stefani" userId="59292905-21ab-45c4-9a0f-231bc7ccf392" providerId="ADAL" clId="{0FB84295-2A54-458F-BEC0-3F803F0705A8}" dt="2021-12-20T13:35:11.211" v="670"/>
          <ac:spMkLst>
            <pc:docMk/>
            <pc:sldMk cId="1626687880" sldId="633"/>
            <ac:spMk id="62" creationId="{257A0DAB-6BF2-490F-8CD3-300141508F7A}"/>
          </ac:spMkLst>
        </pc:spChg>
        <pc:spChg chg="mod">
          <ac:chgData name="Nick Stefani" userId="59292905-21ab-45c4-9a0f-231bc7ccf392" providerId="ADAL" clId="{0FB84295-2A54-458F-BEC0-3F803F0705A8}" dt="2021-12-20T13:35:11.211" v="670"/>
          <ac:spMkLst>
            <pc:docMk/>
            <pc:sldMk cId="1626687880" sldId="633"/>
            <ac:spMk id="63" creationId="{0167F4DB-6631-412F-81F3-ECE4AAC9D42D}"/>
          </ac:spMkLst>
        </pc:spChg>
        <pc:spChg chg="mod">
          <ac:chgData name="Nick Stefani" userId="59292905-21ab-45c4-9a0f-231bc7ccf392" providerId="ADAL" clId="{0FB84295-2A54-458F-BEC0-3F803F0705A8}" dt="2021-12-20T13:35:11.211" v="670"/>
          <ac:spMkLst>
            <pc:docMk/>
            <pc:sldMk cId="1626687880" sldId="633"/>
            <ac:spMk id="64" creationId="{939FDCC3-599E-4C4A-B9CE-6B9F55F81B34}"/>
          </ac:spMkLst>
        </pc:spChg>
        <pc:spChg chg="mod">
          <ac:chgData name="Nick Stefani" userId="59292905-21ab-45c4-9a0f-231bc7ccf392" providerId="ADAL" clId="{0FB84295-2A54-458F-BEC0-3F803F0705A8}" dt="2021-12-20T13:35:11.211" v="670"/>
          <ac:spMkLst>
            <pc:docMk/>
            <pc:sldMk cId="1626687880" sldId="633"/>
            <ac:spMk id="65" creationId="{F3670871-C79C-4CF9-A68C-C662E5CF1838}"/>
          </ac:spMkLst>
        </pc:spChg>
        <pc:spChg chg="mod">
          <ac:chgData name="Nick Stefani" userId="59292905-21ab-45c4-9a0f-231bc7ccf392" providerId="ADAL" clId="{0FB84295-2A54-458F-BEC0-3F803F0705A8}" dt="2021-12-20T13:35:11.211" v="670"/>
          <ac:spMkLst>
            <pc:docMk/>
            <pc:sldMk cId="1626687880" sldId="633"/>
            <ac:spMk id="78" creationId="{153C1E09-E9B4-4296-85B6-F56169A4F082}"/>
          </ac:spMkLst>
        </pc:spChg>
        <pc:spChg chg="add del mod">
          <ac:chgData name="Nick Stefani" userId="59292905-21ab-45c4-9a0f-231bc7ccf392" providerId="ADAL" clId="{0FB84295-2A54-458F-BEC0-3F803F0705A8}" dt="2021-12-20T13:35:50.645" v="684" actId="478"/>
          <ac:spMkLst>
            <pc:docMk/>
            <pc:sldMk cId="1626687880" sldId="633"/>
            <ac:spMk id="79" creationId="{E5DB88CF-1E09-4A81-B553-1034ED3E6CC6}"/>
          </ac:spMkLst>
        </pc:spChg>
        <pc:spChg chg="add mod">
          <ac:chgData name="Nick Stefani" userId="59292905-21ab-45c4-9a0f-231bc7ccf392" providerId="ADAL" clId="{0FB84295-2A54-458F-BEC0-3F803F0705A8}" dt="2021-12-20T14:15:14.274" v="2523" actId="20577"/>
          <ac:spMkLst>
            <pc:docMk/>
            <pc:sldMk cId="1626687880" sldId="633"/>
            <ac:spMk id="80" creationId="{00202718-B855-49D0-B6A9-850D86532556}"/>
          </ac:spMkLst>
        </pc:spChg>
        <pc:spChg chg="add mod">
          <ac:chgData name="Nick Stefani" userId="59292905-21ab-45c4-9a0f-231bc7ccf392" providerId="ADAL" clId="{0FB84295-2A54-458F-BEC0-3F803F0705A8}" dt="2021-12-20T14:15:11.742" v="2522" actId="20577"/>
          <ac:spMkLst>
            <pc:docMk/>
            <pc:sldMk cId="1626687880" sldId="633"/>
            <ac:spMk id="81" creationId="{E1277D2D-FB5B-479B-9BBB-4FD7CA971E67}"/>
          </ac:spMkLst>
        </pc:spChg>
        <pc:spChg chg="add mod">
          <ac:chgData name="Nick Stefani" userId="59292905-21ab-45c4-9a0f-231bc7ccf392" providerId="ADAL" clId="{0FB84295-2A54-458F-BEC0-3F803F0705A8}" dt="2021-12-20T14:14:53.172" v="2521" actId="20577"/>
          <ac:spMkLst>
            <pc:docMk/>
            <pc:sldMk cId="1626687880" sldId="633"/>
            <ac:spMk id="82" creationId="{4E59E41A-7690-47B4-9F66-5DE30F372DFD}"/>
          </ac:spMkLst>
        </pc:spChg>
        <pc:grpChg chg="del">
          <ac:chgData name="Nick Stefani" userId="59292905-21ab-45c4-9a0f-231bc7ccf392" providerId="ADAL" clId="{0FB84295-2A54-458F-BEC0-3F803F0705A8}" dt="2021-12-20T13:47:29.033" v="1871" actId="165"/>
          <ac:grpSpMkLst>
            <pc:docMk/>
            <pc:sldMk cId="1626687880" sldId="633"/>
            <ac:grpSpMk id="6" creationId="{AB5849D7-04C0-43A6-982C-BA4257368C62}"/>
          </ac:grpSpMkLst>
        </pc:grpChg>
        <pc:grpChg chg="mod topLvl">
          <ac:chgData name="Nick Stefani" userId="59292905-21ab-45c4-9a0f-231bc7ccf392" providerId="ADAL" clId="{0FB84295-2A54-458F-BEC0-3F803F0705A8}" dt="2021-12-20T13:47:29.033" v="1871" actId="165"/>
          <ac:grpSpMkLst>
            <pc:docMk/>
            <pc:sldMk cId="1626687880" sldId="633"/>
            <ac:grpSpMk id="16" creationId="{36FA365F-A37B-4ED3-B847-95EBBBED2811}"/>
          </ac:grpSpMkLst>
        </pc:grpChg>
        <pc:grpChg chg="mod">
          <ac:chgData name="Nick Stefani" userId="59292905-21ab-45c4-9a0f-231bc7ccf392" providerId="ADAL" clId="{0FB84295-2A54-458F-BEC0-3F803F0705A8}" dt="2021-12-20T13:47:29.033" v="1871" actId="165"/>
          <ac:grpSpMkLst>
            <pc:docMk/>
            <pc:sldMk cId="1626687880" sldId="633"/>
            <ac:grpSpMk id="18" creationId="{61A09816-56B4-4E41-88FE-AE057AD7FF9C}"/>
          </ac:grpSpMkLst>
        </pc:grpChg>
        <pc:grpChg chg="mod topLvl">
          <ac:chgData name="Nick Stefani" userId="59292905-21ab-45c4-9a0f-231bc7ccf392" providerId="ADAL" clId="{0FB84295-2A54-458F-BEC0-3F803F0705A8}" dt="2021-12-20T13:47:29.033" v="1871" actId="165"/>
          <ac:grpSpMkLst>
            <pc:docMk/>
            <pc:sldMk cId="1626687880" sldId="633"/>
            <ac:grpSpMk id="25" creationId="{115D765E-EE87-4A30-9DCE-77A84DCCDEA7}"/>
          </ac:grpSpMkLst>
        </pc:grpChg>
        <pc:grpChg chg="mod">
          <ac:chgData name="Nick Stefani" userId="59292905-21ab-45c4-9a0f-231bc7ccf392" providerId="ADAL" clId="{0FB84295-2A54-458F-BEC0-3F803F0705A8}" dt="2021-12-20T13:47:29.033" v="1871" actId="165"/>
          <ac:grpSpMkLst>
            <pc:docMk/>
            <pc:sldMk cId="1626687880" sldId="633"/>
            <ac:grpSpMk id="26" creationId="{A13A459C-DCF5-4480-8789-D894680B6316}"/>
          </ac:grpSpMkLst>
        </pc:grpChg>
        <pc:grpChg chg="mod">
          <ac:chgData name="Nick Stefani" userId="59292905-21ab-45c4-9a0f-231bc7ccf392" providerId="ADAL" clId="{0FB84295-2A54-458F-BEC0-3F803F0705A8}" dt="2021-12-20T13:48:36.330" v="1884" actId="14100"/>
          <ac:grpSpMkLst>
            <pc:docMk/>
            <pc:sldMk cId="1626687880" sldId="633"/>
            <ac:grpSpMk id="45" creationId="{81719CD0-70E3-4748-86D9-68CCF71F9F41}"/>
          </ac:grpSpMkLst>
        </pc:grpChg>
        <pc:grpChg chg="add del mod">
          <ac:chgData name="Nick Stefani" userId="59292905-21ab-45c4-9a0f-231bc7ccf392" providerId="ADAL" clId="{0FB84295-2A54-458F-BEC0-3F803F0705A8}" dt="2021-12-20T13:35:52.475" v="685" actId="478"/>
          <ac:grpSpMkLst>
            <pc:docMk/>
            <pc:sldMk cId="1626687880" sldId="633"/>
            <ac:grpSpMk id="46" creationId="{15BA822A-4E93-4620-B6F4-EBC013254B62}"/>
          </ac:grpSpMkLst>
        </pc:grpChg>
        <pc:grpChg chg="mod">
          <ac:chgData name="Nick Stefani" userId="59292905-21ab-45c4-9a0f-231bc7ccf392" providerId="ADAL" clId="{0FB84295-2A54-458F-BEC0-3F803F0705A8}" dt="2021-12-20T13:35:11.211" v="670"/>
          <ac:grpSpMkLst>
            <pc:docMk/>
            <pc:sldMk cId="1626687880" sldId="633"/>
            <ac:grpSpMk id="54" creationId="{18F53143-8FCA-4B55-82E5-E7898AD7A910}"/>
          </ac:grpSpMkLst>
        </pc:grpChg>
        <pc:grpChg chg="mod">
          <ac:chgData name="Nick Stefani" userId="59292905-21ab-45c4-9a0f-231bc7ccf392" providerId="ADAL" clId="{0FB84295-2A54-458F-BEC0-3F803F0705A8}" dt="2021-12-20T13:35:11.211" v="670"/>
          <ac:grpSpMkLst>
            <pc:docMk/>
            <pc:sldMk cId="1626687880" sldId="633"/>
            <ac:grpSpMk id="55" creationId="{25F69AD1-AC7B-474E-B4DF-CC8D61C145B0}"/>
          </ac:grpSpMkLst>
        </pc:grpChg>
        <pc:grpChg chg="mod">
          <ac:chgData name="Nick Stefani" userId="59292905-21ab-45c4-9a0f-231bc7ccf392" providerId="ADAL" clId="{0FB84295-2A54-458F-BEC0-3F803F0705A8}" dt="2021-12-20T13:35:11.211" v="670"/>
          <ac:grpSpMkLst>
            <pc:docMk/>
            <pc:sldMk cId="1626687880" sldId="633"/>
            <ac:grpSpMk id="56" creationId="{FFED1897-949B-4D9B-ABF7-E759ACB533FF}"/>
          </ac:grpSpMkLst>
        </pc:grpChg>
        <pc:grpChg chg="mod">
          <ac:chgData name="Nick Stefani" userId="59292905-21ab-45c4-9a0f-231bc7ccf392" providerId="ADAL" clId="{0FB84295-2A54-458F-BEC0-3F803F0705A8}" dt="2021-12-20T13:35:11.211" v="670"/>
          <ac:grpSpMkLst>
            <pc:docMk/>
            <pc:sldMk cId="1626687880" sldId="633"/>
            <ac:grpSpMk id="58" creationId="{883A1EFA-2E83-481E-AA5A-9C459D563BCA}"/>
          </ac:grpSpMkLst>
        </pc:grpChg>
        <pc:grpChg chg="mod">
          <ac:chgData name="Nick Stefani" userId="59292905-21ab-45c4-9a0f-231bc7ccf392" providerId="ADAL" clId="{0FB84295-2A54-458F-BEC0-3F803F0705A8}" dt="2021-12-20T13:48:39.834" v="1885" actId="14100"/>
          <ac:grpSpMkLst>
            <pc:docMk/>
            <pc:sldMk cId="1626687880" sldId="633"/>
            <ac:grpSpMk id="66" creationId="{6FFDB770-C508-43E8-9A3E-C41256E36D41}"/>
          </ac:grpSpMkLst>
        </pc:grpChg>
        <pc:grpChg chg="mod">
          <ac:chgData name="Nick Stefani" userId="59292905-21ab-45c4-9a0f-231bc7ccf392" providerId="ADAL" clId="{0FB84295-2A54-458F-BEC0-3F803F0705A8}" dt="2021-12-20T13:48:43.178" v="1886" actId="14100"/>
          <ac:grpSpMkLst>
            <pc:docMk/>
            <pc:sldMk cId="1626687880" sldId="633"/>
            <ac:grpSpMk id="72" creationId="{0B651C3D-A1F3-4DD6-9D7D-8209426E54C8}"/>
          </ac:grpSpMkLst>
        </pc:grpChg>
        <pc:picChg chg="mod">
          <ac:chgData name="Nick Stefani" userId="59292905-21ab-45c4-9a0f-231bc7ccf392" providerId="ADAL" clId="{0FB84295-2A54-458F-BEC0-3F803F0705A8}" dt="2021-12-20T13:45:56.202" v="1847" actId="1076"/>
          <ac:picMkLst>
            <pc:docMk/>
            <pc:sldMk cId="1626687880" sldId="633"/>
            <ac:picMk id="33" creationId="{655EF6F6-B7D2-4DFB-972A-ADA1D3F32663}"/>
          </ac:picMkLst>
        </pc:picChg>
        <pc:cxnChg chg="mod">
          <ac:chgData name="Nick Stefani" userId="59292905-21ab-45c4-9a0f-231bc7ccf392" providerId="ADAL" clId="{0FB84295-2A54-458F-BEC0-3F803F0705A8}" dt="2021-12-20T13:47:29.033" v="1871" actId="165"/>
          <ac:cxnSpMkLst>
            <pc:docMk/>
            <pc:sldMk cId="1626687880" sldId="633"/>
            <ac:cxnSpMk id="20" creationId="{E8401202-FE1F-4634-BA93-E334432C53FE}"/>
          </ac:cxnSpMkLst>
        </pc:cxnChg>
        <pc:cxnChg chg="mod">
          <ac:chgData name="Nick Stefani" userId="59292905-21ab-45c4-9a0f-231bc7ccf392" providerId="ADAL" clId="{0FB84295-2A54-458F-BEC0-3F803F0705A8}" dt="2021-12-20T13:47:29.033" v="1871" actId="165"/>
          <ac:cxnSpMkLst>
            <pc:docMk/>
            <pc:sldMk cId="1626687880" sldId="633"/>
            <ac:cxnSpMk id="21" creationId="{8E233888-2F12-4148-BD2B-AF9DA3988307}"/>
          </ac:cxnSpMkLst>
        </pc:cxnChg>
        <pc:cxnChg chg="mod">
          <ac:chgData name="Nick Stefani" userId="59292905-21ab-45c4-9a0f-231bc7ccf392" providerId="ADAL" clId="{0FB84295-2A54-458F-BEC0-3F803F0705A8}" dt="2021-12-20T13:47:29.033" v="1871" actId="165"/>
          <ac:cxnSpMkLst>
            <pc:docMk/>
            <pc:sldMk cId="1626687880" sldId="633"/>
            <ac:cxnSpMk id="22" creationId="{0443D363-6180-4B6D-9368-59F78B3A36F7}"/>
          </ac:cxnSpMkLst>
        </pc:cxnChg>
        <pc:cxnChg chg="mod">
          <ac:chgData name="Nick Stefani" userId="59292905-21ab-45c4-9a0f-231bc7ccf392" providerId="ADAL" clId="{0FB84295-2A54-458F-BEC0-3F803F0705A8}" dt="2021-12-20T13:47:29.033" v="1871" actId="165"/>
          <ac:cxnSpMkLst>
            <pc:docMk/>
            <pc:sldMk cId="1626687880" sldId="633"/>
            <ac:cxnSpMk id="23" creationId="{8AB093CB-DFAF-4259-8D6E-241E324DFC4B}"/>
          </ac:cxnSpMkLst>
        </pc:cxnChg>
        <pc:cxnChg chg="mod">
          <ac:chgData name="Nick Stefani" userId="59292905-21ab-45c4-9a0f-231bc7ccf392" providerId="ADAL" clId="{0FB84295-2A54-458F-BEC0-3F803F0705A8}" dt="2021-12-20T13:47:29.033" v="1871" actId="165"/>
          <ac:cxnSpMkLst>
            <pc:docMk/>
            <pc:sldMk cId="1626687880" sldId="633"/>
            <ac:cxnSpMk id="24" creationId="{8EC482A3-387F-4E53-8784-8823B8114420}"/>
          </ac:cxnSpMkLst>
        </pc:cxnChg>
        <pc:cxnChg chg="mod">
          <ac:chgData name="Nick Stefani" userId="59292905-21ab-45c4-9a0f-231bc7ccf392" providerId="ADAL" clId="{0FB84295-2A54-458F-BEC0-3F803F0705A8}" dt="2021-12-20T13:47:29.033" v="1871" actId="165"/>
          <ac:cxnSpMkLst>
            <pc:docMk/>
            <pc:sldMk cId="1626687880" sldId="633"/>
            <ac:cxnSpMk id="28" creationId="{9375D321-A5B8-4ED8-81C5-3AE6E4A04979}"/>
          </ac:cxnSpMkLst>
        </pc:cxnChg>
        <pc:cxnChg chg="mod">
          <ac:chgData name="Nick Stefani" userId="59292905-21ab-45c4-9a0f-231bc7ccf392" providerId="ADAL" clId="{0FB84295-2A54-458F-BEC0-3F803F0705A8}" dt="2021-12-20T13:47:29.033" v="1871" actId="165"/>
          <ac:cxnSpMkLst>
            <pc:docMk/>
            <pc:sldMk cId="1626687880" sldId="633"/>
            <ac:cxnSpMk id="29" creationId="{0D14B4AA-8F47-469E-AAE0-94F293ECCEDF}"/>
          </ac:cxnSpMkLst>
        </pc:cxnChg>
        <pc:cxnChg chg="mod">
          <ac:chgData name="Nick Stefani" userId="59292905-21ab-45c4-9a0f-231bc7ccf392" providerId="ADAL" clId="{0FB84295-2A54-458F-BEC0-3F803F0705A8}" dt="2021-12-20T13:47:29.033" v="1871" actId="165"/>
          <ac:cxnSpMkLst>
            <pc:docMk/>
            <pc:sldMk cId="1626687880" sldId="633"/>
            <ac:cxnSpMk id="30" creationId="{65DE852C-546B-4A07-AA8D-2066F165F951}"/>
          </ac:cxnSpMkLst>
        </pc:cxnChg>
        <pc:cxnChg chg="mod">
          <ac:chgData name="Nick Stefani" userId="59292905-21ab-45c4-9a0f-231bc7ccf392" providerId="ADAL" clId="{0FB84295-2A54-458F-BEC0-3F803F0705A8}" dt="2021-12-20T13:47:29.033" v="1871" actId="165"/>
          <ac:cxnSpMkLst>
            <pc:docMk/>
            <pc:sldMk cId="1626687880" sldId="633"/>
            <ac:cxnSpMk id="31" creationId="{C4BABC8B-ECFF-482C-87E1-7E249F92FBAD}"/>
          </ac:cxnSpMkLst>
        </pc:cxnChg>
        <pc:cxnChg chg="mod">
          <ac:chgData name="Nick Stefani" userId="59292905-21ab-45c4-9a0f-231bc7ccf392" providerId="ADAL" clId="{0FB84295-2A54-458F-BEC0-3F803F0705A8}" dt="2021-12-20T13:47:29.033" v="1871" actId="165"/>
          <ac:cxnSpMkLst>
            <pc:docMk/>
            <pc:sldMk cId="1626687880" sldId="633"/>
            <ac:cxnSpMk id="32" creationId="{FEADCD02-FA5F-4B60-A584-8B06E680F3A9}"/>
          </ac:cxnSpMkLst>
        </pc:cxnChg>
      </pc:sldChg>
      <pc:sldChg chg="addSp delSp modSp mod modNotesTx">
        <pc:chgData name="Nick Stefani" userId="59292905-21ab-45c4-9a0f-231bc7ccf392" providerId="ADAL" clId="{0FB84295-2A54-458F-BEC0-3F803F0705A8}" dt="2022-01-05T09:03:12.696" v="3820" actId="20577"/>
        <pc:sldMkLst>
          <pc:docMk/>
          <pc:sldMk cId="718076577" sldId="634"/>
        </pc:sldMkLst>
        <pc:spChg chg="mod">
          <ac:chgData name="Nick Stefani" userId="59292905-21ab-45c4-9a0f-231bc7ccf392" providerId="ADAL" clId="{0FB84295-2A54-458F-BEC0-3F803F0705A8}" dt="2021-12-20T13:35:24.757" v="672" actId="1076"/>
          <ac:spMkLst>
            <pc:docMk/>
            <pc:sldMk cId="718076577" sldId="634"/>
            <ac:spMk id="4" creationId="{4D136FF6-9FAF-480E-A722-8765BC86786B}"/>
          </ac:spMkLst>
        </pc:spChg>
        <pc:spChg chg="mod">
          <ac:chgData name="Nick Stefani" userId="59292905-21ab-45c4-9a0f-231bc7ccf392" providerId="ADAL" clId="{0FB84295-2A54-458F-BEC0-3F803F0705A8}" dt="2021-12-20T13:35:30.958" v="673" actId="1076"/>
          <ac:spMkLst>
            <pc:docMk/>
            <pc:sldMk cId="718076577" sldId="634"/>
            <ac:spMk id="6" creationId="{47535256-20B4-4E29-952F-1CF88963C566}"/>
          </ac:spMkLst>
        </pc:spChg>
        <pc:spChg chg="mod">
          <ac:chgData name="Nick Stefani" userId="59292905-21ab-45c4-9a0f-231bc7ccf392" providerId="ADAL" clId="{0FB84295-2A54-458F-BEC0-3F803F0705A8}" dt="2021-12-20T13:28:47.378" v="257" actId="20577"/>
          <ac:spMkLst>
            <pc:docMk/>
            <pc:sldMk cId="718076577" sldId="634"/>
            <ac:spMk id="18" creationId="{08C704B0-FF12-4F4D-9D56-9192A1EB92A3}"/>
          </ac:spMkLst>
        </pc:spChg>
        <pc:spChg chg="mod">
          <ac:chgData name="Nick Stefani" userId="59292905-21ab-45c4-9a0f-231bc7ccf392" providerId="ADAL" clId="{0FB84295-2A54-458F-BEC0-3F803F0705A8}" dt="2021-12-20T13:35:30.958" v="673" actId="1076"/>
          <ac:spMkLst>
            <pc:docMk/>
            <pc:sldMk cId="718076577" sldId="634"/>
            <ac:spMk id="55" creationId="{5B3D78FE-EEB3-4C62-A08D-B64B95D3213C}"/>
          </ac:spMkLst>
        </pc:spChg>
        <pc:spChg chg="add mod">
          <ac:chgData name="Nick Stefani" userId="59292905-21ab-45c4-9a0f-231bc7ccf392" providerId="ADAL" clId="{0FB84295-2A54-458F-BEC0-3F803F0705A8}" dt="2021-12-20T13:37:25.708" v="821" actId="1076"/>
          <ac:spMkLst>
            <pc:docMk/>
            <pc:sldMk cId="718076577" sldId="634"/>
            <ac:spMk id="66" creationId="{B8628D35-E6FC-4811-92D2-31B42C9803E3}"/>
          </ac:spMkLst>
        </pc:spChg>
        <pc:spChg chg="mod">
          <ac:chgData name="Nick Stefani" userId="59292905-21ab-45c4-9a0f-231bc7ccf392" providerId="ADAL" clId="{0FB84295-2A54-458F-BEC0-3F803F0705A8}" dt="2021-12-20T13:35:30.958" v="673" actId="1076"/>
          <ac:spMkLst>
            <pc:docMk/>
            <pc:sldMk cId="718076577" sldId="634"/>
            <ac:spMk id="84" creationId="{651AD255-2066-4881-A18D-B39986EAA1F7}"/>
          </ac:spMkLst>
        </pc:spChg>
        <pc:spChg chg="mod">
          <ac:chgData name="Nick Stefani" userId="59292905-21ab-45c4-9a0f-231bc7ccf392" providerId="ADAL" clId="{0FB84295-2A54-458F-BEC0-3F803F0705A8}" dt="2021-12-20T13:35:30.958" v="673" actId="1076"/>
          <ac:spMkLst>
            <pc:docMk/>
            <pc:sldMk cId="718076577" sldId="634"/>
            <ac:spMk id="85" creationId="{C7E96EB9-A73A-4A33-824C-4BAB57DB4268}"/>
          </ac:spMkLst>
        </pc:spChg>
        <pc:spChg chg="mod">
          <ac:chgData name="Nick Stefani" userId="59292905-21ab-45c4-9a0f-231bc7ccf392" providerId="ADAL" clId="{0FB84295-2A54-458F-BEC0-3F803F0705A8}" dt="2021-12-20T13:35:30.958" v="673" actId="1076"/>
          <ac:spMkLst>
            <pc:docMk/>
            <pc:sldMk cId="718076577" sldId="634"/>
            <ac:spMk id="88" creationId="{4EF0E07F-F693-4283-85D7-C5A16B4ED860}"/>
          </ac:spMkLst>
        </pc:spChg>
        <pc:spChg chg="mod">
          <ac:chgData name="Nick Stefani" userId="59292905-21ab-45c4-9a0f-231bc7ccf392" providerId="ADAL" clId="{0FB84295-2A54-458F-BEC0-3F803F0705A8}" dt="2021-12-20T13:35:30.958" v="673" actId="1076"/>
          <ac:spMkLst>
            <pc:docMk/>
            <pc:sldMk cId="718076577" sldId="634"/>
            <ac:spMk id="92" creationId="{DA8F062E-BBC7-4C7B-AB59-AB6FB8C5252C}"/>
          </ac:spMkLst>
        </pc:spChg>
        <pc:spChg chg="add del">
          <ac:chgData name="Nick Stefani" userId="59292905-21ab-45c4-9a0f-231bc7ccf392" providerId="ADAL" clId="{0FB84295-2A54-458F-BEC0-3F803F0705A8}" dt="2021-12-20T13:35:07.962" v="669" actId="21"/>
          <ac:spMkLst>
            <pc:docMk/>
            <pc:sldMk cId="718076577" sldId="634"/>
            <ac:spMk id="135" creationId="{FE63FD13-65A9-4C84-9E7E-DF25B490120F}"/>
          </ac:spMkLst>
        </pc:spChg>
        <pc:grpChg chg="del">
          <ac:chgData name="Nick Stefani" userId="59292905-21ab-45c4-9a0f-231bc7ccf392" providerId="ADAL" clId="{0FB84295-2A54-458F-BEC0-3F803F0705A8}" dt="2021-12-20T13:35:07.962" v="669" actId="21"/>
          <ac:grpSpMkLst>
            <pc:docMk/>
            <pc:sldMk cId="718076577" sldId="634"/>
            <ac:grpSpMk id="3" creationId="{55E26E71-D648-494B-9AF2-E303C42EF17D}"/>
          </ac:grpSpMkLst>
        </pc:grpChg>
        <pc:grpChg chg="mod">
          <ac:chgData name="Nick Stefani" userId="59292905-21ab-45c4-9a0f-231bc7ccf392" providerId="ADAL" clId="{0FB84295-2A54-458F-BEC0-3F803F0705A8}" dt="2021-12-20T13:35:30.958" v="673" actId="1076"/>
          <ac:grpSpMkLst>
            <pc:docMk/>
            <pc:sldMk cId="718076577" sldId="634"/>
            <ac:grpSpMk id="7" creationId="{311819BB-98A8-4A1B-B181-7738C8D746A0}"/>
          </ac:grpSpMkLst>
        </pc:grpChg>
        <pc:grpChg chg="mod">
          <ac:chgData name="Nick Stefani" userId="59292905-21ab-45c4-9a0f-231bc7ccf392" providerId="ADAL" clId="{0FB84295-2A54-458F-BEC0-3F803F0705A8}" dt="2021-12-20T13:35:30.958" v="673" actId="1076"/>
          <ac:grpSpMkLst>
            <pc:docMk/>
            <pc:sldMk cId="718076577" sldId="634"/>
            <ac:grpSpMk id="9" creationId="{2DD00E66-1FB2-4299-A40D-5E6C352D1FDC}"/>
          </ac:grpSpMkLst>
        </pc:grpChg>
        <pc:grpChg chg="mod">
          <ac:chgData name="Nick Stefani" userId="59292905-21ab-45c4-9a0f-231bc7ccf392" providerId="ADAL" clId="{0FB84295-2A54-458F-BEC0-3F803F0705A8}" dt="2021-12-20T13:35:30.958" v="673" actId="1076"/>
          <ac:grpSpMkLst>
            <pc:docMk/>
            <pc:sldMk cId="718076577" sldId="634"/>
            <ac:grpSpMk id="49" creationId="{A35E4FFB-474A-425E-B33D-9632126922C3}"/>
          </ac:grpSpMkLst>
        </pc:grpChg>
        <pc:grpChg chg="del mod">
          <ac:chgData name="Nick Stefani" userId="59292905-21ab-45c4-9a0f-231bc7ccf392" providerId="ADAL" clId="{0FB84295-2A54-458F-BEC0-3F803F0705A8}" dt="2021-12-20T13:48:04.241" v="1876" actId="478"/>
          <ac:grpSpMkLst>
            <pc:docMk/>
            <pc:sldMk cId="718076577" sldId="634"/>
            <ac:grpSpMk id="68" creationId="{A1A5387D-4616-4A59-BA1F-4ECDA5ADD8E3}"/>
          </ac:grpSpMkLst>
        </pc:grpChg>
        <pc:grpChg chg="mod">
          <ac:chgData name="Nick Stefani" userId="59292905-21ab-45c4-9a0f-231bc7ccf392" providerId="ADAL" clId="{0FB84295-2A54-458F-BEC0-3F803F0705A8}" dt="2021-12-20T13:35:30.958" v="673" actId="1076"/>
          <ac:grpSpMkLst>
            <pc:docMk/>
            <pc:sldMk cId="718076577" sldId="634"/>
            <ac:grpSpMk id="75" creationId="{0FA244C7-3DAD-494C-9F4F-0A19A8563B4B}"/>
          </ac:grpSpMkLst>
        </pc:grpChg>
        <pc:grpChg chg="add mod">
          <ac:chgData name="Nick Stefani" userId="59292905-21ab-45c4-9a0f-231bc7ccf392" providerId="ADAL" clId="{0FB84295-2A54-458F-BEC0-3F803F0705A8}" dt="2021-12-20T13:48:21.331" v="1880" actId="14100"/>
          <ac:grpSpMkLst>
            <pc:docMk/>
            <pc:sldMk cId="718076577" sldId="634"/>
            <ac:grpSpMk id="79" creationId="{7EE312B2-38FE-4A4D-BD0E-705666670C6A}"/>
          </ac:grpSpMkLst>
        </pc:grpChg>
        <pc:grpChg chg="mod">
          <ac:chgData name="Nick Stefani" userId="59292905-21ab-45c4-9a0f-231bc7ccf392" providerId="ADAL" clId="{0FB84295-2A54-458F-BEC0-3F803F0705A8}" dt="2021-12-20T13:35:30.958" v="673" actId="1076"/>
          <ac:grpSpMkLst>
            <pc:docMk/>
            <pc:sldMk cId="718076577" sldId="634"/>
            <ac:grpSpMk id="89" creationId="{DF383C20-5915-4122-A4C4-1F11B4B43FA7}"/>
          </ac:grpSpMkLst>
        </pc:grpChg>
        <pc:grpChg chg="mod">
          <ac:chgData name="Nick Stefani" userId="59292905-21ab-45c4-9a0f-231bc7ccf392" providerId="ADAL" clId="{0FB84295-2A54-458F-BEC0-3F803F0705A8}" dt="2021-12-20T13:35:30.958" v="673" actId="1076"/>
          <ac:grpSpMkLst>
            <pc:docMk/>
            <pc:sldMk cId="718076577" sldId="634"/>
            <ac:grpSpMk id="134" creationId="{879F5883-26D7-47EB-AB82-EE29B97178A3}"/>
          </ac:grpSpMkLst>
        </pc:grpChg>
        <pc:cxnChg chg="mod">
          <ac:chgData name="Nick Stefani" userId="59292905-21ab-45c4-9a0f-231bc7ccf392" providerId="ADAL" clId="{0FB84295-2A54-458F-BEC0-3F803F0705A8}" dt="2021-12-20T13:47:12.025" v="1869" actId="1582"/>
          <ac:cxnSpMkLst>
            <pc:docMk/>
            <pc:sldMk cId="718076577" sldId="634"/>
            <ac:cxnSpMk id="8" creationId="{FDDAFF30-83D9-44CD-8781-B4151074DE27}"/>
          </ac:cxnSpMkLst>
        </pc:cxnChg>
        <pc:cxnChg chg="mod">
          <ac:chgData name="Nick Stefani" userId="59292905-21ab-45c4-9a0f-231bc7ccf392" providerId="ADAL" clId="{0FB84295-2A54-458F-BEC0-3F803F0705A8}" dt="2021-12-20T13:47:12.025" v="1869" actId="1582"/>
          <ac:cxnSpMkLst>
            <pc:docMk/>
            <pc:sldMk cId="718076577" sldId="634"/>
            <ac:cxnSpMk id="74" creationId="{92E784C7-67DE-4829-A385-7B1C11129659}"/>
          </ac:cxnSpMkLst>
        </pc:cxnChg>
        <pc:cxnChg chg="mod">
          <ac:chgData name="Nick Stefani" userId="59292905-21ab-45c4-9a0f-231bc7ccf392" providerId="ADAL" clId="{0FB84295-2A54-458F-BEC0-3F803F0705A8}" dt="2021-12-20T13:47:05.813" v="1867" actId="1582"/>
          <ac:cxnSpMkLst>
            <pc:docMk/>
            <pc:sldMk cId="718076577" sldId="634"/>
            <ac:cxnSpMk id="76" creationId="{6BEFEFA6-875C-4E29-8450-E19423DBD725}"/>
          </ac:cxnSpMkLst>
        </pc:cxnChg>
        <pc:cxnChg chg="mod">
          <ac:chgData name="Nick Stefani" userId="59292905-21ab-45c4-9a0f-231bc7ccf392" providerId="ADAL" clId="{0FB84295-2A54-458F-BEC0-3F803F0705A8}" dt="2021-12-20T13:47:05.813" v="1867" actId="1582"/>
          <ac:cxnSpMkLst>
            <pc:docMk/>
            <pc:sldMk cId="718076577" sldId="634"/>
            <ac:cxnSpMk id="77" creationId="{E8C11F77-554B-4DB3-A2E8-A9AB97EED44B}"/>
          </ac:cxnSpMkLst>
        </pc:cxnChg>
        <pc:cxnChg chg="mod">
          <ac:chgData name="Nick Stefani" userId="59292905-21ab-45c4-9a0f-231bc7ccf392" providerId="ADAL" clId="{0FB84295-2A54-458F-BEC0-3F803F0705A8}" dt="2021-12-20T13:48:08.620" v="1877"/>
          <ac:cxnSpMkLst>
            <pc:docMk/>
            <pc:sldMk cId="718076577" sldId="634"/>
            <ac:cxnSpMk id="80" creationId="{679BF46A-77A7-4E4C-9BF8-D1AD63D8DB26}"/>
          </ac:cxnSpMkLst>
        </pc:cxnChg>
        <pc:cxnChg chg="mod">
          <ac:chgData name="Nick Stefani" userId="59292905-21ab-45c4-9a0f-231bc7ccf392" providerId="ADAL" clId="{0FB84295-2A54-458F-BEC0-3F803F0705A8}" dt="2021-12-20T13:48:08.620" v="1877"/>
          <ac:cxnSpMkLst>
            <pc:docMk/>
            <pc:sldMk cId="718076577" sldId="634"/>
            <ac:cxnSpMk id="81" creationId="{6FE838AB-C180-40D5-9CF9-3EA878C12AC9}"/>
          </ac:cxnSpMkLst>
        </pc:cxnChg>
        <pc:cxnChg chg="mod">
          <ac:chgData name="Nick Stefani" userId="59292905-21ab-45c4-9a0f-231bc7ccf392" providerId="ADAL" clId="{0FB84295-2A54-458F-BEC0-3F803F0705A8}" dt="2021-12-20T13:48:08.620" v="1877"/>
          <ac:cxnSpMkLst>
            <pc:docMk/>
            <pc:sldMk cId="718076577" sldId="634"/>
            <ac:cxnSpMk id="82" creationId="{FBD0F792-D71F-499A-8D5F-F8AD29A7E84D}"/>
          </ac:cxnSpMkLst>
        </pc:cxnChg>
        <pc:cxnChg chg="mod">
          <ac:chgData name="Nick Stefani" userId="59292905-21ab-45c4-9a0f-231bc7ccf392" providerId="ADAL" clId="{0FB84295-2A54-458F-BEC0-3F803F0705A8}" dt="2021-12-20T13:48:08.620" v="1877"/>
          <ac:cxnSpMkLst>
            <pc:docMk/>
            <pc:sldMk cId="718076577" sldId="634"/>
            <ac:cxnSpMk id="83" creationId="{58684386-E9B1-4DD2-B935-31A19D4B0061}"/>
          </ac:cxnSpMkLst>
        </pc:cxnChg>
        <pc:cxnChg chg="mod">
          <ac:chgData name="Nick Stefani" userId="59292905-21ab-45c4-9a0f-231bc7ccf392" providerId="ADAL" clId="{0FB84295-2A54-458F-BEC0-3F803F0705A8}" dt="2021-12-20T13:47:17.712" v="1870" actId="1582"/>
          <ac:cxnSpMkLst>
            <pc:docMk/>
            <pc:sldMk cId="718076577" sldId="634"/>
            <ac:cxnSpMk id="90" creationId="{081FF90D-0902-4D1A-8ECA-212B268AB0D4}"/>
          </ac:cxnSpMkLst>
        </pc:cxnChg>
        <pc:cxnChg chg="mod">
          <ac:chgData name="Nick Stefani" userId="59292905-21ab-45c4-9a0f-231bc7ccf392" providerId="ADAL" clId="{0FB84295-2A54-458F-BEC0-3F803F0705A8}" dt="2021-12-20T13:47:17.712" v="1870" actId="1582"/>
          <ac:cxnSpMkLst>
            <pc:docMk/>
            <pc:sldMk cId="718076577" sldId="634"/>
            <ac:cxnSpMk id="91" creationId="{015E2413-E5A0-45C9-8DAC-A59491C339D3}"/>
          </ac:cxnSpMkLst>
        </pc:cxnChg>
        <pc:cxnChg chg="mod">
          <ac:chgData name="Nick Stefani" userId="59292905-21ab-45c4-9a0f-231bc7ccf392" providerId="ADAL" clId="{0FB84295-2A54-458F-BEC0-3F803F0705A8}" dt="2021-12-20T13:48:08.620" v="1877"/>
          <ac:cxnSpMkLst>
            <pc:docMk/>
            <pc:sldMk cId="718076577" sldId="634"/>
            <ac:cxnSpMk id="93" creationId="{760E8613-4707-40C3-B064-4EA4B5F369B9}"/>
          </ac:cxnSpMkLst>
        </pc:cxnChg>
      </pc:sldChg>
      <pc:sldChg chg="addSp delSp modSp mod modAnim addCm modCm modNotesTx">
        <pc:chgData name="Nick Stefani" userId="59292905-21ab-45c4-9a0f-231bc7ccf392" providerId="ADAL" clId="{0FB84295-2A54-458F-BEC0-3F803F0705A8}" dt="2022-01-18T14:07:50.995" v="7993"/>
        <pc:sldMkLst>
          <pc:docMk/>
          <pc:sldMk cId="3310792305" sldId="635"/>
        </pc:sldMkLst>
        <pc:spChg chg="mod">
          <ac:chgData name="Nick Stefani" userId="59292905-21ab-45c4-9a0f-231bc7ccf392" providerId="ADAL" clId="{0FB84295-2A54-458F-BEC0-3F803F0705A8}" dt="2021-12-20T13:52:51.336" v="2459" actId="1076"/>
          <ac:spMkLst>
            <pc:docMk/>
            <pc:sldMk cId="3310792305" sldId="635"/>
            <ac:spMk id="8" creationId="{7C636382-85E3-41C5-89EF-EE19FA5D2104}"/>
          </ac:spMkLst>
        </pc:spChg>
        <pc:spChg chg="add mod">
          <ac:chgData name="Nick Stefani" userId="59292905-21ab-45c4-9a0f-231bc7ccf392" providerId="ADAL" clId="{0FB84295-2A54-458F-BEC0-3F803F0705A8}" dt="2022-01-18T14:07:34.936" v="7992" actId="1035"/>
          <ac:spMkLst>
            <pc:docMk/>
            <pc:sldMk cId="3310792305" sldId="635"/>
            <ac:spMk id="13" creationId="{20D81869-6B14-457E-9BEC-942F7C440F81}"/>
          </ac:spMkLst>
        </pc:spChg>
        <pc:spChg chg="add mod">
          <ac:chgData name="Nick Stefani" userId="59292905-21ab-45c4-9a0f-231bc7ccf392" providerId="ADAL" clId="{0FB84295-2A54-458F-BEC0-3F803F0705A8}" dt="2022-01-18T14:07:34.936" v="7992" actId="1035"/>
          <ac:spMkLst>
            <pc:docMk/>
            <pc:sldMk cId="3310792305" sldId="635"/>
            <ac:spMk id="14" creationId="{81FD24BC-9390-4C61-9333-5563B5B8F66D}"/>
          </ac:spMkLst>
        </pc:spChg>
        <pc:spChg chg="add mod">
          <ac:chgData name="Nick Stefani" userId="59292905-21ab-45c4-9a0f-231bc7ccf392" providerId="ADAL" clId="{0FB84295-2A54-458F-BEC0-3F803F0705A8}" dt="2022-01-18T14:07:34.936" v="7992" actId="1035"/>
          <ac:spMkLst>
            <pc:docMk/>
            <pc:sldMk cId="3310792305" sldId="635"/>
            <ac:spMk id="17" creationId="{88D6108A-6A87-428C-9520-944BD0958B46}"/>
          </ac:spMkLst>
        </pc:spChg>
        <pc:spChg chg="mod">
          <ac:chgData name="Nick Stefani" userId="59292905-21ab-45c4-9a0f-231bc7ccf392" providerId="ADAL" clId="{0FB84295-2A54-458F-BEC0-3F803F0705A8}" dt="2021-12-20T14:12:36.418" v="2517" actId="1076"/>
          <ac:spMkLst>
            <pc:docMk/>
            <pc:sldMk cId="3310792305" sldId="635"/>
            <ac:spMk id="20" creationId="{48CB4AE9-BCDE-44EC-9F19-0271403BD16C}"/>
          </ac:spMkLst>
        </pc:spChg>
        <pc:spChg chg="add mod">
          <ac:chgData name="Nick Stefani" userId="59292905-21ab-45c4-9a0f-231bc7ccf392" providerId="ADAL" clId="{0FB84295-2A54-458F-BEC0-3F803F0705A8}" dt="2022-01-18T14:07:34.936" v="7992" actId="1035"/>
          <ac:spMkLst>
            <pc:docMk/>
            <pc:sldMk cId="3310792305" sldId="635"/>
            <ac:spMk id="21" creationId="{3EA809C9-FA66-4601-819C-A8D993AD460D}"/>
          </ac:spMkLst>
        </pc:spChg>
        <pc:spChg chg="add del mod">
          <ac:chgData name="Nick Stefani" userId="59292905-21ab-45c4-9a0f-231bc7ccf392" providerId="ADAL" clId="{0FB84295-2A54-458F-BEC0-3F803F0705A8}" dt="2021-12-20T14:12:05.051" v="2516" actId="478"/>
          <ac:spMkLst>
            <pc:docMk/>
            <pc:sldMk cId="3310792305" sldId="635"/>
            <ac:spMk id="22" creationId="{DB9E0090-020E-43C4-8EC5-A6E49F81BF4A}"/>
          </ac:spMkLst>
        </pc:spChg>
        <pc:spChg chg="mod">
          <ac:chgData name="Nick Stefani" userId="59292905-21ab-45c4-9a0f-231bc7ccf392" providerId="ADAL" clId="{0FB84295-2A54-458F-BEC0-3F803F0705A8}" dt="2022-01-18T14:07:34.936" v="7992" actId="1035"/>
          <ac:spMkLst>
            <pc:docMk/>
            <pc:sldMk cId="3310792305" sldId="635"/>
            <ac:spMk id="52" creationId="{3C29B9D5-2543-4CA7-952B-F4AA3CE2F340}"/>
          </ac:spMkLst>
        </pc:spChg>
        <pc:spChg chg="mod">
          <ac:chgData name="Nick Stefani" userId="59292905-21ab-45c4-9a0f-231bc7ccf392" providerId="ADAL" clId="{0FB84295-2A54-458F-BEC0-3F803F0705A8}" dt="2022-01-18T14:07:34.936" v="7992" actId="1035"/>
          <ac:spMkLst>
            <pc:docMk/>
            <pc:sldMk cId="3310792305" sldId="635"/>
            <ac:spMk id="53" creationId="{B4853DC6-0238-40E9-875B-52D8B8053BE5}"/>
          </ac:spMkLst>
        </pc:spChg>
        <pc:picChg chg="mod">
          <ac:chgData name="Nick Stefani" userId="59292905-21ab-45c4-9a0f-231bc7ccf392" providerId="ADAL" clId="{0FB84295-2A54-458F-BEC0-3F803F0705A8}" dt="2022-01-18T14:07:34.936" v="7992" actId="1035"/>
          <ac:picMkLst>
            <pc:docMk/>
            <pc:sldMk cId="3310792305" sldId="635"/>
            <ac:picMk id="10" creationId="{CB77EA8F-9B8E-4D27-9ECB-95343959E28B}"/>
          </ac:picMkLst>
        </pc:picChg>
        <pc:picChg chg="mod">
          <ac:chgData name="Nick Stefani" userId="59292905-21ab-45c4-9a0f-231bc7ccf392" providerId="ADAL" clId="{0FB84295-2A54-458F-BEC0-3F803F0705A8}" dt="2022-01-18T14:07:34.936" v="7992" actId="1035"/>
          <ac:picMkLst>
            <pc:docMk/>
            <pc:sldMk cId="3310792305" sldId="635"/>
            <ac:picMk id="12" creationId="{464E5D81-A487-45B0-A84B-AEA254506EE3}"/>
          </ac:picMkLst>
        </pc:picChg>
        <pc:picChg chg="mod">
          <ac:chgData name="Nick Stefani" userId="59292905-21ab-45c4-9a0f-231bc7ccf392" providerId="ADAL" clId="{0FB84295-2A54-458F-BEC0-3F803F0705A8}" dt="2022-01-18T14:07:34.936" v="7992" actId="1035"/>
          <ac:picMkLst>
            <pc:docMk/>
            <pc:sldMk cId="3310792305" sldId="635"/>
            <ac:picMk id="15" creationId="{E5604E44-07CF-409E-A82F-4164486EA335}"/>
          </ac:picMkLst>
        </pc:picChg>
        <pc:picChg chg="mod">
          <ac:chgData name="Nick Stefani" userId="59292905-21ab-45c4-9a0f-231bc7ccf392" providerId="ADAL" clId="{0FB84295-2A54-458F-BEC0-3F803F0705A8}" dt="2022-01-18T14:07:34.936" v="7992" actId="1035"/>
          <ac:picMkLst>
            <pc:docMk/>
            <pc:sldMk cId="3310792305" sldId="635"/>
            <ac:picMk id="16" creationId="{5BD71CDD-3801-4FC1-A0EB-2E7E424AE494}"/>
          </ac:picMkLst>
        </pc:picChg>
        <pc:picChg chg="mod">
          <ac:chgData name="Nick Stefani" userId="59292905-21ab-45c4-9a0f-231bc7ccf392" providerId="ADAL" clId="{0FB84295-2A54-458F-BEC0-3F803F0705A8}" dt="2021-12-20T13:32:59.847" v="388" actId="1076"/>
          <ac:picMkLst>
            <pc:docMk/>
            <pc:sldMk cId="3310792305" sldId="635"/>
            <ac:picMk id="18" creationId="{82ACEAF0-AF5F-443F-9586-D4CC10438270}"/>
          </ac:picMkLst>
        </pc:picChg>
      </pc:sldChg>
      <pc:sldChg chg="mod ord modShow">
        <pc:chgData name="Nick Stefani" userId="59292905-21ab-45c4-9a0f-231bc7ccf392" providerId="ADAL" clId="{0FB84295-2A54-458F-BEC0-3F803F0705A8}" dt="2022-01-18T12:05:45.300" v="6505"/>
        <pc:sldMkLst>
          <pc:docMk/>
          <pc:sldMk cId="2645109612" sldId="636"/>
        </pc:sldMkLst>
      </pc:sldChg>
      <pc:sldChg chg="modSp mod">
        <pc:chgData name="Nick Stefani" userId="59292905-21ab-45c4-9a0f-231bc7ccf392" providerId="ADAL" clId="{0FB84295-2A54-458F-BEC0-3F803F0705A8}" dt="2022-01-18T14:26:32.912" v="8008" actId="207"/>
        <pc:sldMkLst>
          <pc:docMk/>
          <pc:sldMk cId="2996468986" sldId="638"/>
        </pc:sldMkLst>
        <pc:spChg chg="mod">
          <ac:chgData name="Nick Stefani" userId="59292905-21ab-45c4-9a0f-231bc7ccf392" providerId="ADAL" clId="{0FB84295-2A54-458F-BEC0-3F803F0705A8}" dt="2022-01-18T14:26:32.912" v="8008" actId="207"/>
          <ac:spMkLst>
            <pc:docMk/>
            <pc:sldMk cId="2996468986" sldId="638"/>
            <ac:spMk id="15" creationId="{491D92FB-2329-4EB7-A059-D67ACF33B449}"/>
          </ac:spMkLst>
        </pc:spChg>
        <pc:spChg chg="mod">
          <ac:chgData name="Nick Stefani" userId="59292905-21ab-45c4-9a0f-231bc7ccf392" providerId="ADAL" clId="{0FB84295-2A54-458F-BEC0-3F803F0705A8}" dt="2022-01-18T11:35:42.154" v="5758" actId="1036"/>
          <ac:spMkLst>
            <pc:docMk/>
            <pc:sldMk cId="2996468986" sldId="638"/>
            <ac:spMk id="48" creationId="{620E8775-DEBC-47CE-A082-4908A43B5A8D}"/>
          </ac:spMkLst>
        </pc:spChg>
        <pc:spChg chg="mod">
          <ac:chgData name="Nick Stefani" userId="59292905-21ab-45c4-9a0f-231bc7ccf392" providerId="ADAL" clId="{0FB84295-2A54-458F-BEC0-3F803F0705A8}" dt="2022-01-18T11:35:42.154" v="5758" actId="1036"/>
          <ac:spMkLst>
            <pc:docMk/>
            <pc:sldMk cId="2996468986" sldId="638"/>
            <ac:spMk id="52" creationId="{9577B639-4564-49E7-851A-ED5158D80B8A}"/>
          </ac:spMkLst>
        </pc:spChg>
        <pc:spChg chg="mod">
          <ac:chgData name="Nick Stefani" userId="59292905-21ab-45c4-9a0f-231bc7ccf392" providerId="ADAL" clId="{0FB84295-2A54-458F-BEC0-3F803F0705A8}" dt="2022-01-18T11:35:42.154" v="5758" actId="1036"/>
          <ac:spMkLst>
            <pc:docMk/>
            <pc:sldMk cId="2996468986" sldId="638"/>
            <ac:spMk id="53" creationId="{EC05583B-68E4-489E-96BD-C0BCA4DE0528}"/>
          </ac:spMkLst>
        </pc:spChg>
        <pc:spChg chg="mod">
          <ac:chgData name="Nick Stefani" userId="59292905-21ab-45c4-9a0f-231bc7ccf392" providerId="ADAL" clId="{0FB84295-2A54-458F-BEC0-3F803F0705A8}" dt="2022-01-18T11:35:42.154" v="5758" actId="1036"/>
          <ac:spMkLst>
            <pc:docMk/>
            <pc:sldMk cId="2996468986" sldId="638"/>
            <ac:spMk id="54" creationId="{FFE29BC2-6F18-43FE-B5FA-C8DF897D44A8}"/>
          </ac:spMkLst>
        </pc:spChg>
        <pc:spChg chg="mod">
          <ac:chgData name="Nick Stefani" userId="59292905-21ab-45c4-9a0f-231bc7ccf392" providerId="ADAL" clId="{0FB84295-2A54-458F-BEC0-3F803F0705A8}" dt="2022-01-18T11:35:42.154" v="5758" actId="1036"/>
          <ac:spMkLst>
            <pc:docMk/>
            <pc:sldMk cId="2996468986" sldId="638"/>
            <ac:spMk id="58" creationId="{5AA65AB5-0F7C-4330-B0D5-5A205A59DBA3}"/>
          </ac:spMkLst>
        </pc:spChg>
        <pc:spChg chg="mod">
          <ac:chgData name="Nick Stefani" userId="59292905-21ab-45c4-9a0f-231bc7ccf392" providerId="ADAL" clId="{0FB84295-2A54-458F-BEC0-3F803F0705A8}" dt="2022-01-18T11:35:42.154" v="5758" actId="1036"/>
          <ac:spMkLst>
            <pc:docMk/>
            <pc:sldMk cId="2996468986" sldId="638"/>
            <ac:spMk id="60" creationId="{6D5940E3-AFDB-4D7B-9552-5917FFF7C3CC}"/>
          </ac:spMkLst>
        </pc:spChg>
        <pc:spChg chg="mod">
          <ac:chgData name="Nick Stefani" userId="59292905-21ab-45c4-9a0f-231bc7ccf392" providerId="ADAL" clId="{0FB84295-2A54-458F-BEC0-3F803F0705A8}" dt="2022-01-18T11:35:42.154" v="5758" actId="1036"/>
          <ac:spMkLst>
            <pc:docMk/>
            <pc:sldMk cId="2996468986" sldId="638"/>
            <ac:spMk id="62" creationId="{D6202DF2-F03E-4587-9658-13E05C1C4E19}"/>
          </ac:spMkLst>
        </pc:spChg>
        <pc:spChg chg="mod">
          <ac:chgData name="Nick Stefani" userId="59292905-21ab-45c4-9a0f-231bc7ccf392" providerId="ADAL" clId="{0FB84295-2A54-458F-BEC0-3F803F0705A8}" dt="2022-01-18T11:35:42.154" v="5758" actId="1036"/>
          <ac:spMkLst>
            <pc:docMk/>
            <pc:sldMk cId="2996468986" sldId="638"/>
            <ac:spMk id="64" creationId="{86CD3ECD-8D96-4485-B7F5-79D192A0C6F9}"/>
          </ac:spMkLst>
        </pc:spChg>
        <pc:spChg chg="mod">
          <ac:chgData name="Nick Stefani" userId="59292905-21ab-45c4-9a0f-231bc7ccf392" providerId="ADAL" clId="{0FB84295-2A54-458F-BEC0-3F803F0705A8}" dt="2022-01-18T11:35:42.154" v="5758" actId="1036"/>
          <ac:spMkLst>
            <pc:docMk/>
            <pc:sldMk cId="2996468986" sldId="638"/>
            <ac:spMk id="65" creationId="{AD18C811-8477-4366-8E7D-59B4912C0BBC}"/>
          </ac:spMkLst>
        </pc:spChg>
        <pc:spChg chg="mod">
          <ac:chgData name="Nick Stefani" userId="59292905-21ab-45c4-9a0f-231bc7ccf392" providerId="ADAL" clId="{0FB84295-2A54-458F-BEC0-3F803F0705A8}" dt="2022-01-18T11:35:42.154" v="5758" actId="1036"/>
          <ac:spMkLst>
            <pc:docMk/>
            <pc:sldMk cId="2996468986" sldId="638"/>
            <ac:spMk id="73" creationId="{ECD00A31-40A9-4947-9099-C11DE48E7FDC}"/>
          </ac:spMkLst>
        </pc:spChg>
        <pc:spChg chg="mod">
          <ac:chgData name="Nick Stefani" userId="59292905-21ab-45c4-9a0f-231bc7ccf392" providerId="ADAL" clId="{0FB84295-2A54-458F-BEC0-3F803F0705A8}" dt="2022-01-18T11:35:42.154" v="5758" actId="1036"/>
          <ac:spMkLst>
            <pc:docMk/>
            <pc:sldMk cId="2996468986" sldId="638"/>
            <ac:spMk id="77" creationId="{29D11392-A896-4D89-823C-35CAFC516B28}"/>
          </ac:spMkLst>
        </pc:spChg>
        <pc:spChg chg="mod">
          <ac:chgData name="Nick Stefani" userId="59292905-21ab-45c4-9a0f-231bc7ccf392" providerId="ADAL" clId="{0FB84295-2A54-458F-BEC0-3F803F0705A8}" dt="2022-01-18T11:24:24.798" v="5409" actId="20577"/>
          <ac:spMkLst>
            <pc:docMk/>
            <pc:sldMk cId="2996468986" sldId="638"/>
            <ac:spMk id="25602" creationId="{00000000-0000-0000-0000-000000000000}"/>
          </ac:spMkLst>
        </pc:spChg>
        <pc:spChg chg="mod">
          <ac:chgData name="Nick Stefani" userId="59292905-21ab-45c4-9a0f-231bc7ccf392" providerId="ADAL" clId="{0FB84295-2A54-458F-BEC0-3F803F0705A8}" dt="2022-01-18T11:35:42.154" v="5758" actId="1036"/>
          <ac:spMkLst>
            <pc:docMk/>
            <pc:sldMk cId="2996468986" sldId="638"/>
            <ac:spMk id="25604" creationId="{00000000-0000-0000-0000-000000000000}"/>
          </ac:spMkLst>
        </pc:spChg>
        <pc:grpChg chg="mod">
          <ac:chgData name="Nick Stefani" userId="59292905-21ab-45c4-9a0f-231bc7ccf392" providerId="ADAL" clId="{0FB84295-2A54-458F-BEC0-3F803F0705A8}" dt="2022-01-18T11:35:42.154" v="5758" actId="1036"/>
          <ac:grpSpMkLst>
            <pc:docMk/>
            <pc:sldMk cId="2996468986" sldId="638"/>
            <ac:grpSpMk id="49" creationId="{8C284C33-E721-4C3C-B4B4-8A1122F24BA2}"/>
          </ac:grpSpMkLst>
        </pc:grpChg>
        <pc:grpChg chg="mod">
          <ac:chgData name="Nick Stefani" userId="59292905-21ab-45c4-9a0f-231bc7ccf392" providerId="ADAL" clId="{0FB84295-2A54-458F-BEC0-3F803F0705A8}" dt="2022-01-18T11:35:42.154" v="5758" actId="1036"/>
          <ac:grpSpMkLst>
            <pc:docMk/>
            <pc:sldMk cId="2996468986" sldId="638"/>
            <ac:grpSpMk id="50" creationId="{08AE1C01-DEEF-47A4-8831-3F9BAF4C02F1}"/>
          </ac:grpSpMkLst>
        </pc:grpChg>
        <pc:grpChg chg="mod">
          <ac:chgData name="Nick Stefani" userId="59292905-21ab-45c4-9a0f-231bc7ccf392" providerId="ADAL" clId="{0FB84295-2A54-458F-BEC0-3F803F0705A8}" dt="2022-01-18T11:35:42.154" v="5758" actId="1036"/>
          <ac:grpSpMkLst>
            <pc:docMk/>
            <pc:sldMk cId="2996468986" sldId="638"/>
            <ac:grpSpMk id="70" creationId="{069283A0-50EB-434B-9130-71E5FCD3DA1A}"/>
          </ac:grpSpMkLst>
        </pc:grpChg>
        <pc:grpChg chg="mod">
          <ac:chgData name="Nick Stefani" userId="59292905-21ab-45c4-9a0f-231bc7ccf392" providerId="ADAL" clId="{0FB84295-2A54-458F-BEC0-3F803F0705A8}" dt="2022-01-18T11:35:42.154" v="5758" actId="1036"/>
          <ac:grpSpMkLst>
            <pc:docMk/>
            <pc:sldMk cId="2996468986" sldId="638"/>
            <ac:grpSpMk id="74" creationId="{A5074AFD-D83D-4152-87D1-83E1FF6FA251}"/>
          </ac:grpSpMkLst>
        </pc:grpChg>
        <pc:grpChg chg="mod">
          <ac:chgData name="Nick Stefani" userId="59292905-21ab-45c4-9a0f-231bc7ccf392" providerId="ADAL" clId="{0FB84295-2A54-458F-BEC0-3F803F0705A8}" dt="2022-01-18T11:35:42.154" v="5758" actId="1036"/>
          <ac:grpSpMkLst>
            <pc:docMk/>
            <pc:sldMk cId="2996468986" sldId="638"/>
            <ac:grpSpMk id="85" creationId="{13ECFBFB-74D7-4B47-8BBC-2AD78E7B6513}"/>
          </ac:grpSpMkLst>
        </pc:grpChg>
        <pc:picChg chg="mod">
          <ac:chgData name="Nick Stefani" userId="59292905-21ab-45c4-9a0f-231bc7ccf392" providerId="ADAL" clId="{0FB84295-2A54-458F-BEC0-3F803F0705A8}" dt="2022-01-18T11:35:42.154" v="5758" actId="1036"/>
          <ac:picMkLst>
            <pc:docMk/>
            <pc:sldMk cId="2996468986" sldId="638"/>
            <ac:picMk id="47" creationId="{D334870C-72DE-42F3-BB8E-D4FFBB11DC5A}"/>
          </ac:picMkLst>
        </pc:picChg>
        <pc:picChg chg="mod">
          <ac:chgData name="Nick Stefani" userId="59292905-21ab-45c4-9a0f-231bc7ccf392" providerId="ADAL" clId="{0FB84295-2A54-458F-BEC0-3F803F0705A8}" dt="2022-01-18T11:35:42.154" v="5758" actId="1036"/>
          <ac:picMkLst>
            <pc:docMk/>
            <pc:sldMk cId="2996468986" sldId="638"/>
            <ac:picMk id="68" creationId="{B2FC1023-6B57-4E6E-8E42-48483F6BBE27}"/>
          </ac:picMkLst>
        </pc:picChg>
        <pc:cxnChg chg="mod">
          <ac:chgData name="Nick Stefani" userId="59292905-21ab-45c4-9a0f-231bc7ccf392" providerId="ADAL" clId="{0FB84295-2A54-458F-BEC0-3F803F0705A8}" dt="2022-01-18T11:35:42.154" v="5758" actId="1036"/>
          <ac:cxnSpMkLst>
            <pc:docMk/>
            <pc:sldMk cId="2996468986" sldId="638"/>
            <ac:cxnSpMk id="8" creationId="{3BD194D2-C430-467A-8B2E-EF5AF25BD275}"/>
          </ac:cxnSpMkLst>
        </pc:cxnChg>
        <pc:cxnChg chg="mod">
          <ac:chgData name="Nick Stefani" userId="59292905-21ab-45c4-9a0f-231bc7ccf392" providerId="ADAL" clId="{0FB84295-2A54-458F-BEC0-3F803F0705A8}" dt="2022-01-18T11:35:42.154" v="5758" actId="1036"/>
          <ac:cxnSpMkLst>
            <pc:docMk/>
            <pc:sldMk cId="2996468986" sldId="638"/>
            <ac:cxnSpMk id="51" creationId="{A9002448-C166-4F81-9F82-F72E4D550B99}"/>
          </ac:cxnSpMkLst>
        </pc:cxnChg>
        <pc:cxnChg chg="mod">
          <ac:chgData name="Nick Stefani" userId="59292905-21ab-45c4-9a0f-231bc7ccf392" providerId="ADAL" clId="{0FB84295-2A54-458F-BEC0-3F803F0705A8}" dt="2022-01-18T11:35:42.154" v="5758" actId="1036"/>
          <ac:cxnSpMkLst>
            <pc:docMk/>
            <pc:sldMk cId="2996468986" sldId="638"/>
            <ac:cxnSpMk id="55" creationId="{D7DEA483-11D7-4829-BA8E-2944EE4CD8AE}"/>
          </ac:cxnSpMkLst>
        </pc:cxnChg>
        <pc:cxnChg chg="mod">
          <ac:chgData name="Nick Stefani" userId="59292905-21ab-45c4-9a0f-231bc7ccf392" providerId="ADAL" clId="{0FB84295-2A54-458F-BEC0-3F803F0705A8}" dt="2022-01-18T11:35:42.154" v="5758" actId="1036"/>
          <ac:cxnSpMkLst>
            <pc:docMk/>
            <pc:sldMk cId="2996468986" sldId="638"/>
            <ac:cxnSpMk id="56" creationId="{9B1C1863-F243-40DD-9FE7-8F6393C1C6AF}"/>
          </ac:cxnSpMkLst>
        </pc:cxnChg>
        <pc:cxnChg chg="mod">
          <ac:chgData name="Nick Stefani" userId="59292905-21ab-45c4-9a0f-231bc7ccf392" providerId="ADAL" clId="{0FB84295-2A54-458F-BEC0-3F803F0705A8}" dt="2022-01-18T11:35:42.154" v="5758" actId="1036"/>
          <ac:cxnSpMkLst>
            <pc:docMk/>
            <pc:sldMk cId="2996468986" sldId="638"/>
            <ac:cxnSpMk id="57" creationId="{D394DD12-327B-4472-9D9E-F98FC84644FF}"/>
          </ac:cxnSpMkLst>
        </pc:cxnChg>
        <pc:cxnChg chg="mod">
          <ac:chgData name="Nick Stefani" userId="59292905-21ab-45c4-9a0f-231bc7ccf392" providerId="ADAL" clId="{0FB84295-2A54-458F-BEC0-3F803F0705A8}" dt="2022-01-18T11:35:42.154" v="5758" actId="1036"/>
          <ac:cxnSpMkLst>
            <pc:docMk/>
            <pc:sldMk cId="2996468986" sldId="638"/>
            <ac:cxnSpMk id="59" creationId="{7D3DC2E2-CC93-48C1-8ECD-0AD970C5CBC6}"/>
          </ac:cxnSpMkLst>
        </pc:cxnChg>
        <pc:cxnChg chg="mod">
          <ac:chgData name="Nick Stefani" userId="59292905-21ab-45c4-9a0f-231bc7ccf392" providerId="ADAL" clId="{0FB84295-2A54-458F-BEC0-3F803F0705A8}" dt="2022-01-18T11:35:42.154" v="5758" actId="1036"/>
          <ac:cxnSpMkLst>
            <pc:docMk/>
            <pc:sldMk cId="2996468986" sldId="638"/>
            <ac:cxnSpMk id="75" creationId="{48CA010E-AA6B-4FF8-8609-9F4C659FA72E}"/>
          </ac:cxnSpMkLst>
        </pc:cxnChg>
        <pc:cxnChg chg="mod">
          <ac:chgData name="Nick Stefani" userId="59292905-21ab-45c4-9a0f-231bc7ccf392" providerId="ADAL" clId="{0FB84295-2A54-458F-BEC0-3F803F0705A8}" dt="2022-01-18T11:35:42.154" v="5758" actId="1036"/>
          <ac:cxnSpMkLst>
            <pc:docMk/>
            <pc:sldMk cId="2996468986" sldId="638"/>
            <ac:cxnSpMk id="76" creationId="{2A9372BE-D125-415B-89DA-D20D59160EEE}"/>
          </ac:cxnSpMkLst>
        </pc:cxnChg>
        <pc:cxnChg chg="mod">
          <ac:chgData name="Nick Stefani" userId="59292905-21ab-45c4-9a0f-231bc7ccf392" providerId="ADAL" clId="{0FB84295-2A54-458F-BEC0-3F803F0705A8}" dt="2022-01-18T11:35:42.154" v="5758" actId="1036"/>
          <ac:cxnSpMkLst>
            <pc:docMk/>
            <pc:sldMk cId="2996468986" sldId="638"/>
            <ac:cxnSpMk id="86" creationId="{C5D028A0-7BE4-4E44-AEF2-739DEFA6F755}"/>
          </ac:cxnSpMkLst>
        </pc:cxnChg>
        <pc:cxnChg chg="mod">
          <ac:chgData name="Nick Stefani" userId="59292905-21ab-45c4-9a0f-231bc7ccf392" providerId="ADAL" clId="{0FB84295-2A54-458F-BEC0-3F803F0705A8}" dt="2022-01-18T11:35:42.154" v="5758" actId="1036"/>
          <ac:cxnSpMkLst>
            <pc:docMk/>
            <pc:sldMk cId="2996468986" sldId="638"/>
            <ac:cxnSpMk id="87" creationId="{9D41C3F3-383D-41A4-8758-9AED11842966}"/>
          </ac:cxnSpMkLst>
        </pc:cxnChg>
        <pc:cxnChg chg="mod">
          <ac:chgData name="Nick Stefani" userId="59292905-21ab-45c4-9a0f-231bc7ccf392" providerId="ADAL" clId="{0FB84295-2A54-458F-BEC0-3F803F0705A8}" dt="2022-01-18T11:35:42.154" v="5758" actId="1036"/>
          <ac:cxnSpMkLst>
            <pc:docMk/>
            <pc:sldMk cId="2996468986" sldId="638"/>
            <ac:cxnSpMk id="88" creationId="{112BD8C5-88CA-4E51-8A51-AF35EDF25EBB}"/>
          </ac:cxnSpMkLst>
        </pc:cxnChg>
        <pc:cxnChg chg="mod">
          <ac:chgData name="Nick Stefani" userId="59292905-21ab-45c4-9a0f-231bc7ccf392" providerId="ADAL" clId="{0FB84295-2A54-458F-BEC0-3F803F0705A8}" dt="2022-01-18T11:35:42.154" v="5758" actId="1036"/>
          <ac:cxnSpMkLst>
            <pc:docMk/>
            <pc:sldMk cId="2996468986" sldId="638"/>
            <ac:cxnSpMk id="89" creationId="{D171066B-A53A-467B-B194-5AC0D7E494F6}"/>
          </ac:cxnSpMkLst>
        </pc:cxnChg>
        <pc:cxnChg chg="mod">
          <ac:chgData name="Nick Stefani" userId="59292905-21ab-45c4-9a0f-231bc7ccf392" providerId="ADAL" clId="{0FB84295-2A54-458F-BEC0-3F803F0705A8}" dt="2022-01-18T11:35:42.154" v="5758" actId="1036"/>
          <ac:cxnSpMkLst>
            <pc:docMk/>
            <pc:sldMk cId="2996468986" sldId="638"/>
            <ac:cxnSpMk id="90" creationId="{3BE3E30C-3074-45B3-A3FF-66C6CA8E6521}"/>
          </ac:cxnSpMkLst>
        </pc:cxnChg>
      </pc:sldChg>
      <pc:sldChg chg="mod ord modShow addCm modCm modNotesTx">
        <pc:chgData name="Nick Stefani" userId="59292905-21ab-45c4-9a0f-231bc7ccf392" providerId="ADAL" clId="{0FB84295-2A54-458F-BEC0-3F803F0705A8}" dt="2022-01-18T14:35:02.107" v="8156"/>
        <pc:sldMkLst>
          <pc:docMk/>
          <pc:sldMk cId="108917324" sldId="641"/>
        </pc:sldMkLst>
      </pc:sldChg>
      <pc:sldChg chg="addSp modSp mod">
        <pc:chgData name="Nick Stefani" userId="59292905-21ab-45c4-9a0f-231bc7ccf392" providerId="ADAL" clId="{0FB84295-2A54-458F-BEC0-3F803F0705A8}" dt="2022-01-18T11:40:29.176" v="5901" actId="20577"/>
        <pc:sldMkLst>
          <pc:docMk/>
          <pc:sldMk cId="4269699514" sldId="644"/>
        </pc:sldMkLst>
        <pc:spChg chg="mod">
          <ac:chgData name="Nick Stefani" userId="59292905-21ab-45c4-9a0f-231bc7ccf392" providerId="ADAL" clId="{0FB84295-2A54-458F-BEC0-3F803F0705A8}" dt="2022-01-18T11:29:21.190" v="5546" actId="207"/>
          <ac:spMkLst>
            <pc:docMk/>
            <pc:sldMk cId="4269699514" sldId="644"/>
            <ac:spMk id="33" creationId="{7F19CFD6-053A-4BF0-852D-0785C645784F}"/>
          </ac:spMkLst>
        </pc:spChg>
        <pc:spChg chg="mod">
          <ac:chgData name="Nick Stefani" userId="59292905-21ab-45c4-9a0f-231bc7ccf392" providerId="ADAL" clId="{0FB84295-2A54-458F-BEC0-3F803F0705A8}" dt="2022-01-18T11:40:29.176" v="5901" actId="20577"/>
          <ac:spMkLst>
            <pc:docMk/>
            <pc:sldMk cId="4269699514" sldId="644"/>
            <ac:spMk id="25602" creationId="{00000000-0000-0000-0000-000000000000}"/>
          </ac:spMkLst>
        </pc:spChg>
        <pc:grpChg chg="mod">
          <ac:chgData name="Nick Stefani" userId="59292905-21ab-45c4-9a0f-231bc7ccf392" providerId="ADAL" clId="{0FB84295-2A54-458F-BEC0-3F803F0705A8}" dt="2022-01-18T11:27:14.205" v="5506" actId="1076"/>
          <ac:grpSpMkLst>
            <pc:docMk/>
            <pc:sldMk cId="4269699514" sldId="644"/>
            <ac:grpSpMk id="29" creationId="{17C49264-DEA8-42EA-96D8-A113595037BF}"/>
          </ac:grpSpMkLst>
        </pc:grpChg>
        <pc:grpChg chg="add mod">
          <ac:chgData name="Nick Stefani" userId="59292905-21ab-45c4-9a0f-231bc7ccf392" providerId="ADAL" clId="{0FB84295-2A54-458F-BEC0-3F803F0705A8}" dt="2022-01-18T11:29:25.891" v="5547" actId="1076"/>
          <ac:grpSpMkLst>
            <pc:docMk/>
            <pc:sldMk cId="4269699514" sldId="644"/>
            <ac:grpSpMk id="32" creationId="{088B2A44-0FEA-47A9-ADF0-EE0D4A0F7A7B}"/>
          </ac:grpSpMkLst>
        </pc:grpChg>
        <pc:picChg chg="mod">
          <ac:chgData name="Nick Stefani" userId="59292905-21ab-45c4-9a0f-231bc7ccf392" providerId="ADAL" clId="{0FB84295-2A54-458F-BEC0-3F803F0705A8}" dt="2022-01-18T11:27:15.618" v="5507"/>
          <ac:picMkLst>
            <pc:docMk/>
            <pc:sldMk cId="4269699514" sldId="644"/>
            <ac:picMk id="34" creationId="{6EDAC8D2-81B0-4390-81BA-F7F514707351}"/>
          </ac:picMkLst>
        </pc:picChg>
      </pc:sldChg>
      <pc:sldChg chg="modSp mod ord addCm">
        <pc:chgData name="Nick Stefani" userId="59292905-21ab-45c4-9a0f-231bc7ccf392" providerId="ADAL" clId="{0FB84295-2A54-458F-BEC0-3F803F0705A8}" dt="2022-01-18T11:38:10.869" v="5772"/>
        <pc:sldMkLst>
          <pc:docMk/>
          <pc:sldMk cId="1304876900" sldId="647"/>
        </pc:sldMkLst>
        <pc:spChg chg="mod">
          <ac:chgData name="Nick Stefani" userId="59292905-21ab-45c4-9a0f-231bc7ccf392" providerId="ADAL" clId="{0FB84295-2A54-458F-BEC0-3F803F0705A8}" dt="2022-01-18T11:36:39.592" v="5767" actId="1076"/>
          <ac:spMkLst>
            <pc:docMk/>
            <pc:sldMk cId="1304876900" sldId="647"/>
            <ac:spMk id="20" creationId="{B8EE6B33-DD98-47FA-848B-FAD725E945B4}"/>
          </ac:spMkLst>
        </pc:spChg>
        <pc:spChg chg="mod">
          <ac:chgData name="Nick Stefani" userId="59292905-21ab-45c4-9a0f-231bc7ccf392" providerId="ADAL" clId="{0FB84295-2A54-458F-BEC0-3F803F0705A8}" dt="2022-01-18T11:36:42.952" v="5768" actId="1076"/>
          <ac:spMkLst>
            <pc:docMk/>
            <pc:sldMk cId="1304876900" sldId="647"/>
            <ac:spMk id="22" creationId="{BFCF4968-17E6-45D7-868B-AB828C3F2CA9}"/>
          </ac:spMkLst>
        </pc:spChg>
        <pc:graphicFrameChg chg="mod modGraphic">
          <ac:chgData name="Nick Stefani" userId="59292905-21ab-45c4-9a0f-231bc7ccf392" providerId="ADAL" clId="{0FB84295-2A54-458F-BEC0-3F803F0705A8}" dt="2022-01-18T11:36:28.224" v="5763" actId="1076"/>
          <ac:graphicFrameMkLst>
            <pc:docMk/>
            <pc:sldMk cId="1304876900" sldId="647"/>
            <ac:graphicFrameMk id="15" creationId="{225864E9-6A3F-49A9-9591-8BA3E5E9D894}"/>
          </ac:graphicFrameMkLst>
        </pc:graphicFrameChg>
        <pc:picChg chg="mod">
          <ac:chgData name="Nick Stefani" userId="59292905-21ab-45c4-9a0f-231bc7ccf392" providerId="ADAL" clId="{0FB84295-2A54-458F-BEC0-3F803F0705A8}" dt="2022-01-18T11:36:32.432" v="5765" actId="1076"/>
          <ac:picMkLst>
            <pc:docMk/>
            <pc:sldMk cId="1304876900" sldId="647"/>
            <ac:picMk id="3" creationId="{997F1253-64EC-4516-A193-2A268804DCE6}"/>
          </ac:picMkLst>
        </pc:picChg>
        <pc:picChg chg="mod">
          <ac:chgData name="Nick Stefani" userId="59292905-21ab-45c4-9a0f-231bc7ccf392" providerId="ADAL" clId="{0FB84295-2A54-458F-BEC0-3F803F0705A8}" dt="2022-01-18T11:37:23.048" v="5771" actId="1076"/>
          <ac:picMkLst>
            <pc:docMk/>
            <pc:sldMk cId="1304876900" sldId="647"/>
            <ac:picMk id="5" creationId="{F3E81215-DC12-4EDC-8E91-2B2B379EF429}"/>
          </ac:picMkLst>
        </pc:picChg>
        <pc:picChg chg="mod">
          <ac:chgData name="Nick Stefani" userId="59292905-21ab-45c4-9a0f-231bc7ccf392" providerId="ADAL" clId="{0FB84295-2A54-458F-BEC0-3F803F0705A8}" dt="2022-01-18T11:36:35.960" v="5766" actId="1076"/>
          <ac:picMkLst>
            <pc:docMk/>
            <pc:sldMk cId="1304876900" sldId="647"/>
            <ac:picMk id="25" creationId="{716BE562-5CD9-43E3-92FB-43B0D7B7B931}"/>
          </ac:picMkLst>
        </pc:picChg>
      </pc:sldChg>
      <pc:sldChg chg="mod ord modShow">
        <pc:chgData name="Nick Stefani" userId="59292905-21ab-45c4-9a0f-231bc7ccf392" providerId="ADAL" clId="{0FB84295-2A54-458F-BEC0-3F803F0705A8}" dt="2022-01-18T11:43:54.772" v="6056"/>
        <pc:sldMkLst>
          <pc:docMk/>
          <pc:sldMk cId="3881948552" sldId="650"/>
        </pc:sldMkLst>
      </pc:sldChg>
      <pc:sldChg chg="addSp modSp mod ord addCm modCm modNotesTx">
        <pc:chgData name="Nick Stefani" userId="59292905-21ab-45c4-9a0f-231bc7ccf392" providerId="ADAL" clId="{0FB84295-2A54-458F-BEC0-3F803F0705A8}" dt="2022-01-18T12:15:06.310" v="6643"/>
        <pc:sldMkLst>
          <pc:docMk/>
          <pc:sldMk cId="1546821745" sldId="651"/>
        </pc:sldMkLst>
        <pc:spChg chg="add mod">
          <ac:chgData name="Nick Stefani" userId="59292905-21ab-45c4-9a0f-231bc7ccf392" providerId="ADAL" clId="{0FB84295-2A54-458F-BEC0-3F803F0705A8}" dt="2022-01-18T11:43:02.969" v="6042" actId="1076"/>
          <ac:spMkLst>
            <pc:docMk/>
            <pc:sldMk cId="1546821745" sldId="651"/>
            <ac:spMk id="14" creationId="{96EEC626-7E9D-42B4-8026-9597A35825CF}"/>
          </ac:spMkLst>
        </pc:spChg>
        <pc:spChg chg="mod">
          <ac:chgData name="Nick Stefani" userId="59292905-21ab-45c4-9a0f-231bc7ccf392" providerId="ADAL" clId="{0FB84295-2A54-458F-BEC0-3F803F0705A8}" dt="2022-01-18T11:42:29.352" v="6033"/>
          <ac:spMkLst>
            <pc:docMk/>
            <pc:sldMk cId="1546821745" sldId="651"/>
            <ac:spMk id="18" creationId="{37D58D39-B625-468E-8222-522A760E07B2}"/>
          </ac:spMkLst>
        </pc:spChg>
        <pc:spChg chg="mod">
          <ac:chgData name="Nick Stefani" userId="59292905-21ab-45c4-9a0f-231bc7ccf392" providerId="ADAL" clId="{0FB84295-2A54-458F-BEC0-3F803F0705A8}" dt="2022-01-18T11:42:29.352" v="6033"/>
          <ac:spMkLst>
            <pc:docMk/>
            <pc:sldMk cId="1546821745" sldId="651"/>
            <ac:spMk id="19" creationId="{C192E368-0A7B-459B-9CBD-22E612B58D7E}"/>
          </ac:spMkLst>
        </pc:spChg>
        <pc:spChg chg="mod">
          <ac:chgData name="Nick Stefani" userId="59292905-21ab-45c4-9a0f-231bc7ccf392" providerId="ADAL" clId="{0FB84295-2A54-458F-BEC0-3F803F0705A8}" dt="2022-01-18T11:42:29.352" v="6033"/>
          <ac:spMkLst>
            <pc:docMk/>
            <pc:sldMk cId="1546821745" sldId="651"/>
            <ac:spMk id="20" creationId="{1DFC5482-5F30-4398-9AED-7D9AA3881DFF}"/>
          </ac:spMkLst>
        </pc:spChg>
        <pc:spChg chg="mod">
          <ac:chgData name="Nick Stefani" userId="59292905-21ab-45c4-9a0f-231bc7ccf392" providerId="ADAL" clId="{0FB84295-2A54-458F-BEC0-3F803F0705A8}" dt="2022-01-18T11:42:29.352" v="6033"/>
          <ac:spMkLst>
            <pc:docMk/>
            <pc:sldMk cId="1546821745" sldId="651"/>
            <ac:spMk id="22" creationId="{4246B010-5CC7-43D2-ADAE-DE45C298CFEB}"/>
          </ac:spMkLst>
        </pc:spChg>
        <pc:spChg chg="mod">
          <ac:chgData name="Nick Stefani" userId="59292905-21ab-45c4-9a0f-231bc7ccf392" providerId="ADAL" clId="{0FB84295-2A54-458F-BEC0-3F803F0705A8}" dt="2022-01-18T11:42:29.352" v="6033"/>
          <ac:spMkLst>
            <pc:docMk/>
            <pc:sldMk cId="1546821745" sldId="651"/>
            <ac:spMk id="24" creationId="{79AE5C21-28C4-416D-8D11-02CB0E7EFBE1}"/>
          </ac:spMkLst>
        </pc:spChg>
        <pc:spChg chg="mod">
          <ac:chgData name="Nick Stefani" userId="59292905-21ab-45c4-9a0f-231bc7ccf392" providerId="ADAL" clId="{0FB84295-2A54-458F-BEC0-3F803F0705A8}" dt="2022-01-18T11:42:29.352" v="6033"/>
          <ac:spMkLst>
            <pc:docMk/>
            <pc:sldMk cId="1546821745" sldId="651"/>
            <ac:spMk id="26" creationId="{C2D7C92D-0A70-4303-9767-07B586CAC464}"/>
          </ac:spMkLst>
        </pc:spChg>
        <pc:spChg chg="mod">
          <ac:chgData name="Nick Stefani" userId="59292905-21ab-45c4-9a0f-231bc7ccf392" providerId="ADAL" clId="{0FB84295-2A54-458F-BEC0-3F803F0705A8}" dt="2022-01-18T11:42:29.352" v="6033"/>
          <ac:spMkLst>
            <pc:docMk/>
            <pc:sldMk cId="1546821745" sldId="651"/>
            <ac:spMk id="29" creationId="{6E4E722F-07E3-4115-8A01-837BC5B2B8FB}"/>
          </ac:spMkLst>
        </pc:spChg>
        <pc:spChg chg="mod">
          <ac:chgData name="Nick Stefani" userId="59292905-21ab-45c4-9a0f-231bc7ccf392" providerId="ADAL" clId="{0FB84295-2A54-458F-BEC0-3F803F0705A8}" dt="2022-01-18T11:42:29.352" v="6033"/>
          <ac:spMkLst>
            <pc:docMk/>
            <pc:sldMk cId="1546821745" sldId="651"/>
            <ac:spMk id="31" creationId="{EEDD5E30-4071-415A-8674-61865CD179C0}"/>
          </ac:spMkLst>
        </pc:spChg>
        <pc:spChg chg="mod">
          <ac:chgData name="Nick Stefani" userId="59292905-21ab-45c4-9a0f-231bc7ccf392" providerId="ADAL" clId="{0FB84295-2A54-458F-BEC0-3F803F0705A8}" dt="2022-01-18T11:42:29.352" v="6033"/>
          <ac:spMkLst>
            <pc:docMk/>
            <pc:sldMk cId="1546821745" sldId="651"/>
            <ac:spMk id="37" creationId="{4309988C-60E8-4019-B10D-2147BC5DC064}"/>
          </ac:spMkLst>
        </pc:spChg>
        <pc:spChg chg="mod">
          <ac:chgData name="Nick Stefani" userId="59292905-21ab-45c4-9a0f-231bc7ccf392" providerId="ADAL" clId="{0FB84295-2A54-458F-BEC0-3F803F0705A8}" dt="2022-01-18T11:42:29.352" v="6033"/>
          <ac:spMkLst>
            <pc:docMk/>
            <pc:sldMk cId="1546821745" sldId="651"/>
            <ac:spMk id="39" creationId="{A3675CFC-4E34-4A12-84C7-6FB1D321FFC5}"/>
          </ac:spMkLst>
        </pc:spChg>
        <pc:spChg chg="mod">
          <ac:chgData name="Nick Stefani" userId="59292905-21ab-45c4-9a0f-231bc7ccf392" providerId="ADAL" clId="{0FB84295-2A54-458F-BEC0-3F803F0705A8}" dt="2022-01-18T11:42:29.352" v="6033"/>
          <ac:spMkLst>
            <pc:docMk/>
            <pc:sldMk cId="1546821745" sldId="651"/>
            <ac:spMk id="40" creationId="{5BF9D3FC-A8A2-4084-84F0-8799D973840D}"/>
          </ac:spMkLst>
        </pc:spChg>
        <pc:spChg chg="mod">
          <ac:chgData name="Nick Stefani" userId="59292905-21ab-45c4-9a0f-231bc7ccf392" providerId="ADAL" clId="{0FB84295-2A54-458F-BEC0-3F803F0705A8}" dt="2022-01-18T11:42:29.352" v="6033"/>
          <ac:spMkLst>
            <pc:docMk/>
            <pc:sldMk cId="1546821745" sldId="651"/>
            <ac:spMk id="41" creationId="{BA2C0BAE-ED40-4418-A258-763F5772DE25}"/>
          </ac:spMkLst>
        </pc:spChg>
        <pc:spChg chg="mod">
          <ac:chgData name="Nick Stefani" userId="59292905-21ab-45c4-9a0f-231bc7ccf392" providerId="ADAL" clId="{0FB84295-2A54-458F-BEC0-3F803F0705A8}" dt="2022-01-18T11:42:29.352" v="6033"/>
          <ac:spMkLst>
            <pc:docMk/>
            <pc:sldMk cId="1546821745" sldId="651"/>
            <ac:spMk id="42" creationId="{335B53BE-B844-469A-B28B-672996DC3032}"/>
          </ac:spMkLst>
        </pc:spChg>
        <pc:spChg chg="mod">
          <ac:chgData name="Nick Stefani" userId="59292905-21ab-45c4-9a0f-231bc7ccf392" providerId="ADAL" clId="{0FB84295-2A54-458F-BEC0-3F803F0705A8}" dt="2022-01-18T11:42:29.352" v="6033"/>
          <ac:spMkLst>
            <pc:docMk/>
            <pc:sldMk cId="1546821745" sldId="651"/>
            <ac:spMk id="43" creationId="{3B683E42-2FDF-4AD3-911A-ABE5625F6300}"/>
          </ac:spMkLst>
        </pc:spChg>
        <pc:spChg chg="mod">
          <ac:chgData name="Nick Stefani" userId="59292905-21ab-45c4-9a0f-231bc7ccf392" providerId="ADAL" clId="{0FB84295-2A54-458F-BEC0-3F803F0705A8}" dt="2022-01-18T11:42:29.352" v="6033"/>
          <ac:spMkLst>
            <pc:docMk/>
            <pc:sldMk cId="1546821745" sldId="651"/>
            <ac:spMk id="44" creationId="{69262B73-18E5-4B84-8FDA-8724820BC187}"/>
          </ac:spMkLst>
        </pc:spChg>
        <pc:spChg chg="mod">
          <ac:chgData name="Nick Stefani" userId="59292905-21ab-45c4-9a0f-231bc7ccf392" providerId="ADAL" clId="{0FB84295-2A54-458F-BEC0-3F803F0705A8}" dt="2022-01-18T11:42:29.352" v="6033"/>
          <ac:spMkLst>
            <pc:docMk/>
            <pc:sldMk cId="1546821745" sldId="651"/>
            <ac:spMk id="45" creationId="{74E76424-7B60-476A-A9A0-3E991D617006}"/>
          </ac:spMkLst>
        </pc:spChg>
        <pc:spChg chg="mod">
          <ac:chgData name="Nick Stefani" userId="59292905-21ab-45c4-9a0f-231bc7ccf392" providerId="ADAL" clId="{0FB84295-2A54-458F-BEC0-3F803F0705A8}" dt="2022-01-18T11:42:29.352" v="6033"/>
          <ac:spMkLst>
            <pc:docMk/>
            <pc:sldMk cId="1546821745" sldId="651"/>
            <ac:spMk id="50" creationId="{595A99D3-2A4B-4BE2-AE4C-EFA28A5D56D4}"/>
          </ac:spMkLst>
        </pc:spChg>
        <pc:spChg chg="mod">
          <ac:chgData name="Nick Stefani" userId="59292905-21ab-45c4-9a0f-231bc7ccf392" providerId="ADAL" clId="{0FB84295-2A54-458F-BEC0-3F803F0705A8}" dt="2022-01-18T11:42:29.352" v="6033"/>
          <ac:spMkLst>
            <pc:docMk/>
            <pc:sldMk cId="1546821745" sldId="651"/>
            <ac:spMk id="52" creationId="{CCE61335-CE15-40DC-856E-BC40827ACA8F}"/>
          </ac:spMkLst>
        </pc:spChg>
        <pc:spChg chg="mod">
          <ac:chgData name="Nick Stefani" userId="59292905-21ab-45c4-9a0f-231bc7ccf392" providerId="ADAL" clId="{0FB84295-2A54-458F-BEC0-3F803F0705A8}" dt="2022-01-18T11:42:29.352" v="6033"/>
          <ac:spMkLst>
            <pc:docMk/>
            <pc:sldMk cId="1546821745" sldId="651"/>
            <ac:spMk id="55" creationId="{1C3B1C3E-18A8-458B-92AB-9322ED4D0B67}"/>
          </ac:spMkLst>
        </pc:spChg>
        <pc:spChg chg="mod">
          <ac:chgData name="Nick Stefani" userId="59292905-21ab-45c4-9a0f-231bc7ccf392" providerId="ADAL" clId="{0FB84295-2A54-458F-BEC0-3F803F0705A8}" dt="2022-01-18T11:42:29.352" v="6033"/>
          <ac:spMkLst>
            <pc:docMk/>
            <pc:sldMk cId="1546821745" sldId="651"/>
            <ac:spMk id="56" creationId="{79E2187E-4DDC-40B1-B536-A33B2630A2E7}"/>
          </ac:spMkLst>
        </pc:spChg>
        <pc:spChg chg="mod">
          <ac:chgData name="Nick Stefani" userId="59292905-21ab-45c4-9a0f-231bc7ccf392" providerId="ADAL" clId="{0FB84295-2A54-458F-BEC0-3F803F0705A8}" dt="2022-01-18T11:42:29.352" v="6033"/>
          <ac:spMkLst>
            <pc:docMk/>
            <pc:sldMk cId="1546821745" sldId="651"/>
            <ac:spMk id="58" creationId="{4D3573B4-D0BA-4C69-B273-E38BA1C1DE98}"/>
          </ac:spMkLst>
        </pc:spChg>
        <pc:spChg chg="mod">
          <ac:chgData name="Nick Stefani" userId="59292905-21ab-45c4-9a0f-231bc7ccf392" providerId="ADAL" clId="{0FB84295-2A54-458F-BEC0-3F803F0705A8}" dt="2022-01-18T11:42:29.352" v="6033"/>
          <ac:spMkLst>
            <pc:docMk/>
            <pc:sldMk cId="1546821745" sldId="651"/>
            <ac:spMk id="59" creationId="{C01E8FFE-9B53-43A3-B922-C03241C4239E}"/>
          </ac:spMkLst>
        </pc:spChg>
        <pc:spChg chg="mod">
          <ac:chgData name="Nick Stefani" userId="59292905-21ab-45c4-9a0f-231bc7ccf392" providerId="ADAL" clId="{0FB84295-2A54-458F-BEC0-3F803F0705A8}" dt="2022-01-18T11:42:29.352" v="6033"/>
          <ac:spMkLst>
            <pc:docMk/>
            <pc:sldMk cId="1546821745" sldId="651"/>
            <ac:spMk id="63" creationId="{21F43275-CB45-4B57-9535-83A829A70B28}"/>
          </ac:spMkLst>
        </pc:spChg>
        <pc:spChg chg="mod">
          <ac:chgData name="Nick Stefani" userId="59292905-21ab-45c4-9a0f-231bc7ccf392" providerId="ADAL" clId="{0FB84295-2A54-458F-BEC0-3F803F0705A8}" dt="2022-01-18T11:42:29.352" v="6033"/>
          <ac:spMkLst>
            <pc:docMk/>
            <pc:sldMk cId="1546821745" sldId="651"/>
            <ac:spMk id="64" creationId="{DDA2887C-11D7-4BDA-8D27-2471C36B5AB9}"/>
          </ac:spMkLst>
        </pc:spChg>
        <pc:spChg chg="mod">
          <ac:chgData name="Nick Stefani" userId="59292905-21ab-45c4-9a0f-231bc7ccf392" providerId="ADAL" clId="{0FB84295-2A54-458F-BEC0-3F803F0705A8}" dt="2022-01-18T11:42:29.352" v="6033"/>
          <ac:spMkLst>
            <pc:docMk/>
            <pc:sldMk cId="1546821745" sldId="651"/>
            <ac:spMk id="66" creationId="{1B1D7FFC-372E-485D-89C2-F6BCC505A824}"/>
          </ac:spMkLst>
        </pc:spChg>
        <pc:spChg chg="mod">
          <ac:chgData name="Nick Stefani" userId="59292905-21ab-45c4-9a0f-231bc7ccf392" providerId="ADAL" clId="{0FB84295-2A54-458F-BEC0-3F803F0705A8}" dt="2022-01-18T11:42:29.352" v="6033"/>
          <ac:spMkLst>
            <pc:docMk/>
            <pc:sldMk cId="1546821745" sldId="651"/>
            <ac:spMk id="67" creationId="{109F8FC2-54C8-41AB-BC44-96BA6DC8EA3E}"/>
          </ac:spMkLst>
        </pc:spChg>
        <pc:spChg chg="mod">
          <ac:chgData name="Nick Stefani" userId="59292905-21ab-45c4-9a0f-231bc7ccf392" providerId="ADAL" clId="{0FB84295-2A54-458F-BEC0-3F803F0705A8}" dt="2022-01-18T11:42:29.352" v="6033"/>
          <ac:spMkLst>
            <pc:docMk/>
            <pc:sldMk cId="1546821745" sldId="651"/>
            <ac:spMk id="71" creationId="{F6B254E0-77F6-4F06-8DB7-61FD8B50168A}"/>
          </ac:spMkLst>
        </pc:spChg>
        <pc:spChg chg="mod">
          <ac:chgData name="Nick Stefani" userId="59292905-21ab-45c4-9a0f-231bc7ccf392" providerId="ADAL" clId="{0FB84295-2A54-458F-BEC0-3F803F0705A8}" dt="2022-01-18T11:42:29.352" v="6033"/>
          <ac:spMkLst>
            <pc:docMk/>
            <pc:sldMk cId="1546821745" sldId="651"/>
            <ac:spMk id="72" creationId="{45260165-1345-4B68-969A-DDBA54F9E1FF}"/>
          </ac:spMkLst>
        </pc:spChg>
        <pc:spChg chg="mod">
          <ac:chgData name="Nick Stefani" userId="59292905-21ab-45c4-9a0f-231bc7ccf392" providerId="ADAL" clId="{0FB84295-2A54-458F-BEC0-3F803F0705A8}" dt="2022-01-18T11:42:29.352" v="6033"/>
          <ac:spMkLst>
            <pc:docMk/>
            <pc:sldMk cId="1546821745" sldId="651"/>
            <ac:spMk id="74" creationId="{65FABFBD-DA40-462F-AB61-89446AA75604}"/>
          </ac:spMkLst>
        </pc:spChg>
        <pc:spChg chg="mod">
          <ac:chgData name="Nick Stefani" userId="59292905-21ab-45c4-9a0f-231bc7ccf392" providerId="ADAL" clId="{0FB84295-2A54-458F-BEC0-3F803F0705A8}" dt="2022-01-18T11:42:29.352" v="6033"/>
          <ac:spMkLst>
            <pc:docMk/>
            <pc:sldMk cId="1546821745" sldId="651"/>
            <ac:spMk id="76" creationId="{B9315A46-4F8A-462E-9FA0-E14D61611CB3}"/>
          </ac:spMkLst>
        </pc:spChg>
        <pc:spChg chg="mod">
          <ac:chgData name="Nick Stefani" userId="59292905-21ab-45c4-9a0f-231bc7ccf392" providerId="ADAL" clId="{0FB84295-2A54-458F-BEC0-3F803F0705A8}" dt="2022-01-18T11:42:29.352" v="6033"/>
          <ac:spMkLst>
            <pc:docMk/>
            <pc:sldMk cId="1546821745" sldId="651"/>
            <ac:spMk id="81" creationId="{362A87ED-4E70-4357-BD35-44DA1D384743}"/>
          </ac:spMkLst>
        </pc:spChg>
        <pc:spChg chg="mod">
          <ac:chgData name="Nick Stefani" userId="59292905-21ab-45c4-9a0f-231bc7ccf392" providerId="ADAL" clId="{0FB84295-2A54-458F-BEC0-3F803F0705A8}" dt="2022-01-18T11:42:29.352" v="6033"/>
          <ac:spMkLst>
            <pc:docMk/>
            <pc:sldMk cId="1546821745" sldId="651"/>
            <ac:spMk id="86" creationId="{6C9E963A-8AAF-4E34-8C4D-DBF7706FFABA}"/>
          </ac:spMkLst>
        </pc:spChg>
        <pc:spChg chg="mod">
          <ac:chgData name="Nick Stefani" userId="59292905-21ab-45c4-9a0f-231bc7ccf392" providerId="ADAL" clId="{0FB84295-2A54-458F-BEC0-3F803F0705A8}" dt="2022-01-18T11:42:29.352" v="6033"/>
          <ac:spMkLst>
            <pc:docMk/>
            <pc:sldMk cId="1546821745" sldId="651"/>
            <ac:spMk id="92" creationId="{F5A75FEB-ABAB-456D-AA86-9E53D84441B1}"/>
          </ac:spMkLst>
        </pc:spChg>
        <pc:spChg chg="mod">
          <ac:chgData name="Nick Stefani" userId="59292905-21ab-45c4-9a0f-231bc7ccf392" providerId="ADAL" clId="{0FB84295-2A54-458F-BEC0-3F803F0705A8}" dt="2022-01-18T11:42:29.352" v="6033"/>
          <ac:spMkLst>
            <pc:docMk/>
            <pc:sldMk cId="1546821745" sldId="651"/>
            <ac:spMk id="94" creationId="{EBD734FD-C3C0-49E7-A58A-0C20DDC7FA4F}"/>
          </ac:spMkLst>
        </pc:spChg>
        <pc:spChg chg="mod">
          <ac:chgData name="Nick Stefani" userId="59292905-21ab-45c4-9a0f-231bc7ccf392" providerId="ADAL" clId="{0FB84295-2A54-458F-BEC0-3F803F0705A8}" dt="2022-01-18T11:42:29.352" v="6033"/>
          <ac:spMkLst>
            <pc:docMk/>
            <pc:sldMk cId="1546821745" sldId="651"/>
            <ac:spMk id="96" creationId="{AC16DDAE-FE36-4211-8816-46742897120C}"/>
          </ac:spMkLst>
        </pc:spChg>
        <pc:spChg chg="mod">
          <ac:chgData name="Nick Stefani" userId="59292905-21ab-45c4-9a0f-231bc7ccf392" providerId="ADAL" clId="{0FB84295-2A54-458F-BEC0-3F803F0705A8}" dt="2022-01-18T11:42:29.352" v="6033"/>
          <ac:spMkLst>
            <pc:docMk/>
            <pc:sldMk cId="1546821745" sldId="651"/>
            <ac:spMk id="98" creationId="{EC13D48B-2A46-4278-A8B8-14640738714B}"/>
          </ac:spMkLst>
        </pc:spChg>
        <pc:spChg chg="mod">
          <ac:chgData name="Nick Stefani" userId="59292905-21ab-45c4-9a0f-231bc7ccf392" providerId="ADAL" clId="{0FB84295-2A54-458F-BEC0-3F803F0705A8}" dt="2022-01-18T11:42:29.352" v="6033"/>
          <ac:spMkLst>
            <pc:docMk/>
            <pc:sldMk cId="1546821745" sldId="651"/>
            <ac:spMk id="104" creationId="{680324B0-316A-43A6-9919-D45EF68D5348}"/>
          </ac:spMkLst>
        </pc:spChg>
        <pc:spChg chg="mod">
          <ac:chgData name="Nick Stefani" userId="59292905-21ab-45c4-9a0f-231bc7ccf392" providerId="ADAL" clId="{0FB84295-2A54-458F-BEC0-3F803F0705A8}" dt="2022-01-18T11:42:29.352" v="6033"/>
          <ac:spMkLst>
            <pc:docMk/>
            <pc:sldMk cId="1546821745" sldId="651"/>
            <ac:spMk id="106" creationId="{CC7DA7F3-F0C5-4340-9FD4-A89CEC92896E}"/>
          </ac:spMkLst>
        </pc:spChg>
        <pc:spChg chg="mod">
          <ac:chgData name="Nick Stefani" userId="59292905-21ab-45c4-9a0f-231bc7ccf392" providerId="ADAL" clId="{0FB84295-2A54-458F-BEC0-3F803F0705A8}" dt="2022-01-18T11:42:29.352" v="6033"/>
          <ac:spMkLst>
            <pc:docMk/>
            <pc:sldMk cId="1546821745" sldId="651"/>
            <ac:spMk id="107" creationId="{A99DF53F-C424-42CE-A694-B0D068DE1C90}"/>
          </ac:spMkLst>
        </pc:spChg>
        <pc:spChg chg="mod">
          <ac:chgData name="Nick Stefani" userId="59292905-21ab-45c4-9a0f-231bc7ccf392" providerId="ADAL" clId="{0FB84295-2A54-458F-BEC0-3F803F0705A8}" dt="2022-01-18T11:42:29.352" v="6033"/>
          <ac:spMkLst>
            <pc:docMk/>
            <pc:sldMk cId="1546821745" sldId="651"/>
            <ac:spMk id="108" creationId="{D146E857-C485-41A9-82FA-B8573542CE41}"/>
          </ac:spMkLst>
        </pc:spChg>
        <pc:spChg chg="mod">
          <ac:chgData name="Nick Stefani" userId="59292905-21ab-45c4-9a0f-231bc7ccf392" providerId="ADAL" clId="{0FB84295-2A54-458F-BEC0-3F803F0705A8}" dt="2022-01-18T11:42:29.352" v="6033"/>
          <ac:spMkLst>
            <pc:docMk/>
            <pc:sldMk cId="1546821745" sldId="651"/>
            <ac:spMk id="109" creationId="{DD06B6A1-78FE-4398-83A7-79DBCF06253B}"/>
          </ac:spMkLst>
        </pc:spChg>
        <pc:spChg chg="mod">
          <ac:chgData name="Nick Stefani" userId="59292905-21ab-45c4-9a0f-231bc7ccf392" providerId="ADAL" clId="{0FB84295-2A54-458F-BEC0-3F803F0705A8}" dt="2022-01-18T11:42:29.352" v="6033"/>
          <ac:spMkLst>
            <pc:docMk/>
            <pc:sldMk cId="1546821745" sldId="651"/>
            <ac:spMk id="110" creationId="{0842CB12-C6A2-46CD-8447-A7B1DE95F6DB}"/>
          </ac:spMkLst>
        </pc:spChg>
        <pc:spChg chg="mod">
          <ac:chgData name="Nick Stefani" userId="59292905-21ab-45c4-9a0f-231bc7ccf392" providerId="ADAL" clId="{0FB84295-2A54-458F-BEC0-3F803F0705A8}" dt="2022-01-18T11:42:29.352" v="6033"/>
          <ac:spMkLst>
            <pc:docMk/>
            <pc:sldMk cId="1546821745" sldId="651"/>
            <ac:spMk id="111" creationId="{A1ADB228-2DD3-4CC4-A489-0C123E241BFC}"/>
          </ac:spMkLst>
        </pc:spChg>
        <pc:spChg chg="mod">
          <ac:chgData name="Nick Stefani" userId="59292905-21ab-45c4-9a0f-231bc7ccf392" providerId="ADAL" clId="{0FB84295-2A54-458F-BEC0-3F803F0705A8}" dt="2022-01-18T11:42:29.352" v="6033"/>
          <ac:spMkLst>
            <pc:docMk/>
            <pc:sldMk cId="1546821745" sldId="651"/>
            <ac:spMk id="112" creationId="{F28E4ED1-7710-4454-8CA4-EA3893FDBEED}"/>
          </ac:spMkLst>
        </pc:spChg>
        <pc:spChg chg="mod">
          <ac:chgData name="Nick Stefani" userId="59292905-21ab-45c4-9a0f-231bc7ccf392" providerId="ADAL" clId="{0FB84295-2A54-458F-BEC0-3F803F0705A8}" dt="2022-01-18T11:42:29.352" v="6033"/>
          <ac:spMkLst>
            <pc:docMk/>
            <pc:sldMk cId="1546821745" sldId="651"/>
            <ac:spMk id="113" creationId="{34A60A55-320A-4D1C-ACBF-78BECD7FD533}"/>
          </ac:spMkLst>
        </pc:spChg>
        <pc:spChg chg="mod">
          <ac:chgData name="Nick Stefani" userId="59292905-21ab-45c4-9a0f-231bc7ccf392" providerId="ADAL" clId="{0FB84295-2A54-458F-BEC0-3F803F0705A8}" dt="2022-01-18T11:42:29.352" v="6033"/>
          <ac:spMkLst>
            <pc:docMk/>
            <pc:sldMk cId="1546821745" sldId="651"/>
            <ac:spMk id="114" creationId="{E2BCE0AF-DB15-4B56-8960-62AFA61DACC2}"/>
          </ac:spMkLst>
        </pc:spChg>
        <pc:spChg chg="mod">
          <ac:chgData name="Nick Stefani" userId="59292905-21ab-45c4-9a0f-231bc7ccf392" providerId="ADAL" clId="{0FB84295-2A54-458F-BEC0-3F803F0705A8}" dt="2022-01-18T11:42:29.352" v="6033"/>
          <ac:spMkLst>
            <pc:docMk/>
            <pc:sldMk cId="1546821745" sldId="651"/>
            <ac:spMk id="118" creationId="{7886BB52-89F7-418C-AE99-D9FD772B4ADE}"/>
          </ac:spMkLst>
        </pc:spChg>
        <pc:spChg chg="mod">
          <ac:chgData name="Nick Stefani" userId="59292905-21ab-45c4-9a0f-231bc7ccf392" providerId="ADAL" clId="{0FB84295-2A54-458F-BEC0-3F803F0705A8}" dt="2022-01-18T11:42:29.352" v="6033"/>
          <ac:spMkLst>
            <pc:docMk/>
            <pc:sldMk cId="1546821745" sldId="651"/>
            <ac:spMk id="120" creationId="{9C43DEDA-CEF2-4F82-923A-BAAAAB0FD9D8}"/>
          </ac:spMkLst>
        </pc:spChg>
        <pc:spChg chg="mod">
          <ac:chgData name="Nick Stefani" userId="59292905-21ab-45c4-9a0f-231bc7ccf392" providerId="ADAL" clId="{0FB84295-2A54-458F-BEC0-3F803F0705A8}" dt="2022-01-18T11:42:29.352" v="6033"/>
          <ac:spMkLst>
            <pc:docMk/>
            <pc:sldMk cId="1546821745" sldId="651"/>
            <ac:spMk id="123" creationId="{7B211EB3-9195-4210-BDC5-61594C56827D}"/>
          </ac:spMkLst>
        </pc:spChg>
        <pc:spChg chg="mod">
          <ac:chgData name="Nick Stefani" userId="59292905-21ab-45c4-9a0f-231bc7ccf392" providerId="ADAL" clId="{0FB84295-2A54-458F-BEC0-3F803F0705A8}" dt="2022-01-18T11:42:29.352" v="6033"/>
          <ac:spMkLst>
            <pc:docMk/>
            <pc:sldMk cId="1546821745" sldId="651"/>
            <ac:spMk id="124" creationId="{203A23BF-B1A6-4697-BD58-7212955E127C}"/>
          </ac:spMkLst>
        </pc:spChg>
        <pc:spChg chg="mod">
          <ac:chgData name="Nick Stefani" userId="59292905-21ab-45c4-9a0f-231bc7ccf392" providerId="ADAL" clId="{0FB84295-2A54-458F-BEC0-3F803F0705A8}" dt="2022-01-18T11:42:29.352" v="6033"/>
          <ac:spMkLst>
            <pc:docMk/>
            <pc:sldMk cId="1546821745" sldId="651"/>
            <ac:spMk id="126" creationId="{1894AEB2-AC2B-49E8-A84B-48FB03D15A00}"/>
          </ac:spMkLst>
        </pc:spChg>
        <pc:spChg chg="mod">
          <ac:chgData name="Nick Stefani" userId="59292905-21ab-45c4-9a0f-231bc7ccf392" providerId="ADAL" clId="{0FB84295-2A54-458F-BEC0-3F803F0705A8}" dt="2022-01-18T11:42:29.352" v="6033"/>
          <ac:spMkLst>
            <pc:docMk/>
            <pc:sldMk cId="1546821745" sldId="651"/>
            <ac:spMk id="130" creationId="{0C748ED7-EA06-4E68-9770-1E6C0A1FC2A5}"/>
          </ac:spMkLst>
        </pc:spChg>
        <pc:spChg chg="mod">
          <ac:chgData name="Nick Stefani" userId="59292905-21ab-45c4-9a0f-231bc7ccf392" providerId="ADAL" clId="{0FB84295-2A54-458F-BEC0-3F803F0705A8}" dt="2022-01-18T11:42:29.352" v="6033"/>
          <ac:spMkLst>
            <pc:docMk/>
            <pc:sldMk cId="1546821745" sldId="651"/>
            <ac:spMk id="132" creationId="{DD15617E-1F75-4943-8C94-19D5212EB302}"/>
          </ac:spMkLst>
        </pc:spChg>
        <pc:spChg chg="mod">
          <ac:chgData name="Nick Stefani" userId="59292905-21ab-45c4-9a0f-231bc7ccf392" providerId="ADAL" clId="{0FB84295-2A54-458F-BEC0-3F803F0705A8}" dt="2022-01-18T11:42:29.352" v="6033"/>
          <ac:spMkLst>
            <pc:docMk/>
            <pc:sldMk cId="1546821745" sldId="651"/>
            <ac:spMk id="134" creationId="{A72CB387-53D4-451B-B8F1-A148BE6A8904}"/>
          </ac:spMkLst>
        </pc:spChg>
        <pc:spChg chg="mod">
          <ac:chgData name="Nick Stefani" userId="59292905-21ab-45c4-9a0f-231bc7ccf392" providerId="ADAL" clId="{0FB84295-2A54-458F-BEC0-3F803F0705A8}" dt="2022-01-18T11:42:29.352" v="6033"/>
          <ac:spMkLst>
            <pc:docMk/>
            <pc:sldMk cId="1546821745" sldId="651"/>
            <ac:spMk id="135" creationId="{5D274BD3-2845-4EB8-89D3-A945E84CC417}"/>
          </ac:spMkLst>
        </pc:spChg>
        <pc:spChg chg="mod">
          <ac:chgData name="Nick Stefani" userId="59292905-21ab-45c4-9a0f-231bc7ccf392" providerId="ADAL" clId="{0FB84295-2A54-458F-BEC0-3F803F0705A8}" dt="2022-01-18T11:43:32.585" v="6052" actId="20577"/>
          <ac:spMkLst>
            <pc:docMk/>
            <pc:sldMk cId="1546821745" sldId="651"/>
            <ac:spMk id="25602" creationId="{00000000-0000-0000-0000-000000000000}"/>
          </ac:spMkLst>
        </pc:spChg>
        <pc:grpChg chg="add mod">
          <ac:chgData name="Nick Stefani" userId="59292905-21ab-45c4-9a0f-231bc7ccf392" providerId="ADAL" clId="{0FB84295-2A54-458F-BEC0-3F803F0705A8}" dt="2022-01-18T11:42:58.655" v="6040" actId="1076"/>
          <ac:grpSpMkLst>
            <pc:docMk/>
            <pc:sldMk cId="1546821745" sldId="651"/>
            <ac:grpSpMk id="15" creationId="{57799450-C41D-46FA-AA31-AF0BF6175125}"/>
          </ac:grpSpMkLst>
        </pc:grpChg>
        <pc:grpChg chg="mod">
          <ac:chgData name="Nick Stefani" userId="59292905-21ab-45c4-9a0f-231bc7ccf392" providerId="ADAL" clId="{0FB84295-2A54-458F-BEC0-3F803F0705A8}" dt="2022-01-18T11:42:29.352" v="6033"/>
          <ac:grpSpMkLst>
            <pc:docMk/>
            <pc:sldMk cId="1546821745" sldId="651"/>
            <ac:grpSpMk id="16" creationId="{3D9801C5-2378-4CD0-A150-13E98BE38B7D}"/>
          </ac:grpSpMkLst>
        </pc:grpChg>
        <pc:grpChg chg="mod">
          <ac:chgData name="Nick Stefani" userId="59292905-21ab-45c4-9a0f-231bc7ccf392" providerId="ADAL" clId="{0FB84295-2A54-458F-BEC0-3F803F0705A8}" dt="2022-01-18T11:42:29.352" v="6033"/>
          <ac:grpSpMkLst>
            <pc:docMk/>
            <pc:sldMk cId="1546821745" sldId="651"/>
            <ac:grpSpMk id="21" creationId="{816B128A-A154-464F-B5CD-A1BDB81E13F8}"/>
          </ac:grpSpMkLst>
        </pc:grpChg>
        <pc:grpChg chg="mod">
          <ac:chgData name="Nick Stefani" userId="59292905-21ab-45c4-9a0f-231bc7ccf392" providerId="ADAL" clId="{0FB84295-2A54-458F-BEC0-3F803F0705A8}" dt="2022-01-18T11:42:29.352" v="6033"/>
          <ac:grpSpMkLst>
            <pc:docMk/>
            <pc:sldMk cId="1546821745" sldId="651"/>
            <ac:grpSpMk id="23" creationId="{5D2A20E2-24BB-4705-8E4F-7BAE1B6C969B}"/>
          </ac:grpSpMkLst>
        </pc:grpChg>
        <pc:grpChg chg="mod">
          <ac:chgData name="Nick Stefani" userId="59292905-21ab-45c4-9a0f-231bc7ccf392" providerId="ADAL" clId="{0FB84295-2A54-458F-BEC0-3F803F0705A8}" dt="2022-01-18T11:42:29.352" v="6033"/>
          <ac:grpSpMkLst>
            <pc:docMk/>
            <pc:sldMk cId="1546821745" sldId="651"/>
            <ac:grpSpMk id="25" creationId="{63A08CC2-6204-44EB-B81D-30DA2A82538F}"/>
          </ac:grpSpMkLst>
        </pc:grpChg>
        <pc:grpChg chg="mod">
          <ac:chgData name="Nick Stefani" userId="59292905-21ab-45c4-9a0f-231bc7ccf392" providerId="ADAL" clId="{0FB84295-2A54-458F-BEC0-3F803F0705A8}" dt="2022-01-18T11:42:29.352" v="6033"/>
          <ac:grpSpMkLst>
            <pc:docMk/>
            <pc:sldMk cId="1546821745" sldId="651"/>
            <ac:grpSpMk id="27" creationId="{C41BC74D-886D-4E10-866E-6C25ABB006CC}"/>
          </ac:grpSpMkLst>
        </pc:grpChg>
        <pc:grpChg chg="mod">
          <ac:chgData name="Nick Stefani" userId="59292905-21ab-45c4-9a0f-231bc7ccf392" providerId="ADAL" clId="{0FB84295-2A54-458F-BEC0-3F803F0705A8}" dt="2022-01-18T11:42:29.352" v="6033"/>
          <ac:grpSpMkLst>
            <pc:docMk/>
            <pc:sldMk cId="1546821745" sldId="651"/>
            <ac:grpSpMk id="28" creationId="{54CDF28F-77FE-4FBD-A0BE-0A4A63EA3DC7}"/>
          </ac:grpSpMkLst>
        </pc:grpChg>
        <pc:grpChg chg="mod">
          <ac:chgData name="Nick Stefani" userId="59292905-21ab-45c4-9a0f-231bc7ccf392" providerId="ADAL" clId="{0FB84295-2A54-458F-BEC0-3F803F0705A8}" dt="2022-01-18T11:42:29.352" v="6033"/>
          <ac:grpSpMkLst>
            <pc:docMk/>
            <pc:sldMk cId="1546821745" sldId="651"/>
            <ac:grpSpMk id="32" creationId="{88018291-CB56-4F5B-8B89-2BD1D37ACCDD}"/>
          </ac:grpSpMkLst>
        </pc:grpChg>
        <pc:grpChg chg="mod">
          <ac:chgData name="Nick Stefani" userId="59292905-21ab-45c4-9a0f-231bc7ccf392" providerId="ADAL" clId="{0FB84295-2A54-458F-BEC0-3F803F0705A8}" dt="2022-01-18T11:42:29.352" v="6033"/>
          <ac:grpSpMkLst>
            <pc:docMk/>
            <pc:sldMk cId="1546821745" sldId="651"/>
            <ac:grpSpMk id="34" creationId="{ED2BA099-F99B-4911-AA73-897D6AD81E29}"/>
          </ac:grpSpMkLst>
        </pc:grpChg>
        <pc:grpChg chg="mod">
          <ac:chgData name="Nick Stefani" userId="59292905-21ab-45c4-9a0f-231bc7ccf392" providerId="ADAL" clId="{0FB84295-2A54-458F-BEC0-3F803F0705A8}" dt="2022-01-18T11:42:29.352" v="6033"/>
          <ac:grpSpMkLst>
            <pc:docMk/>
            <pc:sldMk cId="1546821745" sldId="651"/>
            <ac:grpSpMk id="35" creationId="{3BCDE3FE-71C3-474E-90FB-78652F9425E7}"/>
          </ac:grpSpMkLst>
        </pc:grpChg>
        <pc:grpChg chg="mod">
          <ac:chgData name="Nick Stefani" userId="59292905-21ab-45c4-9a0f-231bc7ccf392" providerId="ADAL" clId="{0FB84295-2A54-458F-BEC0-3F803F0705A8}" dt="2022-01-18T11:42:29.352" v="6033"/>
          <ac:grpSpMkLst>
            <pc:docMk/>
            <pc:sldMk cId="1546821745" sldId="651"/>
            <ac:grpSpMk id="46" creationId="{F6642D54-AF89-4DDD-8A19-FE5D977D6ED7}"/>
          </ac:grpSpMkLst>
        </pc:grpChg>
        <pc:grpChg chg="mod">
          <ac:chgData name="Nick Stefani" userId="59292905-21ab-45c4-9a0f-231bc7ccf392" providerId="ADAL" clId="{0FB84295-2A54-458F-BEC0-3F803F0705A8}" dt="2022-01-18T11:42:29.352" v="6033"/>
          <ac:grpSpMkLst>
            <pc:docMk/>
            <pc:sldMk cId="1546821745" sldId="651"/>
            <ac:grpSpMk id="47" creationId="{64FF6DF2-F0E8-445D-BB5D-022822EDCB13}"/>
          </ac:grpSpMkLst>
        </pc:grpChg>
        <pc:grpChg chg="mod">
          <ac:chgData name="Nick Stefani" userId="59292905-21ab-45c4-9a0f-231bc7ccf392" providerId="ADAL" clId="{0FB84295-2A54-458F-BEC0-3F803F0705A8}" dt="2022-01-18T11:42:29.352" v="6033"/>
          <ac:grpSpMkLst>
            <pc:docMk/>
            <pc:sldMk cId="1546821745" sldId="651"/>
            <ac:grpSpMk id="48" creationId="{3C28CEC9-4FA2-43BA-8E0A-730D3447D47E}"/>
          </ac:grpSpMkLst>
        </pc:grpChg>
        <pc:grpChg chg="mod">
          <ac:chgData name="Nick Stefani" userId="59292905-21ab-45c4-9a0f-231bc7ccf392" providerId="ADAL" clId="{0FB84295-2A54-458F-BEC0-3F803F0705A8}" dt="2022-01-18T11:42:29.352" v="6033"/>
          <ac:grpSpMkLst>
            <pc:docMk/>
            <pc:sldMk cId="1546821745" sldId="651"/>
            <ac:grpSpMk id="49" creationId="{EFACBD42-58A6-4340-A4BD-82B37034B63C}"/>
          </ac:grpSpMkLst>
        </pc:grpChg>
        <pc:grpChg chg="mod">
          <ac:chgData name="Nick Stefani" userId="59292905-21ab-45c4-9a0f-231bc7ccf392" providerId="ADAL" clId="{0FB84295-2A54-458F-BEC0-3F803F0705A8}" dt="2022-01-18T11:42:29.352" v="6033"/>
          <ac:grpSpMkLst>
            <pc:docMk/>
            <pc:sldMk cId="1546821745" sldId="651"/>
            <ac:grpSpMk id="51" creationId="{418961B0-C770-4651-9FAD-79D649BADBEA}"/>
          </ac:grpSpMkLst>
        </pc:grpChg>
        <pc:grpChg chg="mod">
          <ac:chgData name="Nick Stefani" userId="59292905-21ab-45c4-9a0f-231bc7ccf392" providerId="ADAL" clId="{0FB84295-2A54-458F-BEC0-3F803F0705A8}" dt="2022-01-18T11:42:29.352" v="6033"/>
          <ac:grpSpMkLst>
            <pc:docMk/>
            <pc:sldMk cId="1546821745" sldId="651"/>
            <ac:grpSpMk id="57" creationId="{C7E45566-DF65-4598-937F-426C6A14A1E3}"/>
          </ac:grpSpMkLst>
        </pc:grpChg>
        <pc:grpChg chg="mod">
          <ac:chgData name="Nick Stefani" userId="59292905-21ab-45c4-9a0f-231bc7ccf392" providerId="ADAL" clId="{0FB84295-2A54-458F-BEC0-3F803F0705A8}" dt="2022-01-18T11:42:29.352" v="6033"/>
          <ac:grpSpMkLst>
            <pc:docMk/>
            <pc:sldMk cId="1546821745" sldId="651"/>
            <ac:grpSpMk id="60" creationId="{3FCBBDA1-A659-4C9B-AB93-1337D20D6ADE}"/>
          </ac:grpSpMkLst>
        </pc:grpChg>
        <pc:grpChg chg="mod">
          <ac:chgData name="Nick Stefani" userId="59292905-21ab-45c4-9a0f-231bc7ccf392" providerId="ADAL" clId="{0FB84295-2A54-458F-BEC0-3F803F0705A8}" dt="2022-01-18T11:42:29.352" v="6033"/>
          <ac:grpSpMkLst>
            <pc:docMk/>
            <pc:sldMk cId="1546821745" sldId="651"/>
            <ac:grpSpMk id="65" creationId="{2FD50ACD-FB06-4B5B-B70E-B7A8A0BF5610}"/>
          </ac:grpSpMkLst>
        </pc:grpChg>
        <pc:grpChg chg="mod">
          <ac:chgData name="Nick Stefani" userId="59292905-21ab-45c4-9a0f-231bc7ccf392" providerId="ADAL" clId="{0FB84295-2A54-458F-BEC0-3F803F0705A8}" dt="2022-01-18T11:42:29.352" v="6033"/>
          <ac:grpSpMkLst>
            <pc:docMk/>
            <pc:sldMk cId="1546821745" sldId="651"/>
            <ac:grpSpMk id="68" creationId="{A1560A32-77A9-458A-8BDC-46877C4FEE59}"/>
          </ac:grpSpMkLst>
        </pc:grpChg>
        <pc:grpChg chg="mod">
          <ac:chgData name="Nick Stefani" userId="59292905-21ab-45c4-9a0f-231bc7ccf392" providerId="ADAL" clId="{0FB84295-2A54-458F-BEC0-3F803F0705A8}" dt="2022-01-18T11:42:29.352" v="6033"/>
          <ac:grpSpMkLst>
            <pc:docMk/>
            <pc:sldMk cId="1546821745" sldId="651"/>
            <ac:grpSpMk id="73" creationId="{EC093CD4-36AB-4C1B-90C2-9DC367C502DC}"/>
          </ac:grpSpMkLst>
        </pc:grpChg>
        <pc:grpChg chg="mod">
          <ac:chgData name="Nick Stefani" userId="59292905-21ab-45c4-9a0f-231bc7ccf392" providerId="ADAL" clId="{0FB84295-2A54-458F-BEC0-3F803F0705A8}" dt="2022-01-18T11:42:29.352" v="6033"/>
          <ac:grpSpMkLst>
            <pc:docMk/>
            <pc:sldMk cId="1546821745" sldId="651"/>
            <ac:grpSpMk id="75" creationId="{8F95AD31-D96E-4D3B-9CAF-3937593136B8}"/>
          </ac:grpSpMkLst>
        </pc:grpChg>
        <pc:grpChg chg="add mod">
          <ac:chgData name="Nick Stefani" userId="59292905-21ab-45c4-9a0f-231bc7ccf392" providerId="ADAL" clId="{0FB84295-2A54-458F-BEC0-3F803F0705A8}" dt="2022-01-18T11:42:58.655" v="6040" actId="1076"/>
          <ac:grpSpMkLst>
            <pc:docMk/>
            <pc:sldMk cId="1546821745" sldId="651"/>
            <ac:grpSpMk id="79" creationId="{4945CA11-9D36-448D-89A2-7A0A2252ED3B}"/>
          </ac:grpSpMkLst>
        </pc:grpChg>
        <pc:grpChg chg="mod">
          <ac:chgData name="Nick Stefani" userId="59292905-21ab-45c4-9a0f-231bc7ccf392" providerId="ADAL" clId="{0FB84295-2A54-458F-BEC0-3F803F0705A8}" dt="2022-01-18T11:42:29.352" v="6033"/>
          <ac:grpSpMkLst>
            <pc:docMk/>
            <pc:sldMk cId="1546821745" sldId="651"/>
            <ac:grpSpMk id="80" creationId="{119DE6C3-786D-43E2-87B7-B03F4EE3C1C5}"/>
          </ac:grpSpMkLst>
        </pc:grpChg>
        <pc:grpChg chg="mod">
          <ac:chgData name="Nick Stefani" userId="59292905-21ab-45c4-9a0f-231bc7ccf392" providerId="ADAL" clId="{0FB84295-2A54-458F-BEC0-3F803F0705A8}" dt="2022-01-18T11:42:29.352" v="6033"/>
          <ac:grpSpMkLst>
            <pc:docMk/>
            <pc:sldMk cId="1546821745" sldId="651"/>
            <ac:grpSpMk id="83" creationId="{C311F64C-513B-4467-8DE7-CF8C5D1A608E}"/>
          </ac:grpSpMkLst>
        </pc:grpChg>
        <pc:grpChg chg="mod">
          <ac:chgData name="Nick Stefani" userId="59292905-21ab-45c4-9a0f-231bc7ccf392" providerId="ADAL" clId="{0FB84295-2A54-458F-BEC0-3F803F0705A8}" dt="2022-01-18T11:42:29.352" v="6033"/>
          <ac:grpSpMkLst>
            <pc:docMk/>
            <pc:sldMk cId="1546821745" sldId="651"/>
            <ac:grpSpMk id="84" creationId="{35DF1E2F-A452-47A4-B8E8-779CCED0630C}"/>
          </ac:grpSpMkLst>
        </pc:grpChg>
        <pc:grpChg chg="mod">
          <ac:chgData name="Nick Stefani" userId="59292905-21ab-45c4-9a0f-231bc7ccf392" providerId="ADAL" clId="{0FB84295-2A54-458F-BEC0-3F803F0705A8}" dt="2022-01-18T11:42:29.352" v="6033"/>
          <ac:grpSpMkLst>
            <pc:docMk/>
            <pc:sldMk cId="1546821745" sldId="651"/>
            <ac:grpSpMk id="85" creationId="{C6315BD4-4144-44CC-A25F-E994ED473564}"/>
          </ac:grpSpMkLst>
        </pc:grpChg>
        <pc:grpChg chg="mod">
          <ac:chgData name="Nick Stefani" userId="59292905-21ab-45c4-9a0f-231bc7ccf392" providerId="ADAL" clId="{0FB84295-2A54-458F-BEC0-3F803F0705A8}" dt="2022-01-18T11:42:29.352" v="6033"/>
          <ac:grpSpMkLst>
            <pc:docMk/>
            <pc:sldMk cId="1546821745" sldId="651"/>
            <ac:grpSpMk id="87" creationId="{90128963-47C1-4F4D-9E74-18B62BEA1CF2}"/>
          </ac:grpSpMkLst>
        </pc:grpChg>
        <pc:grpChg chg="mod">
          <ac:chgData name="Nick Stefani" userId="59292905-21ab-45c4-9a0f-231bc7ccf392" providerId="ADAL" clId="{0FB84295-2A54-458F-BEC0-3F803F0705A8}" dt="2022-01-18T11:42:29.352" v="6033"/>
          <ac:grpSpMkLst>
            <pc:docMk/>
            <pc:sldMk cId="1546821745" sldId="651"/>
            <ac:grpSpMk id="89" creationId="{20040F0B-384F-4E66-B8CA-5AC54FE61427}"/>
          </ac:grpSpMkLst>
        </pc:grpChg>
        <pc:grpChg chg="mod">
          <ac:chgData name="Nick Stefani" userId="59292905-21ab-45c4-9a0f-231bc7ccf392" providerId="ADAL" clId="{0FB84295-2A54-458F-BEC0-3F803F0705A8}" dt="2022-01-18T11:42:29.352" v="6033"/>
          <ac:grpSpMkLst>
            <pc:docMk/>
            <pc:sldMk cId="1546821745" sldId="651"/>
            <ac:grpSpMk id="90" creationId="{CDDAB33F-FBCD-4B50-93CB-99621A96198A}"/>
          </ac:grpSpMkLst>
        </pc:grpChg>
        <pc:grpChg chg="mod">
          <ac:chgData name="Nick Stefani" userId="59292905-21ab-45c4-9a0f-231bc7ccf392" providerId="ADAL" clId="{0FB84295-2A54-458F-BEC0-3F803F0705A8}" dt="2022-01-18T11:42:29.352" v="6033"/>
          <ac:grpSpMkLst>
            <pc:docMk/>
            <pc:sldMk cId="1546821745" sldId="651"/>
            <ac:grpSpMk id="95" creationId="{29867801-370C-448A-BB18-28A65E930D90}"/>
          </ac:grpSpMkLst>
        </pc:grpChg>
        <pc:grpChg chg="mod">
          <ac:chgData name="Nick Stefani" userId="59292905-21ab-45c4-9a0f-231bc7ccf392" providerId="ADAL" clId="{0FB84295-2A54-458F-BEC0-3F803F0705A8}" dt="2022-01-18T11:42:29.352" v="6033"/>
          <ac:grpSpMkLst>
            <pc:docMk/>
            <pc:sldMk cId="1546821745" sldId="651"/>
            <ac:grpSpMk id="97" creationId="{5C9B767C-C913-4AFC-B734-A05102EDB4E2}"/>
          </ac:grpSpMkLst>
        </pc:grpChg>
        <pc:grpChg chg="mod">
          <ac:chgData name="Nick Stefani" userId="59292905-21ab-45c4-9a0f-231bc7ccf392" providerId="ADAL" clId="{0FB84295-2A54-458F-BEC0-3F803F0705A8}" dt="2022-01-18T11:42:29.352" v="6033"/>
          <ac:grpSpMkLst>
            <pc:docMk/>
            <pc:sldMk cId="1546821745" sldId="651"/>
            <ac:grpSpMk id="101" creationId="{0D0833D6-4A02-4D09-A068-82F790296E02}"/>
          </ac:grpSpMkLst>
        </pc:grpChg>
        <pc:grpChg chg="mod">
          <ac:chgData name="Nick Stefani" userId="59292905-21ab-45c4-9a0f-231bc7ccf392" providerId="ADAL" clId="{0FB84295-2A54-458F-BEC0-3F803F0705A8}" dt="2022-01-18T11:42:29.352" v="6033"/>
          <ac:grpSpMkLst>
            <pc:docMk/>
            <pc:sldMk cId="1546821745" sldId="651"/>
            <ac:grpSpMk id="102" creationId="{6E8C5D56-1B87-4B7F-967E-D8FC8932003A}"/>
          </ac:grpSpMkLst>
        </pc:grpChg>
        <pc:grpChg chg="mod">
          <ac:chgData name="Nick Stefani" userId="59292905-21ab-45c4-9a0f-231bc7ccf392" providerId="ADAL" clId="{0FB84295-2A54-458F-BEC0-3F803F0705A8}" dt="2022-01-18T11:42:29.352" v="6033"/>
          <ac:grpSpMkLst>
            <pc:docMk/>
            <pc:sldMk cId="1546821745" sldId="651"/>
            <ac:grpSpMk id="105" creationId="{C9F06A54-89F3-42D1-AF52-1FA8D4E80BEC}"/>
          </ac:grpSpMkLst>
        </pc:grpChg>
        <pc:grpChg chg="mod">
          <ac:chgData name="Nick Stefani" userId="59292905-21ab-45c4-9a0f-231bc7ccf392" providerId="ADAL" clId="{0FB84295-2A54-458F-BEC0-3F803F0705A8}" dt="2022-01-18T11:42:29.352" v="6033"/>
          <ac:grpSpMkLst>
            <pc:docMk/>
            <pc:sldMk cId="1546821745" sldId="651"/>
            <ac:grpSpMk id="115" creationId="{C4E0DF2A-0D5E-4B4E-BB5D-A951407B8325}"/>
          </ac:grpSpMkLst>
        </pc:grpChg>
        <pc:grpChg chg="mod">
          <ac:chgData name="Nick Stefani" userId="59292905-21ab-45c4-9a0f-231bc7ccf392" providerId="ADAL" clId="{0FB84295-2A54-458F-BEC0-3F803F0705A8}" dt="2022-01-18T11:42:29.352" v="6033"/>
          <ac:grpSpMkLst>
            <pc:docMk/>
            <pc:sldMk cId="1546821745" sldId="651"/>
            <ac:grpSpMk id="116" creationId="{0BF23BA0-1C6B-48B5-9550-DFC3B56196D6}"/>
          </ac:grpSpMkLst>
        </pc:grpChg>
        <pc:grpChg chg="mod">
          <ac:chgData name="Nick Stefani" userId="59292905-21ab-45c4-9a0f-231bc7ccf392" providerId="ADAL" clId="{0FB84295-2A54-458F-BEC0-3F803F0705A8}" dt="2022-01-18T11:42:29.352" v="6033"/>
          <ac:grpSpMkLst>
            <pc:docMk/>
            <pc:sldMk cId="1546821745" sldId="651"/>
            <ac:grpSpMk id="117" creationId="{0D417FB9-52BA-415C-A84B-464FE6471537}"/>
          </ac:grpSpMkLst>
        </pc:grpChg>
        <pc:grpChg chg="mod">
          <ac:chgData name="Nick Stefani" userId="59292905-21ab-45c4-9a0f-231bc7ccf392" providerId="ADAL" clId="{0FB84295-2A54-458F-BEC0-3F803F0705A8}" dt="2022-01-18T11:42:29.352" v="6033"/>
          <ac:grpSpMkLst>
            <pc:docMk/>
            <pc:sldMk cId="1546821745" sldId="651"/>
            <ac:grpSpMk id="119" creationId="{D7641D50-43AB-474F-AF84-EAC46F182BC3}"/>
          </ac:grpSpMkLst>
        </pc:grpChg>
        <pc:grpChg chg="add mod">
          <ac:chgData name="Nick Stefani" userId="59292905-21ab-45c4-9a0f-231bc7ccf392" providerId="ADAL" clId="{0FB84295-2A54-458F-BEC0-3F803F0705A8}" dt="2022-01-18T11:42:58.655" v="6040" actId="1076"/>
          <ac:grpSpMkLst>
            <pc:docMk/>
            <pc:sldMk cId="1546821745" sldId="651"/>
            <ac:grpSpMk id="125" creationId="{3F40689C-36CD-4AEA-BF6C-5A961EFC9A6E}"/>
          </ac:grpSpMkLst>
        </pc:grpChg>
        <pc:grpChg chg="add mod">
          <ac:chgData name="Nick Stefani" userId="59292905-21ab-45c4-9a0f-231bc7ccf392" providerId="ADAL" clId="{0FB84295-2A54-458F-BEC0-3F803F0705A8}" dt="2022-01-18T11:42:58.655" v="6040" actId="1076"/>
          <ac:grpSpMkLst>
            <pc:docMk/>
            <pc:sldMk cId="1546821745" sldId="651"/>
            <ac:grpSpMk id="128" creationId="{A9831C37-C94F-4F32-B59F-C6E027B04A4F}"/>
          </ac:grpSpMkLst>
        </pc:grpChg>
        <pc:grpChg chg="mod">
          <ac:chgData name="Nick Stefani" userId="59292905-21ab-45c4-9a0f-231bc7ccf392" providerId="ADAL" clId="{0FB84295-2A54-458F-BEC0-3F803F0705A8}" dt="2022-01-18T11:42:29.352" v="6033"/>
          <ac:grpSpMkLst>
            <pc:docMk/>
            <pc:sldMk cId="1546821745" sldId="651"/>
            <ac:grpSpMk id="129" creationId="{28F4032E-328F-4B81-8B85-41118D218CD6}"/>
          </ac:grpSpMkLst>
        </pc:grpChg>
        <pc:grpChg chg="mod">
          <ac:chgData name="Nick Stefani" userId="59292905-21ab-45c4-9a0f-231bc7ccf392" providerId="ADAL" clId="{0FB84295-2A54-458F-BEC0-3F803F0705A8}" dt="2022-01-18T11:42:29.352" v="6033"/>
          <ac:grpSpMkLst>
            <pc:docMk/>
            <pc:sldMk cId="1546821745" sldId="651"/>
            <ac:grpSpMk id="131" creationId="{4738F489-2583-4D45-93E2-27C3C2B696D8}"/>
          </ac:grpSpMkLst>
        </pc:grpChg>
        <pc:picChg chg="mod">
          <ac:chgData name="Nick Stefani" userId="59292905-21ab-45c4-9a0f-231bc7ccf392" providerId="ADAL" clId="{0FB84295-2A54-458F-BEC0-3F803F0705A8}" dt="2022-01-18T11:43:26.864" v="6048" actId="1076"/>
          <ac:picMkLst>
            <pc:docMk/>
            <pc:sldMk cId="1546821745" sldId="651"/>
            <ac:picMk id="4" creationId="{AF123F29-5F59-427F-93BC-13E2F46B3EA5}"/>
          </ac:picMkLst>
        </pc:picChg>
        <pc:picChg chg="mod">
          <ac:chgData name="Nick Stefani" userId="59292905-21ab-45c4-9a0f-231bc7ccf392" providerId="ADAL" clId="{0FB84295-2A54-458F-BEC0-3F803F0705A8}" dt="2022-01-18T11:42:29.352" v="6033"/>
          <ac:picMkLst>
            <pc:docMk/>
            <pc:sldMk cId="1546821745" sldId="651"/>
            <ac:picMk id="17" creationId="{B376EDFF-6AC7-4179-97E2-896C4FE45D59}"/>
          </ac:picMkLst>
        </pc:picChg>
        <pc:picChg chg="mod">
          <ac:chgData name="Nick Stefani" userId="59292905-21ab-45c4-9a0f-231bc7ccf392" providerId="ADAL" clId="{0FB84295-2A54-458F-BEC0-3F803F0705A8}" dt="2022-01-18T11:42:29.352" v="6033"/>
          <ac:picMkLst>
            <pc:docMk/>
            <pc:sldMk cId="1546821745" sldId="651"/>
            <ac:picMk id="82" creationId="{1EED2766-2715-4B0A-AB0C-8D49757F81A3}"/>
          </ac:picMkLst>
        </pc:picChg>
        <pc:picChg chg="mod">
          <ac:chgData name="Nick Stefani" userId="59292905-21ab-45c4-9a0f-231bc7ccf392" providerId="ADAL" clId="{0FB84295-2A54-458F-BEC0-3F803F0705A8}" dt="2022-01-18T11:42:29.352" v="6033"/>
          <ac:picMkLst>
            <pc:docMk/>
            <pc:sldMk cId="1546821745" sldId="651"/>
            <ac:picMk id="103" creationId="{27EDD15D-C561-48FA-81D2-AD537716B60A}"/>
          </ac:picMkLst>
        </pc:picChg>
        <pc:picChg chg="mod">
          <ac:chgData name="Nick Stefani" userId="59292905-21ab-45c4-9a0f-231bc7ccf392" providerId="ADAL" clId="{0FB84295-2A54-458F-BEC0-3F803F0705A8}" dt="2022-01-18T11:42:29.352" v="6033"/>
          <ac:picMkLst>
            <pc:docMk/>
            <pc:sldMk cId="1546821745" sldId="651"/>
            <ac:picMk id="127" creationId="{E6B86E82-9F9E-4427-8B0E-9A730FD32E9D}"/>
          </ac:picMkLst>
        </pc:picChg>
        <pc:picChg chg="mod">
          <ac:chgData name="Nick Stefani" userId="59292905-21ab-45c4-9a0f-231bc7ccf392" providerId="ADAL" clId="{0FB84295-2A54-458F-BEC0-3F803F0705A8}" dt="2022-01-18T11:42:29.352" v="6033"/>
          <ac:picMkLst>
            <pc:docMk/>
            <pc:sldMk cId="1546821745" sldId="651"/>
            <ac:picMk id="133" creationId="{4599963F-4DBC-476B-B9DE-E34837D48FA2}"/>
          </ac:picMkLst>
        </pc:picChg>
        <pc:cxnChg chg="mod">
          <ac:chgData name="Nick Stefani" userId="59292905-21ab-45c4-9a0f-231bc7ccf392" providerId="ADAL" clId="{0FB84295-2A54-458F-BEC0-3F803F0705A8}" dt="2022-01-18T11:42:29.352" v="6033"/>
          <ac:cxnSpMkLst>
            <pc:docMk/>
            <pc:sldMk cId="1546821745" sldId="651"/>
            <ac:cxnSpMk id="30" creationId="{E3779A68-F6A2-463D-A129-A9F1845EBF0F}"/>
          </ac:cxnSpMkLst>
        </pc:cxnChg>
        <pc:cxnChg chg="mod">
          <ac:chgData name="Nick Stefani" userId="59292905-21ab-45c4-9a0f-231bc7ccf392" providerId="ADAL" clId="{0FB84295-2A54-458F-BEC0-3F803F0705A8}" dt="2022-01-18T11:42:29.352" v="6033"/>
          <ac:cxnSpMkLst>
            <pc:docMk/>
            <pc:sldMk cId="1546821745" sldId="651"/>
            <ac:cxnSpMk id="33" creationId="{0DC4433E-C289-44FA-8773-3C635146C62D}"/>
          </ac:cxnSpMkLst>
        </pc:cxnChg>
        <pc:cxnChg chg="mod">
          <ac:chgData name="Nick Stefani" userId="59292905-21ab-45c4-9a0f-231bc7ccf392" providerId="ADAL" clId="{0FB84295-2A54-458F-BEC0-3F803F0705A8}" dt="2022-01-18T11:42:29.352" v="6033"/>
          <ac:cxnSpMkLst>
            <pc:docMk/>
            <pc:sldMk cId="1546821745" sldId="651"/>
            <ac:cxnSpMk id="36" creationId="{7A07EDD7-D74B-487A-9BDB-5D6F3E02591C}"/>
          </ac:cxnSpMkLst>
        </pc:cxnChg>
        <pc:cxnChg chg="mod">
          <ac:chgData name="Nick Stefani" userId="59292905-21ab-45c4-9a0f-231bc7ccf392" providerId="ADAL" clId="{0FB84295-2A54-458F-BEC0-3F803F0705A8}" dt="2022-01-18T11:42:29.352" v="6033"/>
          <ac:cxnSpMkLst>
            <pc:docMk/>
            <pc:sldMk cId="1546821745" sldId="651"/>
            <ac:cxnSpMk id="38" creationId="{D7F13BCB-0BEB-4CBE-A85C-71F1C5D9D008}"/>
          </ac:cxnSpMkLst>
        </pc:cxnChg>
        <pc:cxnChg chg="mod">
          <ac:chgData name="Nick Stefani" userId="59292905-21ab-45c4-9a0f-231bc7ccf392" providerId="ADAL" clId="{0FB84295-2A54-458F-BEC0-3F803F0705A8}" dt="2022-01-18T11:42:29.352" v="6033"/>
          <ac:cxnSpMkLst>
            <pc:docMk/>
            <pc:sldMk cId="1546821745" sldId="651"/>
            <ac:cxnSpMk id="53" creationId="{F656C7CB-55F3-4FD7-A614-527715892D7F}"/>
          </ac:cxnSpMkLst>
        </pc:cxnChg>
        <pc:cxnChg chg="mod">
          <ac:chgData name="Nick Stefani" userId="59292905-21ab-45c4-9a0f-231bc7ccf392" providerId="ADAL" clId="{0FB84295-2A54-458F-BEC0-3F803F0705A8}" dt="2022-01-18T11:42:29.352" v="6033"/>
          <ac:cxnSpMkLst>
            <pc:docMk/>
            <pc:sldMk cId="1546821745" sldId="651"/>
            <ac:cxnSpMk id="54" creationId="{48EC50FD-D419-4413-8812-4E9192F610AF}"/>
          </ac:cxnSpMkLst>
        </pc:cxnChg>
        <pc:cxnChg chg="mod">
          <ac:chgData name="Nick Stefani" userId="59292905-21ab-45c4-9a0f-231bc7ccf392" providerId="ADAL" clId="{0FB84295-2A54-458F-BEC0-3F803F0705A8}" dt="2022-01-18T11:42:29.352" v="6033"/>
          <ac:cxnSpMkLst>
            <pc:docMk/>
            <pc:sldMk cId="1546821745" sldId="651"/>
            <ac:cxnSpMk id="61" creationId="{EA53DFF0-B572-4253-9E6A-33A2AFBD68E8}"/>
          </ac:cxnSpMkLst>
        </pc:cxnChg>
        <pc:cxnChg chg="mod">
          <ac:chgData name="Nick Stefani" userId="59292905-21ab-45c4-9a0f-231bc7ccf392" providerId="ADAL" clId="{0FB84295-2A54-458F-BEC0-3F803F0705A8}" dt="2022-01-18T11:42:29.352" v="6033"/>
          <ac:cxnSpMkLst>
            <pc:docMk/>
            <pc:sldMk cId="1546821745" sldId="651"/>
            <ac:cxnSpMk id="62" creationId="{1E417486-FD27-492C-9983-8AEF913A83BA}"/>
          </ac:cxnSpMkLst>
        </pc:cxnChg>
        <pc:cxnChg chg="mod">
          <ac:chgData name="Nick Stefani" userId="59292905-21ab-45c4-9a0f-231bc7ccf392" providerId="ADAL" clId="{0FB84295-2A54-458F-BEC0-3F803F0705A8}" dt="2022-01-18T11:42:29.352" v="6033"/>
          <ac:cxnSpMkLst>
            <pc:docMk/>
            <pc:sldMk cId="1546821745" sldId="651"/>
            <ac:cxnSpMk id="69" creationId="{52D60057-797C-45B0-BC6C-2798365E6B15}"/>
          </ac:cxnSpMkLst>
        </pc:cxnChg>
        <pc:cxnChg chg="mod">
          <ac:chgData name="Nick Stefani" userId="59292905-21ab-45c4-9a0f-231bc7ccf392" providerId="ADAL" clId="{0FB84295-2A54-458F-BEC0-3F803F0705A8}" dt="2022-01-18T11:42:29.352" v="6033"/>
          <ac:cxnSpMkLst>
            <pc:docMk/>
            <pc:sldMk cId="1546821745" sldId="651"/>
            <ac:cxnSpMk id="70" creationId="{79E5E79B-6F5D-4EF1-BFF5-0616DBF11F3F}"/>
          </ac:cxnSpMkLst>
        </pc:cxnChg>
        <pc:cxnChg chg="mod">
          <ac:chgData name="Nick Stefani" userId="59292905-21ab-45c4-9a0f-231bc7ccf392" providerId="ADAL" clId="{0FB84295-2A54-458F-BEC0-3F803F0705A8}" dt="2022-01-18T11:42:29.352" v="6033"/>
          <ac:cxnSpMkLst>
            <pc:docMk/>
            <pc:sldMk cId="1546821745" sldId="651"/>
            <ac:cxnSpMk id="77" creationId="{DDCB5D17-F537-4A23-AA32-6A26744794AD}"/>
          </ac:cxnSpMkLst>
        </pc:cxnChg>
        <pc:cxnChg chg="mod">
          <ac:chgData name="Nick Stefani" userId="59292905-21ab-45c4-9a0f-231bc7ccf392" providerId="ADAL" clId="{0FB84295-2A54-458F-BEC0-3F803F0705A8}" dt="2022-01-18T11:42:29.352" v="6033"/>
          <ac:cxnSpMkLst>
            <pc:docMk/>
            <pc:sldMk cId="1546821745" sldId="651"/>
            <ac:cxnSpMk id="78" creationId="{DD473B8C-0C4D-4C1C-96A6-C437499E2D9B}"/>
          </ac:cxnSpMkLst>
        </pc:cxnChg>
        <pc:cxnChg chg="mod">
          <ac:chgData name="Nick Stefani" userId="59292905-21ab-45c4-9a0f-231bc7ccf392" providerId="ADAL" clId="{0FB84295-2A54-458F-BEC0-3F803F0705A8}" dt="2022-01-18T11:42:29.352" v="6033"/>
          <ac:cxnSpMkLst>
            <pc:docMk/>
            <pc:sldMk cId="1546821745" sldId="651"/>
            <ac:cxnSpMk id="88" creationId="{1F2C846A-61E0-48D3-BD76-112B5D20C55F}"/>
          </ac:cxnSpMkLst>
        </pc:cxnChg>
        <pc:cxnChg chg="mod">
          <ac:chgData name="Nick Stefani" userId="59292905-21ab-45c4-9a0f-231bc7ccf392" providerId="ADAL" clId="{0FB84295-2A54-458F-BEC0-3F803F0705A8}" dt="2022-01-18T11:42:29.352" v="6033"/>
          <ac:cxnSpMkLst>
            <pc:docMk/>
            <pc:sldMk cId="1546821745" sldId="651"/>
            <ac:cxnSpMk id="91" creationId="{40C2280E-AA22-489D-904E-9B42EF2C9296}"/>
          </ac:cxnSpMkLst>
        </pc:cxnChg>
        <pc:cxnChg chg="mod">
          <ac:chgData name="Nick Stefani" userId="59292905-21ab-45c4-9a0f-231bc7ccf392" providerId="ADAL" clId="{0FB84295-2A54-458F-BEC0-3F803F0705A8}" dt="2022-01-18T11:42:29.352" v="6033"/>
          <ac:cxnSpMkLst>
            <pc:docMk/>
            <pc:sldMk cId="1546821745" sldId="651"/>
            <ac:cxnSpMk id="93" creationId="{26C48837-69C8-4FDD-A42F-4266049B7EE9}"/>
          </ac:cxnSpMkLst>
        </pc:cxnChg>
        <pc:cxnChg chg="mod">
          <ac:chgData name="Nick Stefani" userId="59292905-21ab-45c4-9a0f-231bc7ccf392" providerId="ADAL" clId="{0FB84295-2A54-458F-BEC0-3F803F0705A8}" dt="2022-01-18T11:42:29.352" v="6033"/>
          <ac:cxnSpMkLst>
            <pc:docMk/>
            <pc:sldMk cId="1546821745" sldId="651"/>
            <ac:cxnSpMk id="99" creationId="{2D3D691D-D320-4E95-9F5C-A6DE749F7F50}"/>
          </ac:cxnSpMkLst>
        </pc:cxnChg>
        <pc:cxnChg chg="mod">
          <ac:chgData name="Nick Stefani" userId="59292905-21ab-45c4-9a0f-231bc7ccf392" providerId="ADAL" clId="{0FB84295-2A54-458F-BEC0-3F803F0705A8}" dt="2022-01-18T11:42:29.352" v="6033"/>
          <ac:cxnSpMkLst>
            <pc:docMk/>
            <pc:sldMk cId="1546821745" sldId="651"/>
            <ac:cxnSpMk id="100" creationId="{29518B9C-D43B-4DEE-9A10-F1E769EB956D}"/>
          </ac:cxnSpMkLst>
        </pc:cxnChg>
        <pc:cxnChg chg="mod">
          <ac:chgData name="Nick Stefani" userId="59292905-21ab-45c4-9a0f-231bc7ccf392" providerId="ADAL" clId="{0FB84295-2A54-458F-BEC0-3F803F0705A8}" dt="2022-01-18T11:42:29.352" v="6033"/>
          <ac:cxnSpMkLst>
            <pc:docMk/>
            <pc:sldMk cId="1546821745" sldId="651"/>
            <ac:cxnSpMk id="121" creationId="{D272BE22-7081-46B3-B040-4FB777B4106D}"/>
          </ac:cxnSpMkLst>
        </pc:cxnChg>
        <pc:cxnChg chg="mod">
          <ac:chgData name="Nick Stefani" userId="59292905-21ab-45c4-9a0f-231bc7ccf392" providerId="ADAL" clId="{0FB84295-2A54-458F-BEC0-3F803F0705A8}" dt="2022-01-18T11:42:29.352" v="6033"/>
          <ac:cxnSpMkLst>
            <pc:docMk/>
            <pc:sldMk cId="1546821745" sldId="651"/>
            <ac:cxnSpMk id="122" creationId="{4A0EC3C6-889E-40B7-8BE8-40AEC7C28B9A}"/>
          </ac:cxnSpMkLst>
        </pc:cxnChg>
      </pc:sldChg>
      <pc:sldChg chg="mod ord modShow">
        <pc:chgData name="Nick Stefani" userId="59292905-21ab-45c4-9a0f-231bc7ccf392" providerId="ADAL" clId="{0FB84295-2A54-458F-BEC0-3F803F0705A8}" dt="2022-01-18T11:49:34.243" v="6172"/>
        <pc:sldMkLst>
          <pc:docMk/>
          <pc:sldMk cId="2931191920" sldId="652"/>
        </pc:sldMkLst>
      </pc:sldChg>
      <pc:sldChg chg="modSp mod">
        <pc:chgData name="Nick Stefani" userId="59292905-21ab-45c4-9a0f-231bc7ccf392" providerId="ADAL" clId="{0FB84295-2A54-458F-BEC0-3F803F0705A8}" dt="2022-01-18T12:52:21.921" v="7424" actId="1038"/>
        <pc:sldMkLst>
          <pc:docMk/>
          <pc:sldMk cId="52276481" sldId="653"/>
        </pc:sldMkLst>
        <pc:spChg chg="mod">
          <ac:chgData name="Nick Stefani" userId="59292905-21ab-45c4-9a0f-231bc7ccf392" providerId="ADAL" clId="{0FB84295-2A54-458F-BEC0-3F803F0705A8}" dt="2022-01-18T12:51:49.796" v="7395" actId="20577"/>
          <ac:spMkLst>
            <pc:docMk/>
            <pc:sldMk cId="52276481" sldId="653"/>
            <ac:spMk id="3" creationId="{C951DBA4-92A2-47B6-8D80-D1A75D1CE47D}"/>
          </ac:spMkLst>
        </pc:spChg>
        <pc:spChg chg="mod">
          <ac:chgData name="Nick Stefani" userId="59292905-21ab-45c4-9a0f-231bc7ccf392" providerId="ADAL" clId="{0FB84295-2A54-458F-BEC0-3F803F0705A8}" dt="2022-01-18T12:51:58.164" v="7398" actId="1076"/>
          <ac:spMkLst>
            <pc:docMk/>
            <pc:sldMk cId="52276481" sldId="653"/>
            <ac:spMk id="32" creationId="{DAAD44DF-49E9-47ED-B2AF-31EAE6003EBA}"/>
          </ac:spMkLst>
        </pc:spChg>
        <pc:spChg chg="mod">
          <ac:chgData name="Nick Stefani" userId="59292905-21ab-45c4-9a0f-231bc7ccf392" providerId="ADAL" clId="{0FB84295-2A54-458F-BEC0-3F803F0705A8}" dt="2022-01-18T12:52:21.921" v="7424" actId="1038"/>
          <ac:spMkLst>
            <pc:docMk/>
            <pc:sldMk cId="52276481" sldId="653"/>
            <ac:spMk id="47" creationId="{0899D531-FA07-42F7-B4F1-DC7BE91E1DC0}"/>
          </ac:spMkLst>
        </pc:spChg>
        <pc:spChg chg="mod">
          <ac:chgData name="Nick Stefani" userId="59292905-21ab-45c4-9a0f-231bc7ccf392" providerId="ADAL" clId="{0FB84295-2A54-458F-BEC0-3F803F0705A8}" dt="2022-01-18T12:52:16.421" v="7413" actId="1038"/>
          <ac:spMkLst>
            <pc:docMk/>
            <pc:sldMk cId="52276481" sldId="653"/>
            <ac:spMk id="52" creationId="{FFDCAB84-C904-4D49-A3E7-12B126F06C65}"/>
          </ac:spMkLst>
        </pc:spChg>
        <pc:spChg chg="mod">
          <ac:chgData name="Nick Stefani" userId="59292905-21ab-45c4-9a0f-231bc7ccf392" providerId="ADAL" clId="{0FB84295-2A54-458F-BEC0-3F803F0705A8}" dt="2022-01-18T12:52:16.421" v="7413" actId="1038"/>
          <ac:spMkLst>
            <pc:docMk/>
            <pc:sldMk cId="52276481" sldId="653"/>
            <ac:spMk id="104" creationId="{17BE4C6E-33FC-44B3-B6FE-895A7E210721}"/>
          </ac:spMkLst>
        </pc:spChg>
        <pc:grpChg chg="mod">
          <ac:chgData name="Nick Stefani" userId="59292905-21ab-45c4-9a0f-231bc7ccf392" providerId="ADAL" clId="{0FB84295-2A54-458F-BEC0-3F803F0705A8}" dt="2022-01-18T12:52:16.421" v="7413" actId="1038"/>
          <ac:grpSpMkLst>
            <pc:docMk/>
            <pc:sldMk cId="52276481" sldId="653"/>
            <ac:grpSpMk id="53" creationId="{5E230157-E63E-4677-9997-2EDBAE1F3292}"/>
          </ac:grpSpMkLst>
        </pc:grpChg>
        <pc:grpChg chg="mod">
          <ac:chgData name="Nick Stefani" userId="59292905-21ab-45c4-9a0f-231bc7ccf392" providerId="ADAL" clId="{0FB84295-2A54-458F-BEC0-3F803F0705A8}" dt="2022-01-18T12:52:16.421" v="7413" actId="1038"/>
          <ac:grpSpMkLst>
            <pc:docMk/>
            <pc:sldMk cId="52276481" sldId="653"/>
            <ac:grpSpMk id="91" creationId="{CB730868-7CD1-4B61-8FAB-E066C679122B}"/>
          </ac:grpSpMkLst>
        </pc:grpChg>
        <pc:grpChg chg="mod">
          <ac:chgData name="Nick Stefani" userId="59292905-21ab-45c4-9a0f-231bc7ccf392" providerId="ADAL" clId="{0FB84295-2A54-458F-BEC0-3F803F0705A8}" dt="2022-01-18T12:52:16.421" v="7413" actId="1038"/>
          <ac:grpSpMkLst>
            <pc:docMk/>
            <pc:sldMk cId="52276481" sldId="653"/>
            <ac:grpSpMk id="100" creationId="{3280CECE-CB75-4D9D-8E6F-B6449236303A}"/>
          </ac:grpSpMkLst>
        </pc:grpChg>
        <pc:grpChg chg="mod">
          <ac:chgData name="Nick Stefani" userId="59292905-21ab-45c4-9a0f-231bc7ccf392" providerId="ADAL" clId="{0FB84295-2A54-458F-BEC0-3F803F0705A8}" dt="2022-01-18T12:52:16.421" v="7413" actId="1038"/>
          <ac:grpSpMkLst>
            <pc:docMk/>
            <pc:sldMk cId="52276481" sldId="653"/>
            <ac:grpSpMk id="136" creationId="{0C80B12A-6AAB-4938-8497-806554CF0854}"/>
          </ac:grpSpMkLst>
        </pc:grpChg>
      </pc:sldChg>
      <pc:sldChg chg="addSp delSp modSp new mod">
        <pc:chgData name="Nick Stefani" userId="59292905-21ab-45c4-9a0f-231bc7ccf392" providerId="ADAL" clId="{0FB84295-2A54-458F-BEC0-3F803F0705A8}" dt="2021-12-20T14:46:08.512" v="3290" actId="1076"/>
        <pc:sldMkLst>
          <pc:docMk/>
          <pc:sldMk cId="2049947296" sldId="654"/>
        </pc:sldMkLst>
        <pc:spChg chg="mod">
          <ac:chgData name="Nick Stefani" userId="59292905-21ab-45c4-9a0f-231bc7ccf392" providerId="ADAL" clId="{0FB84295-2A54-458F-BEC0-3F803F0705A8}" dt="2021-12-20T14:46:04.815" v="3289" actId="20577"/>
          <ac:spMkLst>
            <pc:docMk/>
            <pc:sldMk cId="2049947296" sldId="654"/>
            <ac:spMk id="3" creationId="{3192C3EC-7805-4A8C-B256-297D7CEA4D35}"/>
          </ac:spMkLst>
        </pc:spChg>
        <pc:spChg chg="add del mod">
          <ac:chgData name="Nick Stefani" userId="59292905-21ab-45c4-9a0f-231bc7ccf392" providerId="ADAL" clId="{0FB84295-2A54-458F-BEC0-3F803F0705A8}" dt="2021-12-20T14:40:40.980" v="3076" actId="478"/>
          <ac:spMkLst>
            <pc:docMk/>
            <pc:sldMk cId="2049947296" sldId="654"/>
            <ac:spMk id="4" creationId="{AFD34F1A-9F90-4287-8EFB-68ECCCDD11E8}"/>
          </ac:spMkLst>
        </pc:spChg>
        <pc:spChg chg="add mod">
          <ac:chgData name="Nick Stefani" userId="59292905-21ab-45c4-9a0f-231bc7ccf392" providerId="ADAL" clId="{0FB84295-2A54-458F-BEC0-3F803F0705A8}" dt="2021-12-20T14:46:08.512" v="3290" actId="1076"/>
          <ac:spMkLst>
            <pc:docMk/>
            <pc:sldMk cId="2049947296" sldId="654"/>
            <ac:spMk id="6" creationId="{3A79AEFA-DDE4-46CA-80F0-83876D94D0CF}"/>
          </ac:spMkLst>
        </pc:spChg>
        <pc:spChg chg="mod">
          <ac:chgData name="Nick Stefani" userId="59292905-21ab-45c4-9a0f-231bc7ccf392" providerId="ADAL" clId="{0FB84295-2A54-458F-BEC0-3F803F0705A8}" dt="2021-12-20T14:39:46.225" v="3056"/>
          <ac:spMkLst>
            <pc:docMk/>
            <pc:sldMk cId="2049947296" sldId="654"/>
            <ac:spMk id="9" creationId="{C241262D-6AC2-47FB-8274-9299AA432AD2}"/>
          </ac:spMkLst>
        </pc:spChg>
        <pc:spChg chg="mod">
          <ac:chgData name="Nick Stefani" userId="59292905-21ab-45c4-9a0f-231bc7ccf392" providerId="ADAL" clId="{0FB84295-2A54-458F-BEC0-3F803F0705A8}" dt="2021-12-20T14:39:46.225" v="3056"/>
          <ac:spMkLst>
            <pc:docMk/>
            <pc:sldMk cId="2049947296" sldId="654"/>
            <ac:spMk id="10" creationId="{13F74A70-340B-4489-B5CB-6DB878F0E220}"/>
          </ac:spMkLst>
        </pc:spChg>
        <pc:spChg chg="mod">
          <ac:chgData name="Nick Stefani" userId="59292905-21ab-45c4-9a0f-231bc7ccf392" providerId="ADAL" clId="{0FB84295-2A54-458F-BEC0-3F803F0705A8}" dt="2021-12-20T14:39:46.225" v="3056"/>
          <ac:spMkLst>
            <pc:docMk/>
            <pc:sldMk cId="2049947296" sldId="654"/>
            <ac:spMk id="11" creationId="{91497723-E169-439A-BC94-AAE05104EE6D}"/>
          </ac:spMkLst>
        </pc:spChg>
        <pc:spChg chg="mod">
          <ac:chgData name="Nick Stefani" userId="59292905-21ab-45c4-9a0f-231bc7ccf392" providerId="ADAL" clId="{0FB84295-2A54-458F-BEC0-3F803F0705A8}" dt="2021-12-20T14:39:56.393" v="3062" actId="1076"/>
          <ac:spMkLst>
            <pc:docMk/>
            <pc:sldMk cId="2049947296" sldId="654"/>
            <ac:spMk id="12" creationId="{2941CFF6-ADE9-49A1-A32E-C05864ED70ED}"/>
          </ac:spMkLst>
        </pc:spChg>
        <pc:spChg chg="mod">
          <ac:chgData name="Nick Stefani" userId="59292905-21ab-45c4-9a0f-231bc7ccf392" providerId="ADAL" clId="{0FB84295-2A54-458F-BEC0-3F803F0705A8}" dt="2021-12-20T14:39:54.833" v="3061" actId="1076"/>
          <ac:spMkLst>
            <pc:docMk/>
            <pc:sldMk cId="2049947296" sldId="654"/>
            <ac:spMk id="13" creationId="{9A778D6A-5940-4DD3-8068-BB7A2F468815}"/>
          </ac:spMkLst>
        </pc:spChg>
        <pc:spChg chg="mod">
          <ac:chgData name="Nick Stefani" userId="59292905-21ab-45c4-9a0f-231bc7ccf392" providerId="ADAL" clId="{0FB84295-2A54-458F-BEC0-3F803F0705A8}" dt="2021-12-20T14:39:58.609" v="3063" actId="1076"/>
          <ac:spMkLst>
            <pc:docMk/>
            <pc:sldMk cId="2049947296" sldId="654"/>
            <ac:spMk id="14" creationId="{A6126650-435A-4F11-B0DE-61873257C052}"/>
          </ac:spMkLst>
        </pc:spChg>
        <pc:spChg chg="add mod">
          <ac:chgData name="Nick Stefani" userId="59292905-21ab-45c4-9a0f-231bc7ccf392" providerId="ADAL" clId="{0FB84295-2A54-458F-BEC0-3F803F0705A8}" dt="2021-12-20T14:46:08.512" v="3290" actId="1076"/>
          <ac:spMkLst>
            <pc:docMk/>
            <pc:sldMk cId="2049947296" sldId="654"/>
            <ac:spMk id="16" creationId="{FEB888B8-0E0B-4A8B-8C8E-D47D8AA566A3}"/>
          </ac:spMkLst>
        </pc:spChg>
        <pc:spChg chg="add mod">
          <ac:chgData name="Nick Stefani" userId="59292905-21ab-45c4-9a0f-231bc7ccf392" providerId="ADAL" clId="{0FB84295-2A54-458F-BEC0-3F803F0705A8}" dt="2021-12-20T14:46:08.512" v="3290" actId="1076"/>
          <ac:spMkLst>
            <pc:docMk/>
            <pc:sldMk cId="2049947296" sldId="654"/>
            <ac:spMk id="17" creationId="{A5D7263D-446D-45B1-BFE5-EA1C5A7ED62F}"/>
          </ac:spMkLst>
        </pc:spChg>
        <pc:spChg chg="add mod">
          <ac:chgData name="Nick Stefani" userId="59292905-21ab-45c4-9a0f-231bc7ccf392" providerId="ADAL" clId="{0FB84295-2A54-458F-BEC0-3F803F0705A8}" dt="2021-12-20T14:46:08.512" v="3290" actId="1076"/>
          <ac:spMkLst>
            <pc:docMk/>
            <pc:sldMk cId="2049947296" sldId="654"/>
            <ac:spMk id="18" creationId="{327917AD-19A8-46FC-B7B1-B1780A9DAA64}"/>
          </ac:spMkLst>
        </pc:spChg>
        <pc:spChg chg="add mod">
          <ac:chgData name="Nick Stefani" userId="59292905-21ab-45c4-9a0f-231bc7ccf392" providerId="ADAL" clId="{0FB84295-2A54-458F-BEC0-3F803F0705A8}" dt="2021-12-20T14:46:08.512" v="3290" actId="1076"/>
          <ac:spMkLst>
            <pc:docMk/>
            <pc:sldMk cId="2049947296" sldId="654"/>
            <ac:spMk id="19" creationId="{F81A3A41-65C1-4F1A-811F-ABE58C12D6BA}"/>
          </ac:spMkLst>
        </pc:spChg>
        <pc:spChg chg="add mod">
          <ac:chgData name="Nick Stefani" userId="59292905-21ab-45c4-9a0f-231bc7ccf392" providerId="ADAL" clId="{0FB84295-2A54-458F-BEC0-3F803F0705A8}" dt="2021-12-20T14:46:08.512" v="3290" actId="1076"/>
          <ac:spMkLst>
            <pc:docMk/>
            <pc:sldMk cId="2049947296" sldId="654"/>
            <ac:spMk id="20" creationId="{A5837CB1-17F6-4472-BF5B-0FF1B74CF91B}"/>
          </ac:spMkLst>
        </pc:spChg>
        <pc:spChg chg="add mod">
          <ac:chgData name="Nick Stefani" userId="59292905-21ab-45c4-9a0f-231bc7ccf392" providerId="ADAL" clId="{0FB84295-2A54-458F-BEC0-3F803F0705A8}" dt="2021-12-20T14:46:08.512" v="3290" actId="1076"/>
          <ac:spMkLst>
            <pc:docMk/>
            <pc:sldMk cId="2049947296" sldId="654"/>
            <ac:spMk id="21" creationId="{3D9D2369-EC1E-4F64-904C-B21065B5B2DE}"/>
          </ac:spMkLst>
        </pc:spChg>
        <pc:spChg chg="add mod">
          <ac:chgData name="Nick Stefani" userId="59292905-21ab-45c4-9a0f-231bc7ccf392" providerId="ADAL" clId="{0FB84295-2A54-458F-BEC0-3F803F0705A8}" dt="2021-12-20T14:46:08.512" v="3290" actId="1076"/>
          <ac:spMkLst>
            <pc:docMk/>
            <pc:sldMk cId="2049947296" sldId="654"/>
            <ac:spMk id="22" creationId="{CDCC8EAF-6A2E-49EA-9ADA-FC6CEB2543F1}"/>
          </ac:spMkLst>
        </pc:spChg>
        <pc:grpChg chg="add mod">
          <ac:chgData name="Nick Stefani" userId="59292905-21ab-45c4-9a0f-231bc7ccf392" providerId="ADAL" clId="{0FB84295-2A54-458F-BEC0-3F803F0705A8}" dt="2021-12-20T14:46:08.512" v="3290" actId="1076"/>
          <ac:grpSpMkLst>
            <pc:docMk/>
            <pc:sldMk cId="2049947296" sldId="654"/>
            <ac:grpSpMk id="8" creationId="{AB33C6E9-E867-414B-9FBB-082EDA18D499}"/>
          </ac:grpSpMkLst>
        </pc:grpChg>
        <pc:graphicFrameChg chg="add del mod modGraphic">
          <ac:chgData name="Nick Stefani" userId="59292905-21ab-45c4-9a0f-231bc7ccf392" providerId="ADAL" clId="{0FB84295-2A54-458F-BEC0-3F803F0705A8}" dt="2021-12-20T14:40:24.468" v="3071" actId="478"/>
          <ac:graphicFrameMkLst>
            <pc:docMk/>
            <pc:sldMk cId="2049947296" sldId="654"/>
            <ac:graphicFrameMk id="7" creationId="{A5D2389E-DB5C-4A16-92FD-605091F8AC59}"/>
          </ac:graphicFrameMkLst>
        </pc:graphicFrameChg>
      </pc:sldChg>
      <pc:sldChg chg="modSp mod ord modShow addCm modCm">
        <pc:chgData name="Nick Stefani" userId="59292905-21ab-45c4-9a0f-231bc7ccf392" providerId="ADAL" clId="{0FB84295-2A54-458F-BEC0-3F803F0705A8}" dt="2022-01-18T11:34:49.104" v="5716"/>
        <pc:sldMkLst>
          <pc:docMk/>
          <pc:sldMk cId="2972872806" sldId="656"/>
        </pc:sldMkLst>
        <pc:spChg chg="mod">
          <ac:chgData name="Nick Stefani" userId="59292905-21ab-45c4-9a0f-231bc7ccf392" providerId="ADAL" clId="{0FB84295-2A54-458F-BEC0-3F803F0705A8}" dt="2022-01-18T10:50:20.539" v="4517" actId="1076"/>
          <ac:spMkLst>
            <pc:docMk/>
            <pc:sldMk cId="2972872806" sldId="656"/>
            <ac:spMk id="36" creationId="{D95E2849-F8B1-4A21-A4A3-2AD49227F1E0}"/>
          </ac:spMkLst>
        </pc:spChg>
      </pc:sldChg>
      <pc:sldChg chg="mod ord modShow">
        <pc:chgData name="Nick Stefani" userId="59292905-21ab-45c4-9a0f-231bc7ccf392" providerId="ADAL" clId="{0FB84295-2A54-458F-BEC0-3F803F0705A8}" dt="2022-01-18T11:34:49.104" v="5716"/>
        <pc:sldMkLst>
          <pc:docMk/>
          <pc:sldMk cId="2679224172" sldId="657"/>
        </pc:sldMkLst>
      </pc:sldChg>
      <pc:sldChg chg="modSp mod">
        <pc:chgData name="Nick Stefani" userId="59292905-21ab-45c4-9a0f-231bc7ccf392" providerId="ADAL" clId="{0FB84295-2A54-458F-BEC0-3F803F0705A8}" dt="2022-01-18T12:52:38.861" v="7443" actId="1035"/>
        <pc:sldMkLst>
          <pc:docMk/>
          <pc:sldMk cId="4023482219" sldId="658"/>
        </pc:sldMkLst>
        <pc:spChg chg="mod">
          <ac:chgData name="Nick Stefani" userId="59292905-21ab-45c4-9a0f-231bc7ccf392" providerId="ADAL" clId="{0FB84295-2A54-458F-BEC0-3F803F0705A8}" dt="2022-01-18T12:52:32.054" v="7433" actId="20577"/>
          <ac:spMkLst>
            <pc:docMk/>
            <pc:sldMk cId="4023482219" sldId="658"/>
            <ac:spMk id="3" creationId="{C951DBA4-92A2-47B6-8D80-D1A75D1CE47D}"/>
          </ac:spMkLst>
        </pc:spChg>
        <pc:spChg chg="mod">
          <ac:chgData name="Nick Stefani" userId="59292905-21ab-45c4-9a0f-231bc7ccf392" providerId="ADAL" clId="{0FB84295-2A54-458F-BEC0-3F803F0705A8}" dt="2022-01-18T12:52:38.861" v="7443" actId="1035"/>
          <ac:spMkLst>
            <pc:docMk/>
            <pc:sldMk cId="4023482219" sldId="658"/>
            <ac:spMk id="70" creationId="{76241E74-7F24-4869-9E22-34408A4FCC2B}"/>
          </ac:spMkLst>
        </pc:spChg>
        <pc:spChg chg="mod">
          <ac:chgData name="Nick Stefani" userId="59292905-21ab-45c4-9a0f-231bc7ccf392" providerId="ADAL" clId="{0FB84295-2A54-458F-BEC0-3F803F0705A8}" dt="2022-01-18T12:52:38.861" v="7443" actId="1035"/>
          <ac:spMkLst>
            <pc:docMk/>
            <pc:sldMk cId="4023482219" sldId="658"/>
            <ac:spMk id="138" creationId="{10AE639A-62EE-4016-96B6-B4CA4622EFFD}"/>
          </ac:spMkLst>
        </pc:spChg>
        <pc:grpChg chg="mod">
          <ac:chgData name="Nick Stefani" userId="59292905-21ab-45c4-9a0f-231bc7ccf392" providerId="ADAL" clId="{0FB84295-2A54-458F-BEC0-3F803F0705A8}" dt="2022-01-18T12:52:38.861" v="7443" actId="1035"/>
          <ac:grpSpMkLst>
            <pc:docMk/>
            <pc:sldMk cId="4023482219" sldId="658"/>
            <ac:grpSpMk id="102" creationId="{7DD784DC-E813-4033-B193-3D265FFFB2EF}"/>
          </ac:grpSpMkLst>
        </pc:grpChg>
        <pc:picChg chg="mod">
          <ac:chgData name="Nick Stefani" userId="59292905-21ab-45c4-9a0f-231bc7ccf392" providerId="ADAL" clId="{0FB84295-2A54-458F-BEC0-3F803F0705A8}" dt="2022-01-18T12:52:38.861" v="7443" actId="1035"/>
          <ac:picMkLst>
            <pc:docMk/>
            <pc:sldMk cId="4023482219" sldId="658"/>
            <ac:picMk id="100" creationId="{7ABB7C77-BCD3-42E5-AED7-C3A56E8456AC}"/>
          </ac:picMkLst>
        </pc:picChg>
        <pc:picChg chg="mod">
          <ac:chgData name="Nick Stefani" userId="59292905-21ab-45c4-9a0f-231bc7ccf392" providerId="ADAL" clId="{0FB84295-2A54-458F-BEC0-3F803F0705A8}" dt="2022-01-18T12:52:38.861" v="7443" actId="1035"/>
          <ac:picMkLst>
            <pc:docMk/>
            <pc:sldMk cId="4023482219" sldId="658"/>
            <ac:picMk id="101" creationId="{64AE2C8E-AB60-4B61-A2C2-2CC7ED6D8DEE}"/>
          </ac:picMkLst>
        </pc:picChg>
        <pc:cxnChg chg="mod">
          <ac:chgData name="Nick Stefani" userId="59292905-21ab-45c4-9a0f-231bc7ccf392" providerId="ADAL" clId="{0FB84295-2A54-458F-BEC0-3F803F0705A8}" dt="2022-01-18T12:52:38.861" v="7443" actId="1035"/>
          <ac:cxnSpMkLst>
            <pc:docMk/>
            <pc:sldMk cId="4023482219" sldId="658"/>
            <ac:cxnSpMk id="129" creationId="{A119399B-D5AC-4C02-B20E-431090E279E4}"/>
          </ac:cxnSpMkLst>
        </pc:cxnChg>
      </pc:sldChg>
      <pc:sldChg chg="modSp mod">
        <pc:chgData name="Nick Stefani" userId="59292905-21ab-45c4-9a0f-231bc7ccf392" providerId="ADAL" clId="{0FB84295-2A54-458F-BEC0-3F803F0705A8}" dt="2022-01-18T14:44:33.359" v="8182" actId="20577"/>
        <pc:sldMkLst>
          <pc:docMk/>
          <pc:sldMk cId="2141459715" sldId="659"/>
        </pc:sldMkLst>
        <pc:spChg chg="mod">
          <ac:chgData name="Nick Stefani" userId="59292905-21ab-45c4-9a0f-231bc7ccf392" providerId="ADAL" clId="{0FB84295-2A54-458F-BEC0-3F803F0705A8}" dt="2022-01-18T14:44:33.359" v="8182" actId="20577"/>
          <ac:spMkLst>
            <pc:docMk/>
            <pc:sldMk cId="2141459715" sldId="659"/>
            <ac:spMk id="3" creationId="{C951DBA4-92A2-47B6-8D80-D1A75D1CE47D}"/>
          </ac:spMkLst>
        </pc:spChg>
        <pc:spChg chg="mod">
          <ac:chgData name="Nick Stefani" userId="59292905-21ab-45c4-9a0f-231bc7ccf392" providerId="ADAL" clId="{0FB84295-2A54-458F-BEC0-3F803F0705A8}" dt="2022-01-18T12:55:26.692" v="7469" actId="1035"/>
          <ac:spMkLst>
            <pc:docMk/>
            <pc:sldMk cId="2141459715" sldId="659"/>
            <ac:spMk id="32" creationId="{DAAD44DF-49E9-47ED-B2AF-31EAE6003EBA}"/>
          </ac:spMkLst>
        </pc:spChg>
        <pc:spChg chg="mod">
          <ac:chgData name="Nick Stefani" userId="59292905-21ab-45c4-9a0f-231bc7ccf392" providerId="ADAL" clId="{0FB84295-2A54-458F-BEC0-3F803F0705A8}" dt="2022-01-18T12:55:26.692" v="7469" actId="1035"/>
          <ac:spMkLst>
            <pc:docMk/>
            <pc:sldMk cId="2141459715" sldId="659"/>
            <ac:spMk id="81" creationId="{52991D33-BD0F-4949-AFCF-B7CFF6C4E798}"/>
          </ac:spMkLst>
        </pc:spChg>
        <pc:spChg chg="mod">
          <ac:chgData name="Nick Stefani" userId="59292905-21ab-45c4-9a0f-231bc7ccf392" providerId="ADAL" clId="{0FB84295-2A54-458F-BEC0-3F803F0705A8}" dt="2022-01-18T12:55:26.692" v="7469" actId="1035"/>
          <ac:spMkLst>
            <pc:docMk/>
            <pc:sldMk cId="2141459715" sldId="659"/>
            <ac:spMk id="87" creationId="{8BFC869F-2F9E-4686-8601-EE04D9928F15}"/>
          </ac:spMkLst>
        </pc:spChg>
        <pc:grpChg chg="mod">
          <ac:chgData name="Nick Stefani" userId="59292905-21ab-45c4-9a0f-231bc7ccf392" providerId="ADAL" clId="{0FB84295-2A54-458F-BEC0-3F803F0705A8}" dt="2022-01-18T12:55:26.692" v="7469" actId="1035"/>
          <ac:grpSpMkLst>
            <pc:docMk/>
            <pc:sldMk cId="2141459715" sldId="659"/>
            <ac:grpSpMk id="4" creationId="{3B7739AA-F48F-4705-AE56-5139BAEE586E}"/>
          </ac:grpSpMkLst>
        </pc:grpChg>
        <pc:grpChg chg="mod">
          <ac:chgData name="Nick Stefani" userId="59292905-21ab-45c4-9a0f-231bc7ccf392" providerId="ADAL" clId="{0FB84295-2A54-458F-BEC0-3F803F0705A8}" dt="2022-01-18T12:55:26.692" v="7469" actId="1035"/>
          <ac:grpSpMkLst>
            <pc:docMk/>
            <pc:sldMk cId="2141459715" sldId="659"/>
            <ac:grpSpMk id="51" creationId="{606C330A-5BB0-4C69-9F72-2F81B3C10A37}"/>
          </ac:grpSpMkLst>
        </pc:grpChg>
        <pc:grpChg chg="mod">
          <ac:chgData name="Nick Stefani" userId="59292905-21ab-45c4-9a0f-231bc7ccf392" providerId="ADAL" clId="{0FB84295-2A54-458F-BEC0-3F803F0705A8}" dt="2022-01-18T12:55:26.692" v="7469" actId="1035"/>
          <ac:grpSpMkLst>
            <pc:docMk/>
            <pc:sldMk cId="2141459715" sldId="659"/>
            <ac:grpSpMk id="147" creationId="{2C97E7AB-E026-445E-8D41-A6C020FCA307}"/>
          </ac:grpSpMkLst>
        </pc:grpChg>
      </pc:sldChg>
      <pc:sldChg chg="modSp mod ord addCm modCm">
        <pc:chgData name="Nick Stefani" userId="59292905-21ab-45c4-9a0f-231bc7ccf392" providerId="ADAL" clId="{0FB84295-2A54-458F-BEC0-3F803F0705A8}" dt="2022-01-18T14:41:28.037" v="8163"/>
        <pc:sldMkLst>
          <pc:docMk/>
          <pc:sldMk cId="3958123083" sldId="662"/>
        </pc:sldMkLst>
        <pc:spChg chg="mod">
          <ac:chgData name="Nick Stefani" userId="59292905-21ab-45c4-9a0f-231bc7ccf392" providerId="ADAL" clId="{0FB84295-2A54-458F-BEC0-3F803F0705A8}" dt="2022-01-18T12:46:31.563" v="6936" actId="20577"/>
          <ac:spMkLst>
            <pc:docMk/>
            <pc:sldMk cId="3958123083" sldId="662"/>
            <ac:spMk id="4" creationId="{4D7EB058-94E1-4C75-B2DE-3076C550EFA6}"/>
          </ac:spMkLst>
        </pc:spChg>
      </pc:sldChg>
      <pc:sldChg chg="mod ord modShow addCm delCm modNotesTx">
        <pc:chgData name="Nick Stefani" userId="59292905-21ab-45c4-9a0f-231bc7ccf392" providerId="ADAL" clId="{0FB84295-2A54-458F-BEC0-3F803F0705A8}" dt="2022-01-18T11:33:55.885" v="5696"/>
        <pc:sldMkLst>
          <pc:docMk/>
          <pc:sldMk cId="745248734" sldId="663"/>
        </pc:sldMkLst>
      </pc:sldChg>
      <pc:sldChg chg="mod ord modShow addCm">
        <pc:chgData name="Nick Stefani" userId="59292905-21ab-45c4-9a0f-231bc7ccf392" providerId="ADAL" clId="{0FB84295-2A54-458F-BEC0-3F803F0705A8}" dt="2022-01-18T11:33:55.885" v="5696"/>
        <pc:sldMkLst>
          <pc:docMk/>
          <pc:sldMk cId="3458377386" sldId="664"/>
        </pc:sldMkLst>
      </pc:sldChg>
      <pc:sldChg chg="mod ord modShow addCm">
        <pc:chgData name="Nick Stefani" userId="59292905-21ab-45c4-9a0f-231bc7ccf392" providerId="ADAL" clId="{0FB84295-2A54-458F-BEC0-3F803F0705A8}" dt="2022-01-18T11:33:55.885" v="5696"/>
        <pc:sldMkLst>
          <pc:docMk/>
          <pc:sldMk cId="1511476793" sldId="665"/>
        </pc:sldMkLst>
      </pc:sldChg>
      <pc:sldChg chg="mod ord modShow addCm">
        <pc:chgData name="Nick Stefani" userId="59292905-21ab-45c4-9a0f-231bc7ccf392" providerId="ADAL" clId="{0FB84295-2A54-458F-BEC0-3F803F0705A8}" dt="2022-01-18T11:33:55.885" v="5696"/>
        <pc:sldMkLst>
          <pc:docMk/>
          <pc:sldMk cId="858743720" sldId="666"/>
        </pc:sldMkLst>
      </pc:sldChg>
      <pc:sldChg chg="addSp delSp modSp add mod modAnim addCm modCm modNotesTx">
        <pc:chgData name="Nick Stefani" userId="59292905-21ab-45c4-9a0f-231bc7ccf392" providerId="ADAL" clId="{0FB84295-2A54-458F-BEC0-3F803F0705A8}" dt="2022-01-21T09:36:32.025" v="8405" actId="20577"/>
        <pc:sldMkLst>
          <pc:docMk/>
          <pc:sldMk cId="3479810144" sldId="667"/>
        </pc:sldMkLst>
        <pc:spChg chg="mod">
          <ac:chgData name="Nick Stefani" userId="59292905-21ab-45c4-9a0f-231bc7ccf392" providerId="ADAL" clId="{0FB84295-2A54-458F-BEC0-3F803F0705A8}" dt="2022-01-05T08:49:47.905" v="3696" actId="1035"/>
          <ac:spMkLst>
            <pc:docMk/>
            <pc:sldMk cId="3479810144" sldId="667"/>
            <ac:spMk id="2" creationId="{C3796562-EED7-4096-A216-0DB59957BF5A}"/>
          </ac:spMkLst>
        </pc:spChg>
        <pc:spChg chg="mod">
          <ac:chgData name="Nick Stefani" userId="59292905-21ab-45c4-9a0f-231bc7ccf392" providerId="ADAL" clId="{0FB84295-2A54-458F-BEC0-3F803F0705A8}" dt="2022-01-05T09:04:11.800" v="3822" actId="14100"/>
          <ac:spMkLst>
            <pc:docMk/>
            <pc:sldMk cId="3479810144" sldId="667"/>
            <ac:spMk id="6" creationId="{3F0E8355-181D-4B53-8480-36C98A5222CD}"/>
          </ac:spMkLst>
        </pc:spChg>
        <pc:spChg chg="add mod">
          <ac:chgData name="Nick Stefani" userId="59292905-21ab-45c4-9a0f-231bc7ccf392" providerId="ADAL" clId="{0FB84295-2A54-458F-BEC0-3F803F0705A8}" dt="2022-01-21T09:31:52.607" v="8250" actId="20577"/>
          <ac:spMkLst>
            <pc:docMk/>
            <pc:sldMk cId="3479810144" sldId="667"/>
            <ac:spMk id="7" creationId="{6178DD5D-CD87-4897-AA83-78B24A6CBC17}"/>
          </ac:spMkLst>
        </pc:spChg>
        <pc:spChg chg="add mod">
          <ac:chgData name="Nick Stefani" userId="59292905-21ab-45c4-9a0f-231bc7ccf392" providerId="ADAL" clId="{0FB84295-2A54-458F-BEC0-3F803F0705A8}" dt="2022-01-21T09:31:26.543" v="8237" actId="20577"/>
          <ac:spMkLst>
            <pc:docMk/>
            <pc:sldMk cId="3479810144" sldId="667"/>
            <ac:spMk id="8" creationId="{8C050520-DF6D-4BF2-981F-3A092AF6B65D}"/>
          </ac:spMkLst>
        </pc:spChg>
        <pc:spChg chg="add del mod">
          <ac:chgData name="Nick Stefani" userId="59292905-21ab-45c4-9a0f-231bc7ccf392" providerId="ADAL" clId="{0FB84295-2A54-458F-BEC0-3F803F0705A8}" dt="2022-01-05T08:47:06.410" v="3451" actId="478"/>
          <ac:spMkLst>
            <pc:docMk/>
            <pc:sldMk cId="3479810144" sldId="667"/>
            <ac:spMk id="9" creationId="{7F9F2561-FED1-4CAA-A092-B6EF8B9F30EC}"/>
          </ac:spMkLst>
        </pc:spChg>
        <pc:spChg chg="add mod">
          <ac:chgData name="Nick Stefani" userId="59292905-21ab-45c4-9a0f-231bc7ccf392" providerId="ADAL" clId="{0FB84295-2A54-458F-BEC0-3F803F0705A8}" dt="2022-01-21T09:34:24.393" v="8381" actId="20577"/>
          <ac:spMkLst>
            <pc:docMk/>
            <pc:sldMk cId="3479810144" sldId="667"/>
            <ac:spMk id="10" creationId="{0EB8A723-7BCB-42AD-B805-DF9B67B95A32}"/>
          </ac:spMkLst>
        </pc:spChg>
        <pc:spChg chg="add mod">
          <ac:chgData name="Nick Stefani" userId="59292905-21ab-45c4-9a0f-231bc7ccf392" providerId="ADAL" clId="{0FB84295-2A54-458F-BEC0-3F803F0705A8}" dt="2022-01-21T09:32:32.893" v="8293" actId="20577"/>
          <ac:spMkLst>
            <pc:docMk/>
            <pc:sldMk cId="3479810144" sldId="667"/>
            <ac:spMk id="11" creationId="{B7E2A6E0-DA3E-4720-A088-7EAE78FAC34C}"/>
          </ac:spMkLst>
        </pc:spChg>
        <pc:spChg chg="add mod">
          <ac:chgData name="Nick Stefani" userId="59292905-21ab-45c4-9a0f-231bc7ccf392" providerId="ADAL" clId="{0FB84295-2A54-458F-BEC0-3F803F0705A8}" dt="2022-01-21T09:36:32.025" v="8405" actId="20577"/>
          <ac:spMkLst>
            <pc:docMk/>
            <pc:sldMk cId="3479810144" sldId="667"/>
            <ac:spMk id="12" creationId="{8EF8FA99-447B-4DBA-98B9-D50B2DD510DD}"/>
          </ac:spMkLst>
        </pc:spChg>
        <pc:graphicFrameChg chg="mod">
          <ac:chgData name="Nick Stefani" userId="59292905-21ab-45c4-9a0f-231bc7ccf392" providerId="ADAL" clId="{0FB84295-2A54-458F-BEC0-3F803F0705A8}" dt="2022-01-18T13:02:22.130" v="7495" actId="20577"/>
          <ac:graphicFrameMkLst>
            <pc:docMk/>
            <pc:sldMk cId="3479810144" sldId="667"/>
            <ac:graphicFrameMk id="4" creationId="{65B63B6F-E915-4FEA-9D2B-ECD9C51F5656}"/>
          </ac:graphicFrameMkLst>
        </pc:graphicFrameChg>
      </pc:sldChg>
      <pc:sldChg chg="mod ord modShow">
        <pc:chgData name="Nick Stefani" userId="59292905-21ab-45c4-9a0f-231bc7ccf392" providerId="ADAL" clId="{0FB84295-2A54-458F-BEC0-3F803F0705A8}" dt="2022-01-18T11:33:55.885" v="5696"/>
        <pc:sldMkLst>
          <pc:docMk/>
          <pc:sldMk cId="3989057247" sldId="668"/>
        </pc:sldMkLst>
      </pc:sldChg>
      <pc:sldChg chg="addSp delSp modSp add mod ord modShow addCm delCm modCm modNotesTx">
        <pc:chgData name="Nick Stefani" userId="59292905-21ab-45c4-9a0f-231bc7ccf392" providerId="ADAL" clId="{0FB84295-2A54-458F-BEC0-3F803F0705A8}" dt="2022-01-18T14:36:08.732" v="8158" actId="1076"/>
        <pc:sldMkLst>
          <pc:docMk/>
          <pc:sldMk cId="2448241108" sldId="670"/>
        </pc:sldMkLst>
        <pc:spChg chg="add del mod">
          <ac:chgData name="Nick Stefani" userId="59292905-21ab-45c4-9a0f-231bc7ccf392" providerId="ADAL" clId="{0FB84295-2A54-458F-BEC0-3F803F0705A8}" dt="2022-01-18T13:11:16.679" v="7578" actId="1076"/>
          <ac:spMkLst>
            <pc:docMk/>
            <pc:sldMk cId="2448241108" sldId="670"/>
            <ac:spMk id="9" creationId="{43E06ED3-81AF-46C4-A19D-4A72BD0A5E11}"/>
          </ac:spMkLst>
        </pc:spChg>
        <pc:spChg chg="add del mod">
          <ac:chgData name="Nick Stefani" userId="59292905-21ab-45c4-9a0f-231bc7ccf392" providerId="ADAL" clId="{0FB84295-2A54-458F-BEC0-3F803F0705A8}" dt="2022-01-18T10:38:37.415" v="4141" actId="478"/>
          <ac:spMkLst>
            <pc:docMk/>
            <pc:sldMk cId="2448241108" sldId="670"/>
            <ac:spMk id="25" creationId="{BB8FBA89-A176-4519-A6F9-1649FED8D52E}"/>
          </ac:spMkLst>
        </pc:spChg>
        <pc:spChg chg="add del mod">
          <ac:chgData name="Nick Stefani" userId="59292905-21ab-45c4-9a0f-231bc7ccf392" providerId="ADAL" clId="{0FB84295-2A54-458F-BEC0-3F803F0705A8}" dt="2022-01-18T10:38:37.415" v="4141" actId="478"/>
          <ac:spMkLst>
            <pc:docMk/>
            <pc:sldMk cId="2448241108" sldId="670"/>
            <ac:spMk id="26" creationId="{941A4A9C-6699-454B-A0E7-5713E40663C1}"/>
          </ac:spMkLst>
        </pc:spChg>
        <pc:spChg chg="add del mod">
          <ac:chgData name="Nick Stefani" userId="59292905-21ab-45c4-9a0f-231bc7ccf392" providerId="ADAL" clId="{0FB84295-2A54-458F-BEC0-3F803F0705A8}" dt="2022-01-18T10:38:37.415" v="4141" actId="478"/>
          <ac:spMkLst>
            <pc:docMk/>
            <pc:sldMk cId="2448241108" sldId="670"/>
            <ac:spMk id="27" creationId="{0A5DEE1B-E1C7-4869-9A8E-9AC6E8CA8359}"/>
          </ac:spMkLst>
        </pc:spChg>
        <pc:spChg chg="add del mod">
          <ac:chgData name="Nick Stefani" userId="59292905-21ab-45c4-9a0f-231bc7ccf392" providerId="ADAL" clId="{0FB84295-2A54-458F-BEC0-3F803F0705A8}" dt="2022-01-18T10:38:37.415" v="4141" actId="478"/>
          <ac:spMkLst>
            <pc:docMk/>
            <pc:sldMk cId="2448241108" sldId="670"/>
            <ac:spMk id="37" creationId="{ACAC492F-400D-4D51-8A88-9E70B0AD6516}"/>
          </ac:spMkLst>
        </pc:spChg>
        <pc:spChg chg="add del mod">
          <ac:chgData name="Nick Stefani" userId="59292905-21ab-45c4-9a0f-231bc7ccf392" providerId="ADAL" clId="{0FB84295-2A54-458F-BEC0-3F803F0705A8}" dt="2022-01-18T10:38:37.415" v="4141" actId="478"/>
          <ac:spMkLst>
            <pc:docMk/>
            <pc:sldMk cId="2448241108" sldId="670"/>
            <ac:spMk id="38" creationId="{AEF7990F-2FC9-4F36-B2C7-9B46601940DD}"/>
          </ac:spMkLst>
        </pc:spChg>
        <pc:spChg chg="add del mod">
          <ac:chgData name="Nick Stefani" userId="59292905-21ab-45c4-9a0f-231bc7ccf392" providerId="ADAL" clId="{0FB84295-2A54-458F-BEC0-3F803F0705A8}" dt="2022-01-18T10:38:37.415" v="4141" actId="478"/>
          <ac:spMkLst>
            <pc:docMk/>
            <pc:sldMk cId="2448241108" sldId="670"/>
            <ac:spMk id="39" creationId="{90203C7A-9AE3-41E1-9803-44C5F9C65DD4}"/>
          </ac:spMkLst>
        </pc:spChg>
        <pc:spChg chg="mod">
          <ac:chgData name="Nick Stefani" userId="59292905-21ab-45c4-9a0f-231bc7ccf392" providerId="ADAL" clId="{0FB84295-2A54-458F-BEC0-3F803F0705A8}" dt="2022-01-18T10:38:24.057" v="4139"/>
          <ac:spMkLst>
            <pc:docMk/>
            <pc:sldMk cId="2448241108" sldId="670"/>
            <ac:spMk id="42" creationId="{4522EF6D-6798-4BDC-8E8D-085A626301FD}"/>
          </ac:spMkLst>
        </pc:spChg>
        <pc:spChg chg="add del mod">
          <ac:chgData name="Nick Stefani" userId="59292905-21ab-45c4-9a0f-231bc7ccf392" providerId="ADAL" clId="{0FB84295-2A54-458F-BEC0-3F803F0705A8}" dt="2022-01-18T10:38:37.415" v="4141" actId="478"/>
          <ac:spMkLst>
            <pc:docMk/>
            <pc:sldMk cId="2448241108" sldId="670"/>
            <ac:spMk id="43" creationId="{6AFDD64B-8138-417D-9C19-B31AEAC4A4EB}"/>
          </ac:spMkLst>
        </pc:spChg>
        <pc:spChg chg="mod">
          <ac:chgData name="Nick Stefani" userId="59292905-21ab-45c4-9a0f-231bc7ccf392" providerId="ADAL" clId="{0FB84295-2A54-458F-BEC0-3F803F0705A8}" dt="2022-01-18T10:38:24.057" v="4139"/>
          <ac:spMkLst>
            <pc:docMk/>
            <pc:sldMk cId="2448241108" sldId="670"/>
            <ac:spMk id="46" creationId="{FECCDBC1-93FA-4D54-8751-88C80F62E654}"/>
          </ac:spMkLst>
        </pc:spChg>
        <pc:spChg chg="mod">
          <ac:chgData name="Nick Stefani" userId="59292905-21ab-45c4-9a0f-231bc7ccf392" providerId="ADAL" clId="{0FB84295-2A54-458F-BEC0-3F803F0705A8}" dt="2022-01-18T10:38:24.057" v="4139"/>
          <ac:spMkLst>
            <pc:docMk/>
            <pc:sldMk cId="2448241108" sldId="670"/>
            <ac:spMk id="47" creationId="{A1744FBE-47D6-4257-AEF9-786DDF26FEBA}"/>
          </ac:spMkLst>
        </pc:spChg>
        <pc:spChg chg="mod">
          <ac:chgData name="Nick Stefani" userId="59292905-21ab-45c4-9a0f-231bc7ccf392" providerId="ADAL" clId="{0FB84295-2A54-458F-BEC0-3F803F0705A8}" dt="2022-01-18T10:38:24.057" v="4139"/>
          <ac:spMkLst>
            <pc:docMk/>
            <pc:sldMk cId="2448241108" sldId="670"/>
            <ac:spMk id="48" creationId="{04D66B65-B050-4B61-913B-6B18FB3B6AD7}"/>
          </ac:spMkLst>
        </pc:spChg>
        <pc:spChg chg="mod">
          <ac:chgData name="Nick Stefani" userId="59292905-21ab-45c4-9a0f-231bc7ccf392" providerId="ADAL" clId="{0FB84295-2A54-458F-BEC0-3F803F0705A8}" dt="2022-01-18T10:38:24.057" v="4139"/>
          <ac:spMkLst>
            <pc:docMk/>
            <pc:sldMk cId="2448241108" sldId="670"/>
            <ac:spMk id="52" creationId="{537127A2-B16E-43CB-BB0F-1B74F0809A98}"/>
          </ac:spMkLst>
        </pc:spChg>
        <pc:spChg chg="mod">
          <ac:chgData name="Nick Stefani" userId="59292905-21ab-45c4-9a0f-231bc7ccf392" providerId="ADAL" clId="{0FB84295-2A54-458F-BEC0-3F803F0705A8}" dt="2022-01-18T10:38:24.057" v="4139"/>
          <ac:spMkLst>
            <pc:docMk/>
            <pc:sldMk cId="2448241108" sldId="670"/>
            <ac:spMk id="53" creationId="{A32A8631-9DEF-4E69-9AA9-18CB07004728}"/>
          </ac:spMkLst>
        </pc:spChg>
        <pc:spChg chg="mod">
          <ac:chgData name="Nick Stefani" userId="59292905-21ab-45c4-9a0f-231bc7ccf392" providerId="ADAL" clId="{0FB84295-2A54-458F-BEC0-3F803F0705A8}" dt="2022-01-18T10:38:24.057" v="4139"/>
          <ac:spMkLst>
            <pc:docMk/>
            <pc:sldMk cId="2448241108" sldId="670"/>
            <ac:spMk id="56" creationId="{F049D9CD-4F17-403A-8ACB-659728CDB8DD}"/>
          </ac:spMkLst>
        </pc:spChg>
        <pc:spChg chg="mod">
          <ac:chgData name="Nick Stefani" userId="59292905-21ab-45c4-9a0f-231bc7ccf392" providerId="ADAL" clId="{0FB84295-2A54-458F-BEC0-3F803F0705A8}" dt="2022-01-18T10:38:24.057" v="4139"/>
          <ac:spMkLst>
            <pc:docMk/>
            <pc:sldMk cId="2448241108" sldId="670"/>
            <ac:spMk id="57" creationId="{AE9692A1-5E52-44D3-A975-27B9E395FBB9}"/>
          </ac:spMkLst>
        </pc:spChg>
        <pc:spChg chg="mod">
          <ac:chgData name="Nick Stefani" userId="59292905-21ab-45c4-9a0f-231bc7ccf392" providerId="ADAL" clId="{0FB84295-2A54-458F-BEC0-3F803F0705A8}" dt="2022-01-18T10:38:24.057" v="4139"/>
          <ac:spMkLst>
            <pc:docMk/>
            <pc:sldMk cId="2448241108" sldId="670"/>
            <ac:spMk id="59" creationId="{EBE89CCF-FCB5-43D4-A04A-D7D1B118B5DF}"/>
          </ac:spMkLst>
        </pc:spChg>
        <pc:spChg chg="mod">
          <ac:chgData name="Nick Stefani" userId="59292905-21ab-45c4-9a0f-231bc7ccf392" providerId="ADAL" clId="{0FB84295-2A54-458F-BEC0-3F803F0705A8}" dt="2022-01-18T10:38:24.057" v="4139"/>
          <ac:spMkLst>
            <pc:docMk/>
            <pc:sldMk cId="2448241108" sldId="670"/>
            <ac:spMk id="61" creationId="{1D06A4F8-1226-4AC6-A46B-6D178D49038F}"/>
          </ac:spMkLst>
        </pc:spChg>
        <pc:spChg chg="mod">
          <ac:chgData name="Nick Stefani" userId="59292905-21ab-45c4-9a0f-231bc7ccf392" providerId="ADAL" clId="{0FB84295-2A54-458F-BEC0-3F803F0705A8}" dt="2022-01-18T10:38:24.057" v="4139"/>
          <ac:spMkLst>
            <pc:docMk/>
            <pc:sldMk cId="2448241108" sldId="670"/>
            <ac:spMk id="62" creationId="{5126E1FC-A200-450F-9232-839D659EC321}"/>
          </ac:spMkLst>
        </pc:spChg>
        <pc:spChg chg="mod">
          <ac:chgData name="Nick Stefani" userId="59292905-21ab-45c4-9a0f-231bc7ccf392" providerId="ADAL" clId="{0FB84295-2A54-458F-BEC0-3F803F0705A8}" dt="2022-01-18T10:38:24.057" v="4139"/>
          <ac:spMkLst>
            <pc:docMk/>
            <pc:sldMk cId="2448241108" sldId="670"/>
            <ac:spMk id="63" creationId="{CF18D933-D1A0-4267-BD21-FD416605C805}"/>
          </ac:spMkLst>
        </pc:spChg>
        <pc:spChg chg="mod">
          <ac:chgData name="Nick Stefani" userId="59292905-21ab-45c4-9a0f-231bc7ccf392" providerId="ADAL" clId="{0FB84295-2A54-458F-BEC0-3F803F0705A8}" dt="2022-01-18T10:38:24.057" v="4139"/>
          <ac:spMkLst>
            <pc:docMk/>
            <pc:sldMk cId="2448241108" sldId="670"/>
            <ac:spMk id="65" creationId="{5B9F877E-68FB-44D5-AA56-3F141FE9560C}"/>
          </ac:spMkLst>
        </pc:spChg>
        <pc:spChg chg="mod">
          <ac:chgData name="Nick Stefani" userId="59292905-21ab-45c4-9a0f-231bc7ccf392" providerId="ADAL" clId="{0FB84295-2A54-458F-BEC0-3F803F0705A8}" dt="2022-01-18T10:38:24.057" v="4139"/>
          <ac:spMkLst>
            <pc:docMk/>
            <pc:sldMk cId="2448241108" sldId="670"/>
            <ac:spMk id="66" creationId="{1B88FD1B-A39D-4B00-8375-94DCD0FA8929}"/>
          </ac:spMkLst>
        </pc:spChg>
        <pc:spChg chg="mod">
          <ac:chgData name="Nick Stefani" userId="59292905-21ab-45c4-9a0f-231bc7ccf392" providerId="ADAL" clId="{0FB84295-2A54-458F-BEC0-3F803F0705A8}" dt="2022-01-18T10:38:24.057" v="4139"/>
          <ac:spMkLst>
            <pc:docMk/>
            <pc:sldMk cId="2448241108" sldId="670"/>
            <ac:spMk id="67" creationId="{5FFF6123-5169-4902-BF67-F60D4E202263}"/>
          </ac:spMkLst>
        </pc:spChg>
        <pc:spChg chg="add del mod">
          <ac:chgData name="Nick Stefani" userId="59292905-21ab-45c4-9a0f-231bc7ccf392" providerId="ADAL" clId="{0FB84295-2A54-458F-BEC0-3F803F0705A8}" dt="2022-01-18T10:38:37.415" v="4141" actId="478"/>
          <ac:spMkLst>
            <pc:docMk/>
            <pc:sldMk cId="2448241108" sldId="670"/>
            <ac:spMk id="68" creationId="{5759CFFD-5BF7-4DF4-B2AB-7F9E6689EC0F}"/>
          </ac:spMkLst>
        </pc:spChg>
        <pc:spChg chg="add mod">
          <ac:chgData name="Nick Stefani" userId="59292905-21ab-45c4-9a0f-231bc7ccf392" providerId="ADAL" clId="{0FB84295-2A54-458F-BEC0-3F803F0705A8}" dt="2022-01-18T13:07:04.176" v="7575" actId="5793"/>
          <ac:spMkLst>
            <pc:docMk/>
            <pc:sldMk cId="2448241108" sldId="670"/>
            <ac:spMk id="69" creationId="{C9AD07C0-EEEC-4DE2-9DB1-212F294E588C}"/>
          </ac:spMkLst>
        </pc:spChg>
        <pc:spChg chg="add mod">
          <ac:chgData name="Nick Stefani" userId="59292905-21ab-45c4-9a0f-231bc7ccf392" providerId="ADAL" clId="{0FB84295-2A54-458F-BEC0-3F803F0705A8}" dt="2022-01-18T13:13:35.960" v="7682" actId="1076"/>
          <ac:spMkLst>
            <pc:docMk/>
            <pc:sldMk cId="2448241108" sldId="670"/>
            <ac:spMk id="70" creationId="{584CFFF5-636E-4BB1-B441-9248A5363B1E}"/>
          </ac:spMkLst>
        </pc:spChg>
        <pc:spChg chg="add mod">
          <ac:chgData name="Nick Stefani" userId="59292905-21ab-45c4-9a0f-231bc7ccf392" providerId="ADAL" clId="{0FB84295-2A54-458F-BEC0-3F803F0705A8}" dt="2022-01-18T13:06:59.567" v="7571" actId="1076"/>
          <ac:spMkLst>
            <pc:docMk/>
            <pc:sldMk cId="2448241108" sldId="670"/>
            <ac:spMk id="71" creationId="{437F1D84-A256-4388-BA9E-6B63D6D3D918}"/>
          </ac:spMkLst>
        </pc:spChg>
        <pc:spChg chg="add mod">
          <ac:chgData name="Nick Stefani" userId="59292905-21ab-45c4-9a0f-231bc7ccf392" providerId="ADAL" clId="{0FB84295-2A54-458F-BEC0-3F803F0705A8}" dt="2022-01-18T14:36:06.117" v="8157" actId="1076"/>
          <ac:spMkLst>
            <pc:docMk/>
            <pc:sldMk cId="2448241108" sldId="670"/>
            <ac:spMk id="72" creationId="{8634B6E5-06C0-4DC1-9272-6BD3AF6AA51E}"/>
          </ac:spMkLst>
        </pc:spChg>
        <pc:spChg chg="add mod">
          <ac:chgData name="Nick Stefani" userId="59292905-21ab-45c4-9a0f-231bc7ccf392" providerId="ADAL" clId="{0FB84295-2A54-458F-BEC0-3F803F0705A8}" dt="2022-01-18T14:36:08.732" v="8158" actId="1076"/>
          <ac:spMkLst>
            <pc:docMk/>
            <pc:sldMk cId="2448241108" sldId="670"/>
            <ac:spMk id="73" creationId="{E07C43EA-97BF-4686-842C-C27885A7822C}"/>
          </ac:spMkLst>
        </pc:spChg>
        <pc:spChg chg="add del mod">
          <ac:chgData name="Nick Stefani" userId="59292905-21ab-45c4-9a0f-231bc7ccf392" providerId="ADAL" clId="{0FB84295-2A54-458F-BEC0-3F803F0705A8}" dt="2022-01-18T10:47:08.282" v="4436" actId="478"/>
          <ac:spMkLst>
            <pc:docMk/>
            <pc:sldMk cId="2448241108" sldId="670"/>
            <ac:spMk id="74" creationId="{A0C1C289-9BA5-4EE7-87D9-FC26BCBF314C}"/>
          </ac:spMkLst>
        </pc:spChg>
        <pc:spChg chg="mod">
          <ac:chgData name="Nick Stefani" userId="59292905-21ab-45c4-9a0f-231bc7ccf392" providerId="ADAL" clId="{0FB84295-2A54-458F-BEC0-3F803F0705A8}" dt="2022-01-18T10:43:40.215" v="4265"/>
          <ac:spMkLst>
            <pc:docMk/>
            <pc:sldMk cId="2448241108" sldId="670"/>
            <ac:spMk id="77" creationId="{72A0B136-A57B-4166-90F5-108F1AF7B466}"/>
          </ac:spMkLst>
        </pc:spChg>
        <pc:spChg chg="mod">
          <ac:chgData name="Nick Stefani" userId="59292905-21ab-45c4-9a0f-231bc7ccf392" providerId="ADAL" clId="{0FB84295-2A54-458F-BEC0-3F803F0705A8}" dt="2022-01-18T10:43:40.215" v="4265"/>
          <ac:spMkLst>
            <pc:docMk/>
            <pc:sldMk cId="2448241108" sldId="670"/>
            <ac:spMk id="78" creationId="{6455FCE4-4DB8-4CC2-BCF6-69679C33893F}"/>
          </ac:spMkLst>
        </pc:spChg>
        <pc:spChg chg="mod">
          <ac:chgData name="Nick Stefani" userId="59292905-21ab-45c4-9a0f-231bc7ccf392" providerId="ADAL" clId="{0FB84295-2A54-458F-BEC0-3F803F0705A8}" dt="2022-01-18T10:43:40.215" v="4265"/>
          <ac:spMkLst>
            <pc:docMk/>
            <pc:sldMk cId="2448241108" sldId="670"/>
            <ac:spMk id="79" creationId="{CDBA86D4-3209-419F-BB88-068E9F3B3485}"/>
          </ac:spMkLst>
        </pc:spChg>
        <pc:spChg chg="mod">
          <ac:chgData name="Nick Stefani" userId="59292905-21ab-45c4-9a0f-231bc7ccf392" providerId="ADAL" clId="{0FB84295-2A54-458F-BEC0-3F803F0705A8}" dt="2022-01-18T10:43:40.215" v="4265"/>
          <ac:spMkLst>
            <pc:docMk/>
            <pc:sldMk cId="2448241108" sldId="670"/>
            <ac:spMk id="83" creationId="{4939E3C5-3223-4904-B9F9-1341C5EE4AA7}"/>
          </ac:spMkLst>
        </pc:spChg>
        <pc:spChg chg="del mod">
          <ac:chgData name="Nick Stefani" userId="59292905-21ab-45c4-9a0f-231bc7ccf392" providerId="ADAL" clId="{0FB84295-2A54-458F-BEC0-3F803F0705A8}" dt="2022-01-18T10:43:54.373" v="4270" actId="478"/>
          <ac:spMkLst>
            <pc:docMk/>
            <pc:sldMk cId="2448241108" sldId="670"/>
            <ac:spMk id="84" creationId="{811BFC96-E8FC-4C9C-BB06-F5A231D0A7AB}"/>
          </ac:spMkLst>
        </pc:spChg>
        <pc:spChg chg="del mod">
          <ac:chgData name="Nick Stefani" userId="59292905-21ab-45c4-9a0f-231bc7ccf392" providerId="ADAL" clId="{0FB84295-2A54-458F-BEC0-3F803F0705A8}" dt="2022-01-18T10:43:52.606" v="4269" actId="478"/>
          <ac:spMkLst>
            <pc:docMk/>
            <pc:sldMk cId="2448241108" sldId="670"/>
            <ac:spMk id="87" creationId="{49D466D1-585A-494C-8E70-25AEEDB2A1B8}"/>
          </ac:spMkLst>
        </pc:spChg>
        <pc:spChg chg="mod">
          <ac:chgData name="Nick Stefani" userId="59292905-21ab-45c4-9a0f-231bc7ccf392" providerId="ADAL" clId="{0FB84295-2A54-458F-BEC0-3F803F0705A8}" dt="2022-01-18T10:43:40.215" v="4265"/>
          <ac:spMkLst>
            <pc:docMk/>
            <pc:sldMk cId="2448241108" sldId="670"/>
            <ac:spMk id="88" creationId="{2545241D-EC3A-4863-8461-71971EB4A5B3}"/>
          </ac:spMkLst>
        </pc:spChg>
        <pc:spChg chg="mod">
          <ac:chgData name="Nick Stefani" userId="59292905-21ab-45c4-9a0f-231bc7ccf392" providerId="ADAL" clId="{0FB84295-2A54-458F-BEC0-3F803F0705A8}" dt="2022-01-18T10:43:40.215" v="4265"/>
          <ac:spMkLst>
            <pc:docMk/>
            <pc:sldMk cId="2448241108" sldId="670"/>
            <ac:spMk id="90" creationId="{7DDE222F-1983-4EBA-BB01-FEDCB8B57469}"/>
          </ac:spMkLst>
        </pc:spChg>
        <pc:spChg chg="mod">
          <ac:chgData name="Nick Stefani" userId="59292905-21ab-45c4-9a0f-231bc7ccf392" providerId="ADAL" clId="{0FB84295-2A54-458F-BEC0-3F803F0705A8}" dt="2022-01-18T10:43:40.215" v="4265"/>
          <ac:spMkLst>
            <pc:docMk/>
            <pc:sldMk cId="2448241108" sldId="670"/>
            <ac:spMk id="92" creationId="{C8DCCFDF-A2B0-4A31-8E52-95AA4FE268F4}"/>
          </ac:spMkLst>
        </pc:spChg>
        <pc:spChg chg="mod">
          <ac:chgData name="Nick Stefani" userId="59292905-21ab-45c4-9a0f-231bc7ccf392" providerId="ADAL" clId="{0FB84295-2A54-458F-BEC0-3F803F0705A8}" dt="2022-01-18T10:43:40.215" v="4265"/>
          <ac:spMkLst>
            <pc:docMk/>
            <pc:sldMk cId="2448241108" sldId="670"/>
            <ac:spMk id="93" creationId="{A04763EF-1DFB-462C-BB3B-86EBC2B7CAD5}"/>
          </ac:spMkLst>
        </pc:spChg>
        <pc:spChg chg="mod">
          <ac:chgData name="Nick Stefani" userId="59292905-21ab-45c4-9a0f-231bc7ccf392" providerId="ADAL" clId="{0FB84295-2A54-458F-BEC0-3F803F0705A8}" dt="2022-01-18T10:43:40.215" v="4265"/>
          <ac:spMkLst>
            <pc:docMk/>
            <pc:sldMk cId="2448241108" sldId="670"/>
            <ac:spMk id="94" creationId="{166FA38A-B077-4734-A64D-3DEA85291BE5}"/>
          </ac:spMkLst>
        </pc:spChg>
        <pc:spChg chg="mod">
          <ac:chgData name="Nick Stefani" userId="59292905-21ab-45c4-9a0f-231bc7ccf392" providerId="ADAL" clId="{0FB84295-2A54-458F-BEC0-3F803F0705A8}" dt="2022-01-18T10:43:40.215" v="4265"/>
          <ac:spMkLst>
            <pc:docMk/>
            <pc:sldMk cId="2448241108" sldId="670"/>
            <ac:spMk id="96" creationId="{D96E0BE4-BC05-45D3-9C48-2C73982F8B4E}"/>
          </ac:spMkLst>
        </pc:spChg>
        <pc:spChg chg="mod">
          <ac:chgData name="Nick Stefani" userId="59292905-21ab-45c4-9a0f-231bc7ccf392" providerId="ADAL" clId="{0FB84295-2A54-458F-BEC0-3F803F0705A8}" dt="2022-01-18T10:43:40.215" v="4265"/>
          <ac:spMkLst>
            <pc:docMk/>
            <pc:sldMk cId="2448241108" sldId="670"/>
            <ac:spMk id="97" creationId="{378075F4-44BA-4248-BC25-14D439077A8D}"/>
          </ac:spMkLst>
        </pc:spChg>
        <pc:spChg chg="mod">
          <ac:chgData name="Nick Stefani" userId="59292905-21ab-45c4-9a0f-231bc7ccf392" providerId="ADAL" clId="{0FB84295-2A54-458F-BEC0-3F803F0705A8}" dt="2022-01-18T10:43:40.215" v="4265"/>
          <ac:spMkLst>
            <pc:docMk/>
            <pc:sldMk cId="2448241108" sldId="670"/>
            <ac:spMk id="98" creationId="{7F984C78-38CF-41DA-902A-27FCAB79D6B0}"/>
          </ac:spMkLst>
        </pc:spChg>
        <pc:spChg chg="add del mod">
          <ac:chgData name="Nick Stefani" userId="59292905-21ab-45c4-9a0f-231bc7ccf392" providerId="ADAL" clId="{0FB84295-2A54-458F-BEC0-3F803F0705A8}" dt="2022-01-18T10:44:00.466" v="4271" actId="478"/>
          <ac:spMkLst>
            <pc:docMk/>
            <pc:sldMk cId="2448241108" sldId="670"/>
            <ac:spMk id="99" creationId="{D9B32DD5-B545-4555-8E84-48DFE651D043}"/>
          </ac:spMkLst>
        </pc:spChg>
        <pc:spChg chg="add del mod">
          <ac:chgData name="Nick Stefani" userId="59292905-21ab-45c4-9a0f-231bc7ccf392" providerId="ADAL" clId="{0FB84295-2A54-458F-BEC0-3F803F0705A8}" dt="2022-01-18T10:48:27.821" v="4478" actId="478"/>
          <ac:spMkLst>
            <pc:docMk/>
            <pc:sldMk cId="2448241108" sldId="670"/>
            <ac:spMk id="100" creationId="{BF96D254-A6DF-43FD-AA00-72E63DAD7B96}"/>
          </ac:spMkLst>
        </pc:spChg>
        <pc:spChg chg="mod">
          <ac:chgData name="Nick Stefani" userId="59292905-21ab-45c4-9a0f-231bc7ccf392" providerId="ADAL" clId="{0FB84295-2A54-458F-BEC0-3F803F0705A8}" dt="2022-01-18T12:14:15.695" v="6641" actId="20577"/>
          <ac:spMkLst>
            <pc:docMk/>
            <pc:sldMk cId="2448241108" sldId="670"/>
            <ac:spMk id="103" creationId="{3BD22884-DCBB-4A5E-A934-1047F0B794C3}"/>
          </ac:spMkLst>
        </pc:spChg>
        <pc:spChg chg="mod">
          <ac:chgData name="Nick Stefani" userId="59292905-21ab-45c4-9a0f-231bc7ccf392" providerId="ADAL" clId="{0FB84295-2A54-458F-BEC0-3F803F0705A8}" dt="2022-01-18T13:13:56.724" v="7686" actId="404"/>
          <ac:spMkLst>
            <pc:docMk/>
            <pc:sldMk cId="2448241108" sldId="670"/>
            <ac:spMk id="107" creationId="{41F4C110-21DB-43A8-A650-C291B1ABABEC}"/>
          </ac:spMkLst>
        </pc:spChg>
        <pc:spChg chg="mod">
          <ac:chgData name="Nick Stefani" userId="59292905-21ab-45c4-9a0f-231bc7ccf392" providerId="ADAL" clId="{0FB84295-2A54-458F-BEC0-3F803F0705A8}" dt="2022-01-18T14:01:45.512" v="7752" actId="1037"/>
          <ac:spMkLst>
            <pc:docMk/>
            <pc:sldMk cId="2448241108" sldId="670"/>
            <ac:spMk id="109" creationId="{9FE86DAF-FF45-43D3-9894-7EFA8DFD71D0}"/>
          </ac:spMkLst>
        </pc:spChg>
        <pc:spChg chg="del mod">
          <ac:chgData name="Nick Stefani" userId="59292905-21ab-45c4-9a0f-231bc7ccf392" providerId="ADAL" clId="{0FB84295-2A54-458F-BEC0-3F803F0705A8}" dt="2022-01-18T13:14:06.432" v="7692" actId="478"/>
          <ac:spMkLst>
            <pc:docMk/>
            <pc:sldMk cId="2448241108" sldId="670"/>
            <ac:spMk id="115" creationId="{63F5A6BB-9A60-4087-B217-604396B8FF94}"/>
          </ac:spMkLst>
        </pc:spChg>
        <pc:spChg chg="mod">
          <ac:chgData name="Nick Stefani" userId="59292905-21ab-45c4-9a0f-231bc7ccf392" providerId="ADAL" clId="{0FB84295-2A54-458F-BEC0-3F803F0705A8}" dt="2022-01-18T13:13:56.724" v="7686" actId="404"/>
          <ac:spMkLst>
            <pc:docMk/>
            <pc:sldMk cId="2448241108" sldId="670"/>
            <ac:spMk id="117" creationId="{5EE1C44B-1A89-41F6-9A23-E5FCCDFD27D0}"/>
          </ac:spMkLst>
        </pc:spChg>
        <pc:spChg chg="del mod">
          <ac:chgData name="Nick Stefani" userId="59292905-21ab-45c4-9a0f-231bc7ccf392" providerId="ADAL" clId="{0FB84295-2A54-458F-BEC0-3F803F0705A8}" dt="2022-01-18T14:01:15.472" v="7698" actId="478"/>
          <ac:spMkLst>
            <pc:docMk/>
            <pc:sldMk cId="2448241108" sldId="670"/>
            <ac:spMk id="119" creationId="{AAD1C53B-4A1A-4A7D-B470-4715455F9FF6}"/>
          </ac:spMkLst>
        </pc:spChg>
        <pc:spChg chg="del mod">
          <ac:chgData name="Nick Stefani" userId="59292905-21ab-45c4-9a0f-231bc7ccf392" providerId="ADAL" clId="{0FB84295-2A54-458F-BEC0-3F803F0705A8}" dt="2022-01-18T14:01:09.124" v="7695" actId="478"/>
          <ac:spMkLst>
            <pc:docMk/>
            <pc:sldMk cId="2448241108" sldId="670"/>
            <ac:spMk id="121" creationId="{27D35BAC-9743-461C-A4BF-529AB791BD0B}"/>
          </ac:spMkLst>
        </pc:spChg>
        <pc:spChg chg="mod">
          <ac:chgData name="Nick Stefani" userId="59292905-21ab-45c4-9a0f-231bc7ccf392" providerId="ADAL" clId="{0FB84295-2A54-458F-BEC0-3F803F0705A8}" dt="2022-01-18T13:11:14.265" v="7577" actId="20577"/>
          <ac:spMkLst>
            <pc:docMk/>
            <pc:sldMk cId="2448241108" sldId="670"/>
            <ac:spMk id="5136" creationId="{00000000-0000-0000-0000-000000000000}"/>
          </ac:spMkLst>
        </pc:spChg>
        <pc:grpChg chg="del">
          <ac:chgData name="Nick Stefani" userId="59292905-21ab-45c4-9a0f-231bc7ccf392" providerId="ADAL" clId="{0FB84295-2A54-458F-BEC0-3F803F0705A8}" dt="2022-01-18T10:35:32.885" v="4092" actId="478"/>
          <ac:grpSpMkLst>
            <pc:docMk/>
            <pc:sldMk cId="2448241108" sldId="670"/>
            <ac:grpSpMk id="4" creationId="{4C3BD782-4C66-493F-98C2-EED9434B8DEE}"/>
          </ac:grpSpMkLst>
        </pc:grpChg>
        <pc:grpChg chg="del">
          <ac:chgData name="Nick Stefani" userId="59292905-21ab-45c4-9a0f-231bc7ccf392" providerId="ADAL" clId="{0FB84295-2A54-458F-BEC0-3F803F0705A8}" dt="2022-01-18T10:35:34.829" v="4094" actId="478"/>
          <ac:grpSpMkLst>
            <pc:docMk/>
            <pc:sldMk cId="2448241108" sldId="670"/>
            <ac:grpSpMk id="10" creationId="{8A691853-28E5-422E-9734-21455B07E7E8}"/>
          </ac:grpSpMkLst>
        </pc:grpChg>
        <pc:grpChg chg="del">
          <ac:chgData name="Nick Stefani" userId="59292905-21ab-45c4-9a0f-231bc7ccf392" providerId="ADAL" clId="{0FB84295-2A54-458F-BEC0-3F803F0705A8}" dt="2022-01-18T10:35:30.605" v="4091" actId="478"/>
          <ac:grpSpMkLst>
            <pc:docMk/>
            <pc:sldMk cId="2448241108" sldId="670"/>
            <ac:grpSpMk id="23" creationId="{90D31F08-31BB-49EE-A88E-679EC3759E2A}"/>
          </ac:grpSpMkLst>
        </pc:grpChg>
        <pc:grpChg chg="add del mod">
          <ac:chgData name="Nick Stefani" userId="59292905-21ab-45c4-9a0f-231bc7ccf392" providerId="ADAL" clId="{0FB84295-2A54-458F-BEC0-3F803F0705A8}" dt="2022-01-18T10:38:37.415" v="4141" actId="478"/>
          <ac:grpSpMkLst>
            <pc:docMk/>
            <pc:sldMk cId="2448241108" sldId="670"/>
            <ac:grpSpMk id="40" creationId="{28DBEF36-07E8-4DA6-976E-004B951FCE96}"/>
          </ac:grpSpMkLst>
        </pc:grpChg>
        <pc:grpChg chg="add del mod">
          <ac:chgData name="Nick Stefani" userId="59292905-21ab-45c4-9a0f-231bc7ccf392" providerId="ADAL" clId="{0FB84295-2A54-458F-BEC0-3F803F0705A8}" dt="2022-01-18T10:38:37.415" v="4141" actId="478"/>
          <ac:grpSpMkLst>
            <pc:docMk/>
            <pc:sldMk cId="2448241108" sldId="670"/>
            <ac:grpSpMk id="44" creationId="{5563DD91-60C8-4598-B213-F4D670723676}"/>
          </ac:grpSpMkLst>
        </pc:grpChg>
        <pc:grpChg chg="mod">
          <ac:chgData name="Nick Stefani" userId="59292905-21ab-45c4-9a0f-231bc7ccf392" providerId="ADAL" clId="{0FB84295-2A54-458F-BEC0-3F803F0705A8}" dt="2022-01-18T10:38:24.057" v="4139"/>
          <ac:grpSpMkLst>
            <pc:docMk/>
            <pc:sldMk cId="2448241108" sldId="670"/>
            <ac:grpSpMk id="45" creationId="{81CFF82F-AD38-4AA2-8CDC-451045502D39}"/>
          </ac:grpSpMkLst>
        </pc:grpChg>
        <pc:grpChg chg="add del mod">
          <ac:chgData name="Nick Stefani" userId="59292905-21ab-45c4-9a0f-231bc7ccf392" providerId="ADAL" clId="{0FB84295-2A54-458F-BEC0-3F803F0705A8}" dt="2022-01-18T10:44:14.548" v="4279" actId="478"/>
          <ac:grpSpMkLst>
            <pc:docMk/>
            <pc:sldMk cId="2448241108" sldId="670"/>
            <ac:grpSpMk id="75" creationId="{3B6330F9-372E-4D3D-B90C-5C566829D3C8}"/>
          </ac:grpSpMkLst>
        </pc:grpChg>
        <pc:grpChg chg="mod">
          <ac:chgData name="Nick Stefani" userId="59292905-21ab-45c4-9a0f-231bc7ccf392" providerId="ADAL" clId="{0FB84295-2A54-458F-BEC0-3F803F0705A8}" dt="2022-01-18T10:43:40.215" v="4265"/>
          <ac:grpSpMkLst>
            <pc:docMk/>
            <pc:sldMk cId="2448241108" sldId="670"/>
            <ac:grpSpMk id="76" creationId="{93BE0049-3D69-42DA-9258-209EBE9F3E9A}"/>
          </ac:grpSpMkLst>
        </pc:grpChg>
        <pc:grpChg chg="add mod">
          <ac:chgData name="Nick Stefani" userId="59292905-21ab-45c4-9a0f-231bc7ccf392" providerId="ADAL" clId="{0FB84295-2A54-458F-BEC0-3F803F0705A8}" dt="2022-01-18T10:49:22.523" v="4507" actId="1076"/>
          <ac:grpSpMkLst>
            <pc:docMk/>
            <pc:sldMk cId="2448241108" sldId="670"/>
            <ac:grpSpMk id="101" creationId="{A2EE29C0-F83F-45F3-97CC-46EA28771016}"/>
          </ac:grpSpMkLst>
        </pc:grpChg>
        <pc:grpChg chg="add del mod">
          <ac:chgData name="Nick Stefani" userId="59292905-21ab-45c4-9a0f-231bc7ccf392" providerId="ADAL" clId="{0FB84295-2A54-458F-BEC0-3F803F0705A8}" dt="2022-01-18T14:01:25.129" v="7710" actId="1076"/>
          <ac:grpSpMkLst>
            <pc:docMk/>
            <pc:sldMk cId="2448241108" sldId="670"/>
            <ac:grpSpMk id="104" creationId="{44BC5C43-0F98-45F3-9AFC-B7A931DA9FA3}"/>
          </ac:grpSpMkLst>
        </pc:grpChg>
        <pc:picChg chg="mod">
          <ac:chgData name="Nick Stefani" userId="59292905-21ab-45c4-9a0f-231bc7ccf392" providerId="ADAL" clId="{0FB84295-2A54-458F-BEC0-3F803F0705A8}" dt="2022-01-18T10:38:24.057" v="4139"/>
          <ac:picMkLst>
            <pc:docMk/>
            <pc:sldMk cId="2448241108" sldId="670"/>
            <ac:picMk id="41" creationId="{6C95FEE7-A078-41C6-BDA0-684B6C71C1A0}"/>
          </ac:picMkLst>
        </pc:picChg>
        <pc:picChg chg="mod">
          <ac:chgData name="Nick Stefani" userId="59292905-21ab-45c4-9a0f-231bc7ccf392" providerId="ADAL" clId="{0FB84295-2A54-458F-BEC0-3F803F0705A8}" dt="2022-01-18T10:49:17.823" v="4506"/>
          <ac:picMkLst>
            <pc:docMk/>
            <pc:sldMk cId="2448241108" sldId="670"/>
            <ac:picMk id="102" creationId="{0D4DA0F3-3B44-4172-B667-84A377DE2511}"/>
          </ac:picMkLst>
        </pc:picChg>
        <pc:cxnChg chg="mod">
          <ac:chgData name="Nick Stefani" userId="59292905-21ab-45c4-9a0f-231bc7ccf392" providerId="ADAL" clId="{0FB84295-2A54-458F-BEC0-3F803F0705A8}" dt="2022-01-18T10:38:24.057" v="4139"/>
          <ac:cxnSpMkLst>
            <pc:docMk/>
            <pc:sldMk cId="2448241108" sldId="670"/>
            <ac:cxnSpMk id="49" creationId="{B43D18B9-28C4-4D1C-8192-1DBDB4DF6CF7}"/>
          </ac:cxnSpMkLst>
        </pc:cxnChg>
        <pc:cxnChg chg="mod">
          <ac:chgData name="Nick Stefani" userId="59292905-21ab-45c4-9a0f-231bc7ccf392" providerId="ADAL" clId="{0FB84295-2A54-458F-BEC0-3F803F0705A8}" dt="2022-01-18T10:38:24.057" v="4139"/>
          <ac:cxnSpMkLst>
            <pc:docMk/>
            <pc:sldMk cId="2448241108" sldId="670"/>
            <ac:cxnSpMk id="50" creationId="{7ECB0958-9598-4728-87AF-BDE2F0270CF1}"/>
          </ac:cxnSpMkLst>
        </pc:cxnChg>
        <pc:cxnChg chg="mod">
          <ac:chgData name="Nick Stefani" userId="59292905-21ab-45c4-9a0f-231bc7ccf392" providerId="ADAL" clId="{0FB84295-2A54-458F-BEC0-3F803F0705A8}" dt="2022-01-18T10:38:24.057" v="4139"/>
          <ac:cxnSpMkLst>
            <pc:docMk/>
            <pc:sldMk cId="2448241108" sldId="670"/>
            <ac:cxnSpMk id="51" creationId="{89318CFE-9527-4B76-A111-2A318970AB72}"/>
          </ac:cxnSpMkLst>
        </pc:cxnChg>
        <pc:cxnChg chg="mod">
          <ac:chgData name="Nick Stefani" userId="59292905-21ab-45c4-9a0f-231bc7ccf392" providerId="ADAL" clId="{0FB84295-2A54-458F-BEC0-3F803F0705A8}" dt="2022-01-18T10:38:24.057" v="4139"/>
          <ac:cxnSpMkLst>
            <pc:docMk/>
            <pc:sldMk cId="2448241108" sldId="670"/>
            <ac:cxnSpMk id="54" creationId="{3F562B49-51C2-4A48-9BC7-F6DA283E9E4F}"/>
          </ac:cxnSpMkLst>
        </pc:cxnChg>
        <pc:cxnChg chg="mod">
          <ac:chgData name="Nick Stefani" userId="59292905-21ab-45c4-9a0f-231bc7ccf392" providerId="ADAL" clId="{0FB84295-2A54-458F-BEC0-3F803F0705A8}" dt="2022-01-18T10:38:24.057" v="4139"/>
          <ac:cxnSpMkLst>
            <pc:docMk/>
            <pc:sldMk cId="2448241108" sldId="670"/>
            <ac:cxnSpMk id="55" creationId="{A39C2D78-2278-4295-995D-A499B2162257}"/>
          </ac:cxnSpMkLst>
        </pc:cxnChg>
        <pc:cxnChg chg="mod">
          <ac:chgData name="Nick Stefani" userId="59292905-21ab-45c4-9a0f-231bc7ccf392" providerId="ADAL" clId="{0FB84295-2A54-458F-BEC0-3F803F0705A8}" dt="2022-01-18T10:38:24.057" v="4139"/>
          <ac:cxnSpMkLst>
            <pc:docMk/>
            <pc:sldMk cId="2448241108" sldId="670"/>
            <ac:cxnSpMk id="58" creationId="{09851FF1-6618-4CCF-BCD2-93EC70F53438}"/>
          </ac:cxnSpMkLst>
        </pc:cxnChg>
        <pc:cxnChg chg="mod">
          <ac:chgData name="Nick Stefani" userId="59292905-21ab-45c4-9a0f-231bc7ccf392" providerId="ADAL" clId="{0FB84295-2A54-458F-BEC0-3F803F0705A8}" dt="2022-01-18T10:38:24.057" v="4139"/>
          <ac:cxnSpMkLst>
            <pc:docMk/>
            <pc:sldMk cId="2448241108" sldId="670"/>
            <ac:cxnSpMk id="60" creationId="{C9A3606A-0BCB-4EF5-B0B0-C0613A6C78A0}"/>
          </ac:cxnSpMkLst>
        </pc:cxnChg>
        <pc:cxnChg chg="mod">
          <ac:chgData name="Nick Stefani" userId="59292905-21ab-45c4-9a0f-231bc7ccf392" providerId="ADAL" clId="{0FB84295-2A54-458F-BEC0-3F803F0705A8}" dt="2022-01-18T10:38:37.415" v="4141" actId="478"/>
          <ac:cxnSpMkLst>
            <pc:docMk/>
            <pc:sldMk cId="2448241108" sldId="670"/>
            <ac:cxnSpMk id="64" creationId="{725140CE-8DEA-4192-8D11-EB9931D18ACA}"/>
          </ac:cxnSpMkLst>
        </pc:cxnChg>
        <pc:cxnChg chg="mod">
          <ac:chgData name="Nick Stefani" userId="59292905-21ab-45c4-9a0f-231bc7ccf392" providerId="ADAL" clId="{0FB84295-2A54-458F-BEC0-3F803F0705A8}" dt="2022-01-18T10:43:40.215" v="4265"/>
          <ac:cxnSpMkLst>
            <pc:docMk/>
            <pc:sldMk cId="2448241108" sldId="670"/>
            <ac:cxnSpMk id="80" creationId="{DB179C2C-9B6B-4068-82C4-F6604E9BBFD1}"/>
          </ac:cxnSpMkLst>
        </pc:cxnChg>
        <pc:cxnChg chg="mod">
          <ac:chgData name="Nick Stefani" userId="59292905-21ab-45c4-9a0f-231bc7ccf392" providerId="ADAL" clId="{0FB84295-2A54-458F-BEC0-3F803F0705A8}" dt="2022-01-18T10:43:40.215" v="4265"/>
          <ac:cxnSpMkLst>
            <pc:docMk/>
            <pc:sldMk cId="2448241108" sldId="670"/>
            <ac:cxnSpMk id="81" creationId="{1D93A9BF-06CA-452E-AA42-678D73D54FB8}"/>
          </ac:cxnSpMkLst>
        </pc:cxnChg>
        <pc:cxnChg chg="mod">
          <ac:chgData name="Nick Stefani" userId="59292905-21ab-45c4-9a0f-231bc7ccf392" providerId="ADAL" clId="{0FB84295-2A54-458F-BEC0-3F803F0705A8}" dt="2022-01-18T10:43:40.215" v="4265"/>
          <ac:cxnSpMkLst>
            <pc:docMk/>
            <pc:sldMk cId="2448241108" sldId="670"/>
            <ac:cxnSpMk id="82" creationId="{14F3B6BC-A4AA-474B-8D88-8E2FF1731636}"/>
          </ac:cxnSpMkLst>
        </pc:cxnChg>
        <pc:cxnChg chg="mod">
          <ac:chgData name="Nick Stefani" userId="59292905-21ab-45c4-9a0f-231bc7ccf392" providerId="ADAL" clId="{0FB84295-2A54-458F-BEC0-3F803F0705A8}" dt="2022-01-18T10:43:40.215" v="4265"/>
          <ac:cxnSpMkLst>
            <pc:docMk/>
            <pc:sldMk cId="2448241108" sldId="670"/>
            <ac:cxnSpMk id="85" creationId="{144F5022-2530-4389-98B0-DDD484CE43D8}"/>
          </ac:cxnSpMkLst>
        </pc:cxnChg>
        <pc:cxnChg chg="mod">
          <ac:chgData name="Nick Stefani" userId="59292905-21ab-45c4-9a0f-231bc7ccf392" providerId="ADAL" clId="{0FB84295-2A54-458F-BEC0-3F803F0705A8}" dt="2022-01-18T10:43:40.215" v="4265"/>
          <ac:cxnSpMkLst>
            <pc:docMk/>
            <pc:sldMk cId="2448241108" sldId="670"/>
            <ac:cxnSpMk id="86" creationId="{AE5130C7-3CC6-4C5D-BCA7-7CBF77577073}"/>
          </ac:cxnSpMkLst>
        </pc:cxnChg>
        <pc:cxnChg chg="mod">
          <ac:chgData name="Nick Stefani" userId="59292905-21ab-45c4-9a0f-231bc7ccf392" providerId="ADAL" clId="{0FB84295-2A54-458F-BEC0-3F803F0705A8}" dt="2022-01-18T10:43:40.215" v="4265"/>
          <ac:cxnSpMkLst>
            <pc:docMk/>
            <pc:sldMk cId="2448241108" sldId="670"/>
            <ac:cxnSpMk id="89" creationId="{1E51B3F5-0F55-419E-ACAF-9467881154C2}"/>
          </ac:cxnSpMkLst>
        </pc:cxnChg>
        <pc:cxnChg chg="mod">
          <ac:chgData name="Nick Stefani" userId="59292905-21ab-45c4-9a0f-231bc7ccf392" providerId="ADAL" clId="{0FB84295-2A54-458F-BEC0-3F803F0705A8}" dt="2022-01-18T10:43:40.215" v="4265"/>
          <ac:cxnSpMkLst>
            <pc:docMk/>
            <pc:sldMk cId="2448241108" sldId="670"/>
            <ac:cxnSpMk id="91" creationId="{B9E28D9D-E7C8-4C17-8AEB-A422853F80CE}"/>
          </ac:cxnSpMkLst>
        </pc:cxnChg>
        <pc:cxnChg chg="mod">
          <ac:chgData name="Nick Stefani" userId="59292905-21ab-45c4-9a0f-231bc7ccf392" providerId="ADAL" clId="{0FB84295-2A54-458F-BEC0-3F803F0705A8}" dt="2022-01-18T10:44:14.548" v="4279" actId="478"/>
          <ac:cxnSpMkLst>
            <pc:docMk/>
            <pc:sldMk cId="2448241108" sldId="670"/>
            <ac:cxnSpMk id="95" creationId="{D1F8E68F-E28E-49FA-8E7F-567D36A43B08}"/>
          </ac:cxnSpMkLst>
        </pc:cxnChg>
        <pc:cxnChg chg="mod">
          <ac:chgData name="Nick Stefani" userId="59292905-21ab-45c4-9a0f-231bc7ccf392" providerId="ADAL" clId="{0FB84295-2A54-458F-BEC0-3F803F0705A8}" dt="2022-01-18T14:01:21.115" v="7709" actId="14100"/>
          <ac:cxnSpMkLst>
            <pc:docMk/>
            <pc:sldMk cId="2448241108" sldId="670"/>
            <ac:cxnSpMk id="105" creationId="{6138FD61-D28B-4DBC-9F89-A112026D112B}"/>
          </ac:cxnSpMkLst>
        </pc:cxnChg>
        <pc:cxnChg chg="mod">
          <ac:chgData name="Nick Stefani" userId="59292905-21ab-45c4-9a0f-231bc7ccf392" providerId="ADAL" clId="{0FB84295-2A54-458F-BEC0-3F803F0705A8}" dt="2022-01-18T13:13:51.245" v="7683"/>
          <ac:cxnSpMkLst>
            <pc:docMk/>
            <pc:sldMk cId="2448241108" sldId="670"/>
            <ac:cxnSpMk id="106" creationId="{2A8E2D7F-7030-4FB9-BB6F-05B846459452}"/>
          </ac:cxnSpMkLst>
        </pc:cxnChg>
        <pc:cxnChg chg="mod">
          <ac:chgData name="Nick Stefani" userId="59292905-21ab-45c4-9a0f-231bc7ccf392" providerId="ADAL" clId="{0FB84295-2A54-458F-BEC0-3F803F0705A8}" dt="2022-01-18T14:01:56.620" v="7796" actId="1037"/>
          <ac:cxnSpMkLst>
            <pc:docMk/>
            <pc:sldMk cId="2448241108" sldId="670"/>
            <ac:cxnSpMk id="108" creationId="{FA6016F2-9F8B-4835-857D-366D10BBC930}"/>
          </ac:cxnSpMkLst>
        </pc:cxnChg>
        <pc:cxnChg chg="mod">
          <ac:chgData name="Nick Stefani" userId="59292905-21ab-45c4-9a0f-231bc7ccf392" providerId="ADAL" clId="{0FB84295-2A54-458F-BEC0-3F803F0705A8}" dt="2022-01-18T14:01:45.512" v="7752" actId="1037"/>
          <ac:cxnSpMkLst>
            <pc:docMk/>
            <pc:sldMk cId="2448241108" sldId="670"/>
            <ac:cxnSpMk id="110" creationId="{51FDBE4A-EB38-4A5F-98F7-9FE0BDDDADEF}"/>
          </ac:cxnSpMkLst>
        </pc:cxnChg>
        <pc:cxnChg chg="mod">
          <ac:chgData name="Nick Stefani" userId="59292905-21ab-45c4-9a0f-231bc7ccf392" providerId="ADAL" clId="{0FB84295-2A54-458F-BEC0-3F803F0705A8}" dt="2022-01-18T14:01:45.512" v="7752" actId="1037"/>
          <ac:cxnSpMkLst>
            <pc:docMk/>
            <pc:sldMk cId="2448241108" sldId="670"/>
            <ac:cxnSpMk id="111" creationId="{3625CC52-E2B4-46AD-A294-E97A4542C08B}"/>
          </ac:cxnSpMkLst>
        </pc:cxnChg>
        <pc:cxnChg chg="del mod">
          <ac:chgData name="Nick Stefani" userId="59292905-21ab-45c4-9a0f-231bc7ccf392" providerId="ADAL" clId="{0FB84295-2A54-458F-BEC0-3F803F0705A8}" dt="2022-01-18T13:14:00.727" v="7687" actId="478"/>
          <ac:cxnSpMkLst>
            <pc:docMk/>
            <pc:sldMk cId="2448241108" sldId="670"/>
            <ac:cxnSpMk id="112" creationId="{87FA715D-67AC-4FFA-B1E6-648C98657F62}"/>
          </ac:cxnSpMkLst>
        </pc:cxnChg>
        <pc:cxnChg chg="del mod">
          <ac:chgData name="Nick Stefani" userId="59292905-21ab-45c4-9a0f-231bc7ccf392" providerId="ADAL" clId="{0FB84295-2A54-458F-BEC0-3F803F0705A8}" dt="2022-01-18T13:14:09.017" v="7694" actId="478"/>
          <ac:cxnSpMkLst>
            <pc:docMk/>
            <pc:sldMk cId="2448241108" sldId="670"/>
            <ac:cxnSpMk id="113" creationId="{02140DDC-B061-46BB-A3C5-0E8F01C591AE}"/>
          </ac:cxnSpMkLst>
        </pc:cxnChg>
        <pc:cxnChg chg="del mod">
          <ac:chgData name="Nick Stefani" userId="59292905-21ab-45c4-9a0f-231bc7ccf392" providerId="ADAL" clId="{0FB84295-2A54-458F-BEC0-3F803F0705A8}" dt="2022-01-18T13:14:07.931" v="7693" actId="478"/>
          <ac:cxnSpMkLst>
            <pc:docMk/>
            <pc:sldMk cId="2448241108" sldId="670"/>
            <ac:cxnSpMk id="114" creationId="{39F23ED8-45C8-4BAE-A14D-5CABE1D444A2}"/>
          </ac:cxnSpMkLst>
        </pc:cxnChg>
        <pc:cxnChg chg="mod">
          <ac:chgData name="Nick Stefani" userId="59292905-21ab-45c4-9a0f-231bc7ccf392" providerId="ADAL" clId="{0FB84295-2A54-458F-BEC0-3F803F0705A8}" dt="2022-01-18T13:13:51.245" v="7683"/>
          <ac:cxnSpMkLst>
            <pc:docMk/>
            <pc:sldMk cId="2448241108" sldId="670"/>
            <ac:cxnSpMk id="116" creationId="{EF2532ED-7C74-4D9E-B089-D5DDA8FE529E}"/>
          </ac:cxnSpMkLst>
        </pc:cxnChg>
        <pc:cxnChg chg="del mod">
          <ac:chgData name="Nick Stefani" userId="59292905-21ab-45c4-9a0f-231bc7ccf392" providerId="ADAL" clId="{0FB84295-2A54-458F-BEC0-3F803F0705A8}" dt="2022-01-18T14:01:12.179" v="7697" actId="478"/>
          <ac:cxnSpMkLst>
            <pc:docMk/>
            <pc:sldMk cId="2448241108" sldId="670"/>
            <ac:cxnSpMk id="118" creationId="{E6C58B06-D2CD-4D97-B39A-AA859DC6E96C}"/>
          </ac:cxnSpMkLst>
        </pc:cxnChg>
        <pc:cxnChg chg="del mod">
          <ac:chgData name="Nick Stefani" userId="59292905-21ab-45c4-9a0f-231bc7ccf392" providerId="ADAL" clId="{0FB84295-2A54-458F-BEC0-3F803F0705A8}" dt="2022-01-18T14:01:10.792" v="7696" actId="478"/>
          <ac:cxnSpMkLst>
            <pc:docMk/>
            <pc:sldMk cId="2448241108" sldId="670"/>
            <ac:cxnSpMk id="120" creationId="{66B99EFA-3BC7-469E-90B8-4444287A090E}"/>
          </ac:cxnSpMkLst>
        </pc:cxnChg>
      </pc:sldChg>
      <pc:sldChg chg="delSp modSp add del mod modShow">
        <pc:chgData name="Nick Stefani" userId="59292905-21ab-45c4-9a0f-231bc7ccf392" providerId="ADAL" clId="{0FB84295-2A54-458F-BEC0-3F803F0705A8}" dt="2022-01-18T10:45:01.781" v="4296" actId="47"/>
        <pc:sldMkLst>
          <pc:docMk/>
          <pc:sldMk cId="1018322077" sldId="671"/>
        </pc:sldMkLst>
        <pc:spChg chg="mod">
          <ac:chgData name="Nick Stefani" userId="59292905-21ab-45c4-9a0f-231bc7ccf392" providerId="ADAL" clId="{0FB84295-2A54-458F-BEC0-3F803F0705A8}" dt="2022-01-18T10:40:44.329" v="4222" actId="1076"/>
          <ac:spMkLst>
            <pc:docMk/>
            <pc:sldMk cId="1018322077" sldId="671"/>
            <ac:spMk id="2" creationId="{2EC7B19A-FE8B-4FCB-97F3-681BF1D980BD}"/>
          </ac:spMkLst>
        </pc:spChg>
        <pc:spChg chg="mod">
          <ac:chgData name="Nick Stefani" userId="59292905-21ab-45c4-9a0f-231bc7ccf392" providerId="ADAL" clId="{0FB84295-2A54-458F-BEC0-3F803F0705A8}" dt="2022-01-18T10:40:31.659" v="4219" actId="20577"/>
          <ac:spMkLst>
            <pc:docMk/>
            <pc:sldMk cId="1018322077" sldId="671"/>
            <ac:spMk id="33" creationId="{6D1CAD04-8156-4123-B8C6-9C97B5485C64}"/>
          </ac:spMkLst>
        </pc:spChg>
        <pc:spChg chg="mod">
          <ac:chgData name="Nick Stefani" userId="59292905-21ab-45c4-9a0f-231bc7ccf392" providerId="ADAL" clId="{0FB84295-2A54-458F-BEC0-3F803F0705A8}" dt="2022-01-18T10:39:57.250" v="4169" actId="1037"/>
          <ac:spMkLst>
            <pc:docMk/>
            <pc:sldMk cId="1018322077" sldId="671"/>
            <ac:spMk id="36" creationId="{D95E2849-F8B1-4A21-A4A3-2AD49227F1E0}"/>
          </ac:spMkLst>
        </pc:spChg>
        <pc:spChg chg="mod">
          <ac:chgData name="Nick Stefani" userId="59292905-21ab-45c4-9a0f-231bc7ccf392" providerId="ADAL" clId="{0FB84295-2A54-458F-BEC0-3F803F0705A8}" dt="2022-01-18T10:39:57.250" v="4169" actId="1037"/>
          <ac:spMkLst>
            <pc:docMk/>
            <pc:sldMk cId="1018322077" sldId="671"/>
            <ac:spMk id="37" creationId="{76360F87-8ABD-4EB9-BB78-00EE6041B540}"/>
          </ac:spMkLst>
        </pc:spChg>
        <pc:spChg chg="mod">
          <ac:chgData name="Nick Stefani" userId="59292905-21ab-45c4-9a0f-231bc7ccf392" providerId="ADAL" clId="{0FB84295-2A54-458F-BEC0-3F803F0705A8}" dt="2022-01-18T10:40:33.720" v="4220" actId="1076"/>
          <ac:spMkLst>
            <pc:docMk/>
            <pc:sldMk cId="1018322077" sldId="671"/>
            <ac:spMk id="38" creationId="{EA1AE66A-2A30-4DB1-BDEB-FA53BDBAF8A4}"/>
          </ac:spMkLst>
        </pc:spChg>
        <pc:spChg chg="mod">
          <ac:chgData name="Nick Stefani" userId="59292905-21ab-45c4-9a0f-231bc7ccf392" providerId="ADAL" clId="{0FB84295-2A54-458F-BEC0-3F803F0705A8}" dt="2022-01-18T10:40:38.048" v="4221" actId="1076"/>
          <ac:spMkLst>
            <pc:docMk/>
            <pc:sldMk cId="1018322077" sldId="671"/>
            <ac:spMk id="39" creationId="{D410413C-AA42-4FA4-A1F8-3A07E76A5B9B}"/>
          </ac:spMkLst>
        </pc:spChg>
        <pc:spChg chg="del">
          <ac:chgData name="Nick Stefani" userId="59292905-21ab-45c4-9a0f-231bc7ccf392" providerId="ADAL" clId="{0FB84295-2A54-458F-BEC0-3F803F0705A8}" dt="2022-01-18T10:39:23.049" v="4156" actId="478"/>
          <ac:spMkLst>
            <pc:docMk/>
            <pc:sldMk cId="1018322077" sldId="671"/>
            <ac:spMk id="40" creationId="{75022E88-2A5C-41CE-8F6F-5D3666C1F086}"/>
          </ac:spMkLst>
        </pc:spChg>
        <pc:spChg chg="mod">
          <ac:chgData name="Nick Stefani" userId="59292905-21ab-45c4-9a0f-231bc7ccf392" providerId="ADAL" clId="{0FB84295-2A54-458F-BEC0-3F803F0705A8}" dt="2022-01-18T10:40:44.329" v="4222" actId="1076"/>
          <ac:spMkLst>
            <pc:docMk/>
            <pc:sldMk cId="1018322077" sldId="671"/>
            <ac:spMk id="55" creationId="{DE9CB16E-2D12-449C-B5B7-2A3E64B6FF8B}"/>
          </ac:spMkLst>
        </pc:spChg>
        <pc:spChg chg="mod">
          <ac:chgData name="Nick Stefani" userId="59292905-21ab-45c4-9a0f-231bc7ccf392" providerId="ADAL" clId="{0FB84295-2A54-458F-BEC0-3F803F0705A8}" dt="2022-01-18T10:40:08.468" v="4216" actId="20577"/>
          <ac:spMkLst>
            <pc:docMk/>
            <pc:sldMk cId="1018322077" sldId="671"/>
            <ac:spMk id="5136" creationId="{00000000-0000-0000-0000-000000000000}"/>
          </ac:spMkLst>
        </pc:spChg>
        <pc:grpChg chg="mod">
          <ac:chgData name="Nick Stefani" userId="59292905-21ab-45c4-9a0f-231bc7ccf392" providerId="ADAL" clId="{0FB84295-2A54-458F-BEC0-3F803F0705A8}" dt="2022-01-18T10:40:44.329" v="4222" actId="1076"/>
          <ac:grpSpMkLst>
            <pc:docMk/>
            <pc:sldMk cId="1018322077" sldId="671"/>
            <ac:grpSpMk id="20" creationId="{83BD7DD8-E497-46F5-A7E3-F5BD6B753849}"/>
          </ac:grpSpMkLst>
        </pc:grpChg>
        <pc:grpChg chg="del">
          <ac:chgData name="Nick Stefani" userId="59292905-21ab-45c4-9a0f-231bc7ccf392" providerId="ADAL" clId="{0FB84295-2A54-458F-BEC0-3F803F0705A8}" dt="2022-01-18T10:39:24.313" v="4157" actId="478"/>
          <ac:grpSpMkLst>
            <pc:docMk/>
            <pc:sldMk cId="1018322077" sldId="671"/>
            <ac:grpSpMk id="21" creationId="{F2BA2EE7-3F24-4A95-AC4F-6BC5B819B0E3}"/>
          </ac:grpSpMkLst>
        </pc:grpChg>
      </pc:sldChg>
      <pc:sldChg chg="addSp delSp modSp add mod ord modShow addCm delCm modCm modNotesTx">
        <pc:chgData name="Nick Stefani" userId="59292905-21ab-45c4-9a0f-231bc7ccf392" providerId="ADAL" clId="{0FB84295-2A54-458F-BEC0-3F803F0705A8}" dt="2022-01-18T14:37:02.019" v="8159" actId="1076"/>
        <pc:sldMkLst>
          <pc:docMk/>
          <pc:sldMk cId="3739455431" sldId="672"/>
        </pc:sldMkLst>
        <pc:spChg chg="mod">
          <ac:chgData name="Nick Stefani" userId="59292905-21ab-45c4-9a0f-231bc7ccf392" providerId="ADAL" clId="{0FB84295-2A54-458F-BEC0-3F803F0705A8}" dt="2022-01-18T11:13:55.213" v="5161" actId="20577"/>
          <ac:spMkLst>
            <pc:docMk/>
            <pc:sldMk cId="3739455431" sldId="672"/>
            <ac:spMk id="19" creationId="{39470B38-1CD1-4EC5-B4ED-20978BE06619}"/>
          </ac:spMkLst>
        </pc:spChg>
        <pc:spChg chg="mod">
          <ac:chgData name="Nick Stefani" userId="59292905-21ab-45c4-9a0f-231bc7ccf392" providerId="ADAL" clId="{0FB84295-2A54-458F-BEC0-3F803F0705A8}" dt="2022-01-18T11:13:55.971" v="5163" actId="20577"/>
          <ac:spMkLst>
            <pc:docMk/>
            <pc:sldMk cId="3739455431" sldId="672"/>
            <ac:spMk id="20" creationId="{85EAA971-5740-408D-A6FE-D1E91E2E6DAA}"/>
          </ac:spMkLst>
        </pc:spChg>
        <pc:spChg chg="mod">
          <ac:chgData name="Nick Stefani" userId="59292905-21ab-45c4-9a0f-231bc7ccf392" providerId="ADAL" clId="{0FB84295-2A54-458F-BEC0-3F803F0705A8}" dt="2022-01-18T13:12:23.369" v="7653" actId="207"/>
          <ac:spMkLst>
            <pc:docMk/>
            <pc:sldMk cId="3739455431" sldId="672"/>
            <ac:spMk id="33" creationId="{6D1CAD04-8156-4123-B8C6-9C97B5485C64}"/>
          </ac:spMkLst>
        </pc:spChg>
        <pc:spChg chg="mod">
          <ac:chgData name="Nick Stefani" userId="59292905-21ab-45c4-9a0f-231bc7ccf392" providerId="ADAL" clId="{0FB84295-2A54-458F-BEC0-3F803F0705A8}" dt="2022-01-18T12:56:00.040" v="7475" actId="1076"/>
          <ac:spMkLst>
            <pc:docMk/>
            <pc:sldMk cId="3739455431" sldId="672"/>
            <ac:spMk id="35" creationId="{84F4C6C0-F490-44A4-A14E-6AC8CEB53B3E}"/>
          </ac:spMkLst>
        </pc:spChg>
        <pc:spChg chg="mod">
          <ac:chgData name="Nick Stefani" userId="59292905-21ab-45c4-9a0f-231bc7ccf392" providerId="ADAL" clId="{0FB84295-2A54-458F-BEC0-3F803F0705A8}" dt="2022-01-18T11:13:55.213" v="5161" actId="20577"/>
          <ac:spMkLst>
            <pc:docMk/>
            <pc:sldMk cId="3739455431" sldId="672"/>
            <ac:spMk id="48" creationId="{E8E7EFCB-E3DA-4101-AF04-B9521555DD06}"/>
          </ac:spMkLst>
        </pc:spChg>
        <pc:spChg chg="mod">
          <ac:chgData name="Nick Stefani" userId="59292905-21ab-45c4-9a0f-231bc7ccf392" providerId="ADAL" clId="{0FB84295-2A54-458F-BEC0-3F803F0705A8}" dt="2022-01-18T11:13:55.213" v="5161" actId="20577"/>
          <ac:spMkLst>
            <pc:docMk/>
            <pc:sldMk cId="3739455431" sldId="672"/>
            <ac:spMk id="51" creationId="{AC86E4EB-E027-43EA-8C35-0CB2D03F964B}"/>
          </ac:spMkLst>
        </pc:spChg>
        <pc:spChg chg="del mod">
          <ac:chgData name="Nick Stefani" userId="59292905-21ab-45c4-9a0f-231bc7ccf392" providerId="ADAL" clId="{0FB84295-2A54-458F-BEC0-3F803F0705A8}" dt="2022-01-18T12:55:52.410" v="7472" actId="478"/>
          <ac:spMkLst>
            <pc:docMk/>
            <pc:sldMk cId="3739455431" sldId="672"/>
            <ac:spMk id="57" creationId="{8D88E500-B52D-4DC4-997C-910593F26A50}"/>
          </ac:spMkLst>
        </pc:spChg>
        <pc:spChg chg="add mod">
          <ac:chgData name="Nick Stefani" userId="59292905-21ab-45c4-9a0f-231bc7ccf392" providerId="ADAL" clId="{0FB84295-2A54-458F-BEC0-3F803F0705A8}" dt="2022-01-18T14:37:02.019" v="8159" actId="1076"/>
          <ac:spMkLst>
            <pc:docMk/>
            <pc:sldMk cId="3739455431" sldId="672"/>
            <ac:spMk id="58" creationId="{AD706E62-0E0C-459E-8C52-73DD99C6E650}"/>
          </ac:spMkLst>
        </pc:spChg>
        <pc:spChg chg="mod">
          <ac:chgData name="Nick Stefani" userId="59292905-21ab-45c4-9a0f-231bc7ccf392" providerId="ADAL" clId="{0FB84295-2A54-458F-BEC0-3F803F0705A8}" dt="2022-01-18T11:51:04.332" v="6173"/>
          <ac:spMkLst>
            <pc:docMk/>
            <pc:sldMk cId="3739455431" sldId="672"/>
            <ac:spMk id="85" creationId="{67DDC612-3256-4E7A-9248-A641F958F68C}"/>
          </ac:spMkLst>
        </pc:spChg>
        <pc:spChg chg="mod">
          <ac:chgData name="Nick Stefani" userId="59292905-21ab-45c4-9a0f-231bc7ccf392" providerId="ADAL" clId="{0FB84295-2A54-458F-BEC0-3F803F0705A8}" dt="2022-01-18T11:51:04.332" v="6173"/>
          <ac:spMkLst>
            <pc:docMk/>
            <pc:sldMk cId="3739455431" sldId="672"/>
            <ac:spMk id="87" creationId="{48C34826-8089-4503-B414-1C307B24F131}"/>
          </ac:spMkLst>
        </pc:spChg>
        <pc:spChg chg="mod">
          <ac:chgData name="Nick Stefani" userId="59292905-21ab-45c4-9a0f-231bc7ccf392" providerId="ADAL" clId="{0FB84295-2A54-458F-BEC0-3F803F0705A8}" dt="2022-01-18T11:51:04.332" v="6173"/>
          <ac:spMkLst>
            <pc:docMk/>
            <pc:sldMk cId="3739455431" sldId="672"/>
            <ac:spMk id="88" creationId="{AC49F6D1-CF15-43DB-88ED-8B0D5A57BDD0}"/>
          </ac:spMkLst>
        </pc:spChg>
        <pc:spChg chg="mod">
          <ac:chgData name="Nick Stefani" userId="59292905-21ab-45c4-9a0f-231bc7ccf392" providerId="ADAL" clId="{0FB84295-2A54-458F-BEC0-3F803F0705A8}" dt="2022-01-18T11:51:04.332" v="6173"/>
          <ac:spMkLst>
            <pc:docMk/>
            <pc:sldMk cId="3739455431" sldId="672"/>
            <ac:spMk id="89" creationId="{929BB2AF-0E02-4D95-A620-3BFA10F61AF6}"/>
          </ac:spMkLst>
        </pc:spChg>
        <pc:spChg chg="mod">
          <ac:chgData name="Nick Stefani" userId="59292905-21ab-45c4-9a0f-231bc7ccf392" providerId="ADAL" clId="{0FB84295-2A54-458F-BEC0-3F803F0705A8}" dt="2022-01-18T11:51:04.332" v="6173"/>
          <ac:spMkLst>
            <pc:docMk/>
            <pc:sldMk cId="3739455431" sldId="672"/>
            <ac:spMk id="90" creationId="{E6E72C08-0F9F-4221-9536-84F3A89A8813}"/>
          </ac:spMkLst>
        </pc:spChg>
        <pc:spChg chg="mod">
          <ac:chgData name="Nick Stefani" userId="59292905-21ab-45c4-9a0f-231bc7ccf392" providerId="ADAL" clId="{0FB84295-2A54-458F-BEC0-3F803F0705A8}" dt="2022-01-18T11:51:04.332" v="6173"/>
          <ac:spMkLst>
            <pc:docMk/>
            <pc:sldMk cId="3739455431" sldId="672"/>
            <ac:spMk id="91" creationId="{16597C10-5156-47DB-AAA2-EBA5296567D0}"/>
          </ac:spMkLst>
        </pc:spChg>
        <pc:spChg chg="mod">
          <ac:chgData name="Nick Stefani" userId="59292905-21ab-45c4-9a0f-231bc7ccf392" providerId="ADAL" clId="{0FB84295-2A54-458F-BEC0-3F803F0705A8}" dt="2022-01-18T11:17:31.839" v="5306" actId="20577"/>
          <ac:spMkLst>
            <pc:docMk/>
            <pc:sldMk cId="3739455431" sldId="672"/>
            <ac:spMk id="5136" creationId="{00000000-0000-0000-0000-000000000000}"/>
          </ac:spMkLst>
        </pc:spChg>
        <pc:grpChg chg="mod">
          <ac:chgData name="Nick Stefani" userId="59292905-21ab-45c4-9a0f-231bc7ccf392" providerId="ADAL" clId="{0FB84295-2A54-458F-BEC0-3F803F0705A8}" dt="2022-01-18T11:17:00.998" v="5263" actId="1076"/>
          <ac:grpSpMkLst>
            <pc:docMk/>
            <pc:sldMk cId="3739455431" sldId="672"/>
            <ac:grpSpMk id="2" creationId="{E3C96762-C4BF-47A6-90B2-0631D2545292}"/>
          </ac:grpSpMkLst>
        </pc:grpChg>
        <pc:grpChg chg="del mod">
          <ac:chgData name="Nick Stefani" userId="59292905-21ab-45c4-9a0f-231bc7ccf392" providerId="ADAL" clId="{0FB84295-2A54-458F-BEC0-3F803F0705A8}" dt="2022-01-18T12:55:53.017" v="7473" actId="478"/>
          <ac:grpSpMkLst>
            <pc:docMk/>
            <pc:sldMk cId="3739455431" sldId="672"/>
            <ac:grpSpMk id="17" creationId="{DF8AD20F-72C0-46F2-997E-076897184419}"/>
          </ac:grpSpMkLst>
        </pc:grpChg>
        <pc:grpChg chg="mod">
          <ac:chgData name="Nick Stefani" userId="59292905-21ab-45c4-9a0f-231bc7ccf392" providerId="ADAL" clId="{0FB84295-2A54-458F-BEC0-3F803F0705A8}" dt="2022-01-18T11:13:55.213" v="5161" actId="20577"/>
          <ac:grpSpMkLst>
            <pc:docMk/>
            <pc:sldMk cId="3739455431" sldId="672"/>
            <ac:grpSpMk id="18" creationId="{6C9540F0-ABC4-4A2D-B8E6-449818FCEFAF}"/>
          </ac:grpSpMkLst>
        </pc:grpChg>
        <pc:grpChg chg="mod">
          <ac:chgData name="Nick Stefani" userId="59292905-21ab-45c4-9a0f-231bc7ccf392" providerId="ADAL" clId="{0FB84295-2A54-458F-BEC0-3F803F0705A8}" dt="2022-01-18T11:13:55.213" v="5161" actId="20577"/>
          <ac:grpSpMkLst>
            <pc:docMk/>
            <pc:sldMk cId="3739455431" sldId="672"/>
            <ac:grpSpMk id="49" creationId="{458CA3DD-A210-44E1-992D-40D6797603BB}"/>
          </ac:grpSpMkLst>
        </pc:grpChg>
        <pc:grpChg chg="mod">
          <ac:chgData name="Nick Stefani" userId="59292905-21ab-45c4-9a0f-231bc7ccf392" providerId="ADAL" clId="{0FB84295-2A54-458F-BEC0-3F803F0705A8}" dt="2022-01-18T12:56:00.040" v="7475" actId="1076"/>
          <ac:grpSpMkLst>
            <pc:docMk/>
            <pc:sldMk cId="3739455431" sldId="672"/>
            <ac:grpSpMk id="59" creationId="{561E2088-93AE-4FA0-8543-94B7D71A4840}"/>
          </ac:grpSpMkLst>
        </pc:grpChg>
        <pc:grpChg chg="add del mod">
          <ac:chgData name="Nick Stefani" userId="59292905-21ab-45c4-9a0f-231bc7ccf392" providerId="ADAL" clId="{0FB84295-2A54-458F-BEC0-3F803F0705A8}" dt="2022-01-18T11:51:07.612" v="6174"/>
          <ac:grpSpMkLst>
            <pc:docMk/>
            <pc:sldMk cId="3739455431" sldId="672"/>
            <ac:grpSpMk id="83" creationId="{99F1F5F5-8B8B-4E3D-992E-68310D915572}"/>
          </ac:grpSpMkLst>
        </pc:grpChg>
        <pc:grpChg chg="mod">
          <ac:chgData name="Nick Stefani" userId="59292905-21ab-45c4-9a0f-231bc7ccf392" providerId="ADAL" clId="{0FB84295-2A54-458F-BEC0-3F803F0705A8}" dt="2022-01-18T11:51:04.332" v="6173"/>
          <ac:grpSpMkLst>
            <pc:docMk/>
            <pc:sldMk cId="3739455431" sldId="672"/>
            <ac:grpSpMk id="84" creationId="{ABC6AE05-D204-449B-AFC8-1407CD18BC56}"/>
          </ac:grpSpMkLst>
        </pc:grpChg>
        <pc:graphicFrameChg chg="mod">
          <ac:chgData name="Nick Stefani" userId="59292905-21ab-45c4-9a0f-231bc7ccf392" providerId="ADAL" clId="{0FB84295-2A54-458F-BEC0-3F803F0705A8}" dt="2022-01-18T11:51:04.332" v="6173"/>
          <ac:graphicFrameMkLst>
            <pc:docMk/>
            <pc:sldMk cId="3739455431" sldId="672"/>
            <ac:graphicFrameMk id="86" creationId="{88BD24DF-A3CD-49C2-BC9A-52547009040C}"/>
          </ac:graphicFrameMkLst>
        </pc:graphicFrameChg>
        <pc:cxnChg chg="mod">
          <ac:chgData name="Nick Stefani" userId="59292905-21ab-45c4-9a0f-231bc7ccf392" providerId="ADAL" clId="{0FB84295-2A54-458F-BEC0-3F803F0705A8}" dt="2022-01-18T11:13:55.213" v="5161" actId="20577"/>
          <ac:cxnSpMkLst>
            <pc:docMk/>
            <pc:sldMk cId="3739455431" sldId="672"/>
            <ac:cxnSpMk id="36" creationId="{F1DA7F72-90DC-4B7C-87D2-87580E4D1096}"/>
          </ac:cxnSpMkLst>
        </pc:cxnChg>
        <pc:cxnChg chg="mod">
          <ac:chgData name="Nick Stefani" userId="59292905-21ab-45c4-9a0f-231bc7ccf392" providerId="ADAL" clId="{0FB84295-2A54-458F-BEC0-3F803F0705A8}" dt="2022-01-18T11:13:55.213" v="5161" actId="20577"/>
          <ac:cxnSpMkLst>
            <pc:docMk/>
            <pc:sldMk cId="3739455431" sldId="672"/>
            <ac:cxnSpMk id="37" creationId="{313C34E2-A729-482B-92EF-D93BFF0C1E8C}"/>
          </ac:cxnSpMkLst>
        </pc:cxnChg>
        <pc:cxnChg chg="mod">
          <ac:chgData name="Nick Stefani" userId="59292905-21ab-45c4-9a0f-231bc7ccf392" providerId="ADAL" clId="{0FB84295-2A54-458F-BEC0-3F803F0705A8}" dt="2022-01-18T11:13:55.213" v="5161" actId="20577"/>
          <ac:cxnSpMkLst>
            <pc:docMk/>
            <pc:sldMk cId="3739455431" sldId="672"/>
            <ac:cxnSpMk id="38" creationId="{10A618E2-60EF-48C9-97D2-9966ED05505E}"/>
          </ac:cxnSpMkLst>
        </pc:cxnChg>
        <pc:cxnChg chg="mod">
          <ac:chgData name="Nick Stefani" userId="59292905-21ab-45c4-9a0f-231bc7ccf392" providerId="ADAL" clId="{0FB84295-2A54-458F-BEC0-3F803F0705A8}" dt="2022-01-18T11:13:55.213" v="5161" actId="20577"/>
          <ac:cxnSpMkLst>
            <pc:docMk/>
            <pc:sldMk cId="3739455431" sldId="672"/>
            <ac:cxnSpMk id="39" creationId="{CD629AFC-B4FC-4F3E-9B17-DE47AE829284}"/>
          </ac:cxnSpMkLst>
        </pc:cxnChg>
        <pc:cxnChg chg="mod">
          <ac:chgData name="Nick Stefani" userId="59292905-21ab-45c4-9a0f-231bc7ccf392" providerId="ADAL" clId="{0FB84295-2A54-458F-BEC0-3F803F0705A8}" dt="2022-01-18T11:13:55.213" v="5161" actId="20577"/>
          <ac:cxnSpMkLst>
            <pc:docMk/>
            <pc:sldMk cId="3739455431" sldId="672"/>
            <ac:cxnSpMk id="40" creationId="{60A764F0-C497-4244-A0CE-FC6349180930}"/>
          </ac:cxnSpMkLst>
        </pc:cxnChg>
        <pc:cxnChg chg="mod">
          <ac:chgData name="Nick Stefani" userId="59292905-21ab-45c4-9a0f-231bc7ccf392" providerId="ADAL" clId="{0FB84295-2A54-458F-BEC0-3F803F0705A8}" dt="2022-01-18T11:13:55.213" v="5161" actId="20577"/>
          <ac:cxnSpMkLst>
            <pc:docMk/>
            <pc:sldMk cId="3739455431" sldId="672"/>
            <ac:cxnSpMk id="41" creationId="{6FB0FF3A-B902-42F7-9E80-818C10FC7C34}"/>
          </ac:cxnSpMkLst>
        </pc:cxnChg>
        <pc:cxnChg chg="mod">
          <ac:chgData name="Nick Stefani" userId="59292905-21ab-45c4-9a0f-231bc7ccf392" providerId="ADAL" clId="{0FB84295-2A54-458F-BEC0-3F803F0705A8}" dt="2022-01-18T11:13:55.213" v="5161" actId="20577"/>
          <ac:cxnSpMkLst>
            <pc:docMk/>
            <pc:sldMk cId="3739455431" sldId="672"/>
            <ac:cxnSpMk id="42" creationId="{4BC6E3A7-6041-4DB6-BFEE-B8077217C1CE}"/>
          </ac:cxnSpMkLst>
        </pc:cxnChg>
        <pc:cxnChg chg="mod">
          <ac:chgData name="Nick Stefani" userId="59292905-21ab-45c4-9a0f-231bc7ccf392" providerId="ADAL" clId="{0FB84295-2A54-458F-BEC0-3F803F0705A8}" dt="2022-01-18T12:55:53.017" v="7473" actId="478"/>
          <ac:cxnSpMkLst>
            <pc:docMk/>
            <pc:sldMk cId="3739455431" sldId="672"/>
            <ac:cxnSpMk id="50" creationId="{8063C9DD-8031-4420-9C46-EB1845C646EF}"/>
          </ac:cxnSpMkLst>
        </pc:cxnChg>
        <pc:cxnChg chg="mod">
          <ac:chgData name="Nick Stefani" userId="59292905-21ab-45c4-9a0f-231bc7ccf392" providerId="ADAL" clId="{0FB84295-2A54-458F-BEC0-3F803F0705A8}" dt="2022-01-18T11:13:55.213" v="5161" actId="20577"/>
          <ac:cxnSpMkLst>
            <pc:docMk/>
            <pc:sldMk cId="3739455431" sldId="672"/>
            <ac:cxnSpMk id="52" creationId="{BA467B5C-3E6F-416B-93F7-2884D1ED4034}"/>
          </ac:cxnSpMkLst>
        </pc:cxnChg>
        <pc:cxnChg chg="mod">
          <ac:chgData name="Nick Stefani" userId="59292905-21ab-45c4-9a0f-231bc7ccf392" providerId="ADAL" clId="{0FB84295-2A54-458F-BEC0-3F803F0705A8}" dt="2022-01-18T11:13:55.213" v="5161" actId="20577"/>
          <ac:cxnSpMkLst>
            <pc:docMk/>
            <pc:sldMk cId="3739455431" sldId="672"/>
            <ac:cxnSpMk id="53" creationId="{B0272921-1D44-402B-A0CC-3C7C2220DE8B}"/>
          </ac:cxnSpMkLst>
        </pc:cxnChg>
        <pc:cxnChg chg="mod">
          <ac:chgData name="Nick Stefani" userId="59292905-21ab-45c4-9a0f-231bc7ccf392" providerId="ADAL" clId="{0FB84295-2A54-458F-BEC0-3F803F0705A8}" dt="2022-01-18T11:13:55.213" v="5161" actId="20577"/>
          <ac:cxnSpMkLst>
            <pc:docMk/>
            <pc:sldMk cId="3739455431" sldId="672"/>
            <ac:cxnSpMk id="54" creationId="{1A233884-0717-423D-8041-8463C4E5A392}"/>
          </ac:cxnSpMkLst>
        </pc:cxnChg>
        <pc:cxnChg chg="mod">
          <ac:chgData name="Nick Stefani" userId="59292905-21ab-45c4-9a0f-231bc7ccf392" providerId="ADAL" clId="{0FB84295-2A54-458F-BEC0-3F803F0705A8}" dt="2022-01-18T11:13:55.213" v="5161" actId="20577"/>
          <ac:cxnSpMkLst>
            <pc:docMk/>
            <pc:sldMk cId="3739455431" sldId="672"/>
            <ac:cxnSpMk id="55" creationId="{1B3E5E1E-9D6F-4359-9235-4E7F08F5F620}"/>
          </ac:cxnSpMkLst>
        </pc:cxnChg>
        <pc:cxnChg chg="mod">
          <ac:chgData name="Nick Stefani" userId="59292905-21ab-45c4-9a0f-231bc7ccf392" providerId="ADAL" clId="{0FB84295-2A54-458F-BEC0-3F803F0705A8}" dt="2022-01-18T11:13:55.213" v="5161" actId="20577"/>
          <ac:cxnSpMkLst>
            <pc:docMk/>
            <pc:sldMk cId="3739455431" sldId="672"/>
            <ac:cxnSpMk id="56" creationId="{903B55C7-B67C-4D7F-9E79-4C9A08AEF8BD}"/>
          </ac:cxnSpMkLst>
        </pc:cxnChg>
      </pc:sldChg>
      <pc:sldChg chg="add del">
        <pc:chgData name="Nick Stefani" userId="59292905-21ab-45c4-9a0f-231bc7ccf392" providerId="ADAL" clId="{0FB84295-2A54-458F-BEC0-3F803F0705A8}" dt="2022-01-18T11:32:42.966" v="5651" actId="47"/>
        <pc:sldMkLst>
          <pc:docMk/>
          <pc:sldMk cId="547672524" sldId="673"/>
        </pc:sldMkLst>
      </pc:sldChg>
      <pc:sldChg chg="add del">
        <pc:chgData name="Nick Stefani" userId="59292905-21ab-45c4-9a0f-231bc7ccf392" providerId="ADAL" clId="{0FB84295-2A54-458F-BEC0-3F803F0705A8}" dt="2022-01-18T11:09:50.716" v="5018" actId="47"/>
        <pc:sldMkLst>
          <pc:docMk/>
          <pc:sldMk cId="837051853" sldId="673"/>
        </pc:sldMkLst>
      </pc:sldChg>
      <pc:sldChg chg="addSp delSp modSp add mod">
        <pc:chgData name="Nick Stefani" userId="59292905-21ab-45c4-9a0f-231bc7ccf392" providerId="ADAL" clId="{0FB84295-2A54-458F-BEC0-3F803F0705A8}" dt="2022-01-18T14:27:18.279" v="8151" actId="20577"/>
        <pc:sldMkLst>
          <pc:docMk/>
          <pc:sldMk cId="1173667895" sldId="673"/>
        </pc:sldMkLst>
        <pc:spChg chg="add mod">
          <ac:chgData name="Nick Stefani" userId="59292905-21ab-45c4-9a0f-231bc7ccf392" providerId="ADAL" clId="{0FB84295-2A54-458F-BEC0-3F803F0705A8}" dt="2022-01-18T14:27:18.279" v="8151" actId="20577"/>
          <ac:spMkLst>
            <pc:docMk/>
            <pc:sldMk cId="1173667895" sldId="673"/>
            <ac:spMk id="2" creationId="{61CABF6B-1178-4EBA-8811-C65EFDAD9F40}"/>
          </ac:spMkLst>
        </pc:spChg>
        <pc:spChg chg="mod">
          <ac:chgData name="Nick Stefani" userId="59292905-21ab-45c4-9a0f-231bc7ccf392" providerId="ADAL" clId="{0FB84295-2A54-458F-BEC0-3F803F0705A8}" dt="2022-01-18T12:57:17.792" v="7489" actId="20577"/>
          <ac:spMkLst>
            <pc:docMk/>
            <pc:sldMk cId="1173667895" sldId="673"/>
            <ac:spMk id="25602" creationId="{00000000-0000-0000-0000-000000000000}"/>
          </ac:spMkLst>
        </pc:spChg>
        <pc:picChg chg="del">
          <ac:chgData name="Nick Stefani" userId="59292905-21ab-45c4-9a0f-231bc7ccf392" providerId="ADAL" clId="{0FB84295-2A54-458F-BEC0-3F803F0705A8}" dt="2022-01-18T11:41:45.529" v="6027" actId="478"/>
          <ac:picMkLst>
            <pc:docMk/>
            <pc:sldMk cId="1173667895" sldId="673"/>
            <ac:picMk id="4" creationId="{AF123F29-5F59-427F-93BC-13E2F46B3EA5}"/>
          </ac:picMkLst>
        </pc:picChg>
      </pc:sldChg>
      <pc:sldChg chg="modSp new del mod ord">
        <pc:chgData name="Nick Stefani" userId="59292905-21ab-45c4-9a0f-231bc7ccf392" providerId="ADAL" clId="{0FB84295-2A54-458F-BEC0-3F803F0705A8}" dt="2022-01-18T11:12:10.469" v="5104" actId="47"/>
        <pc:sldMkLst>
          <pc:docMk/>
          <pc:sldMk cId="1846087506" sldId="673"/>
        </pc:sldMkLst>
        <pc:spChg chg="mod">
          <ac:chgData name="Nick Stefani" userId="59292905-21ab-45c4-9a0f-231bc7ccf392" providerId="ADAL" clId="{0FB84295-2A54-458F-BEC0-3F803F0705A8}" dt="2022-01-18T11:10:19.643" v="5074" actId="20577"/>
          <ac:spMkLst>
            <pc:docMk/>
            <pc:sldMk cId="1846087506" sldId="673"/>
            <ac:spMk id="3" creationId="{2673A955-C281-4AD4-ACAB-371DA4748BAD}"/>
          </ac:spMkLst>
        </pc:spChg>
      </pc:sldChg>
      <pc:sldChg chg="delSp modSp add del mod">
        <pc:chgData name="Nick Stefani" userId="59292905-21ab-45c4-9a0f-231bc7ccf392" providerId="ADAL" clId="{0FB84295-2A54-458F-BEC0-3F803F0705A8}" dt="2022-01-18T12:57:19.648" v="7490" actId="47"/>
        <pc:sldMkLst>
          <pc:docMk/>
          <pc:sldMk cId="2714763422" sldId="674"/>
        </pc:sldMkLst>
        <pc:spChg chg="mod">
          <ac:chgData name="Nick Stefani" userId="59292905-21ab-45c4-9a0f-231bc7ccf392" providerId="ADAL" clId="{0FB84295-2A54-458F-BEC0-3F803F0705A8}" dt="2022-01-18T11:41:40.346" v="6025" actId="20577"/>
          <ac:spMkLst>
            <pc:docMk/>
            <pc:sldMk cId="2714763422" sldId="674"/>
            <ac:spMk id="25602" creationId="{00000000-0000-0000-0000-000000000000}"/>
          </ac:spMkLst>
        </pc:spChg>
        <pc:picChg chg="del">
          <ac:chgData name="Nick Stefani" userId="59292905-21ab-45c4-9a0f-231bc7ccf392" providerId="ADAL" clId="{0FB84295-2A54-458F-BEC0-3F803F0705A8}" dt="2022-01-18T11:41:42.956" v="6026" actId="478"/>
          <ac:picMkLst>
            <pc:docMk/>
            <pc:sldMk cId="2714763422" sldId="674"/>
            <ac:picMk id="4" creationId="{AF123F29-5F59-427F-93BC-13E2F46B3EA5}"/>
          </ac:picMkLst>
        </pc:picChg>
      </pc:sldChg>
      <pc:sldChg chg="addSp delSp modSp add del mod">
        <pc:chgData name="Nick Stefani" userId="59292905-21ab-45c4-9a0f-231bc7ccf392" providerId="ADAL" clId="{0FB84295-2A54-458F-BEC0-3F803F0705A8}" dt="2022-01-18T11:41:28.252" v="6003" actId="47"/>
        <pc:sldMkLst>
          <pc:docMk/>
          <pc:sldMk cId="3765534250" sldId="674"/>
        </pc:sldMkLst>
        <pc:spChg chg="add del mod">
          <ac:chgData name="Nick Stefani" userId="59292905-21ab-45c4-9a0f-231bc7ccf392" providerId="ADAL" clId="{0FB84295-2A54-458F-BEC0-3F803F0705A8}" dt="2022-01-18T11:33:22.992" v="5692"/>
          <ac:spMkLst>
            <pc:docMk/>
            <pc:sldMk cId="3765534250" sldId="674"/>
            <ac:spMk id="3" creationId="{DE62BBD2-C062-453E-8C88-4323F98906C4}"/>
          </ac:spMkLst>
        </pc:spChg>
        <pc:spChg chg="add mod">
          <ac:chgData name="Nick Stefani" userId="59292905-21ab-45c4-9a0f-231bc7ccf392" providerId="ADAL" clId="{0FB84295-2A54-458F-BEC0-3F803F0705A8}" dt="2022-01-18T11:33:22.992" v="5692"/>
          <ac:spMkLst>
            <pc:docMk/>
            <pc:sldMk cId="3765534250" sldId="674"/>
            <ac:spMk id="16" creationId="{F71057A2-B3EC-461E-9004-073B5273A2A6}"/>
          </ac:spMkLst>
        </pc:spChg>
        <pc:spChg chg="del mod">
          <ac:chgData name="Nick Stefani" userId="59292905-21ab-45c4-9a0f-231bc7ccf392" providerId="ADAL" clId="{0FB84295-2A54-458F-BEC0-3F803F0705A8}" dt="2022-01-18T11:33:19.259" v="5691" actId="478"/>
          <ac:spMkLst>
            <pc:docMk/>
            <pc:sldMk cId="3765534250" sldId="674"/>
            <ac:spMk id="25602" creationId="{00000000-0000-0000-0000-000000000000}"/>
          </ac:spMkLst>
        </pc:spChg>
        <pc:picChg chg="del mod">
          <ac:chgData name="Nick Stefani" userId="59292905-21ab-45c4-9a0f-231bc7ccf392" providerId="ADAL" clId="{0FB84295-2A54-458F-BEC0-3F803F0705A8}" dt="2022-01-18T11:33:24.642" v="5693" actId="478"/>
          <ac:picMkLst>
            <pc:docMk/>
            <pc:sldMk cId="3765534250" sldId="674"/>
            <ac:picMk id="4" creationId="{AF123F29-5F59-427F-93BC-13E2F46B3EA5}"/>
          </ac:picMkLst>
        </pc:picChg>
      </pc:sldChg>
      <pc:sldChg chg="add del">
        <pc:chgData name="Nick Stefani" userId="59292905-21ab-45c4-9a0f-231bc7ccf392" providerId="ADAL" clId="{0FB84295-2A54-458F-BEC0-3F803F0705A8}" dt="2022-01-18T11:45:13.262" v="6078" actId="2890"/>
        <pc:sldMkLst>
          <pc:docMk/>
          <pc:sldMk cId="679273716" sldId="675"/>
        </pc:sldMkLst>
      </pc:sldChg>
      <pc:sldChg chg="addSp delSp modSp add mod modShow modNotesTx">
        <pc:chgData name="Nick Stefani" userId="59292905-21ab-45c4-9a0f-231bc7ccf392" providerId="ADAL" clId="{0FB84295-2A54-458F-BEC0-3F803F0705A8}" dt="2022-01-18T12:05:37.213" v="6503" actId="729"/>
        <pc:sldMkLst>
          <pc:docMk/>
          <pc:sldMk cId="2534400007" sldId="675"/>
        </pc:sldMkLst>
        <pc:spChg chg="mod">
          <ac:chgData name="Nick Stefani" userId="59292905-21ab-45c4-9a0f-231bc7ccf392" providerId="ADAL" clId="{0FB84295-2A54-458F-BEC0-3F803F0705A8}" dt="2022-01-18T11:48:38.681" v="6142" actId="1038"/>
          <ac:spMkLst>
            <pc:docMk/>
            <pc:sldMk cId="2534400007" sldId="675"/>
            <ac:spMk id="20" creationId="{A30F8415-977F-4698-870C-F6BC132771FA}"/>
          </ac:spMkLst>
        </pc:spChg>
        <pc:spChg chg="mod">
          <ac:chgData name="Nick Stefani" userId="59292905-21ab-45c4-9a0f-231bc7ccf392" providerId="ADAL" clId="{0FB84295-2A54-458F-BEC0-3F803F0705A8}" dt="2022-01-18T11:48:38.681" v="6142" actId="1038"/>
          <ac:spMkLst>
            <pc:docMk/>
            <pc:sldMk cId="2534400007" sldId="675"/>
            <ac:spMk id="22" creationId="{9BAA5840-D12F-435C-BEA9-8C90E6E92201}"/>
          </ac:spMkLst>
        </pc:spChg>
        <pc:spChg chg="add mod">
          <ac:chgData name="Nick Stefani" userId="59292905-21ab-45c4-9a0f-231bc7ccf392" providerId="ADAL" clId="{0FB84295-2A54-458F-BEC0-3F803F0705A8}" dt="2022-01-18T11:48:38.681" v="6142" actId="1038"/>
          <ac:spMkLst>
            <pc:docMk/>
            <pc:sldMk cId="2534400007" sldId="675"/>
            <ac:spMk id="25" creationId="{1C8A46C7-DB7F-468F-A50E-979C0485CF26}"/>
          </ac:spMkLst>
        </pc:spChg>
        <pc:spChg chg="add mod">
          <ac:chgData name="Nick Stefani" userId="59292905-21ab-45c4-9a0f-231bc7ccf392" providerId="ADAL" clId="{0FB84295-2A54-458F-BEC0-3F803F0705A8}" dt="2022-01-18T11:48:38.681" v="6142" actId="1038"/>
          <ac:spMkLst>
            <pc:docMk/>
            <pc:sldMk cId="2534400007" sldId="675"/>
            <ac:spMk id="26" creationId="{7DFF0B11-03F2-4714-9FBA-FB58D7011027}"/>
          </ac:spMkLst>
        </pc:spChg>
        <pc:spChg chg="add mod">
          <ac:chgData name="Nick Stefani" userId="59292905-21ab-45c4-9a0f-231bc7ccf392" providerId="ADAL" clId="{0FB84295-2A54-458F-BEC0-3F803F0705A8}" dt="2022-01-18T11:48:38.681" v="6142" actId="1038"/>
          <ac:spMkLst>
            <pc:docMk/>
            <pc:sldMk cId="2534400007" sldId="675"/>
            <ac:spMk id="27" creationId="{C4BF5B74-8ED1-4BFD-B076-109AC82B569D}"/>
          </ac:spMkLst>
        </pc:spChg>
        <pc:spChg chg="add mod">
          <ac:chgData name="Nick Stefani" userId="59292905-21ab-45c4-9a0f-231bc7ccf392" providerId="ADAL" clId="{0FB84295-2A54-458F-BEC0-3F803F0705A8}" dt="2022-01-18T11:48:38.681" v="6142" actId="1038"/>
          <ac:spMkLst>
            <pc:docMk/>
            <pc:sldMk cId="2534400007" sldId="675"/>
            <ac:spMk id="28" creationId="{92960769-61E0-4DBB-B2D1-1710C9E9238F}"/>
          </ac:spMkLst>
        </pc:spChg>
        <pc:spChg chg="add del mod">
          <ac:chgData name="Nick Stefani" userId="59292905-21ab-45c4-9a0f-231bc7ccf392" providerId="ADAL" clId="{0FB84295-2A54-458F-BEC0-3F803F0705A8}" dt="2022-01-18T11:47:04.729" v="6101" actId="478"/>
          <ac:spMkLst>
            <pc:docMk/>
            <pc:sldMk cId="2534400007" sldId="675"/>
            <ac:spMk id="29" creationId="{053AD358-7ACE-4BB7-8248-B11DFED51FFE}"/>
          </ac:spMkLst>
        </pc:spChg>
        <pc:spChg chg="mod">
          <ac:chgData name="Nick Stefani" userId="59292905-21ab-45c4-9a0f-231bc7ccf392" providerId="ADAL" clId="{0FB84295-2A54-458F-BEC0-3F803F0705A8}" dt="2022-01-18T11:46:18.232" v="6092" actId="1076"/>
          <ac:spMkLst>
            <pc:docMk/>
            <pc:sldMk cId="2534400007" sldId="675"/>
            <ac:spMk id="31" creationId="{E417D1DC-3ABC-4FD9-B59D-22B6CFC713FB}"/>
          </ac:spMkLst>
        </pc:spChg>
        <pc:spChg chg="mod">
          <ac:chgData name="Nick Stefani" userId="59292905-21ab-45c4-9a0f-231bc7ccf392" providerId="ADAL" clId="{0FB84295-2A54-458F-BEC0-3F803F0705A8}" dt="2022-01-18T11:46:18.232" v="6092" actId="1076"/>
          <ac:spMkLst>
            <pc:docMk/>
            <pc:sldMk cId="2534400007" sldId="675"/>
            <ac:spMk id="32" creationId="{773A976C-4B01-4C27-9857-AEF6894B352C}"/>
          </ac:spMkLst>
        </pc:spChg>
        <pc:spChg chg="add del mod">
          <ac:chgData name="Nick Stefani" userId="59292905-21ab-45c4-9a0f-231bc7ccf392" providerId="ADAL" clId="{0FB84295-2A54-458F-BEC0-3F803F0705A8}" dt="2022-01-18T11:47:04.729" v="6101" actId="478"/>
          <ac:spMkLst>
            <pc:docMk/>
            <pc:sldMk cId="2534400007" sldId="675"/>
            <ac:spMk id="33" creationId="{A82C77C0-1088-4620-AAD5-430791DA3E32}"/>
          </ac:spMkLst>
        </pc:spChg>
        <pc:spChg chg="mod">
          <ac:chgData name="Nick Stefani" userId="59292905-21ab-45c4-9a0f-231bc7ccf392" providerId="ADAL" clId="{0FB84295-2A54-458F-BEC0-3F803F0705A8}" dt="2022-01-18T11:46:18.232" v="6092" actId="1076"/>
          <ac:spMkLst>
            <pc:docMk/>
            <pc:sldMk cId="2534400007" sldId="675"/>
            <ac:spMk id="36" creationId="{7A21D664-E22A-428C-B378-C1FDA6CF0163}"/>
          </ac:spMkLst>
        </pc:spChg>
        <pc:spChg chg="mod">
          <ac:chgData name="Nick Stefani" userId="59292905-21ab-45c4-9a0f-231bc7ccf392" providerId="ADAL" clId="{0FB84295-2A54-458F-BEC0-3F803F0705A8}" dt="2022-01-18T11:46:18.232" v="6092" actId="1076"/>
          <ac:spMkLst>
            <pc:docMk/>
            <pc:sldMk cId="2534400007" sldId="675"/>
            <ac:spMk id="38" creationId="{7FA1F6CD-EE27-4474-B218-F9970253464B}"/>
          </ac:spMkLst>
        </pc:spChg>
        <pc:spChg chg="mod">
          <ac:chgData name="Nick Stefani" userId="59292905-21ab-45c4-9a0f-231bc7ccf392" providerId="ADAL" clId="{0FB84295-2A54-458F-BEC0-3F803F0705A8}" dt="2022-01-18T11:48:38.681" v="6142" actId="1038"/>
          <ac:spMkLst>
            <pc:docMk/>
            <pc:sldMk cId="2534400007" sldId="675"/>
            <ac:spMk id="48" creationId="{F1405899-0B81-46E6-BD4F-2B8E2EBE397C}"/>
          </ac:spMkLst>
        </pc:spChg>
        <pc:spChg chg="mod">
          <ac:chgData name="Nick Stefani" userId="59292905-21ab-45c4-9a0f-231bc7ccf392" providerId="ADAL" clId="{0FB84295-2A54-458F-BEC0-3F803F0705A8}" dt="2022-01-18T11:48:38.681" v="6142" actId="1038"/>
          <ac:spMkLst>
            <pc:docMk/>
            <pc:sldMk cId="2534400007" sldId="675"/>
            <ac:spMk id="50" creationId="{F5093B4D-A401-4A30-A3AE-717B44BF7D0A}"/>
          </ac:spMkLst>
        </pc:spChg>
        <pc:spChg chg="mod">
          <ac:chgData name="Nick Stefani" userId="59292905-21ab-45c4-9a0f-231bc7ccf392" providerId="ADAL" clId="{0FB84295-2A54-458F-BEC0-3F803F0705A8}" dt="2022-01-18T11:48:52.980" v="6163" actId="14100"/>
          <ac:spMkLst>
            <pc:docMk/>
            <pc:sldMk cId="2534400007" sldId="675"/>
            <ac:spMk id="53" creationId="{C085E5E6-3EA3-4216-8638-5C49CE09F708}"/>
          </ac:spMkLst>
        </pc:spChg>
        <pc:spChg chg="mod">
          <ac:chgData name="Nick Stefani" userId="59292905-21ab-45c4-9a0f-231bc7ccf392" providerId="ADAL" clId="{0FB84295-2A54-458F-BEC0-3F803F0705A8}" dt="2022-01-18T11:48:57.436" v="6164" actId="1076"/>
          <ac:spMkLst>
            <pc:docMk/>
            <pc:sldMk cId="2534400007" sldId="675"/>
            <ac:spMk id="54" creationId="{3BD22FAA-D97C-45EF-BBE3-2D9AD49F8FCA}"/>
          </ac:spMkLst>
        </pc:spChg>
        <pc:spChg chg="mod">
          <ac:chgData name="Nick Stefani" userId="59292905-21ab-45c4-9a0f-231bc7ccf392" providerId="ADAL" clId="{0FB84295-2A54-458F-BEC0-3F803F0705A8}" dt="2022-01-18T11:48:38.681" v="6142" actId="1038"/>
          <ac:spMkLst>
            <pc:docMk/>
            <pc:sldMk cId="2534400007" sldId="675"/>
            <ac:spMk id="57" creationId="{0C32E1D6-DC4F-442E-A7B1-85832860C854}"/>
          </ac:spMkLst>
        </pc:spChg>
        <pc:spChg chg="mod">
          <ac:chgData name="Nick Stefani" userId="59292905-21ab-45c4-9a0f-231bc7ccf392" providerId="ADAL" clId="{0FB84295-2A54-458F-BEC0-3F803F0705A8}" dt="2022-01-18T11:48:38.681" v="6142" actId="1038"/>
          <ac:spMkLst>
            <pc:docMk/>
            <pc:sldMk cId="2534400007" sldId="675"/>
            <ac:spMk id="59" creationId="{54B4E42E-9ECD-4EFD-B227-4C46E1FFFEBA}"/>
          </ac:spMkLst>
        </pc:spChg>
        <pc:spChg chg="mod">
          <ac:chgData name="Nick Stefani" userId="59292905-21ab-45c4-9a0f-231bc7ccf392" providerId="ADAL" clId="{0FB84295-2A54-458F-BEC0-3F803F0705A8}" dt="2022-01-18T11:48:38.681" v="6142" actId="1038"/>
          <ac:spMkLst>
            <pc:docMk/>
            <pc:sldMk cId="2534400007" sldId="675"/>
            <ac:spMk id="60" creationId="{6D533A34-FBB8-4781-9490-2C3044F6B8CD}"/>
          </ac:spMkLst>
        </pc:spChg>
        <pc:spChg chg="mod">
          <ac:chgData name="Nick Stefani" userId="59292905-21ab-45c4-9a0f-231bc7ccf392" providerId="ADAL" clId="{0FB84295-2A54-458F-BEC0-3F803F0705A8}" dt="2022-01-18T11:46:45.106" v="6096"/>
          <ac:spMkLst>
            <pc:docMk/>
            <pc:sldMk cId="2534400007" sldId="675"/>
            <ac:spMk id="76" creationId="{3E44A247-FE58-4AF1-9911-49EE6C494AD8}"/>
          </ac:spMkLst>
        </pc:spChg>
        <pc:spChg chg="mod">
          <ac:chgData name="Nick Stefani" userId="59292905-21ab-45c4-9a0f-231bc7ccf392" providerId="ADAL" clId="{0FB84295-2A54-458F-BEC0-3F803F0705A8}" dt="2022-01-18T11:46:45.106" v="6096"/>
          <ac:spMkLst>
            <pc:docMk/>
            <pc:sldMk cId="2534400007" sldId="675"/>
            <ac:spMk id="81" creationId="{B1B04733-CA55-4679-85CF-1F00672BBBCE}"/>
          </ac:spMkLst>
        </pc:spChg>
        <pc:spChg chg="mod">
          <ac:chgData name="Nick Stefani" userId="59292905-21ab-45c4-9a0f-231bc7ccf392" providerId="ADAL" clId="{0FB84295-2A54-458F-BEC0-3F803F0705A8}" dt="2022-01-18T11:46:45.106" v="6096"/>
          <ac:spMkLst>
            <pc:docMk/>
            <pc:sldMk cId="2534400007" sldId="675"/>
            <ac:spMk id="82" creationId="{FA744AA0-9E94-44B1-B9ED-F896079C643C}"/>
          </ac:spMkLst>
        </pc:spChg>
        <pc:spChg chg="mod">
          <ac:chgData name="Nick Stefani" userId="59292905-21ab-45c4-9a0f-231bc7ccf392" providerId="ADAL" clId="{0FB84295-2A54-458F-BEC0-3F803F0705A8}" dt="2022-01-18T11:46:45.106" v="6096"/>
          <ac:spMkLst>
            <pc:docMk/>
            <pc:sldMk cId="2534400007" sldId="675"/>
            <ac:spMk id="83" creationId="{AC2C67BE-5813-4792-A438-3DF2AEA0E635}"/>
          </ac:spMkLst>
        </pc:spChg>
        <pc:spChg chg="mod">
          <ac:chgData name="Nick Stefani" userId="59292905-21ab-45c4-9a0f-231bc7ccf392" providerId="ADAL" clId="{0FB84295-2A54-458F-BEC0-3F803F0705A8}" dt="2022-01-18T11:46:45.106" v="6096"/>
          <ac:spMkLst>
            <pc:docMk/>
            <pc:sldMk cId="2534400007" sldId="675"/>
            <ac:spMk id="85" creationId="{E0DBF977-0B30-4FD4-93D0-1CDEBFD5C7F1}"/>
          </ac:spMkLst>
        </pc:spChg>
        <pc:spChg chg="mod">
          <ac:chgData name="Nick Stefani" userId="59292905-21ab-45c4-9a0f-231bc7ccf392" providerId="ADAL" clId="{0FB84295-2A54-458F-BEC0-3F803F0705A8}" dt="2022-01-18T11:46:45.106" v="6096"/>
          <ac:spMkLst>
            <pc:docMk/>
            <pc:sldMk cId="2534400007" sldId="675"/>
            <ac:spMk id="86" creationId="{A87059BA-A18B-4BD8-B725-AD43ED1875BB}"/>
          </ac:spMkLst>
        </pc:spChg>
        <pc:spChg chg="mod">
          <ac:chgData name="Nick Stefani" userId="59292905-21ab-45c4-9a0f-231bc7ccf392" providerId="ADAL" clId="{0FB84295-2A54-458F-BEC0-3F803F0705A8}" dt="2022-01-18T11:46:45.106" v="6096"/>
          <ac:spMkLst>
            <pc:docMk/>
            <pc:sldMk cId="2534400007" sldId="675"/>
            <ac:spMk id="87" creationId="{63F4E3CA-8C54-4F1E-AD31-25DBB66561E4}"/>
          </ac:spMkLst>
        </pc:spChg>
        <pc:spChg chg="mod">
          <ac:chgData name="Nick Stefani" userId="59292905-21ab-45c4-9a0f-231bc7ccf392" providerId="ADAL" clId="{0FB84295-2A54-458F-BEC0-3F803F0705A8}" dt="2022-01-18T11:48:38.681" v="6142" actId="1038"/>
          <ac:spMkLst>
            <pc:docMk/>
            <pc:sldMk cId="2534400007" sldId="675"/>
            <ac:spMk id="93" creationId="{546364FF-67D7-46E0-A86E-51CCEE0AC08E}"/>
          </ac:spMkLst>
        </pc:spChg>
        <pc:spChg chg="mod">
          <ac:chgData name="Nick Stefani" userId="59292905-21ab-45c4-9a0f-231bc7ccf392" providerId="ADAL" clId="{0FB84295-2A54-458F-BEC0-3F803F0705A8}" dt="2022-01-18T11:48:38.681" v="6142" actId="1038"/>
          <ac:spMkLst>
            <pc:docMk/>
            <pc:sldMk cId="2534400007" sldId="675"/>
            <ac:spMk id="95" creationId="{A6655742-418C-4E35-B420-6FC99FC890CB}"/>
          </ac:spMkLst>
        </pc:spChg>
        <pc:spChg chg="mod">
          <ac:chgData name="Nick Stefani" userId="59292905-21ab-45c4-9a0f-231bc7ccf392" providerId="ADAL" clId="{0FB84295-2A54-458F-BEC0-3F803F0705A8}" dt="2022-01-18T11:49:04.586" v="6166" actId="1038"/>
          <ac:spMkLst>
            <pc:docMk/>
            <pc:sldMk cId="2534400007" sldId="675"/>
            <ac:spMk id="105" creationId="{06FE64A2-46BC-465C-B672-3467A2C8B8D8}"/>
          </ac:spMkLst>
        </pc:spChg>
        <pc:spChg chg="mod">
          <ac:chgData name="Nick Stefani" userId="59292905-21ab-45c4-9a0f-231bc7ccf392" providerId="ADAL" clId="{0FB84295-2A54-458F-BEC0-3F803F0705A8}" dt="2022-01-18T11:49:04.586" v="6166" actId="1038"/>
          <ac:spMkLst>
            <pc:docMk/>
            <pc:sldMk cId="2534400007" sldId="675"/>
            <ac:spMk id="107" creationId="{651A0E0B-F99F-4339-B91B-C5B41B947827}"/>
          </ac:spMkLst>
        </pc:spChg>
        <pc:spChg chg="mod">
          <ac:chgData name="Nick Stefani" userId="59292905-21ab-45c4-9a0f-231bc7ccf392" providerId="ADAL" clId="{0FB84295-2A54-458F-BEC0-3F803F0705A8}" dt="2022-01-18T11:48:38.681" v="6142" actId="1038"/>
          <ac:spMkLst>
            <pc:docMk/>
            <pc:sldMk cId="2534400007" sldId="675"/>
            <ac:spMk id="110" creationId="{03D98540-312B-4B6D-A393-FAA1E7F3D356}"/>
          </ac:spMkLst>
        </pc:spChg>
        <pc:spChg chg="mod">
          <ac:chgData name="Nick Stefani" userId="59292905-21ab-45c4-9a0f-231bc7ccf392" providerId="ADAL" clId="{0FB84295-2A54-458F-BEC0-3F803F0705A8}" dt="2022-01-18T11:48:38.681" v="6142" actId="1038"/>
          <ac:spMkLst>
            <pc:docMk/>
            <pc:sldMk cId="2534400007" sldId="675"/>
            <ac:spMk id="111" creationId="{3D918098-21C4-4F9F-ADD5-080EEACA818F}"/>
          </ac:spMkLst>
        </pc:spChg>
        <pc:spChg chg="mod">
          <ac:chgData name="Nick Stefani" userId="59292905-21ab-45c4-9a0f-231bc7ccf392" providerId="ADAL" clId="{0FB84295-2A54-458F-BEC0-3F803F0705A8}" dt="2022-01-18T11:48:38.681" v="6142" actId="1038"/>
          <ac:spMkLst>
            <pc:docMk/>
            <pc:sldMk cId="2534400007" sldId="675"/>
            <ac:spMk id="25604" creationId="{00000000-0000-0000-0000-000000000000}"/>
          </ac:spMkLst>
        </pc:spChg>
        <pc:grpChg chg="add mod">
          <ac:chgData name="Nick Stefani" userId="59292905-21ab-45c4-9a0f-231bc7ccf392" providerId="ADAL" clId="{0FB84295-2A54-458F-BEC0-3F803F0705A8}" dt="2022-01-18T11:48:38.681" v="6142" actId="1038"/>
          <ac:grpSpMkLst>
            <pc:docMk/>
            <pc:sldMk cId="2534400007" sldId="675"/>
            <ac:grpSpMk id="17" creationId="{7A4D3928-F295-432C-A1F0-9BD4253E77A4}"/>
          </ac:grpSpMkLst>
        </pc:grpChg>
        <pc:grpChg chg="mod">
          <ac:chgData name="Nick Stefani" userId="59292905-21ab-45c4-9a0f-231bc7ccf392" providerId="ADAL" clId="{0FB84295-2A54-458F-BEC0-3F803F0705A8}" dt="2022-01-18T11:48:38.681" v="6142" actId="1038"/>
          <ac:grpSpMkLst>
            <pc:docMk/>
            <pc:sldMk cId="2534400007" sldId="675"/>
            <ac:grpSpMk id="18" creationId="{7B77B71A-EC5D-4B1C-A94E-8CAE65A8468F}"/>
          </ac:grpSpMkLst>
        </pc:grpChg>
        <pc:grpChg chg="mod">
          <ac:chgData name="Nick Stefani" userId="59292905-21ab-45c4-9a0f-231bc7ccf392" providerId="ADAL" clId="{0FB84295-2A54-458F-BEC0-3F803F0705A8}" dt="2022-01-18T11:48:38.681" v="6142" actId="1038"/>
          <ac:grpSpMkLst>
            <pc:docMk/>
            <pc:sldMk cId="2534400007" sldId="675"/>
            <ac:grpSpMk id="21" creationId="{6A260487-51BF-48D9-A44B-B7A922286072}"/>
          </ac:grpSpMkLst>
        </pc:grpChg>
        <pc:grpChg chg="add del mod">
          <ac:chgData name="Nick Stefani" userId="59292905-21ab-45c4-9a0f-231bc7ccf392" providerId="ADAL" clId="{0FB84295-2A54-458F-BEC0-3F803F0705A8}" dt="2022-01-18T11:47:04.729" v="6101" actId="478"/>
          <ac:grpSpMkLst>
            <pc:docMk/>
            <pc:sldMk cId="2534400007" sldId="675"/>
            <ac:grpSpMk id="30" creationId="{3D29DAC9-08AA-4087-90EE-984A719D15FB}"/>
          </ac:grpSpMkLst>
        </pc:grpChg>
        <pc:grpChg chg="add del mod">
          <ac:chgData name="Nick Stefani" userId="59292905-21ab-45c4-9a0f-231bc7ccf392" providerId="ADAL" clId="{0FB84295-2A54-458F-BEC0-3F803F0705A8}" dt="2022-01-18T11:47:09.174" v="6103" actId="478"/>
          <ac:grpSpMkLst>
            <pc:docMk/>
            <pc:sldMk cId="2534400007" sldId="675"/>
            <ac:grpSpMk id="34" creationId="{BD083A7D-96B5-4796-BDCB-5766CC5FAE16}"/>
          </ac:grpSpMkLst>
        </pc:grpChg>
        <pc:grpChg chg="mod">
          <ac:chgData name="Nick Stefani" userId="59292905-21ab-45c4-9a0f-231bc7ccf392" providerId="ADAL" clId="{0FB84295-2A54-458F-BEC0-3F803F0705A8}" dt="2022-01-18T11:46:18.232" v="6092" actId="1076"/>
          <ac:grpSpMkLst>
            <pc:docMk/>
            <pc:sldMk cId="2534400007" sldId="675"/>
            <ac:grpSpMk id="35" creationId="{442FF27A-74DD-4747-BCF2-C4BB6FC8C812}"/>
          </ac:grpSpMkLst>
        </pc:grpChg>
        <pc:grpChg chg="mod">
          <ac:chgData name="Nick Stefani" userId="59292905-21ab-45c4-9a0f-231bc7ccf392" providerId="ADAL" clId="{0FB84295-2A54-458F-BEC0-3F803F0705A8}" dt="2022-01-18T11:46:18.232" v="6092" actId="1076"/>
          <ac:grpSpMkLst>
            <pc:docMk/>
            <pc:sldMk cId="2534400007" sldId="675"/>
            <ac:grpSpMk id="37" creationId="{F3C346E4-C8BE-4A1B-BA76-1AD2253CE1D4}"/>
          </ac:grpSpMkLst>
        </pc:grpChg>
        <pc:grpChg chg="add mod">
          <ac:chgData name="Nick Stefani" userId="59292905-21ab-45c4-9a0f-231bc7ccf392" providerId="ADAL" clId="{0FB84295-2A54-458F-BEC0-3F803F0705A8}" dt="2022-01-18T11:48:46.422" v="6161" actId="1037"/>
          <ac:grpSpMkLst>
            <pc:docMk/>
            <pc:sldMk cId="2534400007" sldId="675"/>
            <ac:grpSpMk id="42" creationId="{9F186F42-451C-4C01-9DE6-A4F0422F4075}"/>
          </ac:grpSpMkLst>
        </pc:grpChg>
        <pc:grpChg chg="mod">
          <ac:chgData name="Nick Stefani" userId="59292905-21ab-45c4-9a0f-231bc7ccf392" providerId="ADAL" clId="{0FB84295-2A54-458F-BEC0-3F803F0705A8}" dt="2022-01-18T11:48:38.681" v="6142" actId="1038"/>
          <ac:grpSpMkLst>
            <pc:docMk/>
            <pc:sldMk cId="2534400007" sldId="675"/>
            <ac:grpSpMk id="43" creationId="{D99C7C7A-F435-4DFF-B17A-33E5274E6759}"/>
          </ac:grpSpMkLst>
        </pc:grpChg>
        <pc:grpChg chg="mod">
          <ac:chgData name="Nick Stefani" userId="59292905-21ab-45c4-9a0f-231bc7ccf392" providerId="ADAL" clId="{0FB84295-2A54-458F-BEC0-3F803F0705A8}" dt="2022-01-18T11:48:38.681" v="6142" actId="1038"/>
          <ac:grpSpMkLst>
            <pc:docMk/>
            <pc:sldMk cId="2534400007" sldId="675"/>
            <ac:grpSpMk id="45" creationId="{D7A079EE-152C-4EB3-A6C0-DF7AF98B23EE}"/>
          </ac:grpSpMkLst>
        </pc:grpChg>
        <pc:grpChg chg="mod">
          <ac:chgData name="Nick Stefani" userId="59292905-21ab-45c4-9a0f-231bc7ccf392" providerId="ADAL" clId="{0FB84295-2A54-458F-BEC0-3F803F0705A8}" dt="2022-01-18T11:48:38.681" v="6142" actId="1038"/>
          <ac:grpSpMkLst>
            <pc:docMk/>
            <pc:sldMk cId="2534400007" sldId="675"/>
            <ac:grpSpMk id="46" creationId="{1E37658E-6239-494B-93F7-42E5213C4B71}"/>
          </ac:grpSpMkLst>
        </pc:grpChg>
        <pc:grpChg chg="mod">
          <ac:chgData name="Nick Stefani" userId="59292905-21ab-45c4-9a0f-231bc7ccf392" providerId="ADAL" clId="{0FB84295-2A54-458F-BEC0-3F803F0705A8}" dt="2022-01-18T11:48:38.681" v="6142" actId="1038"/>
          <ac:grpSpMkLst>
            <pc:docMk/>
            <pc:sldMk cId="2534400007" sldId="675"/>
            <ac:grpSpMk id="47" creationId="{8C738C66-0B14-4CBE-936E-15309A726C9F}"/>
          </ac:grpSpMkLst>
        </pc:grpChg>
        <pc:grpChg chg="mod">
          <ac:chgData name="Nick Stefani" userId="59292905-21ab-45c4-9a0f-231bc7ccf392" providerId="ADAL" clId="{0FB84295-2A54-458F-BEC0-3F803F0705A8}" dt="2022-01-18T11:48:38.681" v="6142" actId="1038"/>
          <ac:grpSpMkLst>
            <pc:docMk/>
            <pc:sldMk cId="2534400007" sldId="675"/>
            <ac:grpSpMk id="49" creationId="{03DD7464-7B04-44B0-90F3-2CF6FED383F9}"/>
          </ac:grpSpMkLst>
        </pc:grpChg>
        <pc:grpChg chg="add mod">
          <ac:chgData name="Nick Stefani" userId="59292905-21ab-45c4-9a0f-231bc7ccf392" providerId="ADAL" clId="{0FB84295-2A54-458F-BEC0-3F803F0705A8}" dt="2022-01-18T11:48:46.422" v="6161" actId="1037"/>
          <ac:grpSpMkLst>
            <pc:docMk/>
            <pc:sldMk cId="2534400007" sldId="675"/>
            <ac:grpSpMk id="55" creationId="{C162713E-229A-4F5B-BBD5-8836EB9C300F}"/>
          </ac:grpSpMkLst>
        </pc:grpChg>
        <pc:grpChg chg="mod">
          <ac:chgData name="Nick Stefani" userId="59292905-21ab-45c4-9a0f-231bc7ccf392" providerId="ADAL" clId="{0FB84295-2A54-458F-BEC0-3F803F0705A8}" dt="2022-01-18T11:48:38.681" v="6142" actId="1038"/>
          <ac:grpSpMkLst>
            <pc:docMk/>
            <pc:sldMk cId="2534400007" sldId="675"/>
            <ac:grpSpMk id="56" creationId="{6B74D220-697B-4DB3-8310-BD383EC0BE7A}"/>
          </ac:grpSpMkLst>
        </pc:grpChg>
        <pc:grpChg chg="add mod">
          <ac:chgData name="Nick Stefani" userId="59292905-21ab-45c4-9a0f-231bc7ccf392" providerId="ADAL" clId="{0FB84295-2A54-458F-BEC0-3F803F0705A8}" dt="2022-01-18T11:48:38.681" v="6142" actId="1038"/>
          <ac:grpSpMkLst>
            <pc:docMk/>
            <pc:sldMk cId="2534400007" sldId="675"/>
            <ac:grpSpMk id="61" creationId="{BB279D3A-C6A5-4604-B51D-B1AA7D14DB32}"/>
          </ac:grpSpMkLst>
        </pc:grpChg>
        <pc:grpChg chg="add del mod">
          <ac:chgData name="Nick Stefani" userId="59292905-21ab-45c4-9a0f-231bc7ccf392" providerId="ADAL" clId="{0FB84295-2A54-458F-BEC0-3F803F0705A8}" dt="2022-01-18T11:47:04.729" v="6101" actId="478"/>
          <ac:grpSpMkLst>
            <pc:docMk/>
            <pc:sldMk cId="2534400007" sldId="675"/>
            <ac:grpSpMk id="67" creationId="{04068893-6378-4E44-AE02-3DCE07284A4A}"/>
          </ac:grpSpMkLst>
        </pc:grpChg>
        <pc:grpChg chg="add mod">
          <ac:chgData name="Nick Stefani" userId="59292905-21ab-45c4-9a0f-231bc7ccf392" providerId="ADAL" clId="{0FB84295-2A54-458F-BEC0-3F803F0705A8}" dt="2022-01-18T11:48:16.564" v="6117" actId="1076"/>
          <ac:grpSpMkLst>
            <pc:docMk/>
            <pc:sldMk cId="2534400007" sldId="675"/>
            <ac:grpSpMk id="73" creationId="{DC54B9D3-33C0-499C-83BC-18E79C003FB3}"/>
          </ac:grpSpMkLst>
        </pc:grpChg>
        <pc:grpChg chg="mod">
          <ac:chgData name="Nick Stefani" userId="59292905-21ab-45c4-9a0f-231bc7ccf392" providerId="ADAL" clId="{0FB84295-2A54-458F-BEC0-3F803F0705A8}" dt="2022-01-18T11:46:45.106" v="6096"/>
          <ac:grpSpMkLst>
            <pc:docMk/>
            <pc:sldMk cId="2534400007" sldId="675"/>
            <ac:grpSpMk id="74" creationId="{F10C097D-8F72-41A0-9D42-87C33C229CFE}"/>
          </ac:grpSpMkLst>
        </pc:grpChg>
        <pc:grpChg chg="mod">
          <ac:chgData name="Nick Stefani" userId="59292905-21ab-45c4-9a0f-231bc7ccf392" providerId="ADAL" clId="{0FB84295-2A54-458F-BEC0-3F803F0705A8}" dt="2022-01-18T11:46:45.106" v="6096"/>
          <ac:grpSpMkLst>
            <pc:docMk/>
            <pc:sldMk cId="2534400007" sldId="675"/>
            <ac:grpSpMk id="75" creationId="{1FE00049-E74C-4863-BE01-5FC3BA599334}"/>
          </ac:grpSpMkLst>
        </pc:grpChg>
        <pc:grpChg chg="mod">
          <ac:chgData name="Nick Stefani" userId="59292905-21ab-45c4-9a0f-231bc7ccf392" providerId="ADAL" clId="{0FB84295-2A54-458F-BEC0-3F803F0705A8}" dt="2022-01-18T11:46:45.106" v="6096"/>
          <ac:grpSpMkLst>
            <pc:docMk/>
            <pc:sldMk cId="2534400007" sldId="675"/>
            <ac:grpSpMk id="84" creationId="{CAD1FEFF-8605-47C2-B953-0EDDCB0E6E3A}"/>
          </ac:grpSpMkLst>
        </pc:grpChg>
        <pc:grpChg chg="add mod">
          <ac:chgData name="Nick Stefani" userId="59292905-21ab-45c4-9a0f-231bc7ccf392" providerId="ADAL" clId="{0FB84295-2A54-458F-BEC0-3F803F0705A8}" dt="2022-01-18T11:48:46.422" v="6161" actId="1037"/>
          <ac:grpSpMkLst>
            <pc:docMk/>
            <pc:sldMk cId="2534400007" sldId="675"/>
            <ac:grpSpMk id="91" creationId="{7D68A022-52F0-41A1-8BAA-AFAEC0838858}"/>
          </ac:grpSpMkLst>
        </pc:grpChg>
        <pc:grpChg chg="mod">
          <ac:chgData name="Nick Stefani" userId="59292905-21ab-45c4-9a0f-231bc7ccf392" providerId="ADAL" clId="{0FB84295-2A54-458F-BEC0-3F803F0705A8}" dt="2022-01-18T11:48:38.681" v="6142" actId="1038"/>
          <ac:grpSpMkLst>
            <pc:docMk/>
            <pc:sldMk cId="2534400007" sldId="675"/>
            <ac:grpSpMk id="94" creationId="{D43172B5-23C3-4AC2-9294-9823E033F8A7}"/>
          </ac:grpSpMkLst>
        </pc:grpChg>
        <pc:grpChg chg="mod">
          <ac:chgData name="Nick Stefani" userId="59292905-21ab-45c4-9a0f-231bc7ccf392" providerId="ADAL" clId="{0FB84295-2A54-458F-BEC0-3F803F0705A8}" dt="2022-01-18T11:48:38.681" v="6142" actId="1038"/>
          <ac:grpSpMkLst>
            <pc:docMk/>
            <pc:sldMk cId="2534400007" sldId="675"/>
            <ac:grpSpMk id="96" creationId="{D52D2D74-754C-4D79-9033-1A05D0BCEDF1}"/>
          </ac:grpSpMkLst>
        </pc:grpChg>
        <pc:grpChg chg="mod">
          <ac:chgData name="Nick Stefani" userId="59292905-21ab-45c4-9a0f-231bc7ccf392" providerId="ADAL" clId="{0FB84295-2A54-458F-BEC0-3F803F0705A8}" dt="2022-01-18T11:48:38.681" v="6142" actId="1038"/>
          <ac:grpSpMkLst>
            <pc:docMk/>
            <pc:sldMk cId="2534400007" sldId="675"/>
            <ac:grpSpMk id="98" creationId="{1BBA0F54-AA39-4306-95B1-F1F7AFF7FE27}"/>
          </ac:grpSpMkLst>
        </pc:grpChg>
        <pc:grpChg chg="mod">
          <ac:chgData name="Nick Stefani" userId="59292905-21ab-45c4-9a0f-231bc7ccf392" providerId="ADAL" clId="{0FB84295-2A54-458F-BEC0-3F803F0705A8}" dt="2022-01-18T11:48:38.681" v="6142" actId="1038"/>
          <ac:grpSpMkLst>
            <pc:docMk/>
            <pc:sldMk cId="2534400007" sldId="675"/>
            <ac:grpSpMk id="104" creationId="{4F943064-345E-44A0-AD3D-B82BB071C06B}"/>
          </ac:grpSpMkLst>
        </pc:grpChg>
        <pc:grpChg chg="mod">
          <ac:chgData name="Nick Stefani" userId="59292905-21ab-45c4-9a0f-231bc7ccf392" providerId="ADAL" clId="{0FB84295-2A54-458F-BEC0-3F803F0705A8}" dt="2022-01-18T11:48:38.681" v="6142" actId="1038"/>
          <ac:grpSpMkLst>
            <pc:docMk/>
            <pc:sldMk cId="2534400007" sldId="675"/>
            <ac:grpSpMk id="106" creationId="{C49D5366-93DC-4176-8D90-9616B1FB5620}"/>
          </ac:grpSpMkLst>
        </pc:grpChg>
        <pc:picChg chg="mod">
          <ac:chgData name="Nick Stefani" userId="59292905-21ab-45c4-9a0f-231bc7ccf392" providerId="ADAL" clId="{0FB84295-2A54-458F-BEC0-3F803F0705A8}" dt="2022-01-18T11:45:42.205" v="6085" actId="1076"/>
          <ac:picMkLst>
            <pc:docMk/>
            <pc:sldMk cId="2534400007" sldId="675"/>
            <ac:picMk id="6" creationId="{31E7F212-4BFB-456C-80D3-E8EE611E4D3E}"/>
          </ac:picMkLst>
        </pc:picChg>
        <pc:picChg chg="add del mod">
          <ac:chgData name="Nick Stefani" userId="59292905-21ab-45c4-9a0f-231bc7ccf392" providerId="ADAL" clId="{0FB84295-2A54-458F-BEC0-3F803F0705A8}" dt="2022-01-18T11:47:02.495" v="6100" actId="478"/>
          <ac:picMkLst>
            <pc:docMk/>
            <pc:sldMk cId="2534400007" sldId="675"/>
            <ac:picMk id="15" creationId="{3D05BD9F-B13E-4FF1-93EC-EF6D0EF2477C}"/>
          </ac:picMkLst>
        </pc:picChg>
        <pc:picChg chg="add mod">
          <ac:chgData name="Nick Stefani" userId="59292905-21ab-45c4-9a0f-231bc7ccf392" providerId="ADAL" clId="{0FB84295-2A54-458F-BEC0-3F803F0705A8}" dt="2022-01-18T11:48:38.681" v="6142" actId="1038"/>
          <ac:picMkLst>
            <pc:docMk/>
            <pc:sldMk cId="2534400007" sldId="675"/>
            <ac:picMk id="16" creationId="{2D79AB82-5571-4CE4-8740-57BE12920E51}"/>
          </ac:picMkLst>
        </pc:picChg>
        <pc:picChg chg="mod">
          <ac:chgData name="Nick Stefani" userId="59292905-21ab-45c4-9a0f-231bc7ccf392" providerId="ADAL" clId="{0FB84295-2A54-458F-BEC0-3F803F0705A8}" dt="2022-01-18T11:48:38.681" v="6142" actId="1038"/>
          <ac:picMkLst>
            <pc:docMk/>
            <pc:sldMk cId="2534400007" sldId="675"/>
            <ac:picMk id="44" creationId="{C4E7A683-C7B3-449A-B89F-0CFEA6452EA9}"/>
          </ac:picMkLst>
        </pc:picChg>
        <pc:picChg chg="mod">
          <ac:chgData name="Nick Stefani" userId="59292905-21ab-45c4-9a0f-231bc7ccf392" providerId="ADAL" clId="{0FB84295-2A54-458F-BEC0-3F803F0705A8}" dt="2022-01-18T11:48:38.681" v="6142" actId="1038"/>
          <ac:picMkLst>
            <pc:docMk/>
            <pc:sldMk cId="2534400007" sldId="675"/>
            <ac:picMk id="58" creationId="{9A48A419-FBCB-4114-9EA6-55C7FF398608}"/>
          </ac:picMkLst>
        </pc:picChg>
        <pc:picChg chg="mod">
          <ac:chgData name="Nick Stefani" userId="59292905-21ab-45c4-9a0f-231bc7ccf392" providerId="ADAL" clId="{0FB84295-2A54-458F-BEC0-3F803F0705A8}" dt="2022-01-18T11:48:38.681" v="6142" actId="1038"/>
          <ac:picMkLst>
            <pc:docMk/>
            <pc:sldMk cId="2534400007" sldId="675"/>
            <ac:picMk id="92" creationId="{74249EEE-96FF-4C7A-A973-FFDBAC31E2F9}"/>
          </ac:picMkLst>
        </pc:picChg>
        <pc:cxnChg chg="mod">
          <ac:chgData name="Nick Stefani" userId="59292905-21ab-45c4-9a0f-231bc7ccf392" providerId="ADAL" clId="{0FB84295-2A54-458F-BEC0-3F803F0705A8}" dt="2022-01-18T11:48:38.681" v="6142" actId="1038"/>
          <ac:cxnSpMkLst>
            <pc:docMk/>
            <pc:sldMk cId="2534400007" sldId="675"/>
            <ac:cxnSpMk id="23" creationId="{97C98C98-7221-469D-AE5D-864E7B9A669F}"/>
          </ac:cxnSpMkLst>
        </pc:cxnChg>
        <pc:cxnChg chg="mod">
          <ac:chgData name="Nick Stefani" userId="59292905-21ab-45c4-9a0f-231bc7ccf392" providerId="ADAL" clId="{0FB84295-2A54-458F-BEC0-3F803F0705A8}" dt="2022-01-18T11:48:38.681" v="6142" actId="1038"/>
          <ac:cxnSpMkLst>
            <pc:docMk/>
            <pc:sldMk cId="2534400007" sldId="675"/>
            <ac:cxnSpMk id="24" creationId="{B678B6C2-C84A-46DB-AD73-B7C4F1E03E9B}"/>
          </ac:cxnSpMkLst>
        </pc:cxnChg>
        <pc:cxnChg chg="mod">
          <ac:chgData name="Nick Stefani" userId="59292905-21ab-45c4-9a0f-231bc7ccf392" providerId="ADAL" clId="{0FB84295-2A54-458F-BEC0-3F803F0705A8}" dt="2022-01-18T11:46:18.232" v="6092" actId="1076"/>
          <ac:cxnSpMkLst>
            <pc:docMk/>
            <pc:sldMk cId="2534400007" sldId="675"/>
            <ac:cxnSpMk id="39" creationId="{0811DCD5-6003-4F94-AA6A-6FCC2EC16EAA}"/>
          </ac:cxnSpMkLst>
        </pc:cxnChg>
        <pc:cxnChg chg="mod">
          <ac:chgData name="Nick Stefani" userId="59292905-21ab-45c4-9a0f-231bc7ccf392" providerId="ADAL" clId="{0FB84295-2A54-458F-BEC0-3F803F0705A8}" dt="2022-01-18T11:46:18.232" v="6092" actId="1076"/>
          <ac:cxnSpMkLst>
            <pc:docMk/>
            <pc:sldMk cId="2534400007" sldId="675"/>
            <ac:cxnSpMk id="40" creationId="{C2EE5C4A-0913-41C9-872C-2D1D41BBE1FE}"/>
          </ac:cxnSpMkLst>
        </pc:cxnChg>
        <pc:cxnChg chg="add del mod">
          <ac:chgData name="Nick Stefani" userId="59292905-21ab-45c4-9a0f-231bc7ccf392" providerId="ADAL" clId="{0FB84295-2A54-458F-BEC0-3F803F0705A8}" dt="2022-01-18T11:47:02.089" v="6099" actId="478"/>
          <ac:cxnSpMkLst>
            <pc:docMk/>
            <pc:sldMk cId="2534400007" sldId="675"/>
            <ac:cxnSpMk id="41" creationId="{36A8B581-1ACC-461F-8673-24386A99BE13}"/>
          </ac:cxnSpMkLst>
        </pc:cxnChg>
        <pc:cxnChg chg="mod">
          <ac:chgData name="Nick Stefani" userId="59292905-21ab-45c4-9a0f-231bc7ccf392" providerId="ADAL" clId="{0FB84295-2A54-458F-BEC0-3F803F0705A8}" dt="2022-01-18T11:48:38.681" v="6142" actId="1038"/>
          <ac:cxnSpMkLst>
            <pc:docMk/>
            <pc:sldMk cId="2534400007" sldId="675"/>
            <ac:cxnSpMk id="51" creationId="{FB3C0E12-421C-4D38-B5A2-875819DF7C0C}"/>
          </ac:cxnSpMkLst>
        </pc:cxnChg>
        <pc:cxnChg chg="mod">
          <ac:chgData name="Nick Stefani" userId="59292905-21ab-45c4-9a0f-231bc7ccf392" providerId="ADAL" clId="{0FB84295-2A54-458F-BEC0-3F803F0705A8}" dt="2022-01-18T11:48:38.681" v="6142" actId="1038"/>
          <ac:cxnSpMkLst>
            <pc:docMk/>
            <pc:sldMk cId="2534400007" sldId="675"/>
            <ac:cxnSpMk id="52" creationId="{52110280-4E42-493D-986D-5559A5D0E0F1}"/>
          </ac:cxnSpMkLst>
        </pc:cxnChg>
        <pc:cxnChg chg="mod">
          <ac:chgData name="Nick Stefani" userId="59292905-21ab-45c4-9a0f-231bc7ccf392" providerId="ADAL" clId="{0FB84295-2A54-458F-BEC0-3F803F0705A8}" dt="2022-01-18T11:48:38.681" v="6142" actId="1038"/>
          <ac:cxnSpMkLst>
            <pc:docMk/>
            <pc:sldMk cId="2534400007" sldId="675"/>
            <ac:cxnSpMk id="62" creationId="{8E110724-A9DF-4B80-BC5E-CC4A66510035}"/>
          </ac:cxnSpMkLst>
        </pc:cxnChg>
        <pc:cxnChg chg="mod">
          <ac:chgData name="Nick Stefani" userId="59292905-21ab-45c4-9a0f-231bc7ccf392" providerId="ADAL" clId="{0FB84295-2A54-458F-BEC0-3F803F0705A8}" dt="2022-01-18T11:48:38.681" v="6142" actId="1038"/>
          <ac:cxnSpMkLst>
            <pc:docMk/>
            <pc:sldMk cId="2534400007" sldId="675"/>
            <ac:cxnSpMk id="63" creationId="{E7556D1A-4DD0-4F03-BF6B-D1859004ED4F}"/>
          </ac:cxnSpMkLst>
        </pc:cxnChg>
        <pc:cxnChg chg="mod">
          <ac:chgData name="Nick Stefani" userId="59292905-21ab-45c4-9a0f-231bc7ccf392" providerId="ADAL" clId="{0FB84295-2A54-458F-BEC0-3F803F0705A8}" dt="2022-01-18T11:48:38.681" v="6142" actId="1038"/>
          <ac:cxnSpMkLst>
            <pc:docMk/>
            <pc:sldMk cId="2534400007" sldId="675"/>
            <ac:cxnSpMk id="64" creationId="{9B778E0F-B4C0-445C-9666-E6996BC6F89B}"/>
          </ac:cxnSpMkLst>
        </pc:cxnChg>
        <pc:cxnChg chg="mod">
          <ac:chgData name="Nick Stefani" userId="59292905-21ab-45c4-9a0f-231bc7ccf392" providerId="ADAL" clId="{0FB84295-2A54-458F-BEC0-3F803F0705A8}" dt="2022-01-18T11:48:38.681" v="6142" actId="1038"/>
          <ac:cxnSpMkLst>
            <pc:docMk/>
            <pc:sldMk cId="2534400007" sldId="675"/>
            <ac:cxnSpMk id="65" creationId="{0B5B7A70-0B0D-4FFE-9A95-2014D73D4D1F}"/>
          </ac:cxnSpMkLst>
        </pc:cxnChg>
        <pc:cxnChg chg="mod">
          <ac:chgData name="Nick Stefani" userId="59292905-21ab-45c4-9a0f-231bc7ccf392" providerId="ADAL" clId="{0FB84295-2A54-458F-BEC0-3F803F0705A8}" dt="2022-01-18T11:48:38.681" v="6142" actId="1038"/>
          <ac:cxnSpMkLst>
            <pc:docMk/>
            <pc:sldMk cId="2534400007" sldId="675"/>
            <ac:cxnSpMk id="66" creationId="{F1F5DFF6-D8AD-4EDC-902A-A1BF0DB13235}"/>
          </ac:cxnSpMkLst>
        </pc:cxnChg>
        <pc:cxnChg chg="mod">
          <ac:chgData name="Nick Stefani" userId="59292905-21ab-45c4-9a0f-231bc7ccf392" providerId="ADAL" clId="{0FB84295-2A54-458F-BEC0-3F803F0705A8}" dt="2022-01-18T11:46:18.232" v="6092" actId="1076"/>
          <ac:cxnSpMkLst>
            <pc:docMk/>
            <pc:sldMk cId="2534400007" sldId="675"/>
            <ac:cxnSpMk id="68" creationId="{22887B92-E4F2-432D-A38D-6FACD7F0BE95}"/>
          </ac:cxnSpMkLst>
        </pc:cxnChg>
        <pc:cxnChg chg="mod">
          <ac:chgData name="Nick Stefani" userId="59292905-21ab-45c4-9a0f-231bc7ccf392" providerId="ADAL" clId="{0FB84295-2A54-458F-BEC0-3F803F0705A8}" dt="2022-01-18T11:46:18.232" v="6092" actId="1076"/>
          <ac:cxnSpMkLst>
            <pc:docMk/>
            <pc:sldMk cId="2534400007" sldId="675"/>
            <ac:cxnSpMk id="69" creationId="{257A8F4A-0E0F-49F7-9D3B-A9D9094AAD14}"/>
          </ac:cxnSpMkLst>
        </pc:cxnChg>
        <pc:cxnChg chg="mod">
          <ac:chgData name="Nick Stefani" userId="59292905-21ab-45c4-9a0f-231bc7ccf392" providerId="ADAL" clId="{0FB84295-2A54-458F-BEC0-3F803F0705A8}" dt="2022-01-18T11:46:18.232" v="6092" actId="1076"/>
          <ac:cxnSpMkLst>
            <pc:docMk/>
            <pc:sldMk cId="2534400007" sldId="675"/>
            <ac:cxnSpMk id="70" creationId="{81D57A38-91BA-4280-9BFA-22C910EF93A0}"/>
          </ac:cxnSpMkLst>
        </pc:cxnChg>
        <pc:cxnChg chg="mod">
          <ac:chgData name="Nick Stefani" userId="59292905-21ab-45c4-9a0f-231bc7ccf392" providerId="ADAL" clId="{0FB84295-2A54-458F-BEC0-3F803F0705A8}" dt="2022-01-18T11:46:18.232" v="6092" actId="1076"/>
          <ac:cxnSpMkLst>
            <pc:docMk/>
            <pc:sldMk cId="2534400007" sldId="675"/>
            <ac:cxnSpMk id="71" creationId="{9576139A-FEAA-4C9F-AF88-B6924A4E6BEC}"/>
          </ac:cxnSpMkLst>
        </pc:cxnChg>
        <pc:cxnChg chg="mod">
          <ac:chgData name="Nick Stefani" userId="59292905-21ab-45c4-9a0f-231bc7ccf392" providerId="ADAL" clId="{0FB84295-2A54-458F-BEC0-3F803F0705A8}" dt="2022-01-18T11:46:18.232" v="6092" actId="1076"/>
          <ac:cxnSpMkLst>
            <pc:docMk/>
            <pc:sldMk cId="2534400007" sldId="675"/>
            <ac:cxnSpMk id="72" creationId="{54986B4D-76FC-421E-B98C-6EB4260CC3EC}"/>
          </ac:cxnSpMkLst>
        </pc:cxnChg>
        <pc:cxnChg chg="mod">
          <ac:chgData name="Nick Stefani" userId="59292905-21ab-45c4-9a0f-231bc7ccf392" providerId="ADAL" clId="{0FB84295-2A54-458F-BEC0-3F803F0705A8}" dt="2022-01-18T11:46:45.106" v="6096"/>
          <ac:cxnSpMkLst>
            <pc:docMk/>
            <pc:sldMk cId="2534400007" sldId="675"/>
            <ac:cxnSpMk id="77" creationId="{1A290FCA-BAAE-426F-9139-62A7FD2FE72F}"/>
          </ac:cxnSpMkLst>
        </pc:cxnChg>
        <pc:cxnChg chg="mod">
          <ac:chgData name="Nick Stefani" userId="59292905-21ab-45c4-9a0f-231bc7ccf392" providerId="ADAL" clId="{0FB84295-2A54-458F-BEC0-3F803F0705A8}" dt="2022-01-18T11:46:45.106" v="6096"/>
          <ac:cxnSpMkLst>
            <pc:docMk/>
            <pc:sldMk cId="2534400007" sldId="675"/>
            <ac:cxnSpMk id="78" creationId="{7A94E980-A59E-4F73-9D82-89B1F029DD90}"/>
          </ac:cxnSpMkLst>
        </pc:cxnChg>
        <pc:cxnChg chg="mod">
          <ac:chgData name="Nick Stefani" userId="59292905-21ab-45c4-9a0f-231bc7ccf392" providerId="ADAL" clId="{0FB84295-2A54-458F-BEC0-3F803F0705A8}" dt="2022-01-18T11:46:45.106" v="6096"/>
          <ac:cxnSpMkLst>
            <pc:docMk/>
            <pc:sldMk cId="2534400007" sldId="675"/>
            <ac:cxnSpMk id="79" creationId="{A2499979-1576-4120-AA11-A1F155A38D78}"/>
          </ac:cxnSpMkLst>
        </pc:cxnChg>
        <pc:cxnChg chg="mod">
          <ac:chgData name="Nick Stefani" userId="59292905-21ab-45c4-9a0f-231bc7ccf392" providerId="ADAL" clId="{0FB84295-2A54-458F-BEC0-3F803F0705A8}" dt="2022-01-18T11:46:45.106" v="6096"/>
          <ac:cxnSpMkLst>
            <pc:docMk/>
            <pc:sldMk cId="2534400007" sldId="675"/>
            <ac:cxnSpMk id="80" creationId="{D1A7785D-1428-4848-AD6D-DF507F1F4E15}"/>
          </ac:cxnSpMkLst>
        </pc:cxnChg>
        <pc:cxnChg chg="mod">
          <ac:chgData name="Nick Stefani" userId="59292905-21ab-45c4-9a0f-231bc7ccf392" providerId="ADAL" clId="{0FB84295-2A54-458F-BEC0-3F803F0705A8}" dt="2022-01-18T11:46:45.106" v="6096"/>
          <ac:cxnSpMkLst>
            <pc:docMk/>
            <pc:sldMk cId="2534400007" sldId="675"/>
            <ac:cxnSpMk id="88" creationId="{DBCADDB5-FF66-4740-B691-239D77DDD42B}"/>
          </ac:cxnSpMkLst>
        </pc:cxnChg>
        <pc:cxnChg chg="mod">
          <ac:chgData name="Nick Stefani" userId="59292905-21ab-45c4-9a0f-231bc7ccf392" providerId="ADAL" clId="{0FB84295-2A54-458F-BEC0-3F803F0705A8}" dt="2022-01-18T11:46:45.106" v="6096"/>
          <ac:cxnSpMkLst>
            <pc:docMk/>
            <pc:sldMk cId="2534400007" sldId="675"/>
            <ac:cxnSpMk id="89" creationId="{64937967-76B1-4FC8-B311-D589A0E5BB7E}"/>
          </ac:cxnSpMkLst>
        </pc:cxnChg>
        <pc:cxnChg chg="mod">
          <ac:chgData name="Nick Stefani" userId="59292905-21ab-45c4-9a0f-231bc7ccf392" providerId="ADAL" clId="{0FB84295-2A54-458F-BEC0-3F803F0705A8}" dt="2022-01-18T11:46:45.106" v="6096"/>
          <ac:cxnSpMkLst>
            <pc:docMk/>
            <pc:sldMk cId="2534400007" sldId="675"/>
            <ac:cxnSpMk id="90" creationId="{CDA54B1D-A1E1-465A-8AC6-8E283DD4BE7E}"/>
          </ac:cxnSpMkLst>
        </pc:cxnChg>
        <pc:cxnChg chg="mod">
          <ac:chgData name="Nick Stefani" userId="59292905-21ab-45c4-9a0f-231bc7ccf392" providerId="ADAL" clId="{0FB84295-2A54-458F-BEC0-3F803F0705A8}" dt="2022-01-18T11:48:38.681" v="6142" actId="1038"/>
          <ac:cxnSpMkLst>
            <pc:docMk/>
            <pc:sldMk cId="2534400007" sldId="675"/>
            <ac:cxnSpMk id="97" creationId="{E5FF2A4A-EB0C-44F5-938B-BCEC8E901C1C}"/>
          </ac:cxnSpMkLst>
        </pc:cxnChg>
        <pc:cxnChg chg="mod">
          <ac:chgData name="Nick Stefani" userId="59292905-21ab-45c4-9a0f-231bc7ccf392" providerId="ADAL" clId="{0FB84295-2A54-458F-BEC0-3F803F0705A8}" dt="2022-01-18T11:48:38.681" v="6142" actId="1038"/>
          <ac:cxnSpMkLst>
            <pc:docMk/>
            <pc:sldMk cId="2534400007" sldId="675"/>
            <ac:cxnSpMk id="99" creationId="{26CFEBB0-B87B-4298-A91A-854466F1B2B6}"/>
          </ac:cxnSpMkLst>
        </pc:cxnChg>
        <pc:cxnChg chg="mod">
          <ac:chgData name="Nick Stefani" userId="59292905-21ab-45c4-9a0f-231bc7ccf392" providerId="ADAL" clId="{0FB84295-2A54-458F-BEC0-3F803F0705A8}" dt="2022-01-18T11:48:38.681" v="6142" actId="1038"/>
          <ac:cxnSpMkLst>
            <pc:docMk/>
            <pc:sldMk cId="2534400007" sldId="675"/>
            <ac:cxnSpMk id="100" creationId="{C2F3276F-CE8F-49A4-8C8B-CA066D7B42AE}"/>
          </ac:cxnSpMkLst>
        </pc:cxnChg>
        <pc:cxnChg chg="mod">
          <ac:chgData name="Nick Stefani" userId="59292905-21ab-45c4-9a0f-231bc7ccf392" providerId="ADAL" clId="{0FB84295-2A54-458F-BEC0-3F803F0705A8}" dt="2022-01-18T11:48:38.681" v="6142" actId="1038"/>
          <ac:cxnSpMkLst>
            <pc:docMk/>
            <pc:sldMk cId="2534400007" sldId="675"/>
            <ac:cxnSpMk id="101" creationId="{8B621F0C-A66A-422D-804B-3D1D9DC0E8EF}"/>
          </ac:cxnSpMkLst>
        </pc:cxnChg>
        <pc:cxnChg chg="mod">
          <ac:chgData name="Nick Stefani" userId="59292905-21ab-45c4-9a0f-231bc7ccf392" providerId="ADAL" clId="{0FB84295-2A54-458F-BEC0-3F803F0705A8}" dt="2022-01-18T11:48:38.681" v="6142" actId="1038"/>
          <ac:cxnSpMkLst>
            <pc:docMk/>
            <pc:sldMk cId="2534400007" sldId="675"/>
            <ac:cxnSpMk id="102" creationId="{A3C6D7F7-7919-456B-99A9-DEB522608502}"/>
          </ac:cxnSpMkLst>
        </pc:cxnChg>
        <pc:cxnChg chg="mod">
          <ac:chgData name="Nick Stefani" userId="59292905-21ab-45c4-9a0f-231bc7ccf392" providerId="ADAL" clId="{0FB84295-2A54-458F-BEC0-3F803F0705A8}" dt="2022-01-18T11:48:38.681" v="6142" actId="1038"/>
          <ac:cxnSpMkLst>
            <pc:docMk/>
            <pc:sldMk cId="2534400007" sldId="675"/>
            <ac:cxnSpMk id="103" creationId="{CF7AAAF8-0280-4A2D-A427-1A9C72BFCF83}"/>
          </ac:cxnSpMkLst>
        </pc:cxnChg>
        <pc:cxnChg chg="mod">
          <ac:chgData name="Nick Stefani" userId="59292905-21ab-45c4-9a0f-231bc7ccf392" providerId="ADAL" clId="{0FB84295-2A54-458F-BEC0-3F803F0705A8}" dt="2022-01-18T11:49:04.586" v="6166" actId="1038"/>
          <ac:cxnSpMkLst>
            <pc:docMk/>
            <pc:sldMk cId="2534400007" sldId="675"/>
            <ac:cxnSpMk id="108" creationId="{DDC66827-06C1-4449-A4D4-DF7E85A36DD0}"/>
          </ac:cxnSpMkLst>
        </pc:cxnChg>
        <pc:cxnChg chg="mod">
          <ac:chgData name="Nick Stefani" userId="59292905-21ab-45c4-9a0f-231bc7ccf392" providerId="ADAL" clId="{0FB84295-2A54-458F-BEC0-3F803F0705A8}" dt="2022-01-18T11:49:04.586" v="6166" actId="1038"/>
          <ac:cxnSpMkLst>
            <pc:docMk/>
            <pc:sldMk cId="2534400007" sldId="675"/>
            <ac:cxnSpMk id="109" creationId="{68792570-FF31-4FC8-B89A-716236691059}"/>
          </ac:cxnSpMkLst>
        </pc:cxnChg>
      </pc:sldChg>
      <pc:sldChg chg="addSp delSp modSp add del mod ord">
        <pc:chgData name="Nick Stefani" userId="59292905-21ab-45c4-9a0f-231bc7ccf392" providerId="ADAL" clId="{0FB84295-2A54-458F-BEC0-3F803F0705A8}" dt="2022-01-18T11:41:27.349" v="6002" actId="47"/>
        <pc:sldMkLst>
          <pc:docMk/>
          <pc:sldMk cId="3570674920" sldId="675"/>
        </pc:sldMkLst>
        <pc:spChg chg="add del mod">
          <ac:chgData name="Nick Stefani" userId="59292905-21ab-45c4-9a0f-231bc7ccf392" providerId="ADAL" clId="{0FB84295-2A54-458F-BEC0-3F803F0705A8}" dt="2022-01-18T11:41:12.802" v="5985" actId="478"/>
          <ac:spMkLst>
            <pc:docMk/>
            <pc:sldMk cId="3570674920" sldId="675"/>
            <ac:spMk id="3" creationId="{7D4BC4EB-D6BC-4630-A441-C4C05A55E2C3}"/>
          </ac:spMkLst>
        </pc:spChg>
        <pc:spChg chg="add mod">
          <ac:chgData name="Nick Stefani" userId="59292905-21ab-45c4-9a0f-231bc7ccf392" providerId="ADAL" clId="{0FB84295-2A54-458F-BEC0-3F803F0705A8}" dt="2022-01-18T11:41:15.064" v="5986" actId="1076"/>
          <ac:spMkLst>
            <pc:docMk/>
            <pc:sldMk cId="3570674920" sldId="675"/>
            <ac:spMk id="16" creationId="{F00A58F8-4EEA-44C9-AD22-E518E9819E7B}"/>
          </ac:spMkLst>
        </pc:spChg>
        <pc:spChg chg="del mod">
          <ac:chgData name="Nick Stefani" userId="59292905-21ab-45c4-9a0f-231bc7ccf392" providerId="ADAL" clId="{0FB84295-2A54-458F-BEC0-3F803F0705A8}" dt="2022-01-18T11:41:08.947" v="5982" actId="478"/>
          <ac:spMkLst>
            <pc:docMk/>
            <pc:sldMk cId="3570674920" sldId="675"/>
            <ac:spMk id="25602" creationId="{00000000-0000-0000-0000-000000000000}"/>
          </ac:spMkLst>
        </pc:spChg>
        <pc:picChg chg="del">
          <ac:chgData name="Nick Stefani" userId="59292905-21ab-45c4-9a0f-231bc7ccf392" providerId="ADAL" clId="{0FB84295-2A54-458F-BEC0-3F803F0705A8}" dt="2022-01-18T11:33:25.956" v="5694" actId="478"/>
          <ac:picMkLst>
            <pc:docMk/>
            <pc:sldMk cId="3570674920" sldId="675"/>
            <ac:picMk id="4" creationId="{AF123F29-5F59-427F-93BC-13E2F46B3EA5}"/>
          </ac:picMkLst>
        </pc:picChg>
      </pc:sldChg>
      <pc:sldChg chg="addSp modSp add del mod modShow">
        <pc:chgData name="Nick Stefani" userId="59292905-21ab-45c4-9a0f-231bc7ccf392" providerId="ADAL" clId="{0FB84295-2A54-458F-BEC0-3F803F0705A8}" dt="2022-01-18T11:49:24.577" v="6168" actId="47"/>
        <pc:sldMkLst>
          <pc:docMk/>
          <pc:sldMk cId="1281660326" sldId="676"/>
        </pc:sldMkLst>
        <pc:spChg chg="mod">
          <ac:chgData name="Nick Stefani" userId="59292905-21ab-45c4-9a0f-231bc7ccf392" providerId="ADAL" clId="{0FB84295-2A54-458F-BEC0-3F803F0705A8}" dt="2022-01-18T11:47:15.349" v="6104" actId="164"/>
          <ac:spMkLst>
            <pc:docMk/>
            <pc:sldMk cId="1281660326" sldId="676"/>
            <ac:spMk id="107" creationId="{E282B221-9EAF-4F90-B463-87CB2DD0A7B2}"/>
          </ac:spMkLst>
        </pc:spChg>
        <pc:spChg chg="mod">
          <ac:chgData name="Nick Stefani" userId="59292905-21ab-45c4-9a0f-231bc7ccf392" providerId="ADAL" clId="{0FB84295-2A54-458F-BEC0-3F803F0705A8}" dt="2022-01-18T11:47:15.349" v="6104" actId="164"/>
          <ac:spMkLst>
            <pc:docMk/>
            <pc:sldMk cId="1281660326" sldId="676"/>
            <ac:spMk id="211" creationId="{AD28C028-F73D-4150-A5DF-7501BF4FB629}"/>
          </ac:spMkLst>
        </pc:spChg>
        <pc:grpChg chg="add mod">
          <ac:chgData name="Nick Stefani" userId="59292905-21ab-45c4-9a0f-231bc7ccf392" providerId="ADAL" clId="{0FB84295-2A54-458F-BEC0-3F803F0705A8}" dt="2022-01-18T11:47:15.349" v="6104" actId="164"/>
          <ac:grpSpMkLst>
            <pc:docMk/>
            <pc:sldMk cId="1281660326" sldId="676"/>
            <ac:grpSpMk id="4" creationId="{9650E200-7B4E-4D29-9339-4A68DA11B766}"/>
          </ac:grpSpMkLst>
        </pc:grpChg>
        <pc:grpChg chg="mod">
          <ac:chgData name="Nick Stefani" userId="59292905-21ab-45c4-9a0f-231bc7ccf392" providerId="ADAL" clId="{0FB84295-2A54-458F-BEC0-3F803F0705A8}" dt="2022-01-18T11:47:15.349" v="6104" actId="164"/>
          <ac:grpSpMkLst>
            <pc:docMk/>
            <pc:sldMk cId="1281660326" sldId="676"/>
            <ac:grpSpMk id="106" creationId="{47D4A7EB-F8BC-4C5D-BFF2-1FC91E4B5A93}"/>
          </ac:grpSpMkLst>
        </pc:grpChg>
        <pc:grpChg chg="mod">
          <ac:chgData name="Nick Stefani" userId="59292905-21ab-45c4-9a0f-231bc7ccf392" providerId="ADAL" clId="{0FB84295-2A54-458F-BEC0-3F803F0705A8}" dt="2022-01-18T11:47:15.349" v="6104" actId="164"/>
          <ac:grpSpMkLst>
            <pc:docMk/>
            <pc:sldMk cId="1281660326" sldId="676"/>
            <ac:grpSpMk id="245" creationId="{3FC379F1-CBDF-425C-9281-69F2FDB96D9E}"/>
          </ac:grpSpMkLst>
        </pc:grpChg>
        <pc:grpChg chg="mod">
          <ac:chgData name="Nick Stefani" userId="59292905-21ab-45c4-9a0f-231bc7ccf392" providerId="ADAL" clId="{0FB84295-2A54-458F-BEC0-3F803F0705A8}" dt="2022-01-18T11:47:15.349" v="6104" actId="164"/>
          <ac:grpSpMkLst>
            <pc:docMk/>
            <pc:sldMk cId="1281660326" sldId="676"/>
            <ac:grpSpMk id="25625" creationId="{F4B911E4-16CE-4B3B-8A24-3AC83D941205}"/>
          </ac:grpSpMkLst>
        </pc:grpChg>
        <pc:picChg chg="mod">
          <ac:chgData name="Nick Stefani" userId="59292905-21ab-45c4-9a0f-231bc7ccf392" providerId="ADAL" clId="{0FB84295-2A54-458F-BEC0-3F803F0705A8}" dt="2022-01-18T11:47:15.349" v="6104" actId="164"/>
          <ac:picMkLst>
            <pc:docMk/>
            <pc:sldMk cId="1281660326" sldId="676"/>
            <ac:picMk id="498" creationId="{8429F1F2-0C9D-4465-BA3B-816F1EA3C649}"/>
          </ac:picMkLst>
        </pc:picChg>
        <pc:cxnChg chg="mod">
          <ac:chgData name="Nick Stefani" userId="59292905-21ab-45c4-9a0f-231bc7ccf392" providerId="ADAL" clId="{0FB84295-2A54-458F-BEC0-3F803F0705A8}" dt="2022-01-18T11:47:15.349" v="6104" actId="164"/>
          <ac:cxnSpMkLst>
            <pc:docMk/>
            <pc:sldMk cId="1281660326" sldId="676"/>
            <ac:cxnSpMk id="53" creationId="{ADF0FC81-9F5D-4E46-AB8F-18F469D97FF0}"/>
          </ac:cxnSpMkLst>
        </pc:cxnChg>
      </pc:sldChg>
      <pc:sldChg chg="new del">
        <pc:chgData name="Nick Stefani" userId="59292905-21ab-45c4-9a0f-231bc7ccf392" providerId="ADAL" clId="{0FB84295-2A54-458F-BEC0-3F803F0705A8}" dt="2022-01-18T11:34:17.589" v="5699" actId="2696"/>
        <pc:sldMkLst>
          <pc:docMk/>
          <pc:sldMk cId="3794906910" sldId="676"/>
        </pc:sldMkLst>
      </pc:sldChg>
      <pc:sldChg chg="modSp new del mod">
        <pc:chgData name="Nick Stefani" userId="59292905-21ab-45c4-9a0f-231bc7ccf392" providerId="ADAL" clId="{0FB84295-2A54-458F-BEC0-3F803F0705A8}" dt="2022-01-18T11:34:27.451" v="5714" actId="47"/>
        <pc:sldMkLst>
          <pc:docMk/>
          <pc:sldMk cId="1933780959" sldId="677"/>
        </pc:sldMkLst>
        <pc:spChg chg="mod">
          <ac:chgData name="Nick Stefani" userId="59292905-21ab-45c4-9a0f-231bc7ccf392" providerId="ADAL" clId="{0FB84295-2A54-458F-BEC0-3F803F0705A8}" dt="2022-01-18T11:34:22.497" v="5711" actId="20577"/>
          <ac:spMkLst>
            <pc:docMk/>
            <pc:sldMk cId="1933780959" sldId="677"/>
            <ac:spMk id="3" creationId="{48A017F5-21F2-46EC-96EA-73D337FED5A3}"/>
          </ac:spMkLst>
        </pc:spChg>
        <pc:spChg chg="mod">
          <ac:chgData name="Nick Stefani" userId="59292905-21ab-45c4-9a0f-231bc7ccf392" providerId="ADAL" clId="{0FB84295-2A54-458F-BEC0-3F803F0705A8}" dt="2022-01-18T11:34:25.017" v="5713" actId="20577"/>
          <ac:spMkLst>
            <pc:docMk/>
            <pc:sldMk cId="1933780959" sldId="677"/>
            <ac:spMk id="4" creationId="{A34938F4-4FC7-42E7-A1C4-FC7077A4F71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1EAFFC44-5CF3-411C-AAAB-A3FF0C4328FF}">
      <dgm:prSet phldrT="[Text]" custT="1"/>
      <dgm:spPr>
        <a:solidFill>
          <a:schemeClr val="accent5">
            <a:lumMod val="40000"/>
            <a:lumOff val="60000"/>
          </a:schemeClr>
        </a:solidFill>
      </dgm:spPr>
      <dgm:t>
        <a:bodyPr/>
        <a:lstStyle/>
        <a:p>
          <a:r>
            <a:rPr lang="en-US" sz="1400" b="1">
              <a:solidFill>
                <a:schemeClr val="tx1"/>
              </a:solidFill>
            </a:rPr>
            <a:t>Pre-processing</a:t>
          </a:r>
          <a:endParaRPr lang="en-DE" sz="1400" b="1">
            <a:solidFill>
              <a:schemeClr val="tx1"/>
            </a:solidFill>
          </a:endParaRPr>
        </a:p>
      </dgm:t>
    </dgm:pt>
    <dgm:pt modelId="{F7ECCCDA-E546-463D-AE2D-BBE0DED8308F}" type="parTrans" cxnId="{AEAF03AA-FD6A-4B8B-895B-EE4A3E080322}">
      <dgm:prSet/>
      <dgm:spPr/>
      <dgm:t>
        <a:bodyPr/>
        <a:lstStyle/>
        <a:p>
          <a:endParaRPr lang="en-DE" sz="700" b="1"/>
        </a:p>
      </dgm:t>
    </dgm:pt>
    <dgm:pt modelId="{308D2EB1-FB92-4AD4-97A3-D2EC1D38AB41}" type="sibTrans" cxnId="{AEAF03AA-FD6A-4B8B-895B-EE4A3E080322}">
      <dgm:prSet/>
      <dgm:spPr/>
      <dgm:t>
        <a:bodyPr/>
        <a:lstStyle/>
        <a:p>
          <a:endParaRPr lang="en-DE" sz="700" b="1"/>
        </a:p>
      </dgm:t>
    </dgm:pt>
    <dgm:pt modelId="{86192DB7-CD74-464A-88AF-E010E04DC3FF}">
      <dgm:prSet phldrT="[Text]" custT="1"/>
      <dgm:spPr>
        <a:solidFill>
          <a:schemeClr val="accent5">
            <a:lumMod val="60000"/>
            <a:lumOff val="40000"/>
          </a:schemeClr>
        </a:solidFill>
      </dgm:spPr>
      <dgm:t>
        <a:bodyPr/>
        <a:lstStyle/>
        <a:p>
          <a:r>
            <a:rPr lang="en-US" sz="1400" b="1">
              <a:solidFill>
                <a:schemeClr val="tx1"/>
              </a:solidFill>
            </a:rPr>
            <a:t>Method of Solution</a:t>
          </a:r>
          <a:endParaRPr lang="en-DE" sz="1400" b="1">
            <a:solidFill>
              <a:schemeClr val="tx1"/>
            </a:solidFill>
          </a:endParaRPr>
        </a:p>
      </dgm:t>
    </dgm:pt>
    <dgm:pt modelId="{CD4F1A3C-1AF7-4742-BC37-8E020D2F40EE}" type="parTrans" cxnId="{2477FE88-16C9-4437-8204-AB27C293BCF8}">
      <dgm:prSet/>
      <dgm:spPr/>
      <dgm:t>
        <a:bodyPr/>
        <a:lstStyle/>
        <a:p>
          <a:endParaRPr lang="en-DE" sz="700" b="1"/>
        </a:p>
      </dgm:t>
    </dgm:pt>
    <dgm:pt modelId="{0D6E013B-1423-4E1A-BE68-3DD72B50CDA1}" type="sibTrans" cxnId="{2477FE88-16C9-4437-8204-AB27C293BCF8}">
      <dgm:prSet/>
      <dgm:spPr/>
      <dgm:t>
        <a:bodyPr/>
        <a:lstStyle/>
        <a:p>
          <a:endParaRPr lang="en-DE" sz="700" b="1"/>
        </a:p>
      </dgm:t>
    </dgm:pt>
    <dgm:pt modelId="{6126D71E-06CC-4F3D-9EA2-371732C971F6}">
      <dgm:prSet phldrT="[Text]" custT="1"/>
      <dgm:spPr>
        <a:solidFill>
          <a:schemeClr val="accent2"/>
        </a:solidFill>
      </dgm:spPr>
      <dgm:t>
        <a:bodyPr/>
        <a:lstStyle/>
        <a:p>
          <a:r>
            <a:rPr lang="en-US" sz="1400" b="1">
              <a:solidFill>
                <a:schemeClr val="tx1"/>
              </a:solidFill>
            </a:rPr>
            <a:t>Post-processing</a:t>
          </a:r>
          <a:endParaRPr lang="en-DE" sz="1400" b="1">
            <a:solidFill>
              <a:schemeClr val="tx1"/>
            </a:solidFill>
          </a:endParaRPr>
        </a:p>
      </dgm:t>
    </dgm:pt>
    <dgm:pt modelId="{54934816-B6FB-41A6-BB38-4D2CBE8B7A4D}" type="parTrans" cxnId="{A9A71130-0AC6-43F1-A1C0-AF13192D73C0}">
      <dgm:prSet/>
      <dgm:spPr/>
      <dgm:t>
        <a:bodyPr/>
        <a:lstStyle/>
        <a:p>
          <a:endParaRPr lang="en-DE" sz="700" b="1"/>
        </a:p>
      </dgm:t>
    </dgm:pt>
    <dgm:pt modelId="{8A8CE226-2EDA-42D3-96B2-DD9EB7865A31}" type="sibTrans" cxnId="{A9A71130-0AC6-43F1-A1C0-AF13192D73C0}">
      <dgm:prSet/>
      <dgm:spPr/>
      <dgm:t>
        <a:bodyPr/>
        <a:lstStyle/>
        <a:p>
          <a:endParaRPr lang="en-DE" sz="700" b="1"/>
        </a:p>
      </dgm:t>
    </dgm:pt>
    <dgm:pt modelId="{5FBFC782-8A18-42BF-9FE2-86A7E53520C0}">
      <dgm:prSet phldrT="[Text]" custT="1"/>
      <dgm:spPr>
        <a:solidFill>
          <a:schemeClr val="accent6">
            <a:lumMod val="60000"/>
            <a:lumOff val="40000"/>
          </a:schemeClr>
        </a:solidFill>
      </dgm:spPr>
      <dgm:t>
        <a:bodyPr/>
        <a:lstStyle/>
        <a:p>
          <a:r>
            <a:rPr lang="en-US" sz="1400" b="1" dirty="0">
              <a:solidFill>
                <a:schemeClr val="tx1"/>
              </a:solidFill>
            </a:rPr>
            <a:t>Geometry and Material</a:t>
          </a:r>
          <a:endParaRPr lang="en-DE" sz="1400" b="1" dirty="0">
            <a:solidFill>
              <a:schemeClr val="tx1"/>
            </a:solidFill>
          </a:endParaRPr>
        </a:p>
      </dgm:t>
    </dgm:pt>
    <dgm:pt modelId="{746D7E5A-BA14-47CC-A2E5-21719EF5F74F}" type="parTrans" cxnId="{CDB51D22-5385-44C5-808B-CAF8BE84EAA6}">
      <dgm:prSet/>
      <dgm:spPr/>
      <dgm:t>
        <a:bodyPr/>
        <a:lstStyle/>
        <a:p>
          <a:endParaRPr lang="en-DE" sz="700" b="1"/>
        </a:p>
      </dgm:t>
    </dgm:pt>
    <dgm:pt modelId="{6D67D76B-DABE-4C0B-B873-899C304D87B7}" type="sibTrans" cxnId="{CDB51D22-5385-44C5-808B-CAF8BE84EAA6}">
      <dgm:prSet/>
      <dgm:spPr/>
      <dgm:t>
        <a:bodyPr/>
        <a:lstStyle/>
        <a:p>
          <a:endParaRPr lang="en-DE" sz="700" b="1"/>
        </a:p>
      </dgm:t>
    </dgm:pt>
    <dgm:pt modelId="{74785938-3FEE-403C-AFF5-FEDC001DA97B}">
      <dgm:prSet phldrT="[Text]" custT="1"/>
      <dgm:spPr>
        <a:solidFill>
          <a:schemeClr val="accent4">
            <a:lumMod val="60000"/>
            <a:lumOff val="40000"/>
          </a:schemeClr>
        </a:solidFill>
      </dgm:spPr>
      <dgm:t>
        <a:bodyPr/>
        <a:lstStyle/>
        <a:p>
          <a:r>
            <a:rPr lang="en-US" sz="1400" b="1">
              <a:solidFill>
                <a:schemeClr val="tx1"/>
              </a:solidFill>
            </a:rPr>
            <a:t>Validation</a:t>
          </a:r>
          <a:endParaRPr lang="en-DE" sz="1400" b="1">
            <a:solidFill>
              <a:schemeClr val="tx1"/>
            </a:solidFill>
          </a:endParaRPr>
        </a:p>
      </dgm:t>
    </dgm:pt>
    <dgm:pt modelId="{E4C52AB1-8BC1-4EF7-92FC-E9DCFF17992A}" type="parTrans" cxnId="{91B57E6E-60CE-466D-87ED-74A9F1ACD9B8}">
      <dgm:prSet/>
      <dgm:spPr/>
      <dgm:t>
        <a:bodyPr/>
        <a:lstStyle/>
        <a:p>
          <a:endParaRPr lang="en-DE" sz="700" b="1"/>
        </a:p>
      </dgm:t>
    </dgm:pt>
    <dgm:pt modelId="{9AC29AD7-DDAE-4AD8-9EED-575B7A990325}" type="sibTrans" cxnId="{91B57E6E-60CE-466D-87ED-74A9F1ACD9B8}">
      <dgm:prSet/>
      <dgm:spPr/>
      <dgm:t>
        <a:bodyPr/>
        <a:lstStyle/>
        <a:p>
          <a:endParaRPr lang="en-DE" sz="7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24"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25"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4"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35"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5"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1EAFFC44-5CF3-411C-AAAB-A3FF0C4328FF}">
      <dgm:prSet phldrT="[Text]" custT="1"/>
      <dgm:spPr>
        <a:solidFill>
          <a:schemeClr val="accent5">
            <a:lumMod val="40000"/>
            <a:lumOff val="60000"/>
          </a:schemeClr>
        </a:solidFill>
      </dgm:spPr>
      <dgm:t>
        <a:bodyPr/>
        <a:lstStyle/>
        <a:p>
          <a:endParaRPr lang="en-DE" sz="2000">
            <a:solidFill>
              <a:schemeClr val="tx1"/>
            </a:solidFill>
          </a:endParaRPr>
        </a:p>
      </dgm:t>
    </dgm:pt>
    <dgm:pt modelId="{F7ECCCDA-E546-463D-AE2D-BBE0DED8308F}" type="parTrans" cxnId="{AEAF03AA-FD6A-4B8B-895B-EE4A3E080322}">
      <dgm:prSet/>
      <dgm:spPr/>
      <dgm:t>
        <a:bodyPr/>
        <a:lstStyle/>
        <a:p>
          <a:endParaRPr lang="en-DE" sz="1000"/>
        </a:p>
      </dgm:t>
    </dgm:pt>
    <dgm:pt modelId="{308D2EB1-FB92-4AD4-97A3-D2EC1D38AB41}" type="sibTrans" cxnId="{AEAF03AA-FD6A-4B8B-895B-EE4A3E080322}">
      <dgm:prSet/>
      <dgm:spPr/>
      <dgm:t>
        <a:bodyPr/>
        <a:lstStyle/>
        <a:p>
          <a:endParaRPr lang="en-DE" sz="1000"/>
        </a:p>
      </dgm:t>
    </dgm:pt>
    <dgm:pt modelId="{86192DB7-CD74-464A-88AF-E010E04DC3FF}">
      <dgm:prSet phldrT="[Text]" custT="1"/>
      <dgm:spPr>
        <a:solidFill>
          <a:schemeClr val="accent5">
            <a:lumMod val="60000"/>
            <a:lumOff val="40000"/>
          </a:schemeClr>
        </a:solidFill>
      </dgm:spPr>
      <dgm:t>
        <a:bodyPr/>
        <a:lstStyle/>
        <a:p>
          <a:endParaRPr lang="en-DE" sz="2000">
            <a:solidFill>
              <a:schemeClr val="tx1"/>
            </a:solidFill>
          </a:endParaRPr>
        </a:p>
      </dgm:t>
    </dgm:pt>
    <dgm:pt modelId="{CD4F1A3C-1AF7-4742-BC37-8E020D2F40EE}" type="parTrans" cxnId="{2477FE88-16C9-4437-8204-AB27C293BCF8}">
      <dgm:prSet/>
      <dgm:spPr/>
      <dgm:t>
        <a:bodyPr/>
        <a:lstStyle/>
        <a:p>
          <a:endParaRPr lang="en-DE" sz="1000"/>
        </a:p>
      </dgm:t>
    </dgm:pt>
    <dgm:pt modelId="{0D6E013B-1423-4E1A-BE68-3DD72B50CDA1}" type="sibTrans" cxnId="{2477FE88-16C9-4437-8204-AB27C293BCF8}">
      <dgm:prSet/>
      <dgm:spPr/>
      <dgm:t>
        <a:bodyPr/>
        <a:lstStyle/>
        <a:p>
          <a:endParaRPr lang="en-DE" sz="1000"/>
        </a:p>
      </dgm:t>
    </dgm:pt>
    <dgm:pt modelId="{6126D71E-06CC-4F3D-9EA2-371732C971F6}">
      <dgm:prSet phldrT="[Text]" custT="1"/>
      <dgm:spPr>
        <a:solidFill>
          <a:schemeClr val="accent2"/>
        </a:solidFill>
      </dgm:spPr>
      <dgm:t>
        <a:bodyPr/>
        <a:lstStyle/>
        <a:p>
          <a:endParaRPr lang="en-DE" sz="2000">
            <a:solidFill>
              <a:schemeClr val="tx1"/>
            </a:solidFill>
          </a:endParaRPr>
        </a:p>
      </dgm:t>
    </dgm:pt>
    <dgm:pt modelId="{54934816-B6FB-41A6-BB38-4D2CBE8B7A4D}" type="parTrans" cxnId="{A9A71130-0AC6-43F1-A1C0-AF13192D73C0}">
      <dgm:prSet/>
      <dgm:spPr/>
      <dgm:t>
        <a:bodyPr/>
        <a:lstStyle/>
        <a:p>
          <a:endParaRPr lang="en-DE" sz="1000"/>
        </a:p>
      </dgm:t>
    </dgm:pt>
    <dgm:pt modelId="{8A8CE226-2EDA-42D3-96B2-DD9EB7865A31}" type="sibTrans" cxnId="{A9A71130-0AC6-43F1-A1C0-AF13192D73C0}">
      <dgm:prSet/>
      <dgm:spPr/>
      <dgm:t>
        <a:bodyPr/>
        <a:lstStyle/>
        <a:p>
          <a:endParaRPr lang="en-DE" sz="1000"/>
        </a:p>
      </dgm:t>
    </dgm:pt>
    <dgm:pt modelId="{74785938-3FEE-403C-AFF5-FEDC001DA97B}">
      <dgm:prSet phldrT="[Text]" custT="1"/>
      <dgm:spPr>
        <a:solidFill>
          <a:schemeClr val="accent4">
            <a:lumMod val="60000"/>
            <a:lumOff val="40000"/>
          </a:schemeClr>
        </a:solidFill>
      </dgm:spPr>
      <dgm:t>
        <a:bodyPr/>
        <a:lstStyle/>
        <a:p>
          <a:endParaRPr lang="en-DE" sz="2000">
            <a:solidFill>
              <a:schemeClr val="tx1"/>
            </a:solidFill>
          </a:endParaRPr>
        </a:p>
      </dgm:t>
    </dgm:pt>
    <dgm:pt modelId="{E4C52AB1-8BC1-4EF7-92FC-E9DCFF17992A}" type="parTrans" cxnId="{91B57E6E-60CE-466D-87ED-74A9F1ACD9B8}">
      <dgm:prSet/>
      <dgm:spPr/>
      <dgm:t>
        <a:bodyPr/>
        <a:lstStyle/>
        <a:p>
          <a:endParaRPr lang="en-DE" sz="1000"/>
        </a:p>
      </dgm:t>
    </dgm:pt>
    <dgm:pt modelId="{9AC29AD7-DDAE-4AD8-9EED-575B7A990325}" type="sibTrans" cxnId="{91B57E6E-60CE-466D-87ED-74A9F1ACD9B8}">
      <dgm:prSet/>
      <dgm:spPr/>
      <dgm:t>
        <a:bodyPr/>
        <a:lstStyle/>
        <a:p>
          <a:endParaRPr lang="en-DE" sz="1000"/>
        </a:p>
      </dgm:t>
    </dgm:pt>
    <dgm:pt modelId="{5FBFC782-8A18-42BF-9FE2-86A7E53520C0}">
      <dgm:prSet phldrT="[Text]" custT="1"/>
      <dgm:spPr>
        <a:solidFill>
          <a:schemeClr val="accent6">
            <a:lumMod val="60000"/>
            <a:lumOff val="40000"/>
          </a:schemeClr>
        </a:solidFill>
      </dgm:spPr>
      <dgm:t>
        <a:bodyPr/>
        <a:lstStyle/>
        <a:p>
          <a:endParaRPr lang="en-DE" sz="2000">
            <a:solidFill>
              <a:schemeClr val="tx1"/>
            </a:solidFill>
          </a:endParaRPr>
        </a:p>
      </dgm:t>
    </dgm:pt>
    <dgm:pt modelId="{6D67D76B-DABE-4C0B-B873-899C304D87B7}" type="sibTrans" cxnId="{CDB51D22-5385-44C5-808B-CAF8BE84EAA6}">
      <dgm:prSet/>
      <dgm:spPr/>
      <dgm:t>
        <a:bodyPr/>
        <a:lstStyle/>
        <a:p>
          <a:endParaRPr lang="en-DE" sz="1000"/>
        </a:p>
      </dgm:t>
    </dgm:pt>
    <dgm:pt modelId="{746D7E5A-BA14-47CC-A2E5-21719EF5F74F}" type="parTrans" cxnId="{CDB51D22-5385-44C5-808B-CAF8BE84EAA6}">
      <dgm:prSet/>
      <dgm:spPr/>
      <dgm:t>
        <a:bodyPr/>
        <a:lstStyle/>
        <a:p>
          <a:endParaRPr lang="en-DE" sz="1000"/>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3"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0"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88DEEF1-4CB5-40A5-AFF4-2DAFF90DEA73}" type="doc">
      <dgm:prSet loTypeId="urn:microsoft.com/office/officeart/2005/8/layout/cycle8" loCatId="cycle" qsTypeId="urn:microsoft.com/office/officeart/2005/8/quickstyle/simple1" qsCatId="simple" csTypeId="urn:microsoft.com/office/officeart/2005/8/colors/accent1_2" csCatId="accent1" phldr="1"/>
      <dgm:spPr/>
    </dgm:pt>
    <dgm:pt modelId="{86192DB7-CD74-464A-88AF-E010E04DC3FF}">
      <dgm:prSet phldrT="[Text]" custT="1"/>
      <dgm:spPr>
        <a:solidFill>
          <a:schemeClr val="accent5">
            <a:lumMod val="60000"/>
            <a:lumOff val="40000"/>
          </a:schemeClr>
        </a:solidFill>
      </dgm:spPr>
      <dgm:t>
        <a:bodyPr/>
        <a:lstStyle/>
        <a:p>
          <a:endParaRPr lang="en-DE" sz="400" b="1">
            <a:solidFill>
              <a:schemeClr val="tx1"/>
            </a:solidFill>
          </a:endParaRPr>
        </a:p>
      </dgm:t>
    </dgm:pt>
    <dgm:pt modelId="{CD4F1A3C-1AF7-4742-BC37-8E020D2F40EE}" type="parTrans" cxnId="{2477FE88-16C9-4437-8204-AB27C293BCF8}">
      <dgm:prSet/>
      <dgm:spPr/>
      <dgm:t>
        <a:bodyPr/>
        <a:lstStyle/>
        <a:p>
          <a:endParaRPr lang="en-DE" sz="100" b="1"/>
        </a:p>
      </dgm:t>
    </dgm:pt>
    <dgm:pt modelId="{0D6E013B-1423-4E1A-BE68-3DD72B50CDA1}" type="sibTrans" cxnId="{2477FE88-16C9-4437-8204-AB27C293BCF8}">
      <dgm:prSet/>
      <dgm:spPr/>
      <dgm:t>
        <a:bodyPr/>
        <a:lstStyle/>
        <a:p>
          <a:endParaRPr lang="en-DE" sz="100" b="1"/>
        </a:p>
      </dgm:t>
    </dgm:pt>
    <dgm:pt modelId="{6126D71E-06CC-4F3D-9EA2-371732C971F6}">
      <dgm:prSet phldrT="[Text]" custT="1"/>
      <dgm:spPr>
        <a:solidFill>
          <a:schemeClr val="accent2"/>
        </a:solidFill>
      </dgm:spPr>
      <dgm:t>
        <a:bodyPr/>
        <a:lstStyle/>
        <a:p>
          <a:endParaRPr lang="en-DE" sz="400" b="1">
            <a:solidFill>
              <a:schemeClr val="tx1"/>
            </a:solidFill>
          </a:endParaRPr>
        </a:p>
      </dgm:t>
    </dgm:pt>
    <dgm:pt modelId="{54934816-B6FB-41A6-BB38-4D2CBE8B7A4D}" type="parTrans" cxnId="{A9A71130-0AC6-43F1-A1C0-AF13192D73C0}">
      <dgm:prSet/>
      <dgm:spPr/>
      <dgm:t>
        <a:bodyPr/>
        <a:lstStyle/>
        <a:p>
          <a:endParaRPr lang="en-DE" sz="100" b="1"/>
        </a:p>
      </dgm:t>
    </dgm:pt>
    <dgm:pt modelId="{8A8CE226-2EDA-42D3-96B2-DD9EB7865A31}" type="sibTrans" cxnId="{A9A71130-0AC6-43F1-A1C0-AF13192D73C0}">
      <dgm:prSet/>
      <dgm:spPr/>
      <dgm:t>
        <a:bodyPr/>
        <a:lstStyle/>
        <a:p>
          <a:endParaRPr lang="en-DE" sz="100" b="1"/>
        </a:p>
      </dgm:t>
    </dgm:pt>
    <dgm:pt modelId="{5FBFC782-8A18-42BF-9FE2-86A7E53520C0}">
      <dgm:prSet phldrT="[Text]" custT="1"/>
      <dgm:spPr>
        <a:solidFill>
          <a:schemeClr val="accent6">
            <a:lumMod val="60000"/>
            <a:lumOff val="40000"/>
          </a:schemeClr>
        </a:solidFill>
      </dgm:spPr>
      <dgm:t>
        <a:bodyPr/>
        <a:lstStyle/>
        <a:p>
          <a:endParaRPr lang="en-DE" sz="400" b="1">
            <a:solidFill>
              <a:schemeClr val="tx1"/>
            </a:solidFill>
          </a:endParaRPr>
        </a:p>
      </dgm:t>
    </dgm:pt>
    <dgm:pt modelId="{746D7E5A-BA14-47CC-A2E5-21719EF5F74F}" type="parTrans" cxnId="{CDB51D22-5385-44C5-808B-CAF8BE84EAA6}">
      <dgm:prSet/>
      <dgm:spPr/>
      <dgm:t>
        <a:bodyPr/>
        <a:lstStyle/>
        <a:p>
          <a:endParaRPr lang="en-DE" sz="100" b="1"/>
        </a:p>
      </dgm:t>
    </dgm:pt>
    <dgm:pt modelId="{6D67D76B-DABE-4C0B-B873-899C304D87B7}" type="sibTrans" cxnId="{CDB51D22-5385-44C5-808B-CAF8BE84EAA6}">
      <dgm:prSet/>
      <dgm:spPr/>
      <dgm:t>
        <a:bodyPr/>
        <a:lstStyle/>
        <a:p>
          <a:endParaRPr lang="en-DE" sz="100" b="1"/>
        </a:p>
      </dgm:t>
    </dgm:pt>
    <dgm:pt modelId="{74785938-3FEE-403C-AFF5-FEDC001DA97B}">
      <dgm:prSet phldrT="[Text]" custT="1"/>
      <dgm:spPr>
        <a:solidFill>
          <a:schemeClr val="accent4">
            <a:lumMod val="60000"/>
            <a:lumOff val="40000"/>
          </a:schemeClr>
        </a:solidFill>
      </dgm:spPr>
      <dgm:t>
        <a:bodyPr/>
        <a:lstStyle/>
        <a:p>
          <a:endParaRPr lang="en-DE" sz="400" b="1">
            <a:solidFill>
              <a:schemeClr val="tx1"/>
            </a:solidFill>
          </a:endParaRPr>
        </a:p>
      </dgm:t>
    </dgm:pt>
    <dgm:pt modelId="{E4C52AB1-8BC1-4EF7-92FC-E9DCFF17992A}" type="parTrans" cxnId="{91B57E6E-60CE-466D-87ED-74A9F1ACD9B8}">
      <dgm:prSet/>
      <dgm:spPr/>
      <dgm:t>
        <a:bodyPr/>
        <a:lstStyle/>
        <a:p>
          <a:endParaRPr lang="en-DE" sz="100" b="1"/>
        </a:p>
      </dgm:t>
    </dgm:pt>
    <dgm:pt modelId="{9AC29AD7-DDAE-4AD8-9EED-575B7A990325}" type="sibTrans" cxnId="{91B57E6E-60CE-466D-87ED-74A9F1ACD9B8}">
      <dgm:prSet/>
      <dgm:spPr/>
      <dgm:t>
        <a:bodyPr/>
        <a:lstStyle/>
        <a:p>
          <a:endParaRPr lang="en-DE" sz="100" b="1"/>
        </a:p>
      </dgm:t>
    </dgm:pt>
    <dgm:pt modelId="{1EAFFC44-5CF3-411C-AAAB-A3FF0C4328FF}">
      <dgm:prSet phldrT="[Text]" custT="1"/>
      <dgm:spPr>
        <a:solidFill>
          <a:schemeClr val="accent5">
            <a:lumMod val="40000"/>
            <a:lumOff val="60000"/>
          </a:schemeClr>
        </a:solidFill>
      </dgm:spPr>
      <dgm:t>
        <a:bodyPr/>
        <a:lstStyle/>
        <a:p>
          <a:r>
            <a:rPr lang="en-US" sz="400" b="1">
              <a:solidFill>
                <a:schemeClr val="tx1"/>
              </a:solidFill>
            </a:rPr>
            <a:t> </a:t>
          </a:r>
          <a:endParaRPr lang="en-DE" sz="400" b="1">
            <a:solidFill>
              <a:schemeClr val="tx1"/>
            </a:solidFill>
          </a:endParaRPr>
        </a:p>
      </dgm:t>
    </dgm:pt>
    <dgm:pt modelId="{308D2EB1-FB92-4AD4-97A3-D2EC1D38AB41}" type="sibTrans" cxnId="{AEAF03AA-FD6A-4B8B-895B-EE4A3E080322}">
      <dgm:prSet/>
      <dgm:spPr/>
      <dgm:t>
        <a:bodyPr/>
        <a:lstStyle/>
        <a:p>
          <a:endParaRPr lang="en-DE" sz="100" b="1"/>
        </a:p>
      </dgm:t>
    </dgm:pt>
    <dgm:pt modelId="{F7ECCCDA-E546-463D-AE2D-BBE0DED8308F}" type="parTrans" cxnId="{AEAF03AA-FD6A-4B8B-895B-EE4A3E080322}">
      <dgm:prSet/>
      <dgm:spPr/>
      <dgm:t>
        <a:bodyPr/>
        <a:lstStyle/>
        <a:p>
          <a:endParaRPr lang="en-DE" sz="100" b="1"/>
        </a:p>
      </dgm:t>
    </dgm:pt>
    <dgm:pt modelId="{D756C821-4C0A-4DF9-A7AE-01A4549478FB}" type="pres">
      <dgm:prSet presAssocID="{288DEEF1-4CB5-40A5-AFF4-2DAFF90DEA73}" presName="compositeShape" presStyleCnt="0">
        <dgm:presLayoutVars>
          <dgm:chMax val="7"/>
          <dgm:dir/>
          <dgm:resizeHandles val="exact"/>
        </dgm:presLayoutVars>
      </dgm:prSet>
      <dgm:spPr/>
    </dgm:pt>
    <dgm:pt modelId="{B08E8DC4-5613-4FC7-AE37-D9B955118AFC}" type="pres">
      <dgm:prSet presAssocID="{288DEEF1-4CB5-40A5-AFF4-2DAFF90DEA73}" presName="wedge1" presStyleLbl="node1" presStyleIdx="0" presStyleCnt="5"/>
      <dgm:spPr/>
    </dgm:pt>
    <dgm:pt modelId="{9DEBF121-AB68-421D-8989-1F9A32AA0E05}" type="pres">
      <dgm:prSet presAssocID="{288DEEF1-4CB5-40A5-AFF4-2DAFF90DEA73}" presName="dummy1a" presStyleCnt="0"/>
      <dgm:spPr/>
    </dgm:pt>
    <dgm:pt modelId="{BF225029-5293-474A-8A33-0EB3C3BDC4D7}" type="pres">
      <dgm:prSet presAssocID="{288DEEF1-4CB5-40A5-AFF4-2DAFF90DEA73}" presName="dummy1b" presStyleCnt="0"/>
      <dgm:spPr/>
    </dgm:pt>
    <dgm:pt modelId="{EE214432-38FA-4FAC-A841-97C7198BDF21}" type="pres">
      <dgm:prSet presAssocID="{288DEEF1-4CB5-40A5-AFF4-2DAFF90DEA73}" presName="wedge1Tx" presStyleLbl="node1" presStyleIdx="0" presStyleCnt="5">
        <dgm:presLayoutVars>
          <dgm:chMax val="0"/>
          <dgm:chPref val="0"/>
          <dgm:bulletEnabled val="1"/>
        </dgm:presLayoutVars>
      </dgm:prSet>
      <dgm:spPr/>
    </dgm:pt>
    <dgm:pt modelId="{076A89EF-9AD0-467E-9E7B-6207B0CC2093}" type="pres">
      <dgm:prSet presAssocID="{288DEEF1-4CB5-40A5-AFF4-2DAFF90DEA73}" presName="wedge2" presStyleLbl="node1" presStyleIdx="1" presStyleCnt="5"/>
      <dgm:spPr/>
    </dgm:pt>
    <dgm:pt modelId="{32782CAD-450F-4810-91D8-2449196E43B1}" type="pres">
      <dgm:prSet presAssocID="{288DEEF1-4CB5-40A5-AFF4-2DAFF90DEA73}" presName="dummy2a" presStyleCnt="0"/>
      <dgm:spPr/>
    </dgm:pt>
    <dgm:pt modelId="{FE82677D-31EF-4B15-90E6-BE264730B98A}" type="pres">
      <dgm:prSet presAssocID="{288DEEF1-4CB5-40A5-AFF4-2DAFF90DEA73}" presName="dummy2b" presStyleCnt="0"/>
      <dgm:spPr/>
    </dgm:pt>
    <dgm:pt modelId="{708A7FB6-2113-418D-91BE-D407D7547F02}" type="pres">
      <dgm:prSet presAssocID="{288DEEF1-4CB5-40A5-AFF4-2DAFF90DEA73}" presName="wedge2Tx" presStyleLbl="node1" presStyleIdx="1" presStyleCnt="5">
        <dgm:presLayoutVars>
          <dgm:chMax val="0"/>
          <dgm:chPref val="0"/>
          <dgm:bulletEnabled val="1"/>
        </dgm:presLayoutVars>
      </dgm:prSet>
      <dgm:spPr/>
    </dgm:pt>
    <dgm:pt modelId="{3FCB5E40-C275-4E05-9C8B-A720EA1B4472}" type="pres">
      <dgm:prSet presAssocID="{288DEEF1-4CB5-40A5-AFF4-2DAFF90DEA73}" presName="wedge3" presStyleLbl="node1" presStyleIdx="2" presStyleCnt="5"/>
      <dgm:spPr/>
    </dgm:pt>
    <dgm:pt modelId="{48A523BF-CAA1-4C25-AB4C-3A0685562A06}" type="pres">
      <dgm:prSet presAssocID="{288DEEF1-4CB5-40A5-AFF4-2DAFF90DEA73}" presName="dummy3a" presStyleCnt="0"/>
      <dgm:spPr/>
    </dgm:pt>
    <dgm:pt modelId="{1B3EF338-42FA-44C5-9341-D51313423403}" type="pres">
      <dgm:prSet presAssocID="{288DEEF1-4CB5-40A5-AFF4-2DAFF90DEA73}" presName="dummy3b" presStyleCnt="0"/>
      <dgm:spPr/>
    </dgm:pt>
    <dgm:pt modelId="{108562C3-55B0-4A7A-910C-F669E1BDB597}" type="pres">
      <dgm:prSet presAssocID="{288DEEF1-4CB5-40A5-AFF4-2DAFF90DEA73}" presName="wedge3Tx" presStyleLbl="node1" presStyleIdx="2" presStyleCnt="5">
        <dgm:presLayoutVars>
          <dgm:chMax val="0"/>
          <dgm:chPref val="0"/>
          <dgm:bulletEnabled val="1"/>
        </dgm:presLayoutVars>
      </dgm:prSet>
      <dgm:spPr/>
    </dgm:pt>
    <dgm:pt modelId="{E31F2271-6B44-4751-9350-0B52A3378B1E}" type="pres">
      <dgm:prSet presAssocID="{288DEEF1-4CB5-40A5-AFF4-2DAFF90DEA73}" presName="wedge4" presStyleLbl="node1" presStyleIdx="3" presStyleCnt="5"/>
      <dgm:spPr/>
    </dgm:pt>
    <dgm:pt modelId="{9BDF585A-692F-49AB-94F5-DC8A98A93EAB}" type="pres">
      <dgm:prSet presAssocID="{288DEEF1-4CB5-40A5-AFF4-2DAFF90DEA73}" presName="dummy4a" presStyleCnt="0"/>
      <dgm:spPr/>
    </dgm:pt>
    <dgm:pt modelId="{BDA80E71-F355-428B-A66E-12CC85C60EEF}" type="pres">
      <dgm:prSet presAssocID="{288DEEF1-4CB5-40A5-AFF4-2DAFF90DEA73}" presName="dummy4b" presStyleCnt="0"/>
      <dgm:spPr/>
    </dgm:pt>
    <dgm:pt modelId="{64E36CDD-D70F-41E4-9651-EC825C3F55BE}" type="pres">
      <dgm:prSet presAssocID="{288DEEF1-4CB5-40A5-AFF4-2DAFF90DEA73}" presName="wedge4Tx" presStyleLbl="node1" presStyleIdx="3" presStyleCnt="5">
        <dgm:presLayoutVars>
          <dgm:chMax val="0"/>
          <dgm:chPref val="0"/>
          <dgm:bulletEnabled val="1"/>
        </dgm:presLayoutVars>
      </dgm:prSet>
      <dgm:spPr/>
    </dgm:pt>
    <dgm:pt modelId="{A7A39D14-43B3-43C2-9EC7-2A35C5C21CFE}" type="pres">
      <dgm:prSet presAssocID="{288DEEF1-4CB5-40A5-AFF4-2DAFF90DEA73}" presName="wedge5" presStyleLbl="node1" presStyleIdx="4" presStyleCnt="5"/>
      <dgm:spPr/>
    </dgm:pt>
    <dgm:pt modelId="{B579E8E0-0B55-451A-BD68-C70F040D89CC}" type="pres">
      <dgm:prSet presAssocID="{288DEEF1-4CB5-40A5-AFF4-2DAFF90DEA73}" presName="dummy5a" presStyleCnt="0"/>
      <dgm:spPr/>
    </dgm:pt>
    <dgm:pt modelId="{143014BE-F1A5-4728-91E3-6FAE09C2718F}" type="pres">
      <dgm:prSet presAssocID="{288DEEF1-4CB5-40A5-AFF4-2DAFF90DEA73}" presName="dummy5b" presStyleCnt="0"/>
      <dgm:spPr/>
    </dgm:pt>
    <dgm:pt modelId="{9CE0BB94-90B5-49FF-B9CF-39FD9EE1A233}" type="pres">
      <dgm:prSet presAssocID="{288DEEF1-4CB5-40A5-AFF4-2DAFF90DEA73}" presName="wedge5Tx" presStyleLbl="node1" presStyleIdx="4" presStyleCnt="5">
        <dgm:presLayoutVars>
          <dgm:chMax val="0"/>
          <dgm:chPref val="0"/>
          <dgm:bulletEnabled val="1"/>
        </dgm:presLayoutVars>
      </dgm:prSet>
      <dgm:spPr/>
    </dgm:pt>
    <dgm:pt modelId="{6D4A8EB9-0439-4DA5-96E1-C044A076E79A}" type="pres">
      <dgm:prSet presAssocID="{308D2EB1-FB92-4AD4-97A3-D2EC1D38AB41}" presName="arrowWedge1" presStyleLbl="fgSibTrans2D1" presStyleIdx="0" presStyleCnt="5"/>
      <dgm:spPr>
        <a:solidFill>
          <a:schemeClr val="accent1"/>
        </a:solidFill>
      </dgm:spPr>
    </dgm:pt>
    <dgm:pt modelId="{F46097D4-A2C3-4CD4-A0BF-FDB0E1E36543}" type="pres">
      <dgm:prSet presAssocID="{0D6E013B-1423-4E1A-BE68-3DD72B50CDA1}" presName="arrowWedge2" presStyleLbl="fgSibTrans2D1" presStyleIdx="1" presStyleCnt="5"/>
      <dgm:spPr>
        <a:solidFill>
          <a:schemeClr val="accent5"/>
        </a:solidFill>
      </dgm:spPr>
    </dgm:pt>
    <dgm:pt modelId="{987026D4-D174-4E03-90F7-36985667F81C}" type="pres">
      <dgm:prSet presAssocID="{8A8CE226-2EDA-42D3-96B2-DD9EB7865A31}" presName="arrowWedge3" presStyleLbl="fgSibTrans2D1" presStyleIdx="2" presStyleCnt="5"/>
      <dgm:spPr>
        <a:solidFill>
          <a:schemeClr val="tx2"/>
        </a:solidFill>
      </dgm:spPr>
    </dgm:pt>
    <dgm:pt modelId="{39BD6BF0-D2AC-4F19-A570-249A98388EBD}" type="pres">
      <dgm:prSet presAssocID="{9AC29AD7-DDAE-4AD8-9EED-575B7A990325}" presName="arrowWedge4" presStyleLbl="fgSibTrans2D1" presStyleIdx="3" presStyleCnt="5"/>
      <dgm:spPr>
        <a:solidFill>
          <a:schemeClr val="accent4"/>
        </a:solidFill>
      </dgm:spPr>
    </dgm:pt>
    <dgm:pt modelId="{A64702AF-A229-41C0-B834-0E0F78D532F1}" type="pres">
      <dgm:prSet presAssocID="{6D67D76B-DABE-4C0B-B873-899C304D87B7}" presName="arrowWedge5" presStyleLbl="fgSibTrans2D1" presStyleIdx="4" presStyleCnt="5"/>
      <dgm:spPr>
        <a:solidFill>
          <a:schemeClr val="accent6"/>
        </a:solidFill>
      </dgm:spPr>
    </dgm:pt>
  </dgm:ptLst>
  <dgm:cxnLst>
    <dgm:cxn modelId="{68561504-9E5A-499A-B3C7-766EFB1CE198}" type="presOf" srcId="{5FBFC782-8A18-42BF-9FE2-86A7E53520C0}" destId="{A7A39D14-43B3-43C2-9EC7-2A35C5C21CFE}" srcOrd="0" destOrd="0" presId="urn:microsoft.com/office/officeart/2005/8/layout/cycle8"/>
    <dgm:cxn modelId="{9FFC6804-54FA-4C20-8C01-B25DB3EBFD4C}" type="presOf" srcId="{6126D71E-06CC-4F3D-9EA2-371732C971F6}" destId="{3FCB5E40-C275-4E05-9C8B-A720EA1B4472}" srcOrd="0" destOrd="0" presId="urn:microsoft.com/office/officeart/2005/8/layout/cycle8"/>
    <dgm:cxn modelId="{643F3709-E7D8-4411-9B34-409112846E26}" type="presOf" srcId="{1EAFFC44-5CF3-411C-AAAB-A3FF0C4328FF}" destId="{EE214432-38FA-4FAC-A841-97C7198BDF21}" srcOrd="1" destOrd="0" presId="urn:microsoft.com/office/officeart/2005/8/layout/cycle8"/>
    <dgm:cxn modelId="{CDB51D22-5385-44C5-808B-CAF8BE84EAA6}" srcId="{288DEEF1-4CB5-40A5-AFF4-2DAFF90DEA73}" destId="{5FBFC782-8A18-42BF-9FE2-86A7E53520C0}" srcOrd="4" destOrd="0" parTransId="{746D7E5A-BA14-47CC-A2E5-21719EF5F74F}" sibTransId="{6D67D76B-DABE-4C0B-B873-899C304D87B7}"/>
    <dgm:cxn modelId="{A9A71130-0AC6-43F1-A1C0-AF13192D73C0}" srcId="{288DEEF1-4CB5-40A5-AFF4-2DAFF90DEA73}" destId="{6126D71E-06CC-4F3D-9EA2-371732C971F6}" srcOrd="2" destOrd="0" parTransId="{54934816-B6FB-41A6-BB38-4D2CBE8B7A4D}" sibTransId="{8A8CE226-2EDA-42D3-96B2-DD9EB7865A31}"/>
    <dgm:cxn modelId="{55CA4538-E398-4158-9DE5-084DE0B0B210}" type="presOf" srcId="{86192DB7-CD74-464A-88AF-E010E04DC3FF}" destId="{076A89EF-9AD0-467E-9E7B-6207B0CC2093}" srcOrd="0" destOrd="0" presId="urn:microsoft.com/office/officeart/2005/8/layout/cycle8"/>
    <dgm:cxn modelId="{91B57E6E-60CE-466D-87ED-74A9F1ACD9B8}" srcId="{288DEEF1-4CB5-40A5-AFF4-2DAFF90DEA73}" destId="{74785938-3FEE-403C-AFF5-FEDC001DA97B}" srcOrd="3" destOrd="0" parTransId="{E4C52AB1-8BC1-4EF7-92FC-E9DCFF17992A}" sibTransId="{9AC29AD7-DDAE-4AD8-9EED-575B7A990325}"/>
    <dgm:cxn modelId="{88216651-E296-44A3-BC73-2F307AEFDEE9}" type="presOf" srcId="{288DEEF1-4CB5-40A5-AFF4-2DAFF90DEA73}" destId="{D756C821-4C0A-4DF9-A7AE-01A4549478FB}" srcOrd="0" destOrd="0" presId="urn:microsoft.com/office/officeart/2005/8/layout/cycle8"/>
    <dgm:cxn modelId="{2477FE88-16C9-4437-8204-AB27C293BCF8}" srcId="{288DEEF1-4CB5-40A5-AFF4-2DAFF90DEA73}" destId="{86192DB7-CD74-464A-88AF-E010E04DC3FF}" srcOrd="1" destOrd="0" parTransId="{CD4F1A3C-1AF7-4742-BC37-8E020D2F40EE}" sibTransId="{0D6E013B-1423-4E1A-BE68-3DD72B50CDA1}"/>
    <dgm:cxn modelId="{B4D23BA6-5D70-45AD-A392-33F89D55D70F}" type="presOf" srcId="{1EAFFC44-5CF3-411C-AAAB-A3FF0C4328FF}" destId="{B08E8DC4-5613-4FC7-AE37-D9B955118AFC}" srcOrd="0" destOrd="0" presId="urn:microsoft.com/office/officeart/2005/8/layout/cycle8"/>
    <dgm:cxn modelId="{AEAF03AA-FD6A-4B8B-895B-EE4A3E080322}" srcId="{288DEEF1-4CB5-40A5-AFF4-2DAFF90DEA73}" destId="{1EAFFC44-5CF3-411C-AAAB-A3FF0C4328FF}" srcOrd="0" destOrd="0" parTransId="{F7ECCCDA-E546-463D-AE2D-BBE0DED8308F}" sibTransId="{308D2EB1-FB92-4AD4-97A3-D2EC1D38AB41}"/>
    <dgm:cxn modelId="{A281DCAE-0715-4027-BECA-AF2071674DFD}" type="presOf" srcId="{6126D71E-06CC-4F3D-9EA2-371732C971F6}" destId="{108562C3-55B0-4A7A-910C-F669E1BDB597}" srcOrd="1" destOrd="0" presId="urn:microsoft.com/office/officeart/2005/8/layout/cycle8"/>
    <dgm:cxn modelId="{15D33ABC-95A5-49DF-9225-E7F96DA5B686}" type="presOf" srcId="{74785938-3FEE-403C-AFF5-FEDC001DA97B}" destId="{64E36CDD-D70F-41E4-9651-EC825C3F55BE}" srcOrd="1" destOrd="0" presId="urn:microsoft.com/office/officeart/2005/8/layout/cycle8"/>
    <dgm:cxn modelId="{DFDA09C9-B026-43AB-A313-55397DBC8969}" type="presOf" srcId="{5FBFC782-8A18-42BF-9FE2-86A7E53520C0}" destId="{9CE0BB94-90B5-49FF-B9CF-39FD9EE1A233}" srcOrd="1" destOrd="0" presId="urn:microsoft.com/office/officeart/2005/8/layout/cycle8"/>
    <dgm:cxn modelId="{9C1E91D3-8EC5-4300-8494-C7C3F7A67491}" type="presOf" srcId="{86192DB7-CD74-464A-88AF-E010E04DC3FF}" destId="{708A7FB6-2113-418D-91BE-D407D7547F02}" srcOrd="1" destOrd="0" presId="urn:microsoft.com/office/officeart/2005/8/layout/cycle8"/>
    <dgm:cxn modelId="{79A1D4D3-ED5B-418A-81ED-5F47E52B9560}" type="presOf" srcId="{74785938-3FEE-403C-AFF5-FEDC001DA97B}" destId="{E31F2271-6B44-4751-9350-0B52A3378B1E}" srcOrd="0" destOrd="0" presId="urn:microsoft.com/office/officeart/2005/8/layout/cycle8"/>
    <dgm:cxn modelId="{83777150-DFD7-4016-B48F-1C67E82D76B9}" type="presParOf" srcId="{D756C821-4C0A-4DF9-A7AE-01A4549478FB}" destId="{B08E8DC4-5613-4FC7-AE37-D9B955118AFC}" srcOrd="0" destOrd="0" presId="urn:microsoft.com/office/officeart/2005/8/layout/cycle8"/>
    <dgm:cxn modelId="{C8A2BE30-1DF2-4B86-ADA8-B3B67A414D6B}" type="presParOf" srcId="{D756C821-4C0A-4DF9-A7AE-01A4549478FB}" destId="{9DEBF121-AB68-421D-8989-1F9A32AA0E05}" srcOrd="1" destOrd="0" presId="urn:microsoft.com/office/officeart/2005/8/layout/cycle8"/>
    <dgm:cxn modelId="{CDD2528E-7435-4C60-93CD-13CFCF7B1B28}" type="presParOf" srcId="{D756C821-4C0A-4DF9-A7AE-01A4549478FB}" destId="{BF225029-5293-474A-8A33-0EB3C3BDC4D7}" srcOrd="2" destOrd="0" presId="urn:microsoft.com/office/officeart/2005/8/layout/cycle8"/>
    <dgm:cxn modelId="{BD353675-75E5-4B8F-909A-910A1BC018B7}" type="presParOf" srcId="{D756C821-4C0A-4DF9-A7AE-01A4549478FB}" destId="{EE214432-38FA-4FAC-A841-97C7198BDF21}" srcOrd="3" destOrd="0" presId="urn:microsoft.com/office/officeart/2005/8/layout/cycle8"/>
    <dgm:cxn modelId="{0308FE74-BEB0-414B-A8D1-672F2CD265FA}" type="presParOf" srcId="{D756C821-4C0A-4DF9-A7AE-01A4549478FB}" destId="{076A89EF-9AD0-467E-9E7B-6207B0CC2093}" srcOrd="4" destOrd="0" presId="urn:microsoft.com/office/officeart/2005/8/layout/cycle8"/>
    <dgm:cxn modelId="{616A3C0E-6538-482B-AF5D-9FF3BFC30FC4}" type="presParOf" srcId="{D756C821-4C0A-4DF9-A7AE-01A4549478FB}" destId="{32782CAD-450F-4810-91D8-2449196E43B1}" srcOrd="5" destOrd="0" presId="urn:microsoft.com/office/officeart/2005/8/layout/cycle8"/>
    <dgm:cxn modelId="{4312E20F-7361-4A4A-995D-8097B29C7EE2}" type="presParOf" srcId="{D756C821-4C0A-4DF9-A7AE-01A4549478FB}" destId="{FE82677D-31EF-4B15-90E6-BE264730B98A}" srcOrd="6" destOrd="0" presId="urn:microsoft.com/office/officeart/2005/8/layout/cycle8"/>
    <dgm:cxn modelId="{D132DB48-9A2C-4847-96BE-B8981BEBA9A7}" type="presParOf" srcId="{D756C821-4C0A-4DF9-A7AE-01A4549478FB}" destId="{708A7FB6-2113-418D-91BE-D407D7547F02}" srcOrd="7" destOrd="0" presId="urn:microsoft.com/office/officeart/2005/8/layout/cycle8"/>
    <dgm:cxn modelId="{4EFB93E9-9974-432B-9D53-7A7CDC1813DB}" type="presParOf" srcId="{D756C821-4C0A-4DF9-A7AE-01A4549478FB}" destId="{3FCB5E40-C275-4E05-9C8B-A720EA1B4472}" srcOrd="8" destOrd="0" presId="urn:microsoft.com/office/officeart/2005/8/layout/cycle8"/>
    <dgm:cxn modelId="{B979205D-B6A5-4E7C-83B4-A00A9A82F1D1}" type="presParOf" srcId="{D756C821-4C0A-4DF9-A7AE-01A4549478FB}" destId="{48A523BF-CAA1-4C25-AB4C-3A0685562A06}" srcOrd="9" destOrd="0" presId="urn:microsoft.com/office/officeart/2005/8/layout/cycle8"/>
    <dgm:cxn modelId="{0D1C8239-1160-457C-8483-65098AA0AE8A}" type="presParOf" srcId="{D756C821-4C0A-4DF9-A7AE-01A4549478FB}" destId="{1B3EF338-42FA-44C5-9341-D51313423403}" srcOrd="10" destOrd="0" presId="urn:microsoft.com/office/officeart/2005/8/layout/cycle8"/>
    <dgm:cxn modelId="{1AB3B0EB-5318-45DF-A3DD-6A9722E4EE7C}" type="presParOf" srcId="{D756C821-4C0A-4DF9-A7AE-01A4549478FB}" destId="{108562C3-55B0-4A7A-910C-F669E1BDB597}" srcOrd="11" destOrd="0" presId="urn:microsoft.com/office/officeart/2005/8/layout/cycle8"/>
    <dgm:cxn modelId="{D5DC6CE5-ED8C-4C79-9487-83719BC50562}" type="presParOf" srcId="{D756C821-4C0A-4DF9-A7AE-01A4549478FB}" destId="{E31F2271-6B44-4751-9350-0B52A3378B1E}" srcOrd="12" destOrd="0" presId="urn:microsoft.com/office/officeart/2005/8/layout/cycle8"/>
    <dgm:cxn modelId="{E1B5821F-6F85-4345-97D4-85E4D866A6B3}" type="presParOf" srcId="{D756C821-4C0A-4DF9-A7AE-01A4549478FB}" destId="{9BDF585A-692F-49AB-94F5-DC8A98A93EAB}" srcOrd="13" destOrd="0" presId="urn:microsoft.com/office/officeart/2005/8/layout/cycle8"/>
    <dgm:cxn modelId="{14131F47-783A-4F0F-A4BB-A80119BB4865}" type="presParOf" srcId="{D756C821-4C0A-4DF9-A7AE-01A4549478FB}" destId="{BDA80E71-F355-428B-A66E-12CC85C60EEF}" srcOrd="14" destOrd="0" presId="urn:microsoft.com/office/officeart/2005/8/layout/cycle8"/>
    <dgm:cxn modelId="{559C17B5-74FB-4E47-A6ED-966954D3147B}" type="presParOf" srcId="{D756C821-4C0A-4DF9-A7AE-01A4549478FB}" destId="{64E36CDD-D70F-41E4-9651-EC825C3F55BE}" srcOrd="15" destOrd="0" presId="urn:microsoft.com/office/officeart/2005/8/layout/cycle8"/>
    <dgm:cxn modelId="{EC5156DD-DAD3-4FC5-BC0C-B1C6C3572116}" type="presParOf" srcId="{D756C821-4C0A-4DF9-A7AE-01A4549478FB}" destId="{A7A39D14-43B3-43C2-9EC7-2A35C5C21CFE}" srcOrd="16" destOrd="0" presId="urn:microsoft.com/office/officeart/2005/8/layout/cycle8"/>
    <dgm:cxn modelId="{A43F458B-41C4-4647-818E-BDE5FB93D696}" type="presParOf" srcId="{D756C821-4C0A-4DF9-A7AE-01A4549478FB}" destId="{B579E8E0-0B55-451A-BD68-C70F040D89CC}" srcOrd="17" destOrd="0" presId="urn:microsoft.com/office/officeart/2005/8/layout/cycle8"/>
    <dgm:cxn modelId="{3C67199C-CD16-4164-9252-830D8C28F989}" type="presParOf" srcId="{D756C821-4C0A-4DF9-A7AE-01A4549478FB}" destId="{143014BE-F1A5-4728-91E3-6FAE09C2718F}" srcOrd="18" destOrd="0" presId="urn:microsoft.com/office/officeart/2005/8/layout/cycle8"/>
    <dgm:cxn modelId="{51A88D81-83B2-4EE1-AA04-B978214B4E29}" type="presParOf" srcId="{D756C821-4C0A-4DF9-A7AE-01A4549478FB}" destId="{9CE0BB94-90B5-49FF-B9CF-39FD9EE1A233}" srcOrd="19" destOrd="0" presId="urn:microsoft.com/office/officeart/2005/8/layout/cycle8"/>
    <dgm:cxn modelId="{8EBB2401-B6F4-4E96-940D-845ACC003D23}" type="presParOf" srcId="{D756C821-4C0A-4DF9-A7AE-01A4549478FB}" destId="{6D4A8EB9-0439-4DA5-96E1-C044A076E79A}" srcOrd="20" destOrd="0" presId="urn:microsoft.com/office/officeart/2005/8/layout/cycle8"/>
    <dgm:cxn modelId="{E4794F16-1908-446E-808A-6D6FCAE673FE}" type="presParOf" srcId="{D756C821-4C0A-4DF9-A7AE-01A4549478FB}" destId="{F46097D4-A2C3-4CD4-A0BF-FDB0E1E36543}" srcOrd="21" destOrd="0" presId="urn:microsoft.com/office/officeart/2005/8/layout/cycle8"/>
    <dgm:cxn modelId="{8F251ABE-8510-4FE0-B57A-C4E9069B1DE7}" type="presParOf" srcId="{D756C821-4C0A-4DF9-A7AE-01A4549478FB}" destId="{987026D4-D174-4E03-90F7-36985667F81C}" srcOrd="22" destOrd="0" presId="urn:microsoft.com/office/officeart/2005/8/layout/cycle8"/>
    <dgm:cxn modelId="{F96D3268-94BD-4361-BE77-D519D7DB5D6A}" type="presParOf" srcId="{D756C821-4C0A-4DF9-A7AE-01A4549478FB}" destId="{39BD6BF0-D2AC-4F19-A570-249A98388EBD}" srcOrd="23" destOrd="0" presId="urn:microsoft.com/office/officeart/2005/8/layout/cycle8"/>
    <dgm:cxn modelId="{511573DF-EEDD-46E8-BC7B-6F50D5D1A01E}" type="presParOf" srcId="{D756C821-4C0A-4DF9-A7AE-01A4549478FB}" destId="{A64702AF-A229-41C0-B834-0E0F78D532F1}" srcOrd="24" destOrd="0" presId="urn:microsoft.com/office/officeart/2005/8/layout/cycle8"/>
  </dgm:cxnLst>
  <dgm:bg>
    <a:noFill/>
  </dgm:bg>
  <dgm:whole/>
  <dgm:extLst>
    <a:ext uri="http://schemas.microsoft.com/office/drawing/2008/diagram">
      <dsp:dataModelExt xmlns:dsp="http://schemas.microsoft.com/office/drawing/2008/diagram" relId="rId1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1181260" y="213926"/>
          <a:ext cx="2903040" cy="290304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solidFill>
                <a:schemeClr val="tx1"/>
              </a:solidFill>
            </a:rPr>
            <a:t>Pre-processing</a:t>
          </a:r>
          <a:endParaRPr lang="en-DE" sz="1400" b="1" kern="1200">
            <a:solidFill>
              <a:schemeClr val="tx1"/>
            </a:solidFill>
          </a:endParaRPr>
        </a:p>
      </dsp:txBody>
      <dsp:txXfrm>
        <a:off x="2695679" y="701913"/>
        <a:ext cx="933120" cy="622080"/>
      </dsp:txXfrm>
    </dsp:sp>
    <dsp:sp modelId="{076A89EF-9AD0-467E-9E7B-6207B0CC2093}">
      <dsp:nvSpPr>
        <dsp:cNvPr id="0" name=""/>
        <dsp:cNvSpPr/>
      </dsp:nvSpPr>
      <dsp:spPr>
        <a:xfrm>
          <a:off x="1206143" y="291340"/>
          <a:ext cx="2903040" cy="290304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solidFill>
                <a:schemeClr val="tx1"/>
              </a:solidFill>
            </a:rPr>
            <a:t>Method of Solution</a:t>
          </a:r>
          <a:endParaRPr lang="en-DE" sz="1400" b="1" kern="1200">
            <a:solidFill>
              <a:schemeClr val="tx1"/>
            </a:solidFill>
          </a:endParaRPr>
        </a:p>
      </dsp:txBody>
      <dsp:txXfrm>
        <a:off x="3075840" y="1617753"/>
        <a:ext cx="864000" cy="691200"/>
      </dsp:txXfrm>
    </dsp:sp>
    <dsp:sp modelId="{3FCB5E40-C275-4E05-9C8B-A720EA1B4472}">
      <dsp:nvSpPr>
        <dsp:cNvPr id="0" name=""/>
        <dsp:cNvSpPr/>
      </dsp:nvSpPr>
      <dsp:spPr>
        <a:xfrm>
          <a:off x="1140479" y="339033"/>
          <a:ext cx="2903040" cy="290304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solidFill>
                <a:schemeClr val="tx1"/>
              </a:solidFill>
            </a:rPr>
            <a:t>Post-processing</a:t>
          </a:r>
          <a:endParaRPr lang="en-DE" sz="1400" b="1" kern="1200">
            <a:solidFill>
              <a:schemeClr val="tx1"/>
            </a:solidFill>
          </a:endParaRPr>
        </a:p>
      </dsp:txBody>
      <dsp:txXfrm>
        <a:off x="2177279" y="2378073"/>
        <a:ext cx="829440" cy="760320"/>
      </dsp:txXfrm>
    </dsp:sp>
    <dsp:sp modelId="{E31F2271-6B44-4751-9350-0B52A3378B1E}">
      <dsp:nvSpPr>
        <dsp:cNvPr id="0" name=""/>
        <dsp:cNvSpPr/>
      </dsp:nvSpPr>
      <dsp:spPr>
        <a:xfrm>
          <a:off x="1074815" y="291340"/>
          <a:ext cx="2903040" cy="290304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a:solidFill>
                <a:schemeClr val="tx1"/>
              </a:solidFill>
            </a:rPr>
            <a:t>Validation</a:t>
          </a:r>
          <a:endParaRPr lang="en-DE" sz="1400" b="1" kern="1200">
            <a:solidFill>
              <a:schemeClr val="tx1"/>
            </a:solidFill>
          </a:endParaRPr>
        </a:p>
      </dsp:txBody>
      <dsp:txXfrm>
        <a:off x="1244159" y="1617753"/>
        <a:ext cx="864000" cy="691200"/>
      </dsp:txXfrm>
    </dsp:sp>
    <dsp:sp modelId="{A7A39D14-43B3-43C2-9EC7-2A35C5C21CFE}">
      <dsp:nvSpPr>
        <dsp:cNvPr id="0" name=""/>
        <dsp:cNvSpPr/>
      </dsp:nvSpPr>
      <dsp:spPr>
        <a:xfrm>
          <a:off x="1099699" y="213926"/>
          <a:ext cx="2903040" cy="290304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tx1"/>
              </a:solidFill>
            </a:rPr>
            <a:t>Geometry and Material</a:t>
          </a:r>
          <a:endParaRPr lang="en-DE" sz="1400" b="1" kern="1200" dirty="0">
            <a:solidFill>
              <a:schemeClr val="tx1"/>
            </a:solidFill>
          </a:endParaRPr>
        </a:p>
      </dsp:txBody>
      <dsp:txXfrm>
        <a:off x="1555199" y="701913"/>
        <a:ext cx="933120" cy="622080"/>
      </dsp:txXfrm>
    </dsp:sp>
    <dsp:sp modelId="{6D4A8EB9-0439-4DA5-96E1-C044A076E79A}">
      <dsp:nvSpPr>
        <dsp:cNvPr id="0" name=""/>
        <dsp:cNvSpPr/>
      </dsp:nvSpPr>
      <dsp:spPr>
        <a:xfrm>
          <a:off x="1001412" y="34214"/>
          <a:ext cx="3262464" cy="3262464"/>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1026632" y="111603"/>
          <a:ext cx="3262464" cy="3262464"/>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960767" y="159441"/>
          <a:ext cx="3262464" cy="3262464"/>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894903" y="111603"/>
          <a:ext cx="3262464" cy="3262464"/>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920123" y="34214"/>
          <a:ext cx="3262464" cy="3262464"/>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943078" y="202371"/>
          <a:ext cx="2746237" cy="2746237"/>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DE" sz="2000" kern="1200">
            <a:solidFill>
              <a:schemeClr val="tx1"/>
            </a:solidFill>
          </a:endParaRPr>
        </a:p>
      </dsp:txBody>
      <dsp:txXfrm>
        <a:off x="2375699" y="664000"/>
        <a:ext cx="882719" cy="588479"/>
      </dsp:txXfrm>
    </dsp:sp>
    <dsp:sp modelId="{076A89EF-9AD0-467E-9E7B-6207B0CC2093}">
      <dsp:nvSpPr>
        <dsp:cNvPr id="0" name=""/>
        <dsp:cNvSpPr/>
      </dsp:nvSpPr>
      <dsp:spPr>
        <a:xfrm>
          <a:off x="966618" y="275604"/>
          <a:ext cx="2746237" cy="2746237"/>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DE" sz="2000" kern="1200">
            <a:solidFill>
              <a:schemeClr val="tx1"/>
            </a:solidFill>
          </a:endParaRPr>
        </a:p>
      </dsp:txBody>
      <dsp:txXfrm>
        <a:off x="2735325" y="1530373"/>
        <a:ext cx="817332" cy="653866"/>
      </dsp:txXfrm>
    </dsp:sp>
    <dsp:sp modelId="{3FCB5E40-C275-4E05-9C8B-A720EA1B4472}">
      <dsp:nvSpPr>
        <dsp:cNvPr id="0" name=""/>
        <dsp:cNvSpPr/>
      </dsp:nvSpPr>
      <dsp:spPr>
        <a:xfrm>
          <a:off x="904500" y="320721"/>
          <a:ext cx="2746237" cy="2746237"/>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DE" sz="2000" kern="1200">
            <a:solidFill>
              <a:schemeClr val="tx1"/>
            </a:solidFill>
          </a:endParaRPr>
        </a:p>
      </dsp:txBody>
      <dsp:txXfrm>
        <a:off x="1885299" y="2249625"/>
        <a:ext cx="784639" cy="719252"/>
      </dsp:txXfrm>
    </dsp:sp>
    <dsp:sp modelId="{E31F2271-6B44-4751-9350-0B52A3378B1E}">
      <dsp:nvSpPr>
        <dsp:cNvPr id="0" name=""/>
        <dsp:cNvSpPr/>
      </dsp:nvSpPr>
      <dsp:spPr>
        <a:xfrm>
          <a:off x="842383" y="275604"/>
          <a:ext cx="2746237" cy="2746237"/>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DE" sz="2000" kern="1200">
            <a:solidFill>
              <a:schemeClr val="tx1"/>
            </a:solidFill>
          </a:endParaRPr>
        </a:p>
      </dsp:txBody>
      <dsp:txXfrm>
        <a:off x="1002580" y="1530373"/>
        <a:ext cx="817332" cy="653866"/>
      </dsp:txXfrm>
    </dsp:sp>
    <dsp:sp modelId="{A7A39D14-43B3-43C2-9EC7-2A35C5C21CFE}">
      <dsp:nvSpPr>
        <dsp:cNvPr id="0" name=""/>
        <dsp:cNvSpPr/>
      </dsp:nvSpPr>
      <dsp:spPr>
        <a:xfrm>
          <a:off x="865922" y="202371"/>
          <a:ext cx="2746237" cy="2746237"/>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endParaRPr lang="en-DE" sz="2000" kern="1200">
            <a:solidFill>
              <a:schemeClr val="tx1"/>
            </a:solidFill>
          </a:endParaRPr>
        </a:p>
      </dsp:txBody>
      <dsp:txXfrm>
        <a:off x="1296820" y="664000"/>
        <a:ext cx="882719" cy="588479"/>
      </dsp:txXfrm>
    </dsp:sp>
    <dsp:sp modelId="{6D4A8EB9-0439-4DA5-96E1-C044A076E79A}">
      <dsp:nvSpPr>
        <dsp:cNvPr id="0" name=""/>
        <dsp:cNvSpPr/>
      </dsp:nvSpPr>
      <dsp:spPr>
        <a:xfrm>
          <a:off x="772944" y="32366"/>
          <a:ext cx="3086247" cy="3086247"/>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796802" y="105575"/>
          <a:ext cx="3086247" cy="3086247"/>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734495" y="150829"/>
          <a:ext cx="3086247" cy="3086247"/>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672188" y="105575"/>
          <a:ext cx="3086247" cy="3086247"/>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696046" y="32366"/>
          <a:ext cx="3086247" cy="3086247"/>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E8DC4-5613-4FC7-AE37-D9B955118AFC}">
      <dsp:nvSpPr>
        <dsp:cNvPr id="0" name=""/>
        <dsp:cNvSpPr/>
      </dsp:nvSpPr>
      <dsp:spPr>
        <a:xfrm>
          <a:off x="349540" y="64623"/>
          <a:ext cx="876960" cy="876960"/>
        </a:xfrm>
        <a:prstGeom prst="pie">
          <a:avLst>
            <a:gd name="adj1" fmla="val 16200000"/>
            <a:gd name="adj2" fmla="val 20520000"/>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r>
            <a:rPr lang="en-US" sz="400" b="1" kern="1200">
              <a:solidFill>
                <a:schemeClr val="tx1"/>
              </a:solidFill>
            </a:rPr>
            <a:t> </a:t>
          </a:r>
          <a:endParaRPr lang="en-DE" sz="400" b="1" kern="1200">
            <a:solidFill>
              <a:schemeClr val="tx1"/>
            </a:solidFill>
          </a:endParaRPr>
        </a:p>
      </dsp:txBody>
      <dsp:txXfrm>
        <a:off x="807021" y="212036"/>
        <a:ext cx="281880" cy="187920"/>
      </dsp:txXfrm>
    </dsp:sp>
    <dsp:sp modelId="{076A89EF-9AD0-467E-9E7B-6207B0CC2093}">
      <dsp:nvSpPr>
        <dsp:cNvPr id="0" name=""/>
        <dsp:cNvSpPr/>
      </dsp:nvSpPr>
      <dsp:spPr>
        <a:xfrm>
          <a:off x="357057" y="88009"/>
          <a:ext cx="876960" cy="876960"/>
        </a:xfrm>
        <a:prstGeom prst="pie">
          <a:avLst>
            <a:gd name="adj1" fmla="val 20520000"/>
            <a:gd name="adj2" fmla="val 3240000"/>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921861" y="488696"/>
        <a:ext cx="261000" cy="208800"/>
      </dsp:txXfrm>
    </dsp:sp>
    <dsp:sp modelId="{3FCB5E40-C275-4E05-9C8B-A720EA1B4472}">
      <dsp:nvSpPr>
        <dsp:cNvPr id="0" name=""/>
        <dsp:cNvSpPr/>
      </dsp:nvSpPr>
      <dsp:spPr>
        <a:xfrm>
          <a:off x="337221" y="102416"/>
          <a:ext cx="876960" cy="876960"/>
        </a:xfrm>
        <a:prstGeom prst="pie">
          <a:avLst>
            <a:gd name="adj1" fmla="val 3240000"/>
            <a:gd name="adj2" fmla="val 7560000"/>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650421" y="718376"/>
        <a:ext cx="250560" cy="229680"/>
      </dsp:txXfrm>
    </dsp:sp>
    <dsp:sp modelId="{E31F2271-6B44-4751-9350-0B52A3378B1E}">
      <dsp:nvSpPr>
        <dsp:cNvPr id="0" name=""/>
        <dsp:cNvSpPr/>
      </dsp:nvSpPr>
      <dsp:spPr>
        <a:xfrm>
          <a:off x="317385" y="88009"/>
          <a:ext cx="876960" cy="876960"/>
        </a:xfrm>
        <a:prstGeom prst="pie">
          <a:avLst>
            <a:gd name="adj1" fmla="val 7560000"/>
            <a:gd name="adj2" fmla="val 11880000"/>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368541" y="488696"/>
        <a:ext cx="261000" cy="208800"/>
      </dsp:txXfrm>
    </dsp:sp>
    <dsp:sp modelId="{A7A39D14-43B3-43C2-9EC7-2A35C5C21CFE}">
      <dsp:nvSpPr>
        <dsp:cNvPr id="0" name=""/>
        <dsp:cNvSpPr/>
      </dsp:nvSpPr>
      <dsp:spPr>
        <a:xfrm>
          <a:off x="324901" y="64623"/>
          <a:ext cx="876960" cy="876960"/>
        </a:xfrm>
        <a:prstGeom prst="pie">
          <a:avLst>
            <a:gd name="adj1" fmla="val 11880000"/>
            <a:gd name="adj2" fmla="val 16200000"/>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177800">
            <a:lnSpc>
              <a:spcPct val="90000"/>
            </a:lnSpc>
            <a:spcBef>
              <a:spcPct val="0"/>
            </a:spcBef>
            <a:spcAft>
              <a:spcPct val="35000"/>
            </a:spcAft>
            <a:buNone/>
          </a:pPr>
          <a:endParaRPr lang="en-DE" sz="400" b="1" kern="1200">
            <a:solidFill>
              <a:schemeClr val="tx1"/>
            </a:solidFill>
          </a:endParaRPr>
        </a:p>
      </dsp:txBody>
      <dsp:txXfrm>
        <a:off x="462501" y="212036"/>
        <a:ext cx="281880" cy="187920"/>
      </dsp:txXfrm>
    </dsp:sp>
    <dsp:sp modelId="{6D4A8EB9-0439-4DA5-96E1-C044A076E79A}">
      <dsp:nvSpPr>
        <dsp:cNvPr id="0" name=""/>
        <dsp:cNvSpPr/>
      </dsp:nvSpPr>
      <dsp:spPr>
        <a:xfrm>
          <a:off x="295210" y="10335"/>
          <a:ext cx="985536" cy="985536"/>
        </a:xfrm>
        <a:prstGeom prst="circularArrow">
          <a:avLst>
            <a:gd name="adj1" fmla="val 5085"/>
            <a:gd name="adj2" fmla="val 327528"/>
            <a:gd name="adj3" fmla="val 20192361"/>
            <a:gd name="adj4" fmla="val 16200324"/>
            <a:gd name="adj5" fmla="val 5932"/>
          </a:avLst>
        </a:prstGeom>
        <a:solidFill>
          <a:schemeClr val="accent1"/>
        </a:solidFill>
        <a:ln>
          <a:noFill/>
        </a:ln>
        <a:effectLst/>
      </dsp:spPr>
      <dsp:style>
        <a:lnRef idx="0">
          <a:scrgbClr r="0" g="0" b="0"/>
        </a:lnRef>
        <a:fillRef idx="1">
          <a:scrgbClr r="0" g="0" b="0"/>
        </a:fillRef>
        <a:effectRef idx="0">
          <a:scrgbClr r="0" g="0" b="0"/>
        </a:effectRef>
        <a:fontRef idx="minor">
          <a:schemeClr val="lt1"/>
        </a:fontRef>
      </dsp:style>
    </dsp:sp>
    <dsp:sp modelId="{F46097D4-A2C3-4CD4-A0BF-FDB0E1E36543}">
      <dsp:nvSpPr>
        <dsp:cNvPr id="0" name=""/>
        <dsp:cNvSpPr/>
      </dsp:nvSpPr>
      <dsp:spPr>
        <a:xfrm>
          <a:off x="302829" y="33713"/>
          <a:ext cx="985536" cy="985536"/>
        </a:xfrm>
        <a:prstGeom prst="circularArrow">
          <a:avLst>
            <a:gd name="adj1" fmla="val 5085"/>
            <a:gd name="adj2" fmla="val 327528"/>
            <a:gd name="adj3" fmla="val 2912753"/>
            <a:gd name="adj4" fmla="val 20519953"/>
            <a:gd name="adj5" fmla="val 5932"/>
          </a:avLst>
        </a:prstGeom>
        <a:solidFill>
          <a:schemeClr val="accent5"/>
        </a:solidFill>
        <a:ln>
          <a:noFill/>
        </a:ln>
        <a:effectLst/>
      </dsp:spPr>
      <dsp:style>
        <a:lnRef idx="0">
          <a:scrgbClr r="0" g="0" b="0"/>
        </a:lnRef>
        <a:fillRef idx="1">
          <a:scrgbClr r="0" g="0" b="0"/>
        </a:fillRef>
        <a:effectRef idx="0">
          <a:scrgbClr r="0" g="0" b="0"/>
        </a:effectRef>
        <a:fontRef idx="minor">
          <a:schemeClr val="lt1"/>
        </a:fontRef>
      </dsp:style>
    </dsp:sp>
    <dsp:sp modelId="{987026D4-D174-4E03-90F7-36985667F81C}">
      <dsp:nvSpPr>
        <dsp:cNvPr id="0" name=""/>
        <dsp:cNvSpPr/>
      </dsp:nvSpPr>
      <dsp:spPr>
        <a:xfrm>
          <a:off x="282933" y="48164"/>
          <a:ext cx="985536" cy="985536"/>
        </a:xfrm>
        <a:prstGeom prst="circularArrow">
          <a:avLst>
            <a:gd name="adj1" fmla="val 5085"/>
            <a:gd name="adj2" fmla="val 327528"/>
            <a:gd name="adj3" fmla="val 7232777"/>
            <a:gd name="adj4" fmla="val 3239695"/>
            <a:gd name="adj5" fmla="val 5932"/>
          </a:avLst>
        </a:prstGeom>
        <a:solidFill>
          <a:schemeClr val="tx2"/>
        </a:solidFill>
        <a:ln>
          <a:noFill/>
        </a:ln>
        <a:effectLst/>
      </dsp:spPr>
      <dsp:style>
        <a:lnRef idx="0">
          <a:scrgbClr r="0" g="0" b="0"/>
        </a:lnRef>
        <a:fillRef idx="1">
          <a:scrgbClr r="0" g="0" b="0"/>
        </a:fillRef>
        <a:effectRef idx="0">
          <a:scrgbClr r="0" g="0" b="0"/>
        </a:effectRef>
        <a:fontRef idx="minor">
          <a:schemeClr val="lt1"/>
        </a:fontRef>
      </dsp:style>
    </dsp:sp>
    <dsp:sp modelId="{39BD6BF0-D2AC-4F19-A570-249A98388EBD}">
      <dsp:nvSpPr>
        <dsp:cNvPr id="0" name=""/>
        <dsp:cNvSpPr/>
      </dsp:nvSpPr>
      <dsp:spPr>
        <a:xfrm>
          <a:off x="263036" y="33713"/>
          <a:ext cx="985536" cy="985536"/>
        </a:xfrm>
        <a:prstGeom prst="circularArrow">
          <a:avLst>
            <a:gd name="adj1" fmla="val 5085"/>
            <a:gd name="adj2" fmla="val 327528"/>
            <a:gd name="adj3" fmla="val 11552519"/>
            <a:gd name="adj4" fmla="val 7559718"/>
            <a:gd name="adj5" fmla="val 5932"/>
          </a:avLst>
        </a:prstGeom>
        <a:solidFill>
          <a:schemeClr val="accent4"/>
        </a:solidFill>
        <a:ln>
          <a:noFill/>
        </a:ln>
        <a:effectLst/>
      </dsp:spPr>
      <dsp:style>
        <a:lnRef idx="0">
          <a:scrgbClr r="0" g="0" b="0"/>
        </a:lnRef>
        <a:fillRef idx="1">
          <a:scrgbClr r="0" g="0" b="0"/>
        </a:fillRef>
        <a:effectRef idx="0">
          <a:scrgbClr r="0" g="0" b="0"/>
        </a:effectRef>
        <a:fontRef idx="minor">
          <a:schemeClr val="lt1"/>
        </a:fontRef>
      </dsp:style>
    </dsp:sp>
    <dsp:sp modelId="{A64702AF-A229-41C0-B834-0E0F78D532F1}">
      <dsp:nvSpPr>
        <dsp:cNvPr id="0" name=""/>
        <dsp:cNvSpPr/>
      </dsp:nvSpPr>
      <dsp:spPr>
        <a:xfrm>
          <a:off x="270655" y="10335"/>
          <a:ext cx="985536" cy="985536"/>
        </a:xfrm>
        <a:prstGeom prst="circularArrow">
          <a:avLst>
            <a:gd name="adj1" fmla="val 5085"/>
            <a:gd name="adj2" fmla="val 327528"/>
            <a:gd name="adj3" fmla="val 15872148"/>
            <a:gd name="adj4" fmla="val 11880111"/>
            <a:gd name="adj5" fmla="val 5932"/>
          </a:avLst>
        </a:prstGeom>
        <a:solidFill>
          <a:schemeClr val="accent6"/>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7.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8.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19.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5/26/2022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7FDDAD7-A41A-4414-8211-C5E2AC7F93EC}" type="slidenum">
              <a:rPr lang="en-US" smtClean="0"/>
              <a:pPr/>
              <a:t>1</a:t>
            </a:fld>
            <a:endParaRPr lang="en-US"/>
          </a:p>
        </p:txBody>
      </p:sp>
    </p:spTree>
    <p:extLst>
      <p:ext uri="{BB962C8B-B14F-4D97-AF65-F5344CB8AC3E}">
        <p14:creationId xmlns:p14="http://schemas.microsoft.com/office/powerpoint/2010/main" val="329809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CA3241E7-A6F8-48A4-91B6-D8AB46CC4EB5}" type="slidenum">
              <a:rPr lang="en-GB" sz="1200">
                <a:latin typeface="Times New Roman" panose="02020603050405020304" pitchFamily="18" charset="0"/>
              </a:rPr>
              <a:pPr algn="r"/>
              <a:t>10</a:t>
            </a:fld>
            <a:endParaRPr lang="en-GB" sz="1200">
              <a:latin typeface="Times New Roman" panose="02020603050405020304" pitchFamily="18" charset="0"/>
            </a:endParaRPr>
          </a:p>
        </p:txBody>
      </p:sp>
      <p:sp>
        <p:nvSpPr>
          <p:cNvPr id="33795" name="Rectangle 2"/>
          <p:cNvSpPr>
            <a:spLocks noGrp="1" noRot="1" noChangeAspect="1" noChangeArrowheads="1" noTextEdit="1"/>
          </p:cNvSpPr>
          <p:nvPr>
            <p:ph type="sldImg"/>
          </p:nvPr>
        </p:nvSpPr>
        <p:spPr>
          <a:xfrm>
            <a:off x="182563" y="731838"/>
            <a:ext cx="6518275" cy="3667125"/>
          </a:xfrm>
          <a:solidFill>
            <a:srgbClr val="FFFFFF"/>
          </a:solidFill>
          <a:ln/>
        </p:spPr>
      </p:sp>
      <p:sp>
        <p:nvSpPr>
          <p:cNvPr id="33796" name="Rectangle 3"/>
          <p:cNvSpPr>
            <a:spLocks noGrp="1" noChangeArrowheads="1"/>
          </p:cNvSpPr>
          <p:nvPr>
            <p:ph type="body" idx="1"/>
          </p:nvPr>
        </p:nvSpPr>
        <p:spPr>
          <a:xfrm>
            <a:off x="915988" y="4643438"/>
            <a:ext cx="5038725" cy="4398962"/>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900" dirty="0"/>
              <a:t>Having discussed the </a:t>
            </a:r>
            <a:r>
              <a:rPr lang="en-GB" sz="900" dirty="0" err="1"/>
              <a:t>preprocessing</a:t>
            </a:r>
            <a:r>
              <a:rPr lang="en-GB" sz="900" dirty="0"/>
              <a:t> stage in detail, it is important to understand the outputs that we are trying to find by solving the structural problem, before possible solution methods can be discussed. </a:t>
            </a:r>
          </a:p>
          <a:p>
            <a:pPr algn="l"/>
            <a:endParaRPr lang="en-GB" sz="900" dirty="0"/>
          </a:p>
          <a:p>
            <a:pPr algn="l"/>
            <a:r>
              <a:rPr lang="en-GB" sz="900" dirty="0"/>
              <a:t>Design and analysis of a structure is directly linked to its required performance.  Stresses, strains and displacements represent key parameters, that engineers measure, in order to assess a structure’s integrity. Therefore, it is important to learn what stresses and strains and other key parameter related to them mean and how they can be represented mathematically.  </a:t>
            </a:r>
          </a:p>
          <a:p>
            <a:pPr algn="l"/>
            <a:endParaRPr lang="en-GB" sz="900"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solidFill>
                  <a:schemeClr val="accent1"/>
                </a:solidFill>
                <a:ea typeface="DengXian" panose="02010600030101010101" pitchFamily="2" charset="-122"/>
              </a:rPr>
              <a:t>Displacement (𝛿) is a measure of the relative length of the movement in each point of our design.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dirty="0">
              <a:ea typeface="DengXian" panose="02010600030101010101" pitchFamily="2" charset="-122"/>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dirty="0">
                <a:solidFill>
                  <a:schemeClr val="accent1"/>
                </a:solidFill>
              </a:rPr>
              <a:t>Stress (</a:t>
            </a:r>
            <a:r>
              <a:rPr lang="el-GR" sz="1600" dirty="0">
                <a:solidFill>
                  <a:schemeClr val="accent1"/>
                </a:solidFill>
                <a:ea typeface="DengXian" panose="02010600030101010101" pitchFamily="2" charset="-122"/>
              </a:rPr>
              <a:t>σ</a:t>
            </a:r>
            <a:r>
              <a:rPr lang="en-US" sz="1600" dirty="0">
                <a:solidFill>
                  <a:schemeClr val="accent1"/>
                </a:solidFill>
                <a:ea typeface="DengXian" panose="02010600030101010101" pitchFamily="2" charset="-122"/>
              </a:rPr>
              <a:t>) </a:t>
            </a:r>
            <a:r>
              <a:rPr lang="en-US" sz="1600" dirty="0">
                <a:ea typeface="DengXian" panose="02010600030101010101" pitchFamily="2" charset="-122"/>
              </a:rPr>
              <a:t>is the resistive force per unit area exerted by a body against deformation.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dirty="0">
              <a:solidFill>
                <a:schemeClr val="accent1"/>
              </a:solidFill>
              <a:ea typeface="DengXian" panose="02010600030101010101" pitchFamily="2" charset="-122"/>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schemeClr val="accent1"/>
                </a:solidFill>
                <a:ea typeface="DengXian" panose="02010600030101010101" pitchFamily="2" charset="-122"/>
              </a:rPr>
              <a:t>Strain (</a:t>
            </a:r>
            <a:r>
              <a:rPr lang="el-GR" sz="2400" dirty="0">
                <a:solidFill>
                  <a:schemeClr val="accent1"/>
                </a:solidFill>
                <a:ea typeface="DengXian" panose="02010600030101010101" pitchFamily="2" charset="-122"/>
              </a:rPr>
              <a:t>ε</a:t>
            </a:r>
            <a:r>
              <a:rPr lang="en-US" sz="2400" dirty="0">
                <a:solidFill>
                  <a:schemeClr val="accent1"/>
                </a:solidFill>
                <a:ea typeface="DengXian" panose="02010600030101010101" pitchFamily="2" charset="-122"/>
              </a:rPr>
              <a:t>) </a:t>
            </a:r>
            <a:r>
              <a:rPr lang="en-US" sz="2400" dirty="0">
                <a:ea typeface="DengXian" panose="02010600030101010101" pitchFamily="2" charset="-122"/>
              </a:rPr>
              <a:t>is the ratio of change in dimension of the body to original dimension as a result of the force exerted on the body.</a:t>
            </a:r>
          </a:p>
          <a:p>
            <a:pPr algn="l"/>
            <a:endParaRPr lang="en-GB" sz="900" dirty="0"/>
          </a:p>
          <a:p>
            <a:pPr algn="l"/>
            <a:r>
              <a:rPr lang="en-GB" sz="900" dirty="0"/>
              <a:t>Note: Further information on stresses and strains can be obtained from the AIC courses linked in the page. </a:t>
            </a:r>
          </a:p>
        </p:txBody>
      </p:sp>
    </p:spTree>
    <p:extLst>
      <p:ext uri="{BB962C8B-B14F-4D97-AF65-F5344CB8AC3E}">
        <p14:creationId xmlns:p14="http://schemas.microsoft.com/office/powerpoint/2010/main" val="24648750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CA3241E7-A6F8-48A4-91B6-D8AB46CC4EB5}" type="slidenum">
              <a:rPr lang="en-GB" sz="1200">
                <a:latin typeface="Times New Roman" panose="02020603050405020304" pitchFamily="18" charset="0"/>
              </a:rPr>
              <a:pPr algn="r"/>
              <a:t>11</a:t>
            </a:fld>
            <a:endParaRPr lang="en-GB" sz="1200">
              <a:latin typeface="Times New Roman" panose="02020603050405020304" pitchFamily="18" charset="0"/>
            </a:endParaRPr>
          </a:p>
        </p:txBody>
      </p:sp>
      <p:sp>
        <p:nvSpPr>
          <p:cNvPr id="33795" name="Rectangle 2"/>
          <p:cNvSpPr>
            <a:spLocks noGrp="1" noRot="1" noChangeAspect="1" noChangeArrowheads="1" noTextEdit="1"/>
          </p:cNvSpPr>
          <p:nvPr>
            <p:ph type="sldImg"/>
          </p:nvPr>
        </p:nvSpPr>
        <p:spPr>
          <a:xfrm>
            <a:off x="182563" y="731838"/>
            <a:ext cx="6518275" cy="3667125"/>
          </a:xfrm>
          <a:solidFill>
            <a:srgbClr val="FFFFFF"/>
          </a:solidFill>
          <a:ln/>
        </p:spPr>
      </p:sp>
      <p:sp>
        <p:nvSpPr>
          <p:cNvPr id="33796" name="Rectangle 3"/>
          <p:cNvSpPr>
            <a:spLocks noGrp="1" noChangeArrowheads="1"/>
          </p:cNvSpPr>
          <p:nvPr>
            <p:ph type="body" idx="1"/>
          </p:nvPr>
        </p:nvSpPr>
        <p:spPr>
          <a:xfrm>
            <a:off x="915988" y="4643438"/>
            <a:ext cx="5038725" cy="4398962"/>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1100"/>
              <a:t>In the </a:t>
            </a:r>
            <a:r>
              <a:rPr lang="en-GB" sz="1100">
                <a:solidFill>
                  <a:schemeClr val="accent1"/>
                </a:solidFill>
              </a:rPr>
              <a:t>elastic domain, </a:t>
            </a:r>
            <a:r>
              <a:rPr lang="en-GB" sz="1100"/>
              <a:t>stresses and strains are related by Hooke’s Law. </a:t>
            </a:r>
          </a:p>
          <a:p>
            <a:pPr algn="l"/>
            <a:endParaRPr lang="en-GB" sz="1100"/>
          </a:p>
          <a:p>
            <a:pPr algn="l"/>
            <a:r>
              <a:rPr lang="en-GB" sz="1100"/>
              <a:t>In this equation the term E refers to</a:t>
            </a:r>
            <a:r>
              <a:rPr lang="en-GB" sz="1100" b="0"/>
              <a:t> </a:t>
            </a:r>
            <a:r>
              <a:rPr lang="en-GB" sz="800" b="0"/>
              <a:t>Young’s Modulus </a:t>
            </a:r>
            <a:r>
              <a:rPr lang="en-GB" sz="900" b="0"/>
              <a:t>which is a measure of the stiffness of the material and corresponds to the slope of the stress-strain curve in the elastic regime. The higher the modulus, the higher the resistance to deformation (i.e. the lower the deflections).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900"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100" b="0"/>
              <a:t>Another key material property to consider is </a:t>
            </a:r>
            <a:r>
              <a:rPr lang="en-GB" sz="900" b="0"/>
              <a:t>Yield Stress which </a:t>
            </a:r>
            <a:r>
              <a:rPr lang="en-GB" sz="1100" b="0"/>
              <a:t>is the stress at which the material reaches plasticity for ductile materials or fracture for brittle materials. It is often used to represent the strength of a material and the stress at which a part fails (e.g. we do not want our book shelves to bend permanently). This point can be seen in the graph on the right when the curve stops being linear.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900" b="1"/>
          </a:p>
          <a:p>
            <a:pPr marL="0" indent="0" algn="l">
              <a:buFont typeface="Arial" panose="020B0604020202020204" pitchFamily="34" charset="0"/>
              <a:buNone/>
            </a:pPr>
            <a:r>
              <a:rPr lang="en-GB" sz="900" b="0"/>
              <a:t>These properties along with others can be learned in more detail using the link to the Ansys innovation Course on Material Elasticity.</a:t>
            </a:r>
          </a:p>
          <a:p>
            <a:pPr marL="0" indent="0" algn="l">
              <a:buFont typeface="Arial" panose="020B0604020202020204" pitchFamily="34" charset="0"/>
              <a:buNone/>
            </a:pPr>
            <a:endParaRPr lang="en-GB" sz="900" b="0"/>
          </a:p>
          <a:p>
            <a:pPr marL="0" indent="0" algn="l">
              <a:buFont typeface="Arial" panose="020B0604020202020204" pitchFamily="34" charset="0"/>
              <a:buNone/>
            </a:pPr>
            <a:r>
              <a:rPr lang="en-GB" sz="900" b="0"/>
              <a:t>Now that we have discussed the desired outputs, it is time to learn about the methods of solving the problem.</a:t>
            </a:r>
          </a:p>
        </p:txBody>
      </p:sp>
    </p:spTree>
    <p:extLst>
      <p:ext uri="{BB962C8B-B14F-4D97-AF65-F5344CB8AC3E}">
        <p14:creationId xmlns:p14="http://schemas.microsoft.com/office/powerpoint/2010/main" val="2810648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 have defined the geometry, different input parameters like boundary conditions and the desired outputs, it is time to move onto solving the problem.  Solving methods can be categorized into analytical and numerical.</a:t>
            </a:r>
          </a:p>
          <a:p>
            <a:endParaRPr lang="en-US" dirty="0"/>
          </a:p>
          <a:p>
            <a:r>
              <a:rPr lang="en-US" dirty="0"/>
              <a:t>Analytical solutions are exact and are often performed with hand calculations. Several methods are available in </a:t>
            </a:r>
            <a:r>
              <a:rPr lang="en-GB" sz="1200" b="0" i="0" dirty="0"/>
              <a:t>structural mechanics theory</a:t>
            </a:r>
            <a:r>
              <a:rPr lang="en-US" dirty="0"/>
              <a:t> and will not be the object of this lecture unit. However, these exact solutions can only be found for simple idealized problems while for most engineering problems  it would be problematic to be solved analytically because the models are too complex (for example from a geometrical perspective).</a:t>
            </a:r>
          </a:p>
          <a:p>
            <a:endParaRPr lang="en-US" dirty="0"/>
          </a:p>
          <a:p>
            <a:r>
              <a:rPr lang="en-US" dirty="0"/>
              <a:t>Numerical methods are simplified iterative algebraic equations that can be solved by a computer in order to obtain results. Finite Element Method is predominantly used in analyzing engineering problems as can be easily implemented in computers.  In this lecture unit we will be using Ansys Discovery, which uses finite element methods to solve engineering problems.</a:t>
            </a:r>
          </a:p>
          <a:p>
            <a:endParaRPr lang="en-US" dirty="0"/>
          </a:p>
          <a:p>
            <a:r>
              <a:rPr lang="en-US" dirty="0"/>
              <a:t>Experimental methods are methods in which the design is manufactured in real life and tests are then carried out. These methods ae required in order to calibrate and validate simulation models at important phases of development. Experimental methods are generally standardized tests. They are time consuming and can often be very expensive to create and analyze. </a:t>
            </a:r>
            <a:endParaRPr lang="en-DE"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12</a:t>
            </a:fld>
            <a:endParaRPr lang="en-US"/>
          </a:p>
        </p:txBody>
      </p:sp>
    </p:spTree>
    <p:extLst>
      <p:ext uri="{BB962C8B-B14F-4D97-AF65-F5344CB8AC3E}">
        <p14:creationId xmlns:p14="http://schemas.microsoft.com/office/powerpoint/2010/main" val="462434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3AB23691-C3AD-40BB-AAD0-A281AF6AAC45}" type="slidenum">
              <a:rPr lang="en-GB" sz="1200">
                <a:latin typeface="Times New Roman" panose="02020603050405020304" pitchFamily="18" charset="0"/>
              </a:rPr>
              <a:pPr algn="r"/>
              <a:t>13</a:t>
            </a:fld>
            <a:endParaRPr lang="en-GB"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1000" b="0" i="0"/>
              <a:t>The discussed structural analysis process will now be applied to an engineering problem in order to see how different stages of the problem can be tackled.</a:t>
            </a:r>
          </a:p>
          <a:p>
            <a:pPr algn="l"/>
            <a:endParaRPr lang="en-GB" sz="1000" b="0" i="0"/>
          </a:p>
          <a:p>
            <a:pPr algn="l"/>
            <a:r>
              <a:rPr lang="en-GB" sz="1000" b="0" i="0"/>
              <a:t>This engineering problem involves designing a crane arm, make sure that stresses, strains and displacement are in the desired range and see if the design can be improved by changing material and cross-section. </a:t>
            </a:r>
          </a:p>
          <a:p>
            <a:pPr algn="l"/>
            <a:endParaRPr lang="en-GB" sz="1000" b="0" i="0"/>
          </a:p>
          <a:p>
            <a:pPr algn="l"/>
            <a:r>
              <a:rPr lang="en-GB" sz="1000" b="0" i="0"/>
              <a:t>The first step to discuss is to understand the geometry and the boundary conditions. A crane arm can be simplified to a cantilever beam with a point load acting on its end as shown in the picture. </a:t>
            </a:r>
          </a:p>
          <a:p>
            <a:pPr algn="l"/>
            <a:endParaRPr lang="en-GB" sz="1000" b="0" i="0"/>
          </a:p>
          <a:p>
            <a:pPr algn="l"/>
            <a:r>
              <a:rPr lang="en-GB" sz="1000" b="0" i="0"/>
              <a:t>We will first solve this problem analytically and then numerically using Ansys Discovery. We will then compare the solution to check if there are any differences between the outputs from the two methods.</a:t>
            </a:r>
          </a:p>
          <a:p>
            <a:pPr algn="l"/>
            <a:endParaRPr lang="en-GB" sz="1000" b="0" i="0"/>
          </a:p>
          <a:p>
            <a:pPr algn="l"/>
            <a:r>
              <a:rPr lang="en-GB" sz="1000" b="0" i="0"/>
              <a:t>Then will then study the </a:t>
            </a:r>
            <a:r>
              <a:rPr lang="en-GB" sz="1200"/>
              <a:t>influence of change in material and </a:t>
            </a:r>
            <a:r>
              <a:rPr lang="en-GB" sz="1200" b="0" i="0"/>
              <a:t>cross section </a:t>
            </a:r>
            <a:r>
              <a:rPr lang="en-GB" sz="1200"/>
              <a:t>on output parameters like stress and displacements.</a:t>
            </a:r>
          </a:p>
        </p:txBody>
      </p:sp>
    </p:spTree>
    <p:extLst>
      <p:ext uri="{BB962C8B-B14F-4D97-AF65-F5344CB8AC3E}">
        <p14:creationId xmlns:p14="http://schemas.microsoft.com/office/powerpoint/2010/main" val="3196103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3AB23691-C3AD-40BB-AAD0-A281AF6AAC45}" type="slidenum">
              <a:rPr lang="en-GB" sz="1200">
                <a:latin typeface="Times New Roman" panose="02020603050405020304" pitchFamily="18" charset="0"/>
              </a:rPr>
              <a:pPr algn="r"/>
              <a:t>14</a:t>
            </a:fld>
            <a:endParaRPr lang="en-GB"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1000" b="0" i="0"/>
              <a:t>First of all we will look at solving the problem analytically. Let us approach the problem step by step.</a:t>
            </a:r>
          </a:p>
          <a:p>
            <a:pPr algn="l"/>
            <a:endParaRPr lang="en-GB" sz="1000" b="0" i="0"/>
          </a:p>
          <a:p>
            <a:pPr marL="171450" indent="-171450" algn="l">
              <a:buFont typeface="Arial" panose="020B0604020202020204" pitchFamily="34" charset="0"/>
              <a:buChar char="•"/>
            </a:pPr>
            <a:r>
              <a:rPr lang="en-GB" sz="1000" b="0" i="0"/>
              <a:t>We know from structural mechanics theory (see standard handbooks on structural analysis and details on beam analysis) how the slope, deflection and max. stress for a cantilever beam is defined. Key parameters affecting the slope and deflection are the Young’s modulus E, and the and the moment of area I, which form the so called flexural rigidity. Generally, the max. deflection and slope is of interest, thus the maximum length L of the beam is considered for x. </a:t>
            </a:r>
          </a:p>
          <a:p>
            <a:pPr marL="171450" indent="-171450" algn="l">
              <a:buFont typeface="Arial" panose="020B0604020202020204" pitchFamily="34" charset="0"/>
              <a:buChar char="•"/>
            </a:pPr>
            <a:r>
              <a:rPr lang="en-GB" sz="1000" b="0" i="0"/>
              <a:t>Given the fact that this is a statically determinate structures (see bonus slides in teaching package), the shear force and bending moment can be determined. It is of note, that the former remains constant across the length of the beam, whereas the latter decreases to zero towards the tip of the beam.</a:t>
            </a:r>
          </a:p>
          <a:p>
            <a:pPr marL="171450" indent="-171450" algn="l">
              <a:buFont typeface="Arial" panose="020B0604020202020204" pitchFamily="34" charset="0"/>
              <a:buChar char="•"/>
            </a:pPr>
            <a:r>
              <a:rPr lang="en-GB" sz="1000" b="0" i="0"/>
              <a:t>The max. stress is additionally dependent on the beam dimensions, specifically the distance between the neutral axis and the top or bottom surface of the beam. </a:t>
            </a:r>
          </a:p>
          <a:p>
            <a:pPr marL="171450" indent="-171450" algn="l">
              <a:buFont typeface="Arial" panose="020B0604020202020204" pitchFamily="34" charset="0"/>
              <a:buChar char="•"/>
            </a:pPr>
            <a:endParaRPr lang="en-GB" sz="1000" b="0" i="0"/>
          </a:p>
          <a:p>
            <a:pPr marL="0" indent="0" algn="l">
              <a:buFont typeface="Arial" panose="020B0604020202020204" pitchFamily="34" charset="0"/>
              <a:buNone/>
            </a:pPr>
            <a:r>
              <a:rPr lang="en-GB" sz="1000" b="0" i="0"/>
              <a:t>The actual values for those parameters will be determined in the following slide.</a:t>
            </a:r>
          </a:p>
        </p:txBody>
      </p:sp>
    </p:spTree>
    <p:extLst>
      <p:ext uri="{BB962C8B-B14F-4D97-AF65-F5344CB8AC3E}">
        <p14:creationId xmlns:p14="http://schemas.microsoft.com/office/powerpoint/2010/main" val="20593545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3AB23691-C3AD-40BB-AAD0-A281AF6AAC45}" type="slidenum">
              <a:rPr lang="en-GB" sz="1200">
                <a:latin typeface="Times New Roman" panose="02020603050405020304" pitchFamily="18" charset="0"/>
              </a:rPr>
              <a:pPr algn="r"/>
              <a:t>15</a:t>
            </a:fld>
            <a:endParaRPr lang="en-GB"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1000" b="0" i="0"/>
              <a:t>Given a beam made up of structural steel (E = 210 </a:t>
            </a:r>
            <a:r>
              <a:rPr lang="en-GB" sz="1000" b="0" i="0" err="1"/>
              <a:t>Gpa</a:t>
            </a:r>
            <a:r>
              <a:rPr lang="en-GB" sz="1000" b="0" i="0"/>
              <a:t>) as well as the dimensions and loads specified in the image, the key values of max. displacement (x=L) and max. stress can be calculated. </a:t>
            </a:r>
          </a:p>
          <a:p>
            <a:pPr algn="l"/>
            <a:endParaRPr lang="en-GB" sz="1000" b="0" i="0"/>
          </a:p>
          <a:p>
            <a:pPr algn="l"/>
            <a:r>
              <a:rPr lang="en-GB" sz="1000" b="0" i="0"/>
              <a:t>Depending on the beam cross-section, the definition for the moment of area changes. Here, the one for the solid quare cross-section is provided. Note, the moment of area around the y-axis is of interest here.</a:t>
            </a:r>
          </a:p>
          <a:p>
            <a:pPr algn="l"/>
            <a:endParaRPr lang="en-GB" sz="1000" b="0" i="0"/>
          </a:p>
          <a:p>
            <a:pPr algn="l"/>
            <a:r>
              <a:rPr lang="en-GB" sz="1000" b="0" i="0"/>
              <a:t>A small deflection of around 2 mm, with respect to the beam length, was determined. This is to be expected, as the stiffness of the material is fairly high. The max. stress equates to around 19 MPa.</a:t>
            </a:r>
          </a:p>
          <a:p>
            <a:pPr algn="l"/>
            <a:endParaRPr lang="en-GB" sz="1000" b="0" i="0"/>
          </a:p>
          <a:p>
            <a:pPr marL="171450" indent="-171450" algn="l">
              <a:buFont typeface="Wingdings" panose="05000000000000000000" pitchFamily="2" charset="2"/>
              <a:buChar char="à"/>
            </a:pPr>
            <a:r>
              <a:rPr lang="en-GB" sz="1000" b="0" i="0">
                <a:sym typeface="Wingdings" panose="05000000000000000000" pitchFamily="2" charset="2"/>
              </a:rPr>
              <a:t>For this simple geometry analytical solutions are feasible, however, if you think about real world structures in your environment, they commonly have more complex geometries, might be composed of multiple materials or experience more complex loads. Therefore, engineers are generally using FEA to rapidly obtain results for which no standard analytical solutions are present. </a:t>
            </a:r>
          </a:p>
          <a:p>
            <a:pPr marL="171450" indent="-171450" algn="l">
              <a:buFont typeface="Wingdings" panose="05000000000000000000" pitchFamily="2" charset="2"/>
              <a:buChar char="à"/>
            </a:pPr>
            <a:r>
              <a:rPr lang="en-GB" sz="1000" b="0" i="0">
                <a:sym typeface="Wingdings" panose="05000000000000000000" pitchFamily="2" charset="2"/>
              </a:rPr>
              <a:t>This simple example can be modelled in Ansys Discovery very easily and results can be obtained quickly, which will be illustrated next. </a:t>
            </a:r>
            <a:endParaRPr lang="en-GB" sz="1000" b="0" i="0"/>
          </a:p>
        </p:txBody>
      </p:sp>
    </p:spTree>
    <p:extLst>
      <p:ext uri="{BB962C8B-B14F-4D97-AF65-F5344CB8AC3E}">
        <p14:creationId xmlns:p14="http://schemas.microsoft.com/office/powerpoint/2010/main" val="86950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3AB23691-C3AD-40BB-AAD0-A281AF6AAC45}" type="slidenum">
              <a:rPr lang="en-GB" sz="1200">
                <a:latin typeface="Times New Roman" panose="02020603050405020304" pitchFamily="18" charset="0"/>
              </a:rPr>
              <a:pPr algn="r"/>
              <a:t>16</a:t>
            </a:fld>
            <a:endParaRPr lang="en-GB"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1000" b="0" i="0"/>
              <a:t>The table presents a quick guide to recreating the cantilever beam example in Ansys Discovery.</a:t>
            </a:r>
          </a:p>
          <a:p>
            <a:pPr algn="l"/>
            <a:endParaRPr lang="en-GB" sz="1000" b="0" i="0"/>
          </a:p>
          <a:p>
            <a:pPr algn="l"/>
            <a:r>
              <a:rPr lang="en-GB" sz="1000" b="0" i="0"/>
              <a:t>First the Geometry is created (use DESIGN Tab), then the BCs and loads are applied (use SIMULATION Tab). We will keep the standard structural steel as material.</a:t>
            </a:r>
          </a:p>
          <a:p>
            <a:pPr algn="l"/>
            <a:r>
              <a:rPr lang="en-GB" sz="1000" b="0" i="0"/>
              <a:t>[If you would like further guidance on solid modelling with Ansys Discovery, please follow the link attached in this slide.]</a:t>
            </a:r>
          </a:p>
          <a:p>
            <a:pPr algn="l"/>
            <a:endParaRPr lang="en-GB" sz="1000" b="0" i="0"/>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sz="1000" b="0" i="0">
                <a:sym typeface="Wingdings" panose="05000000000000000000" pitchFamily="2" charset="2"/>
              </a:rPr>
              <a:t>After setting up the model, just press solve (green icon in the bottom right corner) to run the simulation. On the right side you can choose to display different output variables. </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GB" sz="1000" b="0" i="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sz="1000" b="0" i="0">
                <a:sym typeface="Wingdings" panose="05000000000000000000" pitchFamily="2" charset="2"/>
              </a:rPr>
              <a:t>Before we dive into the simulation output, let us take a moment to briefly look at what the software is doing after you press the run output.</a:t>
            </a:r>
          </a:p>
          <a:p>
            <a:pPr algn="l"/>
            <a:endParaRPr lang="en-GB" sz="1000" b="0" i="0"/>
          </a:p>
        </p:txBody>
      </p:sp>
    </p:spTree>
    <p:extLst>
      <p:ext uri="{BB962C8B-B14F-4D97-AF65-F5344CB8AC3E}">
        <p14:creationId xmlns:p14="http://schemas.microsoft.com/office/powerpoint/2010/main" val="23667702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Ansys Discovery like many other structural software uses the finite element method to solve engineering problems. </a:t>
            </a:r>
            <a:r>
              <a:rPr lang="en-GB" dirty="0"/>
              <a:t>In this method the geometrical model is divided into smaller elements and set of algebraic equations are solved are solved for each of those elements.</a:t>
            </a:r>
          </a:p>
          <a:p>
            <a:endParaRPr lang="en-GB" dirty="0"/>
          </a:p>
          <a:p>
            <a:pPr marL="285750" indent="-285750">
              <a:buFont typeface="Arial" panose="020B0604020202020204" pitchFamily="34" charset="0"/>
              <a:buChar char="•"/>
            </a:pPr>
            <a:r>
              <a:rPr lang="en-GB" dirty="0"/>
              <a:t>Each </a:t>
            </a:r>
            <a:r>
              <a:rPr lang="en-GB" dirty="0">
                <a:solidFill>
                  <a:schemeClr val="accent1"/>
                </a:solidFill>
              </a:rPr>
              <a:t>geometry is divided into small elements </a:t>
            </a:r>
            <a:r>
              <a:rPr lang="en-GB" dirty="0"/>
              <a:t>which can have different shapes ranging from 2D (triangular, quadrilateral, etc.) to 3D (tetrahedral, hexahedral, etc.) elements through a process called </a:t>
            </a:r>
            <a:r>
              <a:rPr lang="en-GB" dirty="0">
                <a:solidFill>
                  <a:srgbClr val="FFC000"/>
                </a:solidFill>
              </a:rPr>
              <a:t>discretization or meshing</a:t>
            </a:r>
            <a:r>
              <a:rPr lang="en-GB" dirty="0"/>
              <a:t>. </a:t>
            </a:r>
          </a:p>
          <a:p>
            <a:pPr marL="285750" indent="-285750">
              <a:buFont typeface="Arial" panose="020B0604020202020204" pitchFamily="34" charset="0"/>
              <a:buChar char="•"/>
            </a:pPr>
            <a:endParaRPr lang="en-GB" b="1" dirty="0"/>
          </a:p>
          <a:p>
            <a:pPr marL="285750" indent="-285750">
              <a:buFont typeface="Arial" panose="020B0604020202020204" pitchFamily="34" charset="0"/>
              <a:buChar char="•"/>
            </a:pPr>
            <a:r>
              <a:rPr lang="en-GB" dirty="0"/>
              <a:t>A set of </a:t>
            </a:r>
            <a:r>
              <a:rPr lang="en-GB" dirty="0">
                <a:solidFill>
                  <a:schemeClr val="accent1"/>
                </a:solidFill>
              </a:rPr>
              <a:t>algebraic equations </a:t>
            </a:r>
            <a:r>
              <a:rPr lang="en-GB" dirty="0"/>
              <a:t>are then solved for each of these elements in order to calculate reaction force, stress, strain, etc.</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This is an </a:t>
            </a:r>
            <a:r>
              <a:rPr lang="en-GB" dirty="0">
                <a:solidFill>
                  <a:schemeClr val="accent1"/>
                </a:solidFill>
              </a:rPr>
              <a:t>iterative method </a:t>
            </a:r>
            <a:r>
              <a:rPr lang="en-GB" dirty="0"/>
              <a:t>where the accuracy of the results depends on the mesh quality, type of solution algorithm, etc.</a:t>
            </a:r>
          </a:p>
          <a:p>
            <a:endParaRPr lang="en-US" dirty="0"/>
          </a:p>
          <a:p>
            <a:r>
              <a:rPr lang="en-US" dirty="0"/>
              <a:t>It is important to note the results obtained from this method must always be validated as this is an approximation method that have dependencies on the mesh, the types of contacts between different components, etc. When the solution does not appear realistic a sanity check needs to be carried out from the input to the output stage.</a:t>
            </a:r>
          </a:p>
          <a:p>
            <a:endParaRPr lang="en-US" dirty="0"/>
          </a:p>
          <a:p>
            <a:r>
              <a:rPr lang="en-US" dirty="0"/>
              <a:t>In the context of analyzing outputs from FEAs, the </a:t>
            </a:r>
            <a:r>
              <a:rPr lang="en-US" u="sng" dirty="0"/>
              <a:t>next slide </a:t>
            </a:r>
            <a:r>
              <a:rPr lang="en-US" dirty="0"/>
              <a:t>illustrates how state variables are displayed in Ansys Discovery. </a:t>
            </a:r>
          </a:p>
          <a:p>
            <a:endParaRPr lang="en-US"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17</a:t>
            </a:fld>
            <a:endParaRPr lang="en-US"/>
          </a:p>
        </p:txBody>
      </p:sp>
    </p:spTree>
    <p:extLst>
      <p:ext uri="{BB962C8B-B14F-4D97-AF65-F5344CB8AC3E}">
        <p14:creationId xmlns:p14="http://schemas.microsoft.com/office/powerpoint/2010/main" val="15210740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3AB23691-C3AD-40BB-AAD0-A281AF6AAC45}" type="slidenum">
              <a:rPr lang="en-GB" sz="1200">
                <a:latin typeface="Times New Roman" panose="02020603050405020304" pitchFamily="18" charset="0"/>
              </a:rPr>
              <a:pPr algn="r"/>
              <a:t>18</a:t>
            </a:fld>
            <a:endParaRPr lang="en-GB"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i="0" dirty="0"/>
              <a:t>This GIF provides a brief demonstration of how to navigate within the output window of Ansys Discovery after pressing the solve button. It showcases how the default output variable displacement and how it can be changed strain. We can observe however that max displacement is approximately 2mm and strains also strains are very small (10^-5 order).</a:t>
            </a:r>
          </a:p>
          <a:p>
            <a:pPr algn="l"/>
            <a:endParaRPr lang="en-GB" sz="1000" b="0" i="0" dirty="0"/>
          </a:p>
          <a:p>
            <a:pPr algn="l"/>
            <a:r>
              <a:rPr lang="en-GB" sz="1000" b="0" i="0" dirty="0"/>
              <a:t>Also we can clearly see a difference between displacement and strains. While the displacement is higher at the unsupported end of the beam, strains are higher at the fixed support where also stresses are larger. Recalling our slide on material properties, stresses and strains increase proportionally in the elastic range.  We look at a distribution of the former in the next two slides.</a:t>
            </a:r>
          </a:p>
          <a:p>
            <a:pPr algn="l"/>
            <a:endParaRPr lang="en-GB" sz="1000" b="0" i="0" dirty="0"/>
          </a:p>
          <a:p>
            <a:pPr algn="l"/>
            <a:r>
              <a:rPr lang="en-GB" sz="1000" b="0" i="0" dirty="0"/>
              <a:t>Besides displacements and strain, stresses can also be readily displayed in Ansys Discovery. In contrast to analytical solutions, FEA visualises the values of the state variables across the hole domain, which makes is much easier and faster to assess the engineering problem. Let’s look at how the normal and shear stresses in the cantilever beam for instance, as will be shown in the </a:t>
            </a:r>
            <a:r>
              <a:rPr lang="en-GB" sz="1000" b="0" i="0" u="sng" dirty="0"/>
              <a:t>next slide</a:t>
            </a:r>
            <a:r>
              <a:rPr lang="en-GB" sz="1000" b="0" i="0" dirty="0"/>
              <a:t>.</a:t>
            </a:r>
          </a:p>
          <a:p>
            <a:pPr algn="l"/>
            <a:endParaRPr lang="en-GB" sz="1000" b="0" i="0" dirty="0"/>
          </a:p>
          <a:p>
            <a:pPr algn="l"/>
            <a:endParaRPr lang="en-GB" sz="1000" b="0" i="0" dirty="0"/>
          </a:p>
        </p:txBody>
      </p:sp>
    </p:spTree>
    <p:extLst>
      <p:ext uri="{BB962C8B-B14F-4D97-AF65-F5344CB8AC3E}">
        <p14:creationId xmlns:p14="http://schemas.microsoft.com/office/powerpoint/2010/main" val="3127492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3AB23691-C3AD-40BB-AAD0-A281AF6AAC45}" type="slidenum">
              <a:rPr lang="en-GB" sz="1200">
                <a:latin typeface="Times New Roman" panose="02020603050405020304" pitchFamily="18" charset="0"/>
              </a:rPr>
              <a:pPr algn="r"/>
              <a:t>19</a:t>
            </a:fld>
            <a:endParaRPr lang="en-GB"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1000" b="0" i="0" dirty="0"/>
              <a:t>This GIF provides a brief demonstration of how to simulation outputs in Ansys Discovery. It showcases in particular the visualisation of stresses across different directions. </a:t>
            </a:r>
          </a:p>
          <a:p>
            <a:pPr algn="l"/>
            <a:endParaRPr lang="en-GB" sz="1000" b="0" i="0" dirty="0"/>
          </a:p>
          <a:p>
            <a:pPr algn="l"/>
            <a:r>
              <a:rPr lang="en-GB" sz="1000" b="0" i="0" dirty="0"/>
              <a:t>This plane-stress view (</a:t>
            </a:r>
            <a:r>
              <a:rPr lang="en-GB" sz="1000" b="0" i="0" dirty="0" err="1"/>
              <a:t>zx</a:t>
            </a:r>
            <a:r>
              <a:rPr lang="en-GB" sz="1000" b="0" i="0" dirty="0"/>
              <a:t>-plane) of the solid cantilever beam in bending explains the stresses in x-direction both schematically as well as numerically, i.e. as obtained from the simulation. This stress distribution is of particularly interest because it is the one of highest magnitude in a beam.</a:t>
            </a:r>
          </a:p>
          <a:p>
            <a:pPr algn="l"/>
            <a:endParaRPr lang="en-GB" sz="1000" b="0" i="0" dirty="0"/>
          </a:p>
          <a:p>
            <a:pPr algn="l"/>
            <a:r>
              <a:rPr lang="en-GB" sz="1000" b="0" i="0" dirty="0"/>
              <a:t>From this distribution, It can be highlighted, that the stresses at the neutral axis are zero, whereas tensile stresses are increasing in positive z direction from the neutral axis. Vice versa, in negative z direction compressive stresses increase with growing distance from the neutral axis.</a:t>
            </a:r>
          </a:p>
          <a:p>
            <a:pPr algn="l"/>
            <a:endParaRPr lang="en-GB" sz="1000" b="0" i="0" dirty="0"/>
          </a:p>
          <a:p>
            <a:pPr algn="l"/>
            <a:r>
              <a:rPr lang="en-GB" sz="1000" b="0" i="0" dirty="0"/>
              <a:t>It must be noted that the stress magnitude reduces the larger the distance from the fixed boundary where the highest stresses are found. </a:t>
            </a:r>
          </a:p>
          <a:p>
            <a:pPr algn="l"/>
            <a:endParaRPr lang="en-GB" sz="1000" b="0" i="0" dirty="0"/>
          </a:p>
          <a:p>
            <a:pPr algn="l"/>
            <a:r>
              <a:rPr lang="en-GB" sz="1000" b="0" i="0" dirty="0"/>
              <a:t>Plane stress plots of the AA cross-section (</a:t>
            </a:r>
            <a:r>
              <a:rPr lang="en-GB" sz="1000" b="0" i="0" dirty="0" err="1"/>
              <a:t>yx</a:t>
            </a:r>
            <a:r>
              <a:rPr lang="en-GB" sz="1000" b="0" i="0" dirty="0"/>
              <a:t>-plane) are also displayed, highlighting the edge-effect of stresses. </a:t>
            </a:r>
          </a:p>
          <a:p>
            <a:pPr algn="l"/>
            <a:endParaRPr lang="en-GB" sz="1000"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i="0" dirty="0"/>
              <a:t>Note: A Link to the stress analysis Ansys innovation course is available for further exploration of this topic. </a:t>
            </a:r>
          </a:p>
          <a:p>
            <a:pPr algn="l"/>
            <a:endParaRPr lang="en-GB" sz="1000" b="0" i="0" dirty="0"/>
          </a:p>
          <a:p>
            <a:pPr algn="l"/>
            <a:r>
              <a:rPr lang="en-GB" sz="1000" b="0" i="0" dirty="0"/>
              <a:t>Normal stresses present in x, y and z direction and bending loads generally cause shear stresses as well, which can all be easily selected and displayed in Ansys Discovery. This is one of the great advantages of simulation software, as determining those values analytically would be extremely more time consuming.</a:t>
            </a:r>
          </a:p>
          <a:p>
            <a:pPr algn="l"/>
            <a:endParaRPr lang="en-GB" sz="1000"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i="0" dirty="0">
                <a:sym typeface="Wingdings" panose="05000000000000000000" pitchFamily="2" charset="2"/>
              </a:rPr>
              <a:t>Recalling our initial cantilever beam example for which we have determined the stress in x-direction and the maximum deflections analytically, the question now is, how do the results from FE simulation, with e.g. Ansys Discovery, compare with those? We will find out in the </a:t>
            </a:r>
            <a:r>
              <a:rPr lang="en-GB" sz="1000" b="0" i="0" u="sng" dirty="0">
                <a:sym typeface="Wingdings" panose="05000000000000000000" pitchFamily="2" charset="2"/>
              </a:rPr>
              <a:t>next side</a:t>
            </a:r>
            <a:r>
              <a:rPr lang="en-GB" sz="1000" b="0" i="0" dirty="0">
                <a:sym typeface="Wingdings" panose="05000000000000000000" pitchFamily="2" charset="2"/>
              </a:rPr>
              <a:t>!</a:t>
            </a:r>
          </a:p>
          <a:p>
            <a:pPr algn="l"/>
            <a:endParaRPr lang="en-GB" sz="1000" b="0" i="0" dirty="0"/>
          </a:p>
          <a:p>
            <a:pPr algn="l"/>
            <a:endParaRPr lang="en-GB" sz="1000" b="0" i="0" dirty="0"/>
          </a:p>
        </p:txBody>
      </p:sp>
    </p:spTree>
    <p:extLst>
      <p:ext uri="{BB962C8B-B14F-4D97-AF65-F5344CB8AC3E}">
        <p14:creationId xmlns:p14="http://schemas.microsoft.com/office/powerpoint/2010/main" val="3998884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sz="1200" b="1" i="1" dirty="0">
                <a:solidFill>
                  <a:srgbClr val="CC0000"/>
                </a:solidFill>
              </a:rPr>
              <a:t>Learning Objectives</a:t>
            </a:r>
          </a:p>
          <a:p>
            <a:pPr algn="ctr"/>
            <a:endParaRPr lang="en-US" sz="1200" b="1" i="1" dirty="0">
              <a:solidFill>
                <a:srgbClr val="CC0000"/>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CC0000"/>
                </a:solidFill>
              </a:rPr>
              <a:t>This lecture unit is aimed at teaching the fundamental </a:t>
            </a:r>
            <a:r>
              <a:rPr lang="en-GB" sz="1200" kern="1200" dirty="0">
                <a:solidFill>
                  <a:schemeClr val="dk1"/>
                </a:solidFill>
                <a:effectLst/>
                <a:latin typeface="+mn-lt"/>
                <a:ea typeface="+mn-ea"/>
                <a:cs typeface="+mn-cs"/>
              </a:rPr>
              <a:t>concepts associated with simple beam structural analysis </a:t>
            </a:r>
            <a:r>
              <a:rPr lang="en-US" sz="1200" b="0" i="0" dirty="0">
                <a:solidFill>
                  <a:srgbClr val="CC0000"/>
                </a:solidFill>
              </a:rPr>
              <a:t>and consolidates their understanding by employing the easy-to-use finite element analysis software Ansys Discovery.</a:t>
            </a:r>
          </a:p>
          <a:p>
            <a:pPr marL="171450" indent="-171450" algn="l">
              <a:buFont typeface="Arial" panose="020B0604020202020204" pitchFamily="34" charset="0"/>
              <a:buChar char="•"/>
            </a:pPr>
            <a:endParaRPr lang="en-US" sz="1200" b="0" i="0" dirty="0">
              <a:solidFill>
                <a:srgbClr val="CC0000"/>
              </a:solidFill>
            </a:endParaRPr>
          </a:p>
          <a:p>
            <a:pPr marL="171450" indent="-171450" algn="l">
              <a:buFont typeface="Arial" panose="020B0604020202020204" pitchFamily="34" charset="0"/>
              <a:buChar char="•"/>
            </a:pPr>
            <a:r>
              <a:rPr lang="en-US" sz="1200" b="0" i="0" dirty="0">
                <a:solidFill>
                  <a:srgbClr val="CC0000"/>
                </a:solidFill>
              </a:rPr>
              <a:t>Through out this lecture unit, links will be present to relevant resources to supplement the learning, together with exercises and small quizzes to verify that the learning outcomes have been met. </a:t>
            </a:r>
          </a:p>
          <a:p>
            <a:pPr marL="171450" indent="-171450" algn="l">
              <a:buFont typeface="Arial" panose="020B0604020202020204" pitchFamily="34" charset="0"/>
              <a:buChar char="•"/>
            </a:pPr>
            <a:endParaRPr lang="en-US" sz="1200" b="0" i="0" dirty="0">
              <a:solidFill>
                <a:srgbClr val="CC0000"/>
              </a:solidFill>
            </a:endParaRPr>
          </a:p>
          <a:p>
            <a:pPr marL="171450" indent="-171450" algn="l">
              <a:buFont typeface="Arial" panose="020B0604020202020204" pitchFamily="34" charset="0"/>
              <a:buChar char="•"/>
            </a:pPr>
            <a:r>
              <a:rPr lang="en-US" sz="1200" b="0" i="0" dirty="0">
                <a:solidFill>
                  <a:srgbClr val="CC0000"/>
                </a:solidFill>
              </a:rPr>
              <a:t>Extra content has also been added through some bonus slides which are available after the end of the lecture unit. </a:t>
            </a:r>
            <a:endParaRPr lang="en-US" sz="1200" b="1" i="1" dirty="0">
              <a:solidFill>
                <a:srgbClr val="CC0000"/>
              </a:solidFill>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2</a:t>
            </a:fld>
            <a:endParaRPr lang="en-US"/>
          </a:p>
        </p:txBody>
      </p:sp>
    </p:spTree>
    <p:extLst>
      <p:ext uri="{BB962C8B-B14F-4D97-AF65-F5344CB8AC3E}">
        <p14:creationId xmlns:p14="http://schemas.microsoft.com/office/powerpoint/2010/main" val="1482321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3AB23691-C3AD-40BB-AAD0-A281AF6AAC45}" type="slidenum">
              <a:rPr lang="en-GB" sz="1200">
                <a:latin typeface="Times New Roman" panose="02020603050405020304" pitchFamily="18" charset="0"/>
              </a:rPr>
              <a:pPr algn="r"/>
              <a:t>20</a:t>
            </a:fld>
            <a:endParaRPr lang="en-GB"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1000" b="0" i="0" dirty="0"/>
              <a:t>As you can notice, the max. deflection and stresses between the two methods is very close. This is achieved even when using the fast explorer mode running on the GPU available in Ansys Discovery.</a:t>
            </a:r>
          </a:p>
          <a:p>
            <a:pPr algn="l"/>
            <a:endParaRPr lang="en-GB" sz="1000" b="0" i="0" dirty="0"/>
          </a:p>
          <a:p>
            <a:pPr algn="l"/>
            <a:r>
              <a:rPr lang="en-GB" sz="1000" b="0" i="0" dirty="0"/>
              <a:t>It is important to notice that we have analytically determined the stress in x-direction; thus, it is critical the right output selected and displayed in our simulation.</a:t>
            </a:r>
          </a:p>
          <a:p>
            <a:pPr algn="l"/>
            <a:endParaRPr lang="en-GB" sz="1000" b="0" i="0" dirty="0"/>
          </a:p>
          <a:p>
            <a:pPr algn="l"/>
            <a:r>
              <a:rPr lang="en-GB" sz="1000" b="0" i="0" dirty="0"/>
              <a:t>Please note that the results presented are created using a fidelity of 13.6mm in Ansys Discovery. Depending on the capabilities of your computer beware that the default fidelity value might vary, which may cause a slight deviations in the results presented here.</a:t>
            </a:r>
          </a:p>
          <a:p>
            <a:pPr algn="l"/>
            <a:endParaRPr lang="en-GB" sz="1000" b="0" i="0" dirty="0"/>
          </a:p>
          <a:p>
            <a:pPr algn="l"/>
            <a:r>
              <a:rPr lang="en-GB" sz="1000" b="0" i="0" dirty="0"/>
              <a:t>In FE analysis the accuracy of results depends on the fidelity of the explore mode. This will provide a fast approximate solution, while if want to achieve high fidelity we should use the refine mode in Ansys Discovery.</a:t>
            </a:r>
          </a:p>
          <a:p>
            <a:pPr algn="l"/>
            <a:endParaRPr lang="en-GB" sz="1000" b="0" i="0" dirty="0"/>
          </a:p>
          <a:p>
            <a:pPr algn="l"/>
            <a:r>
              <a:rPr lang="en-GB" sz="1000" b="0" i="0" dirty="0"/>
              <a:t>Something that our analytical solutions does not provide, but that the FEA allows is the visualisation of state variables such as stress distribution across the beam faces (or internally if you were to cut specimen which you can also do in Ansys Discovery), strains and displacements.</a:t>
            </a:r>
          </a:p>
          <a:p>
            <a:pPr algn="l"/>
            <a:endParaRPr lang="en-GB" sz="1000"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i="0" dirty="0"/>
              <a:t>A fair question at this point is, should we look at all the 9 stress components? Unfortunately, the answer is yes, to assess the effective stress on a structure, the entire stress state needs to be considered. However, we can use equivalent or von Mises stress to include all of those components to assess the effective stress on a structure. In the </a:t>
            </a:r>
            <a:r>
              <a:rPr lang="en-GB" sz="1000" b="0" i="0" u="sng" dirty="0"/>
              <a:t>next slide </a:t>
            </a:r>
            <a:r>
              <a:rPr lang="en-GB" sz="1000" b="0" i="0" dirty="0"/>
              <a:t>we would like to elaborate briefly on this parameter. </a:t>
            </a:r>
          </a:p>
          <a:p>
            <a:pPr algn="l"/>
            <a:endParaRPr lang="en-GB" sz="1000" b="0" i="0" dirty="0"/>
          </a:p>
        </p:txBody>
      </p:sp>
    </p:spTree>
    <p:extLst>
      <p:ext uri="{BB962C8B-B14F-4D97-AF65-F5344CB8AC3E}">
        <p14:creationId xmlns:p14="http://schemas.microsoft.com/office/powerpoint/2010/main" val="2933252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3AB23691-C3AD-40BB-AAD0-A281AF6AAC45}" type="slidenum">
              <a:rPr lang="en-GB" sz="1200">
                <a:latin typeface="Times New Roman" panose="02020603050405020304" pitchFamily="18" charset="0"/>
              </a:rPr>
              <a:pPr algn="r"/>
              <a:t>21</a:t>
            </a:fld>
            <a:endParaRPr lang="en-GB"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1000" b="0" i="0" dirty="0"/>
              <a:t>Here, the analysis of von Mises Stresses in Ansys Discovery shall be discussed. </a:t>
            </a:r>
            <a:r>
              <a:rPr lang="en-GB" sz="1000" b="0" i="0" dirty="0">
                <a:highlight>
                  <a:srgbClr val="FFFF00"/>
                </a:highlight>
              </a:rPr>
              <a:t>The von Mises stress presents an equivalent stress value for a complex stress conditions. Conveniently it reduces the 9 stress components into one single scalar value, which is generally being employed to predict the onset of yielding of a material. </a:t>
            </a:r>
          </a:p>
          <a:p>
            <a:pPr algn="l"/>
            <a:endParaRPr lang="en-GB" sz="1000" b="0" i="0" dirty="0">
              <a:highlight>
                <a:srgbClr val="FFFF00"/>
              </a:highlight>
            </a:endParaRPr>
          </a:p>
          <a:p>
            <a:pPr algn="l"/>
            <a:r>
              <a:rPr lang="en-GB" sz="1000" b="0" i="0" dirty="0">
                <a:highlight>
                  <a:srgbClr val="FFFF00"/>
                </a:highlight>
              </a:rPr>
              <a:t>This concept, allows for easy assessment on whether a material has failed or is still intact when experiencing certain stresses. Ansys Discovery calculates and displays you the von Mises stress as one of the default outputs, as show in the GIF.</a:t>
            </a:r>
          </a:p>
          <a:p>
            <a:pPr algn="l"/>
            <a:endParaRPr lang="en-GB" sz="1000" b="0" i="0" dirty="0"/>
          </a:p>
          <a:p>
            <a:pPr algn="l"/>
            <a:r>
              <a:rPr lang="en-GB" sz="1000" b="0" i="0" dirty="0"/>
              <a:t>This slide it also shown showcases von Mises stress distribution in the x-z and x-y planes (planes perpendicular to the cross-section). </a:t>
            </a:r>
          </a:p>
          <a:p>
            <a:pPr algn="l"/>
            <a:endParaRPr lang="en-GB" sz="1000" b="0" i="0" dirty="0"/>
          </a:p>
          <a:p>
            <a:pPr algn="l"/>
            <a:r>
              <a:rPr lang="en-GB" sz="1000" b="0" i="0" dirty="0"/>
              <a:t>Min./zero stress values are highlighted in blue and are to be found at the tip of the cantilever beam, whereas max. stress are located at the faces and close to the fixed boundary face, as highlighted in red. This can be observed in the A-A cross-section view. </a:t>
            </a:r>
          </a:p>
          <a:p>
            <a:pPr marL="171450" indent="-171450" algn="l">
              <a:buFont typeface="Wingdings" panose="05000000000000000000" pitchFamily="2" charset="2"/>
              <a:buChar char="à"/>
            </a:pPr>
            <a:r>
              <a:rPr lang="en-GB" sz="1000" b="0" i="0" dirty="0"/>
              <a:t>It can be observed that the maximum stresses are located on the top and bottom surface close to the fixed surface. </a:t>
            </a:r>
          </a:p>
          <a:p>
            <a:pPr marL="171450" indent="-171450" algn="l">
              <a:buFont typeface="Wingdings" panose="05000000000000000000" pitchFamily="2" charset="2"/>
              <a:buChar char="à"/>
            </a:pPr>
            <a:r>
              <a:rPr lang="en-GB" sz="1000" b="0" i="0" dirty="0"/>
              <a:t>Min. stresses are found at the tip of the beam as well as along the neutral axis.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lang="en-GB" sz="1000" b="0" i="0" dirty="0"/>
              <a:t>It is of note, that the stress distribution in the cross-section is non-uniform, as the elements at the edges are less constraint as those in the centre, causing a different stress state.</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GB" sz="1000" b="0" i="0" dirty="0"/>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sz="1000" b="0" i="0" dirty="0"/>
              <a:t>Why is the von Mises stress such an important parameter von engineers? Well, it is  also used to determine the safety factor of a structure. What this factor is will be discussed in the </a:t>
            </a:r>
            <a:r>
              <a:rPr lang="en-GB" sz="1000" b="0" i="0" u="sng" dirty="0"/>
              <a:t>next slide</a:t>
            </a:r>
            <a:r>
              <a:rPr lang="en-GB" sz="1000" b="0" i="0" dirty="0"/>
              <a:t>.</a:t>
            </a:r>
          </a:p>
          <a:p>
            <a:pPr algn="l"/>
            <a:endParaRPr lang="en-GB" sz="1000" b="0" i="0" dirty="0"/>
          </a:p>
        </p:txBody>
      </p:sp>
    </p:spTree>
    <p:extLst>
      <p:ext uri="{BB962C8B-B14F-4D97-AF65-F5344CB8AC3E}">
        <p14:creationId xmlns:p14="http://schemas.microsoft.com/office/powerpoint/2010/main" val="11754241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3AB23691-C3AD-40BB-AAD0-A281AF6AAC45}" type="slidenum">
              <a:rPr lang="en-GB" sz="1200">
                <a:latin typeface="Times New Roman" panose="02020603050405020304" pitchFamily="18" charset="0"/>
              </a:rPr>
              <a:pPr algn="r"/>
              <a:t>22</a:t>
            </a:fld>
            <a:endParaRPr lang="en-GB" sz="1200">
              <a:latin typeface="Times New Roman" panose="02020603050405020304" pitchFamily="18" charset="0"/>
            </a:endParaRPr>
          </a:p>
        </p:txBody>
      </p:sp>
      <p:sp>
        <p:nvSpPr>
          <p:cNvPr id="54275" name="Rectangle 2"/>
          <p:cNvSpPr>
            <a:spLocks noGrp="1" noRot="1" noChangeAspect="1" noChangeArrowheads="1" noTextEdit="1"/>
          </p:cNvSpPr>
          <p:nvPr>
            <p:ph type="sldImg"/>
          </p:nvPr>
        </p:nvSpPr>
        <p:spPr>
          <a:solidFill>
            <a:srgbClr val="FFFFFF"/>
          </a:solidFill>
          <a:ln/>
        </p:spPr>
      </p:sp>
      <p:sp>
        <p:nvSpPr>
          <p:cNvPr id="54276" name="Rectangle 3"/>
          <p:cNvSpPr>
            <a:spLocks noGrp="1" noChangeArrowheads="1"/>
          </p:cNvSpPr>
          <p:nvPr>
            <p:ph type="body" idx="1"/>
          </p:nvPr>
        </p:nvSpPr>
        <p:spPr>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0" i="0"/>
              <a:t>The Safety factor determines the reliability of a design by relating the max von Mises stress to the yield strength of the material. It is an important reference for the design process, as structures must generally adhere to certain standards and regulations. A safety factor of 1 would mean a structure just about handles a load without failure, whereas a value below 1 result in failure under a given allowable load. Consequently, engineers often use the margin of safety as an alternative to SF. </a:t>
            </a:r>
            <a:r>
              <a:rPr lang="en-GB" sz="1200"/>
              <a:t>The SF or is dependent on how critical a part is. For instance, if it associated with </a:t>
            </a:r>
            <a:r>
              <a:rPr lang="en-US" sz="1200"/>
              <a:t>risk for the life of people like in bridge constructions or aeronautical components, the SF can take values between 2-4. Likewise, the </a:t>
            </a:r>
            <a:r>
              <a:rPr lang="en-US" sz="1200">
                <a:solidFill>
                  <a:schemeClr val="accent1"/>
                </a:solidFill>
              </a:rPr>
              <a:t>risk assessment </a:t>
            </a:r>
            <a:r>
              <a:rPr lang="en-US" sz="1200"/>
              <a:t>takes into account the financial loss as a result of part failure.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We can display the safety factor as output of our Discovery simulation, by using the monitor button in the bottom right. </a:t>
            </a:r>
            <a:endParaRPr lang="en-GB" sz="1200"/>
          </a:p>
          <a:p>
            <a:pPr algn="l"/>
            <a:endParaRPr lang="en-GB" sz="1000" b="1" i="0"/>
          </a:p>
          <a:p>
            <a:pPr algn="l"/>
            <a:r>
              <a:rPr lang="en-GB" sz="1000" b="1" i="0"/>
              <a:t>Quiz</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GB" sz="1000" b="0" i="0"/>
              <a:t>Automotive parts a generally safety critical components that must ensure the safety of the passengers during a crash. From experience we know that toys on the other hand frequently fail (low lifetime). </a:t>
            </a:r>
          </a:p>
          <a:p>
            <a:pPr marL="228600" indent="-228600" algn="l">
              <a:buAutoNum type="arabicPeriod"/>
            </a:pPr>
            <a:r>
              <a:rPr lang="en-GB" sz="1000" b="0" i="0"/>
              <a:t>Open discussion question: For spacecraft weight considerations are crucial and optimised to a maximum (potentially lower SF). An aircraft is in service for a long time and is critical in the safety for numerous passengers (potentially higher SF). What other considerations could students think of that might drive an engineer's decision on whether a SF is high enough or critical? </a:t>
            </a:r>
          </a:p>
          <a:p>
            <a:pPr marL="228600" indent="-228600" algn="l">
              <a:buAutoNum type="arabicPeriod"/>
            </a:pPr>
            <a:endParaRPr lang="en-GB" sz="1000" b="0" i="0"/>
          </a:p>
          <a:p>
            <a:pPr marL="0" indent="0" algn="l">
              <a:buNone/>
            </a:pPr>
            <a:r>
              <a:rPr lang="en-GB" sz="1000" b="0" i="0"/>
              <a:t>With reference to Q1, it might be obvious that the safety factors automotive components are generally very different from those of toys. The former commonly employs metallic parts for the main chassis whereas toys are often made from plastics. Having a safety factor which is too high may be an indication of a non-optimal design while having a safety factor too low relates to an unsafe design. This leads us to the question, what to do if we are not satisfied with the safety factor in our design? </a:t>
            </a:r>
          </a:p>
          <a:p>
            <a:pPr marL="0" indent="0" algn="l">
              <a:buNone/>
            </a:pPr>
            <a:endParaRPr lang="en-GB" sz="1000" b="0" i="0"/>
          </a:p>
          <a:p>
            <a:pPr marL="0" indent="0" algn="l">
              <a:buNone/>
            </a:pPr>
            <a:r>
              <a:rPr lang="en-GB" sz="1000" b="0" i="0"/>
              <a:t>If we consider that we cannot modify the external loads we can act on two aspects: either change the geometry (to either reduce stresses or save material) or change the material (for example by choosing a stronger material or a weaker one which is however cheaper).</a:t>
            </a:r>
          </a:p>
        </p:txBody>
      </p:sp>
    </p:spTree>
    <p:extLst>
      <p:ext uri="{BB962C8B-B14F-4D97-AF65-F5344CB8AC3E}">
        <p14:creationId xmlns:p14="http://schemas.microsoft.com/office/powerpoint/2010/main" val="1839179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a:t>As an example of this we will look at our </a:t>
            </a:r>
            <a:r>
              <a:rPr lang="en-US" b="0"/>
              <a:t>cantilever beam problem and we will see how two additional materials, namely copper and balsa wood will affect our output parameters, von Mises stress and Displacement.</a:t>
            </a:r>
          </a:p>
          <a:p>
            <a:endParaRPr lang="en-US" b="0"/>
          </a:p>
          <a:p>
            <a:r>
              <a:rPr lang="en-US" b="0"/>
              <a:t>The max von Mises stress and corresponding material yield stresses are detailed for the 3 materials (Note: log scale). It can be observed that a solid cantilever beam comprised of balsa wood would yield a SF &lt; 1. Thus, it would lead to failure under service load. Together with the graph of max. displacement, highlighting a significant flexibility compared to copper and steel, it can be deduced, that balsa wood can be ruled out as a suitable material for a crane. </a:t>
            </a:r>
          </a:p>
          <a:p>
            <a:endParaRPr lang="en-US" b="0"/>
          </a:p>
          <a:p>
            <a:r>
              <a:rPr lang="en-US" b="0"/>
              <a:t>The schematic illustrations of the crane are reflective of the FEAs qualitatively. </a:t>
            </a:r>
          </a:p>
          <a:p>
            <a:endParaRPr lang="en-US" b="0"/>
          </a:p>
          <a:p>
            <a:r>
              <a:rPr lang="en-US" b="0"/>
              <a:t>Note: Further information on material performance can be obtained from the link to the AIC course.</a:t>
            </a:r>
          </a:p>
          <a:p>
            <a:endParaRPr lang="en-US" b="0"/>
          </a:p>
          <a:p>
            <a:r>
              <a:rPr lang="en-US" b="0"/>
              <a:t>Now, the material is not the only aspect affecting the bending performance. Many structures in our daily life use beam structures as showcased in the initial slides, but not all of them are square-shaped or solid. Thus, </a:t>
            </a:r>
            <a:r>
              <a:rPr lang="en-US" b="0" u="sng"/>
              <a:t>next</a:t>
            </a:r>
            <a:r>
              <a:rPr lang="en-US" b="0"/>
              <a:t> the effect of cross-section geometries of beams shall be discussed. </a:t>
            </a:r>
            <a:endParaRPr lang="en-DE" b="0"/>
          </a:p>
        </p:txBody>
      </p:sp>
      <p:sp>
        <p:nvSpPr>
          <p:cNvPr id="4" name="Slide Number Placeholder 3"/>
          <p:cNvSpPr>
            <a:spLocks noGrp="1"/>
          </p:cNvSpPr>
          <p:nvPr>
            <p:ph type="sldNum" sz="quarter" idx="5"/>
          </p:nvPr>
        </p:nvSpPr>
        <p:spPr/>
        <p:txBody>
          <a:bodyPr/>
          <a:lstStyle/>
          <a:p>
            <a:fld id="{27FDDAD7-A41A-4414-8211-C5E2AC7F93EC}" type="slidenum">
              <a:rPr lang="en-US" smtClean="0"/>
              <a:pPr/>
              <a:t>23</a:t>
            </a:fld>
            <a:endParaRPr lang="en-US"/>
          </a:p>
        </p:txBody>
      </p:sp>
    </p:spTree>
    <p:extLst>
      <p:ext uri="{BB962C8B-B14F-4D97-AF65-F5344CB8AC3E}">
        <p14:creationId xmlns:p14="http://schemas.microsoft.com/office/powerpoint/2010/main" val="23354512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a:t>Taking the original cantilever beam made of steel, we will now proceed to assess and the effect of the geometry Six different cross-sections are </a:t>
            </a:r>
            <a:r>
              <a:rPr lang="en-GB" sz="1200" b="0" i="0" err="1"/>
              <a:t>analyzed</a:t>
            </a:r>
            <a:r>
              <a:rPr lang="en-GB" sz="1200" b="0" i="0"/>
              <a:t> (please note that project files are available for all of these).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a:t>Recalling the analytical solution, we know that the moment of area affects the stresses and deflections.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a:t>Similar to the example demoed before, Ansys Discovery can help to quickly find the performance of those cross-sections to compare their safety factors. Based on the findings, engineers can make informed decisions as to whether the dimensions and materials are appropriate or whether the beam is ’over-engineered’, as is the case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a:t>As shown in the graph on the right, we observe a performance drop when using a hollow instead of a solid beam structure. Likewise, it can be observed that I-beams that are generally used in construction are in fact having a high safety factor while using little material. If one was to divide the bending stiffness of the beams by the mass (specific stiffness), the I-beams would outperform all other designs.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a:t>Also important to note is that structures that are asymmetric with respect to the loading direction (see C-beam), experience torsion.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a:t>Note: For a detailed analysis of different beam cross-sections and materials, the case study linked in this slide is highly recommended.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a:t>Recalling the original crane example, it is obvious that this cantilever beam example is a significant simplification. This was necessary to be able to provide a analytical solution with ease, however, FEA is capable of solving much more complex problems including a realistic replication of a real crane design. The aspect that would need to be considered for such a model </a:t>
            </a:r>
            <a:r>
              <a:rPr lang="en-GB" sz="1200" b="0" i="0" u="sng"/>
              <a:t>will be discussed next</a:t>
            </a:r>
            <a:r>
              <a:rPr lang="en-GB" sz="1200" b="0" i="0"/>
              <a:t>.</a:t>
            </a:r>
          </a:p>
        </p:txBody>
      </p:sp>
      <p:sp>
        <p:nvSpPr>
          <p:cNvPr id="4" name="Slide Number Placeholder 3"/>
          <p:cNvSpPr>
            <a:spLocks noGrp="1"/>
          </p:cNvSpPr>
          <p:nvPr>
            <p:ph type="sldNum" sz="quarter" idx="5"/>
          </p:nvPr>
        </p:nvSpPr>
        <p:spPr/>
        <p:txBody>
          <a:bodyPr/>
          <a:lstStyle/>
          <a:p>
            <a:fld id="{27FDDAD7-A41A-4414-8211-C5E2AC7F93EC}" type="slidenum">
              <a:rPr lang="en-US" smtClean="0"/>
              <a:pPr/>
              <a:t>24</a:t>
            </a:fld>
            <a:endParaRPr lang="en-US"/>
          </a:p>
        </p:txBody>
      </p:sp>
    </p:spTree>
    <p:extLst>
      <p:ext uri="{BB962C8B-B14F-4D97-AF65-F5344CB8AC3E}">
        <p14:creationId xmlns:p14="http://schemas.microsoft.com/office/powerpoint/2010/main" val="27856995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effectLst/>
                <a:latin typeface="Segoe UI" panose="020B0502040204020203" pitchFamily="34" charset="0"/>
              </a:rPr>
              <a:t>Engineering problems can be very complex, making the analytical solution very impractical. Taking a </a:t>
            </a:r>
            <a:r>
              <a:rPr lang="en-GB" sz="1200" b="0" i="0"/>
              <a:t>realistic replication of a real crane design,  </a:t>
            </a:r>
            <a:r>
              <a:rPr lang="en-US" sz="1200" b="0" i="0">
                <a:sym typeface="Wingdings" panose="05000000000000000000" pitchFamily="2" charset="2"/>
              </a:rPr>
              <a:t>t</a:t>
            </a:r>
            <a:r>
              <a:rPr lang="en-US">
                <a:sym typeface="Wingdings" panose="05000000000000000000" pitchFamily="2" charset="2"/>
              </a:rPr>
              <a:t>here are several other factors that need to be taken into consideration, some of which are:</a:t>
            </a:r>
          </a:p>
          <a:p>
            <a:pPr marL="285750" indent="-285750">
              <a:buFont typeface="Arial" panose="020B0604020202020204" pitchFamily="34" charset="0"/>
              <a:buChar char="•"/>
            </a:pPr>
            <a:endParaRPr lang="en-US">
              <a:sym typeface="Wingdings" panose="05000000000000000000" pitchFamily="2" charset="2"/>
            </a:endParaRPr>
          </a:p>
          <a:p>
            <a:pPr marL="285750" indent="-285750">
              <a:buFont typeface="Arial" panose="020B0604020202020204" pitchFamily="34" charset="0"/>
              <a:buChar char="•"/>
            </a:pPr>
            <a:r>
              <a:rPr lang="en-US">
                <a:solidFill>
                  <a:schemeClr val="accent1"/>
                </a:solidFill>
                <a:sym typeface="Wingdings" panose="05000000000000000000" pitchFamily="2" charset="2"/>
              </a:rPr>
              <a:t>Geometric complexities: </a:t>
            </a:r>
            <a:r>
              <a:rPr lang="en-US">
                <a:sym typeface="Wingdings" panose="05000000000000000000" pitchFamily="2" charset="2"/>
              </a:rPr>
              <a:t>Geometries rarely have a simple shape of form. There are made of parts connected by components like bolts, screws, rivets, weld lines, etc. Each of these parts and small components influence the behavior of the model</a:t>
            </a:r>
          </a:p>
          <a:p>
            <a:pPr marL="285750" indent="-285750">
              <a:buFont typeface="Arial" panose="020B0604020202020204" pitchFamily="34" charset="0"/>
              <a:buChar char="•"/>
            </a:pPr>
            <a:endParaRPr lang="en-US">
              <a:sym typeface="Wingdings" panose="05000000000000000000" pitchFamily="2" charset="2"/>
            </a:endParaRPr>
          </a:p>
          <a:p>
            <a:pPr marL="285750" indent="-285750">
              <a:buFont typeface="Arial" panose="020B0604020202020204" pitchFamily="34" charset="0"/>
              <a:buChar char="•"/>
            </a:pPr>
            <a:r>
              <a:rPr lang="en-US">
                <a:solidFill>
                  <a:schemeClr val="accent1"/>
                </a:solidFill>
                <a:sym typeface="Wingdings" panose="05000000000000000000" pitchFamily="2" charset="2"/>
              </a:rPr>
              <a:t>Complex loading: </a:t>
            </a:r>
            <a:r>
              <a:rPr lang="en-US">
                <a:sym typeface="Wingdings" panose="05000000000000000000" pitchFamily="2" charset="2"/>
              </a:rPr>
              <a:t>Loads almost never have a single concentration point. They can be multiple and be applied over different areas of the components, very often in a non-uniform manner. </a:t>
            </a:r>
          </a:p>
          <a:p>
            <a:endParaRPr lang="en-US">
              <a:solidFill>
                <a:schemeClr val="accent1"/>
              </a:solidFill>
              <a:sym typeface="Wingdings" panose="05000000000000000000" pitchFamily="2" charset="2"/>
            </a:endParaRPr>
          </a:p>
          <a:p>
            <a:pPr marL="285750" indent="-285750">
              <a:buFont typeface="Arial" panose="020B0604020202020204" pitchFamily="34" charset="0"/>
              <a:buChar char="•"/>
            </a:pPr>
            <a:r>
              <a:rPr lang="en-US">
                <a:solidFill>
                  <a:schemeClr val="accent1"/>
                </a:solidFill>
                <a:sym typeface="Wingdings" panose="05000000000000000000" pitchFamily="2" charset="2"/>
              </a:rPr>
              <a:t>Multi-body simulation: </a:t>
            </a:r>
            <a:r>
              <a:rPr lang="en-US">
                <a:sym typeface="Wingdings" panose="05000000000000000000" pitchFamily="2" charset="2"/>
              </a:rPr>
              <a:t>Engineering problems usually involve a large numbers of bodies moving together. The motion of each body has an influence and is influenced by the other parts connected to it. </a:t>
            </a:r>
          </a:p>
          <a:p>
            <a:pPr algn="l"/>
            <a:endParaRPr lang="en-US" b="0"/>
          </a:p>
          <a:p>
            <a:pPr algn="l"/>
            <a:r>
              <a:rPr lang="en-US" b="0"/>
              <a:t>While simulation software give us tools to model all these complexities it is the role of modern engineers to evaluate the level of complexity to include in each model and the assumptions made. For example, in the shown Ansys Discovery model, only the crane arm is analyzed, and components are considered as welded instead of screwed together (i.e. single body or permanently bonded contacts can be assumed).</a:t>
            </a:r>
          </a:p>
        </p:txBody>
      </p:sp>
      <p:sp>
        <p:nvSpPr>
          <p:cNvPr id="4" name="Slide Number Placeholder 3"/>
          <p:cNvSpPr>
            <a:spLocks noGrp="1"/>
          </p:cNvSpPr>
          <p:nvPr>
            <p:ph type="sldNum" sz="quarter" idx="5"/>
          </p:nvPr>
        </p:nvSpPr>
        <p:spPr/>
        <p:txBody>
          <a:bodyPr/>
          <a:lstStyle/>
          <a:p>
            <a:fld id="{27FDDAD7-A41A-4414-8211-C5E2AC7F93EC}" type="slidenum">
              <a:rPr lang="en-US" smtClean="0"/>
              <a:pPr/>
              <a:t>25</a:t>
            </a:fld>
            <a:endParaRPr lang="en-US"/>
          </a:p>
        </p:txBody>
      </p:sp>
    </p:spTree>
    <p:extLst>
      <p:ext uri="{BB962C8B-B14F-4D97-AF65-F5344CB8AC3E}">
        <p14:creationId xmlns:p14="http://schemas.microsoft.com/office/powerpoint/2010/main" val="14427116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a:t>To summarize what we have seen in this lecture unit, when dealing with structural problems we can follow this process. </a:t>
            </a:r>
          </a:p>
          <a:p>
            <a:pPr algn="l"/>
            <a:endParaRPr lang="en-US" b="0"/>
          </a:p>
          <a:p>
            <a:pPr marL="171450" indent="-171450" algn="l">
              <a:buFont typeface="Arial" panose="020B0604020202020204" pitchFamily="34" charset="0"/>
              <a:buChar char="•"/>
            </a:pPr>
            <a:r>
              <a:rPr lang="en-US" b="0"/>
              <a:t>First the geometry &amp; inputs are defined </a:t>
            </a:r>
          </a:p>
          <a:p>
            <a:pPr marL="628650" lvl="1" indent="-171450" algn="l">
              <a:buFont typeface="Arial" panose="020B0604020202020204" pitchFamily="34" charset="0"/>
              <a:buChar char="•"/>
            </a:pPr>
            <a:r>
              <a:rPr lang="en-US" b="0"/>
              <a:t>Level of abstraction: How detailed should the real structure be replicated? What level of detail is necessary?</a:t>
            </a:r>
          </a:p>
          <a:p>
            <a:pPr marL="628650" lvl="1" indent="-171450" algn="l">
              <a:buFont typeface="Arial" panose="020B0604020202020204" pitchFamily="34" charset="0"/>
              <a:buChar char="•"/>
            </a:pPr>
            <a:r>
              <a:rPr lang="en-US" b="0"/>
              <a:t>Set-Up: What are the boundary conditions and loads that replicate the real-world problem most accurately? How much can the actual conditions be simplified?</a:t>
            </a:r>
          </a:p>
          <a:p>
            <a:pPr marL="628650" lvl="1" indent="-171450" algn="l">
              <a:buFont typeface="Arial" panose="020B0604020202020204" pitchFamily="34" charset="0"/>
              <a:buChar char="•"/>
            </a:pPr>
            <a:r>
              <a:rPr lang="en-US" b="0"/>
              <a:t>Material properties: What shall be the material of the structure? In case of second iteration – Was the safety factor obtained (output) sufficient for the initially selected material?</a:t>
            </a:r>
          </a:p>
          <a:p>
            <a:pPr marL="171450" lvl="0" indent="-171450" algn="l">
              <a:buFont typeface="Arial" panose="020B0604020202020204" pitchFamily="34" charset="0"/>
              <a:buChar char="•"/>
            </a:pPr>
            <a:r>
              <a:rPr lang="en-US" b="0"/>
              <a:t>Subsequently, engineers must select between the solution methods. The method for finding a solution to a problem can be analytical or numerical. In most real-world structures, FEA is used as the derivation of analytical solution is difficult and time consuming.</a:t>
            </a:r>
            <a:r>
              <a:rPr lang="en-GB" b="0"/>
              <a:t> In </a:t>
            </a:r>
            <a:r>
              <a:rPr lang="en-US" b="0"/>
              <a:t>Finite element analysis, the problem is solved numerically in an iterative fashion. Geometry must be discretized into finite elements (the higher the mesh resolution, the better the result, but the higher the computational cost). Every element is governed by a set of algebraic equations, yielding stresses and strains. </a:t>
            </a:r>
          </a:p>
          <a:p>
            <a:pPr marL="171450" lvl="0" indent="-171450" algn="l">
              <a:buFont typeface="Arial" panose="020B0604020202020204" pitchFamily="34" charset="0"/>
              <a:buChar char="•"/>
            </a:pPr>
            <a:r>
              <a:rPr lang="en-US" b="0"/>
              <a:t>FEA can give in addition to numerical results, a visualization of the outputs can help better understand the distribution of important state variables such as displacements, strains and stresses.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These output should then be evaluated for example by comparing two solutions, or by looking at Mesh-refinement in FEA - Is the mesh-resolution fine enough to provide consistent results? Is a re-run of the analysis required? </a:t>
            </a:r>
            <a:r>
              <a:rPr lang="en-US" b="0">
                <a:sym typeface="Wingdings" panose="05000000000000000000" pitchFamily="2" charset="2"/>
              </a:rPr>
              <a:t> Recall, this has to do with the model fidelity. In Ansys Discovery the fidelity can be altered within the slider on the bottom of the Explore or Refine mode. Generally, the refine mode will provide you with more accurate results at the expense of more computational time.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sym typeface="Wingdings" panose="05000000000000000000" pitchFamily="2" charset="2"/>
              </a:rPr>
              <a:t>Finally, this lecture unit on analysis of beams shall be concluded with a brief exercise using Ansys Discovery  </a:t>
            </a:r>
            <a:r>
              <a:rPr lang="en-US" b="0" u="sng">
                <a:sym typeface="Wingdings" panose="05000000000000000000" pitchFamily="2" charset="2"/>
              </a:rPr>
              <a:t>see next slide</a:t>
            </a:r>
            <a:endParaRPr lang="en-DE" b="0" u="sng"/>
          </a:p>
          <a:p>
            <a:pPr marL="171450" lvl="0" indent="-171450" algn="l">
              <a:buFont typeface="Arial" panose="020B0604020202020204" pitchFamily="34" charset="0"/>
              <a:buChar char="•"/>
            </a:pPr>
            <a:endParaRPr lang="en-US" b="0"/>
          </a:p>
          <a:p>
            <a:pPr marL="171450" lvl="0" indent="-171450" algn="l">
              <a:buFont typeface="Arial" panose="020B0604020202020204" pitchFamily="34" charset="0"/>
              <a:buChar char="•"/>
            </a:pPr>
            <a:endParaRPr lang="en-DE" b="0"/>
          </a:p>
        </p:txBody>
      </p:sp>
      <p:sp>
        <p:nvSpPr>
          <p:cNvPr id="4" name="Slide Number Placeholder 3"/>
          <p:cNvSpPr>
            <a:spLocks noGrp="1"/>
          </p:cNvSpPr>
          <p:nvPr>
            <p:ph type="sldNum" sz="quarter" idx="5"/>
          </p:nvPr>
        </p:nvSpPr>
        <p:spPr/>
        <p:txBody>
          <a:bodyPr/>
          <a:lstStyle/>
          <a:p>
            <a:fld id="{27FDDAD7-A41A-4414-8211-C5E2AC7F93EC}" type="slidenum">
              <a:rPr lang="en-US" smtClean="0"/>
              <a:pPr/>
              <a:t>26</a:t>
            </a:fld>
            <a:endParaRPr lang="en-US"/>
          </a:p>
        </p:txBody>
      </p:sp>
    </p:spTree>
    <p:extLst>
      <p:ext uri="{BB962C8B-B14F-4D97-AF65-F5344CB8AC3E}">
        <p14:creationId xmlns:p14="http://schemas.microsoft.com/office/powerpoint/2010/main" val="6155265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exercise is aimed at familiarizing students with the use of FEA, its set-up (geometry and inputs) and the navigation between different output parameters and their validation. </a:t>
            </a:r>
          </a:p>
          <a:p>
            <a:endParaRPr lang="en-US" dirty="0"/>
          </a:p>
          <a:p>
            <a:r>
              <a:rPr lang="en-US" dirty="0"/>
              <a:t>Notes: Results are provided in the next slide and the model is provided with the lecture unit (in case of limited time of CAD knowledge).</a:t>
            </a:r>
            <a:endParaRPr lang="en-DE"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27</a:t>
            </a:fld>
            <a:endParaRPr lang="en-US"/>
          </a:p>
        </p:txBody>
      </p:sp>
    </p:spTree>
    <p:extLst>
      <p:ext uri="{BB962C8B-B14F-4D97-AF65-F5344CB8AC3E}">
        <p14:creationId xmlns:p14="http://schemas.microsoft.com/office/powerpoint/2010/main" val="22346892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present the solution for the aforementioned exercise. </a:t>
            </a:r>
          </a:p>
          <a:p>
            <a:endParaRPr lang="en-US" dirty="0"/>
          </a:p>
          <a:p>
            <a:r>
              <a:rPr lang="en-US" dirty="0"/>
              <a:t>Note: Open-discussion</a:t>
            </a:r>
          </a:p>
          <a:p>
            <a:r>
              <a:rPr lang="en-US" dirty="0"/>
              <a:t>Is steel or aluminum better suited for this purpose? – Consider additional aspects: cost, weight, safety factor, thermal properties</a:t>
            </a:r>
          </a:p>
          <a:p>
            <a:r>
              <a:rPr lang="en-US" dirty="0"/>
              <a:t>Besides safety factor some applications require a safety factor of deformation, which could rule out aluminum as a viable option in this example.</a:t>
            </a:r>
          </a:p>
          <a:p>
            <a:endParaRPr lang="en-US" dirty="0"/>
          </a:p>
          <a:p>
            <a:endParaRPr lang="en-US"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28</a:t>
            </a:fld>
            <a:endParaRPr lang="en-US"/>
          </a:p>
        </p:txBody>
      </p:sp>
    </p:spTree>
    <p:extLst>
      <p:ext uri="{BB962C8B-B14F-4D97-AF65-F5344CB8AC3E}">
        <p14:creationId xmlns:p14="http://schemas.microsoft.com/office/powerpoint/2010/main" val="172039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fld id="{27FDDAD7-A41A-4414-8211-C5E2AC7F93EC}" type="slidenum">
              <a:rPr lang="en-US" smtClean="0"/>
              <a:pPr/>
              <a:t>29</a:t>
            </a:fld>
            <a:endParaRPr lang="en-US"/>
          </a:p>
        </p:txBody>
      </p:sp>
    </p:spTree>
    <p:extLst>
      <p:ext uri="{BB962C8B-B14F-4D97-AF65-F5344CB8AC3E}">
        <p14:creationId xmlns:p14="http://schemas.microsoft.com/office/powerpoint/2010/main" val="3942398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have any questions on accessing Ansys Discovery please get in touch with the education team at education@ansys.com</a:t>
            </a:r>
          </a:p>
        </p:txBody>
      </p:sp>
      <p:sp>
        <p:nvSpPr>
          <p:cNvPr id="4" name="Slide Number Placeholder 3"/>
          <p:cNvSpPr>
            <a:spLocks noGrp="1"/>
          </p:cNvSpPr>
          <p:nvPr>
            <p:ph type="sldNum" sz="quarter" idx="5"/>
          </p:nvPr>
        </p:nvSpPr>
        <p:spPr/>
        <p:txBody>
          <a:bodyPr/>
          <a:lstStyle/>
          <a:p>
            <a:fld id="{27FDDAD7-A41A-4414-8211-C5E2AC7F93EC}" type="slidenum">
              <a:rPr lang="en-US" smtClean="0"/>
              <a:pPr/>
              <a:t>3</a:t>
            </a:fld>
            <a:endParaRPr lang="en-US"/>
          </a:p>
        </p:txBody>
      </p:sp>
    </p:spTree>
    <p:extLst>
      <p:ext uri="{BB962C8B-B14F-4D97-AF65-F5344CB8AC3E}">
        <p14:creationId xmlns:p14="http://schemas.microsoft.com/office/powerpoint/2010/main" val="4194882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a:t>There are different methods of determining the reaction forces at the supports of a beam. The easiest way to do this is by using the equations of equilibrium. </a:t>
            </a:r>
          </a:p>
          <a:p>
            <a:pPr algn="l"/>
            <a:endParaRPr lang="en-US" b="0" i="0"/>
          </a:p>
          <a:p>
            <a:pPr algn="l"/>
            <a:r>
              <a:rPr lang="en-US" b="0" i="0"/>
              <a:t>This method is not always possible as sometimes there are several unknown variables.  When the support reactions of the structures can be determined from the equations of equilibrium, the structure is known to be statically determinate. When the number of unknowns is higher than the number of equations then the structure is known to be statically indeterminate.</a:t>
            </a:r>
          </a:p>
          <a:p>
            <a:pPr algn="l"/>
            <a:endParaRPr lang="en-US" b="0" i="0"/>
          </a:p>
          <a:p>
            <a:pPr algn="l"/>
            <a:r>
              <a:rPr lang="en-US" b="0" i="0"/>
              <a:t>In 2D, there are 3 equation of equilibrium as shown in the slide. </a:t>
            </a:r>
          </a:p>
          <a:p>
            <a:pPr algn="l"/>
            <a:endParaRPr lang="en-US" b="0" i="0"/>
          </a:p>
          <a:p>
            <a:pPr algn="l"/>
            <a:r>
              <a:rPr lang="en-US" b="0" i="0"/>
              <a:t>The reaction forces in three types of supports we discussed earlier has been shown in this slide:</a:t>
            </a:r>
          </a:p>
          <a:p>
            <a:pPr marL="171450" indent="-171450" algn="l">
              <a:buFont typeface="Arial" panose="020B0604020202020204" pitchFamily="34" charset="0"/>
              <a:buChar char="•"/>
            </a:pPr>
            <a:r>
              <a:rPr lang="en-US" b="0" i="0"/>
              <a:t>Roller support: Reaction force in Y-direction</a:t>
            </a:r>
          </a:p>
          <a:p>
            <a:pPr marL="171450" indent="-171450" algn="l">
              <a:buFont typeface="Arial" panose="020B0604020202020204" pitchFamily="34" charset="0"/>
              <a:buChar char="•"/>
            </a:pPr>
            <a:r>
              <a:rPr lang="en-US" b="0" i="0"/>
              <a:t>Hinged support: Reaction forces in the X- and Y-directions</a:t>
            </a:r>
          </a:p>
          <a:p>
            <a:pPr marL="171450" indent="-171450" algn="l">
              <a:buFont typeface="Arial" panose="020B0604020202020204" pitchFamily="34" charset="0"/>
              <a:buChar char="•"/>
            </a:pPr>
            <a:r>
              <a:rPr lang="en-US" b="0" i="0"/>
              <a:t>Fixed support: Reaction forces in the X- and Y-directions and moment about the Z-axis</a:t>
            </a:r>
          </a:p>
          <a:p>
            <a:pPr algn="l"/>
            <a:endParaRPr lang="en-US" b="0" i="0"/>
          </a:p>
          <a:p>
            <a:pPr algn="l"/>
            <a:endParaRPr lang="en-US" b="0" i="0"/>
          </a:p>
        </p:txBody>
      </p:sp>
      <p:sp>
        <p:nvSpPr>
          <p:cNvPr id="4" name="Slide Number Placeholder 3"/>
          <p:cNvSpPr>
            <a:spLocks noGrp="1"/>
          </p:cNvSpPr>
          <p:nvPr>
            <p:ph type="sldNum" sz="quarter" idx="5"/>
          </p:nvPr>
        </p:nvSpPr>
        <p:spPr/>
        <p:txBody>
          <a:bodyPr/>
          <a:lstStyle/>
          <a:p>
            <a:fld id="{27FDDAD7-A41A-4414-8211-C5E2AC7F93EC}" type="slidenum">
              <a:rPr lang="en-US" smtClean="0"/>
              <a:pPr/>
              <a:t>32</a:t>
            </a:fld>
            <a:endParaRPr lang="en-US"/>
          </a:p>
        </p:txBody>
      </p:sp>
    </p:spTree>
    <p:extLst>
      <p:ext uri="{BB962C8B-B14F-4D97-AF65-F5344CB8AC3E}">
        <p14:creationId xmlns:p14="http://schemas.microsoft.com/office/powerpoint/2010/main" val="35523761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a:solidFill>
                  <a:srgbClr val="FF0000"/>
                </a:solidFill>
              </a:rPr>
              <a:t>Using the equations of equilibrium, one can find algebraic equations of the unknown support reactions, these can be used to solve for the support reactions.</a:t>
            </a:r>
          </a:p>
          <a:p>
            <a:pPr algn="l"/>
            <a:endParaRPr lang="en-US">
              <a:solidFill>
                <a:srgbClr val="FF0000"/>
              </a:solidFill>
            </a:endParaRPr>
          </a:p>
          <a:p>
            <a:pPr algn="l"/>
            <a:endParaRPr lang="en-US">
              <a:solidFill>
                <a:srgbClr val="FF0000"/>
              </a:solidFill>
            </a:endParaRPr>
          </a:p>
          <a:p>
            <a:pPr algn="l"/>
            <a:r>
              <a:rPr lang="en-US">
                <a:solidFill>
                  <a:srgbClr val="FF0000"/>
                </a:solidFill>
              </a:rPr>
              <a:t>The slide shoes how the unknown support reactions of the beams were determined simply from the equations of equilibrium, so it can be concluded that these beams are statically determinate.</a:t>
            </a:r>
            <a:endParaRPr lang="en-DE">
              <a:solidFill>
                <a:srgbClr val="FF0000"/>
              </a:solidFill>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33</a:t>
            </a:fld>
            <a:endParaRPr lang="en-US"/>
          </a:p>
        </p:txBody>
      </p:sp>
    </p:spTree>
    <p:extLst>
      <p:ext uri="{BB962C8B-B14F-4D97-AF65-F5344CB8AC3E}">
        <p14:creationId xmlns:p14="http://schemas.microsoft.com/office/powerpoint/2010/main" val="36603897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a:solidFill>
                  <a:srgbClr val="FF0000"/>
                </a:solidFill>
              </a:rPr>
              <a:t>The slide shoes how the unknown support reactions cannot be determined from the equations of equilibrium as there are 4 unknowns but only 3 equations, so it can be concluded that this beam is statically indeterminate.</a:t>
            </a:r>
          </a:p>
          <a:p>
            <a:pPr algn="l"/>
            <a:endParaRPr lang="en-US">
              <a:solidFill>
                <a:srgbClr val="FF0000"/>
              </a:solidFill>
            </a:endParaRPr>
          </a:p>
          <a:p>
            <a:pPr algn="l"/>
            <a:r>
              <a:rPr lang="en-US">
                <a:solidFill>
                  <a:srgbClr val="FF0000"/>
                </a:solidFill>
              </a:rPr>
              <a:t>Since this structure is statically indeterminate, other methods need to be employed to determine the support reaction and other output variables like stress and strain.</a:t>
            </a:r>
            <a:endParaRPr lang="en-DE">
              <a:solidFill>
                <a:srgbClr val="FF0000"/>
              </a:solidFill>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34</a:t>
            </a:fld>
            <a:endParaRPr lang="en-US"/>
          </a:p>
        </p:txBody>
      </p:sp>
    </p:spTree>
    <p:extLst>
      <p:ext uri="{BB962C8B-B14F-4D97-AF65-F5344CB8AC3E}">
        <p14:creationId xmlns:p14="http://schemas.microsoft.com/office/powerpoint/2010/main" val="37830714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a:solidFill>
                  <a:srgbClr val="FF0000"/>
                </a:solidFill>
              </a:rPr>
              <a:t>Determine if the above structures are statically determinate or indeterminate.</a:t>
            </a:r>
          </a:p>
          <a:p>
            <a:pPr algn="l"/>
            <a:endParaRPr lang="en-US">
              <a:solidFill>
                <a:srgbClr val="FF0000"/>
              </a:solidFill>
            </a:endParaRPr>
          </a:p>
          <a:p>
            <a:pPr algn="l"/>
            <a:r>
              <a:rPr lang="en-US">
                <a:solidFill>
                  <a:srgbClr val="FF0000"/>
                </a:solidFill>
              </a:rPr>
              <a:t>Quiz answer: </a:t>
            </a:r>
          </a:p>
          <a:p>
            <a:pPr algn="l"/>
            <a:r>
              <a:rPr lang="en-US">
                <a:solidFill>
                  <a:srgbClr val="FF0000"/>
                </a:solidFill>
              </a:rPr>
              <a:t>Problem 1: determinate</a:t>
            </a:r>
          </a:p>
          <a:p>
            <a:pPr algn="l"/>
            <a:r>
              <a:rPr lang="en-US">
                <a:solidFill>
                  <a:srgbClr val="FF0000"/>
                </a:solidFill>
              </a:rPr>
              <a:t>Problem 2: indeterminate</a:t>
            </a:r>
          </a:p>
          <a:p>
            <a:pPr algn="l"/>
            <a:endParaRPr lang="en-US">
              <a:solidFill>
                <a:srgbClr val="FF0000"/>
              </a:solidFill>
            </a:endParaRPr>
          </a:p>
          <a:p>
            <a:pPr algn="l"/>
            <a:r>
              <a:rPr lang="en-US">
                <a:solidFill>
                  <a:srgbClr val="FF0000"/>
                </a:solidFill>
              </a:rPr>
              <a:t>The solutions can be found on the next slide.</a:t>
            </a:r>
            <a:endParaRPr lang="en-DE">
              <a:solidFill>
                <a:srgbClr val="FF0000"/>
              </a:solidFill>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35</a:t>
            </a:fld>
            <a:endParaRPr lang="en-US"/>
          </a:p>
        </p:txBody>
      </p:sp>
    </p:spTree>
    <p:extLst>
      <p:ext uri="{BB962C8B-B14F-4D97-AF65-F5344CB8AC3E}">
        <p14:creationId xmlns:p14="http://schemas.microsoft.com/office/powerpoint/2010/main" val="39616500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a:solidFill>
                  <a:srgbClr val="FF0000"/>
                </a:solidFill>
              </a:rPr>
              <a:t>First the free body diagram is created. In case of distributed loads, the load acting over the given length of the beam can be simplified to an equivalent point load acting at the center of its distribution.</a:t>
            </a:r>
          </a:p>
          <a:p>
            <a:pPr algn="l"/>
            <a:endParaRPr lang="en-US">
              <a:solidFill>
                <a:srgbClr val="FF0000"/>
              </a:solidFill>
            </a:endParaRPr>
          </a:p>
          <a:p>
            <a:pPr algn="l"/>
            <a:r>
              <a:rPr lang="en-US">
                <a:solidFill>
                  <a:srgbClr val="FF0000"/>
                </a:solidFill>
              </a:rPr>
              <a:t>Problem1: The solution to the reaction forces are shown on the slide. Hence the beam is statically determinate</a:t>
            </a:r>
          </a:p>
          <a:p>
            <a:pPr algn="l"/>
            <a:endParaRPr lang="en-US">
              <a:solidFill>
                <a:srgbClr val="FF0000"/>
              </a:solidFill>
            </a:endParaRPr>
          </a:p>
          <a:p>
            <a:pPr algn="l"/>
            <a:r>
              <a:rPr lang="en-US">
                <a:solidFill>
                  <a:srgbClr val="FF0000"/>
                </a:solidFill>
              </a:rPr>
              <a:t>Problem2: The solution cannot be determined as there are more unknowns than the number of equations. Hence the beam is statically indeterminate.</a:t>
            </a:r>
          </a:p>
          <a:p>
            <a:pPr algn="l"/>
            <a:endParaRPr lang="en-DE">
              <a:solidFill>
                <a:srgbClr val="FF0000"/>
              </a:solidFill>
            </a:endParaRPr>
          </a:p>
        </p:txBody>
      </p:sp>
      <p:sp>
        <p:nvSpPr>
          <p:cNvPr id="4" name="Slide Number Placeholder 3"/>
          <p:cNvSpPr>
            <a:spLocks noGrp="1"/>
          </p:cNvSpPr>
          <p:nvPr>
            <p:ph type="sldNum" sz="quarter" idx="5"/>
          </p:nvPr>
        </p:nvSpPr>
        <p:spPr/>
        <p:txBody>
          <a:bodyPr/>
          <a:lstStyle/>
          <a:p>
            <a:fld id="{27FDDAD7-A41A-4414-8211-C5E2AC7F93EC}" type="slidenum">
              <a:rPr lang="en-US" smtClean="0"/>
              <a:pPr/>
              <a:t>36</a:t>
            </a:fld>
            <a:endParaRPr lang="en-US"/>
          </a:p>
        </p:txBody>
      </p:sp>
    </p:spTree>
    <p:extLst>
      <p:ext uri="{BB962C8B-B14F-4D97-AF65-F5344CB8AC3E}">
        <p14:creationId xmlns:p14="http://schemas.microsoft.com/office/powerpoint/2010/main" val="249774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16798" indent="-275692"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02766"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543873"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1984980" indent="-220553"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42608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867193"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308299"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749406" indent="-220553"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pPr>
              <a:spcBef>
                <a:spcPct val="0"/>
              </a:spcBef>
              <a:spcAft>
                <a:spcPct val="0"/>
              </a:spcAft>
              <a:buClrTx/>
              <a:buSzTx/>
              <a:buFontTx/>
              <a:buNone/>
            </a:pPr>
            <a:fld id="{0E79FD66-A7CF-41BF-AD4F-6D6F5E3643FA}" type="slidenum">
              <a:rPr lang="en-GB">
                <a:latin typeface="Times New Roman" panose="02020603050405020304" pitchFamily="18" charset="0"/>
              </a:rPr>
              <a:pPr>
                <a:spcBef>
                  <a:spcPct val="0"/>
                </a:spcBef>
                <a:spcAft>
                  <a:spcPct val="0"/>
                </a:spcAft>
                <a:buClrTx/>
                <a:buSzTx/>
                <a:buFontTx/>
                <a:buNone/>
              </a:pPr>
              <a:t>4</a:t>
            </a:fld>
            <a:endParaRPr lang="en-GB">
              <a:latin typeface="Times New Roman" panose="02020603050405020304" pitchFamily="18" charset="0"/>
            </a:endParaRPr>
          </a:p>
        </p:txBody>
      </p:sp>
      <p:sp>
        <p:nvSpPr>
          <p:cNvPr id="28675" name="Rectangle 2"/>
          <p:cNvSpPr>
            <a:spLocks noGrp="1" noRot="1" noChangeAspect="1" noChangeArrowheads="1" noTextEdit="1"/>
          </p:cNvSpPr>
          <p:nvPr>
            <p:ph type="sldImg"/>
          </p:nvPr>
        </p:nvSpPr>
        <p:spPr>
          <a:xfrm>
            <a:off x="2697163" y="509588"/>
            <a:ext cx="4533900" cy="2551112"/>
          </a:xfrm>
          <a:ln/>
        </p:spPr>
      </p:sp>
      <p:sp>
        <p:nvSpPr>
          <p:cNvPr id="286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z="900"/>
          </a:p>
        </p:txBody>
      </p:sp>
    </p:spTree>
    <p:extLst>
      <p:ext uri="{BB962C8B-B14F-4D97-AF65-F5344CB8AC3E}">
        <p14:creationId xmlns:p14="http://schemas.microsoft.com/office/powerpoint/2010/main" val="2863869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GB" b="0">
                <a:solidFill>
                  <a:schemeClr val="accent1"/>
                </a:solidFill>
              </a:rPr>
              <a:t>Structural Analysis </a:t>
            </a:r>
            <a:r>
              <a:rPr lang="en-GB" b="0"/>
              <a:t>is carried out in order to </a:t>
            </a:r>
            <a:r>
              <a:rPr lang="en-GB" b="0">
                <a:solidFill>
                  <a:schemeClr val="accent1"/>
                </a:solidFill>
              </a:rPr>
              <a:t>understand the behaviour </a:t>
            </a:r>
            <a:r>
              <a:rPr lang="en-GB" b="0"/>
              <a:t>of structures </a:t>
            </a:r>
            <a:r>
              <a:rPr lang="en-GB" b="0">
                <a:solidFill>
                  <a:schemeClr val="accent1"/>
                </a:solidFill>
              </a:rPr>
              <a:t>when forces</a:t>
            </a:r>
            <a:r>
              <a:rPr lang="en-GB" b="0"/>
              <a:t> are exerted on them.</a:t>
            </a:r>
          </a:p>
          <a:p>
            <a:pPr>
              <a:lnSpc>
                <a:spcPct val="150000"/>
              </a:lnSpc>
            </a:pPr>
            <a:endParaRPr lang="en-GB" b="0"/>
          </a:p>
          <a:p>
            <a:pPr>
              <a:lnSpc>
                <a:spcPct val="150000"/>
              </a:lnSpc>
            </a:pPr>
            <a:r>
              <a:rPr lang="en-GB" b="0"/>
              <a:t>This structural analysis methodology can be summarised through the following steps:</a:t>
            </a:r>
          </a:p>
          <a:p>
            <a:pPr>
              <a:lnSpc>
                <a:spcPct val="150000"/>
              </a:lnSpc>
            </a:pPr>
            <a:endParaRPr lang="en-GB" sz="200" b="0"/>
          </a:p>
          <a:p>
            <a:pPr marL="285750" indent="-285750">
              <a:lnSpc>
                <a:spcPct val="150000"/>
              </a:lnSpc>
              <a:buFont typeface="Arial" panose="020B0604020202020204" pitchFamily="34" charset="0"/>
              <a:buChar char="•"/>
            </a:pPr>
            <a:r>
              <a:rPr lang="en-US" b="0"/>
              <a:t>The process starts off with designing the geometry and defining the material of our structure. In this lecture unit for example we will be focusing on beams. </a:t>
            </a:r>
          </a:p>
          <a:p>
            <a:pPr marL="285750" indent="-285750">
              <a:lnSpc>
                <a:spcPct val="150000"/>
              </a:lnSpc>
              <a:buFont typeface="Arial" panose="020B0604020202020204" pitchFamily="34" charset="0"/>
              <a:buChar char="•"/>
            </a:pPr>
            <a:r>
              <a:rPr lang="en-US" b="0"/>
              <a:t>Pre-processing involves defining the boundary conditions. These include loading conditions (like force, torsion, etc.) and supports (like fixed, hinged, etc.), and connecting mechanisms.</a:t>
            </a:r>
          </a:p>
          <a:p>
            <a:pPr marL="285750" indent="-285750">
              <a:lnSpc>
                <a:spcPct val="150000"/>
              </a:lnSpc>
              <a:buFont typeface="Arial" panose="020B0604020202020204" pitchFamily="34" charset="0"/>
              <a:buChar char="•"/>
            </a:pPr>
            <a:r>
              <a:rPr lang="en-US" b="0"/>
              <a:t>Once the geometry and loading conditions have been setup the appropriate method to solve the problem needs to be decided. This can be analytical also known as hand-calculation, which means the exact solution is found for the problem or numerical, such as the Finite Element Method which are approximate solution computed by computers. The selection of the method depends on the model complexity and the available resources. In this lecture unit both methods will be covered for a cantilever beam.</a:t>
            </a:r>
          </a:p>
          <a:p>
            <a:pPr marL="285750" indent="-285750">
              <a:lnSpc>
                <a:spcPct val="150000"/>
              </a:lnSpc>
              <a:buFont typeface="Arial" panose="020B0604020202020204" pitchFamily="34" charset="0"/>
              <a:buChar char="•"/>
            </a:pPr>
            <a:r>
              <a:rPr lang="en-US" b="0"/>
              <a:t>Once the problem has been solved, we move on to postprocessing. Here the required outputs like displacement, stress and strain can be gathered and evaluated. </a:t>
            </a:r>
          </a:p>
          <a:p>
            <a:pPr marL="285750" indent="-285750">
              <a:lnSpc>
                <a:spcPct val="150000"/>
              </a:lnSpc>
              <a:buFont typeface="Arial" panose="020B0604020202020204" pitchFamily="34" charset="0"/>
              <a:buChar char="•"/>
            </a:pPr>
            <a:r>
              <a:rPr lang="en-US" b="0"/>
              <a:t>The last but important step, which is too often forgotten, is to validate the resulting outputs and check if they make sense. For example, are the magnitude of the results in the expected range or are they too large or too small, does the analytical solution and numerical solution match? </a:t>
            </a:r>
          </a:p>
          <a:p>
            <a:pPr marL="0" indent="0">
              <a:lnSpc>
                <a:spcPct val="150000"/>
              </a:lnSpc>
              <a:buFont typeface="Arial" panose="020B0604020202020204" pitchFamily="34" charset="0"/>
              <a:buNone/>
            </a:pPr>
            <a:endParaRPr lang="en-US" b="0"/>
          </a:p>
          <a:p>
            <a:pPr marL="0" indent="0">
              <a:lnSpc>
                <a:spcPct val="150000"/>
              </a:lnSpc>
              <a:buFont typeface="Arial" panose="020B0604020202020204" pitchFamily="34" charset="0"/>
              <a:buNone/>
            </a:pPr>
            <a:r>
              <a:rPr lang="en-US" b="0"/>
              <a:t>As the wheel schema suggests, this process can be iterative and can take several cycles of repetition before the required end results are met. This can be very different and depend on design requirements, cost constraints, weight limitation, etc.</a:t>
            </a:r>
            <a:endParaRPr lang="en-GB" b="0"/>
          </a:p>
          <a:p>
            <a:endParaRPr lang="en-DE"/>
          </a:p>
        </p:txBody>
      </p:sp>
      <p:sp>
        <p:nvSpPr>
          <p:cNvPr id="4" name="Slide Number Placeholder 3"/>
          <p:cNvSpPr>
            <a:spLocks noGrp="1"/>
          </p:cNvSpPr>
          <p:nvPr>
            <p:ph type="sldNum" sz="quarter" idx="5"/>
          </p:nvPr>
        </p:nvSpPr>
        <p:spPr/>
        <p:txBody>
          <a:bodyPr/>
          <a:lstStyle/>
          <a:p>
            <a:fld id="{27FDDAD7-A41A-4414-8211-C5E2AC7F93EC}" type="slidenum">
              <a:rPr lang="en-US" smtClean="0"/>
              <a:pPr/>
              <a:t>5</a:t>
            </a:fld>
            <a:endParaRPr lang="en-US"/>
          </a:p>
        </p:txBody>
      </p:sp>
    </p:spTree>
    <p:extLst>
      <p:ext uri="{BB962C8B-B14F-4D97-AF65-F5344CB8AC3E}">
        <p14:creationId xmlns:p14="http://schemas.microsoft.com/office/powerpoint/2010/main" val="291425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a:t>As mentioned earlier, the focus of this lecture unit will be on beams. </a:t>
            </a:r>
          </a:p>
          <a:p>
            <a:endParaRPr lang="en-US" b="0"/>
          </a:p>
          <a:p>
            <a:r>
              <a:rPr lang="en-US" b="0"/>
              <a:t>Beams are structural elements that undergo lateral (to their axis) loading in the form of forces or moments causing them to experience tension, compression, bending and torsion. </a:t>
            </a:r>
          </a:p>
          <a:p>
            <a:endParaRPr lang="en-US" b="0"/>
          </a:p>
          <a:p>
            <a:r>
              <a:rPr lang="en-US" b="0"/>
              <a:t>Beam-like elements are present in all types of structures which can be observed in day-to-day life. Some of these can be seen in the picture of the slides such as, bicycle frames, bridges, cranes but also bookshelves,  </a:t>
            </a:r>
            <a:r>
              <a:rPr lang="en-US" b="0" err="1"/>
              <a:t>etc</a:t>
            </a:r>
            <a:r>
              <a:rPr lang="en-US" b="0"/>
              <a:t>). </a:t>
            </a:r>
          </a:p>
          <a:p>
            <a:endParaRPr lang="en-US" b="0"/>
          </a:p>
          <a:p>
            <a:r>
              <a:rPr lang="en-US" b="0"/>
              <a:t>Each of these beam examples have a different type of loading. For example, a bicycle frame has loading only at specific areas of the frame whereas a bridge has a distributed load (due to vehicles, humans, etc.) through out its length. </a:t>
            </a:r>
          </a:p>
          <a:p>
            <a:endParaRPr lang="en-US" b="0"/>
          </a:p>
          <a:p>
            <a:r>
              <a:rPr lang="en-US" b="0"/>
              <a:t>In addition to geometry, it is important to define the material of the design. The impact of change of material will be discussed at a later stage in this lecture unit.</a:t>
            </a:r>
          </a:p>
          <a:p>
            <a:endParaRPr lang="en-US" b="0"/>
          </a:p>
          <a:p>
            <a:r>
              <a:rPr lang="en-US" b="0"/>
              <a:t>This  loading is the first “input”, which we are going to explore as we progress through our structural analysis wheel now that we have identified our geometry of interest. </a:t>
            </a:r>
            <a:endParaRPr lang="en-DE" b="0"/>
          </a:p>
        </p:txBody>
      </p:sp>
      <p:sp>
        <p:nvSpPr>
          <p:cNvPr id="4" name="Slide Number Placeholder 3"/>
          <p:cNvSpPr>
            <a:spLocks noGrp="1"/>
          </p:cNvSpPr>
          <p:nvPr>
            <p:ph type="sldNum" sz="quarter" idx="5"/>
          </p:nvPr>
        </p:nvSpPr>
        <p:spPr/>
        <p:txBody>
          <a:bodyPr/>
          <a:lstStyle/>
          <a:p>
            <a:fld id="{27FDDAD7-A41A-4414-8211-C5E2AC7F93EC}" type="slidenum">
              <a:rPr lang="en-US" smtClean="0"/>
              <a:pPr/>
              <a:t>6</a:t>
            </a:fld>
            <a:endParaRPr lang="en-US"/>
          </a:p>
        </p:txBody>
      </p:sp>
    </p:spTree>
    <p:extLst>
      <p:ext uri="{BB962C8B-B14F-4D97-AF65-F5344CB8AC3E}">
        <p14:creationId xmlns:p14="http://schemas.microsoft.com/office/powerpoint/2010/main" val="3018618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CA3241E7-A6F8-48A4-91B6-D8AB46CC4EB5}" type="slidenum">
              <a:rPr lang="en-GB" sz="1200">
                <a:latin typeface="Times New Roman" panose="02020603050405020304" pitchFamily="18" charset="0"/>
              </a:rPr>
              <a:pPr algn="r"/>
              <a:t>7</a:t>
            </a:fld>
            <a:endParaRPr lang="en-GB" sz="1200">
              <a:latin typeface="Times New Roman" panose="02020603050405020304" pitchFamily="18" charset="0"/>
            </a:endParaRPr>
          </a:p>
        </p:txBody>
      </p:sp>
      <p:sp>
        <p:nvSpPr>
          <p:cNvPr id="33795" name="Rectangle 2"/>
          <p:cNvSpPr>
            <a:spLocks noGrp="1" noRot="1" noChangeAspect="1" noChangeArrowheads="1" noTextEdit="1"/>
          </p:cNvSpPr>
          <p:nvPr>
            <p:ph type="sldImg"/>
          </p:nvPr>
        </p:nvSpPr>
        <p:spPr>
          <a:xfrm>
            <a:off x="182563" y="731838"/>
            <a:ext cx="6518275" cy="3667125"/>
          </a:xfrm>
          <a:solidFill>
            <a:srgbClr val="FFFFFF"/>
          </a:solidFill>
          <a:ln/>
        </p:spPr>
      </p:sp>
      <p:sp>
        <p:nvSpPr>
          <p:cNvPr id="33796" name="Rectangle 3"/>
          <p:cNvSpPr>
            <a:spLocks noGrp="1" noChangeArrowheads="1"/>
          </p:cNvSpPr>
          <p:nvPr>
            <p:ph type="body" idx="1"/>
          </p:nvPr>
        </p:nvSpPr>
        <p:spPr>
          <a:xfrm>
            <a:off x="915988" y="4643438"/>
            <a:ext cx="5038725" cy="4398962"/>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0"/>
              <a:t>Loads and supports, which are going to explore in the next few slides, form an integral part of the boundary condition of a structural problem. There are different types of loading that a structure can undergo, with the most common type of loading being a force load.  Force loads can be divided into two main categories: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900"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a:t>Point Loads: These are loads applied at a specific point. These can be single component or multi component loads. In reality point loads do not exist, they are simply loads applied to an infinitesimally small area which can be approximated to a point. E.g. a person sitting on a bicycle could be approximated to a point load.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900"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b="0"/>
              <a:t>Distributed Loads: These are loads applied over a length or area. They can be uniform or non-uniformly distributed. E.g. cars on a bridge constitute a distributed loading condition.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900"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900" b="0"/>
              <a:t>Loading alone is not sufficient to the define a structural problem because without restricting the movement of the structure in some capacity, we would be looking at mechanism in motion (e.g. moving machines). Therefore something is required to restrict the motion of the structure which is subjected to load, this is known as a support. </a:t>
            </a:r>
          </a:p>
          <a:p>
            <a:pPr algn="ctr"/>
            <a:endParaRPr lang="en-GB" sz="900"/>
          </a:p>
        </p:txBody>
      </p:sp>
    </p:spTree>
    <p:extLst>
      <p:ext uri="{BB962C8B-B14F-4D97-AF65-F5344CB8AC3E}">
        <p14:creationId xmlns:p14="http://schemas.microsoft.com/office/powerpoint/2010/main" val="2499421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txBox="1">
            <a:spLocks noGrp="1" noChangeArrowheads="1"/>
          </p:cNvSpPr>
          <p:nvPr/>
        </p:nvSpPr>
        <p:spPr bwMode="auto">
          <a:xfrm>
            <a:off x="3894138" y="9283700"/>
            <a:ext cx="2976562"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fld id="{CA3241E7-A6F8-48A4-91B6-D8AB46CC4EB5}" type="slidenum">
              <a:rPr lang="en-GB" sz="1200">
                <a:latin typeface="Times New Roman" panose="02020603050405020304" pitchFamily="18" charset="0"/>
              </a:rPr>
              <a:pPr algn="r"/>
              <a:t>8</a:t>
            </a:fld>
            <a:endParaRPr lang="en-GB" sz="1200">
              <a:latin typeface="Times New Roman" panose="02020603050405020304" pitchFamily="18" charset="0"/>
            </a:endParaRPr>
          </a:p>
        </p:txBody>
      </p:sp>
      <p:sp>
        <p:nvSpPr>
          <p:cNvPr id="33795" name="Rectangle 2"/>
          <p:cNvSpPr>
            <a:spLocks noGrp="1" noRot="1" noChangeAspect="1" noChangeArrowheads="1" noTextEdit="1"/>
          </p:cNvSpPr>
          <p:nvPr>
            <p:ph type="sldImg"/>
          </p:nvPr>
        </p:nvSpPr>
        <p:spPr>
          <a:xfrm>
            <a:off x="182563" y="731838"/>
            <a:ext cx="6518275" cy="3667125"/>
          </a:xfrm>
          <a:solidFill>
            <a:srgbClr val="FFFFFF"/>
          </a:solidFill>
          <a:ln/>
        </p:spPr>
      </p:sp>
      <p:sp>
        <p:nvSpPr>
          <p:cNvPr id="33796" name="Rectangle 3"/>
          <p:cNvSpPr>
            <a:spLocks noGrp="1" noChangeArrowheads="1"/>
          </p:cNvSpPr>
          <p:nvPr>
            <p:ph type="body" idx="1"/>
          </p:nvPr>
        </p:nvSpPr>
        <p:spPr>
          <a:xfrm>
            <a:off x="915988" y="4643438"/>
            <a:ext cx="5038725" cy="4398962"/>
          </a:xfrm>
          <a:solidFill>
            <a:srgbClr val="FFFFFF"/>
          </a:solidFill>
          <a:ln/>
          <a:extLst>
            <a:ext uri="{91240B29-F687-4F45-9708-019B960494DF}">
              <a14:hiddenLine xmlns:a14="http://schemas.microsoft.com/office/drawing/2010/main" w="9525">
                <a:solidFill>
                  <a:srgbClr val="000000"/>
                </a:solidFill>
                <a:miter lim="800000"/>
                <a:headEnd/>
                <a:tailEnd/>
              </a14:hiddenLine>
            </a:ext>
          </a:extLst>
        </p:spPr>
        <p:txBody>
          <a:bodyPr lIns="91426" tIns="45713" rIns="91426" bIns="45713"/>
          <a:lstStyle/>
          <a:p>
            <a:pPr algn="l"/>
            <a:r>
              <a:rPr lang="en-GB" sz="900" b="0"/>
              <a:t>Supports limit the degree of freedom of a structure which means they remove the ability of an object to move in the 3d space. In this slide, three common types of supports along with their degrees of freedom have been described. If a degree of freedom is zero, it means that this type of motion is restricted. </a:t>
            </a:r>
          </a:p>
          <a:p>
            <a:pPr algn="l"/>
            <a:endParaRPr lang="en-GB" sz="900" b="0"/>
          </a:p>
          <a:p>
            <a:pPr algn="l"/>
            <a:r>
              <a:rPr lang="en-GB" sz="900" b="0"/>
              <a:t>There are three main kind of supports which are used in structural analysis:</a:t>
            </a:r>
          </a:p>
          <a:p>
            <a:pPr algn="l"/>
            <a:endParaRPr lang="en-GB" sz="900" b="0"/>
          </a:p>
          <a:p>
            <a:pPr marL="171450" indent="-171450" algn="l">
              <a:buFont typeface="Arial" panose="020B0604020202020204" pitchFamily="34" charset="0"/>
              <a:buChar char="•"/>
            </a:pPr>
            <a:r>
              <a:rPr lang="en-GB" sz="900" b="0"/>
              <a:t>Fixed support limits all displacements and rotations </a:t>
            </a:r>
          </a:p>
          <a:p>
            <a:pPr marL="171450" indent="-171450" algn="l">
              <a:buFont typeface="Arial" panose="020B0604020202020204" pitchFamily="34" charset="0"/>
              <a:buChar char="•"/>
            </a:pPr>
            <a:r>
              <a:rPr lang="en-GB" sz="900" b="0"/>
              <a:t>Pinned support limits all displacement but allows rotation about the z-axis.</a:t>
            </a:r>
          </a:p>
          <a:p>
            <a:pPr marL="171450" indent="-171450" algn="l">
              <a:buFont typeface="Arial" panose="020B0604020202020204" pitchFamily="34" charset="0"/>
              <a:buChar char="•"/>
            </a:pPr>
            <a:r>
              <a:rPr lang="en-GB" sz="900" b="0"/>
              <a:t>Rolled support limits translation perpendicular to the length of the beam</a:t>
            </a:r>
          </a:p>
          <a:p>
            <a:pPr algn="l"/>
            <a:endParaRPr lang="en-GB" sz="900" b="0"/>
          </a:p>
          <a:p>
            <a:pPr algn="l"/>
            <a:endParaRPr lang="en-GB" sz="900" b="0"/>
          </a:p>
        </p:txBody>
      </p:sp>
    </p:spTree>
    <p:extLst>
      <p:ext uri="{BB962C8B-B14F-4D97-AF65-F5344CB8AC3E}">
        <p14:creationId xmlns:p14="http://schemas.microsoft.com/office/powerpoint/2010/main" val="863030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0"/>
              <a:t>The supports presented earlier can be combined in different ways to fix a structure and limit its degrees of freedom. The total degrees of freedom (DOF) of a given structure must be &lt;=0, otherwise the structure can undergo rigid body motion.</a:t>
            </a:r>
          </a:p>
          <a:p>
            <a:pPr algn="l"/>
            <a:endParaRPr lang="en-GB" b="0" i="1"/>
          </a:p>
          <a:p>
            <a:pPr algn="l"/>
            <a:r>
              <a:rPr lang="en-GB" b="0" i="0"/>
              <a:t>3 common type of support scenarios that are used in beams are:</a:t>
            </a:r>
          </a:p>
          <a:p>
            <a:pPr marL="171450" indent="-171450" algn="l">
              <a:buFont typeface="Arial" panose="020B0604020202020204" pitchFamily="34" charset="0"/>
              <a:buChar char="•"/>
            </a:pPr>
            <a:r>
              <a:rPr lang="en-GB" b="0" i="0"/>
              <a:t>Simply Supported: It has a hinged support on one end and a roller support on the other.</a:t>
            </a:r>
          </a:p>
          <a:p>
            <a:pPr marL="171450" indent="-171450" algn="l">
              <a:buFont typeface="Arial" panose="020B0604020202020204" pitchFamily="34" charset="0"/>
              <a:buChar char="•"/>
            </a:pPr>
            <a:r>
              <a:rPr lang="en-GB" b="0" i="0"/>
              <a:t>Cantilever: It has a fixed support on one end and the other end is free.</a:t>
            </a:r>
          </a:p>
          <a:p>
            <a:pPr marL="171450" indent="-171450" algn="l">
              <a:buFont typeface="Arial" panose="020B0604020202020204" pitchFamily="34" charset="0"/>
              <a:buChar char="•"/>
            </a:pPr>
            <a:r>
              <a:rPr lang="en-GB" b="0" i="0"/>
              <a:t>Fixed: It has fixed supports on both ends.</a:t>
            </a:r>
          </a:p>
          <a:p>
            <a:pPr algn="l"/>
            <a:endParaRPr lang="en-US" b="0" i="0"/>
          </a:p>
          <a:p>
            <a:r>
              <a:rPr lang="en-US"/>
              <a:t>Note: Quiz question here is to engage students to think of real-world examples of beams and how they examples can be classified.</a:t>
            </a:r>
          </a:p>
        </p:txBody>
      </p:sp>
      <p:sp>
        <p:nvSpPr>
          <p:cNvPr id="4" name="Slide Number Placeholder 3"/>
          <p:cNvSpPr>
            <a:spLocks noGrp="1"/>
          </p:cNvSpPr>
          <p:nvPr>
            <p:ph type="sldNum" sz="quarter" idx="5"/>
          </p:nvPr>
        </p:nvSpPr>
        <p:spPr/>
        <p:txBody>
          <a:bodyPr/>
          <a:lstStyle/>
          <a:p>
            <a:fld id="{27FDDAD7-A41A-4414-8211-C5E2AC7F93EC}" type="slidenum">
              <a:rPr lang="en-US" smtClean="0"/>
              <a:pPr/>
              <a:t>9</a:t>
            </a:fld>
            <a:endParaRPr lang="en-US"/>
          </a:p>
        </p:txBody>
      </p:sp>
    </p:spTree>
    <p:extLst>
      <p:ext uri="{BB962C8B-B14F-4D97-AF65-F5344CB8AC3E}">
        <p14:creationId xmlns:p14="http://schemas.microsoft.com/office/powerpoint/2010/main" val="30029347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mailto:education@ansys.com" TargetMode="External"/><Relationship Id="rId2" Type="http://schemas.openxmlformats.org/officeDocument/2006/relationships/hyperlink" Target="http://www.ansys.com/education-resources"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914400"/>
            <a:ext cx="5394325" cy="1449388"/>
          </a:xfrm>
          <a:prstGeom prst="rect">
            <a:avLst/>
          </a:prstGeom>
        </p:spPr>
        <p:txBody>
          <a:bodyPr>
            <a:normAutofit/>
          </a:bodyPr>
          <a:lstStyle>
            <a:lvl1pPr marL="0" indent="0">
              <a:buNone/>
              <a:defRPr sz="32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2667000"/>
            <a:ext cx="5394325" cy="848315"/>
          </a:xfrm>
          <a:prstGeom prst="rect">
            <a:avLst/>
          </a:prstGeom>
        </p:spPr>
        <p:txBody>
          <a:bodyPr anchor="t">
            <a:normAutofit/>
          </a:bodyPr>
          <a:lstStyle>
            <a:lvl1pPr marL="0" indent="0">
              <a:buNone/>
              <a:defRPr sz="2000" b="0" i="0">
                <a:solidFill>
                  <a:schemeClr val="accent3"/>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r>
              <a:rPr lang="en-US"/>
              <a:t>Click to edit Master text styles</a:t>
            </a:r>
          </a:p>
        </p:txBody>
      </p:sp>
      <p:sp>
        <p:nvSpPr>
          <p:cNvPr id="7" name="TextBox 6">
            <a:extLst>
              <a:ext uri="{FF2B5EF4-FFF2-40B4-BE49-F238E27FC236}">
                <a16:creationId xmlns:a16="http://schemas.microsoft.com/office/drawing/2014/main" id="{86191E51-6FFC-4231-97E9-4C436119983B}"/>
              </a:ext>
            </a:extLst>
          </p:cNvPr>
          <p:cNvSpPr txBox="1"/>
          <p:nvPr userDrawn="1"/>
        </p:nvSpPr>
        <p:spPr>
          <a:xfrm>
            <a:off x="7848600" y="6477000"/>
            <a:ext cx="1371600" cy="276999"/>
          </a:xfrm>
          <a:prstGeom prst="rect">
            <a:avLst/>
          </a:prstGeom>
          <a:noFill/>
        </p:spPr>
        <p:txBody>
          <a:bodyPr wrap="square" rtlCol="0">
            <a:spAutoFit/>
          </a:bodyPr>
          <a:lstStyle/>
          <a:p>
            <a:r>
              <a:rPr lang="en-US" sz="1200">
                <a:solidFill>
                  <a:schemeClr val="tx2"/>
                </a:solidFill>
              </a:rPr>
              <a:t>©2022 ANSYS, Inc.</a:t>
            </a:r>
          </a:p>
        </p:txBody>
      </p:sp>
      <p:pic>
        <p:nvPicPr>
          <p:cNvPr id="4" name="Picture 3">
            <a:extLst>
              <a:ext uri="{FF2B5EF4-FFF2-40B4-BE49-F238E27FC236}">
                <a16:creationId xmlns:a16="http://schemas.microsoft.com/office/drawing/2014/main" id="{0FB2B4FF-33C6-40DD-AB9C-143E7CEDFA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292240569"/>
      </p:ext>
    </p:extLst>
  </p:cSld>
  <p:clrMapOvr>
    <a:masterClrMapping/>
  </p:clrMapOvr>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r>
              <a:rPr lang="en-US"/>
              <a:t>Click icon to add media</a:t>
            </a:r>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12417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a:t>160x147 logo</a:t>
            </a:r>
          </a:p>
          <a:p>
            <a:endParaRPr lang="en-US"/>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pyright P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63357E3-4FE4-4164-A381-204B98DEEAB8}"/>
              </a:ext>
            </a:extLst>
          </p:cNvPr>
          <p:cNvSpPr>
            <a:spLocks noGrp="1"/>
          </p:cNvSpPr>
          <p:nvPr>
            <p:ph type="sldNum" sz="quarter" idx="10"/>
          </p:nvPr>
        </p:nvSpPr>
        <p:spPr/>
        <p:txBody>
          <a:bodyPr/>
          <a:lstStyle/>
          <a:p>
            <a:fld id="{F0D23093-2AB0-F74C-B865-1A12A15B650E}" type="slidenum">
              <a:rPr lang="en-US" smtClean="0"/>
              <a:pPr/>
              <a:t>‹#›</a:t>
            </a:fld>
            <a:endParaRPr lang="en-US"/>
          </a:p>
        </p:txBody>
      </p:sp>
      <p:sp>
        <p:nvSpPr>
          <p:cNvPr id="4" name="TextBox 3">
            <a:extLst>
              <a:ext uri="{FF2B5EF4-FFF2-40B4-BE49-F238E27FC236}">
                <a16:creationId xmlns:a16="http://schemas.microsoft.com/office/drawing/2014/main" id="{E6AEF1B2-1440-4FE5-8C1B-C291F424F993}"/>
              </a:ext>
            </a:extLst>
          </p:cNvPr>
          <p:cNvSpPr txBox="1"/>
          <p:nvPr userDrawn="1"/>
        </p:nvSpPr>
        <p:spPr>
          <a:xfrm>
            <a:off x="533400" y="609600"/>
            <a:ext cx="10972800" cy="3552832"/>
          </a:xfrm>
          <a:prstGeom prst="rect">
            <a:avLst/>
          </a:prstGeom>
          <a:noFill/>
        </p:spPr>
        <p:txBody>
          <a:bodyPr wrap="square" rtlCol="0">
            <a:spAutoFit/>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400" b="1" dirty="0">
                <a:effectLst/>
                <a:latin typeface="+mj-lt"/>
                <a:ea typeface="Calibri" panose="020F0502020204030204" pitchFamily="34" charset="0"/>
                <a:cs typeface="Times New Roman" panose="02020603050405020304" pitchFamily="18" charset="0"/>
              </a:rPr>
              <a:t>© </a:t>
            </a:r>
            <a:r>
              <a:rPr lang="en-US" sz="1400" dirty="0">
                <a:solidFill>
                  <a:srgbClr val="000000"/>
                </a:solidFill>
                <a:effectLst/>
                <a:latin typeface="+mj-lt"/>
                <a:ea typeface="Times New Roman" panose="02020603050405020304" pitchFamily="18" charset="0"/>
                <a:cs typeface="Times New Roman" panose="02020603050405020304" pitchFamily="18" charset="0"/>
              </a:rPr>
              <a:t>2022 ANSYS, Inc. All rights reserved.</a:t>
            </a:r>
          </a:p>
          <a:p>
            <a:pPr marL="0" marR="0">
              <a:lnSpc>
                <a:spcPct val="107000"/>
              </a:lnSpc>
              <a:spcBef>
                <a:spcPts val="0"/>
              </a:spcBef>
              <a:spcAft>
                <a:spcPts val="0"/>
              </a:spcAft>
            </a:pPr>
            <a:endParaRPr lang="en-US" sz="1600" b="1"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Use and Reproduction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The content used in this resource </a:t>
            </a:r>
            <a:r>
              <a:rPr lang="en-US" sz="1400" dirty="0">
                <a:solidFill>
                  <a:srgbClr val="201F1E"/>
                </a:solidFill>
                <a:effectLst/>
                <a:latin typeface="+mj-lt"/>
                <a:ea typeface="Times New Roman" panose="02020603050405020304" pitchFamily="18" charset="0"/>
                <a:cs typeface="Times New Roman" panose="02020603050405020304" pitchFamily="18" charset="0"/>
              </a:rPr>
              <a:t>may only be used or reproduced for teaching purposes; and any commercial use is strictly prohibited.</a:t>
            </a:r>
            <a:r>
              <a:rPr lang="en-US" sz="1400" i="1" dirty="0">
                <a:solidFill>
                  <a:srgbClr val="201F1E"/>
                </a:solidFill>
                <a:effectLst/>
                <a:latin typeface="+mj-lt"/>
                <a:ea typeface="Times New Roman" panose="02020603050405020304" pitchFamily="18"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Document Information</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This lecture unit is part of a set of teaching resources to help introduce students to structures, fluids, or heat transfer (physics areas supported by Ansys Discovery).</a:t>
            </a: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 </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b="1" dirty="0">
                <a:effectLst/>
                <a:latin typeface="+mj-lt"/>
                <a:ea typeface="Calibri" panose="020F0502020204030204" pitchFamily="34" charset="0"/>
                <a:cs typeface="Times New Roman" panose="02020603050405020304" pitchFamily="18" charset="0"/>
              </a:rPr>
              <a:t>Ansys Education Resources</a:t>
            </a:r>
            <a:endParaRPr lang="en-US" sz="1400" dirty="0">
              <a:effectLst/>
              <a:latin typeface="+mj-lt"/>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400" dirty="0">
                <a:effectLst/>
                <a:latin typeface="+mj-lt"/>
                <a:ea typeface="Calibri" panose="020F0502020204030204" pitchFamily="34" charset="0"/>
                <a:cs typeface="Times New Roman" panose="02020603050405020304" pitchFamily="18" charset="0"/>
              </a:rPr>
              <a:t>To access more undergraduate education resources, including lecture presentations with notes, exercises with worked solutions, microprojects, real life examples and more, visit </a:t>
            </a:r>
            <a:r>
              <a:rPr lang="en-US" sz="1400" dirty="0">
                <a:effectLst/>
                <a:latin typeface="+mj-lt"/>
                <a:ea typeface="Calibri" panose="020F0502020204030204" pitchFamily="34" charset="0"/>
                <a:cs typeface="Times New Roman" panose="02020603050405020304" pitchFamily="18" charset="0"/>
                <a:hlinkClick r:id="rId2"/>
              </a:rPr>
              <a:t>www.ansys.com/education-resources</a:t>
            </a:r>
            <a:r>
              <a:rPr lang="en-US" sz="1400" dirty="0">
                <a:effectLst/>
                <a:latin typeface="+mj-lt"/>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400" dirty="0">
              <a:effectLst/>
              <a:latin typeface="+mj-lt"/>
              <a:ea typeface="Calibri" panose="020F0502020204030204" pitchFamily="34" charset="0"/>
              <a:cs typeface="Times New Roman" panose="02020603050405020304" pitchFamily="18" charset="0"/>
            </a:endParaRPr>
          </a:p>
          <a:p>
            <a:r>
              <a:rPr lang="en-US" sz="1400" b="1" i="0" u="none" strike="noStrike" baseline="0" dirty="0">
                <a:solidFill>
                  <a:srgbClr val="000000"/>
                </a:solidFill>
                <a:latin typeface="Calibri" panose="020F0502020204030204" pitchFamily="34" charset="0"/>
              </a:rPr>
              <a:t>Feedback </a:t>
            </a:r>
            <a:endParaRPr lang="en-US" sz="1400" b="0" i="0" u="none" strike="noStrike" baseline="0" dirty="0">
              <a:solidFill>
                <a:srgbClr val="000000"/>
              </a:solidFill>
              <a:latin typeface="Calibri" panose="020F0502020204030204" pitchFamily="34" charset="0"/>
            </a:endParaRPr>
          </a:p>
          <a:p>
            <a:r>
              <a:rPr lang="en-US" sz="1400" b="0" i="0" u="none" strike="noStrike" baseline="0" dirty="0">
                <a:solidFill>
                  <a:srgbClr val="000000"/>
                </a:solidFill>
                <a:latin typeface="Calibri" panose="020F0502020204030204" pitchFamily="34" charset="0"/>
              </a:rPr>
              <a:t>If you notice any errors in this resource or need to get in contact with the authors, please email us at </a:t>
            </a:r>
            <a:r>
              <a:rPr lang="en-US" sz="1400" b="0" i="0" u="none" strike="noStrike" baseline="0" dirty="0">
                <a:solidFill>
                  <a:srgbClr val="0000FF"/>
                </a:solidFill>
                <a:latin typeface="Calibri" panose="020F0502020204030204" pitchFamily="34" charset="0"/>
                <a:hlinkClick r:id="rId3"/>
              </a:rPr>
              <a:t>education@ansys.com</a:t>
            </a:r>
            <a:endParaRPr lang="en-US" sz="1400" b="0" i="0" u="none" strike="noStrike" baseline="0" dirty="0">
              <a:solidFill>
                <a:srgbClr val="0000FF"/>
              </a:solidFill>
              <a:latin typeface="Calibri" panose="020F0502020204030204" pitchFamily="34" charset="0"/>
            </a:endParaRPr>
          </a:p>
        </p:txBody>
      </p:sp>
    </p:spTree>
    <p:extLst>
      <p:ext uri="{BB962C8B-B14F-4D97-AF65-F5344CB8AC3E}">
        <p14:creationId xmlns:p14="http://schemas.microsoft.com/office/powerpoint/2010/main" val="2844354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23957048"/>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E7604C-BDCE-428F-B486-BE14D622E649}"/>
              </a:ext>
            </a:extLst>
          </p:cNvPr>
          <p:cNvSpPr>
            <a:spLocks noGrp="1"/>
          </p:cNvSpPr>
          <p:nvPr>
            <p:ph type="sldNum" sz="quarter" idx="10"/>
          </p:nvPr>
        </p:nvSpPr>
        <p:spPr/>
        <p:txBody>
          <a:bodyPr/>
          <a:lstStyle/>
          <a:p>
            <a:fld id="{F0D23093-2AB0-F74C-B865-1A12A15B650E}" type="slidenum">
              <a:rPr lang="en-US" smtClean="0"/>
              <a:pPr/>
              <a:t>‹#›</a:t>
            </a:fld>
            <a:endParaRPr lang="en-US"/>
          </a:p>
        </p:txBody>
      </p:sp>
    </p:spTree>
    <p:extLst>
      <p:ext uri="{BB962C8B-B14F-4D97-AF65-F5344CB8AC3E}">
        <p14:creationId xmlns:p14="http://schemas.microsoft.com/office/powerpoint/2010/main" val="863081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r>
              <a:rPr lang="en-US"/>
              <a:t>Click icon to add picture</a:t>
            </a:r>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5710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r>
              <a:rPr lang="en-US"/>
              <a:t>Click icon to add chart</a:t>
            </a:r>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8918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r>
              <a:rPr lang="en-US"/>
              <a:t>Click icon to add table</a:t>
            </a:r>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4552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a:t>Click to edit Master title style</a:t>
            </a: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4F0CD691-76C0-4AC9-8029-4BF0CEDE749C}"/>
              </a:ext>
            </a:extLst>
          </p:cNvPr>
          <p:cNvSpPr/>
          <p:nvPr userDrawn="1"/>
        </p:nvSpPr>
        <p:spPr>
          <a:xfrm>
            <a:off x="4876800" y="6542840"/>
            <a:ext cx="1371600"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7C66E622-A13F-4675-A281-8D8CC6175629}"/>
              </a:ext>
            </a:extLst>
          </p:cNvPr>
          <p:cNvSpPr txBox="1"/>
          <p:nvPr userDrawn="1"/>
        </p:nvSpPr>
        <p:spPr>
          <a:xfrm>
            <a:off x="7835900" y="6513565"/>
            <a:ext cx="1371600" cy="276999"/>
          </a:xfrm>
          <a:prstGeom prst="rect">
            <a:avLst/>
          </a:prstGeom>
          <a:noFill/>
        </p:spPr>
        <p:txBody>
          <a:bodyPr wrap="square" rtlCol="0">
            <a:spAutoFit/>
          </a:bodyPr>
          <a:lstStyle/>
          <a:p>
            <a:r>
              <a:rPr lang="en-US" sz="1200">
                <a:solidFill>
                  <a:schemeClr val="tx2"/>
                </a:solidFill>
              </a:rPr>
              <a:t>©2022 ANSYS, Inc.</a:t>
            </a:r>
          </a:p>
        </p:txBody>
      </p:sp>
      <p:pic>
        <p:nvPicPr>
          <p:cNvPr id="9" name="Picture 8">
            <a:extLst>
              <a:ext uri="{FF2B5EF4-FFF2-40B4-BE49-F238E27FC236}">
                <a16:creationId xmlns:a16="http://schemas.microsoft.com/office/drawing/2014/main" id="{047BA99D-2F1A-42B2-A77F-3BCCCCD0290C}"/>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184" y="0"/>
            <a:ext cx="12189631" cy="6858000"/>
          </a:xfrm>
          <a:prstGeom prst="rect">
            <a:avLst/>
          </a:prstGeom>
        </p:spPr>
      </p:pic>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37" r:id="rId3"/>
    <p:sldLayoutId id="2147483724" r:id="rId4"/>
    <p:sldLayoutId id="2147483735" r:id="rId5"/>
    <p:sldLayoutId id="2147483734" r:id="rId6"/>
    <p:sldLayoutId id="2147483663" r:id="rId7"/>
    <p:sldLayoutId id="2147483729" r:id="rId8"/>
    <p:sldLayoutId id="2147483730" r:id="rId9"/>
    <p:sldLayoutId id="2147483731" r:id="rId10"/>
    <p:sldLayoutId id="2147483727" r:id="rId11"/>
    <p:sldLayoutId id="2147483726" r:id="rId12"/>
    <p:sldLayoutId id="2147483736" r:id="rId13"/>
  </p:sldLayoutIdLs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diagramLayout" Target="../diagrams/layout6.xml"/><Relationship Id="rId18" Type="http://schemas.openxmlformats.org/officeDocument/2006/relationships/image" Target="../media/image29.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diagramData" Target="../diagrams/data6.xml"/><Relationship Id="rId17" Type="http://schemas.openxmlformats.org/officeDocument/2006/relationships/image" Target="../media/image28.png"/><Relationship Id="rId2" Type="http://schemas.openxmlformats.org/officeDocument/2006/relationships/notesSlide" Target="../notesSlides/notesSlide10.xml"/><Relationship Id="rId16" Type="http://schemas.microsoft.com/office/2007/relationships/diagramDrawing" Target="../diagrams/drawing6.xml"/><Relationship Id="rId20"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26.png"/><Relationship Id="rId11" Type="http://schemas.openxmlformats.org/officeDocument/2006/relationships/hyperlink" Target="https://courses.ansys.com/index.php/courses/mechanical-strain/?utm_campaign=academic&amp;utm_medium=referral&amp;utm_source=education-resource&amp;utm_content=partner_cross-bu_educator-resource-link_course-aic_learn-more_na_en_global&amp;campaignID=7013g000000gv7hAAA" TargetMode="External"/><Relationship Id="rId5" Type="http://schemas.openxmlformats.org/officeDocument/2006/relationships/image" Target="../media/image25.png"/><Relationship Id="rId15" Type="http://schemas.openxmlformats.org/officeDocument/2006/relationships/diagramColors" Target="../diagrams/colors6.xml"/><Relationship Id="rId10" Type="http://schemas.openxmlformats.org/officeDocument/2006/relationships/hyperlink" Target="https://courses.ansys.com/index.php/courses/stress-analysis/?utm_campaign=academic&amp;utm_medium=referral&amp;utm_source=education-resource&amp;utm_content=partner_cross-bu_educator-resource-link_course-aic_learn-more_na_en_global&amp;campaignID=7013g000000gv7hAAA" TargetMode="External"/><Relationship Id="rId19"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9.svg"/><Relationship Id="rId14" Type="http://schemas.openxmlformats.org/officeDocument/2006/relationships/diagramQuickStyle" Target="../diagrams/quickStyle6.xml"/></Relationships>
</file>

<file path=ppt/slides/_rels/slide11.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28.png"/><Relationship Id="rId3" Type="http://schemas.openxmlformats.org/officeDocument/2006/relationships/image" Target="../media/image32.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11.xml"/><Relationship Id="rId16" Type="http://schemas.openxmlformats.org/officeDocument/2006/relationships/image" Target="../media/image41.png"/><Relationship Id="rId1" Type="http://schemas.openxmlformats.org/officeDocument/2006/relationships/slideLayout" Target="../slideLayouts/slideLayout4.xml"/><Relationship Id="rId6" Type="http://schemas.openxmlformats.org/officeDocument/2006/relationships/image" Target="../media/image9.svg"/><Relationship Id="rId11" Type="http://schemas.openxmlformats.org/officeDocument/2006/relationships/image" Target="../media/image37.png"/><Relationship Id="rId5" Type="http://schemas.openxmlformats.org/officeDocument/2006/relationships/image" Target="../media/image8.png"/><Relationship Id="rId15" Type="http://schemas.openxmlformats.org/officeDocument/2006/relationships/image" Target="../media/image40.png"/><Relationship Id="rId10" Type="http://schemas.openxmlformats.org/officeDocument/2006/relationships/image" Target="../media/image36.png"/><Relationship Id="rId4" Type="http://schemas.openxmlformats.org/officeDocument/2006/relationships/hyperlink" Target="https://courses.ansys.com/index.php/courses/intro-to-material-elasticity/?utm_campaign=academic&amp;utm_medium=referral&amp;utm_source=education-resource&amp;utm_content=partner_cross-bu_educator-resource-link_course-aic_learn-more_na_en_global&amp;campaignID=7013g000000gv7hAAA" TargetMode="External"/><Relationship Id="rId9" Type="http://schemas.openxmlformats.org/officeDocument/2006/relationships/image" Target="../media/image35.png"/><Relationship Id="rId14" Type="http://schemas.openxmlformats.org/officeDocument/2006/relationships/image" Target="../media/image39.png"/></Relationships>
</file>

<file path=ppt/slides/_rels/slide12.xml.rels><?xml version="1.0" encoding="UTF-8" standalone="yes"?>
<Relationships xmlns="http://schemas.openxmlformats.org/package/2006/relationships"><Relationship Id="rId8" Type="http://schemas.openxmlformats.org/officeDocument/2006/relationships/image" Target="../media/image47.svg"/><Relationship Id="rId13" Type="http://schemas.microsoft.com/office/2007/relationships/diagramDrawing" Target="../diagrams/drawing7.xml"/><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diagramColors" Target="../diagrams/colors7.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5.svg"/><Relationship Id="rId11" Type="http://schemas.openxmlformats.org/officeDocument/2006/relationships/diagramQuickStyle" Target="../diagrams/quickStyle7.xml"/><Relationship Id="rId5" Type="http://schemas.openxmlformats.org/officeDocument/2006/relationships/image" Target="../media/image44.png"/><Relationship Id="rId10" Type="http://schemas.openxmlformats.org/officeDocument/2006/relationships/diagramLayout" Target="../diagrams/layout7.xml"/><Relationship Id="rId4" Type="http://schemas.openxmlformats.org/officeDocument/2006/relationships/image" Target="../media/image43.svg"/><Relationship Id="rId9" Type="http://schemas.openxmlformats.org/officeDocument/2006/relationships/diagramData" Target="../diagrams/data7.xml"/></Relationships>
</file>

<file path=ppt/slides/_rels/slide13.xml.rels><?xml version="1.0" encoding="UTF-8" standalone="yes"?>
<Relationships xmlns="http://schemas.openxmlformats.org/package/2006/relationships"><Relationship Id="rId8" Type="http://schemas.openxmlformats.org/officeDocument/2006/relationships/diagramQuickStyle" Target="../diagrams/quickStyle8.xml"/><Relationship Id="rId3" Type="http://schemas.openxmlformats.org/officeDocument/2006/relationships/image" Target="../media/image48.png"/><Relationship Id="rId7" Type="http://schemas.openxmlformats.org/officeDocument/2006/relationships/diagramLayout" Target="../diagrams/layout8.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Data" Target="../diagrams/data8.xml"/><Relationship Id="rId5" Type="http://schemas.openxmlformats.org/officeDocument/2006/relationships/image" Target="../media/image3.jpeg"/><Relationship Id="rId10" Type="http://schemas.microsoft.com/office/2007/relationships/diagramDrawing" Target="../diagrams/drawing8.xml"/><Relationship Id="rId4" Type="http://schemas.openxmlformats.org/officeDocument/2006/relationships/image" Target="../media/image49.svg"/><Relationship Id="rId9" Type="http://schemas.openxmlformats.org/officeDocument/2006/relationships/diagramColors" Target="../diagrams/colors8.xml"/></Relationships>
</file>

<file path=ppt/slides/_rels/slide14.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9.svg"/><Relationship Id="rId18" Type="http://schemas.microsoft.com/office/2007/relationships/diagramDrawing" Target="../diagrams/drawing9.xml"/><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8.png"/><Relationship Id="rId17" Type="http://schemas.openxmlformats.org/officeDocument/2006/relationships/diagramColors" Target="../diagrams/colors9.xml"/><Relationship Id="rId2" Type="http://schemas.openxmlformats.org/officeDocument/2006/relationships/notesSlide" Target="../notesSlides/notesSlide14.xml"/><Relationship Id="rId16" Type="http://schemas.openxmlformats.org/officeDocument/2006/relationships/diagramQuickStyle" Target="../diagrams/quickStyle9.xml"/><Relationship Id="rId1" Type="http://schemas.openxmlformats.org/officeDocument/2006/relationships/slideLayout" Target="../slideLayouts/slideLayout4.xml"/><Relationship Id="rId6" Type="http://schemas.openxmlformats.org/officeDocument/2006/relationships/image" Target="../media/image53.png"/><Relationship Id="rId11" Type="http://schemas.openxmlformats.org/officeDocument/2006/relationships/hyperlink" Target="https://www.ansys.com/academic/educators/education-resources/booklet-useful-approximate-solutions-standard-problemshttps:/www.ansys.com/academic/educators/education-resources#t=EducationResourcesTab&amp;sort=relevancy&amp;layout=card" TargetMode="External"/><Relationship Id="rId5" Type="http://schemas.openxmlformats.org/officeDocument/2006/relationships/image" Target="../media/image52.png"/><Relationship Id="rId15" Type="http://schemas.openxmlformats.org/officeDocument/2006/relationships/diagramLayout" Target="../diagrams/layout9.xml"/><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diagramData" Target="../diagrams/data9.xml"/></Relationships>
</file>

<file path=ppt/slides/_rels/slide15.xml.rels><?xml version="1.0" encoding="UTF-8" standalone="yes"?>
<Relationships xmlns="http://schemas.openxmlformats.org/package/2006/relationships"><Relationship Id="rId8" Type="http://schemas.openxmlformats.org/officeDocument/2006/relationships/diagramData" Target="../diagrams/data10.xml"/><Relationship Id="rId3" Type="http://schemas.openxmlformats.org/officeDocument/2006/relationships/image" Target="../media/image58.png"/><Relationship Id="rId7" Type="http://schemas.openxmlformats.org/officeDocument/2006/relationships/image" Target="../media/image62.png"/><Relationship Id="rId12" Type="http://schemas.microsoft.com/office/2007/relationships/diagramDrawing" Target="../diagrams/drawing10.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61.png"/><Relationship Id="rId11" Type="http://schemas.openxmlformats.org/officeDocument/2006/relationships/diagramColors" Target="../diagrams/colors10.xml"/><Relationship Id="rId5" Type="http://schemas.openxmlformats.org/officeDocument/2006/relationships/image" Target="../media/image60.png"/><Relationship Id="rId10" Type="http://schemas.openxmlformats.org/officeDocument/2006/relationships/diagramQuickStyle" Target="../diagrams/quickStyle10.xml"/><Relationship Id="rId4" Type="http://schemas.openxmlformats.org/officeDocument/2006/relationships/image" Target="../media/image59.png"/><Relationship Id="rId9" Type="http://schemas.openxmlformats.org/officeDocument/2006/relationships/diagramLayout" Target="../diagrams/layout10.xml"/></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diagramQuickStyle" Target="../diagrams/quickStyle11.xml"/><Relationship Id="rId3" Type="http://schemas.openxmlformats.org/officeDocument/2006/relationships/image" Target="../media/image63.png"/><Relationship Id="rId7" Type="http://schemas.openxmlformats.org/officeDocument/2006/relationships/hyperlink" Target="https://courses.ansys.com/index.php/courses/solid-modeling-ansys-discovery/?utm_campaign=academic&amp;utm_medium=referral&amp;utm_source=education-resource&amp;utm_content=partner_cross-bu_educator-resource-link_course-aic_learn-more_na_en_global&amp;campaignID=7013g000000gv7hAAA" TargetMode="External"/><Relationship Id="rId12" Type="http://schemas.openxmlformats.org/officeDocument/2006/relationships/diagramLayout" Target="../diagrams/layout11.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66.png"/><Relationship Id="rId11" Type="http://schemas.openxmlformats.org/officeDocument/2006/relationships/diagramData" Target="../diagrams/data11.xml"/><Relationship Id="rId5" Type="http://schemas.openxmlformats.org/officeDocument/2006/relationships/image" Target="../media/image65.png"/><Relationship Id="rId15" Type="http://schemas.microsoft.com/office/2007/relationships/diagramDrawing" Target="../diagrams/drawing11.xml"/><Relationship Id="rId10" Type="http://schemas.openxmlformats.org/officeDocument/2006/relationships/hyperlink" Target="https://discoveryforum.ansys.com/t/q5ga9j?utm_campaign=academic&amp;utm_medium=referral&amp;utm_source=education-resource&amp;utm_content=partner_cross-bu_educator-resource-link_product-page_learn-more_na_en_global&amp;campaignID=7013g000000gv7hAAA" TargetMode="External"/><Relationship Id="rId4" Type="http://schemas.openxmlformats.org/officeDocument/2006/relationships/image" Target="../media/image64.png"/><Relationship Id="rId9" Type="http://schemas.openxmlformats.org/officeDocument/2006/relationships/image" Target="../media/image9.svg"/><Relationship Id="rId14" Type="http://schemas.openxmlformats.org/officeDocument/2006/relationships/diagramColors" Target="../diagrams/colors11.xml"/></Relationships>
</file>

<file path=ppt/slides/_rels/slide17.xml.rels><?xml version="1.0" encoding="UTF-8" standalone="yes"?>
<Relationships xmlns="http://schemas.openxmlformats.org/package/2006/relationships"><Relationship Id="rId8" Type="http://schemas.openxmlformats.org/officeDocument/2006/relationships/diagramColors" Target="../diagrams/colors12.xml"/><Relationship Id="rId3" Type="http://schemas.openxmlformats.org/officeDocument/2006/relationships/image" Target="../media/image67.png"/><Relationship Id="rId7" Type="http://schemas.openxmlformats.org/officeDocument/2006/relationships/diagramQuickStyle" Target="../diagrams/quickStyle12.xm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diagramLayout" Target="../diagrams/layout12.xml"/><Relationship Id="rId5" Type="http://schemas.openxmlformats.org/officeDocument/2006/relationships/diagramData" Target="../diagrams/data12.xml"/><Relationship Id="rId4" Type="http://schemas.openxmlformats.org/officeDocument/2006/relationships/image" Target="../media/image68.png"/><Relationship Id="rId9" Type="http://schemas.microsoft.com/office/2007/relationships/diagramDrawing" Target="../diagrams/drawing12.xml"/></Relationships>
</file>

<file path=ppt/slides/_rels/slide18.xml.rels><?xml version="1.0" encoding="UTF-8" standalone="yes"?>
<Relationships xmlns="http://schemas.openxmlformats.org/package/2006/relationships"><Relationship Id="rId8" Type="http://schemas.microsoft.com/office/2007/relationships/diagramDrawing" Target="../diagrams/drawing13.xml"/><Relationship Id="rId3" Type="http://schemas.openxmlformats.org/officeDocument/2006/relationships/image" Target="../media/image69.gif"/><Relationship Id="rId7" Type="http://schemas.openxmlformats.org/officeDocument/2006/relationships/diagramColors" Target="../diagrams/colors13.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QuickStyle" Target="../diagrams/quickStyle13.xml"/><Relationship Id="rId5" Type="http://schemas.openxmlformats.org/officeDocument/2006/relationships/diagramLayout" Target="../diagrams/layout13.xml"/><Relationship Id="rId4" Type="http://schemas.openxmlformats.org/officeDocument/2006/relationships/diagramData" Target="../diagrams/data13.xml"/></Relationships>
</file>

<file path=ppt/slides/_rels/slide19.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png"/><Relationship Id="rId18" Type="http://schemas.openxmlformats.org/officeDocument/2006/relationships/image" Target="../media/image81.png"/><Relationship Id="rId3" Type="http://schemas.openxmlformats.org/officeDocument/2006/relationships/image" Target="../media/image70.gif"/><Relationship Id="rId21" Type="http://schemas.openxmlformats.org/officeDocument/2006/relationships/diagramLayout" Target="../diagrams/layout14.xml"/><Relationship Id="rId7" Type="http://schemas.openxmlformats.org/officeDocument/2006/relationships/image" Target="../media/image73.png"/><Relationship Id="rId12" Type="http://schemas.openxmlformats.org/officeDocument/2006/relationships/image" Target="../media/image78.png"/><Relationship Id="rId17" Type="http://schemas.openxmlformats.org/officeDocument/2006/relationships/image" Target="../media/image9.svg"/><Relationship Id="rId2" Type="http://schemas.openxmlformats.org/officeDocument/2006/relationships/notesSlide" Target="../notesSlides/notesSlide19.xml"/><Relationship Id="rId16" Type="http://schemas.openxmlformats.org/officeDocument/2006/relationships/image" Target="../media/image8.png"/><Relationship Id="rId20" Type="http://schemas.openxmlformats.org/officeDocument/2006/relationships/diagramData" Target="../diagrams/data14.xml"/><Relationship Id="rId1" Type="http://schemas.openxmlformats.org/officeDocument/2006/relationships/slideLayout" Target="../slideLayouts/slideLayout4.xml"/><Relationship Id="rId6" Type="http://schemas.openxmlformats.org/officeDocument/2006/relationships/image" Target="../media/image72.png"/><Relationship Id="rId11" Type="http://schemas.openxmlformats.org/officeDocument/2006/relationships/image" Target="../media/image77.png"/><Relationship Id="rId24" Type="http://schemas.microsoft.com/office/2007/relationships/diagramDrawing" Target="../diagrams/drawing14.xml"/><Relationship Id="rId5" Type="http://schemas.microsoft.com/office/2007/relationships/hdphoto" Target="../media/hdphoto2.wdp"/><Relationship Id="rId15" Type="http://schemas.openxmlformats.org/officeDocument/2006/relationships/hyperlink" Target="https://courses.ansys.com/index.php/courses/stress-analysis/?utm_campaign=academic&amp;utm_medium=referral&amp;utm_source=education-resource&amp;utm_content=partner_cross-bu_educator-resource-link_course-aic_learn-more_na_en_global&amp;campaignID=7013g000000gv7hAAA" TargetMode="External"/><Relationship Id="rId23" Type="http://schemas.openxmlformats.org/officeDocument/2006/relationships/diagramColors" Target="../diagrams/colors14.xml"/><Relationship Id="rId10" Type="http://schemas.openxmlformats.org/officeDocument/2006/relationships/image" Target="../media/image76.png"/><Relationship Id="rId19" Type="http://schemas.openxmlformats.org/officeDocument/2006/relationships/image" Target="../media/image82.png"/><Relationship Id="rId4" Type="http://schemas.openxmlformats.org/officeDocument/2006/relationships/image" Target="../media/image71.png"/><Relationship Id="rId9" Type="http://schemas.openxmlformats.org/officeDocument/2006/relationships/image" Target="../media/image75.png"/><Relationship Id="rId14" Type="http://schemas.openxmlformats.org/officeDocument/2006/relationships/image" Target="../media/image80.png"/><Relationship Id="rId22" Type="http://schemas.openxmlformats.org/officeDocument/2006/relationships/diagramQuickStyle" Target="../diagrams/quickStyle14.xml"/></Relationships>
</file>

<file path=ppt/slides/_rels/slide2.xml.rels><?xml version="1.0" encoding="UTF-8" standalone="yes"?>
<Relationships xmlns="http://schemas.openxmlformats.org/package/2006/relationships"><Relationship Id="rId8" Type="http://schemas.openxmlformats.org/officeDocument/2006/relationships/hyperlink" Target="https://courses.ansys.com/?utm_campaign=academic&amp;utm_medium=referral&amp;utm_source=education-resource&amp;utm_content=partner_cross-bu_educator-resource-link_course-aic_learn-more_na_en_global&amp;campaignID=7013g000000gv7hAAA" TargetMode="External"/><Relationship Id="rId3" Type="http://schemas.openxmlformats.org/officeDocument/2006/relationships/image" Target="../media/image4.png"/><Relationship Id="rId7"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svg"/><Relationship Id="rId11" Type="http://schemas.openxmlformats.org/officeDocument/2006/relationships/image" Target="../media/image9.svg"/><Relationship Id="rId5" Type="http://schemas.openxmlformats.org/officeDocument/2006/relationships/image" Target="../media/image6.png"/><Relationship Id="rId10" Type="http://schemas.openxmlformats.org/officeDocument/2006/relationships/image" Target="../media/image8.png"/><Relationship Id="rId4" Type="http://schemas.openxmlformats.org/officeDocument/2006/relationships/image" Target="../media/image5.svg"/><Relationship Id="rId9"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s>
</file>

<file path=ppt/slides/_rels/slide20.xml.rels><?xml version="1.0" encoding="UTF-8" standalone="yes"?>
<Relationships xmlns="http://schemas.openxmlformats.org/package/2006/relationships"><Relationship Id="rId8" Type="http://schemas.openxmlformats.org/officeDocument/2006/relationships/diagramData" Target="../diagrams/data15.xml"/><Relationship Id="rId3" Type="http://schemas.openxmlformats.org/officeDocument/2006/relationships/image" Target="../media/image83.png"/><Relationship Id="rId7" Type="http://schemas.openxmlformats.org/officeDocument/2006/relationships/image" Target="../media/image87.png"/><Relationship Id="rId12" Type="http://schemas.microsoft.com/office/2007/relationships/diagramDrawing" Target="../diagrams/drawing15.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86.png"/><Relationship Id="rId11" Type="http://schemas.openxmlformats.org/officeDocument/2006/relationships/diagramColors" Target="../diagrams/colors15.xml"/><Relationship Id="rId5" Type="http://schemas.openxmlformats.org/officeDocument/2006/relationships/image" Target="../media/image85.png"/><Relationship Id="rId10" Type="http://schemas.openxmlformats.org/officeDocument/2006/relationships/diagramQuickStyle" Target="../diagrams/quickStyle15.xml"/><Relationship Id="rId4" Type="http://schemas.openxmlformats.org/officeDocument/2006/relationships/image" Target="../media/image84.png"/><Relationship Id="rId9" Type="http://schemas.openxmlformats.org/officeDocument/2006/relationships/diagramLayout" Target="../diagrams/layout15.xml"/></Relationships>
</file>

<file path=ppt/slides/_rels/slide21.xml.rels><?xml version="1.0" encoding="UTF-8" standalone="yes"?>
<Relationships xmlns="http://schemas.openxmlformats.org/package/2006/relationships"><Relationship Id="rId8" Type="http://schemas.openxmlformats.org/officeDocument/2006/relationships/image" Target="../media/image92.png"/><Relationship Id="rId13" Type="http://schemas.openxmlformats.org/officeDocument/2006/relationships/image" Target="../media/image97.png"/><Relationship Id="rId18" Type="http://schemas.openxmlformats.org/officeDocument/2006/relationships/image" Target="../media/image102.png"/><Relationship Id="rId3" Type="http://schemas.openxmlformats.org/officeDocument/2006/relationships/image" Target="../media/image88.gif"/><Relationship Id="rId21" Type="http://schemas.openxmlformats.org/officeDocument/2006/relationships/diagramData" Target="../diagrams/data16.xml"/><Relationship Id="rId7" Type="http://schemas.openxmlformats.org/officeDocument/2006/relationships/image" Target="../media/image91.png"/><Relationship Id="rId12" Type="http://schemas.openxmlformats.org/officeDocument/2006/relationships/image" Target="../media/image96.png"/><Relationship Id="rId17" Type="http://schemas.openxmlformats.org/officeDocument/2006/relationships/image" Target="../media/image101.png"/><Relationship Id="rId25" Type="http://schemas.microsoft.com/office/2007/relationships/diagramDrawing" Target="../diagrams/drawing16.xml"/><Relationship Id="rId2" Type="http://schemas.openxmlformats.org/officeDocument/2006/relationships/notesSlide" Target="../notesSlides/notesSlide21.xml"/><Relationship Id="rId16" Type="http://schemas.openxmlformats.org/officeDocument/2006/relationships/image" Target="../media/image100.png"/><Relationship Id="rId20" Type="http://schemas.openxmlformats.org/officeDocument/2006/relationships/image" Target="../media/image104.png"/><Relationship Id="rId1" Type="http://schemas.openxmlformats.org/officeDocument/2006/relationships/slideLayout" Target="../slideLayouts/slideLayout4.xml"/><Relationship Id="rId6" Type="http://schemas.openxmlformats.org/officeDocument/2006/relationships/image" Target="../media/image81.png"/><Relationship Id="rId11" Type="http://schemas.openxmlformats.org/officeDocument/2006/relationships/image" Target="../media/image95.png"/><Relationship Id="rId24" Type="http://schemas.openxmlformats.org/officeDocument/2006/relationships/diagramColors" Target="../diagrams/colors16.xml"/><Relationship Id="rId5" Type="http://schemas.openxmlformats.org/officeDocument/2006/relationships/image" Target="../media/image90.png"/><Relationship Id="rId15" Type="http://schemas.openxmlformats.org/officeDocument/2006/relationships/image" Target="../media/image99.png"/><Relationship Id="rId23" Type="http://schemas.openxmlformats.org/officeDocument/2006/relationships/diagramQuickStyle" Target="../diagrams/quickStyle16.xml"/><Relationship Id="rId10" Type="http://schemas.openxmlformats.org/officeDocument/2006/relationships/image" Target="../media/image94.png"/><Relationship Id="rId19" Type="http://schemas.openxmlformats.org/officeDocument/2006/relationships/image" Target="../media/image103.png"/><Relationship Id="rId4" Type="http://schemas.openxmlformats.org/officeDocument/2006/relationships/image" Target="../media/image89.png"/><Relationship Id="rId9" Type="http://schemas.openxmlformats.org/officeDocument/2006/relationships/image" Target="../media/image93.png"/><Relationship Id="rId14" Type="http://schemas.openxmlformats.org/officeDocument/2006/relationships/image" Target="../media/image98.png"/><Relationship Id="rId22" Type="http://schemas.openxmlformats.org/officeDocument/2006/relationships/diagramLayout" Target="../diagrams/layout16.xml"/></Relationships>
</file>

<file path=ppt/slides/_rels/slide22.xml.rels><?xml version="1.0" encoding="UTF-8" standalone="yes"?>
<Relationships xmlns="http://schemas.openxmlformats.org/package/2006/relationships"><Relationship Id="rId8" Type="http://schemas.openxmlformats.org/officeDocument/2006/relationships/image" Target="../media/image108.png"/><Relationship Id="rId13" Type="http://schemas.openxmlformats.org/officeDocument/2006/relationships/diagramColors" Target="../diagrams/colors17.xml"/><Relationship Id="rId3" Type="http://schemas.openxmlformats.org/officeDocument/2006/relationships/image" Target="../media/image105.png"/><Relationship Id="rId7" Type="http://schemas.openxmlformats.org/officeDocument/2006/relationships/image" Target="../media/image107.png"/><Relationship Id="rId12" Type="http://schemas.openxmlformats.org/officeDocument/2006/relationships/diagramQuickStyle" Target="../diagrams/quickStyle17.xm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106.png"/><Relationship Id="rId11" Type="http://schemas.openxmlformats.org/officeDocument/2006/relationships/diagramLayout" Target="../diagrams/layout17.xml"/><Relationship Id="rId5" Type="http://schemas.openxmlformats.org/officeDocument/2006/relationships/image" Target="../media/image21.svg"/><Relationship Id="rId10" Type="http://schemas.openxmlformats.org/officeDocument/2006/relationships/diagramData" Target="../diagrams/data17.xml"/><Relationship Id="rId4" Type="http://schemas.openxmlformats.org/officeDocument/2006/relationships/image" Target="../media/image20.png"/><Relationship Id="rId9" Type="http://schemas.openxmlformats.org/officeDocument/2006/relationships/image" Target="../media/image109.png"/><Relationship Id="rId14" Type="http://schemas.microsoft.com/office/2007/relationships/diagramDrawing" Target="../diagrams/drawing17.xml"/></Relationships>
</file>

<file path=ppt/slides/_rels/slide23.xml.rels><?xml version="1.0" encoding="UTF-8" standalone="yes"?>
<Relationships xmlns="http://schemas.openxmlformats.org/package/2006/relationships"><Relationship Id="rId13" Type="http://schemas.openxmlformats.org/officeDocument/2006/relationships/image" Target="../media/image49.svg"/><Relationship Id="rId18" Type="http://schemas.openxmlformats.org/officeDocument/2006/relationships/image" Target="../media/image123.png"/><Relationship Id="rId26" Type="http://schemas.openxmlformats.org/officeDocument/2006/relationships/image" Target="../media/image131.png"/><Relationship Id="rId3" Type="http://schemas.openxmlformats.org/officeDocument/2006/relationships/image" Target="../media/image110.png"/><Relationship Id="rId21" Type="http://schemas.openxmlformats.org/officeDocument/2006/relationships/image" Target="../media/image126.png"/><Relationship Id="rId34" Type="http://schemas.openxmlformats.org/officeDocument/2006/relationships/diagramColors" Target="../diagrams/colors18.xml"/><Relationship Id="rId7" Type="http://schemas.openxmlformats.org/officeDocument/2006/relationships/image" Target="../media/image114.png"/><Relationship Id="rId12" Type="http://schemas.openxmlformats.org/officeDocument/2006/relationships/image" Target="../media/image48.png"/><Relationship Id="rId17" Type="http://schemas.openxmlformats.org/officeDocument/2006/relationships/image" Target="../media/image122.png"/><Relationship Id="rId25" Type="http://schemas.openxmlformats.org/officeDocument/2006/relationships/image" Target="../media/image130.png"/><Relationship Id="rId33" Type="http://schemas.openxmlformats.org/officeDocument/2006/relationships/diagramQuickStyle" Target="../diagrams/quickStyle18.xml"/><Relationship Id="rId2" Type="http://schemas.openxmlformats.org/officeDocument/2006/relationships/notesSlide" Target="../notesSlides/notesSlide23.xml"/><Relationship Id="rId16" Type="http://schemas.openxmlformats.org/officeDocument/2006/relationships/image" Target="../media/image121.svg"/><Relationship Id="rId20" Type="http://schemas.openxmlformats.org/officeDocument/2006/relationships/image" Target="../media/image125.png"/><Relationship Id="rId29" Type="http://schemas.openxmlformats.org/officeDocument/2006/relationships/image" Target="../media/image9.svg"/><Relationship Id="rId1" Type="http://schemas.openxmlformats.org/officeDocument/2006/relationships/slideLayout" Target="../slideLayouts/slideLayout2.xml"/><Relationship Id="rId6" Type="http://schemas.openxmlformats.org/officeDocument/2006/relationships/image" Target="../media/image113.png"/><Relationship Id="rId11" Type="http://schemas.openxmlformats.org/officeDocument/2006/relationships/image" Target="../media/image118.png"/><Relationship Id="rId24" Type="http://schemas.openxmlformats.org/officeDocument/2006/relationships/image" Target="../media/image129.png"/><Relationship Id="rId32" Type="http://schemas.openxmlformats.org/officeDocument/2006/relationships/diagramLayout" Target="../diagrams/layout18.xml"/><Relationship Id="rId5" Type="http://schemas.openxmlformats.org/officeDocument/2006/relationships/image" Target="../media/image112.png"/><Relationship Id="rId15" Type="http://schemas.openxmlformats.org/officeDocument/2006/relationships/image" Target="../media/image120.png"/><Relationship Id="rId23" Type="http://schemas.openxmlformats.org/officeDocument/2006/relationships/image" Target="../media/image128.png"/><Relationship Id="rId28" Type="http://schemas.openxmlformats.org/officeDocument/2006/relationships/image" Target="../media/image8.png"/><Relationship Id="rId10" Type="http://schemas.openxmlformats.org/officeDocument/2006/relationships/image" Target="../media/image117.svg"/><Relationship Id="rId19" Type="http://schemas.openxmlformats.org/officeDocument/2006/relationships/image" Target="../media/image124.png"/><Relationship Id="rId31" Type="http://schemas.openxmlformats.org/officeDocument/2006/relationships/diagramData" Target="../diagrams/data18.xml"/><Relationship Id="rId4" Type="http://schemas.openxmlformats.org/officeDocument/2006/relationships/image" Target="../media/image111.png"/><Relationship Id="rId9" Type="http://schemas.openxmlformats.org/officeDocument/2006/relationships/image" Target="../media/image116.png"/><Relationship Id="rId14" Type="http://schemas.openxmlformats.org/officeDocument/2006/relationships/image" Target="../media/image119.png"/><Relationship Id="rId22" Type="http://schemas.openxmlformats.org/officeDocument/2006/relationships/image" Target="../media/image127.png"/><Relationship Id="rId27" Type="http://schemas.openxmlformats.org/officeDocument/2006/relationships/hyperlink" Target="https://courses.ansys.com/index.php/courses/intro-to-material-performance/?utm_campaign=academic&amp;utm_medium=referral&amp;utm_source=education-resource&amp;utm_content=partner_cross-bu_educator-resource-link_course-aic_learn-more_na_en_global&amp;campaignID=7013g000000gv7hAAA" TargetMode="External"/><Relationship Id="rId30" Type="http://schemas.openxmlformats.org/officeDocument/2006/relationships/image" Target="../media/image132.png"/><Relationship Id="rId35" Type="http://schemas.microsoft.com/office/2007/relationships/diagramDrawing" Target="../diagrams/drawing18.xml"/><Relationship Id="rId8" Type="http://schemas.openxmlformats.org/officeDocument/2006/relationships/image" Target="../media/image115.png"/></Relationships>
</file>

<file path=ppt/slides/_rels/slide24.xml.rels><?xml version="1.0" encoding="UTF-8" standalone="yes"?>
<Relationships xmlns="http://schemas.openxmlformats.org/package/2006/relationships"><Relationship Id="rId8" Type="http://schemas.openxmlformats.org/officeDocument/2006/relationships/image" Target="../media/image135.png"/><Relationship Id="rId13" Type="http://schemas.openxmlformats.org/officeDocument/2006/relationships/image" Target="../media/image140.png"/><Relationship Id="rId18" Type="http://schemas.openxmlformats.org/officeDocument/2006/relationships/diagramColors" Target="../diagrams/colors19.xml"/><Relationship Id="rId3" Type="http://schemas.openxmlformats.org/officeDocument/2006/relationships/image" Target="../media/image133.png"/><Relationship Id="rId7" Type="http://schemas.openxmlformats.org/officeDocument/2006/relationships/image" Target="../media/image134.png"/><Relationship Id="rId12" Type="http://schemas.openxmlformats.org/officeDocument/2006/relationships/image" Target="../media/image139.png"/><Relationship Id="rId17" Type="http://schemas.openxmlformats.org/officeDocument/2006/relationships/diagramQuickStyle" Target="../diagrams/quickStyle19.xml"/><Relationship Id="rId2" Type="http://schemas.openxmlformats.org/officeDocument/2006/relationships/notesSlide" Target="../notesSlides/notesSlide24.xml"/><Relationship Id="rId16" Type="http://schemas.openxmlformats.org/officeDocument/2006/relationships/diagramLayout" Target="../diagrams/layout19.xml"/><Relationship Id="rId1" Type="http://schemas.openxmlformats.org/officeDocument/2006/relationships/slideLayout" Target="../slideLayouts/slideLayout2.xml"/><Relationship Id="rId6" Type="http://schemas.openxmlformats.org/officeDocument/2006/relationships/image" Target="../media/image9.svg"/><Relationship Id="rId11" Type="http://schemas.openxmlformats.org/officeDocument/2006/relationships/image" Target="../media/image138.png"/><Relationship Id="rId5" Type="http://schemas.openxmlformats.org/officeDocument/2006/relationships/image" Target="../media/image8.png"/><Relationship Id="rId15" Type="http://schemas.openxmlformats.org/officeDocument/2006/relationships/diagramData" Target="../diagrams/data19.xml"/><Relationship Id="rId10" Type="http://schemas.openxmlformats.org/officeDocument/2006/relationships/image" Target="../media/image137.png"/><Relationship Id="rId19" Type="http://schemas.microsoft.com/office/2007/relationships/diagramDrawing" Target="../diagrams/drawing19.xml"/><Relationship Id="rId4" Type="http://schemas.openxmlformats.org/officeDocument/2006/relationships/hyperlink" Target="https://www.ansys.com/academic/educators/education-resources/level-3-industrial-case-study-material-properties-and-structural-sectionshttps:/www.ansys.com/academic/educators/education-resources#t=EducationResourcesTab&amp;sort=relevancy&amp;layout=card" TargetMode="External"/><Relationship Id="rId9" Type="http://schemas.openxmlformats.org/officeDocument/2006/relationships/image" Target="../media/image136.png"/><Relationship Id="rId14" Type="http://schemas.openxmlformats.org/officeDocument/2006/relationships/hyperlink" Target="https://courses.ansys.com/index.php/courses/a-non-slender-cantilever-beam-under-point-tip-loading/?utm_campaign=academic&amp;utm_medium=referral&amp;utm_source=education-resource&amp;utm_content=partner_cross-bu_educator-resource-link_course-aic_learn-more_na_en_global&amp;campaignID=7013g000000gv7hAAA"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diagramQuickStyle" Target="../diagrams/quickStyle20.xml"/><Relationship Id="rId3" Type="http://schemas.openxmlformats.org/officeDocument/2006/relationships/image" Target="../media/image3.jpeg"/><Relationship Id="rId7" Type="http://schemas.openxmlformats.org/officeDocument/2006/relationships/hyperlink" Target="https://courses.ansys.com/index.php/courses/modeling-the-bolt-and-preload/" TargetMode="External"/><Relationship Id="rId12" Type="http://schemas.openxmlformats.org/officeDocument/2006/relationships/diagramLayout" Target="../diagrams/layout20.xml"/><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144.png"/><Relationship Id="rId11" Type="http://schemas.openxmlformats.org/officeDocument/2006/relationships/diagramData" Target="../diagrams/data20.xml"/><Relationship Id="rId5" Type="http://schemas.openxmlformats.org/officeDocument/2006/relationships/image" Target="../media/image142.png"/><Relationship Id="rId15" Type="http://schemas.microsoft.com/office/2007/relationships/diagramDrawing" Target="../diagrams/drawing20.xml"/><Relationship Id="rId10" Type="http://schemas.openxmlformats.org/officeDocument/2006/relationships/hyperlink" Target="https://courses.ansys.com/index.php/courses/connecting-bolts-with-the-rest-of-an-assembly/?utm_campaign=academic&amp;utm_medium=referral&amp;utm_source=education-resource&amp;utm_content=partner_cross-bu_educator-resource-link_course-aic_learn-more_na_en_global&amp;campaignID=7013g000000gv7hAAA" TargetMode="External"/><Relationship Id="rId4" Type="http://schemas.openxmlformats.org/officeDocument/2006/relationships/image" Target="../media/image141.png"/><Relationship Id="rId9" Type="http://schemas.openxmlformats.org/officeDocument/2006/relationships/image" Target="../media/image9.svg"/><Relationship Id="rId14" Type="http://schemas.openxmlformats.org/officeDocument/2006/relationships/diagramColors" Target="../diagrams/colors20.xml"/></Relationships>
</file>

<file path=ppt/slides/_rels/slide26.xml.rels><?xml version="1.0" encoding="UTF-8" standalone="yes"?>
<Relationships xmlns="http://schemas.openxmlformats.org/package/2006/relationships"><Relationship Id="rId8" Type="http://schemas.openxmlformats.org/officeDocument/2006/relationships/image" Target="../media/image145.jpeg"/><Relationship Id="rId13" Type="http://schemas.openxmlformats.org/officeDocument/2006/relationships/image" Target="../media/image112.png"/><Relationship Id="rId3" Type="http://schemas.openxmlformats.org/officeDocument/2006/relationships/diagramData" Target="../diagrams/data21.xml"/><Relationship Id="rId7" Type="http://schemas.microsoft.com/office/2007/relationships/diagramDrawing" Target="../diagrams/drawing21.xml"/><Relationship Id="rId12" Type="http://schemas.openxmlformats.org/officeDocument/2006/relationships/image" Target="../media/image68.png"/><Relationship Id="rId17" Type="http://schemas.openxmlformats.org/officeDocument/2006/relationships/image" Target="../media/image150.png"/><Relationship Id="rId2" Type="http://schemas.openxmlformats.org/officeDocument/2006/relationships/notesSlide" Target="../notesSlides/notesSlide26.xml"/><Relationship Id="rId16" Type="http://schemas.openxmlformats.org/officeDocument/2006/relationships/image" Target="../media/image149.png"/><Relationship Id="rId1" Type="http://schemas.openxmlformats.org/officeDocument/2006/relationships/slideLayout" Target="../slideLayouts/slideLayout4.xml"/><Relationship Id="rId6" Type="http://schemas.openxmlformats.org/officeDocument/2006/relationships/diagramColors" Target="../diagrams/colors21.xml"/><Relationship Id="rId11" Type="http://schemas.openxmlformats.org/officeDocument/2006/relationships/image" Target="../media/image67.png"/><Relationship Id="rId5" Type="http://schemas.openxmlformats.org/officeDocument/2006/relationships/diagramQuickStyle" Target="../diagrams/quickStyle21.xml"/><Relationship Id="rId15" Type="http://schemas.openxmlformats.org/officeDocument/2006/relationships/image" Target="../media/image148.png"/><Relationship Id="rId10" Type="http://schemas.openxmlformats.org/officeDocument/2006/relationships/image" Target="../media/image147.png"/><Relationship Id="rId4" Type="http://schemas.openxmlformats.org/officeDocument/2006/relationships/diagramLayout" Target="../diagrams/layout21.xml"/><Relationship Id="rId9" Type="http://schemas.openxmlformats.org/officeDocument/2006/relationships/image" Target="../media/image146.png"/><Relationship Id="rId14" Type="http://schemas.openxmlformats.org/officeDocument/2006/relationships/image" Target="../media/image113.png"/></Relationships>
</file>

<file path=ppt/slides/_rels/slide27.xml.rels><?xml version="1.0" encoding="UTF-8" standalone="yes"?>
<Relationships xmlns="http://schemas.openxmlformats.org/package/2006/relationships"><Relationship Id="rId8" Type="http://schemas.openxmlformats.org/officeDocument/2006/relationships/diagramColors" Target="../diagrams/colors22.xml"/><Relationship Id="rId3" Type="http://schemas.openxmlformats.org/officeDocument/2006/relationships/image" Target="../media/image4.png"/><Relationship Id="rId7" Type="http://schemas.openxmlformats.org/officeDocument/2006/relationships/diagramQuickStyle" Target="../diagrams/quickStyle22.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Layout" Target="../diagrams/layout22.xml"/><Relationship Id="rId5" Type="http://schemas.openxmlformats.org/officeDocument/2006/relationships/diagramData" Target="../diagrams/data22.xml"/><Relationship Id="rId4" Type="http://schemas.openxmlformats.org/officeDocument/2006/relationships/image" Target="../media/image5.svg"/><Relationship Id="rId9" Type="http://schemas.microsoft.com/office/2007/relationships/diagramDrawing" Target="../diagrams/drawing22.xml"/></Relationships>
</file>

<file path=ppt/slides/_rels/slide28.xml.rels><?xml version="1.0" encoding="UTF-8" standalone="yes"?>
<Relationships xmlns="http://schemas.openxmlformats.org/package/2006/relationships"><Relationship Id="rId8" Type="http://schemas.openxmlformats.org/officeDocument/2006/relationships/diagramColors" Target="../diagrams/colors23.xml"/><Relationship Id="rId3" Type="http://schemas.openxmlformats.org/officeDocument/2006/relationships/image" Target="../media/image4.png"/><Relationship Id="rId7" Type="http://schemas.openxmlformats.org/officeDocument/2006/relationships/diagramQuickStyle" Target="../diagrams/quickStyle23.xml"/><Relationship Id="rId12" Type="http://schemas.openxmlformats.org/officeDocument/2006/relationships/image" Target="../media/image153.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Layout" Target="../diagrams/layout23.xml"/><Relationship Id="rId11" Type="http://schemas.openxmlformats.org/officeDocument/2006/relationships/image" Target="../media/image152.png"/><Relationship Id="rId5" Type="http://schemas.openxmlformats.org/officeDocument/2006/relationships/diagramData" Target="../diagrams/data23.xml"/><Relationship Id="rId10" Type="http://schemas.openxmlformats.org/officeDocument/2006/relationships/image" Target="../media/image151.png"/><Relationship Id="rId4" Type="http://schemas.openxmlformats.org/officeDocument/2006/relationships/image" Target="../media/image5.svg"/><Relationship Id="rId9" Type="http://schemas.microsoft.com/office/2007/relationships/diagramDrawing" Target="../diagrams/drawing23.xml"/></Relationships>
</file>

<file path=ppt/slides/_rels/slide29.xml.rels><?xml version="1.0" encoding="UTF-8" standalone="yes"?>
<Relationships xmlns="http://schemas.openxmlformats.org/package/2006/relationships"><Relationship Id="rId8" Type="http://schemas.openxmlformats.org/officeDocument/2006/relationships/hyperlink" Target="https://www.youtube.com/channel/UC7nBCgEhZRsf8HcFMdNi1lQ" TargetMode="External"/><Relationship Id="rId3" Type="http://schemas.openxmlformats.org/officeDocument/2006/relationships/hyperlink" Target="https://www.ansys.com/academic?utm_campaign=academic&amp;utm_medium=referral&amp;utm_source=education-resource&amp;utm_content=partner_cross-bu_educator-resource-link_product-page_learn-more_na_en_global&amp;campaignID=7013g000000gv7hAAA" TargetMode="External"/><Relationship Id="rId7" Type="http://schemas.openxmlformats.org/officeDocument/2006/relationships/hyperlink" Target="https://https/forum.ansys.com?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s://discoveryforum.ansys.com/?utm_campaign=academic&amp;utm_medium=referral&amp;utm_source=education-resource&amp;utm_content=partner_cross-bu_educator-resource-link_product-page_learn-more_na_en_global&amp;campaignID=7013g000000gv7hAAA" TargetMode="External"/><Relationship Id="rId5" Type="http://schemas.openxmlformats.org/officeDocument/2006/relationships/hyperlink" Target="https://www.ansys.com/academic/educators/education-resources#t=EducationResourcesTab&amp;sort=relevancy&amp;layout=card?utm_campaign=academic&amp;utm_medium=referral&amp;utm_source=education-resource&amp;utm_content=partner_cross-bu_educator-resource-link_case-study_download_na_en_global&amp;campaignID=7013g000000gv7hAAA" TargetMode="External"/><Relationship Id="rId10" Type="http://schemas.openxmlformats.org/officeDocument/2006/relationships/image" Target="../media/image9.svg"/><Relationship Id="rId4" Type="http://schemas.openxmlformats.org/officeDocument/2006/relationships/hyperlink" Target="https://courses.ansys.com/?utm_campaign=academic&amp;utm_medium=referral&amp;utm_source=education-resource&amp;utm_content=partner_cross-bu_educator-resource-link_course-aic_learn-more_na_en_global&amp;campaignID=7013g000000gv7hAAA" TargetMode="External"/><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hyperlink" Target="https://www.ansys.com/en-gb/products/3d-design/discovery-trial" TargetMode="External"/><Relationship Id="rId3" Type="http://schemas.openxmlformats.org/officeDocument/2006/relationships/hyperlink" Target="https://ansys.com/academic/students?utm_campaign=academic&amp;utm_medium=referral&amp;utm_source=education-resource&amp;utm_content=partner_cross-bu_educator-resource-link_free-student-download_download_na_en_global&amp;campaignID=7013g000000gv7hAAA" TargetMode="External"/><Relationship Id="rId7" Type="http://schemas.openxmlformats.org/officeDocument/2006/relationships/hyperlink" Target="https://www.ansys.com/en-gb/contact-us?pi=3d-design-exploration?utm_campaign=academic&amp;utm_medium=referral&amp;utm_source=education-resource&amp;utm_content=partner_cross-bu_educator-resource-link_product-page_learn-more_na_en_global&amp;campaignID=7013g000000gv7hAAA"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10.jpeg"/><Relationship Id="rId4" Type="http://schemas.openxmlformats.org/officeDocument/2006/relationships/hyperlink" Target="https://www.ansys.com/en-gb/academic/students/ansys-discovery-student"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1520.png"/><Relationship Id="rId7" Type="http://schemas.openxmlformats.org/officeDocument/2006/relationships/image" Target="../media/image156.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55.png"/><Relationship Id="rId5" Type="http://schemas.openxmlformats.org/officeDocument/2006/relationships/image" Target="../media/image154.png"/><Relationship Id="rId10" Type="http://schemas.openxmlformats.org/officeDocument/2006/relationships/image" Target="../media/image159.png"/><Relationship Id="rId4" Type="http://schemas.openxmlformats.org/officeDocument/2006/relationships/image" Target="../media/image1530.png"/><Relationship Id="rId9" Type="http://schemas.openxmlformats.org/officeDocument/2006/relationships/image" Target="../media/image158.png"/></Relationships>
</file>

<file path=ppt/slides/_rels/slide33.xml.rels><?xml version="1.0" encoding="UTF-8" standalone="yes"?>
<Relationships xmlns="http://schemas.openxmlformats.org/package/2006/relationships"><Relationship Id="rId8" Type="http://schemas.openxmlformats.org/officeDocument/2006/relationships/image" Target="../media/image165.png"/><Relationship Id="rId13" Type="http://schemas.openxmlformats.org/officeDocument/2006/relationships/image" Target="../media/image170.png"/><Relationship Id="rId3" Type="http://schemas.openxmlformats.org/officeDocument/2006/relationships/image" Target="../media/image160.png"/><Relationship Id="rId7" Type="http://schemas.openxmlformats.org/officeDocument/2006/relationships/image" Target="../media/image164.png"/><Relationship Id="rId12" Type="http://schemas.openxmlformats.org/officeDocument/2006/relationships/image" Target="../media/image169.png"/><Relationship Id="rId2" Type="http://schemas.openxmlformats.org/officeDocument/2006/relationships/notesSlide" Target="../notesSlides/notesSlide31.xml"/><Relationship Id="rId16" Type="http://schemas.openxmlformats.org/officeDocument/2006/relationships/image" Target="../media/image173.png"/><Relationship Id="rId1" Type="http://schemas.openxmlformats.org/officeDocument/2006/relationships/slideLayout" Target="../slideLayouts/slideLayout2.xml"/><Relationship Id="rId6" Type="http://schemas.openxmlformats.org/officeDocument/2006/relationships/image" Target="../media/image163.png"/><Relationship Id="rId11" Type="http://schemas.openxmlformats.org/officeDocument/2006/relationships/image" Target="../media/image168.png"/><Relationship Id="rId5" Type="http://schemas.openxmlformats.org/officeDocument/2006/relationships/image" Target="../media/image162.png"/><Relationship Id="rId15" Type="http://schemas.openxmlformats.org/officeDocument/2006/relationships/image" Target="../media/image172.png"/><Relationship Id="rId10" Type="http://schemas.openxmlformats.org/officeDocument/2006/relationships/image" Target="../media/image167.png"/><Relationship Id="rId4" Type="http://schemas.openxmlformats.org/officeDocument/2006/relationships/image" Target="../media/image161.png"/><Relationship Id="rId9" Type="http://schemas.openxmlformats.org/officeDocument/2006/relationships/image" Target="../media/image166.png"/><Relationship Id="rId14" Type="http://schemas.openxmlformats.org/officeDocument/2006/relationships/image" Target="../media/image171.png"/></Relationships>
</file>

<file path=ppt/slides/_rels/slide34.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160.png"/><Relationship Id="rId7" Type="http://schemas.openxmlformats.org/officeDocument/2006/relationships/image" Target="../media/image175.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174.png"/><Relationship Id="rId5" Type="http://schemas.openxmlformats.org/officeDocument/2006/relationships/image" Target="../media/image162.png"/><Relationship Id="rId4" Type="http://schemas.openxmlformats.org/officeDocument/2006/relationships/image" Target="../media/image161.png"/><Relationship Id="rId9" Type="http://schemas.openxmlformats.org/officeDocument/2006/relationships/image" Target="../media/image177.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36.xml.rels><?xml version="1.0" encoding="UTF-8" standalone="yes"?>
<Relationships xmlns="http://schemas.openxmlformats.org/package/2006/relationships"><Relationship Id="rId8" Type="http://schemas.openxmlformats.org/officeDocument/2006/relationships/image" Target="../media/image166.png"/><Relationship Id="rId13" Type="http://schemas.openxmlformats.org/officeDocument/2006/relationships/image" Target="../media/image184.png"/><Relationship Id="rId18" Type="http://schemas.openxmlformats.org/officeDocument/2006/relationships/image" Target="../media/image187.png"/><Relationship Id="rId3" Type="http://schemas.openxmlformats.org/officeDocument/2006/relationships/image" Target="../media/image6.png"/><Relationship Id="rId7" Type="http://schemas.openxmlformats.org/officeDocument/2006/relationships/image" Target="../media/image179.png"/><Relationship Id="rId12" Type="http://schemas.openxmlformats.org/officeDocument/2006/relationships/image" Target="../media/image183.png"/><Relationship Id="rId17" Type="http://schemas.openxmlformats.org/officeDocument/2006/relationships/image" Target="../media/image186.png"/><Relationship Id="rId2" Type="http://schemas.openxmlformats.org/officeDocument/2006/relationships/notesSlide" Target="../notesSlides/notesSlide34.xml"/><Relationship Id="rId16" Type="http://schemas.openxmlformats.org/officeDocument/2006/relationships/image" Target="../media/image185.png"/><Relationship Id="rId1" Type="http://schemas.openxmlformats.org/officeDocument/2006/relationships/slideLayout" Target="../slideLayouts/slideLayout2.xml"/><Relationship Id="rId6" Type="http://schemas.openxmlformats.org/officeDocument/2006/relationships/image" Target="../media/image178.png"/><Relationship Id="rId11" Type="http://schemas.openxmlformats.org/officeDocument/2006/relationships/image" Target="../media/image182.png"/><Relationship Id="rId5" Type="http://schemas.openxmlformats.org/officeDocument/2006/relationships/image" Target="../media/image163.png"/><Relationship Id="rId15" Type="http://schemas.openxmlformats.org/officeDocument/2006/relationships/image" Target="../media/image160.png"/><Relationship Id="rId10" Type="http://schemas.openxmlformats.org/officeDocument/2006/relationships/image" Target="../media/image181.png"/><Relationship Id="rId19" Type="http://schemas.openxmlformats.org/officeDocument/2006/relationships/image" Target="../media/image188.png"/><Relationship Id="rId4" Type="http://schemas.openxmlformats.org/officeDocument/2006/relationships/image" Target="../media/image7.svg"/><Relationship Id="rId9" Type="http://schemas.openxmlformats.org/officeDocument/2006/relationships/image" Target="../media/image180.png"/><Relationship Id="rId14" Type="http://schemas.openxmlformats.org/officeDocument/2006/relationships/image" Target="../media/image164.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3.jpeg"/><Relationship Id="rId7" Type="http://schemas.openxmlformats.org/officeDocument/2006/relationships/diagramLayout" Target="../diagrams/layout2.xml"/><Relationship Id="rId12"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Data" Target="../diagrams/data2.xml"/><Relationship Id="rId11" Type="http://schemas.openxmlformats.org/officeDocument/2006/relationships/image" Target="../media/image14.png"/><Relationship Id="rId5" Type="http://schemas.microsoft.com/office/2007/relationships/hdphoto" Target="../media/hdphoto1.wdp"/><Relationship Id="rId10" Type="http://schemas.microsoft.com/office/2007/relationships/diagramDrawing" Target="../diagrams/drawing2.xml"/><Relationship Id="rId4" Type="http://schemas.openxmlformats.org/officeDocument/2006/relationships/image" Target="../media/image13.png"/><Relationship Id="rId9" Type="http://schemas.openxmlformats.org/officeDocument/2006/relationships/diagramColors" Target="../diagrams/colors2.xml"/></Relationships>
</file>

<file path=ppt/slides/_rels/slide7.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43.png"/><Relationship Id="rId7" Type="http://schemas.openxmlformats.org/officeDocument/2006/relationships/diagramQuickStyle" Target="../diagrams/quickStyle3.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image" Target="../media/image1510.png"/><Relationship Id="rId9" Type="http://schemas.microsoft.com/office/2007/relationships/diagramDrawing" Target="../diagrams/drawing3.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image" Target="../media/image16.png"/><Relationship Id="rId7" Type="http://schemas.openxmlformats.org/officeDocument/2006/relationships/diagramData" Target="../diagrams/data4.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9.png"/><Relationship Id="rId11" Type="http://schemas.microsoft.com/office/2007/relationships/diagramDrawing" Target="../diagrams/drawing4.xml"/><Relationship Id="rId5" Type="http://schemas.openxmlformats.org/officeDocument/2006/relationships/image" Target="../media/image18.png"/><Relationship Id="rId10" Type="http://schemas.openxmlformats.org/officeDocument/2006/relationships/diagramColors" Target="../diagrams/colors4.xml"/><Relationship Id="rId4" Type="http://schemas.openxmlformats.org/officeDocument/2006/relationships/image" Target="../media/image17.png"/><Relationship Id="rId9"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image" Target="../media/image3.jpeg"/><Relationship Id="rId7" Type="http://schemas.openxmlformats.org/officeDocument/2006/relationships/image" Target="../media/image22.png"/><Relationship Id="rId12" Type="http://schemas.microsoft.com/office/2007/relationships/diagramDrawing" Target="../diagrams/drawing5.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diagramColors" Target="../diagrams/colors5.xml"/><Relationship Id="rId5" Type="http://schemas.openxmlformats.org/officeDocument/2006/relationships/image" Target="../media/image21.svg"/><Relationship Id="rId10" Type="http://schemas.openxmlformats.org/officeDocument/2006/relationships/diagramQuickStyle" Target="../diagrams/quickStyle5.xml"/><Relationship Id="rId4" Type="http://schemas.openxmlformats.org/officeDocument/2006/relationships/image" Target="../media/image20.png"/><Relationship Id="rId9" Type="http://schemas.openxmlformats.org/officeDocument/2006/relationships/diagramLayout" Target="../diagrams/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2C3BA5-6E5F-4798-87B7-B8DFFB97930D}"/>
              </a:ext>
            </a:extLst>
          </p:cNvPr>
          <p:cNvSpPr>
            <a:spLocks noGrp="1"/>
          </p:cNvSpPr>
          <p:nvPr>
            <p:ph type="body" sz="quarter" idx="10"/>
          </p:nvPr>
        </p:nvSpPr>
        <p:spPr>
          <a:xfrm>
            <a:off x="338699" y="1116458"/>
            <a:ext cx="5394325" cy="1687032"/>
          </a:xfrm>
        </p:spPr>
        <p:txBody>
          <a:bodyPr>
            <a:normAutofit/>
          </a:bodyPr>
          <a:lstStyle/>
          <a:p>
            <a:r>
              <a:rPr lang="en-US" sz="3600" dirty="0"/>
              <a:t>Lecture Unit</a:t>
            </a:r>
          </a:p>
          <a:p>
            <a:r>
              <a:rPr lang="en-US" dirty="0"/>
              <a:t>Structural Analysis of Beams with Ansys Discovery</a:t>
            </a:r>
          </a:p>
          <a:p>
            <a:endParaRPr lang="en-US" dirty="0"/>
          </a:p>
        </p:txBody>
      </p:sp>
      <p:sp>
        <p:nvSpPr>
          <p:cNvPr id="3" name="Text Placeholder 2">
            <a:extLst>
              <a:ext uri="{FF2B5EF4-FFF2-40B4-BE49-F238E27FC236}">
                <a16:creationId xmlns:a16="http://schemas.microsoft.com/office/drawing/2014/main" id="{8DED2F7F-2065-4CCE-9AD5-77DBF0CD5628}"/>
              </a:ext>
            </a:extLst>
          </p:cNvPr>
          <p:cNvSpPr>
            <a:spLocks noGrp="1"/>
          </p:cNvSpPr>
          <p:nvPr>
            <p:ph type="body" sz="quarter" idx="12"/>
          </p:nvPr>
        </p:nvSpPr>
        <p:spPr>
          <a:xfrm>
            <a:off x="382100" y="2829061"/>
            <a:ext cx="5394325" cy="1367169"/>
          </a:xfrm>
        </p:spPr>
        <p:txBody>
          <a:bodyPr>
            <a:normAutofit fontScale="85000" lnSpcReduction="10000"/>
          </a:bodyPr>
          <a:lstStyle/>
          <a:p>
            <a:endParaRPr lang="en-US" dirty="0">
              <a:latin typeface="Calibri"/>
              <a:cs typeface="Calibri"/>
            </a:endParaRPr>
          </a:p>
          <a:p>
            <a:r>
              <a:rPr lang="en-US" b="1" dirty="0">
                <a:latin typeface="Calibri"/>
                <a:cs typeface="Calibri"/>
              </a:rPr>
              <a:t>Developed and curated by the Ansys Education Team</a:t>
            </a:r>
          </a:p>
          <a:p>
            <a:r>
              <a:rPr lang="en-US" dirty="0"/>
              <a:t>Madhumita Kumar, </a:t>
            </a:r>
            <a:r>
              <a:rPr lang="en-US" dirty="0">
                <a:latin typeface="Calibri"/>
                <a:cs typeface="Calibri"/>
              </a:rPr>
              <a:t>János Plocher</a:t>
            </a:r>
          </a:p>
          <a:p>
            <a:r>
              <a:rPr lang="en-US" dirty="0">
                <a:latin typeface="Calibri"/>
                <a:cs typeface="Calibri"/>
              </a:rPr>
              <a:t>education@ansys.com</a:t>
            </a:r>
          </a:p>
          <a:p>
            <a:endParaRPr lang="en-US" dirty="0">
              <a:latin typeface="Calibri"/>
              <a:cs typeface="Calibri"/>
            </a:endParaRPr>
          </a:p>
          <a:p>
            <a:endParaRPr lang="en-US" dirty="0">
              <a:solidFill>
                <a:schemeClr val="accent3"/>
              </a:solidFill>
            </a:endParaRPr>
          </a:p>
        </p:txBody>
      </p:sp>
      <p:pic>
        <p:nvPicPr>
          <p:cNvPr id="5" name="Picture 4" descr="A picture containing transport, sky, outdoor, mountain&#10;&#10;Description automatically generated">
            <a:extLst>
              <a:ext uri="{FF2B5EF4-FFF2-40B4-BE49-F238E27FC236}">
                <a16:creationId xmlns:a16="http://schemas.microsoft.com/office/drawing/2014/main" id="{253B7CD9-AD0E-480A-BF11-79E082D5A1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8008" y="692696"/>
            <a:ext cx="3744416" cy="4992552"/>
          </a:xfrm>
          <a:prstGeom prst="rect">
            <a:avLst/>
          </a:prstGeom>
        </p:spPr>
      </p:pic>
    </p:spTree>
    <p:extLst>
      <p:ext uri="{BB962C8B-B14F-4D97-AF65-F5344CB8AC3E}">
        <p14:creationId xmlns:p14="http://schemas.microsoft.com/office/powerpoint/2010/main" val="1909926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6" name="Title 53"/>
          <p:cNvSpPr>
            <a:spLocks noGrp="1"/>
          </p:cNvSpPr>
          <p:nvPr>
            <p:ph type="title"/>
          </p:nvPr>
        </p:nvSpPr>
        <p:spPr>
          <a:ln w="9525"/>
        </p:spPr>
        <p:txBody>
          <a:bodyPr/>
          <a:lstStyle/>
          <a:p>
            <a:r>
              <a:rPr lang="en-GB" dirty="0">
                <a:latin typeface="+mn-lt"/>
              </a:rPr>
              <a:t>Structural Problems: Postprocessing</a:t>
            </a:r>
          </a:p>
        </p:txBody>
      </p:sp>
      <p:sp>
        <p:nvSpPr>
          <p:cNvPr id="9" name="TextBox 8">
            <a:extLst>
              <a:ext uri="{FF2B5EF4-FFF2-40B4-BE49-F238E27FC236}">
                <a16:creationId xmlns:a16="http://schemas.microsoft.com/office/drawing/2014/main" id="{43E06ED3-81AF-46C4-A19D-4A72BD0A5E11}"/>
              </a:ext>
            </a:extLst>
          </p:cNvPr>
          <p:cNvSpPr txBox="1"/>
          <p:nvPr/>
        </p:nvSpPr>
        <p:spPr>
          <a:xfrm>
            <a:off x="499591" y="1146761"/>
            <a:ext cx="11351100" cy="3970318"/>
          </a:xfrm>
          <a:prstGeom prst="rect">
            <a:avLst/>
          </a:prstGeom>
          <a:noFill/>
        </p:spPr>
        <p:txBody>
          <a:bodyPr wrap="square" rtlCol="0">
            <a:spAutoFit/>
          </a:bodyPr>
          <a:lstStyle/>
          <a:p>
            <a:r>
              <a:rPr lang="en-GB" dirty="0"/>
              <a:t>The aim of a structural problem is to find the </a:t>
            </a:r>
            <a:r>
              <a:rPr lang="en-GB" b="1" dirty="0"/>
              <a:t>stress, strain </a:t>
            </a:r>
            <a:r>
              <a:rPr lang="en-GB" dirty="0"/>
              <a:t>and </a:t>
            </a:r>
            <a:r>
              <a:rPr lang="en-GB" b="1" dirty="0"/>
              <a:t>displacement </a:t>
            </a:r>
            <a:r>
              <a:rPr lang="en-GB" dirty="0"/>
              <a:t>in each point of the design. Some of these values at the </a:t>
            </a:r>
            <a:r>
              <a:rPr lang="en-GB" b="1" dirty="0"/>
              <a:t>boundary conditions </a:t>
            </a:r>
            <a:r>
              <a:rPr lang="en-GB" dirty="0"/>
              <a:t>are already known (for example, displacements</a:t>
            </a:r>
            <a:r>
              <a:rPr lang="en-GB" b="1" dirty="0"/>
              <a:t> </a:t>
            </a:r>
            <a:r>
              <a:rPr lang="en-GB" dirty="0"/>
              <a:t>are zero at the supports), while others are to be found.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mc:AlternateContent xmlns:mc="http://schemas.openxmlformats.org/markup-compatibility/2006" xmlns:a14="http://schemas.microsoft.com/office/drawing/2010/main">
        <mc:Choice Requires="a14">
          <p:sp>
            <p:nvSpPr>
              <p:cNvPr id="69" name="TextBox 68">
                <a:extLst>
                  <a:ext uri="{FF2B5EF4-FFF2-40B4-BE49-F238E27FC236}">
                    <a16:creationId xmlns:a16="http://schemas.microsoft.com/office/drawing/2014/main" id="{C9AD07C0-EEEC-4DE2-9DB1-212F294E588C}"/>
                  </a:ext>
                </a:extLst>
              </p:cNvPr>
              <p:cNvSpPr txBox="1"/>
              <p:nvPr/>
            </p:nvSpPr>
            <p:spPr>
              <a:xfrm>
                <a:off x="506352" y="2290023"/>
                <a:ext cx="5589648" cy="5786199"/>
              </a:xfrm>
              <a:prstGeom prst="rect">
                <a:avLst/>
              </a:prstGeom>
              <a:noFill/>
            </p:spPr>
            <p:txBody>
              <a:bodyPr wrap="square" rtlCol="0">
                <a:spAutoFit/>
              </a:bodyPr>
              <a:lstStyle/>
              <a:p>
                <a:pPr marL="285750" indent="-285750">
                  <a:buFont typeface="Arial" panose="020B0604020202020204" pitchFamily="34" charset="0"/>
                  <a:buChar char="•"/>
                </a:pPr>
                <a:r>
                  <a:rPr lang="en-US" b="1" dirty="0"/>
                  <a:t>Displacement (</a:t>
                </a:r>
                <a14:m>
                  <m:oMath xmlns:m="http://schemas.openxmlformats.org/officeDocument/2006/math">
                    <m:r>
                      <a:rPr lang="en-US" b="1">
                        <a:latin typeface="Cambria Math" panose="02040503050406030204" pitchFamily="18" charset="0"/>
                      </a:rPr>
                      <m:t>𝛿</m:t>
                    </m:r>
                  </m:oMath>
                </a14:m>
                <a:r>
                  <a:rPr lang="en-US" b="1" dirty="0"/>
                  <a:t>) </a:t>
                </a:r>
                <a:r>
                  <a:rPr lang="en-US" dirty="0">
                    <a:ea typeface="DengXian" panose="02010600030101010101" pitchFamily="2" charset="-122"/>
                  </a:rPr>
                  <a:t>is a measure of the relative length of the movement in each point of our design. </a:t>
                </a:r>
              </a:p>
              <a:p>
                <a:endParaRPr lang="en-US" dirty="0">
                  <a:ea typeface="DengXian" panose="02010600030101010101" pitchFamily="2" charset="-122"/>
                </a:endParaRPr>
              </a:p>
              <a:p>
                <a:endParaRPr lang="en-GB" dirty="0">
                  <a:solidFill>
                    <a:schemeClr val="accent1"/>
                  </a:solidFill>
                </a:endParaRPr>
              </a:p>
              <a:p>
                <a:pPr marL="285750" indent="-285750">
                  <a:buFont typeface="Arial" panose="020B0604020202020204" pitchFamily="34" charset="0"/>
                  <a:buChar char="•"/>
                </a:pPr>
                <a:r>
                  <a:rPr lang="en-GB" b="1" dirty="0"/>
                  <a:t>Stress (</a:t>
                </a:r>
                <a:r>
                  <a:rPr lang="el-GR" b="1" dirty="0"/>
                  <a:t>σ</a:t>
                </a:r>
                <a:r>
                  <a:rPr lang="en-US" b="1" dirty="0"/>
                  <a:t>)</a:t>
                </a:r>
                <a:r>
                  <a:rPr lang="en-US" dirty="0">
                    <a:solidFill>
                      <a:schemeClr val="accent1"/>
                    </a:solidFill>
                    <a:ea typeface="DengXian" panose="02010600030101010101" pitchFamily="2" charset="-122"/>
                  </a:rPr>
                  <a:t> </a:t>
                </a:r>
                <a:r>
                  <a:rPr lang="en-US" dirty="0">
                    <a:ea typeface="DengXian" panose="02010600030101010101" pitchFamily="2" charset="-122"/>
                  </a:rPr>
                  <a:t>is the resistive force per unit area exerted by a body against deformation. </a:t>
                </a:r>
              </a:p>
              <a:p>
                <a:endParaRPr lang="en-US" dirty="0">
                  <a:solidFill>
                    <a:schemeClr val="accent1"/>
                  </a:solidFill>
                  <a:ea typeface="DengXian" panose="02010600030101010101" pitchFamily="2" charset="-122"/>
                </a:endParaRPr>
              </a:p>
              <a:p>
                <a:endParaRPr lang="en-US" sz="2800" dirty="0">
                  <a:solidFill>
                    <a:schemeClr val="accent1"/>
                  </a:solidFill>
                  <a:ea typeface="DengXian" panose="02010600030101010101" pitchFamily="2" charset="-122"/>
                </a:endParaRPr>
              </a:p>
              <a:p>
                <a:pPr marL="285750" indent="-285750">
                  <a:buFont typeface="Arial" panose="020B0604020202020204" pitchFamily="34" charset="0"/>
                  <a:buChar char="•"/>
                </a:pPr>
                <a:r>
                  <a:rPr lang="en-US" b="1" dirty="0"/>
                  <a:t>Strain (</a:t>
                </a:r>
                <a:r>
                  <a:rPr lang="el-GR" b="1" dirty="0"/>
                  <a:t>ε</a:t>
                </a:r>
                <a:r>
                  <a:rPr lang="en-US" b="1" dirty="0"/>
                  <a:t>)</a:t>
                </a:r>
                <a:r>
                  <a:rPr lang="en-US" dirty="0">
                    <a:solidFill>
                      <a:schemeClr val="accent1"/>
                    </a:solidFill>
                    <a:ea typeface="DengXian" panose="02010600030101010101" pitchFamily="2" charset="-122"/>
                  </a:rPr>
                  <a:t> </a:t>
                </a:r>
                <a:r>
                  <a:rPr lang="en-US" dirty="0">
                    <a:ea typeface="DengXian" panose="02010600030101010101" pitchFamily="2" charset="-122"/>
                  </a:rPr>
                  <a:t>is the ratio of change in dimension of the body to original dimension as a result of the force exerted on the body.</a:t>
                </a:r>
              </a:p>
              <a:p>
                <a:pPr marL="285750" indent="-285750">
                  <a:buFont typeface="Arial" panose="020B0604020202020204" pitchFamily="34" charset="0"/>
                  <a:buChar char="•"/>
                </a:pPr>
                <a:endParaRPr lang="en-US" dirty="0">
                  <a:ea typeface="DengXian" panose="02010600030101010101" pitchFamily="2" charset="-122"/>
                </a:endParaRPr>
              </a:p>
              <a:p>
                <a:pPr marL="285750" indent="-285750">
                  <a:buFont typeface="Arial" panose="020B0604020202020204" pitchFamily="34" charset="0"/>
                  <a:buChar char="•"/>
                </a:pPr>
                <a:endParaRPr lang="en-US" dirty="0">
                  <a:ea typeface="DengXian" panose="02010600030101010101" pitchFamily="2" charset="-122"/>
                </a:endParaRPr>
              </a:p>
              <a:p>
                <a:endParaRPr lang="en-US" dirty="0">
                  <a:ea typeface="DengXian" panose="02010600030101010101" pitchFamily="2" charset="-122"/>
                </a:endParaRPr>
              </a:p>
              <a:p>
                <a:endParaRPr lang="en-US" dirty="0">
                  <a:ea typeface="DengXian" panose="02010600030101010101" pitchFamily="2" charset="-122"/>
                </a:endParaRPr>
              </a:p>
              <a:p>
                <a:endParaRPr lang="en-GB" dirty="0">
                  <a:solidFill>
                    <a:schemeClr val="accent1"/>
                  </a:solidFill>
                </a:endParaRPr>
              </a:p>
              <a:p>
                <a:endParaRPr lang="en-GB" dirty="0">
                  <a:solidFill>
                    <a:schemeClr val="accent1"/>
                  </a:solidFill>
                </a:endParaRPr>
              </a:p>
              <a:p>
                <a:endParaRPr lang="en-GB" dirty="0">
                  <a:solidFill>
                    <a:schemeClr val="accent1"/>
                  </a:solidFill>
                </a:endParaRPr>
              </a:p>
              <a:p>
                <a:endParaRPr lang="en-GB" dirty="0">
                  <a:solidFill>
                    <a:schemeClr val="accent1"/>
                  </a:solidFill>
                </a:endParaRPr>
              </a:p>
              <a:p>
                <a:pPr marL="285750" indent="-285750">
                  <a:buFont typeface="Arial" panose="020B0604020202020204" pitchFamily="34" charset="0"/>
                  <a:buChar char="•"/>
                </a:pPr>
                <a:endParaRPr lang="en-GB" b="1" dirty="0"/>
              </a:p>
            </p:txBody>
          </p:sp>
        </mc:Choice>
        <mc:Fallback xmlns="">
          <p:sp>
            <p:nvSpPr>
              <p:cNvPr id="69" name="TextBox 68">
                <a:extLst>
                  <a:ext uri="{FF2B5EF4-FFF2-40B4-BE49-F238E27FC236}">
                    <a16:creationId xmlns:a16="http://schemas.microsoft.com/office/drawing/2014/main" id="{C9AD07C0-EEEC-4DE2-9DB1-212F294E588C}"/>
                  </a:ext>
                </a:extLst>
              </p:cNvPr>
              <p:cNvSpPr txBox="1">
                <a:spLocks noRot="1" noChangeAspect="1" noMove="1" noResize="1" noEditPoints="1" noAdjustHandles="1" noChangeArrowheads="1" noChangeShapeType="1" noTextEdit="1"/>
              </p:cNvSpPr>
              <p:nvPr/>
            </p:nvSpPr>
            <p:spPr>
              <a:xfrm>
                <a:off x="506352" y="2290023"/>
                <a:ext cx="5589648" cy="5786199"/>
              </a:xfrm>
              <a:prstGeom prst="rect">
                <a:avLst/>
              </a:prstGeom>
              <a:blipFill>
                <a:blip r:embed="rId3"/>
                <a:stretch>
                  <a:fillRect l="-654" t="-632" r="-981"/>
                </a:stretch>
              </a:blipFill>
            </p:spPr>
            <p:txBody>
              <a:bodyPr/>
              <a:lstStyle/>
              <a:p>
                <a:r>
                  <a:rPr lang="en-DE">
                    <a:noFill/>
                  </a:rPr>
                  <a:t> </a:t>
                </a:r>
              </a:p>
            </p:txBody>
          </p:sp>
        </mc:Fallback>
      </mc:AlternateContent>
      <mc:AlternateContent xmlns:mc="http://schemas.openxmlformats.org/markup-compatibility/2006" xmlns:a14="http://schemas.microsoft.com/office/drawing/2010/main">
        <mc:Choice Requires="a14">
          <p:sp>
            <p:nvSpPr>
              <p:cNvPr id="70" name="TextBox 69">
                <a:extLst>
                  <a:ext uri="{FF2B5EF4-FFF2-40B4-BE49-F238E27FC236}">
                    <a16:creationId xmlns:a16="http://schemas.microsoft.com/office/drawing/2014/main" id="{584CFFF5-636E-4BB1-B441-9248A5363B1E}"/>
                  </a:ext>
                </a:extLst>
              </p:cNvPr>
              <p:cNvSpPr txBox="1"/>
              <p:nvPr/>
            </p:nvSpPr>
            <p:spPr>
              <a:xfrm>
                <a:off x="5249647" y="3941447"/>
                <a:ext cx="2573645" cy="830997"/>
              </a:xfrm>
              <a:prstGeom prst="rect">
                <a:avLst/>
              </a:prstGeom>
              <a:noFill/>
            </p:spPr>
            <p:txBody>
              <a:bodyPr wrap="square">
                <a:spAutoFit/>
              </a:bodyPr>
              <a:lstStyle/>
              <a:p>
                <a:r>
                  <a:rPr lang="en-US" sz="1200"/>
                  <a:t>where,</a:t>
                </a:r>
              </a:p>
              <a:p>
                <a14:m>
                  <m:oMath xmlns:m="http://schemas.openxmlformats.org/officeDocument/2006/math">
                    <m:r>
                      <a:rPr lang="en-US" sz="1200" b="0" i="1" smtClean="0">
                        <a:latin typeface="Cambria Math" panose="02040503050406030204" pitchFamily="18" charset="0"/>
                        <a:ea typeface="Cambria Math" panose="02040503050406030204" pitchFamily="18" charset="0"/>
                      </a:rPr>
                      <m:t>𝐹</m:t>
                    </m:r>
                  </m:oMath>
                </a14:m>
                <a:r>
                  <a:rPr lang="en-US" sz="1200"/>
                  <a:t> </a:t>
                </a:r>
                <a:r>
                  <a:rPr lang="en-US" sz="1200">
                    <a:sym typeface="Wingdings" panose="05000000000000000000" pitchFamily="2" charset="2"/>
                  </a:rPr>
                  <a:t> force acting on the body</a:t>
                </a:r>
              </a:p>
              <a:p>
                <a14:m>
                  <m:oMath xmlns:m="http://schemas.openxmlformats.org/officeDocument/2006/math">
                    <m:r>
                      <a:rPr lang="en-US" sz="1200" b="0" i="1" smtClean="0">
                        <a:latin typeface="Cambria Math" panose="02040503050406030204" pitchFamily="18" charset="0"/>
                      </a:rPr>
                      <m:t>𝐴</m:t>
                    </m:r>
                  </m:oMath>
                </a14:m>
                <a:r>
                  <a:rPr lang="en-US" sz="1200"/>
                  <a:t> </a:t>
                </a:r>
                <a:r>
                  <a:rPr lang="en-US" sz="1200">
                    <a:sym typeface="Wingdings" panose="05000000000000000000" pitchFamily="2" charset="2"/>
                  </a:rPr>
                  <a:t> area over which force is exerted </a:t>
                </a:r>
              </a:p>
              <a:p>
                <a:endParaRPr lang="en-US" sz="1200">
                  <a:sym typeface="Wingdings" panose="05000000000000000000" pitchFamily="2" charset="2"/>
                </a:endParaRPr>
              </a:p>
            </p:txBody>
          </p:sp>
        </mc:Choice>
        <mc:Fallback xmlns="">
          <p:sp>
            <p:nvSpPr>
              <p:cNvPr id="70" name="TextBox 69">
                <a:extLst>
                  <a:ext uri="{FF2B5EF4-FFF2-40B4-BE49-F238E27FC236}">
                    <a16:creationId xmlns:a16="http://schemas.microsoft.com/office/drawing/2014/main" id="{584CFFF5-636E-4BB1-B441-9248A5363B1E}"/>
                  </a:ext>
                </a:extLst>
              </p:cNvPr>
              <p:cNvSpPr txBox="1">
                <a:spLocks noRot="1" noChangeAspect="1" noMove="1" noResize="1" noEditPoints="1" noAdjustHandles="1" noChangeArrowheads="1" noChangeShapeType="1" noTextEdit="1"/>
              </p:cNvSpPr>
              <p:nvPr/>
            </p:nvSpPr>
            <p:spPr>
              <a:xfrm>
                <a:off x="5249647" y="3941447"/>
                <a:ext cx="2573645" cy="830997"/>
              </a:xfrm>
              <a:prstGeom prst="rect">
                <a:avLst/>
              </a:prstGeom>
              <a:blipFill>
                <a:blip r:embed="rId4"/>
                <a:stretch>
                  <a:fillRect t="-73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1" name="TextBox 70">
                <a:extLst>
                  <a:ext uri="{FF2B5EF4-FFF2-40B4-BE49-F238E27FC236}">
                    <a16:creationId xmlns:a16="http://schemas.microsoft.com/office/drawing/2014/main" id="{437F1D84-A256-4388-BA9E-6B63D6D3D918}"/>
                  </a:ext>
                </a:extLst>
              </p:cNvPr>
              <p:cNvSpPr txBox="1"/>
              <p:nvPr/>
            </p:nvSpPr>
            <p:spPr>
              <a:xfrm>
                <a:off x="3990481" y="3968681"/>
                <a:ext cx="966468" cy="60907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𝜎</m:t>
                      </m:r>
                      <m:r>
                        <a:rPr lang="en-US" b="0" i="1" smtClean="0">
                          <a:solidFill>
                            <a:schemeClr val="tx1"/>
                          </a:solidFill>
                          <a:latin typeface="Cambria Math" panose="02040503050406030204" pitchFamily="18" charset="0"/>
                          <a:ea typeface="Cambria Math" panose="02040503050406030204" pitchFamily="18" charset="0"/>
                        </a:rPr>
                        <m:t>=</m:t>
                      </m:r>
                      <m:f>
                        <m:fPr>
                          <m:ctrlPr>
                            <a:rPr lang="en-US" b="0" i="1" smtClean="0">
                              <a:solidFill>
                                <a:schemeClr val="tx1"/>
                              </a:solidFill>
                              <a:latin typeface="Cambria Math" panose="02040503050406030204" pitchFamily="18" charset="0"/>
                              <a:ea typeface="Cambria Math" panose="02040503050406030204" pitchFamily="18" charset="0"/>
                            </a:rPr>
                          </m:ctrlPr>
                        </m:fPr>
                        <m:num>
                          <m:r>
                            <a:rPr lang="en-US" b="0" i="1" smtClean="0">
                              <a:solidFill>
                                <a:schemeClr val="tx1"/>
                              </a:solidFill>
                              <a:latin typeface="Cambria Math" panose="02040503050406030204" pitchFamily="18" charset="0"/>
                              <a:ea typeface="Cambria Math" panose="02040503050406030204" pitchFamily="18" charset="0"/>
                            </a:rPr>
                            <m:t>𝐹</m:t>
                          </m:r>
                        </m:num>
                        <m:den>
                          <m:r>
                            <a:rPr lang="en-US" b="0" i="1" smtClean="0">
                              <a:solidFill>
                                <a:schemeClr val="tx1"/>
                              </a:solidFill>
                              <a:latin typeface="Cambria Math" panose="02040503050406030204" pitchFamily="18" charset="0"/>
                              <a:ea typeface="Cambria Math" panose="02040503050406030204" pitchFamily="18" charset="0"/>
                            </a:rPr>
                            <m:t>𝐴</m:t>
                          </m:r>
                        </m:den>
                      </m:f>
                    </m:oMath>
                  </m:oMathPara>
                </a14:m>
                <a:endParaRPr lang="en-DE"/>
              </a:p>
            </p:txBody>
          </p:sp>
        </mc:Choice>
        <mc:Fallback xmlns="">
          <p:sp>
            <p:nvSpPr>
              <p:cNvPr id="71" name="TextBox 70">
                <a:extLst>
                  <a:ext uri="{FF2B5EF4-FFF2-40B4-BE49-F238E27FC236}">
                    <a16:creationId xmlns:a16="http://schemas.microsoft.com/office/drawing/2014/main" id="{437F1D84-A256-4388-BA9E-6B63D6D3D918}"/>
                  </a:ext>
                </a:extLst>
              </p:cNvPr>
              <p:cNvSpPr txBox="1">
                <a:spLocks noRot="1" noChangeAspect="1" noMove="1" noResize="1" noEditPoints="1" noAdjustHandles="1" noChangeArrowheads="1" noChangeShapeType="1" noTextEdit="1"/>
              </p:cNvSpPr>
              <p:nvPr/>
            </p:nvSpPr>
            <p:spPr>
              <a:xfrm>
                <a:off x="3990481" y="3968681"/>
                <a:ext cx="966468" cy="609077"/>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TextBox 71">
                <a:extLst>
                  <a:ext uri="{FF2B5EF4-FFF2-40B4-BE49-F238E27FC236}">
                    <a16:creationId xmlns:a16="http://schemas.microsoft.com/office/drawing/2014/main" id="{8634B6E5-06C0-4DC1-9272-6BD3AF6AA51E}"/>
                  </a:ext>
                </a:extLst>
              </p:cNvPr>
              <p:cNvSpPr txBox="1"/>
              <p:nvPr/>
            </p:nvSpPr>
            <p:spPr>
              <a:xfrm>
                <a:off x="3460463" y="5265296"/>
                <a:ext cx="2033820" cy="894091"/>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𝜀</m:t>
                      </m:r>
                      <m:r>
                        <a:rPr lang="en-US" b="0" i="1" smtClean="0">
                          <a:solidFill>
                            <a:schemeClr val="tx1"/>
                          </a:solidFill>
                          <a:latin typeface="Cambria Math" panose="02040503050406030204" pitchFamily="18" charset="0"/>
                          <a:ea typeface="Cambria Math" panose="02040503050406030204" pitchFamily="18" charset="0"/>
                        </a:rPr>
                        <m:t>=</m:t>
                      </m:r>
                      <m:f>
                        <m:fPr>
                          <m:ctrlPr>
                            <a:rPr lang="en-US" b="0" i="1" smtClean="0">
                              <a:solidFill>
                                <a:schemeClr val="tx1"/>
                              </a:solidFill>
                              <a:latin typeface="Cambria Math" panose="02040503050406030204" pitchFamily="18" charset="0"/>
                              <a:ea typeface="Cambria Math" panose="02040503050406030204" pitchFamily="18" charset="0"/>
                            </a:rPr>
                          </m:ctrlPr>
                        </m:fPr>
                        <m:num>
                          <m:r>
                            <a:rPr lang="en-US" b="0" i="1" smtClean="0">
                              <a:solidFill>
                                <a:schemeClr val="tx1"/>
                              </a:solidFill>
                              <a:latin typeface="Cambria Math" panose="02040503050406030204" pitchFamily="18" charset="0"/>
                              <a:ea typeface="Cambria Math" panose="02040503050406030204" pitchFamily="18" charset="0"/>
                            </a:rPr>
                            <m:t>𝛿</m:t>
                          </m:r>
                          <m:r>
                            <a:rPr lang="en-US" b="0" i="1" smtClean="0">
                              <a:solidFill>
                                <a:schemeClr val="tx1"/>
                              </a:solidFill>
                              <a:latin typeface="Cambria Math" panose="02040503050406030204" pitchFamily="18" charset="0"/>
                              <a:ea typeface="Cambria Math" panose="02040503050406030204" pitchFamily="18" charset="0"/>
                            </a:rPr>
                            <m:t>𝐿</m:t>
                          </m:r>
                        </m:num>
                        <m:den>
                          <m:r>
                            <a:rPr lang="en-US" b="0" i="1" smtClean="0">
                              <a:solidFill>
                                <a:schemeClr val="tx1"/>
                              </a:solidFill>
                              <a:latin typeface="Cambria Math" panose="02040503050406030204" pitchFamily="18" charset="0"/>
                              <a:ea typeface="Cambria Math" panose="02040503050406030204" pitchFamily="18" charset="0"/>
                            </a:rPr>
                            <m:t>𝐿</m:t>
                          </m:r>
                        </m:den>
                      </m:f>
                    </m:oMath>
                  </m:oMathPara>
                </a14:m>
                <a:endParaRPr lang="en-GB" i="1">
                  <a:latin typeface="Cambria Math" panose="02040503050406030204" pitchFamily="18" charset="0"/>
                  <a:ea typeface="Cambria Math" panose="02040503050406030204" pitchFamily="18" charset="0"/>
                </a:endParaRPr>
              </a:p>
              <a:p>
                <a:pPr algn="ctr"/>
                <a:endParaRPr lang="en-DE"/>
              </a:p>
            </p:txBody>
          </p:sp>
        </mc:Choice>
        <mc:Fallback xmlns="">
          <p:sp>
            <p:nvSpPr>
              <p:cNvPr id="72" name="TextBox 71">
                <a:extLst>
                  <a:ext uri="{FF2B5EF4-FFF2-40B4-BE49-F238E27FC236}">
                    <a16:creationId xmlns:a16="http://schemas.microsoft.com/office/drawing/2014/main" id="{8634B6E5-06C0-4DC1-9272-6BD3AF6AA51E}"/>
                  </a:ext>
                </a:extLst>
              </p:cNvPr>
              <p:cNvSpPr txBox="1">
                <a:spLocks noRot="1" noChangeAspect="1" noMove="1" noResize="1" noEditPoints="1" noAdjustHandles="1" noChangeArrowheads="1" noChangeShapeType="1" noTextEdit="1"/>
              </p:cNvSpPr>
              <p:nvPr/>
            </p:nvSpPr>
            <p:spPr>
              <a:xfrm>
                <a:off x="3460463" y="5265296"/>
                <a:ext cx="2033820" cy="894091"/>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3" name="TextBox 72">
                <a:extLst>
                  <a:ext uri="{FF2B5EF4-FFF2-40B4-BE49-F238E27FC236}">
                    <a16:creationId xmlns:a16="http://schemas.microsoft.com/office/drawing/2014/main" id="{E07C43EA-97BF-4686-842C-C27885A7822C}"/>
                  </a:ext>
                </a:extLst>
              </p:cNvPr>
              <p:cNvSpPr txBox="1"/>
              <p:nvPr/>
            </p:nvSpPr>
            <p:spPr>
              <a:xfrm>
                <a:off x="5215400" y="5265296"/>
                <a:ext cx="2573645" cy="830997"/>
              </a:xfrm>
              <a:prstGeom prst="rect">
                <a:avLst/>
              </a:prstGeom>
              <a:noFill/>
            </p:spPr>
            <p:txBody>
              <a:bodyPr wrap="square">
                <a:spAutoFit/>
              </a:bodyPr>
              <a:lstStyle/>
              <a:p>
                <a:r>
                  <a:rPr lang="en-US" sz="1200"/>
                  <a:t>where,</a:t>
                </a:r>
              </a:p>
              <a:p>
                <a14:m>
                  <m:oMath xmlns:m="http://schemas.openxmlformats.org/officeDocument/2006/math">
                    <m:r>
                      <a:rPr lang="en-US" sz="1200" b="0" i="1" smtClean="0">
                        <a:latin typeface="Cambria Math" panose="02040503050406030204" pitchFamily="18" charset="0"/>
                        <a:ea typeface="Cambria Math" panose="02040503050406030204" pitchFamily="18" charset="0"/>
                      </a:rPr>
                      <m:t>𝛿</m:t>
                    </m:r>
                    <m:r>
                      <a:rPr lang="en-US" sz="1200" b="0" i="1" smtClean="0">
                        <a:latin typeface="Cambria Math" panose="02040503050406030204" pitchFamily="18" charset="0"/>
                        <a:ea typeface="Cambria Math" panose="02040503050406030204" pitchFamily="18" charset="0"/>
                      </a:rPr>
                      <m:t>𝐿</m:t>
                    </m:r>
                  </m:oMath>
                </a14:m>
                <a:r>
                  <a:rPr lang="en-US" sz="1200"/>
                  <a:t> </a:t>
                </a:r>
                <a:r>
                  <a:rPr lang="en-US" sz="1200">
                    <a:sym typeface="Wingdings" panose="05000000000000000000" pitchFamily="2" charset="2"/>
                  </a:rPr>
                  <a:t> change in length</a:t>
                </a:r>
              </a:p>
              <a:p>
                <a14:m>
                  <m:oMath xmlns:m="http://schemas.openxmlformats.org/officeDocument/2006/math">
                    <m:r>
                      <a:rPr lang="en-US" sz="1200" b="0" i="1" smtClean="0">
                        <a:latin typeface="Cambria Math" panose="02040503050406030204" pitchFamily="18" charset="0"/>
                      </a:rPr>
                      <m:t>𝐿</m:t>
                    </m:r>
                  </m:oMath>
                </a14:m>
                <a:r>
                  <a:rPr lang="en-US" sz="1200"/>
                  <a:t>   </a:t>
                </a:r>
                <a:r>
                  <a:rPr lang="en-US" sz="1200">
                    <a:sym typeface="Wingdings" panose="05000000000000000000" pitchFamily="2" charset="2"/>
                  </a:rPr>
                  <a:t> original length</a:t>
                </a:r>
              </a:p>
              <a:p>
                <a:endParaRPr lang="en-US" sz="1200">
                  <a:sym typeface="Wingdings" panose="05000000000000000000" pitchFamily="2" charset="2"/>
                </a:endParaRPr>
              </a:p>
            </p:txBody>
          </p:sp>
        </mc:Choice>
        <mc:Fallback xmlns="">
          <p:sp>
            <p:nvSpPr>
              <p:cNvPr id="73" name="TextBox 72">
                <a:extLst>
                  <a:ext uri="{FF2B5EF4-FFF2-40B4-BE49-F238E27FC236}">
                    <a16:creationId xmlns:a16="http://schemas.microsoft.com/office/drawing/2014/main" id="{E07C43EA-97BF-4686-842C-C27885A7822C}"/>
                  </a:ext>
                </a:extLst>
              </p:cNvPr>
              <p:cNvSpPr txBox="1">
                <a:spLocks noRot="1" noChangeAspect="1" noMove="1" noResize="1" noEditPoints="1" noAdjustHandles="1" noChangeArrowheads="1" noChangeShapeType="1" noTextEdit="1"/>
              </p:cNvSpPr>
              <p:nvPr/>
            </p:nvSpPr>
            <p:spPr>
              <a:xfrm>
                <a:off x="5215400" y="5265296"/>
                <a:ext cx="2573645" cy="830997"/>
              </a:xfrm>
              <a:prstGeom prst="rect">
                <a:avLst/>
              </a:prstGeom>
              <a:blipFill>
                <a:blip r:embed="rId7"/>
                <a:stretch>
                  <a:fillRect l="-237" t="-735"/>
                </a:stretch>
              </a:blipFill>
            </p:spPr>
            <p:txBody>
              <a:bodyPr/>
              <a:lstStyle/>
              <a:p>
                <a:r>
                  <a:rPr lang="en-US">
                    <a:noFill/>
                  </a:rPr>
                  <a:t> </a:t>
                </a:r>
              </a:p>
            </p:txBody>
          </p:sp>
        </mc:Fallback>
      </mc:AlternateContent>
      <p:grpSp>
        <p:nvGrpSpPr>
          <p:cNvPr id="101" name="Group 100">
            <a:extLst>
              <a:ext uri="{FF2B5EF4-FFF2-40B4-BE49-F238E27FC236}">
                <a16:creationId xmlns:a16="http://schemas.microsoft.com/office/drawing/2014/main" id="{A2EE29C0-F83F-45F3-97CC-46EA28771016}"/>
              </a:ext>
            </a:extLst>
          </p:cNvPr>
          <p:cNvGrpSpPr/>
          <p:nvPr/>
        </p:nvGrpSpPr>
        <p:grpSpPr>
          <a:xfrm>
            <a:off x="870200" y="5906175"/>
            <a:ext cx="10036358" cy="516965"/>
            <a:chOff x="2279486" y="5830429"/>
            <a:chExt cx="10036358" cy="516965"/>
          </a:xfrm>
        </p:grpSpPr>
        <p:pic>
          <p:nvPicPr>
            <p:cNvPr id="102" name="Graphic 101" descr="Internet outline">
              <a:extLst>
                <a:ext uri="{FF2B5EF4-FFF2-40B4-BE49-F238E27FC236}">
                  <a16:creationId xmlns:a16="http://schemas.microsoft.com/office/drawing/2014/main" id="{0D4DA0F3-3B44-4172-B667-84A377DE251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279486" y="5830429"/>
              <a:ext cx="516965" cy="516965"/>
            </a:xfrm>
            <a:prstGeom prst="rect">
              <a:avLst/>
            </a:prstGeom>
          </p:spPr>
        </p:pic>
        <p:sp>
          <p:nvSpPr>
            <p:cNvPr id="103" name="TextBox 102">
              <a:extLst>
                <a:ext uri="{FF2B5EF4-FFF2-40B4-BE49-F238E27FC236}">
                  <a16:creationId xmlns:a16="http://schemas.microsoft.com/office/drawing/2014/main" id="{3BD22884-DCBB-4A5E-A934-1047F0B794C3}"/>
                </a:ext>
              </a:extLst>
            </p:cNvPr>
            <p:cNvSpPr txBox="1"/>
            <p:nvPr/>
          </p:nvSpPr>
          <p:spPr>
            <a:xfrm>
              <a:off x="2643578" y="5935024"/>
              <a:ext cx="9672266" cy="307777"/>
            </a:xfrm>
            <a:prstGeom prst="rect">
              <a:avLst/>
            </a:prstGeom>
            <a:noFill/>
          </p:spPr>
          <p:txBody>
            <a:bodyPr wrap="square" rtlCol="0">
              <a:spAutoFit/>
            </a:bodyPr>
            <a:lstStyle/>
            <a:p>
              <a:pPr algn="r"/>
              <a:r>
                <a:rPr lang="en-GB" sz="1400" dirty="0">
                  <a:solidFill>
                    <a:schemeClr val="accent4">
                      <a:lumMod val="60000"/>
                      <a:lumOff val="40000"/>
                    </a:schemeClr>
                  </a:solidFill>
                  <a:hlinkClick r:id="rId10">
                    <a:extLst>
                      <a:ext uri="{A12FA001-AC4F-418D-AE19-62706E023703}">
                        <ahyp:hlinkClr xmlns:ahyp="http://schemas.microsoft.com/office/drawing/2018/hyperlinkcolor" val="tx"/>
                      </a:ext>
                    </a:extLst>
                  </a:hlinkClick>
                </a:rPr>
                <a:t>Stress Analysis in Solid Mechanics | Ansys Innovation Courses</a:t>
              </a:r>
              <a:r>
                <a:rPr lang="en-GB" sz="1400" dirty="0">
                  <a:solidFill>
                    <a:schemeClr val="accent4">
                      <a:lumMod val="60000"/>
                      <a:lumOff val="40000"/>
                    </a:schemeClr>
                  </a:solidFill>
                </a:rPr>
                <a:t>,                </a:t>
              </a:r>
              <a:r>
                <a:rPr lang="en-GB" sz="1400" dirty="0">
                  <a:solidFill>
                    <a:schemeClr val="accent4">
                      <a:lumMod val="60000"/>
                      <a:lumOff val="40000"/>
                    </a:schemeClr>
                  </a:solidFill>
                  <a:hlinkClick r:id="rId11">
                    <a:extLst>
                      <a:ext uri="{A12FA001-AC4F-418D-AE19-62706E023703}">
                        <ahyp:hlinkClr xmlns:ahyp="http://schemas.microsoft.com/office/drawing/2018/hyperlinkcolor" val="tx"/>
                      </a:ext>
                    </a:extLst>
                  </a:hlinkClick>
                </a:rPr>
                <a:t>Strain in Deformation Analysis | Ansys Innovation Courses</a:t>
              </a:r>
              <a:endParaRPr lang="en-DE" sz="1400" dirty="0">
                <a:solidFill>
                  <a:schemeClr val="accent4">
                    <a:lumMod val="60000"/>
                    <a:lumOff val="40000"/>
                  </a:schemeClr>
                </a:solidFill>
              </a:endParaRPr>
            </a:p>
          </p:txBody>
        </p:sp>
      </p:grpSp>
      <p:grpSp>
        <p:nvGrpSpPr>
          <p:cNvPr id="104" name="Group 103">
            <a:extLst>
              <a:ext uri="{FF2B5EF4-FFF2-40B4-BE49-F238E27FC236}">
                <a16:creationId xmlns:a16="http://schemas.microsoft.com/office/drawing/2014/main" id="{44BC5C43-0F98-45F3-9AFC-B7A931DA9FA3}"/>
              </a:ext>
            </a:extLst>
          </p:cNvPr>
          <p:cNvGrpSpPr/>
          <p:nvPr/>
        </p:nvGrpSpPr>
        <p:grpSpPr>
          <a:xfrm>
            <a:off x="8277357" y="2164942"/>
            <a:ext cx="2407856" cy="864000"/>
            <a:chOff x="5275385" y="775225"/>
            <a:chExt cx="3443174" cy="1073316"/>
          </a:xfrm>
        </p:grpSpPr>
        <p:cxnSp>
          <p:nvCxnSpPr>
            <p:cNvPr id="105" name="Straight Connector 104">
              <a:extLst>
                <a:ext uri="{FF2B5EF4-FFF2-40B4-BE49-F238E27FC236}">
                  <a16:creationId xmlns:a16="http://schemas.microsoft.com/office/drawing/2014/main" id="{6138FD61-D28B-4DBC-9F89-A112026D112B}"/>
                </a:ext>
              </a:extLst>
            </p:cNvPr>
            <p:cNvCxnSpPr>
              <a:cxnSpLocks/>
            </p:cNvCxnSpPr>
            <p:nvPr/>
          </p:nvCxnSpPr>
          <p:spPr>
            <a:xfrm>
              <a:off x="5275385" y="775225"/>
              <a:ext cx="0" cy="10733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2A8E2D7F-7030-4FB9-BB6F-05B846459452}"/>
                </a:ext>
              </a:extLst>
            </p:cNvPr>
            <p:cNvCxnSpPr/>
            <p:nvPr/>
          </p:nvCxnSpPr>
          <p:spPr>
            <a:xfrm>
              <a:off x="5275385" y="1292542"/>
              <a:ext cx="25790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 name="Freeform: Shape 106">
              <a:extLst>
                <a:ext uri="{FF2B5EF4-FFF2-40B4-BE49-F238E27FC236}">
                  <a16:creationId xmlns:a16="http://schemas.microsoft.com/office/drawing/2014/main" id="{41F4C110-21DB-43A8-A650-C291B1ABABEC}"/>
                </a:ext>
              </a:extLst>
            </p:cNvPr>
            <p:cNvSpPr/>
            <p:nvPr/>
          </p:nvSpPr>
          <p:spPr>
            <a:xfrm>
              <a:off x="5283200" y="1291042"/>
              <a:ext cx="2532183" cy="256406"/>
            </a:xfrm>
            <a:custGeom>
              <a:avLst/>
              <a:gdLst>
                <a:gd name="connsiteX0" fmla="*/ 0 w 2500923"/>
                <a:gd name="connsiteY0" fmla="*/ 0 h 257907"/>
                <a:gd name="connsiteX1" fmla="*/ 820615 w 2500923"/>
                <a:gd name="connsiteY1" fmla="*/ 46892 h 257907"/>
                <a:gd name="connsiteX2" fmla="*/ 1547446 w 2500923"/>
                <a:gd name="connsiteY2" fmla="*/ 93784 h 257907"/>
                <a:gd name="connsiteX3" fmla="*/ 2094523 w 2500923"/>
                <a:gd name="connsiteY3" fmla="*/ 156307 h 257907"/>
                <a:gd name="connsiteX4" fmla="*/ 2500923 w 2500923"/>
                <a:gd name="connsiteY4" fmla="*/ 257907 h 25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923" h="257907">
                  <a:moveTo>
                    <a:pt x="0" y="0"/>
                  </a:moveTo>
                  <a:lnTo>
                    <a:pt x="820615" y="46892"/>
                  </a:lnTo>
                  <a:lnTo>
                    <a:pt x="1547446" y="93784"/>
                  </a:lnTo>
                  <a:cubicBezTo>
                    <a:pt x="1759764" y="112020"/>
                    <a:pt x="1935610" y="128953"/>
                    <a:pt x="2094523" y="156307"/>
                  </a:cubicBezTo>
                  <a:cubicBezTo>
                    <a:pt x="2253436" y="183661"/>
                    <a:pt x="2417559" y="231856"/>
                    <a:pt x="2500923" y="257907"/>
                  </a:cubicBezTo>
                </a:path>
              </a:pathLst>
            </a:cu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600"/>
            </a:p>
          </p:txBody>
        </p:sp>
        <p:cxnSp>
          <p:nvCxnSpPr>
            <p:cNvPr id="108" name="Straight Arrow Connector 107">
              <a:extLst>
                <a:ext uri="{FF2B5EF4-FFF2-40B4-BE49-F238E27FC236}">
                  <a16:creationId xmlns:a16="http://schemas.microsoft.com/office/drawing/2014/main" id="{FA6016F2-9F8B-4835-857D-366D10BBC930}"/>
                </a:ext>
              </a:extLst>
            </p:cNvPr>
            <p:cNvCxnSpPr>
              <a:cxnSpLocks/>
            </p:cNvCxnSpPr>
            <p:nvPr/>
          </p:nvCxnSpPr>
          <p:spPr>
            <a:xfrm>
              <a:off x="8271672" y="1298857"/>
              <a:ext cx="0" cy="25640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9FE86DAF-FF45-43D3-9894-7EFA8DFD71D0}"/>
                </a:ext>
              </a:extLst>
            </p:cNvPr>
            <p:cNvSpPr txBox="1"/>
            <p:nvPr/>
          </p:nvSpPr>
          <p:spPr>
            <a:xfrm>
              <a:off x="8257455" y="1248055"/>
              <a:ext cx="461104" cy="420575"/>
            </a:xfrm>
            <a:prstGeom prst="rect">
              <a:avLst/>
            </a:prstGeom>
            <a:noFill/>
          </p:spPr>
          <p:txBody>
            <a:bodyPr wrap="square" rtlCol="0">
              <a:spAutoFit/>
            </a:bodyPr>
            <a:lstStyle/>
            <a:p>
              <a:r>
                <a:rPr lang="el-GR" sz="1600">
                  <a:latin typeface="DengXian" panose="02010600030101010101" pitchFamily="2" charset="-122"/>
                  <a:ea typeface="DengXian" panose="02010600030101010101" pitchFamily="2" charset="-122"/>
                </a:rPr>
                <a:t>δ</a:t>
              </a:r>
              <a:endParaRPr lang="en-DE" sz="1600"/>
            </a:p>
          </p:txBody>
        </p:sp>
        <p:cxnSp>
          <p:nvCxnSpPr>
            <p:cNvPr id="110" name="Straight Connector 109">
              <a:extLst>
                <a:ext uri="{FF2B5EF4-FFF2-40B4-BE49-F238E27FC236}">
                  <a16:creationId xmlns:a16="http://schemas.microsoft.com/office/drawing/2014/main" id="{51FDBE4A-EB38-4A5F-98F7-9FE0BDDDADEF}"/>
                </a:ext>
              </a:extLst>
            </p:cNvPr>
            <p:cNvCxnSpPr>
              <a:cxnSpLocks/>
            </p:cNvCxnSpPr>
            <p:nvPr/>
          </p:nvCxnSpPr>
          <p:spPr>
            <a:xfrm>
              <a:off x="7913576" y="1291042"/>
              <a:ext cx="80498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3625CC52-E2B4-46AD-A294-E97A4542C08B}"/>
                </a:ext>
              </a:extLst>
            </p:cNvPr>
            <p:cNvCxnSpPr>
              <a:cxnSpLocks/>
            </p:cNvCxnSpPr>
            <p:nvPr/>
          </p:nvCxnSpPr>
          <p:spPr>
            <a:xfrm>
              <a:off x="7933113" y="1579814"/>
              <a:ext cx="78544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6" name="Straight Arrow Connector 115">
              <a:extLst>
                <a:ext uri="{FF2B5EF4-FFF2-40B4-BE49-F238E27FC236}">
                  <a16:creationId xmlns:a16="http://schemas.microsoft.com/office/drawing/2014/main" id="{EF2532ED-7C74-4D9E-B089-D5DDA8FE529E}"/>
                </a:ext>
              </a:extLst>
            </p:cNvPr>
            <p:cNvCxnSpPr/>
            <p:nvPr/>
          </p:nvCxnSpPr>
          <p:spPr>
            <a:xfrm>
              <a:off x="7815383" y="775225"/>
              <a:ext cx="0" cy="5236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5EE1C44B-1A89-41F6-9A23-E5FCCDFD27D0}"/>
                </a:ext>
              </a:extLst>
            </p:cNvPr>
            <p:cNvSpPr txBox="1"/>
            <p:nvPr/>
          </p:nvSpPr>
          <p:spPr>
            <a:xfrm>
              <a:off x="7865238" y="805664"/>
              <a:ext cx="461105" cy="420575"/>
            </a:xfrm>
            <a:prstGeom prst="rect">
              <a:avLst/>
            </a:prstGeom>
            <a:noFill/>
          </p:spPr>
          <p:txBody>
            <a:bodyPr wrap="square" rtlCol="0">
              <a:spAutoFit/>
            </a:bodyPr>
            <a:lstStyle/>
            <a:p>
              <a:r>
                <a:rPr lang="en-US" sz="1600">
                  <a:latin typeface="DengXian" panose="02010600030101010101" pitchFamily="2" charset="-122"/>
                  <a:ea typeface="DengXian" panose="02010600030101010101" pitchFamily="2" charset="-122"/>
                </a:rPr>
                <a:t>F</a:t>
              </a:r>
              <a:endParaRPr lang="en-DE" sz="1600"/>
            </a:p>
          </p:txBody>
        </p:sp>
      </p:grpSp>
      <p:pic>
        <p:nvPicPr>
          <p:cNvPr id="37" name="Graphic 36" descr="Internet outline">
            <a:extLst>
              <a:ext uri="{FF2B5EF4-FFF2-40B4-BE49-F238E27FC236}">
                <a16:creationId xmlns:a16="http://schemas.microsoft.com/office/drawing/2014/main" id="{E6123D77-11DE-488F-9C65-5EC0E8C3DD9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985258" y="5893945"/>
            <a:ext cx="516965" cy="516965"/>
          </a:xfrm>
          <a:prstGeom prst="rect">
            <a:avLst/>
          </a:prstGeom>
        </p:spPr>
      </p:pic>
      <p:sp>
        <p:nvSpPr>
          <p:cNvPr id="2" name="Slide Number Placeholder 1">
            <a:extLst>
              <a:ext uri="{FF2B5EF4-FFF2-40B4-BE49-F238E27FC236}">
                <a16:creationId xmlns:a16="http://schemas.microsoft.com/office/drawing/2014/main" id="{9F53F66D-9B45-4B25-ADD0-366D4BCE0AF2}"/>
              </a:ext>
            </a:extLst>
          </p:cNvPr>
          <p:cNvSpPr>
            <a:spLocks noGrp="1"/>
          </p:cNvSpPr>
          <p:nvPr>
            <p:ph type="sldNum" sz="quarter" idx="11"/>
          </p:nvPr>
        </p:nvSpPr>
        <p:spPr/>
        <p:txBody>
          <a:bodyPr/>
          <a:lstStyle/>
          <a:p>
            <a:fld id="{F0D23093-2AB0-F74C-B865-1A12A15B650E}" type="slidenum">
              <a:rPr lang="en-US" smtClean="0"/>
              <a:pPr/>
              <a:t>10</a:t>
            </a:fld>
            <a:endParaRPr lang="en-US"/>
          </a:p>
        </p:txBody>
      </p:sp>
      <p:grpSp>
        <p:nvGrpSpPr>
          <p:cNvPr id="38" name="Group 37">
            <a:extLst>
              <a:ext uri="{FF2B5EF4-FFF2-40B4-BE49-F238E27FC236}">
                <a16:creationId xmlns:a16="http://schemas.microsoft.com/office/drawing/2014/main" id="{34D7FE3F-B261-4F10-B5D5-B984EE2A9266}"/>
              </a:ext>
            </a:extLst>
          </p:cNvPr>
          <p:cNvGrpSpPr/>
          <p:nvPr/>
        </p:nvGrpSpPr>
        <p:grpSpPr>
          <a:xfrm>
            <a:off x="10799399" y="33170"/>
            <a:ext cx="1566000" cy="1060329"/>
            <a:chOff x="8141302" y="3175132"/>
            <a:chExt cx="1566000" cy="1060329"/>
          </a:xfrm>
        </p:grpSpPr>
        <p:grpSp>
          <p:nvGrpSpPr>
            <p:cNvPr id="39" name="Group 38">
              <a:extLst>
                <a:ext uri="{FF2B5EF4-FFF2-40B4-BE49-F238E27FC236}">
                  <a16:creationId xmlns:a16="http://schemas.microsoft.com/office/drawing/2014/main" id="{2EB0937F-2A92-410C-AF5A-B1261D2AF941}"/>
                </a:ext>
              </a:extLst>
            </p:cNvPr>
            <p:cNvGrpSpPr/>
            <p:nvPr/>
          </p:nvGrpSpPr>
          <p:grpSpPr>
            <a:xfrm>
              <a:off x="8141302" y="3191461"/>
              <a:ext cx="1566000" cy="1044000"/>
              <a:chOff x="4868352" y="3713461"/>
              <a:chExt cx="1566000" cy="1044000"/>
            </a:xfrm>
          </p:grpSpPr>
          <p:graphicFrame>
            <p:nvGraphicFramePr>
              <p:cNvPr id="41" name="Diagram 40">
                <a:extLst>
                  <a:ext uri="{FF2B5EF4-FFF2-40B4-BE49-F238E27FC236}">
                    <a16:creationId xmlns:a16="http://schemas.microsoft.com/office/drawing/2014/main" id="{78DCF98D-B249-4AFE-AD31-1462F338391B}"/>
                  </a:ext>
                </a:extLst>
              </p:cNvPr>
              <p:cNvGraphicFramePr>
                <a:graphicFrameLocks noChangeAspect="1"/>
              </p:cNvGraphicFramePr>
              <p:nvPr>
                <p:extLst>
                  <p:ext uri="{D42A27DB-BD31-4B8C-83A1-F6EECF244321}">
                    <p14:modId xmlns:p14="http://schemas.microsoft.com/office/powerpoint/2010/main" val="891056487"/>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42" name="TextBox 41">
                <a:extLst>
                  <a:ext uri="{FF2B5EF4-FFF2-40B4-BE49-F238E27FC236}">
                    <a16:creationId xmlns:a16="http://schemas.microsoft.com/office/drawing/2014/main" id="{C7653A5E-367A-412D-9125-DF4C1CDCC068}"/>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43" name="TextBox 42">
                <a:extLst>
                  <a:ext uri="{FF2B5EF4-FFF2-40B4-BE49-F238E27FC236}">
                    <a16:creationId xmlns:a16="http://schemas.microsoft.com/office/drawing/2014/main" id="{D492ED97-BEFA-4147-B397-0E14395A58F6}"/>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44" name="TextBox 43">
                <a:extLst>
                  <a:ext uri="{FF2B5EF4-FFF2-40B4-BE49-F238E27FC236}">
                    <a16:creationId xmlns:a16="http://schemas.microsoft.com/office/drawing/2014/main" id="{B5AAFC9C-1AC0-440C-90DB-0396DFAE9E30}"/>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45" name="TextBox 44">
                <a:extLst>
                  <a:ext uri="{FF2B5EF4-FFF2-40B4-BE49-F238E27FC236}">
                    <a16:creationId xmlns:a16="http://schemas.microsoft.com/office/drawing/2014/main" id="{461D9F0C-0092-43C6-9D60-95DECCF730F7}"/>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46" name="TextBox 45">
                <a:extLst>
                  <a:ext uri="{FF2B5EF4-FFF2-40B4-BE49-F238E27FC236}">
                    <a16:creationId xmlns:a16="http://schemas.microsoft.com/office/drawing/2014/main" id="{87499B35-57AA-4D01-94C7-E660AB51A91B}"/>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40" name="Partial Circle 39">
              <a:extLst>
                <a:ext uri="{FF2B5EF4-FFF2-40B4-BE49-F238E27FC236}">
                  <a16:creationId xmlns:a16="http://schemas.microsoft.com/office/drawing/2014/main" id="{94E53FD4-20D5-4CEF-90C9-1EA50198741B}"/>
                </a:ext>
              </a:extLst>
            </p:cNvPr>
            <p:cNvSpPr>
              <a:spLocks noChangeAspect="1"/>
            </p:cNvSpPr>
            <p:nvPr/>
          </p:nvSpPr>
          <p:spPr>
            <a:xfrm>
              <a:off x="8420112" y="3175132"/>
              <a:ext cx="1044000" cy="1044000"/>
            </a:xfrm>
            <a:prstGeom prst="pie">
              <a:avLst>
                <a:gd name="adj1" fmla="val 7722804"/>
                <a:gd name="adj2" fmla="val 3410355"/>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
        <p:nvSpPr>
          <p:cNvPr id="48" name="Cylinder 47">
            <a:extLst>
              <a:ext uri="{FF2B5EF4-FFF2-40B4-BE49-F238E27FC236}">
                <a16:creationId xmlns:a16="http://schemas.microsoft.com/office/drawing/2014/main" id="{993A5E8C-4795-4B2F-9D73-33898B98F538}"/>
              </a:ext>
            </a:extLst>
          </p:cNvPr>
          <p:cNvSpPr/>
          <p:nvPr/>
        </p:nvSpPr>
        <p:spPr>
          <a:xfrm>
            <a:off x="8179069" y="4508751"/>
            <a:ext cx="383176" cy="1010765"/>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50" name="Arrow: Down 49">
            <a:extLst>
              <a:ext uri="{FF2B5EF4-FFF2-40B4-BE49-F238E27FC236}">
                <a16:creationId xmlns:a16="http://schemas.microsoft.com/office/drawing/2014/main" id="{F6B0810A-8F8A-46C0-A122-AEFF8A11E7A3}"/>
              </a:ext>
            </a:extLst>
          </p:cNvPr>
          <p:cNvSpPr/>
          <p:nvPr/>
        </p:nvSpPr>
        <p:spPr>
          <a:xfrm rot="10800000">
            <a:off x="8309696" y="4241525"/>
            <a:ext cx="121919" cy="297336"/>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51" name="Straight Arrow Connector 50">
            <a:extLst>
              <a:ext uri="{FF2B5EF4-FFF2-40B4-BE49-F238E27FC236}">
                <a16:creationId xmlns:a16="http://schemas.microsoft.com/office/drawing/2014/main" id="{A82EB9BF-6E9A-47B3-92D3-A16D8620ED4E}"/>
              </a:ext>
            </a:extLst>
          </p:cNvPr>
          <p:cNvCxnSpPr/>
          <p:nvPr/>
        </p:nvCxnSpPr>
        <p:spPr>
          <a:xfrm>
            <a:off x="8649838" y="4519637"/>
            <a:ext cx="0" cy="944284"/>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2" name="TextBox 51">
                <a:extLst>
                  <a:ext uri="{FF2B5EF4-FFF2-40B4-BE49-F238E27FC236}">
                    <a16:creationId xmlns:a16="http://schemas.microsoft.com/office/drawing/2014/main" id="{F0CF5E57-471F-465E-8D72-A218C92BE937}"/>
                  </a:ext>
                </a:extLst>
              </p:cNvPr>
              <p:cNvSpPr txBox="1"/>
              <p:nvPr/>
            </p:nvSpPr>
            <p:spPr>
              <a:xfrm>
                <a:off x="8331543" y="4005770"/>
                <a:ext cx="316777"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200" b="0" i="1" smtClean="0">
                          <a:solidFill>
                            <a:schemeClr val="tx1"/>
                          </a:solidFill>
                          <a:latin typeface="Cambria Math" panose="02040503050406030204" pitchFamily="18" charset="0"/>
                          <a:ea typeface="Cambria Math" panose="02040503050406030204" pitchFamily="18" charset="0"/>
                        </a:rPr>
                        <m:t>𝐹</m:t>
                      </m:r>
                    </m:oMath>
                  </m:oMathPara>
                </a14:m>
                <a:endParaRPr lang="en-DE" sz="1200"/>
              </a:p>
            </p:txBody>
          </p:sp>
        </mc:Choice>
        <mc:Fallback xmlns="">
          <p:sp>
            <p:nvSpPr>
              <p:cNvPr id="52" name="TextBox 51">
                <a:extLst>
                  <a:ext uri="{FF2B5EF4-FFF2-40B4-BE49-F238E27FC236}">
                    <a16:creationId xmlns:a16="http://schemas.microsoft.com/office/drawing/2014/main" id="{F0CF5E57-471F-465E-8D72-A218C92BE937}"/>
                  </a:ext>
                </a:extLst>
              </p:cNvPr>
              <p:cNvSpPr txBox="1">
                <a:spLocks noRot="1" noChangeAspect="1" noMove="1" noResize="1" noEditPoints="1" noAdjustHandles="1" noChangeArrowheads="1" noChangeShapeType="1" noTextEdit="1"/>
              </p:cNvSpPr>
              <p:nvPr/>
            </p:nvSpPr>
            <p:spPr>
              <a:xfrm>
                <a:off x="8331543" y="4005770"/>
                <a:ext cx="316777" cy="276999"/>
              </a:xfrm>
              <a:prstGeom prst="rect">
                <a:avLst/>
              </a:prstGeom>
              <a:blipFill>
                <a:blip r:embed="rId1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3" name="TextBox 52">
                <a:extLst>
                  <a:ext uri="{FF2B5EF4-FFF2-40B4-BE49-F238E27FC236}">
                    <a16:creationId xmlns:a16="http://schemas.microsoft.com/office/drawing/2014/main" id="{1C6CEFE8-28A9-4E4F-8571-82F172BDBA34}"/>
                  </a:ext>
                </a:extLst>
              </p:cNvPr>
              <p:cNvSpPr txBox="1"/>
              <p:nvPr/>
            </p:nvSpPr>
            <p:spPr>
              <a:xfrm>
                <a:off x="9079932" y="4029537"/>
                <a:ext cx="316777"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200" b="0" i="1" smtClean="0">
                          <a:solidFill>
                            <a:schemeClr val="tx1"/>
                          </a:solidFill>
                          <a:latin typeface="Cambria Math" panose="02040503050406030204" pitchFamily="18" charset="0"/>
                          <a:ea typeface="Cambria Math" panose="02040503050406030204" pitchFamily="18" charset="0"/>
                        </a:rPr>
                        <m:t>𝐴</m:t>
                      </m:r>
                    </m:oMath>
                  </m:oMathPara>
                </a14:m>
                <a:endParaRPr lang="en-DE" sz="1200"/>
              </a:p>
            </p:txBody>
          </p:sp>
        </mc:Choice>
        <mc:Fallback xmlns="">
          <p:sp>
            <p:nvSpPr>
              <p:cNvPr id="53" name="TextBox 52">
                <a:extLst>
                  <a:ext uri="{FF2B5EF4-FFF2-40B4-BE49-F238E27FC236}">
                    <a16:creationId xmlns:a16="http://schemas.microsoft.com/office/drawing/2014/main" id="{1C6CEFE8-28A9-4E4F-8571-82F172BDBA34}"/>
                  </a:ext>
                </a:extLst>
              </p:cNvPr>
              <p:cNvSpPr txBox="1">
                <a:spLocks noRot="1" noChangeAspect="1" noMove="1" noResize="1" noEditPoints="1" noAdjustHandles="1" noChangeArrowheads="1" noChangeShapeType="1" noTextEdit="1"/>
              </p:cNvSpPr>
              <p:nvPr/>
            </p:nvSpPr>
            <p:spPr>
              <a:xfrm>
                <a:off x="9079932" y="4029537"/>
                <a:ext cx="316777" cy="276999"/>
              </a:xfrm>
              <a:prstGeom prst="rect">
                <a:avLst/>
              </a:prstGeom>
              <a:blipFill>
                <a:blip r:embed="rId1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3659916E-9EF1-435E-B159-7FA15B1CF8EA}"/>
                  </a:ext>
                </a:extLst>
              </p:cNvPr>
              <p:cNvSpPr txBox="1"/>
              <p:nvPr/>
            </p:nvSpPr>
            <p:spPr>
              <a:xfrm>
                <a:off x="8718847" y="4824383"/>
                <a:ext cx="316777"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200" b="0" i="1" smtClean="0">
                          <a:solidFill>
                            <a:schemeClr val="tx1"/>
                          </a:solidFill>
                          <a:latin typeface="Cambria Math" panose="02040503050406030204" pitchFamily="18" charset="0"/>
                          <a:ea typeface="Cambria Math" panose="02040503050406030204" pitchFamily="18" charset="0"/>
                        </a:rPr>
                        <m:t>𝐿</m:t>
                      </m:r>
                    </m:oMath>
                  </m:oMathPara>
                </a14:m>
                <a:endParaRPr lang="en-DE" sz="1200"/>
              </a:p>
            </p:txBody>
          </p:sp>
        </mc:Choice>
        <mc:Fallback xmlns="">
          <p:sp>
            <p:nvSpPr>
              <p:cNvPr id="54" name="TextBox 53">
                <a:extLst>
                  <a:ext uri="{FF2B5EF4-FFF2-40B4-BE49-F238E27FC236}">
                    <a16:creationId xmlns:a16="http://schemas.microsoft.com/office/drawing/2014/main" id="{3659916E-9EF1-435E-B159-7FA15B1CF8EA}"/>
                  </a:ext>
                </a:extLst>
              </p:cNvPr>
              <p:cNvSpPr txBox="1">
                <a:spLocks noRot="1" noChangeAspect="1" noMove="1" noResize="1" noEditPoints="1" noAdjustHandles="1" noChangeArrowheads="1" noChangeShapeType="1" noTextEdit="1"/>
              </p:cNvSpPr>
              <p:nvPr/>
            </p:nvSpPr>
            <p:spPr>
              <a:xfrm>
                <a:off x="8718847" y="4824383"/>
                <a:ext cx="316777" cy="276999"/>
              </a:xfrm>
              <a:prstGeom prst="rect">
                <a:avLst/>
              </a:prstGeom>
              <a:blipFill>
                <a:blip r:embed="rId19"/>
                <a:stretch>
                  <a:fillRect/>
                </a:stretch>
              </a:blipFill>
            </p:spPr>
            <p:txBody>
              <a:bodyPr/>
              <a:lstStyle/>
              <a:p>
                <a:r>
                  <a:rPr lang="en-US">
                    <a:noFill/>
                  </a:rPr>
                  <a:t> </a:t>
                </a:r>
              </a:p>
            </p:txBody>
          </p:sp>
        </mc:Fallback>
      </mc:AlternateContent>
      <p:cxnSp>
        <p:nvCxnSpPr>
          <p:cNvPr id="55" name="Straight Arrow Connector 54">
            <a:extLst>
              <a:ext uri="{FF2B5EF4-FFF2-40B4-BE49-F238E27FC236}">
                <a16:creationId xmlns:a16="http://schemas.microsoft.com/office/drawing/2014/main" id="{1A3409B9-3DEE-4B1B-9AE1-B09164445D6A}"/>
              </a:ext>
            </a:extLst>
          </p:cNvPr>
          <p:cNvCxnSpPr>
            <a:cxnSpLocks/>
          </p:cNvCxnSpPr>
          <p:nvPr/>
        </p:nvCxnSpPr>
        <p:spPr>
          <a:xfrm flipH="1">
            <a:off x="8489932" y="4205452"/>
            <a:ext cx="596538" cy="28338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Cylinder 56">
            <a:extLst>
              <a:ext uri="{FF2B5EF4-FFF2-40B4-BE49-F238E27FC236}">
                <a16:creationId xmlns:a16="http://schemas.microsoft.com/office/drawing/2014/main" id="{9311C3C7-65A8-4482-A7C7-C68D6544F667}"/>
              </a:ext>
            </a:extLst>
          </p:cNvPr>
          <p:cNvSpPr/>
          <p:nvPr/>
        </p:nvSpPr>
        <p:spPr>
          <a:xfrm>
            <a:off x="9967409" y="4519637"/>
            <a:ext cx="383176" cy="1010765"/>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56" name="Cylinder 55">
            <a:extLst>
              <a:ext uri="{FF2B5EF4-FFF2-40B4-BE49-F238E27FC236}">
                <a16:creationId xmlns:a16="http://schemas.microsoft.com/office/drawing/2014/main" id="{1590D524-22F4-4827-92E2-2F5C2539C2EC}"/>
              </a:ext>
            </a:extLst>
          </p:cNvPr>
          <p:cNvSpPr/>
          <p:nvPr/>
        </p:nvSpPr>
        <p:spPr>
          <a:xfrm>
            <a:off x="9967409" y="4282172"/>
            <a:ext cx="383176" cy="1229715"/>
          </a:xfrm>
          <a:prstGeom prst="can">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58" name="Straight Arrow Connector 57">
            <a:extLst>
              <a:ext uri="{FF2B5EF4-FFF2-40B4-BE49-F238E27FC236}">
                <a16:creationId xmlns:a16="http://schemas.microsoft.com/office/drawing/2014/main" id="{3030A593-1805-4180-805F-409758900C1C}"/>
              </a:ext>
            </a:extLst>
          </p:cNvPr>
          <p:cNvCxnSpPr>
            <a:cxnSpLocks/>
          </p:cNvCxnSpPr>
          <p:nvPr/>
        </p:nvCxnSpPr>
        <p:spPr>
          <a:xfrm>
            <a:off x="10586680" y="4245115"/>
            <a:ext cx="0" cy="34459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0" name="TextBox 59">
                <a:extLst>
                  <a:ext uri="{FF2B5EF4-FFF2-40B4-BE49-F238E27FC236}">
                    <a16:creationId xmlns:a16="http://schemas.microsoft.com/office/drawing/2014/main" id="{B0F9FB99-1D18-4B9C-AB8A-00338D17EFE3}"/>
                  </a:ext>
                </a:extLst>
              </p:cNvPr>
              <p:cNvSpPr txBox="1"/>
              <p:nvPr/>
            </p:nvSpPr>
            <p:spPr>
              <a:xfrm>
                <a:off x="10647061" y="4285858"/>
                <a:ext cx="316777"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200" b="0" i="1" smtClean="0">
                          <a:solidFill>
                            <a:schemeClr val="tx1"/>
                          </a:solidFill>
                          <a:latin typeface="Cambria Math" panose="02040503050406030204" pitchFamily="18" charset="0"/>
                          <a:ea typeface="Cambria Math" panose="02040503050406030204" pitchFamily="18" charset="0"/>
                        </a:rPr>
                        <m:t>𝛿</m:t>
                      </m:r>
                      <m:r>
                        <a:rPr lang="en-US" sz="1200" b="0" i="1" smtClean="0">
                          <a:solidFill>
                            <a:schemeClr val="tx1"/>
                          </a:solidFill>
                          <a:latin typeface="Cambria Math" panose="02040503050406030204" pitchFamily="18" charset="0"/>
                          <a:ea typeface="Cambria Math" panose="02040503050406030204" pitchFamily="18" charset="0"/>
                        </a:rPr>
                        <m:t>𝐿</m:t>
                      </m:r>
                    </m:oMath>
                  </m:oMathPara>
                </a14:m>
                <a:endParaRPr lang="en-DE" sz="1200"/>
              </a:p>
            </p:txBody>
          </p:sp>
        </mc:Choice>
        <mc:Fallback xmlns="">
          <p:sp>
            <p:nvSpPr>
              <p:cNvPr id="60" name="TextBox 59">
                <a:extLst>
                  <a:ext uri="{FF2B5EF4-FFF2-40B4-BE49-F238E27FC236}">
                    <a16:creationId xmlns:a16="http://schemas.microsoft.com/office/drawing/2014/main" id="{B0F9FB99-1D18-4B9C-AB8A-00338D17EFE3}"/>
                  </a:ext>
                </a:extLst>
              </p:cNvPr>
              <p:cNvSpPr txBox="1">
                <a:spLocks noRot="1" noChangeAspect="1" noMove="1" noResize="1" noEditPoints="1" noAdjustHandles="1" noChangeArrowheads="1" noChangeShapeType="1" noTextEdit="1"/>
              </p:cNvSpPr>
              <p:nvPr/>
            </p:nvSpPr>
            <p:spPr>
              <a:xfrm>
                <a:off x="10647061" y="4285858"/>
                <a:ext cx="316777" cy="276999"/>
              </a:xfrm>
              <a:prstGeom prst="rect">
                <a:avLst/>
              </a:prstGeom>
              <a:blipFill>
                <a:blip r:embed="rId20"/>
                <a:stretch>
                  <a:fillRect/>
                </a:stretch>
              </a:blipFill>
            </p:spPr>
            <p:txBody>
              <a:bodyPr/>
              <a:lstStyle/>
              <a:p>
                <a:r>
                  <a:rPr lang="en-US">
                    <a:noFill/>
                  </a:rPr>
                  <a:t> </a:t>
                </a:r>
              </a:p>
            </p:txBody>
          </p:sp>
        </mc:Fallback>
      </mc:AlternateContent>
      <p:sp>
        <p:nvSpPr>
          <p:cNvPr id="10" name="Arrow: Notched Right 9">
            <a:extLst>
              <a:ext uri="{FF2B5EF4-FFF2-40B4-BE49-F238E27FC236}">
                <a16:creationId xmlns:a16="http://schemas.microsoft.com/office/drawing/2014/main" id="{30AA0230-D2E9-4609-8375-0842971731D5}"/>
              </a:ext>
            </a:extLst>
          </p:cNvPr>
          <p:cNvSpPr/>
          <p:nvPr/>
        </p:nvSpPr>
        <p:spPr>
          <a:xfrm>
            <a:off x="9132945" y="4796038"/>
            <a:ext cx="639823" cy="276998"/>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Tree>
    <p:extLst>
      <p:ext uri="{BB962C8B-B14F-4D97-AF65-F5344CB8AC3E}">
        <p14:creationId xmlns:p14="http://schemas.microsoft.com/office/powerpoint/2010/main" val="24482411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9">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5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3"/>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5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101"/>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48" grpId="0" animBg="1"/>
      <p:bldP spid="50" grpId="0" animBg="1"/>
      <p:bldP spid="52" grpId="0"/>
      <p:bldP spid="53" grpId="0"/>
      <p:bldP spid="54" grpId="0"/>
      <p:bldP spid="57" grpId="0" animBg="1"/>
      <p:bldP spid="56" grpId="0" animBg="1"/>
      <p:bldP spid="60"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6" name="Title 53"/>
          <p:cNvSpPr>
            <a:spLocks noGrp="1"/>
          </p:cNvSpPr>
          <p:nvPr>
            <p:ph type="title"/>
          </p:nvPr>
        </p:nvSpPr>
        <p:spPr>
          <a:xfrm>
            <a:off x="212085" y="104726"/>
            <a:ext cx="10972799" cy="845837"/>
          </a:xfrm>
          <a:ln w="9525"/>
        </p:spPr>
        <p:txBody>
          <a:bodyPr/>
          <a:lstStyle/>
          <a:p>
            <a:r>
              <a:rPr lang="en-GB">
                <a:latin typeface="+mn-lt"/>
              </a:rPr>
              <a:t>Structural Problems: Relation between Stresses and Strains</a:t>
            </a:r>
          </a:p>
        </p:txBody>
      </p:sp>
      <mc:AlternateContent xmlns:mc="http://schemas.openxmlformats.org/markup-compatibility/2006" xmlns:a14="http://schemas.microsoft.com/office/drawing/2010/main">
        <mc:Choice Requires="a14">
          <p:sp>
            <p:nvSpPr>
              <p:cNvPr id="33" name="TextBox 32">
                <a:extLst>
                  <a:ext uri="{FF2B5EF4-FFF2-40B4-BE49-F238E27FC236}">
                    <a16:creationId xmlns:a16="http://schemas.microsoft.com/office/drawing/2014/main" id="{6D1CAD04-8156-4123-B8C6-9C97B5485C64}"/>
                  </a:ext>
                </a:extLst>
              </p:cNvPr>
              <p:cNvSpPr txBox="1"/>
              <p:nvPr/>
            </p:nvSpPr>
            <p:spPr>
              <a:xfrm>
                <a:off x="259475" y="1225564"/>
                <a:ext cx="7094956" cy="5909310"/>
              </a:xfrm>
              <a:prstGeom prst="rect">
                <a:avLst/>
              </a:prstGeom>
              <a:noFill/>
            </p:spPr>
            <p:txBody>
              <a:bodyPr wrap="square" rtlCol="0">
                <a:spAutoFit/>
              </a:bodyPr>
              <a:lstStyle/>
              <a:p>
                <a:r>
                  <a:rPr lang="en-GB" dirty="0"/>
                  <a:t>In the </a:t>
                </a:r>
                <a:r>
                  <a:rPr lang="en-GB" b="1" dirty="0"/>
                  <a:t>elastic domain, </a:t>
                </a:r>
                <a:r>
                  <a:rPr lang="en-GB" dirty="0"/>
                  <a:t>stresses and strains are related by Hooke’s Law:</a:t>
                </a:r>
              </a:p>
              <a:p>
                <a:endParaRPr lang="en-GB" dirty="0">
                  <a:solidFill>
                    <a:schemeClr val="accent1"/>
                  </a:solidFill>
                </a:endParaRPr>
              </a:p>
              <a:p>
                <a:endParaRPr lang="en-GB" dirty="0">
                  <a:solidFill>
                    <a:schemeClr val="accent1"/>
                  </a:solidFill>
                </a:endParaRPr>
              </a:p>
              <a:p>
                <a:endParaRPr lang="en-GB" dirty="0">
                  <a:solidFill>
                    <a:schemeClr val="accent1"/>
                  </a:solidFill>
                </a:endParaRPr>
              </a:p>
              <a:p>
                <a:endParaRPr lang="en-GB" dirty="0">
                  <a:solidFill>
                    <a:schemeClr val="accent1"/>
                  </a:solidFill>
                </a:endParaRPr>
              </a:p>
              <a:p>
                <a:r>
                  <a:rPr lang="en-GB" b="1" dirty="0"/>
                  <a:t>Young’s Modulus (E) </a:t>
                </a:r>
                <a:r>
                  <a:rPr lang="en-GB" dirty="0"/>
                  <a:t>represents the stiffness of the material and corresponds to the slope of the stress-strain curve in the elastic regime. The higher the modulus, the higher the resistance to deformation </a:t>
                </a:r>
              </a:p>
              <a:p>
                <a:r>
                  <a:rPr lang="en-GB" dirty="0"/>
                  <a:t>(i.e. the lower the deflections). </a:t>
                </a:r>
              </a:p>
              <a:p>
                <a:endParaRPr lang="en-GB" dirty="0"/>
              </a:p>
              <a:p>
                <a:endParaRPr lang="en-GB" dirty="0"/>
              </a:p>
              <a:p>
                <a:r>
                  <a:rPr lang="en-GB" dirty="0"/>
                  <a:t>Another key material property to consider is </a:t>
                </a:r>
                <a:r>
                  <a:rPr lang="en-GB" b="1" dirty="0"/>
                  <a:t>Yield Stress (</a:t>
                </a:r>
                <a14:m>
                  <m:oMath xmlns:m="http://schemas.openxmlformats.org/officeDocument/2006/math">
                    <m:sSub>
                      <m:sSubPr>
                        <m:ctrlPr>
                          <a:rPr lang="en-GB" b="1" i="1">
                            <a:latin typeface="Cambria Math" panose="02040503050406030204" pitchFamily="18" charset="0"/>
                          </a:rPr>
                        </m:ctrlPr>
                      </m:sSubPr>
                      <m:e>
                        <m:r>
                          <m:rPr>
                            <m:sty m:val="p"/>
                          </m:rPr>
                          <a:rPr lang="en-GB" b="1">
                            <a:latin typeface="Cambria Math" panose="02040503050406030204" pitchFamily="18" charset="0"/>
                          </a:rPr>
                          <m:t>σ</m:t>
                        </m:r>
                      </m:e>
                      <m:sub>
                        <m:r>
                          <m:rPr>
                            <m:sty m:val="p"/>
                          </m:rPr>
                          <a:rPr lang="en-GB" b="1">
                            <a:latin typeface="Cambria Math" panose="02040503050406030204" pitchFamily="18" charset="0"/>
                          </a:rPr>
                          <m:t>Y</m:t>
                        </m:r>
                      </m:sub>
                    </m:sSub>
                  </m:oMath>
                </a14:m>
                <a:r>
                  <a:rPr lang="en-US" b="1" dirty="0"/>
                  <a:t>) </a:t>
                </a:r>
                <a:r>
                  <a:rPr lang="en-US" dirty="0">
                    <a:ea typeface="DengXian" panose="02010600030101010101" pitchFamily="2" charset="-122"/>
                  </a:rPr>
                  <a:t>which</a:t>
                </a:r>
                <a:r>
                  <a:rPr lang="en-US" dirty="0">
                    <a:solidFill>
                      <a:schemeClr val="accent1"/>
                    </a:solidFill>
                    <a:ea typeface="DengXian" panose="02010600030101010101" pitchFamily="2" charset="-122"/>
                  </a:rPr>
                  <a:t> </a:t>
                </a:r>
                <a:r>
                  <a:rPr lang="en-GB" dirty="0"/>
                  <a:t>is the stress at which the material reaches plasticity for ductile materials or fracture for brittle materials. It is often used to represent the strength of a material and the stress at which our structure starts to fail.</a:t>
                </a:r>
              </a:p>
              <a:p>
                <a:endParaRPr lang="en-GB" dirty="0">
                  <a:solidFill>
                    <a:schemeClr val="accent1"/>
                  </a:solidFill>
                </a:endParaRPr>
              </a:p>
              <a:p>
                <a:endParaRPr lang="en-GB" dirty="0">
                  <a:solidFill>
                    <a:schemeClr val="accent1"/>
                  </a:solidFill>
                </a:endParaRPr>
              </a:p>
              <a:p>
                <a:endParaRPr lang="en-GB" dirty="0">
                  <a:solidFill>
                    <a:schemeClr val="accent1"/>
                  </a:solidFill>
                </a:endParaRPr>
              </a:p>
              <a:p>
                <a:endParaRPr lang="en-GB" dirty="0">
                  <a:solidFill>
                    <a:schemeClr val="accent1"/>
                  </a:solidFill>
                </a:endParaRPr>
              </a:p>
              <a:p>
                <a:endParaRPr lang="en-GB" dirty="0"/>
              </a:p>
              <a:p>
                <a:pPr marL="285750" indent="-285750">
                  <a:buFont typeface="Arial" panose="020B0604020202020204" pitchFamily="34" charset="0"/>
                  <a:buChar char="•"/>
                </a:pPr>
                <a:endParaRPr lang="en-GB" b="1" dirty="0"/>
              </a:p>
            </p:txBody>
          </p:sp>
        </mc:Choice>
        <mc:Fallback xmlns="">
          <p:sp>
            <p:nvSpPr>
              <p:cNvPr id="33" name="TextBox 32">
                <a:extLst>
                  <a:ext uri="{FF2B5EF4-FFF2-40B4-BE49-F238E27FC236}">
                    <a16:creationId xmlns:a16="http://schemas.microsoft.com/office/drawing/2014/main" id="{6D1CAD04-8156-4123-B8C6-9C97B5485C64}"/>
                  </a:ext>
                </a:extLst>
              </p:cNvPr>
              <p:cNvSpPr txBox="1">
                <a:spLocks noRot="1" noChangeAspect="1" noMove="1" noResize="1" noEditPoints="1" noAdjustHandles="1" noChangeArrowheads="1" noChangeShapeType="1" noTextEdit="1"/>
              </p:cNvSpPr>
              <p:nvPr/>
            </p:nvSpPr>
            <p:spPr>
              <a:xfrm>
                <a:off x="259475" y="1225564"/>
                <a:ext cx="7094956" cy="5909310"/>
              </a:xfrm>
              <a:prstGeom prst="rect">
                <a:avLst/>
              </a:prstGeom>
              <a:blipFill>
                <a:blip r:embed="rId3"/>
                <a:stretch>
                  <a:fillRect l="-774" t="-516" r="-946"/>
                </a:stretch>
              </a:blipFill>
            </p:spPr>
            <p:txBody>
              <a:bodyPr/>
              <a:lstStyle/>
              <a:p>
                <a:r>
                  <a:rPr lang="en-DE">
                    <a:noFill/>
                  </a:rPr>
                  <a:t> </a:t>
                </a:r>
              </a:p>
            </p:txBody>
          </p:sp>
        </mc:Fallback>
      </mc:AlternateContent>
      <p:sp>
        <p:nvSpPr>
          <p:cNvPr id="35" name="TextBox 34">
            <a:extLst>
              <a:ext uri="{FF2B5EF4-FFF2-40B4-BE49-F238E27FC236}">
                <a16:creationId xmlns:a16="http://schemas.microsoft.com/office/drawing/2014/main" id="{84F4C6C0-F490-44A4-A14E-6AC8CEB53B3E}"/>
              </a:ext>
            </a:extLst>
          </p:cNvPr>
          <p:cNvSpPr txBox="1"/>
          <p:nvPr/>
        </p:nvSpPr>
        <p:spPr>
          <a:xfrm>
            <a:off x="6909562" y="1986525"/>
            <a:ext cx="3685881" cy="338554"/>
          </a:xfrm>
          <a:prstGeom prst="rect">
            <a:avLst/>
          </a:prstGeom>
          <a:noFill/>
        </p:spPr>
        <p:txBody>
          <a:bodyPr wrap="square" rtlCol="0">
            <a:spAutoFit/>
          </a:bodyPr>
          <a:lstStyle/>
          <a:p>
            <a:pPr algn="ctr"/>
            <a:r>
              <a:rPr lang="en-GB" sz="1600" i="1"/>
              <a:t>Stress-strain curve</a:t>
            </a:r>
          </a:p>
        </p:txBody>
      </p:sp>
      <p:grpSp>
        <p:nvGrpSpPr>
          <p:cNvPr id="2" name="Group 1">
            <a:extLst>
              <a:ext uri="{FF2B5EF4-FFF2-40B4-BE49-F238E27FC236}">
                <a16:creationId xmlns:a16="http://schemas.microsoft.com/office/drawing/2014/main" id="{E3C96762-C4BF-47A6-90B2-0631D2545292}"/>
              </a:ext>
            </a:extLst>
          </p:cNvPr>
          <p:cNvGrpSpPr/>
          <p:nvPr/>
        </p:nvGrpSpPr>
        <p:grpSpPr>
          <a:xfrm>
            <a:off x="259476" y="5877430"/>
            <a:ext cx="6737030" cy="555062"/>
            <a:chOff x="807010" y="5849903"/>
            <a:chExt cx="6737030" cy="555062"/>
          </a:xfrm>
        </p:grpSpPr>
        <p:sp>
          <p:nvSpPr>
            <p:cNvPr id="21" name="TextBox 20">
              <a:extLst>
                <a:ext uri="{FF2B5EF4-FFF2-40B4-BE49-F238E27FC236}">
                  <a16:creationId xmlns:a16="http://schemas.microsoft.com/office/drawing/2014/main" id="{17E4A293-4F25-4BBF-966C-7B708CEB01BF}"/>
                </a:ext>
              </a:extLst>
            </p:cNvPr>
            <p:cNvSpPr txBox="1"/>
            <p:nvPr/>
          </p:nvSpPr>
          <p:spPr>
            <a:xfrm>
              <a:off x="1362072" y="6008560"/>
              <a:ext cx="6181968" cy="307777"/>
            </a:xfrm>
            <a:prstGeom prst="rect">
              <a:avLst/>
            </a:prstGeom>
            <a:noFill/>
          </p:spPr>
          <p:txBody>
            <a:bodyPr wrap="square">
              <a:spAutoFit/>
            </a:bodyPr>
            <a:lstStyle/>
            <a:p>
              <a:r>
                <a:rPr lang="en-US" sz="1400" dirty="0">
                  <a:solidFill>
                    <a:schemeClr val="tx2"/>
                  </a:solidFill>
                  <a:hlinkClick r:id="rId4">
                    <a:extLst>
                      <a:ext uri="{A12FA001-AC4F-418D-AE19-62706E023703}">
                        <ahyp:hlinkClr xmlns:ahyp="http://schemas.microsoft.com/office/drawing/2018/hyperlinkcolor" val="tx"/>
                      </a:ext>
                    </a:extLst>
                  </a:hlinkClick>
                </a:rPr>
                <a:t>Intro to Material Elasticity - ANSYS Innovation Courses</a:t>
              </a:r>
              <a:endParaRPr lang="en-DE" sz="1400" dirty="0">
                <a:solidFill>
                  <a:schemeClr val="tx2"/>
                </a:solidFill>
              </a:endParaRPr>
            </a:p>
          </p:txBody>
        </p:sp>
        <p:pic>
          <p:nvPicPr>
            <p:cNvPr id="22" name="Graphic 21" descr="Internet outline">
              <a:extLst>
                <a:ext uri="{FF2B5EF4-FFF2-40B4-BE49-F238E27FC236}">
                  <a16:creationId xmlns:a16="http://schemas.microsoft.com/office/drawing/2014/main" id="{703433D5-26E3-4816-BB89-06328F00D6B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7010" y="5849903"/>
              <a:ext cx="555062" cy="555062"/>
            </a:xfrm>
            <a:prstGeom prst="rect">
              <a:avLst/>
            </a:prstGeom>
          </p:spPr>
        </p:pic>
      </p:grpSp>
      <p:grpSp>
        <p:nvGrpSpPr>
          <p:cNvPr id="59" name="Group 58">
            <a:extLst>
              <a:ext uri="{FF2B5EF4-FFF2-40B4-BE49-F238E27FC236}">
                <a16:creationId xmlns:a16="http://schemas.microsoft.com/office/drawing/2014/main" id="{561E2088-93AE-4FA0-8543-94B7D71A4840}"/>
              </a:ext>
            </a:extLst>
          </p:cNvPr>
          <p:cNvGrpSpPr/>
          <p:nvPr/>
        </p:nvGrpSpPr>
        <p:grpSpPr>
          <a:xfrm>
            <a:off x="7354432" y="2086858"/>
            <a:ext cx="4548385" cy="2922133"/>
            <a:chOff x="5659149" y="1759131"/>
            <a:chExt cx="4548385" cy="2922133"/>
          </a:xfrm>
        </p:grpSpPr>
        <p:grpSp>
          <p:nvGrpSpPr>
            <p:cNvPr id="60" name="Group 59">
              <a:extLst>
                <a:ext uri="{FF2B5EF4-FFF2-40B4-BE49-F238E27FC236}">
                  <a16:creationId xmlns:a16="http://schemas.microsoft.com/office/drawing/2014/main" id="{6023A1FC-73A7-4B60-9D10-D9F98006C6FE}"/>
                </a:ext>
              </a:extLst>
            </p:cNvPr>
            <p:cNvGrpSpPr/>
            <p:nvPr/>
          </p:nvGrpSpPr>
          <p:grpSpPr>
            <a:xfrm>
              <a:off x="5659149" y="1759131"/>
              <a:ext cx="4548385" cy="2922133"/>
              <a:chOff x="5659149" y="1759131"/>
              <a:chExt cx="4548385" cy="2922133"/>
            </a:xfrm>
          </p:grpSpPr>
          <p:cxnSp>
            <p:nvCxnSpPr>
              <p:cNvPr id="66" name="Straight Connector 65">
                <a:extLst>
                  <a:ext uri="{FF2B5EF4-FFF2-40B4-BE49-F238E27FC236}">
                    <a16:creationId xmlns:a16="http://schemas.microsoft.com/office/drawing/2014/main" id="{A24374EC-2301-4D8A-942C-515B49679AB9}"/>
                  </a:ext>
                </a:extLst>
              </p:cNvPr>
              <p:cNvCxnSpPr>
                <a:cxnSpLocks/>
              </p:cNvCxnSpPr>
              <p:nvPr/>
            </p:nvCxnSpPr>
            <p:spPr>
              <a:xfrm flipV="1">
                <a:off x="6200503" y="2778034"/>
                <a:ext cx="478971" cy="1428205"/>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7" name="Freeform: Shape 66">
                <a:extLst>
                  <a:ext uri="{FF2B5EF4-FFF2-40B4-BE49-F238E27FC236}">
                    <a16:creationId xmlns:a16="http://schemas.microsoft.com/office/drawing/2014/main" id="{4AC9C741-2A6F-440F-80C4-6464F7C29528}"/>
                  </a:ext>
                </a:extLst>
              </p:cNvPr>
              <p:cNvSpPr/>
              <p:nvPr/>
            </p:nvSpPr>
            <p:spPr>
              <a:xfrm>
                <a:off x="6679474" y="2091968"/>
                <a:ext cx="2220686" cy="686066"/>
              </a:xfrm>
              <a:custGeom>
                <a:avLst/>
                <a:gdLst>
                  <a:gd name="connsiteX0" fmla="*/ 0 w 2220686"/>
                  <a:gd name="connsiteY0" fmla="*/ 686066 h 686066"/>
                  <a:gd name="connsiteX1" fmla="*/ 278675 w 2220686"/>
                  <a:gd name="connsiteY1" fmla="*/ 337723 h 686066"/>
                  <a:gd name="connsiteX2" fmla="*/ 783772 w 2220686"/>
                  <a:gd name="connsiteY2" fmla="*/ 128718 h 686066"/>
                  <a:gd name="connsiteX3" fmla="*/ 1541417 w 2220686"/>
                  <a:gd name="connsiteY3" fmla="*/ 6798 h 686066"/>
                  <a:gd name="connsiteX4" fmla="*/ 1942012 w 2220686"/>
                  <a:gd name="connsiteY4" fmla="*/ 50341 h 686066"/>
                  <a:gd name="connsiteX5" fmla="*/ 2220686 w 2220686"/>
                  <a:gd name="connsiteY5" fmla="*/ 337723 h 686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20686" h="686066">
                    <a:moveTo>
                      <a:pt x="0" y="686066"/>
                    </a:moveTo>
                    <a:cubicBezTo>
                      <a:pt x="74023" y="558340"/>
                      <a:pt x="148046" y="430614"/>
                      <a:pt x="278675" y="337723"/>
                    </a:cubicBezTo>
                    <a:cubicBezTo>
                      <a:pt x="409304" y="244832"/>
                      <a:pt x="573315" y="183872"/>
                      <a:pt x="783772" y="128718"/>
                    </a:cubicBezTo>
                    <a:cubicBezTo>
                      <a:pt x="994229" y="73564"/>
                      <a:pt x="1348377" y="19861"/>
                      <a:pt x="1541417" y="6798"/>
                    </a:cubicBezTo>
                    <a:cubicBezTo>
                      <a:pt x="1734457" y="-6265"/>
                      <a:pt x="1828801" y="-4813"/>
                      <a:pt x="1942012" y="50341"/>
                    </a:cubicBezTo>
                    <a:cubicBezTo>
                      <a:pt x="2055223" y="105495"/>
                      <a:pt x="2137954" y="221609"/>
                      <a:pt x="2220686" y="337723"/>
                    </a:cubicBezTo>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8" name="Isosceles Triangle 67">
                <a:extLst>
                  <a:ext uri="{FF2B5EF4-FFF2-40B4-BE49-F238E27FC236}">
                    <a16:creationId xmlns:a16="http://schemas.microsoft.com/office/drawing/2014/main" id="{3FFE7135-0D4F-4DEF-9CB0-58A3714C3BDE}"/>
                  </a:ext>
                </a:extLst>
              </p:cNvPr>
              <p:cNvSpPr/>
              <p:nvPr/>
            </p:nvSpPr>
            <p:spPr>
              <a:xfrm>
                <a:off x="6300657" y="3267896"/>
                <a:ext cx="309147" cy="857783"/>
              </a:xfrm>
              <a:prstGeom prst="triangle">
                <a:avLst>
                  <a:gd name="adj" fmla="val 100000"/>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69" name="Straight Connector 68">
                <a:extLst>
                  <a:ext uri="{FF2B5EF4-FFF2-40B4-BE49-F238E27FC236}">
                    <a16:creationId xmlns:a16="http://schemas.microsoft.com/office/drawing/2014/main" id="{42066C5C-6150-4015-873F-44730D9A620E}"/>
                  </a:ext>
                </a:extLst>
              </p:cNvPr>
              <p:cNvCxnSpPr>
                <a:cxnSpLocks/>
              </p:cNvCxnSpPr>
              <p:nvPr/>
            </p:nvCxnSpPr>
            <p:spPr>
              <a:xfrm>
                <a:off x="6200503" y="1759131"/>
                <a:ext cx="0" cy="2447109"/>
              </a:xfrm>
              <a:prstGeom prst="line">
                <a:avLst/>
              </a:prstGeom>
              <a:ln w="19050"/>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21FDAC5E-A976-4781-959C-370EA13A1D05}"/>
                  </a:ext>
                </a:extLst>
              </p:cNvPr>
              <p:cNvCxnSpPr>
                <a:cxnSpLocks/>
              </p:cNvCxnSpPr>
              <p:nvPr/>
            </p:nvCxnSpPr>
            <p:spPr>
              <a:xfrm>
                <a:off x="6200503" y="4206239"/>
                <a:ext cx="3283131" cy="1"/>
              </a:xfrm>
              <a:prstGeom prst="line">
                <a:avLst/>
              </a:prstGeom>
              <a:ln w="19050"/>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71" name="TextBox 70">
                    <a:extLst>
                      <a:ext uri="{FF2B5EF4-FFF2-40B4-BE49-F238E27FC236}">
                        <a16:creationId xmlns:a16="http://schemas.microsoft.com/office/drawing/2014/main" id="{DC78E1F4-3AD3-4149-9A27-0244ED28E417}"/>
                      </a:ext>
                    </a:extLst>
                  </p:cNvPr>
                  <p:cNvSpPr txBox="1"/>
                  <p:nvPr/>
                </p:nvSpPr>
                <p:spPr>
                  <a:xfrm>
                    <a:off x="6455230" y="3635583"/>
                    <a:ext cx="1454333" cy="4072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200" b="0" i="1" smtClean="0">
                              <a:solidFill>
                                <a:schemeClr val="tx1"/>
                              </a:solidFill>
                              <a:latin typeface="Cambria Math" panose="02040503050406030204" pitchFamily="18" charset="0"/>
                              <a:ea typeface="Cambria Math" panose="02040503050406030204" pitchFamily="18" charset="0"/>
                            </a:rPr>
                            <m:t>𝑠𝑙𝑜𝑝𝑒</m:t>
                          </m:r>
                          <m:r>
                            <a:rPr lang="en-US" sz="1200" b="0" i="1" smtClean="0">
                              <a:solidFill>
                                <a:schemeClr val="tx1"/>
                              </a:solidFill>
                              <a:latin typeface="Cambria Math" panose="02040503050406030204" pitchFamily="18" charset="0"/>
                              <a:ea typeface="Cambria Math" panose="02040503050406030204" pitchFamily="18" charset="0"/>
                            </a:rPr>
                            <m:t>→</m:t>
                          </m:r>
                          <m:r>
                            <a:rPr lang="en-US" sz="1200" b="0" i="1" smtClean="0">
                              <a:solidFill>
                                <a:schemeClr val="tx1"/>
                              </a:solidFill>
                              <a:latin typeface="Cambria Math" panose="02040503050406030204" pitchFamily="18" charset="0"/>
                              <a:ea typeface="Cambria Math" panose="02040503050406030204" pitchFamily="18" charset="0"/>
                            </a:rPr>
                            <m:t>𝐸</m:t>
                          </m:r>
                          <m:r>
                            <a:rPr lang="en-US" sz="1200" b="0" i="1" smtClean="0">
                              <a:solidFill>
                                <a:schemeClr val="tx1"/>
                              </a:solidFill>
                              <a:latin typeface="Cambria Math" panose="02040503050406030204" pitchFamily="18" charset="0"/>
                              <a:ea typeface="Cambria Math" panose="02040503050406030204" pitchFamily="18" charset="0"/>
                            </a:rPr>
                            <m:t>=</m:t>
                          </m:r>
                          <m:f>
                            <m:fPr>
                              <m:ctrlPr>
                                <a:rPr lang="en-US" sz="1200" b="0" i="1" smtClean="0">
                                  <a:solidFill>
                                    <a:schemeClr val="tx1"/>
                                  </a:solidFill>
                                  <a:latin typeface="Cambria Math" panose="02040503050406030204" pitchFamily="18" charset="0"/>
                                  <a:ea typeface="Cambria Math" panose="02040503050406030204" pitchFamily="18" charset="0"/>
                                </a:rPr>
                              </m:ctrlPr>
                            </m:fPr>
                            <m:num>
                              <m:r>
                                <a:rPr lang="en-US" sz="1200" b="0" i="1" smtClean="0">
                                  <a:solidFill>
                                    <a:schemeClr val="tx1"/>
                                  </a:solidFill>
                                  <a:latin typeface="Cambria Math" panose="02040503050406030204" pitchFamily="18" charset="0"/>
                                  <a:ea typeface="Cambria Math" panose="02040503050406030204" pitchFamily="18" charset="0"/>
                                </a:rPr>
                                <m:t>𝜎</m:t>
                              </m:r>
                            </m:num>
                            <m:den>
                              <m:r>
                                <a:rPr lang="en-US" sz="1200" b="0" i="1" smtClean="0">
                                  <a:solidFill>
                                    <a:schemeClr val="tx1"/>
                                  </a:solidFill>
                                  <a:latin typeface="Cambria Math" panose="02040503050406030204" pitchFamily="18" charset="0"/>
                                  <a:ea typeface="Cambria Math" panose="02040503050406030204" pitchFamily="18" charset="0"/>
                                </a:rPr>
                                <m:t>𝜀</m:t>
                              </m:r>
                            </m:den>
                          </m:f>
                        </m:oMath>
                      </m:oMathPara>
                    </a14:m>
                    <a:endParaRPr lang="en-DE" sz="1200"/>
                  </a:p>
                </p:txBody>
              </p:sp>
            </mc:Choice>
            <mc:Fallback xmlns="">
              <p:sp>
                <p:nvSpPr>
                  <p:cNvPr id="71" name="TextBox 70">
                    <a:extLst>
                      <a:ext uri="{FF2B5EF4-FFF2-40B4-BE49-F238E27FC236}">
                        <a16:creationId xmlns:a16="http://schemas.microsoft.com/office/drawing/2014/main" id="{DC78E1F4-3AD3-4149-9A27-0244ED28E417}"/>
                      </a:ext>
                    </a:extLst>
                  </p:cNvPr>
                  <p:cNvSpPr txBox="1">
                    <a:spLocks noRot="1" noChangeAspect="1" noMove="1" noResize="1" noEditPoints="1" noAdjustHandles="1" noChangeArrowheads="1" noChangeShapeType="1" noTextEdit="1"/>
                  </p:cNvSpPr>
                  <p:nvPr/>
                </p:nvSpPr>
                <p:spPr>
                  <a:xfrm>
                    <a:off x="6455230" y="3635583"/>
                    <a:ext cx="1454333" cy="407291"/>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2" name="TextBox 71">
                    <a:extLst>
                      <a:ext uri="{FF2B5EF4-FFF2-40B4-BE49-F238E27FC236}">
                        <a16:creationId xmlns:a16="http://schemas.microsoft.com/office/drawing/2014/main" id="{9FD6719B-338F-45FA-B893-9754306FEC6B}"/>
                      </a:ext>
                    </a:extLst>
                  </p:cNvPr>
                  <p:cNvSpPr txBox="1"/>
                  <p:nvPr/>
                </p:nvSpPr>
                <p:spPr>
                  <a:xfrm>
                    <a:off x="6570618" y="2908092"/>
                    <a:ext cx="1447801"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𝑒𝑙𝑎𝑠𝑡𝑖𝑐</m:t>
                          </m:r>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m:t>
                          </m:r>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𝑟𝑒𝑔𝑖𝑚𝑒</m:t>
                          </m:r>
                        </m:oMath>
                      </m:oMathPara>
                    </a14:m>
                    <a:endParaRPr lang="en-DE"/>
                  </a:p>
                </p:txBody>
              </p:sp>
            </mc:Choice>
            <mc:Fallback xmlns="">
              <p:sp>
                <p:nvSpPr>
                  <p:cNvPr id="72" name="TextBox 71">
                    <a:extLst>
                      <a:ext uri="{FF2B5EF4-FFF2-40B4-BE49-F238E27FC236}">
                        <a16:creationId xmlns:a16="http://schemas.microsoft.com/office/drawing/2014/main" id="{9FD6719B-338F-45FA-B893-9754306FEC6B}"/>
                      </a:ext>
                    </a:extLst>
                  </p:cNvPr>
                  <p:cNvSpPr txBox="1">
                    <a:spLocks noRot="1" noChangeAspect="1" noMove="1" noResize="1" noEditPoints="1" noAdjustHandles="1" noChangeArrowheads="1" noChangeShapeType="1" noTextEdit="1"/>
                  </p:cNvSpPr>
                  <p:nvPr/>
                </p:nvSpPr>
                <p:spPr>
                  <a:xfrm>
                    <a:off x="6570618" y="2908092"/>
                    <a:ext cx="1447801" cy="276999"/>
                  </a:xfrm>
                  <a:prstGeom prst="rect">
                    <a:avLst/>
                  </a:prstGeom>
                  <a:blipFill>
                    <a:blip r:embed="rId8"/>
                    <a:stretch>
                      <a:fillRect b="-2222"/>
                    </a:stretch>
                  </a:blipFill>
                </p:spPr>
                <p:txBody>
                  <a:bodyPr/>
                  <a:lstStyle/>
                  <a:p>
                    <a:r>
                      <a:rPr lang="en-US">
                        <a:noFill/>
                      </a:rPr>
                      <a:t> </a:t>
                    </a:r>
                  </a:p>
                </p:txBody>
              </p:sp>
            </mc:Fallback>
          </mc:AlternateContent>
          <p:cxnSp>
            <p:nvCxnSpPr>
              <p:cNvPr id="73" name="Straight Connector 72">
                <a:extLst>
                  <a:ext uri="{FF2B5EF4-FFF2-40B4-BE49-F238E27FC236}">
                    <a16:creationId xmlns:a16="http://schemas.microsoft.com/office/drawing/2014/main" id="{80C41FEE-19A8-4EA3-A918-22B0CD8DA5C2}"/>
                  </a:ext>
                </a:extLst>
              </p:cNvPr>
              <p:cNvCxnSpPr/>
              <p:nvPr/>
            </p:nvCxnSpPr>
            <p:spPr>
              <a:xfrm>
                <a:off x="6200503" y="2778034"/>
                <a:ext cx="696686" cy="0"/>
              </a:xfrm>
              <a:prstGeom prst="line">
                <a:avLst/>
              </a:prstGeom>
              <a:ln w="12700">
                <a:prstDash val="das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74" name="TextBox 73">
                    <a:extLst>
                      <a:ext uri="{FF2B5EF4-FFF2-40B4-BE49-F238E27FC236}">
                        <a16:creationId xmlns:a16="http://schemas.microsoft.com/office/drawing/2014/main" id="{D8922108-DCA3-44D7-B346-B55E866F448C}"/>
                      </a:ext>
                    </a:extLst>
                  </p:cNvPr>
                  <p:cNvSpPr txBox="1"/>
                  <p:nvPr/>
                </p:nvSpPr>
                <p:spPr>
                  <a:xfrm>
                    <a:off x="6897189" y="2639534"/>
                    <a:ext cx="1447801" cy="29161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𝑦𝑖𝑒𝑙𝑑</m:t>
                          </m:r>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m:t>
                          </m:r>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𝑠𝑡𝑟𝑒𝑛𝑔𝑡h</m:t>
                          </m:r>
                          <m:sSub>
                            <m:sSubPr>
                              <m:ctrlP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m:t>
                              </m:r>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rPr>
                                <m:t>𝜎</m:t>
                              </m:r>
                            </m:e>
                            <m:sub>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𝑦</m:t>
                              </m:r>
                            </m:sub>
                          </m:sSub>
                        </m:oMath>
                      </m:oMathPara>
                    </a14:m>
                    <a:endParaRPr lang="en-DE"/>
                  </a:p>
                </p:txBody>
              </p:sp>
            </mc:Choice>
            <mc:Fallback xmlns="">
              <p:sp>
                <p:nvSpPr>
                  <p:cNvPr id="74" name="TextBox 73">
                    <a:extLst>
                      <a:ext uri="{FF2B5EF4-FFF2-40B4-BE49-F238E27FC236}">
                        <a16:creationId xmlns:a16="http://schemas.microsoft.com/office/drawing/2014/main" id="{D8922108-DCA3-44D7-B346-B55E866F448C}"/>
                      </a:ext>
                    </a:extLst>
                  </p:cNvPr>
                  <p:cNvSpPr txBox="1">
                    <a:spLocks noRot="1" noChangeAspect="1" noMove="1" noResize="1" noEditPoints="1" noAdjustHandles="1" noChangeArrowheads="1" noChangeShapeType="1" noTextEdit="1"/>
                  </p:cNvSpPr>
                  <p:nvPr/>
                </p:nvSpPr>
                <p:spPr>
                  <a:xfrm>
                    <a:off x="6897189" y="2639534"/>
                    <a:ext cx="1447801" cy="291618"/>
                  </a:xfrm>
                  <a:prstGeom prst="rect">
                    <a:avLst/>
                  </a:prstGeom>
                  <a:blipFill>
                    <a:blip r:embed="rId9"/>
                    <a:stretch>
                      <a:fillRect r="-2110"/>
                    </a:stretch>
                  </a:blipFill>
                </p:spPr>
                <p:txBody>
                  <a:bodyPr/>
                  <a:lstStyle/>
                  <a:p>
                    <a:r>
                      <a:rPr lang="en-US">
                        <a:noFill/>
                      </a:rPr>
                      <a:t> </a:t>
                    </a:r>
                  </a:p>
                </p:txBody>
              </p:sp>
            </mc:Fallback>
          </mc:AlternateContent>
          <p:cxnSp>
            <p:nvCxnSpPr>
              <p:cNvPr id="75" name="Straight Connector 74">
                <a:extLst>
                  <a:ext uri="{FF2B5EF4-FFF2-40B4-BE49-F238E27FC236}">
                    <a16:creationId xmlns:a16="http://schemas.microsoft.com/office/drawing/2014/main" id="{B1D099FF-9A9E-43D2-8C26-800A3A3B458A}"/>
                  </a:ext>
                </a:extLst>
              </p:cNvPr>
              <p:cNvCxnSpPr/>
              <p:nvPr/>
            </p:nvCxnSpPr>
            <p:spPr>
              <a:xfrm>
                <a:off x="8018419" y="2065841"/>
                <a:ext cx="696686" cy="0"/>
              </a:xfrm>
              <a:prstGeom prst="line">
                <a:avLst/>
              </a:prstGeom>
              <a:ln w="12700">
                <a:prstDash val="das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76" name="TextBox 75">
                    <a:extLst>
                      <a:ext uri="{FF2B5EF4-FFF2-40B4-BE49-F238E27FC236}">
                        <a16:creationId xmlns:a16="http://schemas.microsoft.com/office/drawing/2014/main" id="{619909A9-E8CF-4064-BFBB-7A8C087D5AD5}"/>
                      </a:ext>
                    </a:extLst>
                  </p:cNvPr>
                  <p:cNvSpPr txBox="1"/>
                  <p:nvPr/>
                </p:nvSpPr>
                <p:spPr>
                  <a:xfrm>
                    <a:off x="8759733" y="1946158"/>
                    <a:ext cx="1447801"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𝑡𝑒𝑛𝑠𝑖𝑙𝑒</m:t>
                          </m:r>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m:t>
                          </m:r>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𝑠𝑡𝑟𝑒𝑛𝑔𝑡h</m:t>
                          </m:r>
                          <m:sSub>
                            <m:sSubPr>
                              <m:ctrlP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 </m:t>
                              </m:r>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rPr>
                                <m:t>𝜎</m:t>
                              </m:r>
                            </m:e>
                            <m:sub>
                              <m:r>
                                <a:rPr kumimoji="0" lang="en-US" sz="12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𝑡</m:t>
                              </m:r>
                            </m:sub>
                          </m:sSub>
                        </m:oMath>
                      </m:oMathPara>
                    </a14:m>
                    <a:endParaRPr lang="en-DE"/>
                  </a:p>
                </p:txBody>
              </p:sp>
            </mc:Choice>
            <mc:Fallback xmlns="">
              <p:sp>
                <p:nvSpPr>
                  <p:cNvPr id="76" name="TextBox 75">
                    <a:extLst>
                      <a:ext uri="{FF2B5EF4-FFF2-40B4-BE49-F238E27FC236}">
                        <a16:creationId xmlns:a16="http://schemas.microsoft.com/office/drawing/2014/main" id="{619909A9-E8CF-4064-BFBB-7A8C087D5AD5}"/>
                      </a:ext>
                    </a:extLst>
                  </p:cNvPr>
                  <p:cNvSpPr txBox="1">
                    <a:spLocks noRot="1" noChangeAspect="1" noMove="1" noResize="1" noEditPoints="1" noAdjustHandles="1" noChangeArrowheads="1" noChangeShapeType="1" noTextEdit="1"/>
                  </p:cNvSpPr>
                  <p:nvPr/>
                </p:nvSpPr>
                <p:spPr>
                  <a:xfrm>
                    <a:off x="8759733" y="1946158"/>
                    <a:ext cx="1447801" cy="276999"/>
                  </a:xfrm>
                  <a:prstGeom prst="rect">
                    <a:avLst/>
                  </a:prstGeom>
                  <a:blipFill>
                    <a:blip r:embed="rId10"/>
                    <a:stretch>
                      <a:fillRect r="-8403" b="-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7" name="TextBox 76">
                    <a:extLst>
                      <a:ext uri="{FF2B5EF4-FFF2-40B4-BE49-F238E27FC236}">
                        <a16:creationId xmlns:a16="http://schemas.microsoft.com/office/drawing/2014/main" id="{0AFD5EB7-AC53-4902-83E9-7CDD2738FF8E}"/>
                      </a:ext>
                    </a:extLst>
                  </p:cNvPr>
                  <p:cNvSpPr txBox="1"/>
                  <p:nvPr/>
                </p:nvSpPr>
                <p:spPr>
                  <a:xfrm>
                    <a:off x="7202545" y="4239092"/>
                    <a:ext cx="1118493" cy="44217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200" b="0" i="1" smtClean="0">
                              <a:solidFill>
                                <a:schemeClr val="tx1"/>
                              </a:solidFill>
                              <a:latin typeface="Cambria Math" panose="02040503050406030204" pitchFamily="18" charset="0"/>
                              <a:ea typeface="Cambria Math" panose="02040503050406030204" pitchFamily="18" charset="0"/>
                            </a:rPr>
                            <m:t>𝑆𝑡𝑟𝑎𝑖𝑛</m:t>
                          </m:r>
                          <m:r>
                            <a:rPr lang="en-US" sz="1200" b="0" i="1" smtClean="0">
                              <a:solidFill>
                                <a:schemeClr val="tx1"/>
                              </a:solidFill>
                              <a:latin typeface="Cambria Math" panose="02040503050406030204" pitchFamily="18" charset="0"/>
                              <a:ea typeface="Cambria Math" panose="02040503050406030204" pitchFamily="18" charset="0"/>
                            </a:rPr>
                            <m:t> </m:t>
                          </m:r>
                          <m:r>
                            <a:rPr lang="en-US" sz="1200" i="1" smtClean="0">
                              <a:solidFill>
                                <a:schemeClr val="tx1"/>
                              </a:solidFill>
                              <a:latin typeface="Cambria Math" panose="02040503050406030204" pitchFamily="18" charset="0"/>
                              <a:ea typeface="Cambria Math" panose="02040503050406030204" pitchFamily="18" charset="0"/>
                            </a:rPr>
                            <m:t>𝜀</m:t>
                          </m:r>
                          <m:r>
                            <a:rPr lang="en-US" sz="1200" b="0" i="1" smtClean="0">
                              <a:solidFill>
                                <a:schemeClr val="tx1"/>
                              </a:solidFill>
                              <a:latin typeface="Cambria Math" panose="02040503050406030204" pitchFamily="18" charset="0"/>
                              <a:ea typeface="Cambria Math" panose="02040503050406030204" pitchFamily="18" charset="0"/>
                            </a:rPr>
                            <m:t>=</m:t>
                          </m:r>
                          <m:f>
                            <m:fPr>
                              <m:ctrlPr>
                                <a:rPr lang="en-US" sz="1200" b="0" i="1" smtClean="0">
                                  <a:solidFill>
                                    <a:schemeClr val="tx1"/>
                                  </a:solidFill>
                                  <a:latin typeface="Cambria Math" panose="02040503050406030204" pitchFamily="18" charset="0"/>
                                  <a:ea typeface="Cambria Math" panose="02040503050406030204" pitchFamily="18" charset="0"/>
                                </a:rPr>
                              </m:ctrlPr>
                            </m:fPr>
                            <m:num>
                              <m:r>
                                <a:rPr lang="en-US" sz="1200" b="0" i="1" smtClean="0">
                                  <a:solidFill>
                                    <a:schemeClr val="tx1"/>
                                  </a:solidFill>
                                  <a:latin typeface="Cambria Math" panose="02040503050406030204" pitchFamily="18" charset="0"/>
                                  <a:ea typeface="Cambria Math" panose="02040503050406030204" pitchFamily="18" charset="0"/>
                                </a:rPr>
                                <m:t>𝛿</m:t>
                              </m:r>
                              <m:r>
                                <a:rPr lang="en-US" sz="1200" b="0" i="1" smtClean="0">
                                  <a:solidFill>
                                    <a:schemeClr val="tx1"/>
                                  </a:solidFill>
                                  <a:latin typeface="Cambria Math" panose="02040503050406030204" pitchFamily="18" charset="0"/>
                                  <a:ea typeface="Cambria Math" panose="02040503050406030204" pitchFamily="18" charset="0"/>
                                </a:rPr>
                                <m:t>𝐿</m:t>
                              </m:r>
                            </m:num>
                            <m:den>
                              <m:r>
                                <a:rPr lang="en-US" sz="1200" b="0" i="1" smtClean="0">
                                  <a:solidFill>
                                    <a:schemeClr val="tx1"/>
                                  </a:solidFill>
                                  <a:latin typeface="Cambria Math" panose="02040503050406030204" pitchFamily="18" charset="0"/>
                                  <a:ea typeface="Cambria Math" panose="02040503050406030204" pitchFamily="18" charset="0"/>
                                </a:rPr>
                                <m:t>𝐿</m:t>
                              </m:r>
                            </m:den>
                          </m:f>
                        </m:oMath>
                      </m:oMathPara>
                    </a14:m>
                    <a:endParaRPr lang="en-DE" sz="1200"/>
                  </a:p>
                </p:txBody>
              </p:sp>
            </mc:Choice>
            <mc:Fallback xmlns="">
              <p:sp>
                <p:nvSpPr>
                  <p:cNvPr id="77" name="TextBox 76">
                    <a:extLst>
                      <a:ext uri="{FF2B5EF4-FFF2-40B4-BE49-F238E27FC236}">
                        <a16:creationId xmlns:a16="http://schemas.microsoft.com/office/drawing/2014/main" id="{0AFD5EB7-AC53-4902-83E9-7CDD2738FF8E}"/>
                      </a:ext>
                    </a:extLst>
                  </p:cNvPr>
                  <p:cNvSpPr txBox="1">
                    <a:spLocks noRot="1" noChangeAspect="1" noMove="1" noResize="1" noEditPoints="1" noAdjustHandles="1" noChangeArrowheads="1" noChangeShapeType="1" noTextEdit="1"/>
                  </p:cNvSpPr>
                  <p:nvPr/>
                </p:nvSpPr>
                <p:spPr>
                  <a:xfrm>
                    <a:off x="7202545" y="4239092"/>
                    <a:ext cx="1118493" cy="442172"/>
                  </a:xfrm>
                  <a:prstGeom prst="rect">
                    <a:avLst/>
                  </a:prstGeom>
                  <a:blipFill>
                    <a:blip r:embed="rId11"/>
                    <a:stretch>
                      <a:fillRect b="-137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8" name="TextBox 77">
                    <a:extLst>
                      <a:ext uri="{FF2B5EF4-FFF2-40B4-BE49-F238E27FC236}">
                        <a16:creationId xmlns:a16="http://schemas.microsoft.com/office/drawing/2014/main" id="{5244D169-F09A-42D3-BD4F-C7663393BDCB}"/>
                      </a:ext>
                    </a:extLst>
                  </p:cNvPr>
                  <p:cNvSpPr txBox="1"/>
                  <p:nvPr/>
                </p:nvSpPr>
                <p:spPr>
                  <a:xfrm rot="16200000">
                    <a:off x="5007767" y="2764259"/>
                    <a:ext cx="1739615" cy="43685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200" b="0" i="1" smtClean="0">
                              <a:solidFill>
                                <a:schemeClr val="tx1"/>
                              </a:solidFill>
                              <a:latin typeface="Cambria Math" panose="02040503050406030204" pitchFamily="18" charset="0"/>
                              <a:ea typeface="Cambria Math" panose="02040503050406030204" pitchFamily="18" charset="0"/>
                            </a:rPr>
                            <m:t>𝑆𝑡𝑟𝑒𝑠𝑠</m:t>
                          </m:r>
                          <m:r>
                            <a:rPr lang="en-US" sz="1200" b="0" i="1" smtClean="0">
                              <a:solidFill>
                                <a:schemeClr val="tx1"/>
                              </a:solidFill>
                              <a:latin typeface="Cambria Math" panose="02040503050406030204" pitchFamily="18" charset="0"/>
                              <a:ea typeface="Cambria Math" panose="02040503050406030204" pitchFamily="18" charset="0"/>
                            </a:rPr>
                            <m:t> </m:t>
                          </m:r>
                          <m:r>
                            <a:rPr lang="en-US" sz="1200" i="1" smtClean="0">
                              <a:solidFill>
                                <a:schemeClr val="tx1"/>
                              </a:solidFill>
                              <a:latin typeface="Cambria Math" panose="02040503050406030204" pitchFamily="18" charset="0"/>
                              <a:ea typeface="Cambria Math" panose="02040503050406030204" pitchFamily="18" charset="0"/>
                            </a:rPr>
                            <m:t>𝜎</m:t>
                          </m:r>
                          <m:r>
                            <a:rPr lang="en-US" sz="1200" b="0" i="1" smtClean="0">
                              <a:solidFill>
                                <a:schemeClr val="tx1"/>
                              </a:solidFill>
                              <a:latin typeface="Cambria Math" panose="02040503050406030204" pitchFamily="18" charset="0"/>
                              <a:ea typeface="Cambria Math" panose="02040503050406030204" pitchFamily="18" charset="0"/>
                            </a:rPr>
                            <m:t>=</m:t>
                          </m:r>
                          <m:f>
                            <m:fPr>
                              <m:ctrlPr>
                                <a:rPr lang="en-US" sz="1200" b="0" i="1" smtClean="0">
                                  <a:solidFill>
                                    <a:schemeClr val="tx1"/>
                                  </a:solidFill>
                                  <a:latin typeface="Cambria Math" panose="02040503050406030204" pitchFamily="18" charset="0"/>
                                  <a:ea typeface="Cambria Math" panose="02040503050406030204" pitchFamily="18" charset="0"/>
                                </a:rPr>
                              </m:ctrlPr>
                            </m:fPr>
                            <m:num>
                              <m:r>
                                <a:rPr lang="en-US" sz="1200" b="0" i="1" smtClean="0">
                                  <a:solidFill>
                                    <a:schemeClr val="tx1"/>
                                  </a:solidFill>
                                  <a:latin typeface="Cambria Math" panose="02040503050406030204" pitchFamily="18" charset="0"/>
                                  <a:ea typeface="Cambria Math" panose="02040503050406030204" pitchFamily="18" charset="0"/>
                                </a:rPr>
                                <m:t>𝐹</m:t>
                              </m:r>
                            </m:num>
                            <m:den>
                              <m:r>
                                <a:rPr lang="en-US" sz="1200" b="0" i="1" smtClean="0">
                                  <a:solidFill>
                                    <a:schemeClr val="tx1"/>
                                  </a:solidFill>
                                  <a:latin typeface="Cambria Math" panose="02040503050406030204" pitchFamily="18" charset="0"/>
                                  <a:ea typeface="Cambria Math" panose="02040503050406030204" pitchFamily="18" charset="0"/>
                                </a:rPr>
                                <m:t>𝐴</m:t>
                              </m:r>
                            </m:den>
                          </m:f>
                        </m:oMath>
                      </m:oMathPara>
                    </a14:m>
                    <a:endParaRPr lang="en-DE" sz="1200"/>
                  </a:p>
                </p:txBody>
              </p:sp>
            </mc:Choice>
            <mc:Fallback xmlns="">
              <p:sp>
                <p:nvSpPr>
                  <p:cNvPr id="78" name="TextBox 77">
                    <a:extLst>
                      <a:ext uri="{FF2B5EF4-FFF2-40B4-BE49-F238E27FC236}">
                        <a16:creationId xmlns:a16="http://schemas.microsoft.com/office/drawing/2014/main" id="{5244D169-F09A-42D3-BD4F-C7663393BDCB}"/>
                      </a:ext>
                    </a:extLst>
                  </p:cNvPr>
                  <p:cNvSpPr txBox="1">
                    <a:spLocks noRot="1" noChangeAspect="1" noMove="1" noResize="1" noEditPoints="1" noAdjustHandles="1" noChangeArrowheads="1" noChangeShapeType="1" noTextEdit="1"/>
                  </p:cNvSpPr>
                  <p:nvPr/>
                </p:nvSpPr>
                <p:spPr>
                  <a:xfrm rot="16200000">
                    <a:off x="5007767" y="2764259"/>
                    <a:ext cx="1739615" cy="436851"/>
                  </a:xfrm>
                  <a:prstGeom prst="rect">
                    <a:avLst/>
                  </a:prstGeom>
                  <a:blipFill>
                    <a:blip r:embed="rId12"/>
                    <a:stretch>
                      <a:fillRect r="-1389"/>
                    </a:stretch>
                  </a:blipFill>
                </p:spPr>
                <p:txBody>
                  <a:bodyPr/>
                  <a:lstStyle/>
                  <a:p>
                    <a:r>
                      <a:rPr lang="en-US">
                        <a:noFill/>
                      </a:rPr>
                      <a:t> </a:t>
                    </a:r>
                  </a:p>
                </p:txBody>
              </p:sp>
            </mc:Fallback>
          </mc:AlternateContent>
          <p:cxnSp>
            <p:nvCxnSpPr>
              <p:cNvPr id="79" name="Straight Connector 78">
                <a:extLst>
                  <a:ext uri="{FF2B5EF4-FFF2-40B4-BE49-F238E27FC236}">
                    <a16:creationId xmlns:a16="http://schemas.microsoft.com/office/drawing/2014/main" id="{03F8EB3F-B80C-4D78-92DA-3C50B89699FC}"/>
                  </a:ext>
                </a:extLst>
              </p:cNvPr>
              <p:cNvCxnSpPr>
                <a:stCxn id="67" idx="5"/>
              </p:cNvCxnSpPr>
              <p:nvPr/>
            </p:nvCxnSpPr>
            <p:spPr>
              <a:xfrm>
                <a:off x="8900160" y="2429691"/>
                <a:ext cx="0" cy="1776548"/>
              </a:xfrm>
              <a:prstGeom prst="line">
                <a:avLst/>
              </a:prstGeom>
              <a:ln w="12700">
                <a:prstDash val="dash"/>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80" name="TextBox 79">
                    <a:extLst>
                      <a:ext uri="{FF2B5EF4-FFF2-40B4-BE49-F238E27FC236}">
                        <a16:creationId xmlns:a16="http://schemas.microsoft.com/office/drawing/2014/main" id="{848C2D77-AE80-4E73-BC36-11009DED232D}"/>
                      </a:ext>
                    </a:extLst>
                  </p:cNvPr>
                  <p:cNvSpPr txBox="1"/>
                  <p:nvPr/>
                </p:nvSpPr>
                <p:spPr>
                  <a:xfrm>
                    <a:off x="9317626" y="2563452"/>
                    <a:ext cx="316777"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200" b="0" i="1" smtClean="0">
                              <a:solidFill>
                                <a:schemeClr val="tx1"/>
                              </a:solidFill>
                              <a:latin typeface="Cambria Math" panose="02040503050406030204" pitchFamily="18" charset="0"/>
                              <a:ea typeface="Cambria Math" panose="02040503050406030204" pitchFamily="18" charset="0"/>
                            </a:rPr>
                            <m:t>𝐹</m:t>
                          </m:r>
                        </m:oMath>
                      </m:oMathPara>
                    </a14:m>
                    <a:endParaRPr lang="en-DE" sz="1200"/>
                  </a:p>
                </p:txBody>
              </p:sp>
            </mc:Choice>
            <mc:Fallback xmlns="">
              <p:sp>
                <p:nvSpPr>
                  <p:cNvPr id="80" name="TextBox 79">
                    <a:extLst>
                      <a:ext uri="{FF2B5EF4-FFF2-40B4-BE49-F238E27FC236}">
                        <a16:creationId xmlns:a16="http://schemas.microsoft.com/office/drawing/2014/main" id="{848C2D77-AE80-4E73-BC36-11009DED232D}"/>
                      </a:ext>
                    </a:extLst>
                  </p:cNvPr>
                  <p:cNvSpPr txBox="1">
                    <a:spLocks noRot="1" noChangeAspect="1" noMove="1" noResize="1" noEditPoints="1" noAdjustHandles="1" noChangeArrowheads="1" noChangeShapeType="1" noTextEdit="1"/>
                  </p:cNvSpPr>
                  <p:nvPr/>
                </p:nvSpPr>
                <p:spPr>
                  <a:xfrm>
                    <a:off x="9317626" y="2563452"/>
                    <a:ext cx="316777" cy="276999"/>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D50C2633-64E0-454D-957B-3A546DE5E321}"/>
                      </a:ext>
                    </a:extLst>
                  </p:cNvPr>
                  <p:cNvSpPr txBox="1"/>
                  <p:nvPr/>
                </p:nvSpPr>
                <p:spPr>
                  <a:xfrm>
                    <a:off x="9875511" y="2435647"/>
                    <a:ext cx="316777"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200" b="0" i="1" smtClean="0">
                              <a:solidFill>
                                <a:schemeClr val="tx1"/>
                              </a:solidFill>
                              <a:latin typeface="Cambria Math" panose="02040503050406030204" pitchFamily="18" charset="0"/>
                              <a:ea typeface="Cambria Math" panose="02040503050406030204" pitchFamily="18" charset="0"/>
                            </a:rPr>
                            <m:t>𝐴</m:t>
                          </m:r>
                        </m:oMath>
                      </m:oMathPara>
                    </a14:m>
                    <a:endParaRPr lang="en-DE" sz="1200"/>
                  </a:p>
                </p:txBody>
              </p:sp>
            </mc:Choice>
            <mc:Fallback xmlns="">
              <p:sp>
                <p:nvSpPr>
                  <p:cNvPr id="81" name="TextBox 80">
                    <a:extLst>
                      <a:ext uri="{FF2B5EF4-FFF2-40B4-BE49-F238E27FC236}">
                        <a16:creationId xmlns:a16="http://schemas.microsoft.com/office/drawing/2014/main" id="{D50C2633-64E0-454D-957B-3A546DE5E321}"/>
                      </a:ext>
                    </a:extLst>
                  </p:cNvPr>
                  <p:cNvSpPr txBox="1">
                    <a:spLocks noRot="1" noChangeAspect="1" noMove="1" noResize="1" noEditPoints="1" noAdjustHandles="1" noChangeArrowheads="1" noChangeShapeType="1" noTextEdit="1"/>
                  </p:cNvSpPr>
                  <p:nvPr/>
                </p:nvSpPr>
                <p:spPr>
                  <a:xfrm>
                    <a:off x="9875511" y="2435647"/>
                    <a:ext cx="316777" cy="276999"/>
                  </a:xfrm>
                  <a:prstGeom prst="rect">
                    <a:avLst/>
                  </a:prstGeom>
                  <a:blipFill>
                    <a:blip r:embed="rId1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7D0178C4-6C11-4030-8C6A-B7A56D22C2B2}"/>
                      </a:ext>
                    </a:extLst>
                  </p:cNvPr>
                  <p:cNvSpPr txBox="1"/>
                  <p:nvPr/>
                </p:nvSpPr>
                <p:spPr>
                  <a:xfrm>
                    <a:off x="9634403" y="3202147"/>
                    <a:ext cx="316777"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200" b="0" i="1" smtClean="0">
                              <a:solidFill>
                                <a:schemeClr val="tx1"/>
                              </a:solidFill>
                              <a:latin typeface="Cambria Math" panose="02040503050406030204" pitchFamily="18" charset="0"/>
                              <a:ea typeface="Cambria Math" panose="02040503050406030204" pitchFamily="18" charset="0"/>
                            </a:rPr>
                            <m:t>𝐿</m:t>
                          </m:r>
                        </m:oMath>
                      </m:oMathPara>
                    </a14:m>
                    <a:endParaRPr lang="en-DE" sz="1200"/>
                  </a:p>
                </p:txBody>
              </p:sp>
            </mc:Choice>
            <mc:Fallback xmlns="">
              <p:sp>
                <p:nvSpPr>
                  <p:cNvPr id="82" name="TextBox 81">
                    <a:extLst>
                      <a:ext uri="{FF2B5EF4-FFF2-40B4-BE49-F238E27FC236}">
                        <a16:creationId xmlns:a16="http://schemas.microsoft.com/office/drawing/2014/main" id="{7D0178C4-6C11-4030-8C6A-B7A56D22C2B2}"/>
                      </a:ext>
                    </a:extLst>
                  </p:cNvPr>
                  <p:cNvSpPr txBox="1">
                    <a:spLocks noRot="1" noChangeAspect="1" noMove="1" noResize="1" noEditPoints="1" noAdjustHandles="1" noChangeArrowheads="1" noChangeShapeType="1" noTextEdit="1"/>
                  </p:cNvSpPr>
                  <p:nvPr/>
                </p:nvSpPr>
                <p:spPr>
                  <a:xfrm>
                    <a:off x="9634403" y="3202147"/>
                    <a:ext cx="316777" cy="276999"/>
                  </a:xfrm>
                  <a:prstGeom prst="rect">
                    <a:avLst/>
                  </a:prstGeom>
                  <a:blipFill>
                    <a:blip r:embed="rId15"/>
                    <a:stretch>
                      <a:fillRect/>
                    </a:stretch>
                  </a:blipFill>
                </p:spPr>
                <p:txBody>
                  <a:bodyPr/>
                  <a:lstStyle/>
                  <a:p>
                    <a:r>
                      <a:rPr lang="en-US">
                        <a:noFill/>
                      </a:rPr>
                      <a:t> </a:t>
                    </a:r>
                  </a:p>
                </p:txBody>
              </p:sp>
            </mc:Fallback>
          </mc:AlternateContent>
        </p:grpSp>
        <p:sp>
          <p:nvSpPr>
            <p:cNvPr id="61" name="Cylinder 60">
              <a:extLst>
                <a:ext uri="{FF2B5EF4-FFF2-40B4-BE49-F238E27FC236}">
                  <a16:creationId xmlns:a16="http://schemas.microsoft.com/office/drawing/2014/main" id="{076C7EBB-C439-4DD0-A869-53215406B03C}"/>
                </a:ext>
              </a:extLst>
            </p:cNvPr>
            <p:cNvSpPr/>
            <p:nvPr/>
          </p:nvSpPr>
          <p:spPr>
            <a:xfrm>
              <a:off x="9069977" y="2817577"/>
              <a:ext cx="383176" cy="1010765"/>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2" name="Arrow: Down 61">
              <a:extLst>
                <a:ext uri="{FF2B5EF4-FFF2-40B4-BE49-F238E27FC236}">
                  <a16:creationId xmlns:a16="http://schemas.microsoft.com/office/drawing/2014/main" id="{47A20239-DDA0-4D49-A1AE-EEA128E6AD35}"/>
                </a:ext>
              </a:extLst>
            </p:cNvPr>
            <p:cNvSpPr/>
            <p:nvPr/>
          </p:nvSpPr>
          <p:spPr>
            <a:xfrm>
              <a:off x="9200605" y="3839228"/>
              <a:ext cx="121919" cy="297336"/>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3" name="Arrow: Down 62">
              <a:extLst>
                <a:ext uri="{FF2B5EF4-FFF2-40B4-BE49-F238E27FC236}">
                  <a16:creationId xmlns:a16="http://schemas.microsoft.com/office/drawing/2014/main" id="{27416C28-EABC-45B2-9F46-B03AEAADA653}"/>
                </a:ext>
              </a:extLst>
            </p:cNvPr>
            <p:cNvSpPr/>
            <p:nvPr/>
          </p:nvSpPr>
          <p:spPr>
            <a:xfrm rot="10800000">
              <a:off x="9200604" y="2550351"/>
              <a:ext cx="121919" cy="297336"/>
            </a:xfrm>
            <a:prstGeom prst="downArrow">
              <a:avLst/>
            </a:prstGeom>
            <a:solidFill>
              <a:schemeClr val="accent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64" name="Straight Arrow Connector 63">
              <a:extLst>
                <a:ext uri="{FF2B5EF4-FFF2-40B4-BE49-F238E27FC236}">
                  <a16:creationId xmlns:a16="http://schemas.microsoft.com/office/drawing/2014/main" id="{53479136-717B-4496-9729-1EBE3A73250A}"/>
                </a:ext>
              </a:extLst>
            </p:cNvPr>
            <p:cNvCxnSpPr>
              <a:cxnSpLocks/>
            </p:cNvCxnSpPr>
            <p:nvPr/>
          </p:nvCxnSpPr>
          <p:spPr>
            <a:xfrm flipH="1">
              <a:off x="9285511" y="2611562"/>
              <a:ext cx="596538" cy="28338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1FEA4186-B52F-4B7E-B1A8-55B748C756BB}"/>
                </a:ext>
              </a:extLst>
            </p:cNvPr>
            <p:cNvCxnSpPr/>
            <p:nvPr/>
          </p:nvCxnSpPr>
          <p:spPr>
            <a:xfrm>
              <a:off x="9583780" y="2894944"/>
              <a:ext cx="0" cy="944284"/>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58" name="TextBox 57">
                <a:extLst>
                  <a:ext uri="{FF2B5EF4-FFF2-40B4-BE49-F238E27FC236}">
                    <a16:creationId xmlns:a16="http://schemas.microsoft.com/office/drawing/2014/main" id="{AD706E62-0E0C-459E-8C52-73DD99C6E650}"/>
                  </a:ext>
                </a:extLst>
              </p:cNvPr>
              <p:cNvSpPr txBox="1"/>
              <p:nvPr/>
            </p:nvSpPr>
            <p:spPr>
              <a:xfrm>
                <a:off x="536519" y="1826629"/>
                <a:ext cx="6096000"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𝜎</m:t>
                      </m:r>
                      <m:r>
                        <a:rPr lang="en-GB" b="0" i="1" smtClean="0">
                          <a:latin typeface="Cambria Math" panose="02040503050406030204" pitchFamily="18" charset="0"/>
                          <a:ea typeface="Cambria Math" panose="02040503050406030204" pitchFamily="18" charset="0"/>
                        </a:rPr>
                        <m:t>=</m:t>
                      </m:r>
                      <m:r>
                        <a:rPr lang="en-US" sz="1800" b="0" i="1" smtClean="0">
                          <a:solidFill>
                            <a:schemeClr val="tx1"/>
                          </a:solidFill>
                          <a:latin typeface="Cambria Math" panose="02040503050406030204" pitchFamily="18" charset="0"/>
                          <a:ea typeface="Cambria Math" panose="02040503050406030204" pitchFamily="18" charset="0"/>
                        </a:rPr>
                        <m:t>𝐸</m:t>
                      </m:r>
                      <m:r>
                        <a:rPr lang="en-GB" sz="1800" b="0" i="1" smtClean="0">
                          <a:solidFill>
                            <a:schemeClr val="tx1"/>
                          </a:solidFill>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𝜀</m:t>
                      </m:r>
                    </m:oMath>
                  </m:oMathPara>
                </a14:m>
                <a:endParaRPr lang="en-GB"/>
              </a:p>
            </p:txBody>
          </p:sp>
        </mc:Choice>
        <mc:Fallback xmlns="">
          <p:sp>
            <p:nvSpPr>
              <p:cNvPr id="58" name="TextBox 57">
                <a:extLst>
                  <a:ext uri="{FF2B5EF4-FFF2-40B4-BE49-F238E27FC236}">
                    <a16:creationId xmlns:a16="http://schemas.microsoft.com/office/drawing/2014/main" id="{AD706E62-0E0C-459E-8C52-73DD99C6E650}"/>
                  </a:ext>
                </a:extLst>
              </p:cNvPr>
              <p:cNvSpPr txBox="1">
                <a:spLocks noRot="1" noChangeAspect="1" noMove="1" noResize="1" noEditPoints="1" noAdjustHandles="1" noChangeArrowheads="1" noChangeShapeType="1" noTextEdit="1"/>
              </p:cNvSpPr>
              <p:nvPr/>
            </p:nvSpPr>
            <p:spPr>
              <a:xfrm>
                <a:off x="536519" y="1826629"/>
                <a:ext cx="6096000" cy="369332"/>
              </a:xfrm>
              <a:prstGeom prst="rect">
                <a:avLst/>
              </a:prstGeom>
              <a:blipFill>
                <a:blip r:embed="rId16"/>
                <a:stretch>
                  <a:fillRect/>
                </a:stretch>
              </a:blipFill>
            </p:spPr>
            <p:txBody>
              <a:bodyPr/>
              <a:lstStyle/>
              <a:p>
                <a:r>
                  <a:rPr lang="en-US">
                    <a:noFill/>
                  </a:rPr>
                  <a:t> </a:t>
                </a:r>
              </a:p>
            </p:txBody>
          </p:sp>
        </mc:Fallback>
      </mc:AlternateContent>
      <p:sp>
        <p:nvSpPr>
          <p:cNvPr id="3" name="Slide Number Placeholder 2">
            <a:extLst>
              <a:ext uri="{FF2B5EF4-FFF2-40B4-BE49-F238E27FC236}">
                <a16:creationId xmlns:a16="http://schemas.microsoft.com/office/drawing/2014/main" id="{6BBC5E1C-3F84-4C67-B60A-4AAE8E0F5609}"/>
              </a:ext>
            </a:extLst>
          </p:cNvPr>
          <p:cNvSpPr>
            <a:spLocks noGrp="1"/>
          </p:cNvSpPr>
          <p:nvPr>
            <p:ph type="sldNum" sz="quarter" idx="11"/>
          </p:nvPr>
        </p:nvSpPr>
        <p:spPr/>
        <p:txBody>
          <a:bodyPr/>
          <a:lstStyle/>
          <a:p>
            <a:fld id="{F0D23093-2AB0-F74C-B865-1A12A15B650E}" type="slidenum">
              <a:rPr lang="en-US" smtClean="0"/>
              <a:pPr/>
              <a:t>11</a:t>
            </a:fld>
            <a:endParaRPr lang="en-US"/>
          </a:p>
        </p:txBody>
      </p:sp>
    </p:spTree>
    <p:extLst>
      <p:ext uri="{BB962C8B-B14F-4D97-AF65-F5344CB8AC3E}">
        <p14:creationId xmlns:p14="http://schemas.microsoft.com/office/powerpoint/2010/main" val="37394554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D052334-AA05-4E0C-BC36-B4AE3D18DA06}"/>
              </a:ext>
            </a:extLst>
          </p:cNvPr>
          <p:cNvSpPr>
            <a:spLocks noGrp="1"/>
          </p:cNvSpPr>
          <p:nvPr>
            <p:ph type="sldNum" sz="quarter" idx="11"/>
          </p:nvPr>
        </p:nvSpPr>
        <p:spPr/>
        <p:txBody>
          <a:bodyPr/>
          <a:lstStyle/>
          <a:p>
            <a:fld id="{F0D23093-2AB0-F74C-B865-1A12A15B650E}" type="slidenum">
              <a:rPr lang="en-US" smtClean="0"/>
              <a:pPr/>
              <a:t>12</a:t>
            </a:fld>
            <a:endParaRPr lang="en-US"/>
          </a:p>
        </p:txBody>
      </p:sp>
      <p:sp>
        <p:nvSpPr>
          <p:cNvPr id="3" name="Title 2">
            <a:extLst>
              <a:ext uri="{FF2B5EF4-FFF2-40B4-BE49-F238E27FC236}">
                <a16:creationId xmlns:a16="http://schemas.microsoft.com/office/drawing/2014/main" id="{C6B4C6F3-0316-4998-AD95-ADDEBAEA21FF}"/>
              </a:ext>
            </a:extLst>
          </p:cNvPr>
          <p:cNvSpPr>
            <a:spLocks noGrp="1"/>
          </p:cNvSpPr>
          <p:nvPr>
            <p:ph type="title"/>
          </p:nvPr>
        </p:nvSpPr>
        <p:spPr>
          <a:xfrm>
            <a:off x="506319" y="163238"/>
            <a:ext cx="10972799" cy="845837"/>
          </a:xfrm>
        </p:spPr>
        <p:txBody>
          <a:bodyPr/>
          <a:lstStyle/>
          <a:p>
            <a:r>
              <a:rPr lang="en-GB" sz="3200">
                <a:latin typeface="+mn-lt"/>
              </a:rPr>
              <a:t>Methods for solving engineering problems</a:t>
            </a:r>
            <a:endParaRPr lang="en-GB"/>
          </a:p>
        </p:txBody>
      </p:sp>
      <p:sp>
        <p:nvSpPr>
          <p:cNvPr id="4" name="Text Placeholder 3">
            <a:extLst>
              <a:ext uri="{FF2B5EF4-FFF2-40B4-BE49-F238E27FC236}">
                <a16:creationId xmlns:a16="http://schemas.microsoft.com/office/drawing/2014/main" id="{B09B99C6-C03B-404D-8063-04883F1A8691}"/>
              </a:ext>
            </a:extLst>
          </p:cNvPr>
          <p:cNvSpPr>
            <a:spLocks noGrp="1"/>
          </p:cNvSpPr>
          <p:nvPr>
            <p:ph type="body" sz="quarter" idx="13"/>
          </p:nvPr>
        </p:nvSpPr>
        <p:spPr>
          <a:xfrm>
            <a:off x="294891" y="1137033"/>
            <a:ext cx="3766462" cy="4838654"/>
          </a:xfrm>
        </p:spPr>
        <p:txBody>
          <a:bodyPr>
            <a:normAutofit/>
          </a:bodyPr>
          <a:lstStyle/>
          <a:p>
            <a:pPr marL="0" indent="0" algn="ctr">
              <a:buNone/>
            </a:pPr>
            <a:r>
              <a:rPr lang="en-GB" sz="1800" b="1" dirty="0"/>
              <a:t>Analytical Methods</a:t>
            </a:r>
          </a:p>
          <a:p>
            <a:pPr marL="0" indent="0" algn="ctr">
              <a:buNone/>
            </a:pPr>
            <a:endParaRPr lang="en-GB" sz="1800" b="1" dirty="0"/>
          </a:p>
          <a:p>
            <a:pPr marL="0" indent="0" algn="ctr">
              <a:buNone/>
            </a:pPr>
            <a:endParaRPr lang="en-GB" sz="1800" b="1" dirty="0"/>
          </a:p>
          <a:p>
            <a:pPr marL="0" indent="0" algn="ctr">
              <a:buNone/>
            </a:pPr>
            <a:endParaRPr lang="en-GB" sz="1800" b="1" dirty="0"/>
          </a:p>
          <a:p>
            <a:pPr marL="0" indent="0" algn="ctr">
              <a:buNone/>
            </a:pPr>
            <a:endParaRPr lang="en-GB" sz="1800" b="1" dirty="0"/>
          </a:p>
          <a:p>
            <a:pPr marL="0" indent="0" algn="ctr">
              <a:buNone/>
            </a:pPr>
            <a:endParaRPr lang="en-GB" sz="1800" b="1" dirty="0"/>
          </a:p>
          <a:p>
            <a:pPr marL="0" indent="0" algn="ctr">
              <a:buNone/>
            </a:pPr>
            <a:r>
              <a:rPr lang="en-GB" sz="1800" dirty="0"/>
              <a:t>Different methodologies available</a:t>
            </a:r>
          </a:p>
          <a:p>
            <a:pPr marL="0" indent="0" algn="ctr">
              <a:buNone/>
            </a:pPr>
            <a:endParaRPr lang="en-GB" sz="3600" dirty="0"/>
          </a:p>
          <a:p>
            <a:pPr marL="0" indent="0" algn="ctr">
              <a:buNone/>
            </a:pPr>
            <a:r>
              <a:rPr lang="en-GB" sz="1800" dirty="0"/>
              <a:t>Used mainly for simple </a:t>
            </a:r>
            <a:r>
              <a:rPr lang="en-GB" sz="1800" b="1" dirty="0"/>
              <a:t>idealized</a:t>
            </a:r>
            <a:r>
              <a:rPr lang="en-GB" sz="1800" dirty="0">
                <a:solidFill>
                  <a:schemeClr val="accent1"/>
                </a:solidFill>
              </a:rPr>
              <a:t> </a:t>
            </a:r>
            <a:r>
              <a:rPr lang="en-GB" sz="1800" dirty="0"/>
              <a:t>cases</a:t>
            </a:r>
          </a:p>
          <a:p>
            <a:pPr marL="0" indent="0" algn="ctr">
              <a:buNone/>
            </a:pPr>
            <a:endParaRPr lang="en-GB" sz="3600" dirty="0"/>
          </a:p>
          <a:p>
            <a:pPr marL="0" indent="0" algn="ctr">
              <a:buNone/>
            </a:pPr>
            <a:r>
              <a:rPr lang="en-GB" sz="1800" b="1" dirty="0"/>
              <a:t>Time-consuming</a:t>
            </a:r>
            <a:r>
              <a:rPr lang="en-GB" sz="1800" dirty="0">
                <a:solidFill>
                  <a:schemeClr val="accent1"/>
                </a:solidFill>
              </a:rPr>
              <a:t> </a:t>
            </a:r>
            <a:r>
              <a:rPr lang="en-GB" sz="1800" dirty="0"/>
              <a:t>approach </a:t>
            </a:r>
          </a:p>
          <a:p>
            <a:pPr marL="0" indent="0" algn="ctr">
              <a:buNone/>
            </a:pPr>
            <a:endParaRPr lang="en-GB" sz="1800" dirty="0"/>
          </a:p>
          <a:p>
            <a:pPr marL="0" indent="0" algn="ctr">
              <a:buNone/>
            </a:pPr>
            <a:endParaRPr lang="en-GB" sz="1800" dirty="0"/>
          </a:p>
        </p:txBody>
      </p:sp>
      <p:pic>
        <p:nvPicPr>
          <p:cNvPr id="7" name="Graphic 6" descr="Signature with solid fill">
            <a:extLst>
              <a:ext uri="{FF2B5EF4-FFF2-40B4-BE49-F238E27FC236}">
                <a16:creationId xmlns:a16="http://schemas.microsoft.com/office/drawing/2014/main" id="{44EAC288-5AC1-4B79-8FC5-6599E89732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69413" y="1575189"/>
            <a:ext cx="1500887" cy="1500887"/>
          </a:xfrm>
          <a:prstGeom prst="rect">
            <a:avLst/>
          </a:prstGeom>
        </p:spPr>
      </p:pic>
      <p:grpSp>
        <p:nvGrpSpPr>
          <p:cNvPr id="6" name="Group 5">
            <a:extLst>
              <a:ext uri="{FF2B5EF4-FFF2-40B4-BE49-F238E27FC236}">
                <a16:creationId xmlns:a16="http://schemas.microsoft.com/office/drawing/2014/main" id="{34B7ADD1-9DD7-4E3F-8DF2-17DCFE2574E2}"/>
              </a:ext>
            </a:extLst>
          </p:cNvPr>
          <p:cNvGrpSpPr/>
          <p:nvPr/>
        </p:nvGrpSpPr>
        <p:grpSpPr>
          <a:xfrm>
            <a:off x="4211052" y="1137033"/>
            <a:ext cx="3766463" cy="4572000"/>
            <a:chOff x="4187820" y="1489957"/>
            <a:chExt cx="3766463" cy="4572000"/>
          </a:xfrm>
        </p:grpSpPr>
        <p:sp>
          <p:nvSpPr>
            <p:cNvPr id="5" name="Text Placeholder 3">
              <a:extLst>
                <a:ext uri="{FF2B5EF4-FFF2-40B4-BE49-F238E27FC236}">
                  <a16:creationId xmlns:a16="http://schemas.microsoft.com/office/drawing/2014/main" id="{767B4C27-7E46-4B1F-8D39-316B1EB0DB40}"/>
                </a:ext>
              </a:extLst>
            </p:cNvPr>
            <p:cNvSpPr txBox="1">
              <a:spLocks/>
            </p:cNvSpPr>
            <p:nvPr/>
          </p:nvSpPr>
          <p:spPr>
            <a:xfrm>
              <a:off x="4187820" y="1489957"/>
              <a:ext cx="3766463" cy="4572000"/>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800" b="1" dirty="0"/>
                <a:t>Numerical Methods</a:t>
              </a:r>
            </a:p>
            <a:p>
              <a:pPr marL="0" indent="0" algn="ctr">
                <a:buFont typeface="Arial" panose="020B0604020202020204" pitchFamily="34" charset="0"/>
                <a:buNone/>
              </a:pPr>
              <a:endParaRPr lang="en-GB" sz="1800" b="1" dirty="0"/>
            </a:p>
            <a:p>
              <a:pPr marL="0" indent="0" algn="ctr">
                <a:buFont typeface="Arial" panose="020B0604020202020204" pitchFamily="34" charset="0"/>
                <a:buNone/>
              </a:pPr>
              <a:endParaRPr lang="en-GB" sz="1800" b="1" dirty="0"/>
            </a:p>
            <a:p>
              <a:pPr marL="0" indent="0" algn="ctr">
                <a:buFont typeface="Arial" panose="020B0604020202020204" pitchFamily="34" charset="0"/>
                <a:buNone/>
              </a:pPr>
              <a:endParaRPr lang="en-GB" sz="1800" b="1" dirty="0"/>
            </a:p>
            <a:p>
              <a:pPr marL="0" indent="0" algn="ctr">
                <a:buFont typeface="Arial" panose="020B0604020202020204" pitchFamily="34" charset="0"/>
                <a:buNone/>
              </a:pPr>
              <a:endParaRPr lang="en-GB" sz="1800" b="1" dirty="0"/>
            </a:p>
            <a:p>
              <a:pPr marL="0" indent="0" algn="ctr">
                <a:buFont typeface="Arial" panose="020B0604020202020204" pitchFamily="34" charset="0"/>
                <a:buNone/>
              </a:pPr>
              <a:endParaRPr lang="en-GB" sz="1800" b="1" dirty="0"/>
            </a:p>
            <a:p>
              <a:pPr marL="0" indent="0" algn="ctr">
                <a:buNone/>
              </a:pPr>
              <a:r>
                <a:rPr lang="en-GB" sz="1800" b="1" dirty="0"/>
                <a:t>Finite Element Method </a:t>
              </a:r>
              <a:r>
                <a:rPr lang="en-GB" sz="1800" dirty="0"/>
                <a:t>is predominant</a:t>
              </a:r>
            </a:p>
            <a:p>
              <a:pPr marL="0" indent="0" algn="ctr">
                <a:buNone/>
              </a:pPr>
              <a:endParaRPr lang="en-GB" sz="1800" dirty="0"/>
            </a:p>
            <a:p>
              <a:pPr marL="0" indent="0" algn="ctr">
                <a:buNone/>
              </a:pPr>
              <a:r>
                <a:rPr lang="en-GB" sz="1800" b="1" dirty="0"/>
                <a:t>Iterative</a:t>
              </a:r>
              <a:r>
                <a:rPr lang="en-GB" sz="1800" dirty="0"/>
                <a:t> algorithm suitable for computers</a:t>
              </a:r>
            </a:p>
            <a:p>
              <a:pPr marL="0" indent="0" algn="ctr">
                <a:buNone/>
              </a:pPr>
              <a:endParaRPr lang="en-GB" sz="1800" dirty="0"/>
            </a:p>
            <a:p>
              <a:pPr marL="0" indent="0" algn="ctr">
                <a:buNone/>
              </a:pPr>
              <a:r>
                <a:rPr lang="en-GB" sz="1800" b="1" dirty="0"/>
                <a:t>Fast</a:t>
              </a:r>
              <a:r>
                <a:rPr lang="en-GB" sz="1800" dirty="0"/>
                <a:t> solutions to complex problems</a:t>
              </a:r>
            </a:p>
            <a:p>
              <a:pPr marL="0" indent="0" algn="ctr">
                <a:buNone/>
              </a:pPr>
              <a:endParaRPr lang="en-GB" sz="1800" dirty="0"/>
            </a:p>
            <a:p>
              <a:pPr marL="0" indent="0" algn="ctr">
                <a:buFont typeface="Arial" panose="020B0604020202020204" pitchFamily="34" charset="0"/>
                <a:buNone/>
              </a:pPr>
              <a:endParaRPr lang="en-GB" sz="1800" b="1" dirty="0"/>
            </a:p>
          </p:txBody>
        </p:sp>
        <p:pic>
          <p:nvPicPr>
            <p:cNvPr id="9" name="Graphic 8" descr="Internet outline">
              <a:extLst>
                <a:ext uri="{FF2B5EF4-FFF2-40B4-BE49-F238E27FC236}">
                  <a16:creationId xmlns:a16="http://schemas.microsoft.com/office/drawing/2014/main" id="{50AC7373-2F29-4B63-9E14-5FE23F5A1CE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42561" y="1711066"/>
              <a:ext cx="1826832" cy="1826832"/>
            </a:xfrm>
            <a:prstGeom prst="rect">
              <a:avLst/>
            </a:prstGeom>
          </p:spPr>
        </p:pic>
      </p:grpSp>
      <p:grpSp>
        <p:nvGrpSpPr>
          <p:cNvPr id="14" name="Group 13">
            <a:extLst>
              <a:ext uri="{FF2B5EF4-FFF2-40B4-BE49-F238E27FC236}">
                <a16:creationId xmlns:a16="http://schemas.microsoft.com/office/drawing/2014/main" id="{22F2549C-4B95-464F-A61E-6DF90D569ACE}"/>
              </a:ext>
            </a:extLst>
          </p:cNvPr>
          <p:cNvGrpSpPr/>
          <p:nvPr/>
        </p:nvGrpSpPr>
        <p:grpSpPr>
          <a:xfrm>
            <a:off x="8127214" y="1137033"/>
            <a:ext cx="3766463" cy="4838654"/>
            <a:chOff x="8496507" y="1489957"/>
            <a:chExt cx="3766463" cy="4838654"/>
          </a:xfrm>
        </p:grpSpPr>
        <p:sp>
          <p:nvSpPr>
            <p:cNvPr id="17" name="Text Placeholder 3">
              <a:extLst>
                <a:ext uri="{FF2B5EF4-FFF2-40B4-BE49-F238E27FC236}">
                  <a16:creationId xmlns:a16="http://schemas.microsoft.com/office/drawing/2014/main" id="{552F7CC7-D3CB-438D-B56D-145AD1EF80F0}"/>
                </a:ext>
              </a:extLst>
            </p:cNvPr>
            <p:cNvSpPr txBox="1">
              <a:spLocks/>
            </p:cNvSpPr>
            <p:nvPr/>
          </p:nvSpPr>
          <p:spPr>
            <a:xfrm>
              <a:off x="8496507" y="1489957"/>
              <a:ext cx="3766463" cy="4838654"/>
            </a:xfrm>
            <a:prstGeom prst="rect">
              <a:avLst/>
            </a:prstGeom>
          </p:spPr>
          <p:txBody>
            <a:bodyPr vert="horz" lIns="91440" tIns="45720" rIns="91440" bIns="45720" rtlCol="0">
              <a:normAutofit/>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800" b="1" dirty="0"/>
                <a:t>Experimental Methods</a:t>
              </a:r>
            </a:p>
            <a:p>
              <a:pPr marL="0" indent="0" algn="ctr">
                <a:buFont typeface="Arial" panose="020B0604020202020204" pitchFamily="34" charset="0"/>
                <a:buNone/>
              </a:pPr>
              <a:endParaRPr lang="en-GB" sz="1800" b="1" dirty="0"/>
            </a:p>
            <a:p>
              <a:pPr marL="0" indent="0" algn="ctr">
                <a:buFont typeface="Arial" panose="020B0604020202020204" pitchFamily="34" charset="0"/>
                <a:buNone/>
              </a:pPr>
              <a:endParaRPr lang="en-GB" sz="1800" b="1" dirty="0"/>
            </a:p>
            <a:p>
              <a:pPr marL="0" indent="0" algn="ctr">
                <a:buFont typeface="Arial" panose="020B0604020202020204" pitchFamily="34" charset="0"/>
                <a:buNone/>
              </a:pPr>
              <a:endParaRPr lang="en-GB" sz="1800" b="1" dirty="0"/>
            </a:p>
            <a:p>
              <a:pPr marL="0" indent="0" algn="ctr">
                <a:buFont typeface="Arial" panose="020B0604020202020204" pitchFamily="34" charset="0"/>
                <a:buNone/>
              </a:pPr>
              <a:endParaRPr lang="en-GB" sz="1800" b="1" dirty="0"/>
            </a:p>
            <a:p>
              <a:pPr marL="0" indent="0" algn="ctr">
                <a:buFont typeface="Arial" panose="020B0604020202020204" pitchFamily="34" charset="0"/>
                <a:buNone/>
              </a:pPr>
              <a:endParaRPr lang="en-GB" sz="1800" b="1" dirty="0"/>
            </a:p>
            <a:p>
              <a:pPr marL="0" indent="0" algn="ctr">
                <a:buNone/>
              </a:pPr>
              <a:r>
                <a:rPr lang="en-GB" sz="1800" b="1" dirty="0"/>
                <a:t>Prerequisite</a:t>
              </a:r>
              <a:r>
                <a:rPr lang="en-GB" sz="1800" dirty="0">
                  <a:solidFill>
                    <a:schemeClr val="accent1"/>
                  </a:solidFill>
                </a:rPr>
                <a:t> </a:t>
              </a:r>
              <a:r>
                <a:rPr lang="en-GB" sz="1800" dirty="0"/>
                <a:t>to many numerical simulations</a:t>
              </a:r>
            </a:p>
            <a:p>
              <a:pPr marL="0" indent="0" algn="ctr">
                <a:buNone/>
              </a:pPr>
              <a:endParaRPr lang="en-GB" sz="1800" dirty="0"/>
            </a:p>
            <a:p>
              <a:pPr marL="0" indent="0" algn="ctr">
                <a:buNone/>
              </a:pPr>
              <a:r>
                <a:rPr lang="en-GB" sz="1800" dirty="0"/>
                <a:t>Follows standardized</a:t>
              </a:r>
              <a:r>
                <a:rPr lang="en-GB" sz="1800" dirty="0">
                  <a:solidFill>
                    <a:schemeClr val="accent1"/>
                  </a:solidFill>
                </a:rPr>
                <a:t> </a:t>
              </a:r>
              <a:r>
                <a:rPr lang="en-GB" sz="1800" b="1" dirty="0"/>
                <a:t>test regimes</a:t>
              </a:r>
            </a:p>
            <a:p>
              <a:pPr marL="0" indent="0" algn="ctr">
                <a:buNone/>
              </a:pPr>
              <a:endParaRPr lang="en-GB" sz="3600" dirty="0">
                <a:solidFill>
                  <a:schemeClr val="accent1"/>
                </a:solidFill>
              </a:endParaRPr>
            </a:p>
            <a:p>
              <a:pPr marL="0" indent="0" algn="ctr">
                <a:buNone/>
              </a:pPr>
              <a:r>
                <a:rPr lang="en-GB" sz="1800" b="1" dirty="0"/>
                <a:t>Time- and cost-consuming </a:t>
              </a:r>
              <a:r>
                <a:rPr lang="en-GB" sz="1800" dirty="0"/>
                <a:t>approach to data acquisition</a:t>
              </a:r>
            </a:p>
            <a:p>
              <a:pPr marL="0" indent="0" algn="ctr">
                <a:buNone/>
              </a:pPr>
              <a:endParaRPr lang="en-GB" sz="1800" dirty="0"/>
            </a:p>
            <a:p>
              <a:pPr marL="0" indent="0" algn="ctr">
                <a:buFont typeface="Arial" panose="020B0604020202020204" pitchFamily="34" charset="0"/>
                <a:buNone/>
              </a:pPr>
              <a:endParaRPr lang="en-GB" sz="1800" b="1" dirty="0"/>
            </a:p>
          </p:txBody>
        </p:sp>
        <p:pic>
          <p:nvPicPr>
            <p:cNvPr id="12" name="Graphic 11" descr="Scientist female outline">
              <a:extLst>
                <a:ext uri="{FF2B5EF4-FFF2-40B4-BE49-F238E27FC236}">
                  <a16:creationId xmlns:a16="http://schemas.microsoft.com/office/drawing/2014/main" id="{E310BB85-B223-4F18-9960-0A922CA85C9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463080" y="1709098"/>
              <a:ext cx="1828800" cy="1828800"/>
            </a:xfrm>
            <a:prstGeom prst="rect">
              <a:avLst/>
            </a:prstGeom>
          </p:spPr>
        </p:pic>
      </p:grpSp>
      <p:grpSp>
        <p:nvGrpSpPr>
          <p:cNvPr id="13" name="Group 12">
            <a:extLst>
              <a:ext uri="{FF2B5EF4-FFF2-40B4-BE49-F238E27FC236}">
                <a16:creationId xmlns:a16="http://schemas.microsoft.com/office/drawing/2014/main" id="{80FB0299-1D5A-4125-BF22-AF6DE8924186}"/>
              </a:ext>
            </a:extLst>
          </p:cNvPr>
          <p:cNvGrpSpPr/>
          <p:nvPr/>
        </p:nvGrpSpPr>
        <p:grpSpPr>
          <a:xfrm>
            <a:off x="10799399" y="33170"/>
            <a:ext cx="1566000" cy="1060329"/>
            <a:chOff x="8141302" y="3175132"/>
            <a:chExt cx="1566000" cy="1060329"/>
          </a:xfrm>
        </p:grpSpPr>
        <p:grpSp>
          <p:nvGrpSpPr>
            <p:cNvPr id="15" name="Group 14">
              <a:extLst>
                <a:ext uri="{FF2B5EF4-FFF2-40B4-BE49-F238E27FC236}">
                  <a16:creationId xmlns:a16="http://schemas.microsoft.com/office/drawing/2014/main" id="{B894044F-A8D3-404E-86D9-411D9B6D21B0}"/>
                </a:ext>
              </a:extLst>
            </p:cNvPr>
            <p:cNvGrpSpPr/>
            <p:nvPr/>
          </p:nvGrpSpPr>
          <p:grpSpPr>
            <a:xfrm>
              <a:off x="8141302" y="3191461"/>
              <a:ext cx="1566000" cy="1044000"/>
              <a:chOff x="4868352" y="3713461"/>
              <a:chExt cx="1566000" cy="1044000"/>
            </a:xfrm>
          </p:grpSpPr>
          <p:graphicFrame>
            <p:nvGraphicFramePr>
              <p:cNvPr id="18" name="Diagram 17">
                <a:extLst>
                  <a:ext uri="{FF2B5EF4-FFF2-40B4-BE49-F238E27FC236}">
                    <a16:creationId xmlns:a16="http://schemas.microsoft.com/office/drawing/2014/main" id="{3D0FA1B6-8A99-4CBD-ABA3-F993497132D4}"/>
                  </a:ext>
                </a:extLst>
              </p:cNvPr>
              <p:cNvGraphicFramePr>
                <a:graphicFrameLocks noChangeAspect="1"/>
              </p:cNvGraphicFramePr>
              <p:nvPr>
                <p:extLst>
                  <p:ext uri="{D42A27DB-BD31-4B8C-83A1-F6EECF244321}">
                    <p14:modId xmlns:p14="http://schemas.microsoft.com/office/powerpoint/2010/main" val="3706470825"/>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9" name="TextBox 18">
                <a:extLst>
                  <a:ext uri="{FF2B5EF4-FFF2-40B4-BE49-F238E27FC236}">
                    <a16:creationId xmlns:a16="http://schemas.microsoft.com/office/drawing/2014/main" id="{5CE5DA9B-A890-4FFB-BFDB-94D662A92C5B}"/>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20" name="TextBox 19">
                <a:extLst>
                  <a:ext uri="{FF2B5EF4-FFF2-40B4-BE49-F238E27FC236}">
                    <a16:creationId xmlns:a16="http://schemas.microsoft.com/office/drawing/2014/main" id="{A564A6E2-B252-49CD-B113-6DDEC9092241}"/>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21" name="TextBox 20">
                <a:extLst>
                  <a:ext uri="{FF2B5EF4-FFF2-40B4-BE49-F238E27FC236}">
                    <a16:creationId xmlns:a16="http://schemas.microsoft.com/office/drawing/2014/main" id="{41D729E0-661B-47E7-9538-59AFBFFC0DDB}"/>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22" name="TextBox 21">
                <a:extLst>
                  <a:ext uri="{FF2B5EF4-FFF2-40B4-BE49-F238E27FC236}">
                    <a16:creationId xmlns:a16="http://schemas.microsoft.com/office/drawing/2014/main" id="{5143E295-9833-4CA0-803B-6A341B42CE9E}"/>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23" name="TextBox 22">
                <a:extLst>
                  <a:ext uri="{FF2B5EF4-FFF2-40B4-BE49-F238E27FC236}">
                    <a16:creationId xmlns:a16="http://schemas.microsoft.com/office/drawing/2014/main" id="{43DF8029-B616-4FAD-A1B7-7DA2562BFFBC}"/>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16" name="Partial Circle 15">
              <a:extLst>
                <a:ext uri="{FF2B5EF4-FFF2-40B4-BE49-F238E27FC236}">
                  <a16:creationId xmlns:a16="http://schemas.microsoft.com/office/drawing/2014/main" id="{4AAA9D60-A107-4FF2-9FF4-2B8F5CE00E0B}"/>
                </a:ext>
              </a:extLst>
            </p:cNvPr>
            <p:cNvSpPr>
              <a:spLocks noChangeAspect="1"/>
            </p:cNvSpPr>
            <p:nvPr/>
          </p:nvSpPr>
          <p:spPr>
            <a:xfrm>
              <a:off x="8420112" y="3175132"/>
              <a:ext cx="1044000" cy="1044000"/>
            </a:xfrm>
            <a:prstGeom prst="pie">
              <a:avLst>
                <a:gd name="adj1" fmla="val 3511848"/>
                <a:gd name="adj2" fmla="val 20484342"/>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379566222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491D92FB-2329-4EB7-A059-D67ACF33B449}"/>
              </a:ext>
            </a:extLst>
          </p:cNvPr>
          <p:cNvSpPr txBox="1"/>
          <p:nvPr/>
        </p:nvSpPr>
        <p:spPr>
          <a:xfrm>
            <a:off x="609601" y="1017046"/>
            <a:ext cx="10972799" cy="6186309"/>
          </a:xfrm>
          <a:prstGeom prst="rect">
            <a:avLst/>
          </a:prstGeom>
          <a:noFill/>
        </p:spPr>
        <p:txBody>
          <a:bodyPr wrap="square" rtlCol="0">
            <a:spAutoFit/>
          </a:bodyPr>
          <a:lstStyle/>
          <a:p>
            <a:endParaRPr lang="en-GB" b="1" dirty="0"/>
          </a:p>
          <a:p>
            <a:r>
              <a:rPr lang="en-GB" dirty="0"/>
              <a:t>Consider a </a:t>
            </a:r>
            <a:r>
              <a:rPr lang="en-GB" b="1" dirty="0">
                <a:latin typeface="Calibri" panose="020F0502020204030204" pitchFamily="34" charset="0"/>
                <a:cs typeface="Calibri" panose="020F0502020204030204" pitchFamily="34" charset="0"/>
              </a:rPr>
              <a:t>solid cantilever beam (crane arm) </a:t>
            </a:r>
            <a:r>
              <a:rPr lang="en-GB" dirty="0"/>
              <a:t>made of structural steel with a square cross-section with a load of 50kN acting on its end. </a:t>
            </a: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pPr marL="285750" indent="-285750">
              <a:buFont typeface="Arial" panose="020B0604020202020204" pitchFamily="34" charset="0"/>
              <a:buChar char="•"/>
            </a:pPr>
            <a:r>
              <a:rPr lang="en-GB" dirty="0"/>
              <a:t>Evaluate</a:t>
            </a:r>
            <a:r>
              <a:rPr lang="en-GB" dirty="0">
                <a:solidFill>
                  <a:schemeClr val="accent1"/>
                </a:solidFill>
              </a:rPr>
              <a:t> </a:t>
            </a:r>
            <a:r>
              <a:rPr lang="en-GB" b="1" dirty="0">
                <a:latin typeface="Calibri" panose="020F0502020204030204" pitchFamily="34" charset="0"/>
                <a:cs typeface="Calibri" panose="020F0502020204030204" pitchFamily="34" charset="0"/>
              </a:rPr>
              <a:t>stresses</a:t>
            </a:r>
            <a:r>
              <a:rPr lang="en-GB" dirty="0">
                <a:solidFill>
                  <a:schemeClr val="accent1"/>
                </a:solidFill>
              </a:rPr>
              <a:t> </a:t>
            </a:r>
            <a:r>
              <a:rPr lang="en-GB" dirty="0"/>
              <a:t>and</a:t>
            </a:r>
            <a:r>
              <a:rPr lang="en-GB" dirty="0">
                <a:solidFill>
                  <a:schemeClr val="accent1"/>
                </a:solidFill>
              </a:rPr>
              <a:t> </a:t>
            </a:r>
            <a:r>
              <a:rPr lang="en-GB" b="1" dirty="0">
                <a:latin typeface="Calibri" panose="020F0502020204030204" pitchFamily="34" charset="0"/>
                <a:cs typeface="Calibri" panose="020F0502020204030204" pitchFamily="34" charset="0"/>
              </a:rPr>
              <a:t>maximum displacement</a:t>
            </a:r>
          </a:p>
          <a:p>
            <a:pPr marL="285750" indent="-285750">
              <a:buFont typeface="Arial" panose="020B0604020202020204" pitchFamily="34" charset="0"/>
              <a:buChar char="•"/>
            </a:pPr>
            <a:endParaRPr lang="en-GB" dirty="0">
              <a:solidFill>
                <a:schemeClr val="accent1"/>
              </a:solidFill>
            </a:endParaRPr>
          </a:p>
          <a:p>
            <a:pPr marL="285750" indent="-285750">
              <a:buFont typeface="Arial" panose="020B0604020202020204" pitchFamily="34" charset="0"/>
              <a:buChar char="•"/>
            </a:pPr>
            <a:r>
              <a:rPr lang="en-GB" b="1" dirty="0">
                <a:latin typeface="Calibri" panose="020F0502020204030204" pitchFamily="34" charset="0"/>
                <a:cs typeface="Calibri" panose="020F0502020204030204" pitchFamily="34" charset="0"/>
              </a:rPr>
              <a:t>Compare</a:t>
            </a:r>
            <a:r>
              <a:rPr lang="en-GB" dirty="0"/>
              <a:t> the analytical and simulation </a:t>
            </a:r>
            <a:r>
              <a:rPr lang="en-GB" b="1" dirty="0">
                <a:latin typeface="Calibri" panose="020F0502020204030204" pitchFamily="34" charset="0"/>
                <a:cs typeface="Calibri" panose="020F0502020204030204" pitchFamily="34" charset="0"/>
              </a:rPr>
              <a:t>solutions</a:t>
            </a:r>
          </a:p>
          <a:p>
            <a:pPr marL="285750" indent="-285750">
              <a:buFont typeface="Arial" panose="020B0604020202020204" pitchFamily="34" charset="0"/>
              <a:buChar char="•"/>
            </a:pPr>
            <a:endParaRPr lang="en-GB" dirty="0">
              <a:solidFill>
                <a:schemeClr val="accent1"/>
              </a:solidFill>
            </a:endParaRPr>
          </a:p>
          <a:p>
            <a:pPr marL="285750" indent="-285750">
              <a:buFont typeface="Arial" panose="020B0604020202020204" pitchFamily="34" charset="0"/>
              <a:buChar char="•"/>
            </a:pPr>
            <a:r>
              <a:rPr lang="en-GB" dirty="0"/>
              <a:t>Use simulation to </a:t>
            </a:r>
            <a:r>
              <a:rPr lang="en-GB" b="1" dirty="0">
                <a:latin typeface="Calibri" panose="020F0502020204030204" pitchFamily="34" charset="0"/>
                <a:cs typeface="Calibri" panose="020F0502020204030204" pitchFamily="34" charset="0"/>
              </a:rPr>
              <a:t>visualize stress and strain fields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b="1" dirty="0">
                <a:latin typeface="Calibri" panose="020F0502020204030204" pitchFamily="34" charset="0"/>
                <a:cs typeface="Calibri" panose="020F0502020204030204" pitchFamily="34" charset="0"/>
              </a:rPr>
              <a:t>Compare</a:t>
            </a:r>
            <a:r>
              <a:rPr lang="en-GB" dirty="0"/>
              <a:t> the influence of </a:t>
            </a:r>
            <a:r>
              <a:rPr lang="en-GB" b="1" dirty="0">
                <a:latin typeface="Calibri" panose="020F0502020204030204" pitchFamily="34" charset="0"/>
                <a:cs typeface="Calibri" panose="020F0502020204030204" pitchFamily="34" charset="0"/>
              </a:rPr>
              <a:t>material properties </a:t>
            </a:r>
            <a:r>
              <a:rPr lang="en-GB" dirty="0"/>
              <a:t>and</a:t>
            </a:r>
            <a:r>
              <a:rPr lang="en-GB" dirty="0">
                <a:solidFill>
                  <a:schemeClr val="accent1"/>
                </a:solidFill>
              </a:rPr>
              <a:t> </a:t>
            </a:r>
            <a:r>
              <a:rPr lang="en-GB" b="1" dirty="0">
                <a:latin typeface="Calibri" panose="020F0502020204030204" pitchFamily="34" charset="0"/>
                <a:cs typeface="Calibri" panose="020F0502020204030204" pitchFamily="34" charset="0"/>
              </a:rPr>
              <a:t>cross sectional geometry </a:t>
            </a:r>
            <a:r>
              <a:rPr lang="en-GB" dirty="0"/>
              <a:t>on the simulation outputs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r>
              <a:rPr lang="en-GB" dirty="0"/>
              <a:t> </a:t>
            </a:r>
            <a:r>
              <a:rPr lang="en-GB" b="1" dirty="0"/>
              <a:t> </a:t>
            </a:r>
          </a:p>
        </p:txBody>
      </p:sp>
      <p:sp>
        <p:nvSpPr>
          <p:cNvPr id="25602" name="Rectangle 1026"/>
          <p:cNvSpPr>
            <a:spLocks noGrp="1" noChangeArrowheads="1"/>
          </p:cNvSpPr>
          <p:nvPr>
            <p:ph type="title"/>
          </p:nvPr>
        </p:nvSpPr>
        <p:spPr>
          <a:ln w="9525"/>
        </p:spPr>
        <p:txBody>
          <a:bodyPr/>
          <a:lstStyle/>
          <a:p>
            <a:pPr>
              <a:spcBef>
                <a:spcPct val="50000"/>
              </a:spcBef>
              <a:spcAft>
                <a:spcPct val="20000"/>
              </a:spcAft>
              <a:buClr>
                <a:srgbClr val="FFB71B"/>
              </a:buClr>
              <a:buSzPct val="100000"/>
            </a:pPr>
            <a:r>
              <a:rPr lang="en-GB" sz="3200">
                <a:latin typeface="+mn-lt"/>
              </a:rPr>
              <a:t>Cantilever Beam Exercise</a:t>
            </a:r>
          </a:p>
        </p:txBody>
      </p:sp>
      <p:sp>
        <p:nvSpPr>
          <p:cNvPr id="25604" name="Rectangle 4"/>
          <p:cNvSpPr>
            <a:spLocks noChangeArrowheads="1"/>
          </p:cNvSpPr>
          <p:nvPr/>
        </p:nvSpPr>
        <p:spPr bwMode="auto">
          <a:xfrm>
            <a:off x="3468688" y="494411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spcAft>
                <a:spcPct val="20000"/>
              </a:spcAft>
              <a:buClr>
                <a:srgbClr val="009B9B"/>
              </a:buClr>
              <a:buSzPct val="80000"/>
              <a:buFont typeface="Wingdings" panose="05000000000000000000" pitchFamily="2" charset="2"/>
              <a:buNone/>
            </a:pPr>
            <a:endParaRPr lang="en-GB"/>
          </a:p>
        </p:txBody>
      </p:sp>
      <p:pic>
        <p:nvPicPr>
          <p:cNvPr id="47" name="Graphic 46" descr="Crane with solid fill">
            <a:extLst>
              <a:ext uri="{FF2B5EF4-FFF2-40B4-BE49-F238E27FC236}">
                <a16:creationId xmlns:a16="http://schemas.microsoft.com/office/drawing/2014/main" id="{D334870C-72DE-42F3-BB8E-D4FFBB11DC5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84993" y="2721505"/>
            <a:ext cx="914400" cy="914400"/>
          </a:xfrm>
          <a:prstGeom prst="rect">
            <a:avLst/>
          </a:prstGeom>
        </p:spPr>
      </p:pic>
      <p:sp>
        <p:nvSpPr>
          <p:cNvPr id="48" name="Rectangle 47">
            <a:extLst>
              <a:ext uri="{FF2B5EF4-FFF2-40B4-BE49-F238E27FC236}">
                <a16:creationId xmlns:a16="http://schemas.microsoft.com/office/drawing/2014/main" id="{620E8775-DEBC-47CE-A082-4908A43B5A8D}"/>
              </a:ext>
            </a:extLst>
          </p:cNvPr>
          <p:cNvSpPr/>
          <p:nvPr/>
        </p:nvSpPr>
        <p:spPr>
          <a:xfrm>
            <a:off x="4112739" y="2721505"/>
            <a:ext cx="729672" cy="353868"/>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49" name="Group 48">
            <a:extLst>
              <a:ext uri="{FF2B5EF4-FFF2-40B4-BE49-F238E27FC236}">
                <a16:creationId xmlns:a16="http://schemas.microsoft.com/office/drawing/2014/main" id="{8C284C33-E721-4C3C-B4B4-8A1122F24BA2}"/>
              </a:ext>
            </a:extLst>
          </p:cNvPr>
          <p:cNvGrpSpPr/>
          <p:nvPr/>
        </p:nvGrpSpPr>
        <p:grpSpPr>
          <a:xfrm>
            <a:off x="5945046" y="2253063"/>
            <a:ext cx="3824249" cy="1290752"/>
            <a:chOff x="4289180" y="1848977"/>
            <a:chExt cx="3824249" cy="1290752"/>
          </a:xfrm>
        </p:grpSpPr>
        <p:grpSp>
          <p:nvGrpSpPr>
            <p:cNvPr id="50" name="Group 49">
              <a:extLst>
                <a:ext uri="{FF2B5EF4-FFF2-40B4-BE49-F238E27FC236}">
                  <a16:creationId xmlns:a16="http://schemas.microsoft.com/office/drawing/2014/main" id="{08AE1C01-DEEF-47A4-8831-3F9BAF4C02F1}"/>
                </a:ext>
              </a:extLst>
            </p:cNvPr>
            <p:cNvGrpSpPr/>
            <p:nvPr/>
          </p:nvGrpSpPr>
          <p:grpSpPr>
            <a:xfrm>
              <a:off x="4289183" y="1848977"/>
              <a:ext cx="1814634" cy="606553"/>
              <a:chOff x="9401895" y="723914"/>
              <a:chExt cx="2325087" cy="848854"/>
            </a:xfrm>
          </p:grpSpPr>
          <p:sp>
            <p:nvSpPr>
              <p:cNvPr id="64" name="Rectangle 63">
                <a:extLst>
                  <a:ext uri="{FF2B5EF4-FFF2-40B4-BE49-F238E27FC236}">
                    <a16:creationId xmlns:a16="http://schemas.microsoft.com/office/drawing/2014/main" id="{86CD3ECD-8D96-4485-B7F5-79D192A0C6F9}"/>
                  </a:ext>
                </a:extLst>
              </p:cNvPr>
              <p:cNvSpPr/>
              <p:nvPr/>
            </p:nvSpPr>
            <p:spPr>
              <a:xfrm rot="5400000" flipH="1" flipV="1">
                <a:off x="10346033" y="336399"/>
                <a:ext cx="292231" cy="21805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Arrow: Down 61">
                <a:extLst>
                  <a:ext uri="{FF2B5EF4-FFF2-40B4-BE49-F238E27FC236}">
                    <a16:creationId xmlns:a16="http://schemas.microsoft.com/office/drawing/2014/main" id="{D6202DF2-F03E-4587-9658-13E05C1C4E19}"/>
                  </a:ext>
                </a:extLst>
              </p:cNvPr>
              <p:cNvSpPr/>
              <p:nvPr/>
            </p:nvSpPr>
            <p:spPr>
              <a:xfrm>
                <a:off x="11437813" y="723914"/>
                <a:ext cx="289169" cy="518474"/>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cxnSp>
          <p:nvCxnSpPr>
            <p:cNvPr id="51" name="Straight Arrow Connector 50">
              <a:extLst>
                <a:ext uri="{FF2B5EF4-FFF2-40B4-BE49-F238E27FC236}">
                  <a16:creationId xmlns:a16="http://schemas.microsoft.com/office/drawing/2014/main" id="{A9002448-C166-4F81-9F82-F72E4D550B99}"/>
                </a:ext>
              </a:extLst>
            </p:cNvPr>
            <p:cNvCxnSpPr/>
            <p:nvPr/>
          </p:nvCxnSpPr>
          <p:spPr>
            <a:xfrm>
              <a:off x="4289180" y="3008924"/>
              <a:ext cx="1701793"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9577B639-4564-49E7-851A-ED5158D80B8A}"/>
                </a:ext>
              </a:extLst>
            </p:cNvPr>
            <p:cNvSpPr txBox="1"/>
            <p:nvPr/>
          </p:nvSpPr>
          <p:spPr>
            <a:xfrm>
              <a:off x="4827083" y="2878119"/>
              <a:ext cx="729687" cy="261610"/>
            </a:xfrm>
            <a:prstGeom prst="rect">
              <a:avLst/>
            </a:prstGeom>
            <a:solidFill>
              <a:schemeClr val="bg1"/>
            </a:solidFill>
          </p:spPr>
          <p:txBody>
            <a:bodyPr wrap="none" rtlCol="0">
              <a:spAutoFit/>
            </a:bodyPr>
            <a:lstStyle/>
            <a:p>
              <a:r>
                <a:rPr lang="en-US" sz="1100"/>
                <a:t>4000 mm</a:t>
              </a:r>
              <a:endParaRPr lang="en-DE" sz="1100"/>
            </a:p>
          </p:txBody>
        </p:sp>
        <p:sp>
          <p:nvSpPr>
            <p:cNvPr id="53" name="TextBox 52">
              <a:extLst>
                <a:ext uri="{FF2B5EF4-FFF2-40B4-BE49-F238E27FC236}">
                  <a16:creationId xmlns:a16="http://schemas.microsoft.com/office/drawing/2014/main" id="{EC05583B-68E4-489E-96BD-C0BCA4DE0528}"/>
                </a:ext>
              </a:extLst>
            </p:cNvPr>
            <p:cNvSpPr txBox="1"/>
            <p:nvPr/>
          </p:nvSpPr>
          <p:spPr>
            <a:xfrm>
              <a:off x="6150803" y="1879598"/>
              <a:ext cx="673558" cy="261610"/>
            </a:xfrm>
            <a:prstGeom prst="rect">
              <a:avLst/>
            </a:prstGeom>
            <a:solidFill>
              <a:schemeClr val="bg1"/>
            </a:solidFill>
          </p:spPr>
          <p:txBody>
            <a:bodyPr wrap="square" rtlCol="0">
              <a:spAutoFit/>
            </a:bodyPr>
            <a:lstStyle/>
            <a:p>
              <a:r>
                <a:rPr lang="en-US" sz="1100"/>
                <a:t>50000 N</a:t>
              </a:r>
              <a:endParaRPr lang="en-DE" sz="1100"/>
            </a:p>
          </p:txBody>
        </p:sp>
        <p:sp>
          <p:nvSpPr>
            <p:cNvPr id="54" name="Rectangle 53">
              <a:extLst>
                <a:ext uri="{FF2B5EF4-FFF2-40B4-BE49-F238E27FC236}">
                  <a16:creationId xmlns:a16="http://schemas.microsoft.com/office/drawing/2014/main" id="{FFE29BC2-6F18-43FE-B5FA-C8DF897D44A8}"/>
                </a:ext>
              </a:extLst>
            </p:cNvPr>
            <p:cNvSpPr>
              <a:spLocks noChangeAspect="1"/>
            </p:cNvSpPr>
            <p:nvPr/>
          </p:nvSpPr>
          <p:spPr>
            <a:xfrm>
              <a:off x="6941210" y="2452850"/>
              <a:ext cx="526687" cy="52668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5" name="Straight Connector 54">
              <a:extLst>
                <a:ext uri="{FF2B5EF4-FFF2-40B4-BE49-F238E27FC236}">
                  <a16:creationId xmlns:a16="http://schemas.microsoft.com/office/drawing/2014/main" id="{D7DEA483-11D7-4829-BA8E-2944EE4CD8AE}"/>
                </a:ext>
              </a:extLst>
            </p:cNvPr>
            <p:cNvCxnSpPr/>
            <p:nvPr/>
          </p:nvCxnSpPr>
          <p:spPr>
            <a:xfrm>
              <a:off x="5556770" y="1957371"/>
              <a:ext cx="0" cy="787504"/>
            </a:xfrm>
            <a:prstGeom prst="line">
              <a:avLst/>
            </a:prstGeom>
            <a:ln w="1270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9B1C1863-F243-40DD-9FE7-8F6393C1C6AF}"/>
                </a:ext>
              </a:extLst>
            </p:cNvPr>
            <p:cNvCxnSpPr>
              <a:cxnSpLocks/>
            </p:cNvCxnSpPr>
            <p:nvPr/>
          </p:nvCxnSpPr>
          <p:spPr>
            <a:xfrm>
              <a:off x="6932246" y="2351122"/>
              <a:ext cx="535651"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7" name="Connector: Curved 56">
              <a:extLst>
                <a:ext uri="{FF2B5EF4-FFF2-40B4-BE49-F238E27FC236}">
                  <a16:creationId xmlns:a16="http://schemas.microsoft.com/office/drawing/2014/main" id="{D394DD12-327B-4472-9D9E-F98FC84644FF}"/>
                </a:ext>
              </a:extLst>
            </p:cNvPr>
            <p:cNvCxnSpPr/>
            <p:nvPr/>
          </p:nvCxnSpPr>
          <p:spPr>
            <a:xfrm>
              <a:off x="5556770" y="2569757"/>
              <a:ext cx="1375476" cy="113923"/>
            </a:xfrm>
            <a:prstGeom prst="curvedConnector3">
              <a:avLst/>
            </a:prstGeom>
            <a:ln>
              <a:solidFill>
                <a:schemeClr val="tx2"/>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5AA65AB5-0F7C-4330-B0D5-5A205A59DBA3}"/>
                </a:ext>
              </a:extLst>
            </p:cNvPr>
            <p:cNvSpPr txBox="1"/>
            <p:nvPr/>
          </p:nvSpPr>
          <p:spPr>
            <a:xfrm>
              <a:off x="6911596" y="2075567"/>
              <a:ext cx="743611" cy="261610"/>
            </a:xfrm>
            <a:prstGeom prst="rect">
              <a:avLst/>
            </a:prstGeom>
            <a:noFill/>
          </p:spPr>
          <p:txBody>
            <a:bodyPr wrap="square" rtlCol="0">
              <a:spAutoFit/>
            </a:bodyPr>
            <a:lstStyle/>
            <a:p>
              <a:pPr algn="ctr"/>
              <a:r>
                <a:rPr lang="en-US" sz="1100"/>
                <a:t>400 mm</a:t>
              </a:r>
              <a:endParaRPr lang="en-DE" sz="1100"/>
            </a:p>
          </p:txBody>
        </p:sp>
        <p:cxnSp>
          <p:nvCxnSpPr>
            <p:cNvPr id="59" name="Straight Arrow Connector 58">
              <a:extLst>
                <a:ext uri="{FF2B5EF4-FFF2-40B4-BE49-F238E27FC236}">
                  <a16:creationId xmlns:a16="http://schemas.microsoft.com/office/drawing/2014/main" id="{7D3DC2E2-CC93-48C1-8ECD-0AD970C5CBC6}"/>
                </a:ext>
              </a:extLst>
            </p:cNvPr>
            <p:cNvCxnSpPr>
              <a:cxnSpLocks/>
            </p:cNvCxnSpPr>
            <p:nvPr/>
          </p:nvCxnSpPr>
          <p:spPr>
            <a:xfrm flipV="1">
              <a:off x="7528194" y="2452850"/>
              <a:ext cx="0" cy="52668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6D5940E3-AFDB-4D7B-9552-5917FFF7C3CC}"/>
                </a:ext>
              </a:extLst>
            </p:cNvPr>
            <p:cNvSpPr txBox="1"/>
            <p:nvPr/>
          </p:nvSpPr>
          <p:spPr>
            <a:xfrm>
              <a:off x="7455877" y="2577586"/>
              <a:ext cx="657552" cy="261610"/>
            </a:xfrm>
            <a:prstGeom prst="rect">
              <a:avLst/>
            </a:prstGeom>
            <a:noFill/>
          </p:spPr>
          <p:txBody>
            <a:bodyPr wrap="none" rtlCol="0">
              <a:spAutoFit/>
            </a:bodyPr>
            <a:lstStyle/>
            <a:p>
              <a:r>
                <a:rPr lang="en-US" sz="1100"/>
                <a:t>400 mm</a:t>
              </a:r>
              <a:endParaRPr lang="en-DE" sz="1100"/>
            </a:p>
          </p:txBody>
        </p:sp>
      </p:grpSp>
      <p:sp>
        <p:nvSpPr>
          <p:cNvPr id="65" name="Rectangle 64">
            <a:extLst>
              <a:ext uri="{FF2B5EF4-FFF2-40B4-BE49-F238E27FC236}">
                <a16:creationId xmlns:a16="http://schemas.microsoft.com/office/drawing/2014/main" id="{AD18C811-8477-4366-8E7D-59B4912C0BBC}"/>
              </a:ext>
            </a:extLst>
          </p:cNvPr>
          <p:cNvSpPr/>
          <p:nvPr/>
        </p:nvSpPr>
        <p:spPr>
          <a:xfrm flipV="1">
            <a:off x="5565686" y="2095273"/>
            <a:ext cx="4774962" cy="1610867"/>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8" name="Straight Arrow Connector 7">
            <a:extLst>
              <a:ext uri="{FF2B5EF4-FFF2-40B4-BE49-F238E27FC236}">
                <a16:creationId xmlns:a16="http://schemas.microsoft.com/office/drawing/2014/main" id="{3BD194D2-C430-467A-8B2E-EF5AF25BD275}"/>
              </a:ext>
            </a:extLst>
          </p:cNvPr>
          <p:cNvCxnSpPr>
            <a:cxnSpLocks/>
            <a:stCxn id="48" idx="3"/>
            <a:endCxn id="65" idx="1"/>
          </p:cNvCxnSpPr>
          <p:nvPr/>
        </p:nvCxnSpPr>
        <p:spPr>
          <a:xfrm>
            <a:off x="4842411" y="2898439"/>
            <a:ext cx="723275" cy="226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pic>
        <p:nvPicPr>
          <p:cNvPr id="68" name="Picture 67" descr="A picture containing transport, sky, outdoor, mountain&#10;&#10;Description automatically generated">
            <a:extLst>
              <a:ext uri="{FF2B5EF4-FFF2-40B4-BE49-F238E27FC236}">
                <a16:creationId xmlns:a16="http://schemas.microsoft.com/office/drawing/2014/main" id="{B2FC1023-6B57-4E6E-8E42-48483F6BBE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44113" y="2095273"/>
            <a:ext cx="1367353" cy="1823137"/>
          </a:xfrm>
          <a:prstGeom prst="rect">
            <a:avLst/>
          </a:prstGeom>
        </p:spPr>
      </p:pic>
      <p:grpSp>
        <p:nvGrpSpPr>
          <p:cNvPr id="70" name="Group 69">
            <a:extLst>
              <a:ext uri="{FF2B5EF4-FFF2-40B4-BE49-F238E27FC236}">
                <a16:creationId xmlns:a16="http://schemas.microsoft.com/office/drawing/2014/main" id="{069283A0-50EB-434B-9130-71E5FCD3DA1A}"/>
              </a:ext>
            </a:extLst>
          </p:cNvPr>
          <p:cNvGrpSpPr/>
          <p:nvPr/>
        </p:nvGrpSpPr>
        <p:grpSpPr>
          <a:xfrm>
            <a:off x="5677168" y="2973843"/>
            <a:ext cx="406664" cy="817362"/>
            <a:chOff x="83290" y="2438532"/>
            <a:chExt cx="406664" cy="817362"/>
          </a:xfrm>
        </p:grpSpPr>
        <p:sp>
          <p:nvSpPr>
            <p:cNvPr id="73" name="TextBox 72">
              <a:extLst>
                <a:ext uri="{FF2B5EF4-FFF2-40B4-BE49-F238E27FC236}">
                  <a16:creationId xmlns:a16="http://schemas.microsoft.com/office/drawing/2014/main" id="{ECD00A31-40A9-4947-9099-C11DE48E7FDC}"/>
                </a:ext>
              </a:extLst>
            </p:cNvPr>
            <p:cNvSpPr txBox="1"/>
            <p:nvPr/>
          </p:nvSpPr>
          <p:spPr>
            <a:xfrm>
              <a:off x="83290" y="2438532"/>
              <a:ext cx="172499" cy="369332"/>
            </a:xfrm>
            <a:prstGeom prst="rect">
              <a:avLst/>
            </a:prstGeom>
            <a:noFill/>
          </p:spPr>
          <p:txBody>
            <a:bodyPr wrap="square" rtlCol="0">
              <a:spAutoFit/>
            </a:bodyPr>
            <a:lstStyle/>
            <a:p>
              <a:r>
                <a:rPr lang="en-GB"/>
                <a:t>z</a:t>
              </a:r>
            </a:p>
          </p:txBody>
        </p:sp>
        <p:grpSp>
          <p:nvGrpSpPr>
            <p:cNvPr id="74" name="Group 73">
              <a:extLst>
                <a:ext uri="{FF2B5EF4-FFF2-40B4-BE49-F238E27FC236}">
                  <a16:creationId xmlns:a16="http://schemas.microsoft.com/office/drawing/2014/main" id="{A5074AFD-D83D-4152-87D1-83E1FF6FA251}"/>
                </a:ext>
              </a:extLst>
            </p:cNvPr>
            <p:cNvGrpSpPr/>
            <p:nvPr/>
          </p:nvGrpSpPr>
          <p:grpSpPr>
            <a:xfrm>
              <a:off x="83290" y="2670635"/>
              <a:ext cx="406664" cy="585259"/>
              <a:chOff x="83290" y="2670635"/>
              <a:chExt cx="406664" cy="585259"/>
            </a:xfrm>
          </p:grpSpPr>
          <p:cxnSp>
            <p:nvCxnSpPr>
              <p:cNvPr id="75" name="Straight Arrow Connector 74">
                <a:extLst>
                  <a:ext uri="{FF2B5EF4-FFF2-40B4-BE49-F238E27FC236}">
                    <a16:creationId xmlns:a16="http://schemas.microsoft.com/office/drawing/2014/main" id="{48CA010E-AA6B-4FF8-8609-9F4C659FA72E}"/>
                  </a:ext>
                </a:extLst>
              </p:cNvPr>
              <p:cNvCxnSpPr/>
              <p:nvPr/>
            </p:nvCxnSpPr>
            <p:spPr>
              <a:xfrm flipV="1">
                <a:off x="92358" y="2670635"/>
                <a:ext cx="0" cy="32293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6" name="Straight Arrow Connector 75">
                <a:extLst>
                  <a:ext uri="{FF2B5EF4-FFF2-40B4-BE49-F238E27FC236}">
                    <a16:creationId xmlns:a16="http://schemas.microsoft.com/office/drawing/2014/main" id="{2A9372BE-D125-415B-89DA-D20D59160EEE}"/>
                  </a:ext>
                </a:extLst>
              </p:cNvPr>
              <p:cNvCxnSpPr>
                <a:cxnSpLocks/>
              </p:cNvCxnSpPr>
              <p:nvPr/>
            </p:nvCxnSpPr>
            <p:spPr>
              <a:xfrm rot="5400000" flipV="1">
                <a:off x="244758" y="2823035"/>
                <a:ext cx="0" cy="32293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7" name="TextBox 76">
                <a:extLst>
                  <a:ext uri="{FF2B5EF4-FFF2-40B4-BE49-F238E27FC236}">
                    <a16:creationId xmlns:a16="http://schemas.microsoft.com/office/drawing/2014/main" id="{29D11392-A896-4D89-823C-35CAFC516B28}"/>
                  </a:ext>
                </a:extLst>
              </p:cNvPr>
              <p:cNvSpPr txBox="1"/>
              <p:nvPr/>
            </p:nvSpPr>
            <p:spPr>
              <a:xfrm>
                <a:off x="317455" y="2886562"/>
                <a:ext cx="172499" cy="369332"/>
              </a:xfrm>
              <a:prstGeom prst="rect">
                <a:avLst/>
              </a:prstGeom>
              <a:noFill/>
            </p:spPr>
            <p:txBody>
              <a:bodyPr wrap="square" rtlCol="0">
                <a:spAutoFit/>
              </a:bodyPr>
              <a:lstStyle/>
              <a:p>
                <a:r>
                  <a:rPr lang="en-GB"/>
                  <a:t>x</a:t>
                </a:r>
              </a:p>
            </p:txBody>
          </p:sp>
        </p:grpSp>
      </p:grpSp>
      <p:grpSp>
        <p:nvGrpSpPr>
          <p:cNvPr id="85" name="Group 84">
            <a:extLst>
              <a:ext uri="{FF2B5EF4-FFF2-40B4-BE49-F238E27FC236}">
                <a16:creationId xmlns:a16="http://schemas.microsoft.com/office/drawing/2014/main" id="{13ECFBFB-74D7-4B47-8BBC-2AD78E7B6513}"/>
              </a:ext>
            </a:extLst>
          </p:cNvPr>
          <p:cNvGrpSpPr/>
          <p:nvPr/>
        </p:nvGrpSpPr>
        <p:grpSpPr>
          <a:xfrm rot="16200000" flipV="1">
            <a:off x="5511417" y="2634622"/>
            <a:ext cx="585259" cy="264078"/>
            <a:chOff x="2628901" y="5562600"/>
            <a:chExt cx="1563521" cy="159842"/>
          </a:xfrm>
        </p:grpSpPr>
        <p:cxnSp>
          <p:nvCxnSpPr>
            <p:cNvPr id="86" name="Straight Connector 85">
              <a:extLst>
                <a:ext uri="{FF2B5EF4-FFF2-40B4-BE49-F238E27FC236}">
                  <a16:creationId xmlns:a16="http://schemas.microsoft.com/office/drawing/2014/main" id="{C5D028A0-7BE4-4E44-AEF2-739DEFA6F755}"/>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9D41C3F3-383D-41A4-8758-9AED11842966}"/>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8" name="Straight Connector 87">
              <a:extLst>
                <a:ext uri="{FF2B5EF4-FFF2-40B4-BE49-F238E27FC236}">
                  <a16:creationId xmlns:a16="http://schemas.microsoft.com/office/drawing/2014/main" id="{112BD8C5-88CA-4E51-8A51-AF35EDF25EBB}"/>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9" name="Straight Connector 88">
              <a:extLst>
                <a:ext uri="{FF2B5EF4-FFF2-40B4-BE49-F238E27FC236}">
                  <a16:creationId xmlns:a16="http://schemas.microsoft.com/office/drawing/2014/main" id="{D171066B-A53A-467B-B194-5AC0D7E494F6}"/>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90" name="Straight Connector 89">
              <a:extLst>
                <a:ext uri="{FF2B5EF4-FFF2-40B4-BE49-F238E27FC236}">
                  <a16:creationId xmlns:a16="http://schemas.microsoft.com/office/drawing/2014/main" id="{3BE3E30C-3074-45B3-A3FF-66C6CA8E6521}"/>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 name="Slide Number Placeholder 1">
            <a:extLst>
              <a:ext uri="{FF2B5EF4-FFF2-40B4-BE49-F238E27FC236}">
                <a16:creationId xmlns:a16="http://schemas.microsoft.com/office/drawing/2014/main" id="{61676E29-E290-49A7-8B47-51DF077D3CEC}"/>
              </a:ext>
            </a:extLst>
          </p:cNvPr>
          <p:cNvSpPr>
            <a:spLocks noGrp="1"/>
          </p:cNvSpPr>
          <p:nvPr>
            <p:ph type="sldNum" sz="quarter" idx="11"/>
          </p:nvPr>
        </p:nvSpPr>
        <p:spPr/>
        <p:txBody>
          <a:bodyPr/>
          <a:lstStyle/>
          <a:p>
            <a:fld id="{F0D23093-2AB0-F74C-B865-1A12A15B650E}" type="slidenum">
              <a:rPr lang="en-US" smtClean="0"/>
              <a:pPr/>
              <a:t>13</a:t>
            </a:fld>
            <a:endParaRPr lang="en-US"/>
          </a:p>
        </p:txBody>
      </p:sp>
      <p:grpSp>
        <p:nvGrpSpPr>
          <p:cNvPr id="46" name="Group 45">
            <a:extLst>
              <a:ext uri="{FF2B5EF4-FFF2-40B4-BE49-F238E27FC236}">
                <a16:creationId xmlns:a16="http://schemas.microsoft.com/office/drawing/2014/main" id="{99DC2325-F5B8-4002-9F74-B7C0E52EBBCB}"/>
              </a:ext>
            </a:extLst>
          </p:cNvPr>
          <p:cNvGrpSpPr/>
          <p:nvPr/>
        </p:nvGrpSpPr>
        <p:grpSpPr>
          <a:xfrm>
            <a:off x="10799399" y="33170"/>
            <a:ext cx="1566000" cy="1060329"/>
            <a:chOff x="8141302" y="3175132"/>
            <a:chExt cx="1566000" cy="1060329"/>
          </a:xfrm>
        </p:grpSpPr>
        <p:grpSp>
          <p:nvGrpSpPr>
            <p:cNvPr id="61" name="Group 60">
              <a:extLst>
                <a:ext uri="{FF2B5EF4-FFF2-40B4-BE49-F238E27FC236}">
                  <a16:creationId xmlns:a16="http://schemas.microsoft.com/office/drawing/2014/main" id="{B5303F94-1D4C-4B37-9A8D-B62F9E052DA5}"/>
                </a:ext>
              </a:extLst>
            </p:cNvPr>
            <p:cNvGrpSpPr/>
            <p:nvPr/>
          </p:nvGrpSpPr>
          <p:grpSpPr>
            <a:xfrm>
              <a:off x="8141302" y="3191461"/>
              <a:ext cx="1566000" cy="1044000"/>
              <a:chOff x="4868352" y="3713461"/>
              <a:chExt cx="1566000" cy="1044000"/>
            </a:xfrm>
          </p:grpSpPr>
          <p:graphicFrame>
            <p:nvGraphicFramePr>
              <p:cNvPr id="66" name="Diagram 65">
                <a:extLst>
                  <a:ext uri="{FF2B5EF4-FFF2-40B4-BE49-F238E27FC236}">
                    <a16:creationId xmlns:a16="http://schemas.microsoft.com/office/drawing/2014/main" id="{353D8A3A-3F71-4634-BD82-ABC3100F578D}"/>
                  </a:ext>
                </a:extLst>
              </p:cNvPr>
              <p:cNvGraphicFramePr>
                <a:graphicFrameLocks noChangeAspect="1"/>
              </p:cNvGraphicFramePr>
              <p:nvPr>
                <p:extLst>
                  <p:ext uri="{D42A27DB-BD31-4B8C-83A1-F6EECF244321}">
                    <p14:modId xmlns:p14="http://schemas.microsoft.com/office/powerpoint/2010/main" val="3706470825"/>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67" name="TextBox 66">
                <a:extLst>
                  <a:ext uri="{FF2B5EF4-FFF2-40B4-BE49-F238E27FC236}">
                    <a16:creationId xmlns:a16="http://schemas.microsoft.com/office/drawing/2014/main" id="{114C6B26-5ADF-489B-9B69-D59D43C7B20E}"/>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69" name="TextBox 68">
                <a:extLst>
                  <a:ext uri="{FF2B5EF4-FFF2-40B4-BE49-F238E27FC236}">
                    <a16:creationId xmlns:a16="http://schemas.microsoft.com/office/drawing/2014/main" id="{23C72CEB-F639-4F09-BC69-E2B7748E7774}"/>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91" name="TextBox 90">
                <a:extLst>
                  <a:ext uri="{FF2B5EF4-FFF2-40B4-BE49-F238E27FC236}">
                    <a16:creationId xmlns:a16="http://schemas.microsoft.com/office/drawing/2014/main" id="{12DA6721-9D81-4231-9158-30086BAE4819}"/>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92" name="TextBox 91">
                <a:extLst>
                  <a:ext uri="{FF2B5EF4-FFF2-40B4-BE49-F238E27FC236}">
                    <a16:creationId xmlns:a16="http://schemas.microsoft.com/office/drawing/2014/main" id="{1547F39B-7971-48D3-B976-5D84B4407255}"/>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93" name="TextBox 92">
                <a:extLst>
                  <a:ext uri="{FF2B5EF4-FFF2-40B4-BE49-F238E27FC236}">
                    <a16:creationId xmlns:a16="http://schemas.microsoft.com/office/drawing/2014/main" id="{FD9EA1C1-6AF6-402E-B076-1FA8ADBF1ADE}"/>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63" name="Partial Circle 62">
              <a:extLst>
                <a:ext uri="{FF2B5EF4-FFF2-40B4-BE49-F238E27FC236}">
                  <a16:creationId xmlns:a16="http://schemas.microsoft.com/office/drawing/2014/main" id="{6133C5F5-910F-4BBF-897F-EBD33C9B6D78}"/>
                </a:ext>
              </a:extLst>
            </p:cNvPr>
            <p:cNvSpPr>
              <a:spLocks noChangeAspect="1"/>
            </p:cNvSpPr>
            <p:nvPr/>
          </p:nvSpPr>
          <p:spPr>
            <a:xfrm>
              <a:off x="8420112" y="3175132"/>
              <a:ext cx="1044000" cy="1044000"/>
            </a:xfrm>
            <a:prstGeom prst="pie">
              <a:avLst>
                <a:gd name="adj1" fmla="val 20589354"/>
                <a:gd name="adj2" fmla="val 11754832"/>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299646898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
                                            <p:txEl>
                                              <p:pRg st="13" end="13"/>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5">
                                            <p:txEl>
                                              <p:pRg st="15" end="1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5">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6"/>
          <p:cNvSpPr>
            <a:spLocks noGrp="1" noChangeArrowheads="1"/>
          </p:cNvSpPr>
          <p:nvPr>
            <p:ph type="title"/>
          </p:nvPr>
        </p:nvSpPr>
        <p:spPr>
          <a:ln w="9525"/>
        </p:spPr>
        <p:txBody>
          <a:bodyPr/>
          <a:lstStyle/>
          <a:p>
            <a:pPr>
              <a:spcBef>
                <a:spcPct val="50000"/>
              </a:spcBef>
              <a:spcAft>
                <a:spcPct val="20000"/>
              </a:spcAft>
              <a:buClr>
                <a:srgbClr val="FFB71B"/>
              </a:buClr>
              <a:buSzPct val="100000"/>
            </a:pPr>
            <a:r>
              <a:rPr lang="en-GB" sz="3200">
                <a:latin typeface="+mn-lt"/>
              </a:rPr>
              <a:t>Cantilever Beam: Analytical Solution</a:t>
            </a:r>
          </a:p>
        </p:txBody>
      </p:sp>
      <p:sp>
        <p:nvSpPr>
          <p:cNvPr id="25604" name="Rectangle 4"/>
          <p:cNvSpPr>
            <a:spLocks noChangeArrowheads="1"/>
          </p:cNvSpPr>
          <p:nvPr/>
        </p:nvSpPr>
        <p:spPr bwMode="auto">
          <a:xfrm>
            <a:off x="3531946" y="4043681"/>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spcAft>
                <a:spcPct val="20000"/>
              </a:spcAft>
              <a:buClr>
                <a:srgbClr val="009B9B"/>
              </a:buClr>
              <a:buSzPct val="80000"/>
              <a:buFont typeface="Wingdings" panose="05000000000000000000" pitchFamily="2" charset="2"/>
              <a:buNone/>
            </a:pPr>
            <a:endParaRPr lang="en-GB"/>
          </a:p>
        </p:txBody>
      </p:sp>
      <p:cxnSp>
        <p:nvCxnSpPr>
          <p:cNvPr id="14" name="Straight Arrow Connector 13">
            <a:extLst>
              <a:ext uri="{FF2B5EF4-FFF2-40B4-BE49-F238E27FC236}">
                <a16:creationId xmlns:a16="http://schemas.microsoft.com/office/drawing/2014/main" id="{E87E1777-9EB4-48BE-A2F6-DF2D5747C043}"/>
              </a:ext>
            </a:extLst>
          </p:cNvPr>
          <p:cNvCxnSpPr/>
          <p:nvPr/>
        </p:nvCxnSpPr>
        <p:spPr>
          <a:xfrm>
            <a:off x="3875587" y="1459656"/>
            <a:ext cx="127390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BDBBA827-70CB-4B56-9BAE-F7566596D944}"/>
              </a:ext>
            </a:extLst>
          </p:cNvPr>
          <p:cNvGrpSpPr/>
          <p:nvPr/>
        </p:nvGrpSpPr>
        <p:grpSpPr>
          <a:xfrm>
            <a:off x="5951661" y="775225"/>
            <a:ext cx="4282828" cy="1530315"/>
            <a:chOff x="5275385" y="775225"/>
            <a:chExt cx="4282828" cy="1530315"/>
          </a:xfrm>
        </p:grpSpPr>
        <p:cxnSp>
          <p:nvCxnSpPr>
            <p:cNvPr id="16" name="Straight Connector 15">
              <a:extLst>
                <a:ext uri="{FF2B5EF4-FFF2-40B4-BE49-F238E27FC236}">
                  <a16:creationId xmlns:a16="http://schemas.microsoft.com/office/drawing/2014/main" id="{6FD9DC3E-9940-48D0-BF2D-3FD339AF798D}"/>
                </a:ext>
              </a:extLst>
            </p:cNvPr>
            <p:cNvCxnSpPr>
              <a:cxnSpLocks/>
            </p:cNvCxnSpPr>
            <p:nvPr/>
          </p:nvCxnSpPr>
          <p:spPr>
            <a:xfrm>
              <a:off x="5275385" y="775225"/>
              <a:ext cx="0" cy="15303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A5294D9-C2C4-4583-8DB1-3854B73C8459}"/>
                </a:ext>
              </a:extLst>
            </p:cNvPr>
            <p:cNvCxnSpPr/>
            <p:nvPr/>
          </p:nvCxnSpPr>
          <p:spPr>
            <a:xfrm>
              <a:off x="5275385" y="1292542"/>
              <a:ext cx="25790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Freeform: Shape 22">
              <a:extLst>
                <a:ext uri="{FF2B5EF4-FFF2-40B4-BE49-F238E27FC236}">
                  <a16:creationId xmlns:a16="http://schemas.microsoft.com/office/drawing/2014/main" id="{203F2069-107F-4931-96A6-EC001668D446}"/>
                </a:ext>
              </a:extLst>
            </p:cNvPr>
            <p:cNvSpPr/>
            <p:nvPr/>
          </p:nvSpPr>
          <p:spPr>
            <a:xfrm>
              <a:off x="5283200" y="1291042"/>
              <a:ext cx="2532183" cy="256406"/>
            </a:xfrm>
            <a:custGeom>
              <a:avLst/>
              <a:gdLst>
                <a:gd name="connsiteX0" fmla="*/ 0 w 2500923"/>
                <a:gd name="connsiteY0" fmla="*/ 0 h 257907"/>
                <a:gd name="connsiteX1" fmla="*/ 820615 w 2500923"/>
                <a:gd name="connsiteY1" fmla="*/ 46892 h 257907"/>
                <a:gd name="connsiteX2" fmla="*/ 1547446 w 2500923"/>
                <a:gd name="connsiteY2" fmla="*/ 93784 h 257907"/>
                <a:gd name="connsiteX3" fmla="*/ 2094523 w 2500923"/>
                <a:gd name="connsiteY3" fmla="*/ 156307 h 257907"/>
                <a:gd name="connsiteX4" fmla="*/ 2500923 w 2500923"/>
                <a:gd name="connsiteY4" fmla="*/ 257907 h 25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0923" h="257907">
                  <a:moveTo>
                    <a:pt x="0" y="0"/>
                  </a:moveTo>
                  <a:lnTo>
                    <a:pt x="820615" y="46892"/>
                  </a:lnTo>
                  <a:lnTo>
                    <a:pt x="1547446" y="93784"/>
                  </a:lnTo>
                  <a:cubicBezTo>
                    <a:pt x="1759764" y="112020"/>
                    <a:pt x="1935610" y="128953"/>
                    <a:pt x="2094523" y="156307"/>
                  </a:cubicBezTo>
                  <a:cubicBezTo>
                    <a:pt x="2253436" y="183661"/>
                    <a:pt x="2417559" y="231856"/>
                    <a:pt x="2500923" y="257907"/>
                  </a:cubicBezTo>
                </a:path>
              </a:pathLst>
            </a:cu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25" name="Straight Arrow Connector 24">
              <a:extLst>
                <a:ext uri="{FF2B5EF4-FFF2-40B4-BE49-F238E27FC236}">
                  <a16:creationId xmlns:a16="http://schemas.microsoft.com/office/drawing/2014/main" id="{9F847D9B-15C5-4F3E-A509-F30BDA097B21}"/>
                </a:ext>
              </a:extLst>
            </p:cNvPr>
            <p:cNvCxnSpPr>
              <a:cxnSpLocks/>
            </p:cNvCxnSpPr>
            <p:nvPr/>
          </p:nvCxnSpPr>
          <p:spPr>
            <a:xfrm>
              <a:off x="9104922" y="1298856"/>
              <a:ext cx="0" cy="25640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AD55923E-AAA9-4EE7-93E6-E87404E6CFEE}"/>
                </a:ext>
              </a:extLst>
            </p:cNvPr>
            <p:cNvSpPr txBox="1"/>
            <p:nvPr/>
          </p:nvSpPr>
          <p:spPr>
            <a:xfrm>
              <a:off x="9097109" y="1248056"/>
              <a:ext cx="461104" cy="369332"/>
            </a:xfrm>
            <a:prstGeom prst="rect">
              <a:avLst/>
            </a:prstGeom>
            <a:noFill/>
          </p:spPr>
          <p:txBody>
            <a:bodyPr wrap="square" rtlCol="0">
              <a:spAutoFit/>
            </a:bodyPr>
            <a:lstStyle/>
            <a:p>
              <a:r>
                <a:rPr lang="el-GR">
                  <a:latin typeface="DengXian" panose="02010600030101010101" pitchFamily="2" charset="-122"/>
                  <a:ea typeface="DengXian" panose="02010600030101010101" pitchFamily="2" charset="-122"/>
                </a:rPr>
                <a:t>δ</a:t>
              </a:r>
              <a:endParaRPr lang="en-DE"/>
            </a:p>
          </p:txBody>
        </p:sp>
        <p:cxnSp>
          <p:nvCxnSpPr>
            <p:cNvPr id="31" name="Straight Connector 30">
              <a:extLst>
                <a:ext uri="{FF2B5EF4-FFF2-40B4-BE49-F238E27FC236}">
                  <a16:creationId xmlns:a16="http://schemas.microsoft.com/office/drawing/2014/main" id="{62B3AA01-2BC6-4ECC-A7BE-729F34FD2572}"/>
                </a:ext>
              </a:extLst>
            </p:cNvPr>
            <p:cNvCxnSpPr>
              <a:cxnSpLocks/>
            </p:cNvCxnSpPr>
            <p:nvPr/>
          </p:nvCxnSpPr>
          <p:spPr>
            <a:xfrm>
              <a:off x="8753230" y="1291041"/>
              <a:ext cx="804983"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9643453-E59E-4DFD-8435-19F40F8AE811}"/>
                </a:ext>
              </a:extLst>
            </p:cNvPr>
            <p:cNvCxnSpPr>
              <a:cxnSpLocks/>
            </p:cNvCxnSpPr>
            <p:nvPr/>
          </p:nvCxnSpPr>
          <p:spPr>
            <a:xfrm>
              <a:off x="8772768" y="1579815"/>
              <a:ext cx="78544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9FBC6CCB-11A7-4EE8-9EE8-FCAA36446A6A}"/>
                </a:ext>
              </a:extLst>
            </p:cNvPr>
            <p:cNvCxnSpPr>
              <a:cxnSpLocks/>
            </p:cNvCxnSpPr>
            <p:nvPr/>
          </p:nvCxnSpPr>
          <p:spPr>
            <a:xfrm>
              <a:off x="7877430" y="1579815"/>
              <a:ext cx="593968" cy="264222"/>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B1CA582-55EB-4DCB-9309-59C85897C07B}"/>
                </a:ext>
              </a:extLst>
            </p:cNvPr>
            <p:cNvCxnSpPr/>
            <p:nvPr/>
          </p:nvCxnSpPr>
          <p:spPr>
            <a:xfrm>
              <a:off x="7877430" y="1579815"/>
              <a:ext cx="5939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Connector: Curved 57">
              <a:extLst>
                <a:ext uri="{FF2B5EF4-FFF2-40B4-BE49-F238E27FC236}">
                  <a16:creationId xmlns:a16="http://schemas.microsoft.com/office/drawing/2014/main" id="{8EC34358-5EE4-4B3E-B54C-AD3DB1C8071A}"/>
                </a:ext>
              </a:extLst>
            </p:cNvPr>
            <p:cNvCxnSpPr>
              <a:cxnSpLocks/>
            </p:cNvCxnSpPr>
            <p:nvPr/>
          </p:nvCxnSpPr>
          <p:spPr>
            <a:xfrm rot="5400000">
              <a:off x="8375488" y="1677116"/>
              <a:ext cx="340308" cy="69620"/>
            </a:xfrm>
            <a:prstGeom prst="curvedConnector3">
              <a:avLst>
                <a:gd name="adj1" fmla="val 8904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244493E2-BAB6-4888-BC80-1BA3003D8F65}"/>
                </a:ext>
              </a:extLst>
            </p:cNvPr>
            <p:cNvSpPr txBox="1"/>
            <p:nvPr/>
          </p:nvSpPr>
          <p:spPr>
            <a:xfrm>
              <a:off x="8565187" y="1555263"/>
              <a:ext cx="461104" cy="369332"/>
            </a:xfrm>
            <a:prstGeom prst="rect">
              <a:avLst/>
            </a:prstGeom>
            <a:noFill/>
          </p:spPr>
          <p:txBody>
            <a:bodyPr wrap="square" rtlCol="0">
              <a:spAutoFit/>
            </a:bodyPr>
            <a:lstStyle/>
            <a:p>
              <a:r>
                <a:rPr lang="el-GR">
                  <a:latin typeface="DengXian" panose="02010600030101010101" pitchFamily="2" charset="-122"/>
                  <a:ea typeface="DengXian" panose="02010600030101010101" pitchFamily="2" charset="-122"/>
                </a:rPr>
                <a:t>θ</a:t>
              </a:r>
              <a:endParaRPr lang="en-DE"/>
            </a:p>
          </p:txBody>
        </p:sp>
        <p:cxnSp>
          <p:nvCxnSpPr>
            <p:cNvPr id="25600" name="Straight Arrow Connector 25599">
              <a:extLst>
                <a:ext uri="{FF2B5EF4-FFF2-40B4-BE49-F238E27FC236}">
                  <a16:creationId xmlns:a16="http://schemas.microsoft.com/office/drawing/2014/main" id="{C85799CB-ADF5-415C-94BD-9D30B590AAD2}"/>
                </a:ext>
              </a:extLst>
            </p:cNvPr>
            <p:cNvCxnSpPr/>
            <p:nvPr/>
          </p:nvCxnSpPr>
          <p:spPr>
            <a:xfrm>
              <a:off x="7815383" y="775225"/>
              <a:ext cx="0" cy="5236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32E96338-37C8-4B10-9EE8-0659071BFCB1}"/>
                </a:ext>
              </a:extLst>
            </p:cNvPr>
            <p:cNvSpPr txBox="1"/>
            <p:nvPr/>
          </p:nvSpPr>
          <p:spPr>
            <a:xfrm>
              <a:off x="7865237" y="805664"/>
              <a:ext cx="461104" cy="369332"/>
            </a:xfrm>
            <a:prstGeom prst="rect">
              <a:avLst/>
            </a:prstGeom>
            <a:noFill/>
          </p:spPr>
          <p:txBody>
            <a:bodyPr wrap="square" rtlCol="0">
              <a:spAutoFit/>
            </a:bodyPr>
            <a:lstStyle/>
            <a:p>
              <a:r>
                <a:rPr lang="en-US">
                  <a:latin typeface="DengXian" panose="02010600030101010101" pitchFamily="2" charset="-122"/>
                  <a:ea typeface="DengXian" panose="02010600030101010101" pitchFamily="2" charset="-122"/>
                </a:rPr>
                <a:t>F</a:t>
              </a:r>
              <a:endParaRPr lang="en-DE"/>
            </a:p>
          </p:txBody>
        </p:sp>
        <p:cxnSp>
          <p:nvCxnSpPr>
            <p:cNvPr id="25607" name="Straight Arrow Connector 25606">
              <a:extLst>
                <a:ext uri="{FF2B5EF4-FFF2-40B4-BE49-F238E27FC236}">
                  <a16:creationId xmlns:a16="http://schemas.microsoft.com/office/drawing/2014/main" id="{0E40E5A3-382C-4877-A54B-10B781EF4863}"/>
                </a:ext>
              </a:extLst>
            </p:cNvPr>
            <p:cNvCxnSpPr/>
            <p:nvPr/>
          </p:nvCxnSpPr>
          <p:spPr>
            <a:xfrm>
              <a:off x="5275385" y="2016371"/>
              <a:ext cx="2532183"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74" name="TextBox 73">
              <a:extLst>
                <a:ext uri="{FF2B5EF4-FFF2-40B4-BE49-F238E27FC236}">
                  <a16:creationId xmlns:a16="http://schemas.microsoft.com/office/drawing/2014/main" id="{5B2F8906-E763-4A04-B319-6BD1E74F990A}"/>
                </a:ext>
              </a:extLst>
            </p:cNvPr>
            <p:cNvSpPr txBox="1"/>
            <p:nvPr/>
          </p:nvSpPr>
          <p:spPr>
            <a:xfrm>
              <a:off x="6345856" y="1844037"/>
              <a:ext cx="383190" cy="369332"/>
            </a:xfrm>
            <a:prstGeom prst="rect">
              <a:avLst/>
            </a:prstGeom>
            <a:solidFill>
              <a:schemeClr val="bg1"/>
            </a:solidFill>
          </p:spPr>
          <p:txBody>
            <a:bodyPr wrap="square" rtlCol="0">
              <a:spAutoFit/>
            </a:bodyPr>
            <a:lstStyle/>
            <a:p>
              <a:pPr algn="ctr"/>
              <a:r>
                <a:rPr lang="en-US">
                  <a:latin typeface="DengXian" panose="02010600030101010101" pitchFamily="2" charset="-122"/>
                  <a:ea typeface="DengXian" panose="02010600030101010101" pitchFamily="2" charset="-122"/>
                </a:rPr>
                <a:t>L</a:t>
              </a:r>
              <a:endParaRPr lang="en-DE"/>
            </a:p>
          </p:txBody>
        </p:sp>
        <p:cxnSp>
          <p:nvCxnSpPr>
            <p:cNvPr id="25611" name="Straight Arrow Connector 25610">
              <a:extLst>
                <a:ext uri="{FF2B5EF4-FFF2-40B4-BE49-F238E27FC236}">
                  <a16:creationId xmlns:a16="http://schemas.microsoft.com/office/drawing/2014/main" id="{4480F7D4-C3A9-4759-9D14-04347DE70347}"/>
                </a:ext>
              </a:extLst>
            </p:cNvPr>
            <p:cNvCxnSpPr/>
            <p:nvPr/>
          </p:nvCxnSpPr>
          <p:spPr>
            <a:xfrm>
              <a:off x="5283200" y="1688124"/>
              <a:ext cx="115667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D55B8CC3-2F51-46B5-852B-CC5C2D793A1E}"/>
                </a:ext>
              </a:extLst>
            </p:cNvPr>
            <p:cNvSpPr txBox="1"/>
            <p:nvPr/>
          </p:nvSpPr>
          <p:spPr>
            <a:xfrm>
              <a:off x="5610972" y="1476106"/>
              <a:ext cx="383190" cy="369332"/>
            </a:xfrm>
            <a:prstGeom prst="rect">
              <a:avLst/>
            </a:prstGeom>
            <a:solidFill>
              <a:schemeClr val="bg1"/>
            </a:solidFill>
          </p:spPr>
          <p:txBody>
            <a:bodyPr wrap="square" rtlCol="0">
              <a:spAutoFit/>
            </a:bodyPr>
            <a:lstStyle/>
            <a:p>
              <a:pPr algn="ctr"/>
              <a:r>
                <a:rPr lang="en-US">
                  <a:latin typeface="DengXian" panose="02010600030101010101" pitchFamily="2" charset="-122"/>
                  <a:ea typeface="DengXian" panose="02010600030101010101" pitchFamily="2" charset="-122"/>
                </a:rPr>
                <a:t>x</a:t>
              </a:r>
              <a:endParaRPr lang="en-DE"/>
            </a:p>
          </p:txBody>
        </p:sp>
      </p:grpSp>
      <p:sp>
        <p:nvSpPr>
          <p:cNvPr id="25612" name="TextBox 25611">
            <a:extLst>
              <a:ext uri="{FF2B5EF4-FFF2-40B4-BE49-F238E27FC236}">
                <a16:creationId xmlns:a16="http://schemas.microsoft.com/office/drawing/2014/main" id="{4A20747B-CEB6-42C0-89A5-92C7C4081DBF}"/>
              </a:ext>
            </a:extLst>
          </p:cNvPr>
          <p:cNvSpPr txBox="1"/>
          <p:nvPr/>
        </p:nvSpPr>
        <p:spPr>
          <a:xfrm>
            <a:off x="613161" y="3482458"/>
            <a:ext cx="1453661" cy="369332"/>
          </a:xfrm>
          <a:prstGeom prst="rect">
            <a:avLst/>
          </a:prstGeom>
          <a:noFill/>
        </p:spPr>
        <p:txBody>
          <a:bodyPr wrap="square" rtlCol="0">
            <a:spAutoFit/>
          </a:bodyPr>
          <a:lstStyle/>
          <a:p>
            <a:r>
              <a:rPr lang="en-US"/>
              <a:t>Deflection: </a:t>
            </a:r>
            <a:endParaRPr lang="en-DE"/>
          </a:p>
        </p:txBody>
      </p:sp>
      <mc:AlternateContent xmlns:mc="http://schemas.openxmlformats.org/markup-compatibility/2006" xmlns:a14="http://schemas.microsoft.com/office/drawing/2010/main">
        <mc:Choice Requires="a14">
          <p:sp>
            <p:nvSpPr>
              <p:cNvPr id="25613" name="TextBox 25612">
                <a:extLst>
                  <a:ext uri="{FF2B5EF4-FFF2-40B4-BE49-F238E27FC236}">
                    <a16:creationId xmlns:a16="http://schemas.microsoft.com/office/drawing/2014/main" id="{F883C595-0B34-4E9C-A30B-3ED1254EA05B}"/>
                  </a:ext>
                </a:extLst>
              </p:cNvPr>
              <p:cNvSpPr txBox="1"/>
              <p:nvPr/>
            </p:nvSpPr>
            <p:spPr>
              <a:xfrm>
                <a:off x="2252724" y="4458602"/>
                <a:ext cx="655949"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𝑉</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𝐹</m:t>
                      </m:r>
                    </m:oMath>
                  </m:oMathPara>
                </a14:m>
                <a:endParaRPr lang="en-DE"/>
              </a:p>
            </p:txBody>
          </p:sp>
        </mc:Choice>
        <mc:Fallback xmlns="">
          <p:sp>
            <p:nvSpPr>
              <p:cNvPr id="25613" name="TextBox 25612">
                <a:extLst>
                  <a:ext uri="{FF2B5EF4-FFF2-40B4-BE49-F238E27FC236}">
                    <a16:creationId xmlns:a16="http://schemas.microsoft.com/office/drawing/2014/main" id="{F883C595-0B34-4E9C-A30B-3ED1254EA05B}"/>
                  </a:ext>
                </a:extLst>
              </p:cNvPr>
              <p:cNvSpPr txBox="1">
                <a:spLocks noRot="1" noChangeAspect="1" noMove="1" noResize="1" noEditPoints="1" noAdjustHandles="1" noChangeArrowheads="1" noChangeShapeType="1" noTextEdit="1"/>
              </p:cNvSpPr>
              <p:nvPr/>
            </p:nvSpPr>
            <p:spPr>
              <a:xfrm>
                <a:off x="2252724" y="4458602"/>
                <a:ext cx="655949" cy="276999"/>
              </a:xfrm>
              <a:prstGeom prst="rect">
                <a:avLst/>
              </a:prstGeom>
              <a:blipFill>
                <a:blip r:embed="rId3"/>
                <a:stretch>
                  <a:fillRect l="-8411" r="-6542"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614" name="TextBox 25613">
                <a:extLst>
                  <a:ext uri="{FF2B5EF4-FFF2-40B4-BE49-F238E27FC236}">
                    <a16:creationId xmlns:a16="http://schemas.microsoft.com/office/drawing/2014/main" id="{272DE145-E4BC-4511-86C3-5B2FC8BF1911}"/>
                  </a:ext>
                </a:extLst>
              </p:cNvPr>
              <p:cNvSpPr txBox="1"/>
              <p:nvPr/>
            </p:nvSpPr>
            <p:spPr>
              <a:xfrm>
                <a:off x="9008412" y="2541583"/>
                <a:ext cx="2779448" cy="1600438"/>
              </a:xfrm>
              <a:prstGeom prst="rect">
                <a:avLst/>
              </a:prstGeom>
              <a:noFill/>
              <a:ln>
                <a:solidFill>
                  <a:schemeClr val="tx1"/>
                </a:solidFill>
              </a:ln>
            </p:spPr>
            <p:txBody>
              <a:bodyPr wrap="square" rtlCol="0">
                <a:spAutoFit/>
              </a:bodyPr>
              <a:lstStyle/>
              <a:p>
                <a:r>
                  <a:rPr lang="en-US" sz="1400" dirty="0"/>
                  <a:t>where,</a:t>
                </a:r>
              </a:p>
              <a:p>
                <a14:m>
                  <m:oMath xmlns:m="http://schemas.openxmlformats.org/officeDocument/2006/math">
                    <m:r>
                      <a:rPr lang="en-DE" sz="1400" i="1" smtClean="0">
                        <a:latin typeface="Cambria Math" panose="02040503050406030204" pitchFamily="18" charset="0"/>
                        <a:ea typeface="Cambria Math" panose="02040503050406030204" pitchFamily="18" charset="0"/>
                      </a:rPr>
                      <m:t>𝜃</m:t>
                    </m:r>
                  </m:oMath>
                </a14:m>
                <a:r>
                  <a:rPr lang="en-US" sz="1400" dirty="0"/>
                  <a:t> </a:t>
                </a:r>
                <a:r>
                  <a:rPr lang="en-US" sz="1400" dirty="0">
                    <a:sym typeface="Wingdings" panose="05000000000000000000" pitchFamily="2" charset="2"/>
                  </a:rPr>
                  <a:t> Slope</a:t>
                </a:r>
                <a:endParaRPr lang="en-US" sz="1400" i="1" dirty="0">
                  <a:latin typeface="Cambria Math" panose="02040503050406030204" pitchFamily="18" charset="0"/>
                  <a:ea typeface="Cambria Math" panose="02040503050406030204" pitchFamily="18" charset="0"/>
                </a:endParaRPr>
              </a:p>
              <a:p>
                <a14:m>
                  <m:oMath xmlns:m="http://schemas.openxmlformats.org/officeDocument/2006/math">
                    <m:r>
                      <a:rPr lang="en-DE" sz="1400" i="1" smtClean="0">
                        <a:latin typeface="Cambria Math" panose="02040503050406030204" pitchFamily="18" charset="0"/>
                        <a:ea typeface="Cambria Math" panose="02040503050406030204" pitchFamily="18" charset="0"/>
                      </a:rPr>
                      <m:t>𝛿</m:t>
                    </m:r>
                  </m:oMath>
                </a14:m>
                <a:r>
                  <a:rPr lang="en-US" sz="1400" dirty="0"/>
                  <a:t> </a:t>
                </a:r>
                <a:r>
                  <a:rPr lang="en-US" sz="1400" dirty="0">
                    <a:sym typeface="Wingdings" panose="05000000000000000000" pitchFamily="2" charset="2"/>
                  </a:rPr>
                  <a:t> Deflection</a:t>
                </a:r>
              </a:p>
              <a:p>
                <a14:m>
                  <m:oMath xmlns:m="http://schemas.openxmlformats.org/officeDocument/2006/math">
                    <m:r>
                      <a:rPr lang="en-US" sz="1400" b="0" i="1" smtClean="0">
                        <a:latin typeface="Cambria Math" panose="02040503050406030204" pitchFamily="18" charset="0"/>
                      </a:rPr>
                      <m:t>𝐸𝐼</m:t>
                    </m:r>
                  </m:oMath>
                </a14:m>
                <a:r>
                  <a:rPr lang="en-US" sz="1400" dirty="0"/>
                  <a:t> </a:t>
                </a:r>
                <a:r>
                  <a:rPr lang="en-US" sz="1400" dirty="0">
                    <a:sym typeface="Wingdings" panose="05000000000000000000" pitchFamily="2" charset="2"/>
                  </a:rPr>
                  <a:t> Flexural Rigidity</a:t>
                </a:r>
              </a:p>
              <a:p>
                <a14:m>
                  <m:oMath xmlns:m="http://schemas.openxmlformats.org/officeDocument/2006/math">
                    <m:r>
                      <a:rPr lang="en-US" sz="1400" b="0" i="1" smtClean="0">
                        <a:latin typeface="Cambria Math" panose="02040503050406030204" pitchFamily="18" charset="0"/>
                        <a:ea typeface="Cambria Math" panose="02040503050406030204" pitchFamily="18" charset="0"/>
                      </a:rPr>
                      <m:t>𝐸</m:t>
                    </m:r>
                  </m:oMath>
                </a14:m>
                <a:r>
                  <a:rPr lang="en-US" sz="1400" dirty="0"/>
                  <a:t> </a:t>
                </a:r>
                <a:r>
                  <a:rPr lang="en-US" sz="1400" dirty="0">
                    <a:sym typeface="Wingdings" panose="05000000000000000000" pitchFamily="2" charset="2"/>
                  </a:rPr>
                  <a:t> Young’s Modulus</a:t>
                </a:r>
              </a:p>
              <a:p>
                <a14:m>
                  <m:oMath xmlns:m="http://schemas.openxmlformats.org/officeDocument/2006/math">
                    <m:r>
                      <a:rPr lang="en-US" sz="1400" b="0" i="1" smtClean="0">
                        <a:latin typeface="Cambria Math" panose="02040503050406030204" pitchFamily="18" charset="0"/>
                        <a:ea typeface="Cambria Math" panose="02040503050406030204" pitchFamily="18" charset="0"/>
                      </a:rPr>
                      <m:t>𝐼</m:t>
                    </m:r>
                  </m:oMath>
                </a14:m>
                <a:r>
                  <a:rPr lang="en-US" sz="1400" dirty="0"/>
                  <a:t> </a:t>
                </a:r>
                <a:r>
                  <a:rPr lang="en-US" sz="1400" dirty="0">
                    <a:sym typeface="Wingdings" panose="05000000000000000000" pitchFamily="2" charset="2"/>
                  </a:rPr>
                  <a:t> Moment of area</a:t>
                </a:r>
              </a:p>
              <a:p>
                <a14:m>
                  <m:oMath xmlns:m="http://schemas.openxmlformats.org/officeDocument/2006/math">
                    <m:r>
                      <a:rPr lang="en-US" sz="1400" b="0" i="1" smtClean="0">
                        <a:latin typeface="Cambria Math" panose="02040503050406030204" pitchFamily="18" charset="0"/>
                      </a:rPr>
                      <m:t>𝑧</m:t>
                    </m:r>
                  </m:oMath>
                </a14:m>
                <a:r>
                  <a:rPr lang="en-US" sz="1400" dirty="0"/>
                  <a:t> </a:t>
                </a:r>
                <a:r>
                  <a:rPr lang="en-US" sz="1400" dirty="0">
                    <a:sym typeface="Wingdings" panose="05000000000000000000" pitchFamily="2" charset="2"/>
                  </a:rPr>
                  <a:t> distance from the neutral axis</a:t>
                </a:r>
              </a:p>
            </p:txBody>
          </p:sp>
        </mc:Choice>
        <mc:Fallback xmlns="">
          <p:sp>
            <p:nvSpPr>
              <p:cNvPr id="25614" name="TextBox 25613">
                <a:extLst>
                  <a:ext uri="{FF2B5EF4-FFF2-40B4-BE49-F238E27FC236}">
                    <a16:creationId xmlns:a16="http://schemas.microsoft.com/office/drawing/2014/main" id="{272DE145-E4BC-4511-86C3-5B2FC8BF1911}"/>
                  </a:ext>
                </a:extLst>
              </p:cNvPr>
              <p:cNvSpPr txBox="1">
                <a:spLocks noRot="1" noChangeAspect="1" noMove="1" noResize="1" noEditPoints="1" noAdjustHandles="1" noChangeArrowheads="1" noChangeShapeType="1" noTextEdit="1"/>
              </p:cNvSpPr>
              <p:nvPr/>
            </p:nvSpPr>
            <p:spPr>
              <a:xfrm>
                <a:off x="9008412" y="2541583"/>
                <a:ext cx="2779448" cy="1600438"/>
              </a:xfrm>
              <a:prstGeom prst="rect">
                <a:avLst/>
              </a:prstGeom>
              <a:blipFill>
                <a:blip r:embed="rId4"/>
                <a:stretch>
                  <a:fillRect l="-437" t="-379" b="-3030"/>
                </a:stretch>
              </a:blipFill>
              <a:ln>
                <a:solidFill>
                  <a:schemeClr val="tx1"/>
                </a:solidFill>
              </a:ln>
            </p:spPr>
            <p:txBody>
              <a:bodyPr/>
              <a:lstStyle/>
              <a:p>
                <a:r>
                  <a:rPr lang="en-US">
                    <a:noFill/>
                  </a:rPr>
                  <a:t> </a:t>
                </a:r>
              </a:p>
            </p:txBody>
          </p:sp>
        </mc:Fallback>
      </mc:AlternateContent>
      <p:sp>
        <p:nvSpPr>
          <p:cNvPr id="84" name="TextBox 83">
            <a:extLst>
              <a:ext uri="{FF2B5EF4-FFF2-40B4-BE49-F238E27FC236}">
                <a16:creationId xmlns:a16="http://schemas.microsoft.com/office/drawing/2014/main" id="{FDE6C5D6-1816-4806-8169-5631D5210CB0}"/>
              </a:ext>
            </a:extLst>
          </p:cNvPr>
          <p:cNvSpPr txBox="1"/>
          <p:nvPr/>
        </p:nvSpPr>
        <p:spPr>
          <a:xfrm>
            <a:off x="613161" y="2637507"/>
            <a:ext cx="1453661" cy="369332"/>
          </a:xfrm>
          <a:prstGeom prst="rect">
            <a:avLst/>
          </a:prstGeom>
          <a:noFill/>
        </p:spPr>
        <p:txBody>
          <a:bodyPr wrap="square" rtlCol="0">
            <a:spAutoFit/>
          </a:bodyPr>
          <a:lstStyle/>
          <a:p>
            <a:r>
              <a:rPr lang="en-US"/>
              <a:t>Slope: </a:t>
            </a:r>
            <a:endParaRPr lang="en-DE"/>
          </a:p>
        </p:txBody>
      </p:sp>
      <mc:AlternateContent xmlns:mc="http://schemas.openxmlformats.org/markup-compatibility/2006" xmlns:a14="http://schemas.microsoft.com/office/drawing/2010/main">
        <mc:Choice Requires="a14">
          <p:sp>
            <p:nvSpPr>
              <p:cNvPr id="85" name="TextBox 84">
                <a:extLst>
                  <a:ext uri="{FF2B5EF4-FFF2-40B4-BE49-F238E27FC236}">
                    <a16:creationId xmlns:a16="http://schemas.microsoft.com/office/drawing/2014/main" id="{DE189F85-CC08-4F1C-A7B0-6E62282B2567}"/>
                  </a:ext>
                </a:extLst>
              </p:cNvPr>
              <p:cNvSpPr txBox="1"/>
              <p:nvPr/>
            </p:nvSpPr>
            <p:spPr>
              <a:xfrm>
                <a:off x="2252724" y="3334937"/>
                <a:ext cx="4565673" cy="83279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i="1" smtClean="0">
                          <a:latin typeface="Cambria Math" panose="02040503050406030204" pitchFamily="18" charset="0"/>
                          <a:ea typeface="Cambria Math" panose="02040503050406030204" pitchFamily="18" charset="0"/>
                        </a:rPr>
                        <m:t>δ</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𝐹</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𝑥</m:t>
                              </m:r>
                            </m:e>
                            <m:sup>
                              <m:r>
                                <a:rPr lang="en-US" b="0" i="1" smtClean="0">
                                  <a:latin typeface="Cambria Math" panose="02040503050406030204" pitchFamily="18" charset="0"/>
                                  <a:ea typeface="Cambria Math" panose="02040503050406030204" pitchFamily="18" charset="0"/>
                                </a:rPr>
                                <m:t>2</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3</m:t>
                              </m:r>
                              <m:r>
                                <a:rPr lang="en-US" b="0" i="1" smtClean="0">
                                  <a:latin typeface="Cambria Math" panose="02040503050406030204" pitchFamily="18" charset="0"/>
                                  <a:ea typeface="Cambria Math" panose="02040503050406030204" pitchFamily="18" charset="0"/>
                                </a:rPr>
                                <m:t>𝐿</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e>
                          </m:d>
                        </m:num>
                        <m:den>
                          <m:r>
                            <a:rPr lang="en-US" b="0" i="1" smtClean="0">
                              <a:latin typeface="Cambria Math" panose="02040503050406030204" pitchFamily="18" charset="0"/>
                              <a:ea typeface="Cambria Math" panose="02040503050406030204" pitchFamily="18" charset="0"/>
                            </a:rPr>
                            <m:t>6</m:t>
                          </m:r>
                          <m:r>
                            <a:rPr lang="en-US" b="0" i="1" smtClean="0">
                              <a:latin typeface="Cambria Math" panose="02040503050406030204" pitchFamily="18" charset="0"/>
                              <a:ea typeface="Cambria Math" panose="02040503050406030204" pitchFamily="18" charset="0"/>
                            </a:rPr>
                            <m:t>𝐸𝐼</m:t>
                          </m:r>
                        </m:den>
                      </m:f>
                      <m:r>
                        <a:rPr lang="en-US" b="0" i="1" smtClean="0">
                          <a:latin typeface="Cambria Math" panose="02040503050406030204" pitchFamily="18" charset="0"/>
                          <a:ea typeface="Cambria Math" panose="02040503050406030204" pitchFamily="18" charset="0"/>
                        </a:rPr>
                        <m:t>   ⇒</m:t>
                      </m:r>
                      <m:sSub>
                        <m:sSubPr>
                          <m:ctrlPr>
                            <a:rPr lang="en-DE" i="1">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   </m:t>
                          </m:r>
                          <m:r>
                            <m:rPr>
                              <m:sty m:val="p"/>
                            </m:rPr>
                            <a:rPr lang="el-GR" i="1">
                              <a:latin typeface="Cambria Math" panose="02040503050406030204" pitchFamily="18" charset="0"/>
                              <a:ea typeface="Cambria Math" panose="02040503050406030204" pitchFamily="18" charset="0"/>
                            </a:rPr>
                            <m:t>δ</m:t>
                          </m:r>
                        </m:e>
                        <m:sub>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max</m:t>
                              </m:r>
                            </m:fName>
                            <m:e>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𝐿</m:t>
                              </m:r>
                            </m:e>
                          </m:func>
                        </m:sub>
                      </m:sSub>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𝐹</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𝐿</m:t>
                              </m:r>
                            </m:e>
                            <m:sup>
                              <m:r>
                                <a:rPr lang="en-US" i="1">
                                  <a:latin typeface="Cambria Math" panose="02040503050406030204" pitchFamily="18" charset="0"/>
                                  <a:ea typeface="Cambria Math" panose="02040503050406030204" pitchFamily="18" charset="0"/>
                                </a:rPr>
                                <m:t>3</m:t>
                              </m:r>
                            </m:sup>
                          </m:sSup>
                        </m:num>
                        <m:den>
                          <m:r>
                            <a:rPr lang="en-US" i="1">
                              <a:latin typeface="Cambria Math" panose="02040503050406030204" pitchFamily="18" charset="0"/>
                              <a:ea typeface="Cambria Math" panose="02040503050406030204" pitchFamily="18" charset="0"/>
                            </a:rPr>
                            <m:t>3</m:t>
                          </m:r>
                          <m:r>
                            <a:rPr lang="en-US" i="1">
                              <a:latin typeface="Cambria Math" panose="02040503050406030204" pitchFamily="18" charset="0"/>
                              <a:ea typeface="Cambria Math" panose="02040503050406030204" pitchFamily="18" charset="0"/>
                            </a:rPr>
                            <m:t>𝐸𝐼</m:t>
                          </m:r>
                        </m:den>
                      </m:f>
                    </m:oMath>
                  </m:oMathPara>
                </a14:m>
                <a:endParaRPr lang="en-DE"/>
              </a:p>
              <a:p>
                <a:endParaRPr lang="en-DE"/>
              </a:p>
            </p:txBody>
          </p:sp>
        </mc:Choice>
        <mc:Fallback xmlns="">
          <p:sp>
            <p:nvSpPr>
              <p:cNvPr id="85" name="TextBox 84">
                <a:extLst>
                  <a:ext uri="{FF2B5EF4-FFF2-40B4-BE49-F238E27FC236}">
                    <a16:creationId xmlns:a16="http://schemas.microsoft.com/office/drawing/2014/main" id="{DE189F85-CC08-4F1C-A7B0-6E62282B2567}"/>
                  </a:ext>
                </a:extLst>
              </p:cNvPr>
              <p:cNvSpPr txBox="1">
                <a:spLocks noRot="1" noChangeAspect="1" noMove="1" noResize="1" noEditPoints="1" noAdjustHandles="1" noChangeArrowheads="1" noChangeShapeType="1" noTextEdit="1"/>
              </p:cNvSpPr>
              <p:nvPr/>
            </p:nvSpPr>
            <p:spPr>
              <a:xfrm>
                <a:off x="2252724" y="3334937"/>
                <a:ext cx="4565673" cy="832792"/>
              </a:xfrm>
              <a:prstGeom prst="rect">
                <a:avLst/>
              </a:prstGeom>
              <a:blipFill>
                <a:blip r:embed="rId5"/>
                <a:stretch>
                  <a:fillRect/>
                </a:stretch>
              </a:blipFill>
            </p:spPr>
            <p:txBody>
              <a:bodyPr/>
              <a:lstStyle/>
              <a:p>
                <a:r>
                  <a:rPr lang="en-US">
                    <a:noFill/>
                  </a:rPr>
                  <a:t> </a:t>
                </a:r>
              </a:p>
            </p:txBody>
          </p:sp>
        </mc:Fallback>
      </mc:AlternateContent>
      <p:sp>
        <p:nvSpPr>
          <p:cNvPr id="89" name="TextBox 88">
            <a:extLst>
              <a:ext uri="{FF2B5EF4-FFF2-40B4-BE49-F238E27FC236}">
                <a16:creationId xmlns:a16="http://schemas.microsoft.com/office/drawing/2014/main" id="{6E8EF12D-BB52-43FD-A351-02F9408A5FA9}"/>
              </a:ext>
            </a:extLst>
          </p:cNvPr>
          <p:cNvSpPr txBox="1"/>
          <p:nvPr/>
        </p:nvSpPr>
        <p:spPr>
          <a:xfrm>
            <a:off x="613161" y="4402605"/>
            <a:ext cx="1453661" cy="369332"/>
          </a:xfrm>
          <a:prstGeom prst="rect">
            <a:avLst/>
          </a:prstGeom>
          <a:noFill/>
        </p:spPr>
        <p:txBody>
          <a:bodyPr wrap="square" rtlCol="0">
            <a:spAutoFit/>
          </a:bodyPr>
          <a:lstStyle/>
          <a:p>
            <a:r>
              <a:rPr lang="en-US"/>
              <a:t>Shear Force: </a:t>
            </a:r>
            <a:endParaRPr lang="en-DE"/>
          </a:p>
        </p:txBody>
      </p:sp>
      <p:sp>
        <p:nvSpPr>
          <p:cNvPr id="90" name="TextBox 89">
            <a:extLst>
              <a:ext uri="{FF2B5EF4-FFF2-40B4-BE49-F238E27FC236}">
                <a16:creationId xmlns:a16="http://schemas.microsoft.com/office/drawing/2014/main" id="{52F4E0C6-DAD5-4186-9B97-FDD7CE96489C}"/>
              </a:ext>
            </a:extLst>
          </p:cNvPr>
          <p:cNvSpPr txBox="1"/>
          <p:nvPr/>
        </p:nvSpPr>
        <p:spPr>
          <a:xfrm>
            <a:off x="613161" y="5833034"/>
            <a:ext cx="1453661" cy="369332"/>
          </a:xfrm>
          <a:prstGeom prst="rect">
            <a:avLst/>
          </a:prstGeom>
          <a:noFill/>
        </p:spPr>
        <p:txBody>
          <a:bodyPr wrap="square" rtlCol="0">
            <a:spAutoFit/>
          </a:bodyPr>
          <a:lstStyle/>
          <a:p>
            <a:r>
              <a:rPr lang="en-US"/>
              <a:t>Max Stress: </a:t>
            </a:r>
            <a:endParaRPr lang="en-DE"/>
          </a:p>
        </p:txBody>
      </p:sp>
      <mc:AlternateContent xmlns:mc="http://schemas.openxmlformats.org/markup-compatibility/2006" xmlns:a14="http://schemas.microsoft.com/office/drawing/2010/main">
        <mc:Choice Requires="a14">
          <p:sp>
            <p:nvSpPr>
              <p:cNvPr id="91" name="TextBox 90">
                <a:extLst>
                  <a:ext uri="{FF2B5EF4-FFF2-40B4-BE49-F238E27FC236}">
                    <a16:creationId xmlns:a16="http://schemas.microsoft.com/office/drawing/2014/main" id="{FA273774-CDCE-40B7-A7F3-46954CDE79F2}"/>
                  </a:ext>
                </a:extLst>
              </p:cNvPr>
              <p:cNvSpPr txBox="1"/>
              <p:nvPr/>
            </p:nvSpPr>
            <p:spPr>
              <a:xfrm>
                <a:off x="2238898" y="4901469"/>
                <a:ext cx="3084627" cy="276999"/>
              </a:xfrm>
              <a:prstGeom prst="rect">
                <a:avLst/>
              </a:prstGeom>
              <a:noFill/>
            </p:spPr>
            <p:txBody>
              <a:bodyPr wrap="none" lIns="0" tIns="0" rIns="0" bIns="0" rtlCol="0">
                <a:spAutoFit/>
              </a:bodyPr>
              <a:lstStyle/>
              <a:p>
                <a14:m>
                  <m:oMath xmlns:m="http://schemas.openxmlformats.org/officeDocument/2006/math">
                    <m:r>
                      <a:rPr lang="en-US" b="0" i="1" smtClean="0">
                        <a:latin typeface="Cambria Math" panose="02040503050406030204" pitchFamily="18" charset="0"/>
                        <a:ea typeface="Cambria Math" panose="02040503050406030204" pitchFamily="18" charset="0"/>
                      </a:rPr>
                      <m:t>𝑀</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𝐹</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𝐿</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e>
                    </m:d>
                    <m:r>
                      <a:rPr lang="en-US" b="0" i="1" smtClean="0">
                        <a:latin typeface="Cambria Math" panose="02040503050406030204" pitchFamily="18" charset="0"/>
                        <a:ea typeface="Cambria Math" panose="02040503050406030204" pitchFamily="18" charset="0"/>
                      </a:rPr>
                      <m:t>   </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oMath>
                </a14:m>
                <a:r>
                  <a:rPr lang="en-US"/>
                  <a:t>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𝑀</m:t>
                        </m:r>
                      </m:e>
                      <m:sub>
                        <m:r>
                          <a:rPr lang="en-US" i="1">
                            <a:latin typeface="Cambria Math" panose="02040503050406030204" pitchFamily="18" charset="0"/>
                            <a:ea typeface="Cambria Math" panose="02040503050406030204" pitchFamily="18" charset="0"/>
                          </a:rPr>
                          <m:t>𝑚𝑎𝑥</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𝐹𝐿</m:t>
                    </m:r>
                  </m:oMath>
                </a14:m>
                <a:endParaRPr lang="en-DE"/>
              </a:p>
            </p:txBody>
          </p:sp>
        </mc:Choice>
        <mc:Fallback xmlns="">
          <p:sp>
            <p:nvSpPr>
              <p:cNvPr id="91" name="TextBox 90">
                <a:extLst>
                  <a:ext uri="{FF2B5EF4-FFF2-40B4-BE49-F238E27FC236}">
                    <a16:creationId xmlns:a16="http://schemas.microsoft.com/office/drawing/2014/main" id="{FA273774-CDCE-40B7-A7F3-46954CDE79F2}"/>
                  </a:ext>
                </a:extLst>
              </p:cNvPr>
              <p:cNvSpPr txBox="1">
                <a:spLocks noRot="1" noChangeAspect="1" noMove="1" noResize="1" noEditPoints="1" noAdjustHandles="1" noChangeArrowheads="1" noChangeShapeType="1" noTextEdit="1"/>
              </p:cNvSpPr>
              <p:nvPr/>
            </p:nvSpPr>
            <p:spPr>
              <a:xfrm>
                <a:off x="2238898" y="4901469"/>
                <a:ext cx="3084627" cy="276999"/>
              </a:xfrm>
              <a:prstGeom prst="rect">
                <a:avLst/>
              </a:prstGeom>
              <a:blipFill>
                <a:blip r:embed="rId6"/>
                <a:stretch>
                  <a:fillRect l="-2569" r="-1779" b="-13333"/>
                </a:stretch>
              </a:blipFill>
            </p:spPr>
            <p:txBody>
              <a:bodyPr/>
              <a:lstStyle/>
              <a:p>
                <a:r>
                  <a:rPr lang="en-US">
                    <a:noFill/>
                  </a:rPr>
                  <a:t> </a:t>
                </a:r>
              </a:p>
            </p:txBody>
          </p:sp>
        </mc:Fallback>
      </mc:AlternateContent>
      <p:grpSp>
        <p:nvGrpSpPr>
          <p:cNvPr id="2" name="Group 1">
            <a:extLst>
              <a:ext uri="{FF2B5EF4-FFF2-40B4-BE49-F238E27FC236}">
                <a16:creationId xmlns:a16="http://schemas.microsoft.com/office/drawing/2014/main" id="{D0A26E78-420E-4522-B215-ED944D430B4A}"/>
              </a:ext>
            </a:extLst>
          </p:cNvPr>
          <p:cNvGrpSpPr/>
          <p:nvPr/>
        </p:nvGrpSpPr>
        <p:grpSpPr>
          <a:xfrm>
            <a:off x="5966596" y="4076471"/>
            <a:ext cx="2680062" cy="1530315"/>
            <a:chOff x="5275385" y="4224347"/>
            <a:chExt cx="2680062" cy="1530315"/>
          </a:xfrm>
        </p:grpSpPr>
        <p:cxnSp>
          <p:nvCxnSpPr>
            <p:cNvPr id="92" name="Straight Connector 91">
              <a:extLst>
                <a:ext uri="{FF2B5EF4-FFF2-40B4-BE49-F238E27FC236}">
                  <a16:creationId xmlns:a16="http://schemas.microsoft.com/office/drawing/2014/main" id="{D40CA1D0-F756-4FAE-B136-F64179F891FE}"/>
                </a:ext>
              </a:extLst>
            </p:cNvPr>
            <p:cNvCxnSpPr>
              <a:cxnSpLocks/>
            </p:cNvCxnSpPr>
            <p:nvPr/>
          </p:nvCxnSpPr>
          <p:spPr>
            <a:xfrm>
              <a:off x="5275386" y="4224347"/>
              <a:ext cx="0" cy="15303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617" name="Straight Connector 25616">
              <a:extLst>
                <a:ext uri="{FF2B5EF4-FFF2-40B4-BE49-F238E27FC236}">
                  <a16:creationId xmlns:a16="http://schemas.microsoft.com/office/drawing/2014/main" id="{AA28867B-215B-4F98-9F19-7A73D8B3E8DF}"/>
                </a:ext>
              </a:extLst>
            </p:cNvPr>
            <p:cNvCxnSpPr/>
            <p:nvPr/>
          </p:nvCxnSpPr>
          <p:spPr>
            <a:xfrm>
              <a:off x="5275385" y="4780360"/>
              <a:ext cx="2602045" cy="0"/>
            </a:xfrm>
            <a:prstGeom prst="line">
              <a:avLst/>
            </a:prstGeom>
          </p:spPr>
          <p:style>
            <a:lnRef idx="1">
              <a:schemeClr val="dk1"/>
            </a:lnRef>
            <a:fillRef idx="0">
              <a:schemeClr val="dk1"/>
            </a:fillRef>
            <a:effectRef idx="0">
              <a:schemeClr val="dk1"/>
            </a:effectRef>
            <a:fontRef idx="minor">
              <a:schemeClr val="tx1"/>
            </a:fontRef>
          </p:style>
        </p:cxnSp>
        <p:cxnSp>
          <p:nvCxnSpPr>
            <p:cNvPr id="95" name="Straight Connector 94">
              <a:extLst>
                <a:ext uri="{FF2B5EF4-FFF2-40B4-BE49-F238E27FC236}">
                  <a16:creationId xmlns:a16="http://schemas.microsoft.com/office/drawing/2014/main" id="{A0734279-C8C1-40FB-92CD-1C0275D9D145}"/>
                </a:ext>
              </a:extLst>
            </p:cNvPr>
            <p:cNvCxnSpPr/>
            <p:nvPr/>
          </p:nvCxnSpPr>
          <p:spPr>
            <a:xfrm>
              <a:off x="5275385" y="5418680"/>
              <a:ext cx="2602045" cy="0"/>
            </a:xfrm>
            <a:prstGeom prst="line">
              <a:avLst/>
            </a:prstGeom>
          </p:spPr>
          <p:style>
            <a:lnRef idx="1">
              <a:schemeClr val="dk1"/>
            </a:lnRef>
            <a:fillRef idx="0">
              <a:schemeClr val="dk1"/>
            </a:fillRef>
            <a:effectRef idx="0">
              <a:schemeClr val="dk1"/>
            </a:effectRef>
            <a:fontRef idx="minor">
              <a:schemeClr val="tx1"/>
            </a:fontRef>
          </p:style>
        </p:cxnSp>
        <p:sp>
          <p:nvSpPr>
            <p:cNvPr id="25618" name="Rectangle 25617">
              <a:extLst>
                <a:ext uri="{FF2B5EF4-FFF2-40B4-BE49-F238E27FC236}">
                  <a16:creationId xmlns:a16="http://schemas.microsoft.com/office/drawing/2014/main" id="{B2D420F4-E661-489D-86D6-098F881D213E}"/>
                </a:ext>
              </a:extLst>
            </p:cNvPr>
            <p:cNvSpPr/>
            <p:nvPr/>
          </p:nvSpPr>
          <p:spPr>
            <a:xfrm>
              <a:off x="5283200" y="4488568"/>
              <a:ext cx="2422155" cy="29179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25620" name="Straight Connector 25619">
              <a:extLst>
                <a:ext uri="{FF2B5EF4-FFF2-40B4-BE49-F238E27FC236}">
                  <a16:creationId xmlns:a16="http://schemas.microsoft.com/office/drawing/2014/main" id="{59455CFA-ED93-480F-9A6B-E3899400CBE2}"/>
                </a:ext>
              </a:extLst>
            </p:cNvPr>
            <p:cNvCxnSpPr>
              <a:cxnSpLocks/>
            </p:cNvCxnSpPr>
            <p:nvPr/>
          </p:nvCxnSpPr>
          <p:spPr>
            <a:xfrm>
              <a:off x="5610972" y="5043464"/>
              <a:ext cx="0" cy="36933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363F8EAD-3134-44EE-8D70-ACF89A673511}"/>
                </a:ext>
              </a:extLst>
            </p:cNvPr>
            <p:cNvCxnSpPr>
              <a:cxnSpLocks/>
            </p:cNvCxnSpPr>
            <p:nvPr/>
          </p:nvCxnSpPr>
          <p:spPr>
            <a:xfrm>
              <a:off x="5994162" y="4488568"/>
              <a:ext cx="0" cy="2917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44C47E9B-43E8-4718-8DDF-986FF67B18B9}"/>
                </a:ext>
              </a:extLst>
            </p:cNvPr>
            <p:cNvCxnSpPr>
              <a:cxnSpLocks/>
            </p:cNvCxnSpPr>
            <p:nvPr/>
          </p:nvCxnSpPr>
          <p:spPr>
            <a:xfrm>
              <a:off x="6353433" y="4488568"/>
              <a:ext cx="0" cy="2917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5F12DF9D-D1D9-4D58-A1E4-45D56E6BF679}"/>
                </a:ext>
              </a:extLst>
            </p:cNvPr>
            <p:cNvCxnSpPr>
              <a:cxnSpLocks/>
            </p:cNvCxnSpPr>
            <p:nvPr/>
          </p:nvCxnSpPr>
          <p:spPr>
            <a:xfrm>
              <a:off x="6729046" y="4488568"/>
              <a:ext cx="0" cy="2917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852422F4-CE5B-413A-B720-1708F2FAF70E}"/>
                </a:ext>
              </a:extLst>
            </p:cNvPr>
            <p:cNvCxnSpPr>
              <a:cxnSpLocks/>
            </p:cNvCxnSpPr>
            <p:nvPr/>
          </p:nvCxnSpPr>
          <p:spPr>
            <a:xfrm>
              <a:off x="7096369" y="4488568"/>
              <a:ext cx="0" cy="2917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6C4FED09-5582-4E22-88CC-024D79A09670}"/>
                </a:ext>
              </a:extLst>
            </p:cNvPr>
            <p:cNvCxnSpPr>
              <a:cxnSpLocks/>
            </p:cNvCxnSpPr>
            <p:nvPr/>
          </p:nvCxnSpPr>
          <p:spPr>
            <a:xfrm>
              <a:off x="7408984" y="4488568"/>
              <a:ext cx="0" cy="291792"/>
            </a:xfrm>
            <a:prstGeom prst="line">
              <a:avLst/>
            </a:prstGeom>
          </p:spPr>
          <p:style>
            <a:lnRef idx="1">
              <a:schemeClr val="accent1"/>
            </a:lnRef>
            <a:fillRef idx="0">
              <a:schemeClr val="accent1"/>
            </a:fillRef>
            <a:effectRef idx="0">
              <a:schemeClr val="accent1"/>
            </a:effectRef>
            <a:fontRef idx="minor">
              <a:schemeClr val="tx1"/>
            </a:fontRef>
          </p:style>
        </p:cxnSp>
        <p:sp>
          <p:nvSpPr>
            <p:cNvPr id="25622" name="Isosceles Triangle 25621">
              <a:extLst>
                <a:ext uri="{FF2B5EF4-FFF2-40B4-BE49-F238E27FC236}">
                  <a16:creationId xmlns:a16="http://schemas.microsoft.com/office/drawing/2014/main" id="{4A899D94-0779-446A-B8E6-E0D06363B0B4}"/>
                </a:ext>
              </a:extLst>
            </p:cNvPr>
            <p:cNvSpPr/>
            <p:nvPr/>
          </p:nvSpPr>
          <p:spPr>
            <a:xfrm>
              <a:off x="5283199" y="4989504"/>
              <a:ext cx="2422155" cy="429176"/>
            </a:xfrm>
            <a:prstGeom prst="triangle">
              <a:avLst>
                <a:gd name="adj" fmla="val 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109" name="Straight Connector 108">
              <a:extLst>
                <a:ext uri="{FF2B5EF4-FFF2-40B4-BE49-F238E27FC236}">
                  <a16:creationId xmlns:a16="http://schemas.microsoft.com/office/drawing/2014/main" id="{14CBB8C0-DB50-4C1F-92C2-DE99EEFCD1DC}"/>
                </a:ext>
              </a:extLst>
            </p:cNvPr>
            <p:cNvCxnSpPr>
              <a:cxnSpLocks/>
            </p:cNvCxnSpPr>
            <p:nvPr/>
          </p:nvCxnSpPr>
          <p:spPr>
            <a:xfrm>
              <a:off x="5610972" y="4488568"/>
              <a:ext cx="0" cy="2917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DAB68D43-F54D-44DE-97BE-86C0156E27F6}"/>
                </a:ext>
              </a:extLst>
            </p:cNvPr>
            <p:cNvCxnSpPr>
              <a:cxnSpLocks/>
            </p:cNvCxnSpPr>
            <p:nvPr/>
          </p:nvCxnSpPr>
          <p:spPr>
            <a:xfrm>
              <a:off x="5970478" y="5121004"/>
              <a:ext cx="0" cy="2917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C598E9FD-187F-46A0-982A-CDB22657C0A9}"/>
                </a:ext>
              </a:extLst>
            </p:cNvPr>
            <p:cNvCxnSpPr>
              <a:cxnSpLocks/>
            </p:cNvCxnSpPr>
            <p:nvPr/>
          </p:nvCxnSpPr>
          <p:spPr>
            <a:xfrm>
              <a:off x="6337566" y="5160079"/>
              <a:ext cx="0" cy="2456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13" name="Straight Connector 112">
              <a:extLst>
                <a:ext uri="{FF2B5EF4-FFF2-40B4-BE49-F238E27FC236}">
                  <a16:creationId xmlns:a16="http://schemas.microsoft.com/office/drawing/2014/main" id="{E26580A0-0CB4-4B8A-9866-A9851EC1D77A}"/>
                </a:ext>
              </a:extLst>
            </p:cNvPr>
            <p:cNvCxnSpPr>
              <a:cxnSpLocks/>
            </p:cNvCxnSpPr>
            <p:nvPr/>
          </p:nvCxnSpPr>
          <p:spPr>
            <a:xfrm>
              <a:off x="6736861" y="5236306"/>
              <a:ext cx="0" cy="17649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D99FFB57-6996-4784-ACAC-1C6FAEBF8E8C}"/>
                </a:ext>
              </a:extLst>
            </p:cNvPr>
            <p:cNvCxnSpPr>
              <a:cxnSpLocks/>
            </p:cNvCxnSpPr>
            <p:nvPr/>
          </p:nvCxnSpPr>
          <p:spPr>
            <a:xfrm>
              <a:off x="7096369" y="5306644"/>
              <a:ext cx="0" cy="113967"/>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1" name="TextBox 120">
                  <a:extLst>
                    <a:ext uri="{FF2B5EF4-FFF2-40B4-BE49-F238E27FC236}">
                      <a16:creationId xmlns:a16="http://schemas.microsoft.com/office/drawing/2014/main" id="{ABD3B3D0-C8F6-4983-B43F-67886D6E2191}"/>
                    </a:ext>
                  </a:extLst>
                </p:cNvPr>
                <p:cNvSpPr txBox="1"/>
                <p:nvPr/>
              </p:nvSpPr>
              <p:spPr>
                <a:xfrm>
                  <a:off x="7705354" y="4429018"/>
                  <a:ext cx="25009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𝐹</m:t>
                        </m:r>
                      </m:oMath>
                    </m:oMathPara>
                  </a14:m>
                  <a:endParaRPr lang="en-DE"/>
                </a:p>
              </p:txBody>
            </p:sp>
          </mc:Choice>
          <mc:Fallback xmlns="">
            <p:sp>
              <p:nvSpPr>
                <p:cNvPr id="121" name="TextBox 120">
                  <a:extLst>
                    <a:ext uri="{FF2B5EF4-FFF2-40B4-BE49-F238E27FC236}">
                      <a16:creationId xmlns:a16="http://schemas.microsoft.com/office/drawing/2014/main" id="{ABD3B3D0-C8F6-4983-B43F-67886D6E2191}"/>
                    </a:ext>
                  </a:extLst>
                </p:cNvPr>
                <p:cNvSpPr txBox="1">
                  <a:spLocks noRot="1" noChangeAspect="1" noMove="1" noResize="1" noEditPoints="1" noAdjustHandles="1" noChangeArrowheads="1" noChangeShapeType="1" noTextEdit="1"/>
                </p:cNvSpPr>
                <p:nvPr/>
              </p:nvSpPr>
              <p:spPr>
                <a:xfrm>
                  <a:off x="7705354" y="4429018"/>
                  <a:ext cx="250093" cy="369332"/>
                </a:xfrm>
                <a:prstGeom prst="rect">
                  <a:avLst/>
                </a:prstGeom>
                <a:blipFill>
                  <a:blip r:embed="rId7"/>
                  <a:stretch>
                    <a:fillRect r="-268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2" name="TextBox 121">
                  <a:extLst>
                    <a:ext uri="{FF2B5EF4-FFF2-40B4-BE49-F238E27FC236}">
                      <a16:creationId xmlns:a16="http://schemas.microsoft.com/office/drawing/2014/main" id="{C23FEED1-E504-46D6-A00C-3B46631DF910}"/>
                    </a:ext>
                  </a:extLst>
                </p:cNvPr>
                <p:cNvSpPr txBox="1"/>
                <p:nvPr/>
              </p:nvSpPr>
              <p:spPr>
                <a:xfrm>
                  <a:off x="7705354" y="5093122"/>
                  <a:ext cx="25009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𝐹𝐿</m:t>
                        </m:r>
                      </m:oMath>
                    </m:oMathPara>
                  </a14:m>
                  <a:endParaRPr lang="en-DE"/>
                </a:p>
              </p:txBody>
            </p:sp>
          </mc:Choice>
          <mc:Fallback xmlns="">
            <p:sp>
              <p:nvSpPr>
                <p:cNvPr id="122" name="TextBox 121">
                  <a:extLst>
                    <a:ext uri="{FF2B5EF4-FFF2-40B4-BE49-F238E27FC236}">
                      <a16:creationId xmlns:a16="http://schemas.microsoft.com/office/drawing/2014/main" id="{C23FEED1-E504-46D6-A00C-3B46631DF910}"/>
                    </a:ext>
                  </a:extLst>
                </p:cNvPr>
                <p:cNvSpPr txBox="1">
                  <a:spLocks noRot="1" noChangeAspect="1" noMove="1" noResize="1" noEditPoints="1" noAdjustHandles="1" noChangeArrowheads="1" noChangeShapeType="1" noTextEdit="1"/>
                </p:cNvSpPr>
                <p:nvPr/>
              </p:nvSpPr>
              <p:spPr>
                <a:xfrm>
                  <a:off x="7705354" y="5093122"/>
                  <a:ext cx="250093" cy="369332"/>
                </a:xfrm>
                <a:prstGeom prst="rect">
                  <a:avLst/>
                </a:prstGeom>
                <a:blipFill>
                  <a:blip r:embed="rId8"/>
                  <a:stretch>
                    <a:fillRect r="-75610"/>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23" name="TextBox 122">
                <a:extLst>
                  <a:ext uri="{FF2B5EF4-FFF2-40B4-BE49-F238E27FC236}">
                    <a16:creationId xmlns:a16="http://schemas.microsoft.com/office/drawing/2014/main" id="{9C357FCE-4A8B-4A5E-B719-D47B4E9BAB70}"/>
                  </a:ext>
                </a:extLst>
              </p:cNvPr>
              <p:cNvSpPr txBox="1"/>
              <p:nvPr/>
            </p:nvSpPr>
            <p:spPr>
              <a:xfrm>
                <a:off x="2252723" y="2554176"/>
                <a:ext cx="3487493"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i="1" smtClean="0">
                          <a:latin typeface="Cambria Math" panose="02040503050406030204" pitchFamily="18" charset="0"/>
                          <a:ea typeface="Cambria Math" panose="02040503050406030204" pitchFamily="18" charset="0"/>
                        </a:rPr>
                        <m:t>θ</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𝐹</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𝑥</m:t>
                              </m:r>
                            </m:e>
                            <m:sup>
                              <m:r>
                                <a:rPr lang="en-US" i="1">
                                  <a:latin typeface="Cambria Math" panose="02040503050406030204" pitchFamily="18" charset="0"/>
                                  <a:ea typeface="Cambria Math" panose="02040503050406030204" pitchFamily="18" charset="0"/>
                                </a:rPr>
                                <m:t>2</m:t>
                              </m:r>
                            </m:sup>
                          </m:sSup>
                        </m:num>
                        <m:den>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𝐸𝐼</m:t>
                          </m:r>
                        </m:den>
                      </m:f>
                      <m:r>
                        <a:rPr lang="en-US" b="0" i="1" smtClean="0">
                          <a:latin typeface="Cambria Math" panose="02040503050406030204" pitchFamily="18" charset="0"/>
                          <a:ea typeface="Cambria Math" panose="02040503050406030204" pitchFamily="18" charset="0"/>
                        </a:rPr>
                        <m:t>  </m:t>
                      </m:r>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  </m:t>
                      </m:r>
                      <m:sSub>
                        <m:sSubPr>
                          <m:ctrlPr>
                            <a:rPr lang="en-DE" i="1">
                              <a:latin typeface="Cambria Math" panose="02040503050406030204" pitchFamily="18" charset="0"/>
                              <a:ea typeface="Cambria Math" panose="02040503050406030204" pitchFamily="18" charset="0"/>
                            </a:rPr>
                          </m:ctrlPr>
                        </m:sSubPr>
                        <m:e>
                          <m:r>
                            <m:rPr>
                              <m:sty m:val="p"/>
                            </m:rPr>
                            <a:rPr lang="el-GR" i="1">
                              <a:latin typeface="Cambria Math" panose="02040503050406030204" pitchFamily="18" charset="0"/>
                              <a:ea typeface="Cambria Math" panose="02040503050406030204" pitchFamily="18" charset="0"/>
                            </a:rPr>
                            <m:t>θ</m:t>
                          </m:r>
                        </m:e>
                        <m:sub>
                          <m:func>
                            <m:funcPr>
                              <m:ctrlPr>
                                <a:rPr lang="en-US" i="1">
                                  <a:latin typeface="Cambria Math" panose="02040503050406030204" pitchFamily="18" charset="0"/>
                                  <a:ea typeface="Cambria Math" panose="02040503050406030204" pitchFamily="18" charset="0"/>
                                </a:rPr>
                              </m:ctrlPr>
                            </m:funcPr>
                            <m:fName>
                              <m:r>
                                <m:rPr>
                                  <m:sty m:val="p"/>
                                </m:rPr>
                                <a:rPr lang="en-US">
                                  <a:latin typeface="Cambria Math" panose="02040503050406030204" pitchFamily="18" charset="0"/>
                                  <a:ea typeface="Cambria Math" panose="02040503050406030204" pitchFamily="18" charset="0"/>
                                </a:rPr>
                                <m:t>max</m:t>
                              </m:r>
                            </m:fName>
                            <m:e>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𝑥</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𝐿</m:t>
                              </m:r>
                            </m:e>
                          </m:func>
                        </m:sub>
                      </m:sSub>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𝐹</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𝐿</m:t>
                              </m:r>
                            </m:e>
                            <m:sup>
                              <m:r>
                                <a:rPr lang="en-US" i="1">
                                  <a:latin typeface="Cambria Math" panose="02040503050406030204" pitchFamily="18" charset="0"/>
                                  <a:ea typeface="Cambria Math" panose="02040503050406030204" pitchFamily="18" charset="0"/>
                                </a:rPr>
                                <m:t>2</m:t>
                              </m:r>
                            </m:sup>
                          </m:sSup>
                        </m:num>
                        <m:den>
                          <m:r>
                            <a:rPr lang="en-US" i="1">
                              <a:latin typeface="Cambria Math" panose="02040503050406030204" pitchFamily="18" charset="0"/>
                              <a:ea typeface="Cambria Math" panose="02040503050406030204" pitchFamily="18" charset="0"/>
                            </a:rPr>
                            <m:t>2</m:t>
                          </m:r>
                          <m:r>
                            <a:rPr lang="en-US" i="1">
                              <a:latin typeface="Cambria Math" panose="02040503050406030204" pitchFamily="18" charset="0"/>
                              <a:ea typeface="Cambria Math" panose="02040503050406030204" pitchFamily="18" charset="0"/>
                            </a:rPr>
                            <m:t>𝐸𝐼</m:t>
                          </m:r>
                        </m:den>
                      </m:f>
                    </m:oMath>
                  </m:oMathPara>
                </a14:m>
                <a:endParaRPr lang="en-DE"/>
              </a:p>
            </p:txBody>
          </p:sp>
        </mc:Choice>
        <mc:Fallback xmlns="">
          <p:sp>
            <p:nvSpPr>
              <p:cNvPr id="123" name="TextBox 122">
                <a:extLst>
                  <a:ext uri="{FF2B5EF4-FFF2-40B4-BE49-F238E27FC236}">
                    <a16:creationId xmlns:a16="http://schemas.microsoft.com/office/drawing/2014/main" id="{9C357FCE-4A8B-4A5E-B719-D47B4E9BAB70}"/>
                  </a:ext>
                </a:extLst>
              </p:cNvPr>
              <p:cNvSpPr txBox="1">
                <a:spLocks noRot="1" noChangeAspect="1" noMove="1" noResize="1" noEditPoints="1" noAdjustHandles="1" noChangeArrowheads="1" noChangeShapeType="1" noTextEdit="1"/>
              </p:cNvSpPr>
              <p:nvPr/>
            </p:nvSpPr>
            <p:spPr>
              <a:xfrm>
                <a:off x="2252723" y="2554176"/>
                <a:ext cx="3487493" cy="553998"/>
              </a:xfrm>
              <a:prstGeom prst="rect">
                <a:avLst/>
              </a:prstGeom>
              <a:blipFill>
                <a:blip r:embed="rId9"/>
                <a:stretch>
                  <a:fillRect/>
                </a:stretch>
              </a:blipFill>
            </p:spPr>
            <p:txBody>
              <a:bodyPr/>
              <a:lstStyle/>
              <a:p>
                <a:r>
                  <a:rPr lang="en-US">
                    <a:noFill/>
                  </a:rPr>
                  <a:t> </a:t>
                </a:r>
              </a:p>
            </p:txBody>
          </p:sp>
        </mc:Fallback>
      </mc:AlternateContent>
      <p:sp>
        <p:nvSpPr>
          <p:cNvPr id="124" name="TextBox 123">
            <a:extLst>
              <a:ext uri="{FF2B5EF4-FFF2-40B4-BE49-F238E27FC236}">
                <a16:creationId xmlns:a16="http://schemas.microsoft.com/office/drawing/2014/main" id="{0E05CC51-7A0C-40A8-A953-E6AA70DE9878}"/>
              </a:ext>
            </a:extLst>
          </p:cNvPr>
          <p:cNvSpPr txBox="1"/>
          <p:nvPr/>
        </p:nvSpPr>
        <p:spPr>
          <a:xfrm>
            <a:off x="613161" y="4866938"/>
            <a:ext cx="1453661" cy="369332"/>
          </a:xfrm>
          <a:prstGeom prst="rect">
            <a:avLst/>
          </a:prstGeom>
          <a:noFill/>
        </p:spPr>
        <p:txBody>
          <a:bodyPr wrap="square" rtlCol="0">
            <a:spAutoFit/>
          </a:bodyPr>
          <a:lstStyle/>
          <a:p>
            <a:r>
              <a:rPr lang="en-US"/>
              <a:t>Moment: </a:t>
            </a:r>
            <a:endParaRPr lang="en-DE"/>
          </a:p>
        </p:txBody>
      </p:sp>
      <mc:AlternateContent xmlns:mc="http://schemas.openxmlformats.org/markup-compatibility/2006" xmlns:a14="http://schemas.microsoft.com/office/drawing/2010/main">
        <mc:Choice Requires="a14">
          <p:sp>
            <p:nvSpPr>
              <p:cNvPr id="25631" name="TextBox 25630">
                <a:extLst>
                  <a:ext uri="{FF2B5EF4-FFF2-40B4-BE49-F238E27FC236}">
                    <a16:creationId xmlns:a16="http://schemas.microsoft.com/office/drawing/2014/main" id="{018C263A-23A1-4780-B847-81AF581E0CEA}"/>
                  </a:ext>
                </a:extLst>
              </p:cNvPr>
              <p:cNvSpPr txBox="1"/>
              <p:nvPr/>
            </p:nvSpPr>
            <p:spPr>
              <a:xfrm>
                <a:off x="2162705" y="5702363"/>
                <a:ext cx="1535164" cy="51674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DE" i="1">
                              <a:latin typeface="Cambria Math" panose="02040503050406030204" pitchFamily="18" charset="0"/>
                              <a:ea typeface="Cambria Math" panose="02040503050406030204" pitchFamily="18" charset="0"/>
                            </a:rPr>
                            <m:t>𝜎</m:t>
                          </m:r>
                        </m:e>
                        <m:sub>
                          <m:r>
                            <a:rPr lang="en-US" i="1">
                              <a:latin typeface="Cambria Math" panose="02040503050406030204" pitchFamily="18" charset="0"/>
                              <a:ea typeface="Cambria Math" panose="02040503050406030204" pitchFamily="18" charset="0"/>
                            </a:rPr>
                            <m:t>𝑚𝑎𝑥</m:t>
                          </m:r>
                        </m:sub>
                      </m:sSub>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𝑀</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𝑧</m:t>
                              </m:r>
                            </m:e>
                            <m:sub>
                              <m:r>
                                <a:rPr lang="en-US" b="0" i="1" smtClean="0">
                                  <a:latin typeface="Cambria Math" panose="02040503050406030204" pitchFamily="18" charset="0"/>
                                  <a:ea typeface="Cambria Math" panose="02040503050406030204" pitchFamily="18" charset="0"/>
                                </a:rPr>
                                <m:t>𝑚𝑎𝑥</m:t>
                              </m:r>
                            </m:sub>
                          </m:sSub>
                        </m:num>
                        <m:den>
                          <m:r>
                            <a:rPr lang="en-US" b="0" i="1" smtClean="0">
                              <a:latin typeface="Cambria Math" panose="02040503050406030204" pitchFamily="18" charset="0"/>
                              <a:ea typeface="Cambria Math" panose="02040503050406030204" pitchFamily="18" charset="0"/>
                            </a:rPr>
                            <m:t>𝐼</m:t>
                          </m:r>
                        </m:den>
                      </m:f>
                    </m:oMath>
                  </m:oMathPara>
                </a14:m>
                <a:endParaRPr lang="en-DE" dirty="0"/>
              </a:p>
            </p:txBody>
          </p:sp>
        </mc:Choice>
        <mc:Fallback xmlns="">
          <p:sp>
            <p:nvSpPr>
              <p:cNvPr id="25631" name="TextBox 25630">
                <a:extLst>
                  <a:ext uri="{FF2B5EF4-FFF2-40B4-BE49-F238E27FC236}">
                    <a16:creationId xmlns:a16="http://schemas.microsoft.com/office/drawing/2014/main" id="{018C263A-23A1-4780-B847-81AF581E0CEA}"/>
                  </a:ext>
                </a:extLst>
              </p:cNvPr>
              <p:cNvSpPr txBox="1">
                <a:spLocks noRot="1" noChangeAspect="1" noMove="1" noResize="1" noEditPoints="1" noAdjustHandles="1" noChangeArrowheads="1" noChangeShapeType="1" noTextEdit="1"/>
              </p:cNvSpPr>
              <p:nvPr/>
            </p:nvSpPr>
            <p:spPr>
              <a:xfrm>
                <a:off x="2162705" y="5702363"/>
                <a:ext cx="1535164" cy="516745"/>
              </a:xfrm>
              <a:prstGeom prst="rect">
                <a:avLst/>
              </a:prstGeom>
              <a:blipFill>
                <a:blip r:embed="rId10"/>
                <a:stretch>
                  <a:fillRect/>
                </a:stretch>
              </a:blipFill>
            </p:spPr>
            <p:txBody>
              <a:bodyPr/>
              <a:lstStyle/>
              <a:p>
                <a:r>
                  <a:rPr lang="en-DE">
                    <a:noFill/>
                  </a:rPr>
                  <a:t> </a:t>
                </a:r>
              </a:p>
            </p:txBody>
          </p:sp>
        </mc:Fallback>
      </mc:AlternateContent>
      <p:grpSp>
        <p:nvGrpSpPr>
          <p:cNvPr id="71" name="Group 70">
            <a:extLst>
              <a:ext uri="{FF2B5EF4-FFF2-40B4-BE49-F238E27FC236}">
                <a16:creationId xmlns:a16="http://schemas.microsoft.com/office/drawing/2014/main" id="{B57AF593-79F1-4A20-BC12-BD999CE4D2E3}"/>
              </a:ext>
            </a:extLst>
          </p:cNvPr>
          <p:cNvGrpSpPr/>
          <p:nvPr/>
        </p:nvGrpSpPr>
        <p:grpSpPr>
          <a:xfrm>
            <a:off x="776173" y="1343241"/>
            <a:ext cx="406664" cy="817362"/>
            <a:chOff x="83290" y="2438532"/>
            <a:chExt cx="406664" cy="817362"/>
          </a:xfrm>
        </p:grpSpPr>
        <p:sp>
          <p:nvSpPr>
            <p:cNvPr id="72" name="TextBox 71">
              <a:extLst>
                <a:ext uri="{FF2B5EF4-FFF2-40B4-BE49-F238E27FC236}">
                  <a16:creationId xmlns:a16="http://schemas.microsoft.com/office/drawing/2014/main" id="{1A0FC34D-4159-433C-8910-0470D2DBF2F4}"/>
                </a:ext>
              </a:extLst>
            </p:cNvPr>
            <p:cNvSpPr txBox="1"/>
            <p:nvPr/>
          </p:nvSpPr>
          <p:spPr>
            <a:xfrm>
              <a:off x="83290" y="2438532"/>
              <a:ext cx="172499" cy="369332"/>
            </a:xfrm>
            <a:prstGeom prst="rect">
              <a:avLst/>
            </a:prstGeom>
            <a:noFill/>
          </p:spPr>
          <p:txBody>
            <a:bodyPr wrap="square" rtlCol="0">
              <a:spAutoFit/>
            </a:bodyPr>
            <a:lstStyle/>
            <a:p>
              <a:r>
                <a:rPr lang="en-GB"/>
                <a:t>z</a:t>
              </a:r>
            </a:p>
          </p:txBody>
        </p:sp>
        <p:grpSp>
          <p:nvGrpSpPr>
            <p:cNvPr id="73" name="Group 72">
              <a:extLst>
                <a:ext uri="{FF2B5EF4-FFF2-40B4-BE49-F238E27FC236}">
                  <a16:creationId xmlns:a16="http://schemas.microsoft.com/office/drawing/2014/main" id="{1A4E68CE-3109-4CC2-BC55-9A8088EC4F2B}"/>
                </a:ext>
              </a:extLst>
            </p:cNvPr>
            <p:cNvGrpSpPr/>
            <p:nvPr/>
          </p:nvGrpSpPr>
          <p:grpSpPr>
            <a:xfrm>
              <a:off x="83290" y="2670635"/>
              <a:ext cx="406664" cy="585259"/>
              <a:chOff x="83290" y="2670635"/>
              <a:chExt cx="406664" cy="585259"/>
            </a:xfrm>
          </p:grpSpPr>
          <p:cxnSp>
            <p:nvCxnSpPr>
              <p:cNvPr id="75" name="Straight Arrow Connector 74">
                <a:extLst>
                  <a:ext uri="{FF2B5EF4-FFF2-40B4-BE49-F238E27FC236}">
                    <a16:creationId xmlns:a16="http://schemas.microsoft.com/office/drawing/2014/main" id="{802967EA-77CE-490B-945B-F66E0CDFD478}"/>
                  </a:ext>
                </a:extLst>
              </p:cNvPr>
              <p:cNvCxnSpPr/>
              <p:nvPr/>
            </p:nvCxnSpPr>
            <p:spPr>
              <a:xfrm flipV="1">
                <a:off x="92358" y="2670635"/>
                <a:ext cx="0" cy="32293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6" name="Straight Arrow Connector 75">
                <a:extLst>
                  <a:ext uri="{FF2B5EF4-FFF2-40B4-BE49-F238E27FC236}">
                    <a16:creationId xmlns:a16="http://schemas.microsoft.com/office/drawing/2014/main" id="{5889CA2A-5826-4526-A6EB-B7F7FDF19FBA}"/>
                  </a:ext>
                </a:extLst>
              </p:cNvPr>
              <p:cNvCxnSpPr>
                <a:cxnSpLocks/>
              </p:cNvCxnSpPr>
              <p:nvPr/>
            </p:nvCxnSpPr>
            <p:spPr>
              <a:xfrm rot="5400000" flipV="1">
                <a:off x="244758" y="2823035"/>
                <a:ext cx="0" cy="32293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7" name="TextBox 76">
                <a:extLst>
                  <a:ext uri="{FF2B5EF4-FFF2-40B4-BE49-F238E27FC236}">
                    <a16:creationId xmlns:a16="http://schemas.microsoft.com/office/drawing/2014/main" id="{0C3208D3-99F6-45BC-82C0-0AD21B17CE8B}"/>
                  </a:ext>
                </a:extLst>
              </p:cNvPr>
              <p:cNvSpPr txBox="1"/>
              <p:nvPr/>
            </p:nvSpPr>
            <p:spPr>
              <a:xfrm>
                <a:off x="317455" y="2886562"/>
                <a:ext cx="172499" cy="369332"/>
              </a:xfrm>
              <a:prstGeom prst="rect">
                <a:avLst/>
              </a:prstGeom>
              <a:noFill/>
            </p:spPr>
            <p:txBody>
              <a:bodyPr wrap="square" rtlCol="0">
                <a:spAutoFit/>
              </a:bodyPr>
              <a:lstStyle/>
              <a:p>
                <a:r>
                  <a:rPr lang="en-GB"/>
                  <a:t>x</a:t>
                </a:r>
              </a:p>
            </p:txBody>
          </p:sp>
        </p:grpSp>
      </p:grpSp>
      <p:grpSp>
        <p:nvGrpSpPr>
          <p:cNvPr id="3" name="Group 2">
            <a:extLst>
              <a:ext uri="{FF2B5EF4-FFF2-40B4-BE49-F238E27FC236}">
                <a16:creationId xmlns:a16="http://schemas.microsoft.com/office/drawing/2014/main" id="{8F3A1004-A70E-4CE0-9A47-CC196ECB3AF5}"/>
              </a:ext>
            </a:extLst>
          </p:cNvPr>
          <p:cNvGrpSpPr/>
          <p:nvPr/>
        </p:nvGrpSpPr>
        <p:grpSpPr>
          <a:xfrm>
            <a:off x="1332813" y="882622"/>
            <a:ext cx="2306813" cy="778248"/>
            <a:chOff x="1113738" y="882622"/>
            <a:chExt cx="2306813" cy="778248"/>
          </a:xfrm>
        </p:grpSpPr>
        <p:sp>
          <p:nvSpPr>
            <p:cNvPr id="6" name="Arrow: Down 5">
              <a:extLst>
                <a:ext uri="{FF2B5EF4-FFF2-40B4-BE49-F238E27FC236}">
                  <a16:creationId xmlns:a16="http://schemas.microsoft.com/office/drawing/2014/main" id="{545CDE3D-C169-4607-846D-62BA09CB6070}"/>
                </a:ext>
              </a:extLst>
            </p:cNvPr>
            <p:cNvSpPr/>
            <p:nvPr/>
          </p:nvSpPr>
          <p:spPr>
            <a:xfrm>
              <a:off x="3128051" y="882622"/>
              <a:ext cx="292500" cy="429232"/>
            </a:xfrm>
            <a:prstGeom prst="down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9" name="Rectangle 98">
              <a:extLst>
                <a:ext uri="{FF2B5EF4-FFF2-40B4-BE49-F238E27FC236}">
                  <a16:creationId xmlns:a16="http://schemas.microsoft.com/office/drawing/2014/main" id="{7C72D4DE-D348-466F-BB58-00EAEF3C696E}"/>
                </a:ext>
              </a:extLst>
            </p:cNvPr>
            <p:cNvSpPr/>
            <p:nvPr/>
          </p:nvSpPr>
          <p:spPr>
            <a:xfrm>
              <a:off x="1368334" y="1314099"/>
              <a:ext cx="1944538" cy="1370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105" name="Group 104">
              <a:extLst>
                <a:ext uri="{FF2B5EF4-FFF2-40B4-BE49-F238E27FC236}">
                  <a16:creationId xmlns:a16="http://schemas.microsoft.com/office/drawing/2014/main" id="{0B4B885F-70F1-4D04-AB88-10EDFBEE3110}"/>
                </a:ext>
              </a:extLst>
            </p:cNvPr>
            <p:cNvGrpSpPr/>
            <p:nvPr/>
          </p:nvGrpSpPr>
          <p:grpSpPr>
            <a:xfrm rot="16200000" flipV="1">
              <a:off x="939685" y="1249664"/>
              <a:ext cx="585259" cy="237154"/>
              <a:chOff x="2628901" y="5562600"/>
              <a:chExt cx="1563521" cy="159842"/>
            </a:xfrm>
          </p:grpSpPr>
          <p:cxnSp>
            <p:nvCxnSpPr>
              <p:cNvPr id="106" name="Straight Connector 105">
                <a:extLst>
                  <a:ext uri="{FF2B5EF4-FFF2-40B4-BE49-F238E27FC236}">
                    <a16:creationId xmlns:a16="http://schemas.microsoft.com/office/drawing/2014/main" id="{137F9056-25E1-438D-B8B8-6CB9C63BEF79}"/>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7" name="Straight Connector 106">
                <a:extLst>
                  <a:ext uri="{FF2B5EF4-FFF2-40B4-BE49-F238E27FC236}">
                    <a16:creationId xmlns:a16="http://schemas.microsoft.com/office/drawing/2014/main" id="{8432B622-4EC8-4F06-90ED-1AF9119A5995}"/>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8" name="Straight Connector 107">
                <a:extLst>
                  <a:ext uri="{FF2B5EF4-FFF2-40B4-BE49-F238E27FC236}">
                    <a16:creationId xmlns:a16="http://schemas.microsoft.com/office/drawing/2014/main" id="{6DE4D770-24AD-441E-85E2-05155C54D5D7}"/>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a16="http://schemas.microsoft.com/office/drawing/2014/main" id="{D23D6821-F27B-4FC3-AFE6-3BA7CC83667B}"/>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14" name="Straight Connector 113">
                <a:extLst>
                  <a:ext uri="{FF2B5EF4-FFF2-40B4-BE49-F238E27FC236}">
                    <a16:creationId xmlns:a16="http://schemas.microsoft.com/office/drawing/2014/main" id="{282FA529-F200-4110-8E6E-B5C1BD4C8421}"/>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78" name="TextBox 77">
            <a:extLst>
              <a:ext uri="{FF2B5EF4-FFF2-40B4-BE49-F238E27FC236}">
                <a16:creationId xmlns:a16="http://schemas.microsoft.com/office/drawing/2014/main" id="{BF65F7F8-CDE8-4EDB-9413-8076633E1E88}"/>
              </a:ext>
            </a:extLst>
          </p:cNvPr>
          <p:cNvSpPr txBox="1"/>
          <p:nvPr/>
        </p:nvSpPr>
        <p:spPr>
          <a:xfrm>
            <a:off x="6537814" y="6004571"/>
            <a:ext cx="7069150" cy="307777"/>
          </a:xfrm>
          <a:prstGeom prst="rect">
            <a:avLst/>
          </a:prstGeom>
          <a:noFill/>
        </p:spPr>
        <p:txBody>
          <a:bodyPr wrap="square">
            <a:spAutoFit/>
          </a:bodyPr>
          <a:lstStyle/>
          <a:p>
            <a:r>
              <a:rPr lang="en-GB" sz="1400" dirty="0">
                <a:solidFill>
                  <a:schemeClr val="accent4">
                    <a:lumMod val="40000"/>
                    <a:lumOff val="60000"/>
                  </a:schemeClr>
                </a:solidFill>
                <a:hlinkClick r:id="rId11">
                  <a:extLst>
                    <a:ext uri="{A12FA001-AC4F-418D-AE19-62706E023703}">
                      <ahyp:hlinkClr xmlns:ahyp="http://schemas.microsoft.com/office/drawing/2018/hyperlinkcolor" val="tx"/>
                    </a:ext>
                  </a:extLst>
                </a:hlinkClick>
              </a:rPr>
              <a:t>Booklet: Useful Approximate Solutions for standard problems | Ansys</a:t>
            </a:r>
            <a:endParaRPr lang="en-GB" sz="1400" dirty="0">
              <a:solidFill>
                <a:schemeClr val="accent4">
                  <a:lumMod val="40000"/>
                  <a:lumOff val="60000"/>
                </a:schemeClr>
              </a:solidFill>
            </a:endParaRPr>
          </a:p>
        </p:txBody>
      </p:sp>
      <p:pic>
        <p:nvPicPr>
          <p:cNvPr id="80" name="Graphic 79" descr="Internet outline">
            <a:extLst>
              <a:ext uri="{FF2B5EF4-FFF2-40B4-BE49-F238E27FC236}">
                <a16:creationId xmlns:a16="http://schemas.microsoft.com/office/drawing/2014/main" id="{C1652BEA-0E5C-4BFB-A4C9-63D0077AA97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923781" y="5880928"/>
            <a:ext cx="555062" cy="555062"/>
          </a:xfrm>
          <a:prstGeom prst="rect">
            <a:avLst/>
          </a:prstGeom>
        </p:spPr>
      </p:pic>
      <p:sp>
        <p:nvSpPr>
          <p:cNvPr id="4" name="Slide Number Placeholder 3">
            <a:extLst>
              <a:ext uri="{FF2B5EF4-FFF2-40B4-BE49-F238E27FC236}">
                <a16:creationId xmlns:a16="http://schemas.microsoft.com/office/drawing/2014/main" id="{0884D527-4E99-404A-837F-294851A55E35}"/>
              </a:ext>
            </a:extLst>
          </p:cNvPr>
          <p:cNvSpPr>
            <a:spLocks noGrp="1"/>
          </p:cNvSpPr>
          <p:nvPr>
            <p:ph type="sldNum" sz="quarter" idx="11"/>
          </p:nvPr>
        </p:nvSpPr>
        <p:spPr/>
        <p:txBody>
          <a:bodyPr/>
          <a:lstStyle/>
          <a:p>
            <a:fld id="{F0D23093-2AB0-F74C-B865-1A12A15B650E}" type="slidenum">
              <a:rPr lang="en-US" smtClean="0"/>
              <a:pPr/>
              <a:t>14</a:t>
            </a:fld>
            <a:endParaRPr lang="en-US"/>
          </a:p>
        </p:txBody>
      </p:sp>
      <p:grpSp>
        <p:nvGrpSpPr>
          <p:cNvPr id="81" name="Group 80">
            <a:extLst>
              <a:ext uri="{FF2B5EF4-FFF2-40B4-BE49-F238E27FC236}">
                <a16:creationId xmlns:a16="http://schemas.microsoft.com/office/drawing/2014/main" id="{91E899A8-FA35-49EC-98E5-CFF2D91CD864}"/>
              </a:ext>
            </a:extLst>
          </p:cNvPr>
          <p:cNvGrpSpPr/>
          <p:nvPr/>
        </p:nvGrpSpPr>
        <p:grpSpPr>
          <a:xfrm>
            <a:off x="10799399" y="33170"/>
            <a:ext cx="1566000" cy="1060329"/>
            <a:chOff x="8141302" y="3175132"/>
            <a:chExt cx="1566000" cy="1060329"/>
          </a:xfrm>
        </p:grpSpPr>
        <p:grpSp>
          <p:nvGrpSpPr>
            <p:cNvPr id="82" name="Group 81">
              <a:extLst>
                <a:ext uri="{FF2B5EF4-FFF2-40B4-BE49-F238E27FC236}">
                  <a16:creationId xmlns:a16="http://schemas.microsoft.com/office/drawing/2014/main" id="{70D8FB09-2CA1-4B5D-B2AA-F419798F228E}"/>
                </a:ext>
              </a:extLst>
            </p:cNvPr>
            <p:cNvGrpSpPr/>
            <p:nvPr/>
          </p:nvGrpSpPr>
          <p:grpSpPr>
            <a:xfrm>
              <a:off x="8141302" y="3191461"/>
              <a:ext cx="1566000" cy="1044000"/>
              <a:chOff x="4868352" y="3713461"/>
              <a:chExt cx="1566000" cy="1044000"/>
            </a:xfrm>
          </p:grpSpPr>
          <p:graphicFrame>
            <p:nvGraphicFramePr>
              <p:cNvPr id="116" name="Diagram 115">
                <a:extLst>
                  <a:ext uri="{FF2B5EF4-FFF2-40B4-BE49-F238E27FC236}">
                    <a16:creationId xmlns:a16="http://schemas.microsoft.com/office/drawing/2014/main" id="{B6DCF414-D01F-4B21-9990-4EDBEF6D90F0}"/>
                  </a:ext>
                </a:extLst>
              </p:cNvPr>
              <p:cNvGraphicFramePr>
                <a:graphicFrameLocks noChangeAspect="1"/>
              </p:cNvGraphicFramePr>
              <p:nvPr>
                <p:extLst>
                  <p:ext uri="{D42A27DB-BD31-4B8C-83A1-F6EECF244321}">
                    <p14:modId xmlns:p14="http://schemas.microsoft.com/office/powerpoint/2010/main" val="3706470825"/>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
            <p:nvSpPr>
              <p:cNvPr id="118" name="TextBox 117">
                <a:extLst>
                  <a:ext uri="{FF2B5EF4-FFF2-40B4-BE49-F238E27FC236}">
                    <a16:creationId xmlns:a16="http://schemas.microsoft.com/office/drawing/2014/main" id="{47C7384A-E80C-47F9-9001-0DC407C25EDB}"/>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119" name="TextBox 118">
                <a:extLst>
                  <a:ext uri="{FF2B5EF4-FFF2-40B4-BE49-F238E27FC236}">
                    <a16:creationId xmlns:a16="http://schemas.microsoft.com/office/drawing/2014/main" id="{07C837A7-B530-4680-8020-D5DA66930F83}"/>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120" name="TextBox 119">
                <a:extLst>
                  <a:ext uri="{FF2B5EF4-FFF2-40B4-BE49-F238E27FC236}">
                    <a16:creationId xmlns:a16="http://schemas.microsoft.com/office/drawing/2014/main" id="{10E3BE7B-9C9C-4E93-A0FB-5D6D8CC30F58}"/>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125" name="TextBox 124">
                <a:extLst>
                  <a:ext uri="{FF2B5EF4-FFF2-40B4-BE49-F238E27FC236}">
                    <a16:creationId xmlns:a16="http://schemas.microsoft.com/office/drawing/2014/main" id="{5E353780-5BCC-4724-A30E-6C58C00446B5}"/>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126" name="TextBox 125">
                <a:extLst>
                  <a:ext uri="{FF2B5EF4-FFF2-40B4-BE49-F238E27FC236}">
                    <a16:creationId xmlns:a16="http://schemas.microsoft.com/office/drawing/2014/main" id="{6F69C2BB-243D-40A8-8458-226CBD45AF88}"/>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115" name="Partial Circle 114">
              <a:extLst>
                <a:ext uri="{FF2B5EF4-FFF2-40B4-BE49-F238E27FC236}">
                  <a16:creationId xmlns:a16="http://schemas.microsoft.com/office/drawing/2014/main" id="{409025F2-3F1C-4FD9-AE4E-519613B669AF}"/>
                </a:ext>
              </a:extLst>
            </p:cNvPr>
            <p:cNvSpPr>
              <a:spLocks noChangeAspect="1"/>
            </p:cNvSpPr>
            <p:nvPr/>
          </p:nvSpPr>
          <p:spPr>
            <a:xfrm>
              <a:off x="8420112" y="3175132"/>
              <a:ext cx="1044000" cy="1044000"/>
            </a:xfrm>
            <a:prstGeom prst="pie">
              <a:avLst>
                <a:gd name="adj1" fmla="val 3506318"/>
                <a:gd name="adj2" fmla="val 20682191"/>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8802898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6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6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6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9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63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2" grpId="0"/>
      <p:bldP spid="25613" grpId="0"/>
      <p:bldP spid="25614" grpId="0" animBg="1"/>
      <p:bldP spid="84" grpId="0"/>
      <p:bldP spid="85" grpId="0"/>
      <p:bldP spid="89" grpId="0"/>
      <p:bldP spid="90" grpId="0"/>
      <p:bldP spid="91" grpId="0"/>
      <p:bldP spid="123" grpId="0"/>
      <p:bldP spid="124" grpId="0"/>
      <p:bldP spid="25631" grpId="0"/>
      <p:bldP spid="7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6"/>
          <p:cNvSpPr>
            <a:spLocks noGrp="1" noChangeArrowheads="1"/>
          </p:cNvSpPr>
          <p:nvPr>
            <p:ph type="title"/>
          </p:nvPr>
        </p:nvSpPr>
        <p:spPr>
          <a:ln w="9525"/>
        </p:spPr>
        <p:txBody>
          <a:bodyPr/>
          <a:lstStyle/>
          <a:p>
            <a:pPr>
              <a:spcBef>
                <a:spcPct val="50000"/>
              </a:spcBef>
              <a:spcAft>
                <a:spcPct val="20000"/>
              </a:spcAft>
              <a:buClr>
                <a:srgbClr val="FFB71B"/>
              </a:buClr>
              <a:buSzPct val="100000"/>
            </a:pPr>
            <a:r>
              <a:rPr lang="en-GB" sz="3200">
                <a:latin typeface="+mn-lt"/>
              </a:rPr>
              <a:t>Case study: Cantilever Beam Analytical Solution</a:t>
            </a:r>
          </a:p>
        </p:txBody>
      </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E2D04C5F-C514-4CE6-887D-DE4F404CB44F}"/>
                  </a:ext>
                </a:extLst>
              </p:cNvPr>
              <p:cNvSpPr txBox="1"/>
              <p:nvPr/>
            </p:nvSpPr>
            <p:spPr>
              <a:xfrm>
                <a:off x="5900789" y="4094910"/>
                <a:ext cx="3088025" cy="55579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latin typeface="Cambria Math" panose="02040503050406030204" pitchFamily="18" charset="0"/>
                              <a:ea typeface="Cambria Math" panose="02040503050406030204" pitchFamily="18" charset="0"/>
                            </a:rPr>
                          </m:ctrlPr>
                        </m:sSubPr>
                        <m:e>
                          <m:r>
                            <a:rPr lang="en-DE" i="1">
                              <a:latin typeface="Cambria Math" panose="02040503050406030204" pitchFamily="18" charset="0"/>
                              <a:ea typeface="Cambria Math" panose="02040503050406030204" pitchFamily="18" charset="0"/>
                            </a:rPr>
                            <m:t>𝛿</m:t>
                          </m:r>
                        </m:e>
                        <m:sub>
                          <m:func>
                            <m:funcPr>
                              <m:ctrlPr>
                                <a:rPr lang="en-US" b="0" i="1" smtClean="0">
                                  <a:latin typeface="Cambria Math" panose="02040503050406030204" pitchFamily="18" charset="0"/>
                                  <a:ea typeface="Cambria Math" panose="02040503050406030204" pitchFamily="18" charset="0"/>
                                </a:rPr>
                              </m:ctrlPr>
                            </m:funcPr>
                            <m:fName>
                              <m:r>
                                <m:rPr>
                                  <m:sty m:val="p"/>
                                </m:rPr>
                                <a:rPr lang="en-US" b="0" i="0" smtClean="0">
                                  <a:latin typeface="Cambria Math" panose="02040503050406030204" pitchFamily="18" charset="0"/>
                                  <a:ea typeface="Cambria Math" panose="02040503050406030204" pitchFamily="18" charset="0"/>
                                </a:rPr>
                                <m:t>max</m:t>
                              </m:r>
                            </m:fName>
                            <m:e>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𝐿</m:t>
                              </m:r>
                            </m:e>
                          </m:func>
                        </m:sub>
                      </m:sSub>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𝐹</m:t>
                          </m:r>
                          <m:sSup>
                            <m:sSupPr>
                              <m:ctrlPr>
                                <a:rPr lang="en-US" i="1">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𝐿</m:t>
                              </m:r>
                            </m:e>
                            <m:sup>
                              <m:r>
                                <a:rPr lang="en-US" b="0" i="1" smtClean="0">
                                  <a:latin typeface="Cambria Math" panose="02040503050406030204" pitchFamily="18" charset="0"/>
                                  <a:ea typeface="Cambria Math" panose="02040503050406030204" pitchFamily="18" charset="0"/>
                                </a:rPr>
                                <m:t>3</m:t>
                              </m:r>
                            </m:sup>
                          </m:sSup>
                        </m:num>
                        <m:den>
                          <m:r>
                            <a:rPr lang="en-US" b="0" i="1" smtClean="0">
                              <a:latin typeface="Cambria Math" panose="02040503050406030204" pitchFamily="18" charset="0"/>
                              <a:ea typeface="Cambria Math" panose="02040503050406030204" pitchFamily="18" charset="0"/>
                            </a:rPr>
                            <m:t>3</m:t>
                          </m:r>
                          <m:r>
                            <a:rPr lang="en-US" b="0" i="1" smtClean="0">
                              <a:latin typeface="Cambria Math" panose="02040503050406030204" pitchFamily="18" charset="0"/>
                              <a:ea typeface="Cambria Math" panose="02040503050406030204" pitchFamily="18" charset="0"/>
                            </a:rPr>
                            <m:t>𝐸𝐼</m:t>
                          </m:r>
                        </m:den>
                      </m:f>
                      <m:r>
                        <a:rPr lang="en-US" b="0" i="1" smtClean="0">
                          <a:latin typeface="Cambria Math" panose="02040503050406030204" pitchFamily="18" charset="0"/>
                          <a:ea typeface="Cambria Math" panose="02040503050406030204" pitchFamily="18" charset="0"/>
                        </a:rPr>
                        <m:t>=2.38 </m:t>
                      </m:r>
                      <m:r>
                        <a:rPr lang="en-US" b="0" i="1" smtClean="0">
                          <a:latin typeface="Cambria Math" panose="02040503050406030204" pitchFamily="18" charset="0"/>
                          <a:ea typeface="Cambria Math" panose="02040503050406030204" pitchFamily="18" charset="0"/>
                        </a:rPr>
                        <m:t>𝑚𝑚</m:t>
                      </m:r>
                    </m:oMath>
                  </m:oMathPara>
                </a14:m>
                <a:endParaRPr lang="en-DE"/>
              </a:p>
            </p:txBody>
          </p:sp>
        </mc:Choice>
        <mc:Fallback xmlns="">
          <p:sp>
            <p:nvSpPr>
              <p:cNvPr id="20" name="TextBox 19">
                <a:extLst>
                  <a:ext uri="{FF2B5EF4-FFF2-40B4-BE49-F238E27FC236}">
                    <a16:creationId xmlns:a16="http://schemas.microsoft.com/office/drawing/2014/main" id="{E2D04C5F-C514-4CE6-887D-DE4F404CB44F}"/>
                  </a:ext>
                </a:extLst>
              </p:cNvPr>
              <p:cNvSpPr txBox="1">
                <a:spLocks noRot="1" noChangeAspect="1" noMove="1" noResize="1" noEditPoints="1" noAdjustHandles="1" noChangeArrowheads="1" noChangeShapeType="1" noTextEdit="1"/>
              </p:cNvSpPr>
              <p:nvPr/>
            </p:nvSpPr>
            <p:spPr>
              <a:xfrm>
                <a:off x="5900789" y="4094910"/>
                <a:ext cx="3088025" cy="555793"/>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Box 20">
                <a:extLst>
                  <a:ext uri="{FF2B5EF4-FFF2-40B4-BE49-F238E27FC236}">
                    <a16:creationId xmlns:a16="http://schemas.microsoft.com/office/drawing/2014/main" id="{B1F6566C-725F-4ACE-A095-A79AACEE125C}"/>
                  </a:ext>
                </a:extLst>
              </p:cNvPr>
              <p:cNvSpPr txBox="1"/>
              <p:nvPr/>
            </p:nvSpPr>
            <p:spPr>
              <a:xfrm>
                <a:off x="5906623" y="5010458"/>
                <a:ext cx="3061736" cy="51674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DE" i="1">
                              <a:latin typeface="Cambria Math" panose="02040503050406030204" pitchFamily="18" charset="0"/>
                              <a:ea typeface="Cambria Math" panose="02040503050406030204" pitchFamily="18" charset="0"/>
                            </a:rPr>
                            <m:t>𝜎</m:t>
                          </m:r>
                        </m:e>
                        <m:sub>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𝑚𝑎𝑥</m:t>
                          </m:r>
                        </m:sub>
                      </m:sSub>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𝑀</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𝑧</m:t>
                              </m:r>
                            </m:e>
                            <m:sub>
                              <m:r>
                                <a:rPr lang="en-US" b="0" i="1" smtClean="0">
                                  <a:latin typeface="Cambria Math" panose="02040503050406030204" pitchFamily="18" charset="0"/>
                                  <a:ea typeface="Cambria Math" panose="02040503050406030204" pitchFamily="18" charset="0"/>
                                </a:rPr>
                                <m:t>𝑚𝑎𝑥</m:t>
                              </m:r>
                            </m:sub>
                          </m:sSub>
                        </m:num>
                        <m:den>
                          <m:r>
                            <a:rPr lang="en-US" b="0" i="1" smtClean="0">
                              <a:latin typeface="Cambria Math" panose="02040503050406030204" pitchFamily="18" charset="0"/>
                              <a:ea typeface="Cambria Math" panose="02040503050406030204" pitchFamily="18" charset="0"/>
                            </a:rPr>
                            <m:t>𝐼</m:t>
                          </m:r>
                        </m:den>
                      </m:f>
                      <m:r>
                        <a:rPr lang="en-US" b="0" i="1" smtClean="0">
                          <a:latin typeface="Cambria Math" panose="02040503050406030204" pitchFamily="18" charset="0"/>
                          <a:ea typeface="Cambria Math" panose="02040503050406030204" pitchFamily="18" charset="0"/>
                        </a:rPr>
                        <m:t>=18.75 </m:t>
                      </m:r>
                      <m:r>
                        <a:rPr lang="en-US" b="0" i="1" smtClean="0">
                          <a:latin typeface="Cambria Math" panose="02040503050406030204" pitchFamily="18" charset="0"/>
                          <a:ea typeface="Cambria Math" panose="02040503050406030204" pitchFamily="18" charset="0"/>
                        </a:rPr>
                        <m:t>𝑀𝑃𝑎</m:t>
                      </m:r>
                    </m:oMath>
                  </m:oMathPara>
                </a14:m>
                <a:endParaRPr lang="en-DE" dirty="0"/>
              </a:p>
            </p:txBody>
          </p:sp>
        </mc:Choice>
        <mc:Fallback xmlns="">
          <p:sp>
            <p:nvSpPr>
              <p:cNvPr id="21" name="TextBox 20">
                <a:extLst>
                  <a:ext uri="{FF2B5EF4-FFF2-40B4-BE49-F238E27FC236}">
                    <a16:creationId xmlns:a16="http://schemas.microsoft.com/office/drawing/2014/main" id="{B1F6566C-725F-4ACE-A095-A79AACEE125C}"/>
                  </a:ext>
                </a:extLst>
              </p:cNvPr>
              <p:cNvSpPr txBox="1">
                <a:spLocks noRot="1" noChangeAspect="1" noMove="1" noResize="1" noEditPoints="1" noAdjustHandles="1" noChangeArrowheads="1" noChangeShapeType="1" noTextEdit="1"/>
              </p:cNvSpPr>
              <p:nvPr/>
            </p:nvSpPr>
            <p:spPr>
              <a:xfrm>
                <a:off x="5906623" y="5010458"/>
                <a:ext cx="3061736" cy="516745"/>
              </a:xfrm>
              <a:prstGeom prst="rect">
                <a:avLst/>
              </a:prstGeom>
              <a:blipFill>
                <a:blip r:embed="rId4"/>
                <a:stretch>
                  <a:fillRect/>
                </a:stretch>
              </a:blipFill>
            </p:spPr>
            <p:txBody>
              <a:bodyPr/>
              <a:lstStyle/>
              <a:p>
                <a:r>
                  <a:rPr lang="en-DE">
                    <a:noFill/>
                  </a:rPr>
                  <a:t> </a:t>
                </a:r>
              </a:p>
            </p:txBody>
          </p:sp>
        </mc:Fallback>
      </mc:AlternateContent>
      <mc:AlternateContent xmlns:mc="http://schemas.openxmlformats.org/markup-compatibility/2006" xmlns:a14="http://schemas.microsoft.com/office/drawing/2010/main">
        <mc:Choice Requires="a14">
          <p:sp>
            <p:nvSpPr>
              <p:cNvPr id="39" name="TextBox 38">
                <a:extLst>
                  <a:ext uri="{FF2B5EF4-FFF2-40B4-BE49-F238E27FC236}">
                    <a16:creationId xmlns:a16="http://schemas.microsoft.com/office/drawing/2014/main" id="{AE38207B-B1AA-4484-920D-1C5551A2EE4F}"/>
                  </a:ext>
                </a:extLst>
              </p:cNvPr>
              <p:cNvSpPr txBox="1"/>
              <p:nvPr/>
            </p:nvSpPr>
            <p:spPr>
              <a:xfrm>
                <a:off x="3240717" y="3429000"/>
                <a:ext cx="1613775" cy="2077492"/>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𝐸</m:t>
                      </m:r>
                      <m:r>
                        <a:rPr lang="en-US" b="0" i="1" smtClean="0">
                          <a:latin typeface="Cambria Math" panose="02040503050406030204" pitchFamily="18" charset="0"/>
                          <a:ea typeface="Cambria Math" panose="02040503050406030204" pitchFamily="18" charset="0"/>
                        </a:rPr>
                        <m:t>=210 </m:t>
                      </m:r>
                      <m:r>
                        <a:rPr lang="en-US" b="0" i="1" smtClean="0">
                          <a:latin typeface="Cambria Math" panose="02040503050406030204" pitchFamily="18" charset="0"/>
                          <a:ea typeface="Cambria Math" panose="02040503050406030204" pitchFamily="18" charset="0"/>
                        </a:rPr>
                        <m:t>𝐺𝑃𝑎</m:t>
                      </m:r>
                      <m:r>
                        <a:rPr lang="en-US" b="0" i="1" smtClean="0">
                          <a:latin typeface="Cambria Math" panose="02040503050406030204" pitchFamily="18" charset="0"/>
                          <a:ea typeface="Cambria Math" panose="02040503050406030204" pitchFamily="18" charset="0"/>
                        </a:rPr>
                        <m:t>;</m:t>
                      </m:r>
                    </m:oMath>
                  </m:oMathPara>
                </a14:m>
                <a:endParaRPr lang="en-GB" b="0" i="1" dirty="0">
                  <a:latin typeface="Cambria Math" panose="02040503050406030204" pitchFamily="18" charset="0"/>
                  <a:ea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𝐿</m:t>
                      </m:r>
                      <m:r>
                        <a:rPr lang="en-US" b="0" i="1" smtClean="0">
                          <a:latin typeface="Cambria Math" panose="02040503050406030204" pitchFamily="18" charset="0"/>
                          <a:ea typeface="Cambria Math" panose="02040503050406030204" pitchFamily="18" charset="0"/>
                        </a:rPr>
                        <m:t>=4000 </m:t>
                      </m:r>
                      <m:r>
                        <a:rPr lang="en-US" b="0" i="1" smtClean="0">
                          <a:latin typeface="Cambria Math" panose="02040503050406030204" pitchFamily="18" charset="0"/>
                          <a:ea typeface="Cambria Math" panose="02040503050406030204" pitchFamily="18" charset="0"/>
                        </a:rPr>
                        <m:t>𝑚𝑚</m:t>
                      </m:r>
                      <m:r>
                        <a:rPr lang="en-US" b="0" i="1" smtClean="0">
                          <a:latin typeface="Cambria Math" panose="02040503050406030204" pitchFamily="18" charset="0"/>
                          <a:ea typeface="Cambria Math" panose="02040503050406030204" pitchFamily="18" charset="0"/>
                        </a:rPr>
                        <m:t>;</m:t>
                      </m:r>
                    </m:oMath>
                  </m:oMathPara>
                </a14:m>
                <a:endParaRPr lang="en-GB" b="0" i="1" dirty="0">
                  <a:latin typeface="Cambria Math" panose="02040503050406030204" pitchFamily="18" charset="0"/>
                  <a:ea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𝑏</m:t>
                      </m:r>
                      <m:r>
                        <a:rPr lang="en-US" b="0" i="1" smtClean="0">
                          <a:latin typeface="Cambria Math" panose="02040503050406030204" pitchFamily="18" charset="0"/>
                          <a:ea typeface="Cambria Math" panose="02040503050406030204" pitchFamily="18" charset="0"/>
                        </a:rPr>
                        <m:t>=400</m:t>
                      </m:r>
                      <m:r>
                        <a:rPr lang="en-US" b="0" i="1" smtClean="0">
                          <a:latin typeface="Cambria Math" panose="02040503050406030204" pitchFamily="18" charset="0"/>
                          <a:ea typeface="Cambria Math" panose="02040503050406030204" pitchFamily="18" charset="0"/>
                        </a:rPr>
                        <m:t>𝑚𝑚</m:t>
                      </m:r>
                      <m:r>
                        <a:rPr lang="en-US" b="0" i="1" smtClean="0">
                          <a:latin typeface="Cambria Math" panose="02040503050406030204" pitchFamily="18" charset="0"/>
                          <a:ea typeface="Cambria Math" panose="02040503050406030204" pitchFamily="18" charset="0"/>
                        </a:rPr>
                        <m:t>;</m:t>
                      </m:r>
                    </m:oMath>
                  </m:oMathPara>
                </a14:m>
                <a:endParaRPr lang="en-GB" b="0" i="1" dirty="0">
                  <a:latin typeface="Cambria Math" panose="02040503050406030204" pitchFamily="18" charset="0"/>
                  <a:ea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h</m:t>
                      </m:r>
                      <m:r>
                        <a:rPr lang="en-US" b="0" i="1" smtClean="0">
                          <a:latin typeface="Cambria Math" panose="02040503050406030204" pitchFamily="18" charset="0"/>
                          <a:ea typeface="Cambria Math" panose="02040503050406030204" pitchFamily="18" charset="0"/>
                        </a:rPr>
                        <m:t>=400</m:t>
                      </m:r>
                      <m:r>
                        <a:rPr lang="en-US" b="0" i="1" smtClean="0">
                          <a:latin typeface="Cambria Math" panose="02040503050406030204" pitchFamily="18" charset="0"/>
                          <a:ea typeface="Cambria Math" panose="02040503050406030204" pitchFamily="18" charset="0"/>
                        </a:rPr>
                        <m:t>𝑚𝑚</m:t>
                      </m:r>
                      <m:r>
                        <a:rPr lang="en-US" b="0" i="1" smtClean="0">
                          <a:latin typeface="Cambria Math" panose="02040503050406030204" pitchFamily="18" charset="0"/>
                          <a:ea typeface="Cambria Math" panose="02040503050406030204" pitchFamily="18" charset="0"/>
                        </a:rPr>
                        <m:t>; </m:t>
                      </m:r>
                    </m:oMath>
                  </m:oMathPara>
                </a14:m>
                <a:endParaRPr lang="en-GB" b="0" i="1" dirty="0">
                  <a:latin typeface="Cambria Math" panose="02040503050406030204" pitchFamily="18" charset="0"/>
                  <a:ea typeface="Cambria Math" panose="02040503050406030204" pitchFamily="18" charset="0"/>
                </a:endParaRPr>
              </a:p>
              <a:p>
                <a:pPr>
                  <a:lnSpc>
                    <a:spcPct val="150000"/>
                  </a:lnSpc>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𝑧</m:t>
                          </m:r>
                        </m:e>
                        <m:sub>
                          <m:r>
                            <a:rPr lang="en-US" b="0" i="1" smtClean="0">
                              <a:latin typeface="Cambria Math" panose="02040503050406030204" pitchFamily="18" charset="0"/>
                              <a:ea typeface="Cambria Math" panose="02040503050406030204" pitchFamily="18" charset="0"/>
                            </a:rPr>
                            <m:t>𝑚𝑎𝑥</m:t>
                          </m:r>
                        </m:sub>
                      </m:sSub>
                      <m:r>
                        <a:rPr lang="en-US" b="0" i="1" smtClean="0">
                          <a:latin typeface="Cambria Math" panose="02040503050406030204" pitchFamily="18" charset="0"/>
                          <a:ea typeface="Cambria Math" panose="02040503050406030204" pitchFamily="18" charset="0"/>
                        </a:rPr>
                        <m:t>=200</m:t>
                      </m:r>
                      <m:r>
                        <a:rPr lang="en-US" b="0" i="1" smtClean="0">
                          <a:latin typeface="Cambria Math" panose="02040503050406030204" pitchFamily="18" charset="0"/>
                          <a:ea typeface="Cambria Math" panose="02040503050406030204" pitchFamily="18" charset="0"/>
                        </a:rPr>
                        <m:t>𝑚𝑚</m:t>
                      </m:r>
                    </m:oMath>
                  </m:oMathPara>
                </a14:m>
                <a:endParaRPr lang="en-DE" dirty="0"/>
              </a:p>
            </p:txBody>
          </p:sp>
        </mc:Choice>
        <mc:Fallback xmlns="">
          <p:sp>
            <p:nvSpPr>
              <p:cNvPr id="39" name="TextBox 38">
                <a:extLst>
                  <a:ext uri="{FF2B5EF4-FFF2-40B4-BE49-F238E27FC236}">
                    <a16:creationId xmlns:a16="http://schemas.microsoft.com/office/drawing/2014/main" id="{AE38207B-B1AA-4484-920D-1C5551A2EE4F}"/>
                  </a:ext>
                </a:extLst>
              </p:cNvPr>
              <p:cNvSpPr txBox="1">
                <a:spLocks noRot="1" noChangeAspect="1" noMove="1" noResize="1" noEditPoints="1" noAdjustHandles="1" noChangeArrowheads="1" noChangeShapeType="1" noTextEdit="1"/>
              </p:cNvSpPr>
              <p:nvPr/>
            </p:nvSpPr>
            <p:spPr>
              <a:xfrm>
                <a:off x="3240717" y="3429000"/>
                <a:ext cx="1613775" cy="2077492"/>
              </a:xfrm>
              <a:prstGeom prst="rect">
                <a:avLst/>
              </a:prstGeom>
              <a:blipFill>
                <a:blip r:embed="rId5"/>
                <a:stretch>
                  <a:fillRect/>
                </a:stretch>
              </a:blipFill>
            </p:spPr>
            <p:txBody>
              <a:bodyPr/>
              <a:lstStyle/>
              <a:p>
                <a:r>
                  <a:rPr lang="en-DE">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5B398253-6AB5-4AF3-9C8D-FC1E584C803C}"/>
                  </a:ext>
                </a:extLst>
              </p:cNvPr>
              <p:cNvSpPr txBox="1"/>
              <p:nvPr/>
            </p:nvSpPr>
            <p:spPr>
              <a:xfrm>
                <a:off x="5909156" y="3483234"/>
                <a:ext cx="2916504"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𝐼</m:t>
                      </m:r>
                      <m:r>
                        <a:rPr lang="en-US" b="0" i="1" smtClean="0">
                          <a:latin typeface="Cambria Math" panose="02040503050406030204" pitchFamily="18" charset="0"/>
                        </a:rPr>
                        <m:t>= </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𝑏h</m:t>
                              </m:r>
                            </m:e>
                            <m:sup>
                              <m:r>
                                <a:rPr lang="en-US" b="0" i="1" smtClean="0">
                                  <a:latin typeface="Cambria Math" panose="02040503050406030204" pitchFamily="18" charset="0"/>
                                </a:rPr>
                                <m:t>3</m:t>
                              </m:r>
                            </m:sup>
                          </m:sSup>
                        </m:num>
                        <m:den>
                          <m:r>
                            <a:rPr lang="en-US" b="0" i="1" smtClean="0">
                              <a:latin typeface="Cambria Math" panose="02040503050406030204" pitchFamily="18" charset="0"/>
                            </a:rPr>
                            <m:t>12</m:t>
                          </m:r>
                        </m:den>
                      </m:f>
                      <m:r>
                        <a:rPr lang="en-US" b="0" i="1" smtClean="0">
                          <a:latin typeface="Cambria Math" panose="02040503050406030204" pitchFamily="18" charset="0"/>
                        </a:rPr>
                        <m:t>=21.33</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8</m:t>
                          </m:r>
                        </m:sup>
                      </m:sSup>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𝑚𝑚</m:t>
                          </m:r>
                        </m:e>
                        <m:sup>
                          <m:r>
                            <a:rPr lang="en-US" b="0" i="1" smtClean="0">
                              <a:latin typeface="Cambria Math" panose="02040503050406030204" pitchFamily="18" charset="0"/>
                              <a:ea typeface="Cambria Math" panose="02040503050406030204" pitchFamily="18" charset="0"/>
                            </a:rPr>
                            <m:t>4</m:t>
                          </m:r>
                        </m:sup>
                      </m:sSup>
                    </m:oMath>
                  </m:oMathPara>
                </a14:m>
                <a:endParaRPr lang="en-DE"/>
              </a:p>
            </p:txBody>
          </p:sp>
        </mc:Choice>
        <mc:Fallback xmlns="">
          <p:sp>
            <p:nvSpPr>
              <p:cNvPr id="2" name="TextBox 1">
                <a:extLst>
                  <a:ext uri="{FF2B5EF4-FFF2-40B4-BE49-F238E27FC236}">
                    <a16:creationId xmlns:a16="http://schemas.microsoft.com/office/drawing/2014/main" id="{5B398253-6AB5-4AF3-9C8D-FC1E584C803C}"/>
                  </a:ext>
                </a:extLst>
              </p:cNvPr>
              <p:cNvSpPr txBox="1">
                <a:spLocks noRot="1" noChangeAspect="1" noMove="1" noResize="1" noEditPoints="1" noAdjustHandles="1" noChangeArrowheads="1" noChangeShapeType="1" noTextEdit="1"/>
              </p:cNvSpPr>
              <p:nvPr/>
            </p:nvSpPr>
            <p:spPr>
              <a:xfrm>
                <a:off x="5909156" y="3483234"/>
                <a:ext cx="2916504" cy="553998"/>
              </a:xfrm>
              <a:prstGeom prst="rect">
                <a:avLst/>
              </a:prstGeom>
              <a:blipFill>
                <a:blip r:embed="rId6"/>
                <a:stretch>
                  <a:fillRect/>
                </a:stretch>
              </a:blipFill>
            </p:spPr>
            <p:txBody>
              <a:bodyPr/>
              <a:lstStyle/>
              <a:p>
                <a:r>
                  <a:rPr lang="en-US">
                    <a:noFill/>
                  </a:rPr>
                  <a:t> </a:t>
                </a:r>
              </a:p>
            </p:txBody>
          </p:sp>
        </mc:Fallback>
      </mc:AlternateContent>
      <p:pic>
        <p:nvPicPr>
          <p:cNvPr id="3" name="Picture 2">
            <a:extLst>
              <a:ext uri="{FF2B5EF4-FFF2-40B4-BE49-F238E27FC236}">
                <a16:creationId xmlns:a16="http://schemas.microsoft.com/office/drawing/2014/main" id="{C4B78975-28A5-4021-9517-5BF191EE17F4}"/>
              </a:ext>
            </a:extLst>
          </p:cNvPr>
          <p:cNvPicPr>
            <a:picLocks noChangeAspect="1"/>
          </p:cNvPicPr>
          <p:nvPr/>
        </p:nvPicPr>
        <p:blipFill>
          <a:blip r:embed="rId7"/>
          <a:stretch>
            <a:fillRect/>
          </a:stretch>
        </p:blipFill>
        <p:spPr>
          <a:xfrm>
            <a:off x="3356080" y="1291961"/>
            <a:ext cx="5863190" cy="1737536"/>
          </a:xfrm>
          <a:prstGeom prst="rect">
            <a:avLst/>
          </a:prstGeom>
        </p:spPr>
      </p:pic>
      <p:sp>
        <p:nvSpPr>
          <p:cNvPr id="4" name="Slide Number Placeholder 3">
            <a:extLst>
              <a:ext uri="{FF2B5EF4-FFF2-40B4-BE49-F238E27FC236}">
                <a16:creationId xmlns:a16="http://schemas.microsoft.com/office/drawing/2014/main" id="{9CB24CA3-BF36-4788-A436-79DAB0553818}"/>
              </a:ext>
            </a:extLst>
          </p:cNvPr>
          <p:cNvSpPr>
            <a:spLocks noGrp="1"/>
          </p:cNvSpPr>
          <p:nvPr>
            <p:ph type="sldNum" sz="quarter" idx="11"/>
          </p:nvPr>
        </p:nvSpPr>
        <p:spPr/>
        <p:txBody>
          <a:bodyPr/>
          <a:lstStyle/>
          <a:p>
            <a:fld id="{F0D23093-2AB0-F74C-B865-1A12A15B650E}" type="slidenum">
              <a:rPr lang="en-US" smtClean="0"/>
              <a:pPr/>
              <a:t>15</a:t>
            </a:fld>
            <a:endParaRPr lang="en-US"/>
          </a:p>
        </p:txBody>
      </p:sp>
      <p:cxnSp>
        <p:nvCxnSpPr>
          <p:cNvPr id="9" name="Straight Connector 8">
            <a:extLst>
              <a:ext uri="{FF2B5EF4-FFF2-40B4-BE49-F238E27FC236}">
                <a16:creationId xmlns:a16="http://schemas.microsoft.com/office/drawing/2014/main" id="{2FD067CC-9850-499E-B9F6-85419D1B5152}"/>
              </a:ext>
            </a:extLst>
          </p:cNvPr>
          <p:cNvCxnSpPr>
            <a:cxnSpLocks/>
          </p:cNvCxnSpPr>
          <p:nvPr/>
        </p:nvCxnSpPr>
        <p:spPr>
          <a:xfrm>
            <a:off x="7685903" y="2446638"/>
            <a:ext cx="70021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F33E0364-29CD-4D67-87E9-F953D9DFED07}"/>
              </a:ext>
            </a:extLst>
          </p:cNvPr>
          <p:cNvSpPr/>
          <p:nvPr/>
        </p:nvSpPr>
        <p:spPr>
          <a:xfrm>
            <a:off x="9382492" y="2277762"/>
            <a:ext cx="997184" cy="337752"/>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ysClr val="windowText" lastClr="000000"/>
                </a:solidFill>
              </a:rPr>
              <a:t>Neutral axis</a:t>
            </a:r>
            <a:endParaRPr lang="en-DE" sz="1200">
              <a:solidFill>
                <a:sysClr val="windowText" lastClr="000000"/>
              </a:solidFill>
            </a:endParaRPr>
          </a:p>
        </p:txBody>
      </p:sp>
      <p:grpSp>
        <p:nvGrpSpPr>
          <p:cNvPr id="22" name="Group 21">
            <a:extLst>
              <a:ext uri="{FF2B5EF4-FFF2-40B4-BE49-F238E27FC236}">
                <a16:creationId xmlns:a16="http://schemas.microsoft.com/office/drawing/2014/main" id="{CA681837-7E4D-49EB-AD16-91AADD895A2F}"/>
              </a:ext>
            </a:extLst>
          </p:cNvPr>
          <p:cNvGrpSpPr/>
          <p:nvPr/>
        </p:nvGrpSpPr>
        <p:grpSpPr>
          <a:xfrm>
            <a:off x="10799399" y="33170"/>
            <a:ext cx="1566000" cy="1060329"/>
            <a:chOff x="8141302" y="3175132"/>
            <a:chExt cx="1566000" cy="1060329"/>
          </a:xfrm>
        </p:grpSpPr>
        <p:grpSp>
          <p:nvGrpSpPr>
            <p:cNvPr id="23" name="Group 22">
              <a:extLst>
                <a:ext uri="{FF2B5EF4-FFF2-40B4-BE49-F238E27FC236}">
                  <a16:creationId xmlns:a16="http://schemas.microsoft.com/office/drawing/2014/main" id="{365BF4DA-F05F-44D2-B66F-26B145D477A0}"/>
                </a:ext>
              </a:extLst>
            </p:cNvPr>
            <p:cNvGrpSpPr/>
            <p:nvPr/>
          </p:nvGrpSpPr>
          <p:grpSpPr>
            <a:xfrm>
              <a:off x="8141302" y="3191461"/>
              <a:ext cx="1566000" cy="1044000"/>
              <a:chOff x="4868352" y="3713461"/>
              <a:chExt cx="1566000" cy="1044000"/>
            </a:xfrm>
          </p:grpSpPr>
          <p:graphicFrame>
            <p:nvGraphicFramePr>
              <p:cNvPr id="25" name="Diagram 24">
                <a:extLst>
                  <a:ext uri="{FF2B5EF4-FFF2-40B4-BE49-F238E27FC236}">
                    <a16:creationId xmlns:a16="http://schemas.microsoft.com/office/drawing/2014/main" id="{709DD7DB-34AE-406C-AF95-C03D6B47D3D9}"/>
                  </a:ext>
                </a:extLst>
              </p:cNvPr>
              <p:cNvGraphicFramePr>
                <a:graphicFrameLocks noChangeAspect="1"/>
              </p:cNvGraphicFramePr>
              <p:nvPr>
                <p:extLst>
                  <p:ext uri="{D42A27DB-BD31-4B8C-83A1-F6EECF244321}">
                    <p14:modId xmlns:p14="http://schemas.microsoft.com/office/powerpoint/2010/main" val="3706470825"/>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TextBox 25">
                <a:extLst>
                  <a:ext uri="{FF2B5EF4-FFF2-40B4-BE49-F238E27FC236}">
                    <a16:creationId xmlns:a16="http://schemas.microsoft.com/office/drawing/2014/main" id="{1AC2F081-F67F-413B-9E52-1E2B2543D3F5}"/>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27" name="TextBox 26">
                <a:extLst>
                  <a:ext uri="{FF2B5EF4-FFF2-40B4-BE49-F238E27FC236}">
                    <a16:creationId xmlns:a16="http://schemas.microsoft.com/office/drawing/2014/main" id="{C5A90507-4A86-46DF-899C-D5CD68033DE3}"/>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28" name="TextBox 27">
                <a:extLst>
                  <a:ext uri="{FF2B5EF4-FFF2-40B4-BE49-F238E27FC236}">
                    <a16:creationId xmlns:a16="http://schemas.microsoft.com/office/drawing/2014/main" id="{004C5AB3-C132-4AB7-BFE6-DB7619F6321C}"/>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29" name="TextBox 28">
                <a:extLst>
                  <a:ext uri="{FF2B5EF4-FFF2-40B4-BE49-F238E27FC236}">
                    <a16:creationId xmlns:a16="http://schemas.microsoft.com/office/drawing/2014/main" id="{5D72CAB9-995D-4A20-A615-049F678FCCD7}"/>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30" name="TextBox 29">
                <a:extLst>
                  <a:ext uri="{FF2B5EF4-FFF2-40B4-BE49-F238E27FC236}">
                    <a16:creationId xmlns:a16="http://schemas.microsoft.com/office/drawing/2014/main" id="{2D5E9372-4C89-4E4C-92EF-B4C2F73A5887}"/>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24" name="Partial Circle 23">
              <a:extLst>
                <a:ext uri="{FF2B5EF4-FFF2-40B4-BE49-F238E27FC236}">
                  <a16:creationId xmlns:a16="http://schemas.microsoft.com/office/drawing/2014/main" id="{6DCC809E-532C-41D0-915D-2A0702D494E9}"/>
                </a:ext>
              </a:extLst>
            </p:cNvPr>
            <p:cNvSpPr>
              <a:spLocks noChangeAspect="1"/>
            </p:cNvSpPr>
            <p:nvPr/>
          </p:nvSpPr>
          <p:spPr>
            <a:xfrm>
              <a:off x="8420112" y="3175132"/>
              <a:ext cx="1044000" cy="1044000"/>
            </a:xfrm>
            <a:prstGeom prst="pie">
              <a:avLst>
                <a:gd name="adj1" fmla="val 7722804"/>
                <a:gd name="adj2" fmla="val 3410355"/>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9675027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6"/>
          <p:cNvSpPr>
            <a:spLocks noGrp="1" noChangeArrowheads="1"/>
          </p:cNvSpPr>
          <p:nvPr>
            <p:ph type="title"/>
          </p:nvPr>
        </p:nvSpPr>
        <p:spPr>
          <a:ln w="9525"/>
        </p:spPr>
        <p:txBody>
          <a:bodyPr/>
          <a:lstStyle/>
          <a:p>
            <a:pPr>
              <a:spcBef>
                <a:spcPct val="50000"/>
              </a:spcBef>
              <a:spcAft>
                <a:spcPct val="20000"/>
              </a:spcAft>
              <a:buClr>
                <a:srgbClr val="FFB71B"/>
              </a:buClr>
              <a:buSzPct val="100000"/>
            </a:pPr>
            <a:r>
              <a:rPr lang="en-GB" sz="3200">
                <a:latin typeface="+mn-lt"/>
              </a:rPr>
              <a:t>Simulation Setup in Ansys Discovery</a:t>
            </a:r>
          </a:p>
        </p:txBody>
      </p:sp>
      <p:graphicFrame>
        <p:nvGraphicFramePr>
          <p:cNvPr id="3" name="Table 3">
            <a:extLst>
              <a:ext uri="{FF2B5EF4-FFF2-40B4-BE49-F238E27FC236}">
                <a16:creationId xmlns:a16="http://schemas.microsoft.com/office/drawing/2014/main" id="{B6CB8CC9-4352-45BD-B1B3-E1427FA4A326}"/>
              </a:ext>
            </a:extLst>
          </p:cNvPr>
          <p:cNvGraphicFramePr>
            <a:graphicFrameLocks noGrp="1"/>
          </p:cNvGraphicFramePr>
          <p:nvPr>
            <p:extLst>
              <p:ext uri="{D42A27DB-BD31-4B8C-83A1-F6EECF244321}">
                <p14:modId xmlns:p14="http://schemas.microsoft.com/office/powerpoint/2010/main" val="2720641963"/>
              </p:ext>
            </p:extLst>
          </p:nvPr>
        </p:nvGraphicFramePr>
        <p:xfrm>
          <a:off x="1063231" y="789352"/>
          <a:ext cx="8339015" cy="5502033"/>
        </p:xfrm>
        <a:graphic>
          <a:graphicData uri="http://schemas.openxmlformats.org/drawingml/2006/table">
            <a:tbl>
              <a:tblPr firstRow="1" bandRow="1">
                <a:tableStyleId>{BC89EF96-8CEA-46FF-86C4-4CE0E7609802}</a:tableStyleId>
              </a:tblPr>
              <a:tblGrid>
                <a:gridCol w="1301859">
                  <a:extLst>
                    <a:ext uri="{9D8B030D-6E8A-4147-A177-3AD203B41FA5}">
                      <a16:colId xmlns:a16="http://schemas.microsoft.com/office/drawing/2014/main" val="228112386"/>
                    </a:ext>
                  </a:extLst>
                </a:gridCol>
                <a:gridCol w="3465809">
                  <a:extLst>
                    <a:ext uri="{9D8B030D-6E8A-4147-A177-3AD203B41FA5}">
                      <a16:colId xmlns:a16="http://schemas.microsoft.com/office/drawing/2014/main" val="2234544523"/>
                    </a:ext>
                  </a:extLst>
                </a:gridCol>
                <a:gridCol w="3571347">
                  <a:extLst>
                    <a:ext uri="{9D8B030D-6E8A-4147-A177-3AD203B41FA5}">
                      <a16:colId xmlns:a16="http://schemas.microsoft.com/office/drawing/2014/main" val="377026262"/>
                    </a:ext>
                  </a:extLst>
                </a:gridCol>
              </a:tblGrid>
              <a:tr h="1508799">
                <a:tc rowSpan="2">
                  <a:txBody>
                    <a:bodyPr/>
                    <a:lstStyle/>
                    <a:p>
                      <a:pPr marL="0" algn="ctr" defTabSz="914400" rtl="0" eaLnBrk="1" latinLnBrk="0" hangingPunct="1"/>
                      <a:r>
                        <a:rPr lang="en-US" sz="1800" b="1" kern="1200">
                          <a:solidFill>
                            <a:schemeClr val="tx1"/>
                          </a:solidFill>
                          <a:latin typeface="+mn-lt"/>
                          <a:ea typeface="+mn-ea"/>
                          <a:cs typeface="+mn-cs"/>
                        </a:rPr>
                        <a:t>Geometry</a:t>
                      </a:r>
                      <a:endParaRPr lang="en-DE" sz="1800" b="1" kern="120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a:t>Create the 2D sketch of the cross section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9368073"/>
                  </a:ext>
                </a:extLst>
              </a:tr>
              <a:tr h="1317840">
                <a:tc vMerge="1">
                  <a:txBody>
                    <a:bodyPr/>
                    <a:lstStyle/>
                    <a:p>
                      <a:endParaRPr lang="en-DE"/>
                    </a:p>
                  </a:txBody>
                  <a:tcPr>
                    <a:lnL w="12700" cap="flat" cmpd="sng" algn="ctr">
                      <a:solidFill>
                        <a:srgbClr val="FFB71B"/>
                      </a:solidFill>
                      <a:prstDash val="solid"/>
                      <a:round/>
                      <a:headEnd type="none" w="med" len="med"/>
                      <a:tailEnd type="none" w="med" len="med"/>
                    </a:lnL>
                    <a:lnR w="12700" cap="flat" cmpd="sng" algn="ctr">
                      <a:solidFill>
                        <a:srgbClr val="FFB71B"/>
                      </a:solidFill>
                      <a:prstDash val="solid"/>
                      <a:round/>
                      <a:headEnd type="none" w="med" len="med"/>
                      <a:tailEnd type="none" w="med" len="med"/>
                    </a:lnR>
                    <a:lnT w="12700" cap="flat" cmpd="sng" algn="ctr">
                      <a:solidFill>
                        <a:srgbClr val="FFB71B"/>
                      </a:solidFill>
                      <a:prstDash val="solid"/>
                      <a:round/>
                      <a:headEnd type="none" w="med" len="med"/>
                      <a:tailEnd type="none" w="med" len="med"/>
                    </a:lnT>
                    <a:lnB w="12700" cap="flat" cmpd="sng" algn="ctr">
                      <a:solidFill>
                        <a:srgbClr val="FFB71B"/>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Extrude the cross section to the required length using the </a:t>
                      </a:r>
                      <a:r>
                        <a:rPr lang="en-GB" b="1" i="1"/>
                        <a:t>Pull</a:t>
                      </a:r>
                      <a:r>
                        <a:rPr lang="en-GB"/>
                        <a:t> tool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92733211"/>
                  </a:ext>
                </a:extLst>
              </a:tr>
              <a:tr h="13545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kern="1200" noProof="0">
                          <a:solidFill>
                            <a:schemeClr val="tx1"/>
                          </a:solidFill>
                          <a:latin typeface="+mn-lt"/>
                          <a:ea typeface="+mn-ea"/>
                          <a:cs typeface="+mn-cs"/>
                        </a:rPr>
                        <a:t>Supports</a:t>
                      </a:r>
                      <a:endParaRPr lang="en-DE" sz="1800" b="1" kern="1200" noProof="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Define a fixed support at one end of the beam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6288765"/>
                  </a:ext>
                </a:extLst>
              </a:tr>
              <a:tr h="13208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kern="1200">
                          <a:solidFill>
                            <a:schemeClr val="tx1"/>
                          </a:solidFill>
                          <a:latin typeface="+mn-lt"/>
                          <a:ea typeface="+mn-ea"/>
                          <a:cs typeface="+mn-cs"/>
                        </a:rPr>
                        <a:t>Loads</a:t>
                      </a:r>
                      <a:endParaRPr lang="en-DE" sz="1800" b="1" kern="1200">
                        <a:solidFill>
                          <a:schemeClr val="tx1"/>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r>
                        <a:rPr lang="en-US"/>
                        <a:t>Apply a load of 50kN to the face of the other end of the beam</a:t>
                      </a:r>
                      <a:endParaRPr lang="en-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16257221"/>
                  </a:ext>
                </a:extLst>
              </a:tr>
            </a:tbl>
          </a:graphicData>
        </a:graphic>
      </p:graphicFrame>
      <p:pic>
        <p:nvPicPr>
          <p:cNvPr id="8" name="Picture 7">
            <a:extLst>
              <a:ext uri="{FF2B5EF4-FFF2-40B4-BE49-F238E27FC236}">
                <a16:creationId xmlns:a16="http://schemas.microsoft.com/office/drawing/2014/main" id="{FEBAD590-DFB8-45E1-8397-E57111435079}"/>
              </a:ext>
            </a:extLst>
          </p:cNvPr>
          <p:cNvPicPr>
            <a:picLocks noChangeAspect="1"/>
          </p:cNvPicPr>
          <p:nvPr/>
        </p:nvPicPr>
        <p:blipFill>
          <a:blip r:embed="rId3"/>
          <a:stretch>
            <a:fillRect/>
          </a:stretch>
        </p:blipFill>
        <p:spPr>
          <a:xfrm>
            <a:off x="6987292" y="898767"/>
            <a:ext cx="1258277" cy="1282542"/>
          </a:xfrm>
          <a:prstGeom prst="rect">
            <a:avLst/>
          </a:prstGeom>
        </p:spPr>
      </p:pic>
      <p:pic>
        <p:nvPicPr>
          <p:cNvPr id="9" name="Picture 8">
            <a:extLst>
              <a:ext uri="{FF2B5EF4-FFF2-40B4-BE49-F238E27FC236}">
                <a16:creationId xmlns:a16="http://schemas.microsoft.com/office/drawing/2014/main" id="{F7E13EA2-27AA-42E8-9D0B-3B06C03FC7B7}"/>
              </a:ext>
            </a:extLst>
          </p:cNvPr>
          <p:cNvPicPr>
            <a:picLocks noChangeAspect="1"/>
          </p:cNvPicPr>
          <p:nvPr/>
        </p:nvPicPr>
        <p:blipFill>
          <a:blip r:embed="rId4"/>
          <a:stretch>
            <a:fillRect/>
          </a:stretch>
        </p:blipFill>
        <p:spPr>
          <a:xfrm>
            <a:off x="6594325" y="2397103"/>
            <a:ext cx="2073276" cy="1089259"/>
          </a:xfrm>
          <a:prstGeom prst="rect">
            <a:avLst/>
          </a:prstGeom>
        </p:spPr>
      </p:pic>
      <p:pic>
        <p:nvPicPr>
          <p:cNvPr id="10" name="Picture 9">
            <a:extLst>
              <a:ext uri="{FF2B5EF4-FFF2-40B4-BE49-F238E27FC236}">
                <a16:creationId xmlns:a16="http://schemas.microsoft.com/office/drawing/2014/main" id="{EBB75866-227E-4DDF-92E8-E10A400A751E}"/>
              </a:ext>
            </a:extLst>
          </p:cNvPr>
          <p:cNvPicPr>
            <a:picLocks noChangeAspect="1"/>
          </p:cNvPicPr>
          <p:nvPr/>
        </p:nvPicPr>
        <p:blipFill>
          <a:blip r:embed="rId5"/>
          <a:stretch>
            <a:fillRect/>
          </a:stretch>
        </p:blipFill>
        <p:spPr>
          <a:xfrm>
            <a:off x="6594325" y="3702156"/>
            <a:ext cx="2073276" cy="1171402"/>
          </a:xfrm>
          <a:prstGeom prst="rect">
            <a:avLst/>
          </a:prstGeom>
        </p:spPr>
      </p:pic>
      <p:pic>
        <p:nvPicPr>
          <p:cNvPr id="4" name="Picture 3">
            <a:extLst>
              <a:ext uri="{FF2B5EF4-FFF2-40B4-BE49-F238E27FC236}">
                <a16:creationId xmlns:a16="http://schemas.microsoft.com/office/drawing/2014/main" id="{1DAEFB12-F9CA-4767-9101-3A9E687142DA}"/>
              </a:ext>
            </a:extLst>
          </p:cNvPr>
          <p:cNvPicPr>
            <a:picLocks noChangeAspect="1"/>
          </p:cNvPicPr>
          <p:nvPr/>
        </p:nvPicPr>
        <p:blipFill>
          <a:blip r:embed="rId6"/>
          <a:stretch>
            <a:fillRect/>
          </a:stretch>
        </p:blipFill>
        <p:spPr>
          <a:xfrm>
            <a:off x="6115272" y="5089352"/>
            <a:ext cx="3099407" cy="1043738"/>
          </a:xfrm>
          <a:prstGeom prst="rect">
            <a:avLst/>
          </a:prstGeom>
        </p:spPr>
      </p:pic>
      <p:grpSp>
        <p:nvGrpSpPr>
          <p:cNvPr id="29" name="Group 28">
            <a:extLst>
              <a:ext uri="{FF2B5EF4-FFF2-40B4-BE49-F238E27FC236}">
                <a16:creationId xmlns:a16="http://schemas.microsoft.com/office/drawing/2014/main" id="{17C49264-DEA8-42EA-96D8-A113595037BF}"/>
              </a:ext>
            </a:extLst>
          </p:cNvPr>
          <p:cNvGrpSpPr/>
          <p:nvPr/>
        </p:nvGrpSpPr>
        <p:grpSpPr>
          <a:xfrm>
            <a:off x="9465211" y="1978955"/>
            <a:ext cx="2316593" cy="738664"/>
            <a:chOff x="7052030" y="5933695"/>
            <a:chExt cx="2316593" cy="738664"/>
          </a:xfrm>
        </p:grpSpPr>
        <p:sp>
          <p:nvSpPr>
            <p:cNvPr id="30" name="TextBox 29">
              <a:extLst>
                <a:ext uri="{FF2B5EF4-FFF2-40B4-BE49-F238E27FC236}">
                  <a16:creationId xmlns:a16="http://schemas.microsoft.com/office/drawing/2014/main" id="{2CDDF886-7D32-43E8-A2CB-14EAD7ADD106}"/>
                </a:ext>
              </a:extLst>
            </p:cNvPr>
            <p:cNvSpPr txBox="1"/>
            <p:nvPr/>
          </p:nvSpPr>
          <p:spPr>
            <a:xfrm>
              <a:off x="7517517" y="5933695"/>
              <a:ext cx="1851106" cy="738664"/>
            </a:xfrm>
            <a:prstGeom prst="rect">
              <a:avLst/>
            </a:prstGeom>
            <a:noFill/>
          </p:spPr>
          <p:txBody>
            <a:bodyPr wrap="square">
              <a:spAutoFit/>
            </a:bodyPr>
            <a:lstStyle/>
            <a:p>
              <a:r>
                <a:rPr lang="en-US" sz="1400" dirty="0">
                  <a:solidFill>
                    <a:schemeClr val="tx2"/>
                  </a:solidFill>
                  <a:hlinkClick r:id="rId7">
                    <a:extLst>
                      <a:ext uri="{A12FA001-AC4F-418D-AE19-62706E023703}">
                        <ahyp:hlinkClr xmlns:ahyp="http://schemas.microsoft.com/office/drawing/2018/hyperlinkcolor" val="tx"/>
                      </a:ext>
                    </a:extLst>
                  </a:hlinkClick>
                </a:rPr>
                <a:t>Learning Solid Modeling with Ansys Discovery</a:t>
              </a:r>
              <a:endParaRPr lang="en-DE" sz="1400" dirty="0">
                <a:solidFill>
                  <a:schemeClr val="tx2"/>
                </a:solidFill>
              </a:endParaRPr>
            </a:p>
          </p:txBody>
        </p:sp>
        <p:pic>
          <p:nvPicPr>
            <p:cNvPr id="31" name="Graphic 30" descr="Internet outline">
              <a:extLst>
                <a:ext uri="{FF2B5EF4-FFF2-40B4-BE49-F238E27FC236}">
                  <a16:creationId xmlns:a16="http://schemas.microsoft.com/office/drawing/2014/main" id="{45C4327C-5921-40A1-B478-6076ACC9770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052030" y="6034730"/>
              <a:ext cx="465487" cy="461665"/>
            </a:xfrm>
            <a:prstGeom prst="rect">
              <a:avLst/>
            </a:prstGeom>
          </p:spPr>
        </p:pic>
      </p:grpSp>
      <p:grpSp>
        <p:nvGrpSpPr>
          <p:cNvPr id="32" name="Group 31">
            <a:extLst>
              <a:ext uri="{FF2B5EF4-FFF2-40B4-BE49-F238E27FC236}">
                <a16:creationId xmlns:a16="http://schemas.microsoft.com/office/drawing/2014/main" id="{088B2A44-0FEA-47A9-ADF0-EE0D4A0F7A7B}"/>
              </a:ext>
            </a:extLst>
          </p:cNvPr>
          <p:cNvGrpSpPr/>
          <p:nvPr/>
        </p:nvGrpSpPr>
        <p:grpSpPr>
          <a:xfrm>
            <a:off x="9473225" y="4808002"/>
            <a:ext cx="2316593" cy="562700"/>
            <a:chOff x="7052030" y="5933695"/>
            <a:chExt cx="2316593" cy="562700"/>
          </a:xfrm>
        </p:grpSpPr>
        <p:sp>
          <p:nvSpPr>
            <p:cNvPr id="33" name="TextBox 32">
              <a:extLst>
                <a:ext uri="{FF2B5EF4-FFF2-40B4-BE49-F238E27FC236}">
                  <a16:creationId xmlns:a16="http://schemas.microsoft.com/office/drawing/2014/main" id="{7F19CFD6-053A-4BF0-852D-0785C645784F}"/>
                </a:ext>
              </a:extLst>
            </p:cNvPr>
            <p:cNvSpPr txBox="1"/>
            <p:nvPr/>
          </p:nvSpPr>
          <p:spPr>
            <a:xfrm>
              <a:off x="7517517" y="5933695"/>
              <a:ext cx="1851106" cy="523220"/>
            </a:xfrm>
            <a:prstGeom prst="rect">
              <a:avLst/>
            </a:prstGeom>
            <a:noFill/>
          </p:spPr>
          <p:txBody>
            <a:bodyPr wrap="square">
              <a:spAutoFit/>
            </a:bodyPr>
            <a:lstStyle/>
            <a:p>
              <a:r>
                <a:rPr lang="en-GB" sz="1400" dirty="0">
                  <a:solidFill>
                    <a:schemeClr val="accent4">
                      <a:lumMod val="60000"/>
                      <a:lumOff val="40000"/>
                    </a:schemeClr>
                  </a:solidFill>
                  <a:hlinkClick r:id="rId10">
                    <a:extLst>
                      <a:ext uri="{A12FA001-AC4F-418D-AE19-62706E023703}">
                        <ahyp:hlinkClr xmlns:ahyp="http://schemas.microsoft.com/office/drawing/2018/hyperlinkcolor" val="tx"/>
                      </a:ext>
                    </a:extLst>
                  </a:hlinkClick>
                </a:rPr>
                <a:t>Discovery: Tutorials -Ansys Discovery Forum</a:t>
              </a:r>
              <a:endParaRPr lang="en-DE" sz="1400" dirty="0">
                <a:solidFill>
                  <a:schemeClr val="accent4">
                    <a:lumMod val="60000"/>
                    <a:lumOff val="40000"/>
                  </a:schemeClr>
                </a:solidFill>
              </a:endParaRPr>
            </a:p>
          </p:txBody>
        </p:sp>
        <p:pic>
          <p:nvPicPr>
            <p:cNvPr id="34" name="Graphic 33" descr="Internet outline">
              <a:extLst>
                <a:ext uri="{FF2B5EF4-FFF2-40B4-BE49-F238E27FC236}">
                  <a16:creationId xmlns:a16="http://schemas.microsoft.com/office/drawing/2014/main" id="{6EDAC8D2-81B0-4390-81BA-F7F51470735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052030" y="6034730"/>
              <a:ext cx="465487" cy="461665"/>
            </a:xfrm>
            <a:prstGeom prst="rect">
              <a:avLst/>
            </a:prstGeom>
          </p:spPr>
        </p:pic>
      </p:grpSp>
      <p:sp>
        <p:nvSpPr>
          <p:cNvPr id="2" name="Slide Number Placeholder 1">
            <a:extLst>
              <a:ext uri="{FF2B5EF4-FFF2-40B4-BE49-F238E27FC236}">
                <a16:creationId xmlns:a16="http://schemas.microsoft.com/office/drawing/2014/main" id="{AEDC9510-5321-456F-AACD-26C1CD5777EE}"/>
              </a:ext>
            </a:extLst>
          </p:cNvPr>
          <p:cNvSpPr>
            <a:spLocks noGrp="1"/>
          </p:cNvSpPr>
          <p:nvPr>
            <p:ph type="sldNum" sz="quarter" idx="11"/>
          </p:nvPr>
        </p:nvSpPr>
        <p:spPr/>
        <p:txBody>
          <a:bodyPr/>
          <a:lstStyle/>
          <a:p>
            <a:fld id="{F0D23093-2AB0-F74C-B865-1A12A15B650E}" type="slidenum">
              <a:rPr lang="en-US" smtClean="0"/>
              <a:pPr/>
              <a:t>16</a:t>
            </a:fld>
            <a:endParaRPr lang="en-US"/>
          </a:p>
        </p:txBody>
      </p:sp>
      <p:grpSp>
        <p:nvGrpSpPr>
          <p:cNvPr id="35" name="Group 34">
            <a:extLst>
              <a:ext uri="{FF2B5EF4-FFF2-40B4-BE49-F238E27FC236}">
                <a16:creationId xmlns:a16="http://schemas.microsoft.com/office/drawing/2014/main" id="{99159BFC-962D-4A68-81A5-6EBEC3F315F9}"/>
              </a:ext>
            </a:extLst>
          </p:cNvPr>
          <p:cNvGrpSpPr/>
          <p:nvPr/>
        </p:nvGrpSpPr>
        <p:grpSpPr>
          <a:xfrm>
            <a:off x="10799399" y="33170"/>
            <a:ext cx="1566000" cy="1060329"/>
            <a:chOff x="8141302" y="3175132"/>
            <a:chExt cx="1566000" cy="1060329"/>
          </a:xfrm>
        </p:grpSpPr>
        <p:grpSp>
          <p:nvGrpSpPr>
            <p:cNvPr id="36" name="Group 35">
              <a:extLst>
                <a:ext uri="{FF2B5EF4-FFF2-40B4-BE49-F238E27FC236}">
                  <a16:creationId xmlns:a16="http://schemas.microsoft.com/office/drawing/2014/main" id="{F4CF1EE7-53F3-44E2-BCEB-DBB0F1C826C5}"/>
                </a:ext>
              </a:extLst>
            </p:cNvPr>
            <p:cNvGrpSpPr/>
            <p:nvPr/>
          </p:nvGrpSpPr>
          <p:grpSpPr>
            <a:xfrm>
              <a:off x="8141302" y="3191461"/>
              <a:ext cx="1566000" cy="1044000"/>
              <a:chOff x="4868352" y="3713461"/>
              <a:chExt cx="1566000" cy="1044000"/>
            </a:xfrm>
          </p:grpSpPr>
          <p:graphicFrame>
            <p:nvGraphicFramePr>
              <p:cNvPr id="38" name="Diagram 37">
                <a:extLst>
                  <a:ext uri="{FF2B5EF4-FFF2-40B4-BE49-F238E27FC236}">
                    <a16:creationId xmlns:a16="http://schemas.microsoft.com/office/drawing/2014/main" id="{861A68D4-6C93-4E92-96DB-93701A7F6713}"/>
                  </a:ext>
                </a:extLst>
              </p:cNvPr>
              <p:cNvGraphicFramePr>
                <a:graphicFrameLocks noChangeAspect="1"/>
              </p:cNvGraphicFramePr>
              <p:nvPr>
                <p:extLst>
                  <p:ext uri="{D42A27DB-BD31-4B8C-83A1-F6EECF244321}">
                    <p14:modId xmlns:p14="http://schemas.microsoft.com/office/powerpoint/2010/main" val="3981030433"/>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39" name="TextBox 38">
                <a:extLst>
                  <a:ext uri="{FF2B5EF4-FFF2-40B4-BE49-F238E27FC236}">
                    <a16:creationId xmlns:a16="http://schemas.microsoft.com/office/drawing/2014/main" id="{6433CA80-51F4-4E66-BB07-D1AD45D8DCCA}"/>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40" name="TextBox 39">
                <a:extLst>
                  <a:ext uri="{FF2B5EF4-FFF2-40B4-BE49-F238E27FC236}">
                    <a16:creationId xmlns:a16="http://schemas.microsoft.com/office/drawing/2014/main" id="{06E93E63-22FE-49A7-92FB-0074E99EE152}"/>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41" name="TextBox 40">
                <a:extLst>
                  <a:ext uri="{FF2B5EF4-FFF2-40B4-BE49-F238E27FC236}">
                    <a16:creationId xmlns:a16="http://schemas.microsoft.com/office/drawing/2014/main" id="{9B108E4A-D8B1-40E9-AA63-A1C9DB18938D}"/>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42" name="TextBox 41">
                <a:extLst>
                  <a:ext uri="{FF2B5EF4-FFF2-40B4-BE49-F238E27FC236}">
                    <a16:creationId xmlns:a16="http://schemas.microsoft.com/office/drawing/2014/main" id="{5A71D840-8919-40E5-9765-27FF239C8B5E}"/>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43" name="TextBox 42">
                <a:extLst>
                  <a:ext uri="{FF2B5EF4-FFF2-40B4-BE49-F238E27FC236}">
                    <a16:creationId xmlns:a16="http://schemas.microsoft.com/office/drawing/2014/main" id="{50D25207-9F00-495C-9FF2-9F4661568246}"/>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37" name="Partial Circle 36">
              <a:extLst>
                <a:ext uri="{FF2B5EF4-FFF2-40B4-BE49-F238E27FC236}">
                  <a16:creationId xmlns:a16="http://schemas.microsoft.com/office/drawing/2014/main" id="{3FCAD3E4-4172-4B02-9EBE-FB6A007D385B}"/>
                </a:ext>
              </a:extLst>
            </p:cNvPr>
            <p:cNvSpPr>
              <a:spLocks noChangeAspect="1"/>
            </p:cNvSpPr>
            <p:nvPr/>
          </p:nvSpPr>
          <p:spPr>
            <a:xfrm>
              <a:off x="8420112" y="3175132"/>
              <a:ext cx="1044000" cy="1044000"/>
            </a:xfrm>
            <a:prstGeom prst="pie">
              <a:avLst>
                <a:gd name="adj1" fmla="val 20589354"/>
                <a:gd name="adj2" fmla="val 11754832"/>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426969951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AE03A3-E5A5-46A7-908D-47707C00ECCE}"/>
              </a:ext>
            </a:extLst>
          </p:cNvPr>
          <p:cNvSpPr>
            <a:spLocks noGrp="1"/>
          </p:cNvSpPr>
          <p:nvPr>
            <p:ph type="sldNum" sz="quarter" idx="11"/>
          </p:nvPr>
        </p:nvSpPr>
        <p:spPr/>
        <p:txBody>
          <a:bodyPr/>
          <a:lstStyle/>
          <a:p>
            <a:fld id="{F0D23093-2AB0-F74C-B865-1A12A15B650E}" type="slidenum">
              <a:rPr lang="en-US" smtClean="0"/>
              <a:pPr/>
              <a:t>17</a:t>
            </a:fld>
            <a:endParaRPr lang="en-US"/>
          </a:p>
        </p:txBody>
      </p:sp>
      <p:sp>
        <p:nvSpPr>
          <p:cNvPr id="3" name="Title 2">
            <a:extLst>
              <a:ext uri="{FF2B5EF4-FFF2-40B4-BE49-F238E27FC236}">
                <a16:creationId xmlns:a16="http://schemas.microsoft.com/office/drawing/2014/main" id="{EF21FCAC-A216-40E2-80C3-27EF3D4EFD69}"/>
              </a:ext>
            </a:extLst>
          </p:cNvPr>
          <p:cNvSpPr>
            <a:spLocks noGrp="1"/>
          </p:cNvSpPr>
          <p:nvPr>
            <p:ph type="title"/>
          </p:nvPr>
        </p:nvSpPr>
        <p:spPr/>
        <p:txBody>
          <a:bodyPr/>
          <a:lstStyle/>
          <a:p>
            <a:r>
              <a:rPr lang="en-GB"/>
              <a:t>Numerical Solution: The Finite Element Method</a:t>
            </a:r>
          </a:p>
        </p:txBody>
      </p:sp>
      <p:sp>
        <p:nvSpPr>
          <p:cNvPr id="5" name="TextBox 4">
            <a:extLst>
              <a:ext uri="{FF2B5EF4-FFF2-40B4-BE49-F238E27FC236}">
                <a16:creationId xmlns:a16="http://schemas.microsoft.com/office/drawing/2014/main" id="{2F1BCE41-94AA-4F20-8F96-F9BCCF623D5F}"/>
              </a:ext>
            </a:extLst>
          </p:cNvPr>
          <p:cNvSpPr txBox="1"/>
          <p:nvPr/>
        </p:nvSpPr>
        <p:spPr>
          <a:xfrm>
            <a:off x="542030" y="1031134"/>
            <a:ext cx="10975200" cy="5355312"/>
          </a:xfrm>
          <a:prstGeom prst="rect">
            <a:avLst/>
          </a:prstGeom>
          <a:noFill/>
        </p:spPr>
        <p:txBody>
          <a:bodyPr wrap="square" rtlCol="0">
            <a:spAutoFit/>
          </a:bodyPr>
          <a:lstStyle/>
          <a:p>
            <a:r>
              <a:rPr lang="en-GB" dirty="0"/>
              <a:t>This is a widely used method of numerically solving engineering problems by dividing the model into smaller elements and solving a set of algebraic equations for each of those elements. </a:t>
            </a:r>
          </a:p>
          <a:p>
            <a:endParaRPr lang="en-GB" dirty="0"/>
          </a:p>
          <a:p>
            <a:pPr marL="285750" indent="-285750">
              <a:buFont typeface="Arial" panose="020B0604020202020204" pitchFamily="34" charset="0"/>
              <a:buChar char="•"/>
            </a:pPr>
            <a:r>
              <a:rPr lang="en-GB" dirty="0"/>
              <a:t>Each </a:t>
            </a:r>
            <a:r>
              <a:rPr lang="en-GB" b="1" dirty="0"/>
              <a:t>geometry is divided into small elements </a:t>
            </a:r>
            <a:r>
              <a:rPr lang="en-GB" dirty="0"/>
              <a:t>which can have different shapes ranging from 2D (triangular, quadrilateral, etc.) to 3D (tetrahedral, hexahedral, etc.) elements through a process called </a:t>
            </a:r>
            <a:r>
              <a:rPr lang="en-GB" b="1" dirty="0"/>
              <a:t>discretization or meshing.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a:p>
            <a:endParaRPr lang="en-GB" b="1" dirty="0"/>
          </a:p>
          <a:p>
            <a:pPr marL="285750" indent="-285750">
              <a:buFont typeface="Arial" panose="020B0604020202020204" pitchFamily="34" charset="0"/>
              <a:buChar char="•"/>
            </a:pPr>
            <a:r>
              <a:rPr lang="en-GB" dirty="0"/>
              <a:t>A set of </a:t>
            </a:r>
            <a:r>
              <a:rPr lang="en-GB" b="1" dirty="0"/>
              <a:t>algebraic equations </a:t>
            </a:r>
            <a:r>
              <a:rPr lang="en-GB" dirty="0"/>
              <a:t>are then solved for each of these elements in order to calculate reaction force, stress, strain, etc.</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This is an </a:t>
            </a:r>
            <a:r>
              <a:rPr lang="en-GB" b="1" dirty="0"/>
              <a:t>iterative method </a:t>
            </a:r>
            <a:r>
              <a:rPr lang="en-GB" dirty="0"/>
              <a:t>where the accuracy of the results depends on the mesh quality, type of solution algorithm, etc.</a:t>
            </a:r>
          </a:p>
          <a:p>
            <a:pPr marL="285750" indent="-285750">
              <a:buFont typeface="Arial" panose="020B0604020202020204" pitchFamily="34" charset="0"/>
              <a:buChar char="•"/>
            </a:pPr>
            <a:endParaRPr lang="en-GB" b="1" dirty="0"/>
          </a:p>
        </p:txBody>
      </p:sp>
      <p:pic>
        <p:nvPicPr>
          <p:cNvPr id="7" name="Picture 6" descr="A picture containing text&#10;&#10;Description automatically generated">
            <a:extLst>
              <a:ext uri="{FF2B5EF4-FFF2-40B4-BE49-F238E27FC236}">
                <a16:creationId xmlns:a16="http://schemas.microsoft.com/office/drawing/2014/main" id="{5F6D364B-A344-4981-8F26-C4B0C7CE3026}"/>
              </a:ext>
            </a:extLst>
          </p:cNvPr>
          <p:cNvPicPr>
            <a:picLocks noChangeAspect="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407578" y="2793540"/>
            <a:ext cx="3779450" cy="1923189"/>
          </a:xfrm>
          <a:prstGeom prst="rect">
            <a:avLst/>
          </a:prstGeom>
        </p:spPr>
      </p:pic>
      <p:pic>
        <p:nvPicPr>
          <p:cNvPr id="9" name="Picture 8" descr="A picture containing arrow&#10;&#10;Description automatically generated">
            <a:extLst>
              <a:ext uri="{FF2B5EF4-FFF2-40B4-BE49-F238E27FC236}">
                <a16:creationId xmlns:a16="http://schemas.microsoft.com/office/drawing/2014/main" id="{52DA2826-4156-46FB-82DC-0651A3855B26}"/>
              </a:ext>
            </a:extLst>
          </p:cNvPr>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2329020" y="2793541"/>
            <a:ext cx="3779450" cy="1923189"/>
          </a:xfrm>
          <a:prstGeom prst="rect">
            <a:avLst/>
          </a:prstGeom>
        </p:spPr>
      </p:pic>
      <p:sp>
        <p:nvSpPr>
          <p:cNvPr id="4" name="Arrow: Right 3">
            <a:extLst>
              <a:ext uri="{FF2B5EF4-FFF2-40B4-BE49-F238E27FC236}">
                <a16:creationId xmlns:a16="http://schemas.microsoft.com/office/drawing/2014/main" id="{6C0440C5-AE43-472E-B0D5-3E239FE6C4BD}"/>
              </a:ext>
            </a:extLst>
          </p:cNvPr>
          <p:cNvSpPr/>
          <p:nvPr/>
        </p:nvSpPr>
        <p:spPr>
          <a:xfrm>
            <a:off x="5498614" y="3450335"/>
            <a:ext cx="68676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63444C2E-9843-452F-86CB-8FE0B6128929}"/>
              </a:ext>
            </a:extLst>
          </p:cNvPr>
          <p:cNvGrpSpPr/>
          <p:nvPr/>
        </p:nvGrpSpPr>
        <p:grpSpPr>
          <a:xfrm>
            <a:off x="10799399" y="33170"/>
            <a:ext cx="1566000" cy="1060329"/>
            <a:chOff x="8141302" y="3175132"/>
            <a:chExt cx="1566000" cy="1060329"/>
          </a:xfrm>
        </p:grpSpPr>
        <p:grpSp>
          <p:nvGrpSpPr>
            <p:cNvPr id="18" name="Group 17">
              <a:extLst>
                <a:ext uri="{FF2B5EF4-FFF2-40B4-BE49-F238E27FC236}">
                  <a16:creationId xmlns:a16="http://schemas.microsoft.com/office/drawing/2014/main" id="{8715AB87-D9B5-4567-AD03-012F8ADB6B2C}"/>
                </a:ext>
              </a:extLst>
            </p:cNvPr>
            <p:cNvGrpSpPr/>
            <p:nvPr/>
          </p:nvGrpSpPr>
          <p:grpSpPr>
            <a:xfrm>
              <a:off x="8141302" y="3191461"/>
              <a:ext cx="1566000" cy="1044000"/>
              <a:chOff x="4868352" y="3713461"/>
              <a:chExt cx="1566000" cy="1044000"/>
            </a:xfrm>
          </p:grpSpPr>
          <p:graphicFrame>
            <p:nvGraphicFramePr>
              <p:cNvPr id="20" name="Diagram 19">
                <a:extLst>
                  <a:ext uri="{FF2B5EF4-FFF2-40B4-BE49-F238E27FC236}">
                    <a16:creationId xmlns:a16="http://schemas.microsoft.com/office/drawing/2014/main" id="{3E1129D9-BE55-4F63-A580-5B8C90AC5254}"/>
                  </a:ext>
                </a:extLst>
              </p:cNvPr>
              <p:cNvGraphicFramePr>
                <a:graphicFrameLocks noChangeAspect="1"/>
              </p:cNvGraphicFramePr>
              <p:nvPr>
                <p:extLst>
                  <p:ext uri="{D42A27DB-BD31-4B8C-83A1-F6EECF244321}">
                    <p14:modId xmlns:p14="http://schemas.microsoft.com/office/powerpoint/2010/main" val="3895291914"/>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1" name="TextBox 20">
                <a:extLst>
                  <a:ext uri="{FF2B5EF4-FFF2-40B4-BE49-F238E27FC236}">
                    <a16:creationId xmlns:a16="http://schemas.microsoft.com/office/drawing/2014/main" id="{D743708E-F0F3-4085-AA61-DE30293CD768}"/>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22" name="TextBox 21">
                <a:extLst>
                  <a:ext uri="{FF2B5EF4-FFF2-40B4-BE49-F238E27FC236}">
                    <a16:creationId xmlns:a16="http://schemas.microsoft.com/office/drawing/2014/main" id="{395C5D3A-F4FE-4675-B8F7-5CFA58FB63BF}"/>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23" name="TextBox 22">
                <a:extLst>
                  <a:ext uri="{FF2B5EF4-FFF2-40B4-BE49-F238E27FC236}">
                    <a16:creationId xmlns:a16="http://schemas.microsoft.com/office/drawing/2014/main" id="{94BB8FED-02D9-4A2F-B02E-3910974A4FED}"/>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24" name="TextBox 23">
                <a:extLst>
                  <a:ext uri="{FF2B5EF4-FFF2-40B4-BE49-F238E27FC236}">
                    <a16:creationId xmlns:a16="http://schemas.microsoft.com/office/drawing/2014/main" id="{EB5A4578-EAB8-4214-9A16-16EBB8CB4373}"/>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25" name="TextBox 24">
                <a:extLst>
                  <a:ext uri="{FF2B5EF4-FFF2-40B4-BE49-F238E27FC236}">
                    <a16:creationId xmlns:a16="http://schemas.microsoft.com/office/drawing/2014/main" id="{E1FF8CBD-EDED-4E41-BFC3-FB7F5176A85B}"/>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19" name="Partial Circle 18">
              <a:extLst>
                <a:ext uri="{FF2B5EF4-FFF2-40B4-BE49-F238E27FC236}">
                  <a16:creationId xmlns:a16="http://schemas.microsoft.com/office/drawing/2014/main" id="{0E161D76-36F0-477F-BA7B-8067BC85EC2C}"/>
                </a:ext>
              </a:extLst>
            </p:cNvPr>
            <p:cNvSpPr>
              <a:spLocks noChangeAspect="1"/>
            </p:cNvSpPr>
            <p:nvPr/>
          </p:nvSpPr>
          <p:spPr>
            <a:xfrm>
              <a:off x="8420112" y="3175132"/>
              <a:ext cx="1044000" cy="1044000"/>
            </a:xfrm>
            <a:prstGeom prst="pie">
              <a:avLst>
                <a:gd name="adj1" fmla="val 3506318"/>
                <a:gd name="adj2" fmla="val 20682191"/>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40009281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6"/>
          <p:cNvSpPr>
            <a:spLocks noGrp="1" noChangeArrowheads="1"/>
          </p:cNvSpPr>
          <p:nvPr>
            <p:ph type="title"/>
          </p:nvPr>
        </p:nvSpPr>
        <p:spPr>
          <a:xfrm>
            <a:off x="405261" y="205721"/>
            <a:ext cx="9934645" cy="845837"/>
          </a:xfrm>
          <a:ln w="9525"/>
        </p:spPr>
        <p:txBody>
          <a:bodyPr/>
          <a:lstStyle/>
          <a:p>
            <a:pPr>
              <a:spcBef>
                <a:spcPct val="50000"/>
              </a:spcBef>
              <a:spcAft>
                <a:spcPct val="20000"/>
              </a:spcAft>
              <a:buClr>
                <a:srgbClr val="FFB71B"/>
              </a:buClr>
              <a:buSzPct val="100000"/>
            </a:pPr>
            <a:r>
              <a:rPr lang="en-GB" sz="3200">
                <a:latin typeface="+mn-lt"/>
              </a:rPr>
              <a:t>Visualise Outputs in Ansys Discovery: Displacements and Strains</a:t>
            </a:r>
          </a:p>
        </p:txBody>
      </p:sp>
      <p:sp>
        <p:nvSpPr>
          <p:cNvPr id="25604" name="Rectangle 4"/>
          <p:cNvSpPr>
            <a:spLocks noChangeArrowheads="1"/>
          </p:cNvSpPr>
          <p:nvPr/>
        </p:nvSpPr>
        <p:spPr bwMode="auto">
          <a:xfrm>
            <a:off x="3468688" y="488315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spcAft>
                <a:spcPct val="20000"/>
              </a:spcAft>
              <a:buClr>
                <a:srgbClr val="009B9B"/>
              </a:buClr>
              <a:buSzPct val="80000"/>
              <a:buFont typeface="Wingdings" panose="05000000000000000000" pitchFamily="2" charset="2"/>
              <a:buNone/>
            </a:pPr>
            <a:endParaRPr lang="en-GB"/>
          </a:p>
        </p:txBody>
      </p:sp>
      <p:pic>
        <p:nvPicPr>
          <p:cNvPr id="3" name="Picture 2" descr="A screenshot of a video game&#10;&#10;Description automatically generated">
            <a:extLst>
              <a:ext uri="{FF2B5EF4-FFF2-40B4-BE49-F238E27FC236}">
                <a16:creationId xmlns:a16="http://schemas.microsoft.com/office/drawing/2014/main" id="{F115C47F-5196-48C8-80F2-C64E8CB77C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126" y="1213266"/>
            <a:ext cx="8025314" cy="4596961"/>
          </a:xfrm>
          <a:prstGeom prst="rect">
            <a:avLst/>
          </a:prstGeom>
        </p:spPr>
      </p:pic>
      <p:sp>
        <p:nvSpPr>
          <p:cNvPr id="2" name="Slide Number Placeholder 1">
            <a:extLst>
              <a:ext uri="{FF2B5EF4-FFF2-40B4-BE49-F238E27FC236}">
                <a16:creationId xmlns:a16="http://schemas.microsoft.com/office/drawing/2014/main" id="{063126A2-FDB5-403D-9877-73814F4E80AE}"/>
              </a:ext>
            </a:extLst>
          </p:cNvPr>
          <p:cNvSpPr>
            <a:spLocks noGrp="1"/>
          </p:cNvSpPr>
          <p:nvPr>
            <p:ph type="sldNum" sz="quarter" idx="11"/>
          </p:nvPr>
        </p:nvSpPr>
        <p:spPr/>
        <p:txBody>
          <a:bodyPr/>
          <a:lstStyle/>
          <a:p>
            <a:fld id="{F0D23093-2AB0-F74C-B865-1A12A15B650E}" type="slidenum">
              <a:rPr lang="en-US" smtClean="0"/>
              <a:pPr/>
              <a:t>18</a:t>
            </a:fld>
            <a:endParaRPr lang="en-US"/>
          </a:p>
        </p:txBody>
      </p:sp>
      <p:grpSp>
        <p:nvGrpSpPr>
          <p:cNvPr id="15" name="Group 14">
            <a:extLst>
              <a:ext uri="{FF2B5EF4-FFF2-40B4-BE49-F238E27FC236}">
                <a16:creationId xmlns:a16="http://schemas.microsoft.com/office/drawing/2014/main" id="{AEEA2A2E-FD17-41DC-9364-169A1E158224}"/>
              </a:ext>
            </a:extLst>
          </p:cNvPr>
          <p:cNvGrpSpPr/>
          <p:nvPr/>
        </p:nvGrpSpPr>
        <p:grpSpPr>
          <a:xfrm>
            <a:off x="10799399" y="33170"/>
            <a:ext cx="1566000" cy="1060329"/>
            <a:chOff x="8141302" y="3175132"/>
            <a:chExt cx="1566000" cy="1060329"/>
          </a:xfrm>
        </p:grpSpPr>
        <p:grpSp>
          <p:nvGrpSpPr>
            <p:cNvPr id="16" name="Group 15">
              <a:extLst>
                <a:ext uri="{FF2B5EF4-FFF2-40B4-BE49-F238E27FC236}">
                  <a16:creationId xmlns:a16="http://schemas.microsoft.com/office/drawing/2014/main" id="{4A02146B-5AAE-412C-BB84-82342CFB1FD3}"/>
                </a:ext>
              </a:extLst>
            </p:cNvPr>
            <p:cNvGrpSpPr/>
            <p:nvPr/>
          </p:nvGrpSpPr>
          <p:grpSpPr>
            <a:xfrm>
              <a:off x="8141302" y="3191461"/>
              <a:ext cx="1566000" cy="1044000"/>
              <a:chOff x="4868352" y="3713461"/>
              <a:chExt cx="1566000" cy="1044000"/>
            </a:xfrm>
          </p:grpSpPr>
          <p:graphicFrame>
            <p:nvGraphicFramePr>
              <p:cNvPr id="18" name="Diagram 17">
                <a:extLst>
                  <a:ext uri="{FF2B5EF4-FFF2-40B4-BE49-F238E27FC236}">
                    <a16:creationId xmlns:a16="http://schemas.microsoft.com/office/drawing/2014/main" id="{001751B2-C88F-4DC4-A85E-251BC1CE101F}"/>
                  </a:ext>
                </a:extLst>
              </p:cNvPr>
              <p:cNvGraphicFramePr>
                <a:graphicFrameLocks noChangeAspect="1"/>
              </p:cNvGraphicFramePr>
              <p:nvPr>
                <p:extLst>
                  <p:ext uri="{D42A27DB-BD31-4B8C-83A1-F6EECF244321}">
                    <p14:modId xmlns:p14="http://schemas.microsoft.com/office/powerpoint/2010/main" val="2547189419"/>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9" name="TextBox 18">
                <a:extLst>
                  <a:ext uri="{FF2B5EF4-FFF2-40B4-BE49-F238E27FC236}">
                    <a16:creationId xmlns:a16="http://schemas.microsoft.com/office/drawing/2014/main" id="{7EF5550D-A85E-400B-9C20-0F1B7A7F0F90}"/>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20" name="TextBox 19">
                <a:extLst>
                  <a:ext uri="{FF2B5EF4-FFF2-40B4-BE49-F238E27FC236}">
                    <a16:creationId xmlns:a16="http://schemas.microsoft.com/office/drawing/2014/main" id="{687BC195-1EFC-4819-9586-594EE68B2B6A}"/>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21" name="TextBox 20">
                <a:extLst>
                  <a:ext uri="{FF2B5EF4-FFF2-40B4-BE49-F238E27FC236}">
                    <a16:creationId xmlns:a16="http://schemas.microsoft.com/office/drawing/2014/main" id="{8FC14906-DB5A-4F8C-A852-6AA927C6A005}"/>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22" name="TextBox 21">
                <a:extLst>
                  <a:ext uri="{FF2B5EF4-FFF2-40B4-BE49-F238E27FC236}">
                    <a16:creationId xmlns:a16="http://schemas.microsoft.com/office/drawing/2014/main" id="{D9949223-4EDB-46DB-B73B-3BFBEE308F3C}"/>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23" name="TextBox 22">
                <a:extLst>
                  <a:ext uri="{FF2B5EF4-FFF2-40B4-BE49-F238E27FC236}">
                    <a16:creationId xmlns:a16="http://schemas.microsoft.com/office/drawing/2014/main" id="{EC009341-0198-42C7-9668-1E8B1D7C6B2A}"/>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17" name="Partial Circle 16">
              <a:extLst>
                <a:ext uri="{FF2B5EF4-FFF2-40B4-BE49-F238E27FC236}">
                  <a16:creationId xmlns:a16="http://schemas.microsoft.com/office/drawing/2014/main" id="{EFA49B28-060C-4252-A5A9-2F780EA83E0F}"/>
                </a:ext>
              </a:extLst>
            </p:cNvPr>
            <p:cNvSpPr>
              <a:spLocks noChangeAspect="1"/>
            </p:cNvSpPr>
            <p:nvPr/>
          </p:nvSpPr>
          <p:spPr>
            <a:xfrm>
              <a:off x="8420112" y="3175132"/>
              <a:ext cx="1044000" cy="1044000"/>
            </a:xfrm>
            <a:prstGeom prst="pie">
              <a:avLst>
                <a:gd name="adj1" fmla="val 7722804"/>
                <a:gd name="adj2" fmla="val 3410355"/>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117366789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with medium confidence">
            <a:extLst>
              <a:ext uri="{FF2B5EF4-FFF2-40B4-BE49-F238E27FC236}">
                <a16:creationId xmlns:a16="http://schemas.microsoft.com/office/drawing/2014/main" id="{AF123F29-5F59-427F-93BC-13E2F46B3E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494" y="1939060"/>
            <a:ext cx="5492031" cy="3062681"/>
          </a:xfrm>
          <a:prstGeom prst="rect">
            <a:avLst/>
          </a:prstGeom>
        </p:spPr>
      </p:pic>
      <p:sp>
        <p:nvSpPr>
          <p:cNvPr id="25602" name="Rectangle 1026"/>
          <p:cNvSpPr>
            <a:spLocks noGrp="1" noChangeArrowheads="1"/>
          </p:cNvSpPr>
          <p:nvPr>
            <p:ph type="title"/>
          </p:nvPr>
        </p:nvSpPr>
        <p:spPr>
          <a:xfrm>
            <a:off x="405261" y="205721"/>
            <a:ext cx="9934645" cy="845837"/>
          </a:xfrm>
          <a:ln w="9525"/>
        </p:spPr>
        <p:txBody>
          <a:bodyPr/>
          <a:lstStyle/>
          <a:p>
            <a:pPr>
              <a:spcBef>
                <a:spcPct val="50000"/>
              </a:spcBef>
              <a:spcAft>
                <a:spcPct val="20000"/>
              </a:spcAft>
              <a:buClr>
                <a:srgbClr val="FFB71B"/>
              </a:buClr>
              <a:buSzPct val="100000"/>
            </a:pPr>
            <a:r>
              <a:rPr lang="en-GB" sz="3200">
                <a:latin typeface="+mn-lt"/>
              </a:rPr>
              <a:t>Visualise Outputs in Ansys Discovery: Stresses</a:t>
            </a:r>
          </a:p>
        </p:txBody>
      </p:sp>
      <p:sp>
        <p:nvSpPr>
          <p:cNvPr id="25604" name="Rectangle 4"/>
          <p:cNvSpPr>
            <a:spLocks noChangeArrowheads="1"/>
          </p:cNvSpPr>
          <p:nvPr/>
        </p:nvSpPr>
        <p:spPr bwMode="auto">
          <a:xfrm>
            <a:off x="3468688" y="488315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spcAft>
                <a:spcPct val="20000"/>
              </a:spcAft>
              <a:buClr>
                <a:srgbClr val="009B9B"/>
              </a:buClr>
              <a:buSzPct val="80000"/>
              <a:buFont typeface="Wingdings" panose="05000000000000000000" pitchFamily="2" charset="2"/>
              <a:buNone/>
            </a:pPr>
            <a:endParaRPr lang="en-GB"/>
          </a:p>
        </p:txBody>
      </p:sp>
      <p:sp>
        <p:nvSpPr>
          <p:cNvPr id="14" name="TextBox 13">
            <a:extLst>
              <a:ext uri="{FF2B5EF4-FFF2-40B4-BE49-F238E27FC236}">
                <a16:creationId xmlns:a16="http://schemas.microsoft.com/office/drawing/2014/main" id="{96EEC626-7E9D-42B4-8026-9597A35825CF}"/>
              </a:ext>
            </a:extLst>
          </p:cNvPr>
          <p:cNvSpPr txBox="1"/>
          <p:nvPr/>
        </p:nvSpPr>
        <p:spPr>
          <a:xfrm>
            <a:off x="1801802" y="1406072"/>
            <a:ext cx="2272802" cy="369332"/>
          </a:xfrm>
          <a:prstGeom prst="rect">
            <a:avLst/>
          </a:prstGeom>
          <a:noFill/>
        </p:spPr>
        <p:txBody>
          <a:bodyPr wrap="none" rtlCol="0">
            <a:spAutoFit/>
          </a:bodyPr>
          <a:lstStyle/>
          <a:p>
            <a:r>
              <a:rPr lang="en-US" b="1"/>
              <a:t>Solid Cantilever Beam</a:t>
            </a:r>
            <a:endParaRPr lang="en-DE" b="1"/>
          </a:p>
        </p:txBody>
      </p:sp>
      <p:grpSp>
        <p:nvGrpSpPr>
          <p:cNvPr id="15" name="Group 14">
            <a:extLst>
              <a:ext uri="{FF2B5EF4-FFF2-40B4-BE49-F238E27FC236}">
                <a16:creationId xmlns:a16="http://schemas.microsoft.com/office/drawing/2014/main" id="{57799450-C41D-46FA-AA31-AF0BF6175125}"/>
              </a:ext>
            </a:extLst>
          </p:cNvPr>
          <p:cNvGrpSpPr/>
          <p:nvPr/>
        </p:nvGrpSpPr>
        <p:grpSpPr>
          <a:xfrm>
            <a:off x="6050874" y="1590738"/>
            <a:ext cx="5323446" cy="1490796"/>
            <a:chOff x="13016" y="1334958"/>
            <a:chExt cx="5713193" cy="1656337"/>
          </a:xfrm>
        </p:grpSpPr>
        <p:grpSp>
          <p:nvGrpSpPr>
            <p:cNvPr id="16" name="Group 15">
              <a:extLst>
                <a:ext uri="{FF2B5EF4-FFF2-40B4-BE49-F238E27FC236}">
                  <a16:creationId xmlns:a16="http://schemas.microsoft.com/office/drawing/2014/main" id="{3D9801C5-2378-4CD0-A150-13E98BE38B7D}"/>
                </a:ext>
              </a:extLst>
            </p:cNvPr>
            <p:cNvGrpSpPr/>
            <p:nvPr/>
          </p:nvGrpSpPr>
          <p:grpSpPr>
            <a:xfrm>
              <a:off x="86579" y="2123824"/>
              <a:ext cx="785033" cy="867471"/>
              <a:chOff x="179747" y="1328404"/>
              <a:chExt cx="1023191" cy="1101305"/>
            </a:xfrm>
          </p:grpSpPr>
          <p:grpSp>
            <p:nvGrpSpPr>
              <p:cNvPr id="73" name="Group 72">
                <a:extLst>
                  <a:ext uri="{FF2B5EF4-FFF2-40B4-BE49-F238E27FC236}">
                    <a16:creationId xmlns:a16="http://schemas.microsoft.com/office/drawing/2014/main" id="{EC093CD4-36AB-4C1B-90C2-9DC367C502DC}"/>
                  </a:ext>
                </a:extLst>
              </p:cNvPr>
              <p:cNvGrpSpPr/>
              <p:nvPr/>
            </p:nvGrpSpPr>
            <p:grpSpPr>
              <a:xfrm>
                <a:off x="179747" y="1328404"/>
                <a:ext cx="720798" cy="907691"/>
                <a:chOff x="179747" y="1328404"/>
                <a:chExt cx="720798" cy="907691"/>
              </a:xfrm>
            </p:grpSpPr>
            <p:grpSp>
              <p:nvGrpSpPr>
                <p:cNvPr id="75" name="Group 74">
                  <a:extLst>
                    <a:ext uri="{FF2B5EF4-FFF2-40B4-BE49-F238E27FC236}">
                      <a16:creationId xmlns:a16="http://schemas.microsoft.com/office/drawing/2014/main" id="{8F95AD31-D96E-4D3B-9CAF-3937593136B8}"/>
                    </a:ext>
                  </a:extLst>
                </p:cNvPr>
                <p:cNvGrpSpPr/>
                <p:nvPr/>
              </p:nvGrpSpPr>
              <p:grpSpPr>
                <a:xfrm>
                  <a:off x="339314" y="1637611"/>
                  <a:ext cx="561231" cy="598484"/>
                  <a:chOff x="339314" y="1637611"/>
                  <a:chExt cx="561231" cy="598484"/>
                </a:xfrm>
              </p:grpSpPr>
              <p:cxnSp>
                <p:nvCxnSpPr>
                  <p:cNvPr id="77" name="Straight Arrow Connector 76">
                    <a:extLst>
                      <a:ext uri="{FF2B5EF4-FFF2-40B4-BE49-F238E27FC236}">
                        <a16:creationId xmlns:a16="http://schemas.microsoft.com/office/drawing/2014/main" id="{DDCB5D17-F537-4A23-AA32-6A26744794AD}"/>
                      </a:ext>
                    </a:extLst>
                  </p:cNvPr>
                  <p:cNvCxnSpPr/>
                  <p:nvPr/>
                </p:nvCxnSpPr>
                <p:spPr>
                  <a:xfrm flipV="1">
                    <a:off x="339314" y="1637611"/>
                    <a:ext cx="0" cy="5984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DD473B8C-0C4D-4C1C-96A6-C437499E2D9B}"/>
                      </a:ext>
                    </a:extLst>
                  </p:cNvPr>
                  <p:cNvCxnSpPr>
                    <a:cxnSpLocks/>
                  </p:cNvCxnSpPr>
                  <p:nvPr/>
                </p:nvCxnSpPr>
                <p:spPr>
                  <a:xfrm>
                    <a:off x="339314" y="2236095"/>
                    <a:ext cx="5612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76" name="TextBox 75">
                  <a:extLst>
                    <a:ext uri="{FF2B5EF4-FFF2-40B4-BE49-F238E27FC236}">
                      <a16:creationId xmlns:a16="http://schemas.microsoft.com/office/drawing/2014/main" id="{B9315A46-4F8A-462E-9FA0-E14D61611CB3}"/>
                    </a:ext>
                  </a:extLst>
                </p:cNvPr>
                <p:cNvSpPr txBox="1"/>
                <p:nvPr/>
              </p:nvSpPr>
              <p:spPr>
                <a:xfrm>
                  <a:off x="179747" y="1328404"/>
                  <a:ext cx="332618" cy="390741"/>
                </a:xfrm>
                <a:prstGeom prst="rect">
                  <a:avLst/>
                </a:prstGeom>
                <a:noFill/>
              </p:spPr>
              <p:txBody>
                <a:bodyPr wrap="none" rtlCol="0">
                  <a:spAutoFit/>
                </a:bodyPr>
                <a:lstStyle/>
                <a:p>
                  <a:r>
                    <a:rPr lang="en-US" sz="1400"/>
                    <a:t>z</a:t>
                  </a:r>
                  <a:endParaRPr lang="en-DE" sz="1400"/>
                </a:p>
              </p:txBody>
            </p:sp>
          </p:grpSp>
          <p:sp>
            <p:nvSpPr>
              <p:cNvPr id="74" name="TextBox 73">
                <a:extLst>
                  <a:ext uri="{FF2B5EF4-FFF2-40B4-BE49-F238E27FC236}">
                    <a16:creationId xmlns:a16="http://schemas.microsoft.com/office/drawing/2014/main" id="{65FABFBD-DA40-462F-AB61-89446AA75604}"/>
                  </a:ext>
                </a:extLst>
              </p:cNvPr>
              <p:cNvSpPr txBox="1"/>
              <p:nvPr/>
            </p:nvSpPr>
            <p:spPr>
              <a:xfrm>
                <a:off x="859872" y="2038968"/>
                <a:ext cx="343066" cy="390741"/>
              </a:xfrm>
              <a:prstGeom prst="rect">
                <a:avLst/>
              </a:prstGeom>
              <a:noFill/>
            </p:spPr>
            <p:txBody>
              <a:bodyPr wrap="none" rtlCol="0">
                <a:spAutoFit/>
              </a:bodyPr>
              <a:lstStyle/>
              <a:p>
                <a:r>
                  <a:rPr lang="en-US" sz="1400"/>
                  <a:t>x</a:t>
                </a:r>
                <a:endParaRPr lang="en-DE" sz="1400"/>
              </a:p>
            </p:txBody>
          </p:sp>
        </p:grpSp>
        <p:pic>
          <p:nvPicPr>
            <p:cNvPr id="17" name="Picture 16">
              <a:extLst>
                <a:ext uri="{FF2B5EF4-FFF2-40B4-BE49-F238E27FC236}">
                  <a16:creationId xmlns:a16="http://schemas.microsoft.com/office/drawing/2014/main" id="{B376EDFF-6AC7-4179-97E2-896C4FE45D59}"/>
                </a:ext>
              </a:extLst>
            </p:cNvPr>
            <p:cNvPicPr>
              <a:picLocks noChangeAspect="1"/>
            </p:cNvPicPr>
            <p:nvPr/>
          </p:nvPicPr>
          <p:blipFill rotWithShape="1">
            <a:blip r:embed="rId4">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Lst>
            </a:blip>
            <a:srcRect l="17656" t="42266" r="18174" b="39618"/>
            <a:stretch/>
          </p:blipFill>
          <p:spPr>
            <a:xfrm>
              <a:off x="624081" y="1801780"/>
              <a:ext cx="3756232" cy="933369"/>
            </a:xfrm>
            <a:prstGeom prst="rect">
              <a:avLst/>
            </a:prstGeom>
          </p:spPr>
        </p:pic>
        <p:sp>
          <p:nvSpPr>
            <p:cNvPr id="18" name="TextBox 17">
              <a:extLst>
                <a:ext uri="{FF2B5EF4-FFF2-40B4-BE49-F238E27FC236}">
                  <a16:creationId xmlns:a16="http://schemas.microsoft.com/office/drawing/2014/main" id="{37D58D39-B625-468E-8222-522A760E07B2}"/>
                </a:ext>
              </a:extLst>
            </p:cNvPr>
            <p:cNvSpPr txBox="1"/>
            <p:nvPr/>
          </p:nvSpPr>
          <p:spPr>
            <a:xfrm rot="320544">
              <a:off x="1716307" y="1927899"/>
              <a:ext cx="903068" cy="276999"/>
            </a:xfrm>
            <a:prstGeom prst="rect">
              <a:avLst/>
            </a:prstGeom>
            <a:noFill/>
          </p:spPr>
          <p:txBody>
            <a:bodyPr wrap="none" rtlCol="0">
              <a:spAutoFit/>
            </a:bodyPr>
            <a:lstStyle/>
            <a:p>
              <a:r>
                <a:rPr lang="en-US" sz="1200"/>
                <a:t>neutral axis</a:t>
              </a:r>
              <a:endParaRPr lang="en-DE" sz="1200"/>
            </a:p>
          </p:txBody>
        </p:sp>
        <p:sp>
          <p:nvSpPr>
            <p:cNvPr id="19" name="Arrow: Down 18">
              <a:extLst>
                <a:ext uri="{FF2B5EF4-FFF2-40B4-BE49-F238E27FC236}">
                  <a16:creationId xmlns:a16="http://schemas.microsoft.com/office/drawing/2014/main" id="{C192E368-0A7B-459B-9CBD-22E612B58D7E}"/>
                </a:ext>
              </a:extLst>
            </p:cNvPr>
            <p:cNvSpPr/>
            <p:nvPr/>
          </p:nvSpPr>
          <p:spPr>
            <a:xfrm>
              <a:off x="4204207" y="1439192"/>
              <a:ext cx="225684" cy="370478"/>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0" name="Rectangle 19">
              <a:extLst>
                <a:ext uri="{FF2B5EF4-FFF2-40B4-BE49-F238E27FC236}">
                  <a16:creationId xmlns:a16="http://schemas.microsoft.com/office/drawing/2014/main" id="{1DFC5482-5F30-4398-9AED-7D9AA3881DFF}"/>
                </a:ext>
              </a:extLst>
            </p:cNvPr>
            <p:cNvSpPr/>
            <p:nvPr/>
          </p:nvSpPr>
          <p:spPr>
            <a:xfrm rot="5400000" flipH="1" flipV="1">
              <a:off x="2193970" y="297203"/>
              <a:ext cx="589686" cy="3667214"/>
            </a:xfrm>
            <a:prstGeom prst="rect">
              <a:avLst/>
            </a:prstGeom>
            <a:noFill/>
            <a:ln w="19050">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1" name="Group 20">
              <a:extLst>
                <a:ext uri="{FF2B5EF4-FFF2-40B4-BE49-F238E27FC236}">
                  <a16:creationId xmlns:a16="http://schemas.microsoft.com/office/drawing/2014/main" id="{816B128A-A154-464F-B5CD-A1BDB81E13F8}"/>
                </a:ext>
              </a:extLst>
            </p:cNvPr>
            <p:cNvGrpSpPr/>
            <p:nvPr/>
          </p:nvGrpSpPr>
          <p:grpSpPr>
            <a:xfrm rot="412101">
              <a:off x="3383144" y="2001315"/>
              <a:ext cx="789600" cy="693028"/>
              <a:chOff x="4891592" y="1918684"/>
              <a:chExt cx="789600" cy="706024"/>
            </a:xfrm>
          </p:grpSpPr>
          <p:grpSp>
            <p:nvGrpSpPr>
              <p:cNvPr id="65" name="Group 64">
                <a:extLst>
                  <a:ext uri="{FF2B5EF4-FFF2-40B4-BE49-F238E27FC236}">
                    <a16:creationId xmlns:a16="http://schemas.microsoft.com/office/drawing/2014/main" id="{2FD50ACD-FB06-4B5B-B70E-B7A8A0BF5610}"/>
                  </a:ext>
                </a:extLst>
              </p:cNvPr>
              <p:cNvGrpSpPr/>
              <p:nvPr/>
            </p:nvGrpSpPr>
            <p:grpSpPr>
              <a:xfrm>
                <a:off x="4891592" y="1972011"/>
                <a:ext cx="789600" cy="598855"/>
                <a:chOff x="4766570" y="1948909"/>
                <a:chExt cx="789600" cy="598855"/>
              </a:xfrm>
            </p:grpSpPr>
            <p:grpSp>
              <p:nvGrpSpPr>
                <p:cNvPr id="68" name="Group 67">
                  <a:extLst>
                    <a:ext uri="{FF2B5EF4-FFF2-40B4-BE49-F238E27FC236}">
                      <a16:creationId xmlns:a16="http://schemas.microsoft.com/office/drawing/2014/main" id="{A1560A32-77A9-458A-8BDC-46877C4FEE59}"/>
                    </a:ext>
                  </a:extLst>
                </p:cNvPr>
                <p:cNvGrpSpPr/>
                <p:nvPr/>
              </p:nvGrpSpPr>
              <p:grpSpPr>
                <a:xfrm>
                  <a:off x="4896790" y="1973749"/>
                  <a:ext cx="500098" cy="560118"/>
                  <a:chOff x="4626929" y="1974719"/>
                  <a:chExt cx="500098" cy="560118"/>
                </a:xfrm>
              </p:grpSpPr>
              <p:sp>
                <p:nvSpPr>
                  <p:cNvPr id="71" name="Right Triangle 70">
                    <a:extLst>
                      <a:ext uri="{FF2B5EF4-FFF2-40B4-BE49-F238E27FC236}">
                        <a16:creationId xmlns:a16="http://schemas.microsoft.com/office/drawing/2014/main" id="{F6B254E0-77F6-4F06-8DB7-61FD8B50168A}"/>
                      </a:ext>
                    </a:extLst>
                  </p:cNvPr>
                  <p:cNvSpPr>
                    <a:spLocks noChangeAspect="1"/>
                  </p:cNvSpPr>
                  <p:nvPr/>
                </p:nvSpPr>
                <p:spPr>
                  <a:xfrm rot="5400000">
                    <a:off x="4864909" y="1989814"/>
                    <a:ext cx="277213" cy="247023"/>
                  </a:xfrm>
                  <a:prstGeom prst="rtTriangle">
                    <a:avLst/>
                  </a:prstGeom>
                  <a:gradFill flip="none" rotWithShape="1">
                    <a:gsLst>
                      <a:gs pos="0">
                        <a:schemeClr val="accent1">
                          <a:lumMod val="5000"/>
                          <a:lumOff val="95000"/>
                        </a:schemeClr>
                      </a:gs>
                      <a:gs pos="34000">
                        <a:srgbClr val="F7C5C5"/>
                      </a:gs>
                      <a:gs pos="67000">
                        <a:srgbClr val="FA7A7A"/>
                      </a:gs>
                      <a:gs pos="100000">
                        <a:srgbClr val="FF0000"/>
                      </a:gs>
                    </a:gsLst>
                    <a:lin ang="10800000" scaled="1"/>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2" name="Right Triangle 71">
                    <a:extLst>
                      <a:ext uri="{FF2B5EF4-FFF2-40B4-BE49-F238E27FC236}">
                        <a16:creationId xmlns:a16="http://schemas.microsoft.com/office/drawing/2014/main" id="{45260165-1345-4B68-969A-DDBA54F9E1FF}"/>
                      </a:ext>
                    </a:extLst>
                  </p:cNvPr>
                  <p:cNvSpPr>
                    <a:spLocks/>
                  </p:cNvSpPr>
                  <p:nvPr/>
                </p:nvSpPr>
                <p:spPr>
                  <a:xfrm rot="5400000" flipH="1" flipV="1">
                    <a:off x="4607129" y="2266637"/>
                    <a:ext cx="288000" cy="248400"/>
                  </a:xfrm>
                  <a:prstGeom prst="rtTriangle">
                    <a:avLst/>
                  </a:prstGeom>
                  <a:gradFill>
                    <a:gsLst>
                      <a:gs pos="0">
                        <a:schemeClr val="accent1">
                          <a:lumMod val="5000"/>
                          <a:lumOff val="95000"/>
                        </a:schemeClr>
                      </a:gs>
                      <a:gs pos="34000">
                        <a:srgbClr val="DCE1FC"/>
                      </a:gs>
                      <a:gs pos="67000">
                        <a:srgbClr val="5292F0"/>
                      </a:gs>
                      <a:gs pos="100000">
                        <a:srgbClr val="0070C0"/>
                      </a:gs>
                    </a:gsLst>
                    <a:lin ang="10800000" scaled="1"/>
                  </a:gra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cxnSp>
              <p:nvCxnSpPr>
                <p:cNvPr id="69" name="Straight Arrow Connector 68">
                  <a:extLst>
                    <a:ext uri="{FF2B5EF4-FFF2-40B4-BE49-F238E27FC236}">
                      <a16:creationId xmlns:a16="http://schemas.microsoft.com/office/drawing/2014/main" id="{52D60057-797C-45B0-BC6C-2798365E6B15}"/>
                    </a:ext>
                  </a:extLst>
                </p:cNvPr>
                <p:cNvCxnSpPr>
                  <a:cxnSpLocks/>
                  <a:stCxn id="71" idx="2"/>
                </p:cNvCxnSpPr>
                <p:nvPr/>
              </p:nvCxnSpPr>
              <p:spPr>
                <a:xfrm rot="21187899">
                  <a:off x="5151903" y="1948909"/>
                  <a:ext cx="404267" cy="5944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79E5E79B-6F5D-4EF1-BFF5-0616DBF11F3F}"/>
                    </a:ext>
                  </a:extLst>
                </p:cNvPr>
                <p:cNvCxnSpPr>
                  <a:cxnSpLocks/>
                </p:cNvCxnSpPr>
                <p:nvPr/>
              </p:nvCxnSpPr>
              <p:spPr>
                <a:xfrm rot="21187899" flipH="1" flipV="1">
                  <a:off x="4766570" y="2518717"/>
                  <a:ext cx="379124" cy="29047"/>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66" name="TextBox 65">
                    <a:extLst>
                      <a:ext uri="{FF2B5EF4-FFF2-40B4-BE49-F238E27FC236}">
                        <a16:creationId xmlns:a16="http://schemas.microsoft.com/office/drawing/2014/main" id="{1B1D7FFC-372E-485D-89C2-F6BCC505A824}"/>
                      </a:ext>
                    </a:extLst>
                  </p:cNvPr>
                  <p:cNvSpPr txBox="1"/>
                  <p:nvPr/>
                </p:nvSpPr>
                <p:spPr>
                  <a:xfrm>
                    <a:off x="5164503" y="1918684"/>
                    <a:ext cx="428900" cy="27699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ea typeface="Cambria Math" panose="02040503050406030204" pitchFamily="18" charset="0"/>
                            </a:rPr>
                            <m:t>+</m:t>
                          </m:r>
                          <m:r>
                            <a:rPr lang="en-DE" sz="1200" i="1" smtClean="0">
                              <a:latin typeface="Cambria Math" panose="02040503050406030204" pitchFamily="18" charset="0"/>
                              <a:ea typeface="Cambria Math" panose="02040503050406030204" pitchFamily="18" charset="0"/>
                            </a:rPr>
                            <m:t>𝜎</m:t>
                          </m:r>
                        </m:oMath>
                      </m:oMathPara>
                    </a14:m>
                    <a:endParaRPr lang="en-DE" sz="1200"/>
                  </a:p>
                </p:txBody>
              </p:sp>
            </mc:Choice>
            <mc:Fallback>
              <p:sp>
                <p:nvSpPr>
                  <p:cNvPr id="66" name="TextBox 65">
                    <a:extLst>
                      <a:ext uri="{FF2B5EF4-FFF2-40B4-BE49-F238E27FC236}">
                        <a16:creationId xmlns:a16="http://schemas.microsoft.com/office/drawing/2014/main" id="{1B1D7FFC-372E-485D-89C2-F6BCC505A824}"/>
                      </a:ext>
                    </a:extLst>
                  </p:cNvPr>
                  <p:cNvSpPr txBox="1">
                    <a:spLocks noRot="1" noChangeAspect="1" noMove="1" noResize="1" noEditPoints="1" noAdjustHandles="1" noChangeArrowheads="1" noChangeShapeType="1" noTextEdit="1"/>
                  </p:cNvSpPr>
                  <p:nvPr/>
                </p:nvSpPr>
                <p:spPr>
                  <a:xfrm>
                    <a:off x="5164503" y="1918684"/>
                    <a:ext cx="428900" cy="276999"/>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67" name="TextBox 66">
                    <a:extLst>
                      <a:ext uri="{FF2B5EF4-FFF2-40B4-BE49-F238E27FC236}">
                        <a16:creationId xmlns:a16="http://schemas.microsoft.com/office/drawing/2014/main" id="{109F8FC2-54C8-41AB-BC44-96BA6DC8EA3E}"/>
                      </a:ext>
                    </a:extLst>
                  </p:cNvPr>
                  <p:cNvSpPr txBox="1"/>
                  <p:nvPr/>
                </p:nvSpPr>
                <p:spPr>
                  <a:xfrm>
                    <a:off x="4957709" y="2347709"/>
                    <a:ext cx="428900" cy="27699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ea typeface="Cambria Math" panose="02040503050406030204" pitchFamily="18" charset="0"/>
                            </a:rPr>
                            <m:t>−</m:t>
                          </m:r>
                          <m:r>
                            <a:rPr lang="en-DE" sz="1200" i="1" smtClean="0">
                              <a:latin typeface="Cambria Math" panose="02040503050406030204" pitchFamily="18" charset="0"/>
                              <a:ea typeface="Cambria Math" panose="02040503050406030204" pitchFamily="18" charset="0"/>
                            </a:rPr>
                            <m:t>𝜎</m:t>
                          </m:r>
                        </m:oMath>
                      </m:oMathPara>
                    </a14:m>
                    <a:endParaRPr lang="en-DE" sz="1200"/>
                  </a:p>
                </p:txBody>
              </p:sp>
            </mc:Choice>
            <mc:Fallback>
              <p:sp>
                <p:nvSpPr>
                  <p:cNvPr id="67" name="TextBox 66">
                    <a:extLst>
                      <a:ext uri="{FF2B5EF4-FFF2-40B4-BE49-F238E27FC236}">
                        <a16:creationId xmlns:a16="http://schemas.microsoft.com/office/drawing/2014/main" id="{109F8FC2-54C8-41AB-BC44-96BA6DC8EA3E}"/>
                      </a:ext>
                    </a:extLst>
                  </p:cNvPr>
                  <p:cNvSpPr txBox="1">
                    <a:spLocks noRot="1" noChangeAspect="1" noMove="1" noResize="1" noEditPoints="1" noAdjustHandles="1" noChangeArrowheads="1" noChangeShapeType="1" noTextEdit="1"/>
                  </p:cNvSpPr>
                  <p:nvPr/>
                </p:nvSpPr>
                <p:spPr>
                  <a:xfrm>
                    <a:off x="4957709" y="2347709"/>
                    <a:ext cx="428900" cy="276999"/>
                  </a:xfrm>
                  <a:prstGeom prst="rect">
                    <a:avLst/>
                  </a:prstGeom>
                  <a:blipFill>
                    <a:blip r:embed="rId7"/>
                    <a:stretch>
                      <a:fillRect/>
                    </a:stretch>
                  </a:blipFill>
                </p:spPr>
                <p:txBody>
                  <a:bodyPr/>
                  <a:lstStyle/>
                  <a:p>
                    <a:r>
                      <a:rPr lang="en-US">
                        <a:noFill/>
                      </a:rPr>
                      <a:t> </a:t>
                    </a:r>
                  </a:p>
                </p:txBody>
              </p:sp>
            </mc:Fallback>
          </mc:AlternateContent>
        </p:grpSp>
        <p:sp>
          <p:nvSpPr>
            <p:cNvPr id="22" name="Freeform: Shape 21">
              <a:extLst>
                <a:ext uri="{FF2B5EF4-FFF2-40B4-BE49-F238E27FC236}">
                  <a16:creationId xmlns:a16="http://schemas.microsoft.com/office/drawing/2014/main" id="{4246B010-5CC7-43D2-ADAE-DE45C298CFEB}"/>
                </a:ext>
              </a:extLst>
            </p:cNvPr>
            <p:cNvSpPr/>
            <p:nvPr/>
          </p:nvSpPr>
          <p:spPr>
            <a:xfrm>
              <a:off x="635602" y="2128135"/>
              <a:ext cx="3687390" cy="296361"/>
            </a:xfrm>
            <a:custGeom>
              <a:avLst/>
              <a:gdLst>
                <a:gd name="connsiteX0" fmla="*/ 0 w 3683726"/>
                <a:gd name="connsiteY0" fmla="*/ 0 h 330926"/>
                <a:gd name="connsiteX1" fmla="*/ 539932 w 3683726"/>
                <a:gd name="connsiteY1" fmla="*/ 8708 h 330926"/>
                <a:gd name="connsiteX2" fmla="*/ 1802675 w 3683726"/>
                <a:gd name="connsiteY2" fmla="*/ 87086 h 330926"/>
                <a:gd name="connsiteX3" fmla="*/ 3065417 w 3683726"/>
                <a:gd name="connsiteY3" fmla="*/ 243840 h 330926"/>
                <a:gd name="connsiteX4" fmla="*/ 3683726 w 3683726"/>
                <a:gd name="connsiteY4" fmla="*/ 330926 h 330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726" h="330926">
                  <a:moveTo>
                    <a:pt x="0" y="0"/>
                  </a:moveTo>
                  <a:lnTo>
                    <a:pt x="539932" y="8708"/>
                  </a:lnTo>
                  <a:cubicBezTo>
                    <a:pt x="840378" y="23222"/>
                    <a:pt x="1381761" y="47897"/>
                    <a:pt x="1802675" y="87086"/>
                  </a:cubicBezTo>
                  <a:cubicBezTo>
                    <a:pt x="2223589" y="126275"/>
                    <a:pt x="2751908" y="203200"/>
                    <a:pt x="3065417" y="243840"/>
                  </a:cubicBezTo>
                  <a:cubicBezTo>
                    <a:pt x="3378926" y="284480"/>
                    <a:pt x="3531326" y="307703"/>
                    <a:pt x="3683726" y="330926"/>
                  </a:cubicBezTo>
                </a:path>
              </a:pathLst>
            </a:cu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23" name="Group 22">
              <a:extLst>
                <a:ext uri="{FF2B5EF4-FFF2-40B4-BE49-F238E27FC236}">
                  <a16:creationId xmlns:a16="http://schemas.microsoft.com/office/drawing/2014/main" id="{5D2A20E2-24BB-4705-8E4F-7BAE1B6C969B}"/>
                </a:ext>
              </a:extLst>
            </p:cNvPr>
            <p:cNvGrpSpPr/>
            <p:nvPr/>
          </p:nvGrpSpPr>
          <p:grpSpPr>
            <a:xfrm rot="199837">
              <a:off x="732032" y="1825951"/>
              <a:ext cx="1237772" cy="682852"/>
              <a:chOff x="4650367" y="1921425"/>
              <a:chExt cx="1237772" cy="695656"/>
            </a:xfrm>
          </p:grpSpPr>
          <p:grpSp>
            <p:nvGrpSpPr>
              <p:cNvPr id="57" name="Group 56">
                <a:extLst>
                  <a:ext uri="{FF2B5EF4-FFF2-40B4-BE49-F238E27FC236}">
                    <a16:creationId xmlns:a16="http://schemas.microsoft.com/office/drawing/2014/main" id="{C7E45566-DF65-4598-937F-426C6A14A1E3}"/>
                  </a:ext>
                </a:extLst>
              </p:cNvPr>
              <p:cNvGrpSpPr/>
              <p:nvPr/>
            </p:nvGrpSpPr>
            <p:grpSpPr>
              <a:xfrm>
                <a:off x="4650367" y="1954775"/>
                <a:ext cx="1237772" cy="599624"/>
                <a:chOff x="4525345" y="1931673"/>
                <a:chExt cx="1237772" cy="599624"/>
              </a:xfrm>
            </p:grpSpPr>
            <p:grpSp>
              <p:nvGrpSpPr>
                <p:cNvPr id="60" name="Group 59">
                  <a:extLst>
                    <a:ext uri="{FF2B5EF4-FFF2-40B4-BE49-F238E27FC236}">
                      <a16:creationId xmlns:a16="http://schemas.microsoft.com/office/drawing/2014/main" id="{3FCBBDA1-A659-4C9B-AB93-1337D20D6ADE}"/>
                    </a:ext>
                  </a:extLst>
                </p:cNvPr>
                <p:cNvGrpSpPr/>
                <p:nvPr/>
              </p:nvGrpSpPr>
              <p:grpSpPr>
                <a:xfrm>
                  <a:off x="4622682" y="1950137"/>
                  <a:ext cx="1039046" cy="574871"/>
                  <a:chOff x="4352821" y="1951107"/>
                  <a:chExt cx="1039046" cy="574871"/>
                </a:xfrm>
              </p:grpSpPr>
              <p:sp>
                <p:nvSpPr>
                  <p:cNvPr id="63" name="Right Triangle 62">
                    <a:extLst>
                      <a:ext uri="{FF2B5EF4-FFF2-40B4-BE49-F238E27FC236}">
                        <a16:creationId xmlns:a16="http://schemas.microsoft.com/office/drawing/2014/main" id="{21F43275-CB45-4B57-9535-83A829A70B28}"/>
                      </a:ext>
                    </a:extLst>
                  </p:cNvPr>
                  <p:cNvSpPr>
                    <a:spLocks noChangeAspect="1"/>
                  </p:cNvSpPr>
                  <p:nvPr/>
                </p:nvSpPr>
                <p:spPr>
                  <a:xfrm rot="5400000">
                    <a:off x="4998607" y="1822367"/>
                    <a:ext cx="264519" cy="522000"/>
                  </a:xfrm>
                  <a:prstGeom prst="rtTriangle">
                    <a:avLst/>
                  </a:prstGeom>
                  <a:gradFill flip="none" rotWithShape="1">
                    <a:gsLst>
                      <a:gs pos="0">
                        <a:schemeClr val="accent1">
                          <a:lumMod val="5000"/>
                          <a:lumOff val="95000"/>
                        </a:schemeClr>
                      </a:gs>
                      <a:gs pos="34000">
                        <a:srgbClr val="F7C5C5"/>
                      </a:gs>
                      <a:gs pos="67000">
                        <a:srgbClr val="FA7A7A"/>
                      </a:gs>
                      <a:gs pos="100000">
                        <a:srgbClr val="FF0000"/>
                      </a:gs>
                    </a:gsLst>
                    <a:lin ang="10800000" scaled="1"/>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4" name="Right Triangle 63">
                    <a:extLst>
                      <a:ext uri="{FF2B5EF4-FFF2-40B4-BE49-F238E27FC236}">
                        <a16:creationId xmlns:a16="http://schemas.microsoft.com/office/drawing/2014/main" id="{DDA2887C-11D7-4BDA-8D27-2471C36B5AB9}"/>
                      </a:ext>
                    </a:extLst>
                  </p:cNvPr>
                  <p:cNvSpPr>
                    <a:spLocks/>
                  </p:cNvSpPr>
                  <p:nvPr/>
                </p:nvSpPr>
                <p:spPr>
                  <a:xfrm rot="5400000" flipH="1" flipV="1">
                    <a:off x="4469821" y="2120978"/>
                    <a:ext cx="288000" cy="522000"/>
                  </a:xfrm>
                  <a:prstGeom prst="rtTriangle">
                    <a:avLst/>
                  </a:prstGeom>
                  <a:gradFill>
                    <a:gsLst>
                      <a:gs pos="0">
                        <a:schemeClr val="accent1">
                          <a:lumMod val="5000"/>
                          <a:lumOff val="95000"/>
                        </a:schemeClr>
                      </a:gs>
                      <a:gs pos="34000">
                        <a:srgbClr val="DCE1FC"/>
                      </a:gs>
                      <a:gs pos="67000">
                        <a:srgbClr val="5292F0"/>
                      </a:gs>
                      <a:gs pos="100000">
                        <a:srgbClr val="0070C0"/>
                      </a:gs>
                    </a:gsLst>
                    <a:lin ang="10800000" scaled="1"/>
                  </a:gra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cxnSp>
              <p:nvCxnSpPr>
                <p:cNvPr id="61" name="Straight Arrow Connector 60">
                  <a:extLst>
                    <a:ext uri="{FF2B5EF4-FFF2-40B4-BE49-F238E27FC236}">
                      <a16:creationId xmlns:a16="http://schemas.microsoft.com/office/drawing/2014/main" id="{EA53DFF0-B572-4253-9E6A-33A2AFBD68E8}"/>
                    </a:ext>
                  </a:extLst>
                </p:cNvPr>
                <p:cNvCxnSpPr>
                  <a:cxnSpLocks/>
                  <a:stCxn id="63" idx="2"/>
                </p:cNvCxnSpPr>
                <p:nvPr/>
              </p:nvCxnSpPr>
              <p:spPr>
                <a:xfrm rot="21400163">
                  <a:off x="5140255" y="1931673"/>
                  <a:ext cx="622862" cy="3692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1E417486-FD27-492C-9983-8AEF913A83BA}"/>
                    </a:ext>
                  </a:extLst>
                </p:cNvPr>
                <p:cNvCxnSpPr>
                  <a:cxnSpLocks/>
                </p:cNvCxnSpPr>
                <p:nvPr/>
              </p:nvCxnSpPr>
              <p:spPr>
                <a:xfrm rot="21430373" flipH="1" flipV="1">
                  <a:off x="4525345" y="2503382"/>
                  <a:ext cx="619887" cy="27915"/>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58" name="TextBox 57">
                    <a:extLst>
                      <a:ext uri="{FF2B5EF4-FFF2-40B4-BE49-F238E27FC236}">
                        <a16:creationId xmlns:a16="http://schemas.microsoft.com/office/drawing/2014/main" id="{4D3573B4-D0BA-4C69-B273-E38BA1C1DE98}"/>
                      </a:ext>
                    </a:extLst>
                  </p:cNvPr>
                  <p:cNvSpPr txBox="1"/>
                  <p:nvPr/>
                </p:nvSpPr>
                <p:spPr>
                  <a:xfrm>
                    <a:off x="5203289" y="1921425"/>
                    <a:ext cx="428900" cy="27699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ea typeface="Cambria Math" panose="02040503050406030204" pitchFamily="18" charset="0"/>
                            </a:rPr>
                            <m:t>+</m:t>
                          </m:r>
                          <m:r>
                            <a:rPr lang="en-DE" sz="1200" i="1" smtClean="0">
                              <a:latin typeface="Cambria Math" panose="02040503050406030204" pitchFamily="18" charset="0"/>
                              <a:ea typeface="Cambria Math" panose="02040503050406030204" pitchFamily="18" charset="0"/>
                            </a:rPr>
                            <m:t>𝜎</m:t>
                          </m:r>
                        </m:oMath>
                      </m:oMathPara>
                    </a14:m>
                    <a:endParaRPr lang="en-DE" sz="1200"/>
                  </a:p>
                </p:txBody>
              </p:sp>
            </mc:Choice>
            <mc:Fallback>
              <p:sp>
                <p:nvSpPr>
                  <p:cNvPr id="58" name="TextBox 57">
                    <a:extLst>
                      <a:ext uri="{FF2B5EF4-FFF2-40B4-BE49-F238E27FC236}">
                        <a16:creationId xmlns:a16="http://schemas.microsoft.com/office/drawing/2014/main" id="{4D3573B4-D0BA-4C69-B273-E38BA1C1DE98}"/>
                      </a:ext>
                    </a:extLst>
                  </p:cNvPr>
                  <p:cNvSpPr txBox="1">
                    <a:spLocks noRot="1" noChangeAspect="1" noMove="1" noResize="1" noEditPoints="1" noAdjustHandles="1" noChangeArrowheads="1" noChangeShapeType="1" noTextEdit="1"/>
                  </p:cNvSpPr>
                  <p:nvPr/>
                </p:nvSpPr>
                <p:spPr>
                  <a:xfrm>
                    <a:off x="5203289" y="1921425"/>
                    <a:ext cx="428900" cy="276999"/>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59" name="TextBox 58">
                    <a:extLst>
                      <a:ext uri="{FF2B5EF4-FFF2-40B4-BE49-F238E27FC236}">
                        <a16:creationId xmlns:a16="http://schemas.microsoft.com/office/drawing/2014/main" id="{C01E8FFE-9B53-43A3-B922-C03241C4239E}"/>
                      </a:ext>
                    </a:extLst>
                  </p:cNvPr>
                  <p:cNvSpPr txBox="1"/>
                  <p:nvPr/>
                </p:nvSpPr>
                <p:spPr>
                  <a:xfrm>
                    <a:off x="4895892" y="2340082"/>
                    <a:ext cx="428900" cy="27699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ea typeface="Cambria Math" panose="02040503050406030204" pitchFamily="18" charset="0"/>
                            </a:rPr>
                            <m:t>−</m:t>
                          </m:r>
                          <m:r>
                            <a:rPr lang="en-DE" sz="1200" i="1" smtClean="0">
                              <a:latin typeface="Cambria Math" panose="02040503050406030204" pitchFamily="18" charset="0"/>
                              <a:ea typeface="Cambria Math" panose="02040503050406030204" pitchFamily="18" charset="0"/>
                            </a:rPr>
                            <m:t>𝜎</m:t>
                          </m:r>
                        </m:oMath>
                      </m:oMathPara>
                    </a14:m>
                    <a:endParaRPr lang="en-DE" sz="1200"/>
                  </a:p>
                </p:txBody>
              </p:sp>
            </mc:Choice>
            <mc:Fallback>
              <p:sp>
                <p:nvSpPr>
                  <p:cNvPr id="59" name="TextBox 58">
                    <a:extLst>
                      <a:ext uri="{FF2B5EF4-FFF2-40B4-BE49-F238E27FC236}">
                        <a16:creationId xmlns:a16="http://schemas.microsoft.com/office/drawing/2014/main" id="{C01E8FFE-9B53-43A3-B922-C03241C4239E}"/>
                      </a:ext>
                    </a:extLst>
                  </p:cNvPr>
                  <p:cNvSpPr txBox="1">
                    <a:spLocks noRot="1" noChangeAspect="1" noMove="1" noResize="1" noEditPoints="1" noAdjustHandles="1" noChangeArrowheads="1" noChangeShapeType="1" noTextEdit="1"/>
                  </p:cNvSpPr>
                  <p:nvPr/>
                </p:nvSpPr>
                <p:spPr>
                  <a:xfrm>
                    <a:off x="4895892" y="2340082"/>
                    <a:ext cx="428900" cy="276999"/>
                  </a:xfrm>
                  <a:prstGeom prst="rect">
                    <a:avLst/>
                  </a:prstGeom>
                  <a:blipFill>
                    <a:blip r:embed="rId9"/>
                    <a:stretch>
                      <a:fillRect/>
                    </a:stretch>
                  </a:blipFill>
                </p:spPr>
                <p:txBody>
                  <a:bodyPr/>
                  <a:lstStyle/>
                  <a:p>
                    <a:r>
                      <a:rPr lang="en-US">
                        <a:noFill/>
                      </a:rPr>
                      <a:t> </a:t>
                    </a:r>
                  </a:p>
                </p:txBody>
              </p:sp>
            </mc:Fallback>
          </mc:AlternateContent>
        </p:grpSp>
        <mc:AlternateContent xmlns:mc="http://schemas.openxmlformats.org/markup-compatibility/2006">
          <mc:Choice xmlns:a14="http://schemas.microsoft.com/office/drawing/2010/main" Requires="a14">
            <p:sp>
              <p:nvSpPr>
                <p:cNvPr id="24" name="TextBox 23">
                  <a:extLst>
                    <a:ext uri="{FF2B5EF4-FFF2-40B4-BE49-F238E27FC236}">
                      <a16:creationId xmlns:a16="http://schemas.microsoft.com/office/drawing/2014/main" id="{79AE5C21-28C4-416D-8D11-02CB0E7EFBE1}"/>
                    </a:ext>
                  </a:extLst>
                </p:cNvPr>
                <p:cNvSpPr txBox="1"/>
                <p:nvPr/>
              </p:nvSpPr>
              <p:spPr>
                <a:xfrm>
                  <a:off x="2301580" y="1419887"/>
                  <a:ext cx="46670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b="1" i="1" smtClean="0">
                                <a:latin typeface="Cambria Math" panose="02040503050406030204" pitchFamily="18" charset="0"/>
                              </a:rPr>
                            </m:ctrlPr>
                          </m:sSubPr>
                          <m:e>
                            <m:r>
                              <a:rPr lang="en-DE" b="1" i="1" smtClean="0">
                                <a:latin typeface="Cambria Math" panose="02040503050406030204" pitchFamily="18" charset="0"/>
                                <a:ea typeface="Cambria Math" panose="02040503050406030204" pitchFamily="18" charset="0"/>
                              </a:rPr>
                              <m:t>𝝈</m:t>
                            </m:r>
                          </m:e>
                          <m:sub>
                            <m:r>
                              <a:rPr lang="en-US" b="1" i="1" smtClean="0">
                                <a:latin typeface="Cambria Math" panose="02040503050406030204" pitchFamily="18" charset="0"/>
                              </a:rPr>
                              <m:t>𝒙</m:t>
                            </m:r>
                          </m:sub>
                        </m:sSub>
                      </m:oMath>
                    </m:oMathPara>
                  </a14:m>
                  <a:endParaRPr lang="en-DE" b="1"/>
                </a:p>
              </p:txBody>
            </p:sp>
          </mc:Choice>
          <mc:Fallback>
            <p:sp>
              <p:nvSpPr>
                <p:cNvPr id="24" name="TextBox 23">
                  <a:extLst>
                    <a:ext uri="{FF2B5EF4-FFF2-40B4-BE49-F238E27FC236}">
                      <a16:creationId xmlns:a16="http://schemas.microsoft.com/office/drawing/2014/main" id="{79AE5C21-28C4-416D-8D11-02CB0E7EFBE1}"/>
                    </a:ext>
                  </a:extLst>
                </p:cNvPr>
                <p:cNvSpPr txBox="1">
                  <a:spLocks noRot="1" noChangeAspect="1" noMove="1" noResize="1" noEditPoints="1" noAdjustHandles="1" noChangeArrowheads="1" noChangeShapeType="1" noTextEdit="1"/>
                </p:cNvSpPr>
                <p:nvPr/>
              </p:nvSpPr>
              <p:spPr>
                <a:xfrm>
                  <a:off x="2301580" y="1419887"/>
                  <a:ext cx="466709" cy="369332"/>
                </a:xfrm>
                <a:prstGeom prst="rect">
                  <a:avLst/>
                </a:prstGeom>
                <a:blipFill>
                  <a:blip r:embed="rId10"/>
                  <a:stretch>
                    <a:fillRect b="-5455"/>
                  </a:stretch>
                </a:blipFill>
              </p:spPr>
              <p:txBody>
                <a:bodyPr/>
                <a:lstStyle/>
                <a:p>
                  <a:r>
                    <a:rPr lang="en-US">
                      <a:noFill/>
                    </a:rPr>
                    <a:t> </a:t>
                  </a:r>
                </a:p>
              </p:txBody>
            </p:sp>
          </mc:Fallback>
        </mc:AlternateContent>
        <p:grpSp>
          <p:nvGrpSpPr>
            <p:cNvPr id="25" name="Group 24">
              <a:extLst>
                <a:ext uri="{FF2B5EF4-FFF2-40B4-BE49-F238E27FC236}">
                  <a16:creationId xmlns:a16="http://schemas.microsoft.com/office/drawing/2014/main" id="{63A08CC2-6204-44EB-B81D-30DA2A82538F}"/>
                </a:ext>
              </a:extLst>
            </p:cNvPr>
            <p:cNvGrpSpPr/>
            <p:nvPr/>
          </p:nvGrpSpPr>
          <p:grpSpPr>
            <a:xfrm>
              <a:off x="4595990" y="1455586"/>
              <a:ext cx="1130219" cy="1395515"/>
              <a:chOff x="4596409" y="3133531"/>
              <a:chExt cx="1130219" cy="1395515"/>
            </a:xfrm>
          </p:grpSpPr>
          <p:sp>
            <p:nvSpPr>
              <p:cNvPr id="45" name="Rectangle 44">
                <a:extLst>
                  <a:ext uri="{FF2B5EF4-FFF2-40B4-BE49-F238E27FC236}">
                    <a16:creationId xmlns:a16="http://schemas.microsoft.com/office/drawing/2014/main" id="{74E76424-7B60-476A-A9A0-3E991D617006}"/>
                  </a:ext>
                </a:extLst>
              </p:cNvPr>
              <p:cNvSpPr/>
              <p:nvPr/>
            </p:nvSpPr>
            <p:spPr>
              <a:xfrm>
                <a:off x="4933248" y="3515169"/>
                <a:ext cx="619200" cy="619930"/>
              </a:xfrm>
              <a:prstGeom prst="rect">
                <a:avLst/>
              </a:prstGeom>
              <a:solidFill>
                <a:schemeClr val="bg1">
                  <a:lumMod val="8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46" name="Group 45">
                <a:extLst>
                  <a:ext uri="{FF2B5EF4-FFF2-40B4-BE49-F238E27FC236}">
                    <a16:creationId xmlns:a16="http://schemas.microsoft.com/office/drawing/2014/main" id="{F6642D54-AF89-4DDD-8A19-FE5D977D6ED7}"/>
                  </a:ext>
                </a:extLst>
              </p:cNvPr>
              <p:cNvGrpSpPr/>
              <p:nvPr/>
            </p:nvGrpSpPr>
            <p:grpSpPr>
              <a:xfrm>
                <a:off x="4596409" y="3133531"/>
                <a:ext cx="1130219" cy="1395515"/>
                <a:chOff x="10677351" y="3127454"/>
                <a:chExt cx="1130219" cy="1395515"/>
              </a:xfrm>
            </p:grpSpPr>
            <p:grpSp>
              <p:nvGrpSpPr>
                <p:cNvPr id="47" name="Group 46">
                  <a:extLst>
                    <a:ext uri="{FF2B5EF4-FFF2-40B4-BE49-F238E27FC236}">
                      <a16:creationId xmlns:a16="http://schemas.microsoft.com/office/drawing/2014/main" id="{64FF6DF2-F0E8-445D-BB5D-022822EDCB13}"/>
                    </a:ext>
                  </a:extLst>
                </p:cNvPr>
                <p:cNvGrpSpPr/>
                <p:nvPr/>
              </p:nvGrpSpPr>
              <p:grpSpPr>
                <a:xfrm>
                  <a:off x="10722982" y="3127454"/>
                  <a:ext cx="1084588" cy="1350935"/>
                  <a:chOff x="9091751" y="4353468"/>
                  <a:chExt cx="1278212" cy="1681572"/>
                </a:xfrm>
              </p:grpSpPr>
              <p:sp>
                <p:nvSpPr>
                  <p:cNvPr id="55" name="Rectangle 54">
                    <a:extLst>
                      <a:ext uri="{FF2B5EF4-FFF2-40B4-BE49-F238E27FC236}">
                        <a16:creationId xmlns:a16="http://schemas.microsoft.com/office/drawing/2014/main" id="{1C3B1C3E-18A8-458B-92AB-9322ED4D0B67}"/>
                      </a:ext>
                    </a:extLst>
                  </p:cNvPr>
                  <p:cNvSpPr/>
                  <p:nvPr/>
                </p:nvSpPr>
                <p:spPr>
                  <a:xfrm>
                    <a:off x="9091751" y="4721252"/>
                    <a:ext cx="1278212" cy="1313788"/>
                  </a:xfrm>
                  <a:prstGeom prst="rect">
                    <a:avLst/>
                  </a:prstGeom>
                  <a:noFill/>
                  <a:ln w="190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accent1"/>
                      </a:solidFill>
                    </a:endParaRPr>
                  </a:p>
                </p:txBody>
              </p:sp>
              <p:sp>
                <p:nvSpPr>
                  <p:cNvPr id="56" name="TextBox 55">
                    <a:extLst>
                      <a:ext uri="{FF2B5EF4-FFF2-40B4-BE49-F238E27FC236}">
                        <a16:creationId xmlns:a16="http://schemas.microsoft.com/office/drawing/2014/main" id="{79E2187E-4DDC-40B1-B536-A33B2630A2E7}"/>
                      </a:ext>
                    </a:extLst>
                  </p:cNvPr>
                  <p:cNvSpPr txBox="1"/>
                  <p:nvPr/>
                </p:nvSpPr>
                <p:spPr>
                  <a:xfrm>
                    <a:off x="9445402" y="4353468"/>
                    <a:ext cx="570910" cy="421414"/>
                  </a:xfrm>
                  <a:prstGeom prst="rect">
                    <a:avLst/>
                  </a:prstGeom>
                  <a:noFill/>
                  <a:ln>
                    <a:noFill/>
                  </a:ln>
                </p:spPr>
                <p:txBody>
                  <a:bodyPr wrap="none" rtlCol="0">
                    <a:spAutoFit/>
                  </a:bodyPr>
                  <a:lstStyle/>
                  <a:p>
                    <a:r>
                      <a:rPr lang="en-US" sz="1600"/>
                      <a:t>A-A</a:t>
                    </a:r>
                    <a:endParaRPr lang="en-DE" sz="1600"/>
                  </a:p>
                </p:txBody>
              </p:sp>
            </p:grpSp>
            <p:grpSp>
              <p:nvGrpSpPr>
                <p:cNvPr id="48" name="Group 47">
                  <a:extLst>
                    <a:ext uri="{FF2B5EF4-FFF2-40B4-BE49-F238E27FC236}">
                      <a16:creationId xmlns:a16="http://schemas.microsoft.com/office/drawing/2014/main" id="{3C28CEC9-4FA2-43BA-8E0A-730D3447D47E}"/>
                    </a:ext>
                  </a:extLst>
                </p:cNvPr>
                <p:cNvGrpSpPr/>
                <p:nvPr/>
              </p:nvGrpSpPr>
              <p:grpSpPr>
                <a:xfrm>
                  <a:off x="10677351" y="3755366"/>
                  <a:ext cx="651222" cy="767603"/>
                  <a:chOff x="399543" y="1437304"/>
                  <a:chExt cx="651222" cy="767603"/>
                </a:xfrm>
              </p:grpSpPr>
              <p:grpSp>
                <p:nvGrpSpPr>
                  <p:cNvPr id="49" name="Group 48">
                    <a:extLst>
                      <a:ext uri="{FF2B5EF4-FFF2-40B4-BE49-F238E27FC236}">
                        <a16:creationId xmlns:a16="http://schemas.microsoft.com/office/drawing/2014/main" id="{EFACBD42-58A6-4340-A4BD-82B37034B63C}"/>
                      </a:ext>
                    </a:extLst>
                  </p:cNvPr>
                  <p:cNvGrpSpPr/>
                  <p:nvPr/>
                </p:nvGrpSpPr>
                <p:grpSpPr>
                  <a:xfrm>
                    <a:off x="399543" y="1437304"/>
                    <a:ext cx="432791" cy="635258"/>
                    <a:chOff x="399543" y="1437304"/>
                    <a:chExt cx="432791" cy="635258"/>
                  </a:xfrm>
                </p:grpSpPr>
                <p:grpSp>
                  <p:nvGrpSpPr>
                    <p:cNvPr id="51" name="Group 50">
                      <a:extLst>
                        <a:ext uri="{FF2B5EF4-FFF2-40B4-BE49-F238E27FC236}">
                          <a16:creationId xmlns:a16="http://schemas.microsoft.com/office/drawing/2014/main" id="{418961B0-C770-4651-9FAD-79D649BADBEA}"/>
                        </a:ext>
                      </a:extLst>
                    </p:cNvPr>
                    <p:cNvGrpSpPr/>
                    <p:nvPr/>
                  </p:nvGrpSpPr>
                  <p:grpSpPr>
                    <a:xfrm>
                      <a:off x="520317" y="1714924"/>
                      <a:ext cx="312017" cy="357638"/>
                      <a:chOff x="520317" y="1714924"/>
                      <a:chExt cx="312017" cy="357638"/>
                    </a:xfrm>
                  </p:grpSpPr>
                  <p:cxnSp>
                    <p:nvCxnSpPr>
                      <p:cNvPr id="53" name="Straight Arrow Connector 52">
                        <a:extLst>
                          <a:ext uri="{FF2B5EF4-FFF2-40B4-BE49-F238E27FC236}">
                            <a16:creationId xmlns:a16="http://schemas.microsoft.com/office/drawing/2014/main" id="{F656C7CB-55F3-4FD7-A614-527715892D7F}"/>
                          </a:ext>
                        </a:extLst>
                      </p:cNvPr>
                      <p:cNvCxnSpPr>
                        <a:cxnSpLocks/>
                      </p:cNvCxnSpPr>
                      <p:nvPr/>
                    </p:nvCxnSpPr>
                    <p:spPr>
                      <a:xfrm flipV="1">
                        <a:off x="520317" y="1714924"/>
                        <a:ext cx="0" cy="3576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48EC50FD-D419-4413-8812-4E9192F610AF}"/>
                          </a:ext>
                        </a:extLst>
                      </p:cNvPr>
                      <p:cNvCxnSpPr>
                        <a:cxnSpLocks/>
                      </p:cNvCxnSpPr>
                      <p:nvPr/>
                    </p:nvCxnSpPr>
                    <p:spPr>
                      <a:xfrm flipV="1">
                        <a:off x="520317" y="2071305"/>
                        <a:ext cx="312017" cy="12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2" name="TextBox 51">
                      <a:extLst>
                        <a:ext uri="{FF2B5EF4-FFF2-40B4-BE49-F238E27FC236}">
                          <a16:creationId xmlns:a16="http://schemas.microsoft.com/office/drawing/2014/main" id="{CCE61335-CE15-40DC-856E-BC40827ACA8F}"/>
                        </a:ext>
                      </a:extLst>
                    </p:cNvPr>
                    <p:cNvSpPr txBox="1"/>
                    <p:nvPr/>
                  </p:nvSpPr>
                  <p:spPr>
                    <a:xfrm>
                      <a:off x="399543" y="1437304"/>
                      <a:ext cx="266420" cy="307777"/>
                    </a:xfrm>
                    <a:prstGeom prst="rect">
                      <a:avLst/>
                    </a:prstGeom>
                    <a:noFill/>
                  </p:spPr>
                  <p:txBody>
                    <a:bodyPr wrap="none" rtlCol="0">
                      <a:spAutoFit/>
                    </a:bodyPr>
                    <a:lstStyle/>
                    <a:p>
                      <a:r>
                        <a:rPr lang="en-US" sz="1400"/>
                        <a:t>y</a:t>
                      </a:r>
                      <a:endParaRPr lang="en-DE" sz="1400"/>
                    </a:p>
                  </p:txBody>
                </p:sp>
              </p:grpSp>
              <p:sp>
                <p:nvSpPr>
                  <p:cNvPr id="50" name="TextBox 49">
                    <a:extLst>
                      <a:ext uri="{FF2B5EF4-FFF2-40B4-BE49-F238E27FC236}">
                        <a16:creationId xmlns:a16="http://schemas.microsoft.com/office/drawing/2014/main" id="{595A99D3-2A4B-4BE2-AE4C-EFA28A5D56D4}"/>
                      </a:ext>
                    </a:extLst>
                  </p:cNvPr>
                  <p:cNvSpPr txBox="1"/>
                  <p:nvPr/>
                </p:nvSpPr>
                <p:spPr>
                  <a:xfrm>
                    <a:off x="784345" y="1897130"/>
                    <a:ext cx="266420" cy="307777"/>
                  </a:xfrm>
                  <a:prstGeom prst="rect">
                    <a:avLst/>
                  </a:prstGeom>
                  <a:noFill/>
                </p:spPr>
                <p:txBody>
                  <a:bodyPr wrap="none" rtlCol="0">
                    <a:spAutoFit/>
                  </a:bodyPr>
                  <a:lstStyle/>
                  <a:p>
                    <a:r>
                      <a:rPr lang="en-US" sz="1400"/>
                      <a:t>x</a:t>
                    </a:r>
                    <a:endParaRPr lang="en-DE" sz="1400"/>
                  </a:p>
                </p:txBody>
              </p:sp>
            </p:grpSp>
          </p:grpSp>
        </p:grpSp>
        <p:sp>
          <p:nvSpPr>
            <p:cNvPr id="26" name="Rectangle 25">
              <a:extLst>
                <a:ext uri="{FF2B5EF4-FFF2-40B4-BE49-F238E27FC236}">
                  <a16:creationId xmlns:a16="http://schemas.microsoft.com/office/drawing/2014/main" id="{C2D7C92D-0A70-4303-9767-07B586CAC464}"/>
                </a:ext>
              </a:extLst>
            </p:cNvPr>
            <p:cNvSpPr/>
            <p:nvPr/>
          </p:nvSpPr>
          <p:spPr>
            <a:xfrm rot="5400000" flipV="1">
              <a:off x="4493822" y="2097629"/>
              <a:ext cx="742751" cy="120260"/>
            </a:xfrm>
            <a:prstGeom prst="rect">
              <a:avLst/>
            </a:prstGeom>
            <a:pattFill prst="wdUpDiag">
              <a:fgClr>
                <a:schemeClr val="dk1"/>
              </a:fgClr>
              <a:bgClr>
                <a:schemeClr val="bg1"/>
              </a:bgClr>
            </a:patt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grpSp>
          <p:nvGrpSpPr>
            <p:cNvPr id="27" name="Group 26">
              <a:extLst>
                <a:ext uri="{FF2B5EF4-FFF2-40B4-BE49-F238E27FC236}">
                  <a16:creationId xmlns:a16="http://schemas.microsoft.com/office/drawing/2014/main" id="{C41BC74D-886D-4E10-866E-6C25ABB006CC}"/>
                </a:ext>
              </a:extLst>
            </p:cNvPr>
            <p:cNvGrpSpPr/>
            <p:nvPr/>
          </p:nvGrpSpPr>
          <p:grpSpPr>
            <a:xfrm>
              <a:off x="5488552" y="1768430"/>
              <a:ext cx="154376" cy="766536"/>
              <a:chOff x="5488971" y="3446375"/>
              <a:chExt cx="154376" cy="766536"/>
            </a:xfrm>
          </p:grpSpPr>
          <p:sp>
            <p:nvSpPr>
              <p:cNvPr id="40" name="Freeform: Shape 39">
                <a:extLst>
                  <a:ext uri="{FF2B5EF4-FFF2-40B4-BE49-F238E27FC236}">
                    <a16:creationId xmlns:a16="http://schemas.microsoft.com/office/drawing/2014/main" id="{5BF9D3FC-A8A2-4084-84F0-8799D973840D}"/>
                  </a:ext>
                </a:extLst>
              </p:cNvPr>
              <p:cNvSpPr/>
              <p:nvPr/>
            </p:nvSpPr>
            <p:spPr>
              <a:xfrm>
                <a:off x="5488971" y="3457575"/>
                <a:ext cx="76200" cy="752475"/>
              </a:xfrm>
              <a:custGeom>
                <a:avLst/>
                <a:gdLst>
                  <a:gd name="connsiteX0" fmla="*/ 76200 w 76200"/>
                  <a:gd name="connsiteY0" fmla="*/ 0 h 752475"/>
                  <a:gd name="connsiteX1" fmla="*/ 9525 w 76200"/>
                  <a:gd name="connsiteY1" fmla="*/ 228600 h 752475"/>
                  <a:gd name="connsiteX2" fmla="*/ 66675 w 76200"/>
                  <a:gd name="connsiteY2" fmla="*/ 504825 h 752475"/>
                  <a:gd name="connsiteX3" fmla="*/ 0 w 76200"/>
                  <a:gd name="connsiteY3" fmla="*/ 752475 h 752475"/>
                </a:gdLst>
                <a:ahLst/>
                <a:cxnLst>
                  <a:cxn ang="0">
                    <a:pos x="connsiteX0" y="connsiteY0"/>
                  </a:cxn>
                  <a:cxn ang="0">
                    <a:pos x="connsiteX1" y="connsiteY1"/>
                  </a:cxn>
                  <a:cxn ang="0">
                    <a:pos x="connsiteX2" y="connsiteY2"/>
                  </a:cxn>
                  <a:cxn ang="0">
                    <a:pos x="connsiteX3" y="connsiteY3"/>
                  </a:cxn>
                </a:cxnLst>
                <a:rect l="l" t="t" r="r" b="b"/>
                <a:pathLst>
                  <a:path w="76200" h="752475">
                    <a:moveTo>
                      <a:pt x="76200" y="0"/>
                    </a:moveTo>
                    <a:cubicBezTo>
                      <a:pt x="43656" y="72231"/>
                      <a:pt x="11112" y="144463"/>
                      <a:pt x="9525" y="228600"/>
                    </a:cubicBezTo>
                    <a:cubicBezTo>
                      <a:pt x="7937" y="312738"/>
                      <a:pt x="68262" y="417513"/>
                      <a:pt x="66675" y="504825"/>
                    </a:cubicBezTo>
                    <a:cubicBezTo>
                      <a:pt x="65088" y="592137"/>
                      <a:pt x="32544" y="672306"/>
                      <a:pt x="0" y="752475"/>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1" name="Oval 40">
                <a:extLst>
                  <a:ext uri="{FF2B5EF4-FFF2-40B4-BE49-F238E27FC236}">
                    <a16:creationId xmlns:a16="http://schemas.microsoft.com/office/drawing/2014/main" id="{BA2C0BAE-ED40-4418-A258-763F5772DE25}"/>
                  </a:ext>
                </a:extLst>
              </p:cNvPr>
              <p:cNvSpPr/>
              <p:nvPr/>
            </p:nvSpPr>
            <p:spPr>
              <a:xfrm>
                <a:off x="5519908" y="3566505"/>
                <a:ext cx="90063" cy="22739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2" name="Oval 41">
                <a:extLst>
                  <a:ext uri="{FF2B5EF4-FFF2-40B4-BE49-F238E27FC236}">
                    <a16:creationId xmlns:a16="http://schemas.microsoft.com/office/drawing/2014/main" id="{335B53BE-B844-469A-B28B-672996DC3032}"/>
                  </a:ext>
                </a:extLst>
              </p:cNvPr>
              <p:cNvSpPr/>
              <p:nvPr/>
            </p:nvSpPr>
            <p:spPr>
              <a:xfrm rot="975062">
                <a:off x="5546951" y="3446375"/>
                <a:ext cx="90063" cy="22739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3" name="Oval 42">
                <a:extLst>
                  <a:ext uri="{FF2B5EF4-FFF2-40B4-BE49-F238E27FC236}">
                    <a16:creationId xmlns:a16="http://schemas.microsoft.com/office/drawing/2014/main" id="{3B683E42-2FDF-4AD3-911A-ABE5625F6300}"/>
                  </a:ext>
                </a:extLst>
              </p:cNvPr>
              <p:cNvSpPr/>
              <p:nvPr/>
            </p:nvSpPr>
            <p:spPr>
              <a:xfrm rot="20498485">
                <a:off x="5543452" y="3697274"/>
                <a:ext cx="90063" cy="22739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4" name="Oval 43">
                <a:extLst>
                  <a:ext uri="{FF2B5EF4-FFF2-40B4-BE49-F238E27FC236}">
                    <a16:creationId xmlns:a16="http://schemas.microsoft.com/office/drawing/2014/main" id="{69262B73-18E5-4B84-8FDA-8724820BC187}"/>
                  </a:ext>
                </a:extLst>
              </p:cNvPr>
              <p:cNvSpPr/>
              <p:nvPr/>
            </p:nvSpPr>
            <p:spPr>
              <a:xfrm rot="1023891">
                <a:off x="5553284" y="3985512"/>
                <a:ext cx="90063" cy="22739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grpSp>
          <p:nvGrpSpPr>
            <p:cNvPr id="28" name="Group 27">
              <a:extLst>
                <a:ext uri="{FF2B5EF4-FFF2-40B4-BE49-F238E27FC236}">
                  <a16:creationId xmlns:a16="http://schemas.microsoft.com/office/drawing/2014/main" id="{54CDF28F-77FE-4FBD-A0BE-0A4A63EA3DC7}"/>
                </a:ext>
              </a:extLst>
            </p:cNvPr>
            <p:cNvGrpSpPr/>
            <p:nvPr/>
          </p:nvGrpSpPr>
          <p:grpSpPr>
            <a:xfrm rot="16200000">
              <a:off x="497358" y="850616"/>
              <a:ext cx="509609" cy="1478294"/>
              <a:chOff x="5723346" y="3076289"/>
              <a:chExt cx="509609" cy="1478294"/>
            </a:xfrm>
          </p:grpSpPr>
          <p:grpSp>
            <p:nvGrpSpPr>
              <p:cNvPr id="32" name="Group 31">
                <a:extLst>
                  <a:ext uri="{FF2B5EF4-FFF2-40B4-BE49-F238E27FC236}">
                    <a16:creationId xmlns:a16="http://schemas.microsoft.com/office/drawing/2014/main" id="{88018291-CB56-4F5B-8B89-2BD1D37ACCDD}"/>
                  </a:ext>
                </a:extLst>
              </p:cNvPr>
              <p:cNvGrpSpPr/>
              <p:nvPr/>
            </p:nvGrpSpPr>
            <p:grpSpPr>
              <a:xfrm>
                <a:off x="5723346" y="3108325"/>
                <a:ext cx="509609" cy="1308039"/>
                <a:chOff x="5723346" y="3108325"/>
                <a:chExt cx="509609" cy="1308039"/>
              </a:xfrm>
            </p:grpSpPr>
            <p:grpSp>
              <p:nvGrpSpPr>
                <p:cNvPr id="34" name="Group 33">
                  <a:extLst>
                    <a:ext uri="{FF2B5EF4-FFF2-40B4-BE49-F238E27FC236}">
                      <a16:creationId xmlns:a16="http://schemas.microsoft.com/office/drawing/2014/main" id="{ED2BA099-F99B-4911-AA73-897D6AD81E29}"/>
                    </a:ext>
                  </a:extLst>
                </p:cNvPr>
                <p:cNvGrpSpPr/>
                <p:nvPr/>
              </p:nvGrpSpPr>
              <p:grpSpPr>
                <a:xfrm>
                  <a:off x="5723346" y="3108325"/>
                  <a:ext cx="509609" cy="303288"/>
                  <a:chOff x="5723346" y="3108325"/>
                  <a:chExt cx="509609" cy="303288"/>
                </a:xfrm>
              </p:grpSpPr>
              <p:cxnSp>
                <p:nvCxnSpPr>
                  <p:cNvPr id="38" name="Straight Arrow Connector 37">
                    <a:extLst>
                      <a:ext uri="{FF2B5EF4-FFF2-40B4-BE49-F238E27FC236}">
                        <a16:creationId xmlns:a16="http://schemas.microsoft.com/office/drawing/2014/main" id="{D7F13BCB-0BEB-4CBE-A85C-71F1C5D9D008}"/>
                      </a:ext>
                    </a:extLst>
                  </p:cNvPr>
                  <p:cNvCxnSpPr>
                    <a:cxnSpLocks/>
                  </p:cNvCxnSpPr>
                  <p:nvPr/>
                </p:nvCxnSpPr>
                <p:spPr>
                  <a:xfrm flipH="1">
                    <a:off x="5723346" y="3266830"/>
                    <a:ext cx="236810"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A3675CFC-4E34-4A12-84C7-6FB1D321FFC5}"/>
                      </a:ext>
                    </a:extLst>
                  </p:cNvPr>
                  <p:cNvSpPr txBox="1"/>
                  <p:nvPr/>
                </p:nvSpPr>
                <p:spPr>
                  <a:xfrm rot="5400000">
                    <a:off x="5912034" y="3090692"/>
                    <a:ext cx="303288" cy="338554"/>
                  </a:xfrm>
                  <a:prstGeom prst="rect">
                    <a:avLst/>
                  </a:prstGeom>
                  <a:noFill/>
                </p:spPr>
                <p:txBody>
                  <a:bodyPr wrap="none" rtlCol="0">
                    <a:spAutoFit/>
                  </a:bodyPr>
                  <a:lstStyle/>
                  <a:p>
                    <a:r>
                      <a:rPr lang="en-US" sz="1600"/>
                      <a:t>A</a:t>
                    </a:r>
                    <a:endParaRPr lang="en-DE" sz="1600"/>
                  </a:p>
                </p:txBody>
              </p:sp>
            </p:grpSp>
            <p:grpSp>
              <p:nvGrpSpPr>
                <p:cNvPr id="35" name="Group 34">
                  <a:extLst>
                    <a:ext uri="{FF2B5EF4-FFF2-40B4-BE49-F238E27FC236}">
                      <a16:creationId xmlns:a16="http://schemas.microsoft.com/office/drawing/2014/main" id="{3BCDE3FE-71C3-474E-90FB-78652F9425E7}"/>
                    </a:ext>
                  </a:extLst>
                </p:cNvPr>
                <p:cNvGrpSpPr/>
                <p:nvPr/>
              </p:nvGrpSpPr>
              <p:grpSpPr>
                <a:xfrm>
                  <a:off x="5738859" y="4113076"/>
                  <a:ext cx="491618" cy="303288"/>
                  <a:chOff x="5738859" y="4113076"/>
                  <a:chExt cx="491618" cy="303288"/>
                </a:xfrm>
              </p:grpSpPr>
              <p:cxnSp>
                <p:nvCxnSpPr>
                  <p:cNvPr id="36" name="Straight Arrow Connector 35">
                    <a:extLst>
                      <a:ext uri="{FF2B5EF4-FFF2-40B4-BE49-F238E27FC236}">
                        <a16:creationId xmlns:a16="http://schemas.microsoft.com/office/drawing/2014/main" id="{7A07EDD7-D74B-487A-9BDB-5D6F3E02591C}"/>
                      </a:ext>
                    </a:extLst>
                  </p:cNvPr>
                  <p:cNvCxnSpPr>
                    <a:cxnSpLocks/>
                  </p:cNvCxnSpPr>
                  <p:nvPr/>
                </p:nvCxnSpPr>
                <p:spPr>
                  <a:xfrm flipH="1">
                    <a:off x="5738859" y="4259274"/>
                    <a:ext cx="236810"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4309988C-60E8-4019-B10D-2147BC5DC064}"/>
                      </a:ext>
                    </a:extLst>
                  </p:cNvPr>
                  <p:cNvSpPr txBox="1"/>
                  <p:nvPr/>
                </p:nvSpPr>
                <p:spPr>
                  <a:xfrm rot="5400000">
                    <a:off x="5909556" y="4095443"/>
                    <a:ext cx="303288" cy="338554"/>
                  </a:xfrm>
                  <a:prstGeom prst="rect">
                    <a:avLst/>
                  </a:prstGeom>
                  <a:noFill/>
                </p:spPr>
                <p:txBody>
                  <a:bodyPr wrap="none" rtlCol="0">
                    <a:spAutoFit/>
                  </a:bodyPr>
                  <a:lstStyle/>
                  <a:p>
                    <a:r>
                      <a:rPr lang="en-US" sz="1600"/>
                      <a:t>A</a:t>
                    </a:r>
                    <a:endParaRPr lang="en-DE" sz="1600"/>
                  </a:p>
                </p:txBody>
              </p:sp>
            </p:grpSp>
          </p:grpSp>
          <p:cxnSp>
            <p:nvCxnSpPr>
              <p:cNvPr id="33" name="Straight Connector 32">
                <a:extLst>
                  <a:ext uri="{FF2B5EF4-FFF2-40B4-BE49-F238E27FC236}">
                    <a16:creationId xmlns:a16="http://schemas.microsoft.com/office/drawing/2014/main" id="{0DC4433E-C289-44FA-8773-3C635146C62D}"/>
                  </a:ext>
                </a:extLst>
              </p:cNvPr>
              <p:cNvCxnSpPr>
                <a:cxnSpLocks/>
              </p:cNvCxnSpPr>
              <p:nvPr/>
            </p:nvCxnSpPr>
            <p:spPr>
              <a:xfrm>
                <a:off x="5727197" y="3076289"/>
                <a:ext cx="11752" cy="147829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p:sp>
          <p:nvSpPr>
            <p:cNvPr id="29" name="Freeform: Shape 28">
              <a:extLst>
                <a:ext uri="{FF2B5EF4-FFF2-40B4-BE49-F238E27FC236}">
                  <a16:creationId xmlns:a16="http://schemas.microsoft.com/office/drawing/2014/main" id="{6E4E722F-07E3-4115-8A01-837BC5B2B8FB}"/>
                </a:ext>
              </a:extLst>
            </p:cNvPr>
            <p:cNvSpPr/>
            <p:nvPr/>
          </p:nvSpPr>
          <p:spPr>
            <a:xfrm>
              <a:off x="4930903" y="1830621"/>
              <a:ext cx="202147" cy="616488"/>
            </a:xfrm>
            <a:custGeom>
              <a:avLst/>
              <a:gdLst>
                <a:gd name="connsiteX0" fmla="*/ 0 w 322217"/>
                <a:gd name="connsiteY0" fmla="*/ 0 h 600892"/>
                <a:gd name="connsiteX1" fmla="*/ 322217 w 322217"/>
                <a:gd name="connsiteY1" fmla="*/ 304800 h 600892"/>
                <a:gd name="connsiteX2" fmla="*/ 0 w 322217"/>
                <a:gd name="connsiteY2" fmla="*/ 600892 h 600892"/>
              </a:gdLst>
              <a:ahLst/>
              <a:cxnLst>
                <a:cxn ang="0">
                  <a:pos x="connsiteX0" y="connsiteY0"/>
                </a:cxn>
                <a:cxn ang="0">
                  <a:pos x="connsiteX1" y="connsiteY1"/>
                </a:cxn>
                <a:cxn ang="0">
                  <a:pos x="connsiteX2" y="connsiteY2"/>
                </a:cxn>
              </a:cxnLst>
              <a:rect l="l" t="t" r="r" b="b"/>
              <a:pathLst>
                <a:path w="322217" h="600892">
                  <a:moveTo>
                    <a:pt x="0" y="0"/>
                  </a:moveTo>
                  <a:cubicBezTo>
                    <a:pt x="161108" y="102325"/>
                    <a:pt x="322217" y="204651"/>
                    <a:pt x="322217" y="304800"/>
                  </a:cubicBezTo>
                  <a:cubicBezTo>
                    <a:pt x="322217" y="404949"/>
                    <a:pt x="161108" y="502920"/>
                    <a:pt x="0" y="600892"/>
                  </a:cubicBezTo>
                </a:path>
              </a:pathLst>
            </a:custGeom>
            <a:gradFill>
              <a:gsLst>
                <a:gs pos="0">
                  <a:schemeClr val="accent1">
                    <a:lumMod val="5000"/>
                    <a:lumOff val="95000"/>
                  </a:schemeClr>
                </a:gs>
                <a:gs pos="34000">
                  <a:srgbClr val="F7C5C5"/>
                </a:gs>
                <a:gs pos="67000">
                  <a:srgbClr val="FA7A7A"/>
                </a:gs>
                <a:gs pos="100000">
                  <a:srgbClr val="FF0000"/>
                </a:gs>
              </a:gsLst>
              <a:lin ang="108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30" name="Straight Connector 29">
              <a:extLst>
                <a:ext uri="{FF2B5EF4-FFF2-40B4-BE49-F238E27FC236}">
                  <a16:creationId xmlns:a16="http://schemas.microsoft.com/office/drawing/2014/main" id="{E3779A68-F6A2-463D-A129-A9F1845EBF0F}"/>
                </a:ext>
              </a:extLst>
            </p:cNvPr>
            <p:cNvCxnSpPr>
              <a:cxnSpLocks/>
              <a:endCxn id="45" idx="3"/>
            </p:cNvCxnSpPr>
            <p:nvPr/>
          </p:nvCxnSpPr>
          <p:spPr>
            <a:xfrm flipV="1">
              <a:off x="4932829" y="2147189"/>
              <a:ext cx="619200" cy="2906"/>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a14="http://schemas.microsoft.com/office/drawing/2010/main" Requires="a14">
            <p:sp>
              <p:nvSpPr>
                <p:cNvPr id="31" name="TextBox 30">
                  <a:extLst>
                    <a:ext uri="{FF2B5EF4-FFF2-40B4-BE49-F238E27FC236}">
                      <a16:creationId xmlns:a16="http://schemas.microsoft.com/office/drawing/2014/main" id="{EEDD5E30-4071-415A-8674-61865CD179C0}"/>
                    </a:ext>
                  </a:extLst>
                </p:cNvPr>
                <p:cNvSpPr txBox="1"/>
                <p:nvPr/>
              </p:nvSpPr>
              <p:spPr>
                <a:xfrm>
                  <a:off x="4999756" y="1835725"/>
                  <a:ext cx="428900" cy="271901"/>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200" b="0" i="1" smtClean="0">
                            <a:latin typeface="Cambria Math" panose="02040503050406030204" pitchFamily="18" charset="0"/>
                            <a:ea typeface="Cambria Math" panose="02040503050406030204" pitchFamily="18" charset="0"/>
                          </a:rPr>
                          <m:t>+</m:t>
                        </m:r>
                        <m:r>
                          <a:rPr lang="en-DE" sz="1200" i="1" smtClean="0">
                            <a:latin typeface="Cambria Math" panose="02040503050406030204" pitchFamily="18" charset="0"/>
                            <a:ea typeface="Cambria Math" panose="02040503050406030204" pitchFamily="18" charset="0"/>
                          </a:rPr>
                          <m:t>𝜎</m:t>
                        </m:r>
                      </m:oMath>
                    </m:oMathPara>
                  </a14:m>
                  <a:endParaRPr lang="en-DE" sz="1200"/>
                </a:p>
              </p:txBody>
            </p:sp>
          </mc:Choice>
          <mc:Fallback>
            <p:sp>
              <p:nvSpPr>
                <p:cNvPr id="31" name="TextBox 30">
                  <a:extLst>
                    <a:ext uri="{FF2B5EF4-FFF2-40B4-BE49-F238E27FC236}">
                      <a16:creationId xmlns:a16="http://schemas.microsoft.com/office/drawing/2014/main" id="{EEDD5E30-4071-415A-8674-61865CD179C0}"/>
                    </a:ext>
                  </a:extLst>
                </p:cNvPr>
                <p:cNvSpPr txBox="1">
                  <a:spLocks noRot="1" noChangeAspect="1" noMove="1" noResize="1" noEditPoints="1" noAdjustHandles="1" noChangeArrowheads="1" noChangeShapeType="1" noTextEdit="1"/>
                </p:cNvSpPr>
                <p:nvPr/>
              </p:nvSpPr>
              <p:spPr>
                <a:xfrm>
                  <a:off x="4999756" y="1835725"/>
                  <a:ext cx="428900" cy="271901"/>
                </a:xfrm>
                <a:prstGeom prst="rect">
                  <a:avLst/>
                </a:prstGeom>
                <a:blipFill>
                  <a:blip r:embed="rId11"/>
                  <a:stretch>
                    <a:fillRect/>
                  </a:stretch>
                </a:blipFill>
              </p:spPr>
              <p:txBody>
                <a:bodyPr/>
                <a:lstStyle/>
                <a:p>
                  <a:r>
                    <a:rPr lang="en-US">
                      <a:noFill/>
                    </a:rPr>
                    <a:t> </a:t>
                  </a:r>
                </a:p>
              </p:txBody>
            </p:sp>
          </mc:Fallback>
        </mc:AlternateContent>
      </p:grpSp>
      <p:grpSp>
        <p:nvGrpSpPr>
          <p:cNvPr id="79" name="Group 78">
            <a:extLst>
              <a:ext uri="{FF2B5EF4-FFF2-40B4-BE49-F238E27FC236}">
                <a16:creationId xmlns:a16="http://schemas.microsoft.com/office/drawing/2014/main" id="{4945CA11-9D36-448D-89A2-7A0A2252ED3B}"/>
              </a:ext>
            </a:extLst>
          </p:cNvPr>
          <p:cNvGrpSpPr/>
          <p:nvPr/>
        </p:nvGrpSpPr>
        <p:grpSpPr>
          <a:xfrm>
            <a:off x="6060860" y="3796125"/>
            <a:ext cx="5331530" cy="1482633"/>
            <a:chOff x="3326749" y="3960003"/>
            <a:chExt cx="5721869" cy="1647268"/>
          </a:xfrm>
        </p:grpSpPr>
        <p:grpSp>
          <p:nvGrpSpPr>
            <p:cNvPr id="80" name="Group 79">
              <a:extLst>
                <a:ext uri="{FF2B5EF4-FFF2-40B4-BE49-F238E27FC236}">
                  <a16:creationId xmlns:a16="http://schemas.microsoft.com/office/drawing/2014/main" id="{119DE6C3-786D-43E2-87B7-B03F4EE3C1C5}"/>
                </a:ext>
              </a:extLst>
            </p:cNvPr>
            <p:cNvGrpSpPr/>
            <p:nvPr/>
          </p:nvGrpSpPr>
          <p:grpSpPr>
            <a:xfrm>
              <a:off x="3326749" y="3960003"/>
              <a:ext cx="5721869" cy="1647268"/>
              <a:chOff x="6004284" y="1335140"/>
              <a:chExt cx="5721869" cy="1647268"/>
            </a:xfrm>
          </p:grpSpPr>
          <p:pic>
            <p:nvPicPr>
              <p:cNvPr id="82" name="Picture 81">
                <a:extLst>
                  <a:ext uri="{FF2B5EF4-FFF2-40B4-BE49-F238E27FC236}">
                    <a16:creationId xmlns:a16="http://schemas.microsoft.com/office/drawing/2014/main" id="{1EED2766-2715-4B0A-AB0C-8D49757F81A3}"/>
                  </a:ext>
                </a:extLst>
              </p:cNvPr>
              <p:cNvPicPr>
                <a:picLocks noChangeAspect="1"/>
              </p:cNvPicPr>
              <p:nvPr/>
            </p:nvPicPr>
            <p:blipFill rotWithShape="1">
              <a:blip r:embed="rId12"/>
              <a:srcRect l="17656" t="42266" r="18174" b="39618"/>
              <a:stretch/>
            </p:blipFill>
            <p:spPr>
              <a:xfrm>
                <a:off x="6617014" y="1790947"/>
                <a:ext cx="3756232" cy="933369"/>
              </a:xfrm>
              <a:prstGeom prst="rect">
                <a:avLst/>
              </a:prstGeom>
            </p:spPr>
          </p:pic>
          <p:grpSp>
            <p:nvGrpSpPr>
              <p:cNvPr id="83" name="Group 82">
                <a:extLst>
                  <a:ext uri="{FF2B5EF4-FFF2-40B4-BE49-F238E27FC236}">
                    <a16:creationId xmlns:a16="http://schemas.microsoft.com/office/drawing/2014/main" id="{C311F64C-513B-4467-8DE7-CF8C5D1A608E}"/>
                  </a:ext>
                </a:extLst>
              </p:cNvPr>
              <p:cNvGrpSpPr/>
              <p:nvPr/>
            </p:nvGrpSpPr>
            <p:grpSpPr>
              <a:xfrm>
                <a:off x="10595934" y="1439192"/>
                <a:ext cx="1130219" cy="1395515"/>
                <a:chOff x="10595934" y="1439192"/>
                <a:chExt cx="1130219" cy="1395515"/>
              </a:xfrm>
            </p:grpSpPr>
            <p:grpSp>
              <p:nvGrpSpPr>
                <p:cNvPr id="101" name="Group 100">
                  <a:extLst>
                    <a:ext uri="{FF2B5EF4-FFF2-40B4-BE49-F238E27FC236}">
                      <a16:creationId xmlns:a16="http://schemas.microsoft.com/office/drawing/2014/main" id="{0D0833D6-4A02-4D09-A068-82F790296E02}"/>
                    </a:ext>
                  </a:extLst>
                </p:cNvPr>
                <p:cNvGrpSpPr/>
                <p:nvPr/>
              </p:nvGrpSpPr>
              <p:grpSpPr>
                <a:xfrm>
                  <a:off x="10595934" y="1439192"/>
                  <a:ext cx="1130219" cy="1395515"/>
                  <a:chOff x="10677351" y="3127454"/>
                  <a:chExt cx="1130219" cy="1395515"/>
                </a:xfrm>
              </p:grpSpPr>
              <p:grpSp>
                <p:nvGrpSpPr>
                  <p:cNvPr id="115" name="Group 114">
                    <a:extLst>
                      <a:ext uri="{FF2B5EF4-FFF2-40B4-BE49-F238E27FC236}">
                        <a16:creationId xmlns:a16="http://schemas.microsoft.com/office/drawing/2014/main" id="{C4E0DF2A-0D5E-4B4E-BB5D-A951407B8325}"/>
                      </a:ext>
                    </a:extLst>
                  </p:cNvPr>
                  <p:cNvGrpSpPr/>
                  <p:nvPr/>
                </p:nvGrpSpPr>
                <p:grpSpPr>
                  <a:xfrm>
                    <a:off x="10722982" y="3127454"/>
                    <a:ext cx="1084588" cy="1350935"/>
                    <a:chOff x="9091751" y="4353468"/>
                    <a:chExt cx="1278212" cy="1681572"/>
                  </a:xfrm>
                </p:grpSpPr>
                <p:sp>
                  <p:nvSpPr>
                    <p:cNvPr id="123" name="Rectangle 122">
                      <a:extLst>
                        <a:ext uri="{FF2B5EF4-FFF2-40B4-BE49-F238E27FC236}">
                          <a16:creationId xmlns:a16="http://schemas.microsoft.com/office/drawing/2014/main" id="{7B211EB3-9195-4210-BDC5-61594C56827D}"/>
                        </a:ext>
                      </a:extLst>
                    </p:cNvPr>
                    <p:cNvSpPr/>
                    <p:nvPr/>
                  </p:nvSpPr>
                  <p:spPr>
                    <a:xfrm>
                      <a:off x="9091751" y="4721252"/>
                      <a:ext cx="1278212" cy="1313788"/>
                    </a:xfrm>
                    <a:prstGeom prst="rect">
                      <a:avLst/>
                    </a:prstGeom>
                    <a:noFill/>
                    <a:ln w="190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accent1"/>
                        </a:solidFill>
                      </a:endParaRPr>
                    </a:p>
                  </p:txBody>
                </p:sp>
                <p:sp>
                  <p:nvSpPr>
                    <p:cNvPr id="124" name="TextBox 123">
                      <a:extLst>
                        <a:ext uri="{FF2B5EF4-FFF2-40B4-BE49-F238E27FC236}">
                          <a16:creationId xmlns:a16="http://schemas.microsoft.com/office/drawing/2014/main" id="{203A23BF-B1A6-4697-BD58-7212955E127C}"/>
                        </a:ext>
                      </a:extLst>
                    </p:cNvPr>
                    <p:cNvSpPr txBox="1"/>
                    <p:nvPr/>
                  </p:nvSpPr>
                  <p:spPr>
                    <a:xfrm>
                      <a:off x="9445402" y="4353468"/>
                      <a:ext cx="570910" cy="421414"/>
                    </a:xfrm>
                    <a:prstGeom prst="rect">
                      <a:avLst/>
                    </a:prstGeom>
                    <a:noFill/>
                    <a:ln>
                      <a:noFill/>
                    </a:ln>
                  </p:spPr>
                  <p:txBody>
                    <a:bodyPr wrap="none" rtlCol="0">
                      <a:spAutoFit/>
                    </a:bodyPr>
                    <a:lstStyle/>
                    <a:p>
                      <a:r>
                        <a:rPr lang="en-US" sz="1600"/>
                        <a:t>A-A</a:t>
                      </a:r>
                      <a:endParaRPr lang="en-DE" sz="1600"/>
                    </a:p>
                  </p:txBody>
                </p:sp>
              </p:grpSp>
              <p:grpSp>
                <p:nvGrpSpPr>
                  <p:cNvPr id="116" name="Group 115">
                    <a:extLst>
                      <a:ext uri="{FF2B5EF4-FFF2-40B4-BE49-F238E27FC236}">
                        <a16:creationId xmlns:a16="http://schemas.microsoft.com/office/drawing/2014/main" id="{0BF23BA0-1C6B-48B5-9550-DFC3B56196D6}"/>
                      </a:ext>
                    </a:extLst>
                  </p:cNvPr>
                  <p:cNvGrpSpPr/>
                  <p:nvPr/>
                </p:nvGrpSpPr>
                <p:grpSpPr>
                  <a:xfrm>
                    <a:off x="10677351" y="3755366"/>
                    <a:ext cx="651222" cy="767603"/>
                    <a:chOff x="399543" y="1437304"/>
                    <a:chExt cx="651222" cy="767603"/>
                  </a:xfrm>
                </p:grpSpPr>
                <p:grpSp>
                  <p:nvGrpSpPr>
                    <p:cNvPr id="117" name="Group 116">
                      <a:extLst>
                        <a:ext uri="{FF2B5EF4-FFF2-40B4-BE49-F238E27FC236}">
                          <a16:creationId xmlns:a16="http://schemas.microsoft.com/office/drawing/2014/main" id="{0D417FB9-52BA-415C-A84B-464FE6471537}"/>
                        </a:ext>
                      </a:extLst>
                    </p:cNvPr>
                    <p:cNvGrpSpPr/>
                    <p:nvPr/>
                  </p:nvGrpSpPr>
                  <p:grpSpPr>
                    <a:xfrm>
                      <a:off x="399543" y="1437304"/>
                      <a:ext cx="432791" cy="635258"/>
                      <a:chOff x="399543" y="1437304"/>
                      <a:chExt cx="432791" cy="635258"/>
                    </a:xfrm>
                  </p:grpSpPr>
                  <p:grpSp>
                    <p:nvGrpSpPr>
                      <p:cNvPr id="119" name="Group 118">
                        <a:extLst>
                          <a:ext uri="{FF2B5EF4-FFF2-40B4-BE49-F238E27FC236}">
                            <a16:creationId xmlns:a16="http://schemas.microsoft.com/office/drawing/2014/main" id="{D7641D50-43AB-474F-AF84-EAC46F182BC3}"/>
                          </a:ext>
                        </a:extLst>
                      </p:cNvPr>
                      <p:cNvGrpSpPr/>
                      <p:nvPr/>
                    </p:nvGrpSpPr>
                    <p:grpSpPr>
                      <a:xfrm>
                        <a:off x="520317" y="1714924"/>
                        <a:ext cx="312017" cy="357638"/>
                        <a:chOff x="520317" y="1714924"/>
                        <a:chExt cx="312017" cy="357638"/>
                      </a:xfrm>
                    </p:grpSpPr>
                    <p:cxnSp>
                      <p:nvCxnSpPr>
                        <p:cNvPr id="121" name="Straight Arrow Connector 120">
                          <a:extLst>
                            <a:ext uri="{FF2B5EF4-FFF2-40B4-BE49-F238E27FC236}">
                              <a16:creationId xmlns:a16="http://schemas.microsoft.com/office/drawing/2014/main" id="{D272BE22-7081-46B3-B040-4FB777B4106D}"/>
                            </a:ext>
                          </a:extLst>
                        </p:cNvPr>
                        <p:cNvCxnSpPr>
                          <a:cxnSpLocks/>
                        </p:cNvCxnSpPr>
                        <p:nvPr/>
                      </p:nvCxnSpPr>
                      <p:spPr>
                        <a:xfrm flipV="1">
                          <a:off x="520317" y="1714924"/>
                          <a:ext cx="0" cy="3576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4A0EC3C6-889E-40B7-8BE8-40AEC7C28B9A}"/>
                            </a:ext>
                          </a:extLst>
                        </p:cNvPr>
                        <p:cNvCxnSpPr>
                          <a:cxnSpLocks/>
                        </p:cNvCxnSpPr>
                        <p:nvPr/>
                      </p:nvCxnSpPr>
                      <p:spPr>
                        <a:xfrm flipV="1">
                          <a:off x="520317" y="2071305"/>
                          <a:ext cx="312017" cy="12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20" name="TextBox 119">
                        <a:extLst>
                          <a:ext uri="{FF2B5EF4-FFF2-40B4-BE49-F238E27FC236}">
                            <a16:creationId xmlns:a16="http://schemas.microsoft.com/office/drawing/2014/main" id="{9C43DEDA-CEF2-4F82-923A-BAAAAB0FD9D8}"/>
                          </a:ext>
                        </a:extLst>
                      </p:cNvPr>
                      <p:cNvSpPr txBox="1"/>
                      <p:nvPr/>
                    </p:nvSpPr>
                    <p:spPr>
                      <a:xfrm>
                        <a:off x="399543" y="1437304"/>
                        <a:ext cx="266420" cy="307777"/>
                      </a:xfrm>
                      <a:prstGeom prst="rect">
                        <a:avLst/>
                      </a:prstGeom>
                      <a:noFill/>
                    </p:spPr>
                    <p:txBody>
                      <a:bodyPr wrap="none" rtlCol="0">
                        <a:spAutoFit/>
                      </a:bodyPr>
                      <a:lstStyle/>
                      <a:p>
                        <a:r>
                          <a:rPr lang="en-US" sz="1400"/>
                          <a:t>y</a:t>
                        </a:r>
                        <a:endParaRPr lang="en-DE" sz="1400"/>
                      </a:p>
                    </p:txBody>
                  </p:sp>
                </p:grpSp>
                <p:sp>
                  <p:nvSpPr>
                    <p:cNvPr id="118" name="TextBox 117">
                      <a:extLst>
                        <a:ext uri="{FF2B5EF4-FFF2-40B4-BE49-F238E27FC236}">
                          <a16:creationId xmlns:a16="http://schemas.microsoft.com/office/drawing/2014/main" id="{7886BB52-89F7-418C-AE99-D9FD772B4ADE}"/>
                        </a:ext>
                      </a:extLst>
                    </p:cNvPr>
                    <p:cNvSpPr txBox="1"/>
                    <p:nvPr/>
                  </p:nvSpPr>
                  <p:spPr>
                    <a:xfrm>
                      <a:off x="784345" y="1897130"/>
                      <a:ext cx="266420" cy="307777"/>
                    </a:xfrm>
                    <a:prstGeom prst="rect">
                      <a:avLst/>
                    </a:prstGeom>
                    <a:noFill/>
                  </p:spPr>
                  <p:txBody>
                    <a:bodyPr wrap="none" rtlCol="0">
                      <a:spAutoFit/>
                    </a:bodyPr>
                    <a:lstStyle/>
                    <a:p>
                      <a:r>
                        <a:rPr lang="en-US" sz="1400"/>
                        <a:t>x</a:t>
                      </a:r>
                      <a:endParaRPr lang="en-DE" sz="1400"/>
                    </a:p>
                  </p:txBody>
                </p:sp>
              </p:grpSp>
            </p:grpSp>
            <p:grpSp>
              <p:nvGrpSpPr>
                <p:cNvPr id="102" name="Group 101">
                  <a:extLst>
                    <a:ext uri="{FF2B5EF4-FFF2-40B4-BE49-F238E27FC236}">
                      <a16:creationId xmlns:a16="http://schemas.microsoft.com/office/drawing/2014/main" id="{6E8C5D56-1B87-4B7F-967E-D8FC8932003A}"/>
                    </a:ext>
                  </a:extLst>
                </p:cNvPr>
                <p:cNvGrpSpPr/>
                <p:nvPr/>
              </p:nvGrpSpPr>
              <p:grpSpPr>
                <a:xfrm>
                  <a:off x="10821386" y="1760611"/>
                  <a:ext cx="849036" cy="829958"/>
                  <a:chOff x="10821386" y="1760611"/>
                  <a:chExt cx="849036" cy="829958"/>
                </a:xfrm>
              </p:grpSpPr>
              <p:pic>
                <p:nvPicPr>
                  <p:cNvPr id="103" name="Picture 102">
                    <a:extLst>
                      <a:ext uri="{FF2B5EF4-FFF2-40B4-BE49-F238E27FC236}">
                        <a16:creationId xmlns:a16="http://schemas.microsoft.com/office/drawing/2014/main" id="{27EDD15D-C561-48FA-81D2-AD537716B60A}"/>
                      </a:ext>
                    </a:extLst>
                  </p:cNvPr>
                  <p:cNvPicPr>
                    <a:picLocks noChangeAspect="1"/>
                  </p:cNvPicPr>
                  <p:nvPr/>
                </p:nvPicPr>
                <p:blipFill rotWithShape="1">
                  <a:blip r:embed="rId13"/>
                  <a:srcRect l="3078" t="7296" r="49594" b="7123"/>
                  <a:stretch/>
                </p:blipFill>
                <p:spPr>
                  <a:xfrm>
                    <a:off x="10941645" y="1832503"/>
                    <a:ext cx="673277" cy="629372"/>
                  </a:xfrm>
                  <a:prstGeom prst="rect">
                    <a:avLst/>
                  </a:prstGeom>
                </p:spPr>
              </p:pic>
              <p:sp>
                <p:nvSpPr>
                  <p:cNvPr id="104" name="Rectangle 103">
                    <a:extLst>
                      <a:ext uri="{FF2B5EF4-FFF2-40B4-BE49-F238E27FC236}">
                        <a16:creationId xmlns:a16="http://schemas.microsoft.com/office/drawing/2014/main" id="{680324B0-316A-43A6-9919-D45EF68D5348}"/>
                      </a:ext>
                    </a:extLst>
                  </p:cNvPr>
                  <p:cNvSpPr/>
                  <p:nvPr/>
                </p:nvSpPr>
                <p:spPr>
                  <a:xfrm rot="5400000" flipV="1">
                    <a:off x="10510140" y="2079343"/>
                    <a:ext cx="742751" cy="120260"/>
                  </a:xfrm>
                  <a:prstGeom prst="rect">
                    <a:avLst/>
                  </a:prstGeom>
                  <a:pattFill prst="wdUpDiag">
                    <a:fgClr>
                      <a:schemeClr val="dk1"/>
                    </a:fgClr>
                    <a:bgClr>
                      <a:schemeClr val="bg1"/>
                    </a:bgClr>
                  </a:patt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GB"/>
                  </a:p>
                </p:txBody>
              </p:sp>
              <p:grpSp>
                <p:nvGrpSpPr>
                  <p:cNvPr id="105" name="Group 104">
                    <a:extLst>
                      <a:ext uri="{FF2B5EF4-FFF2-40B4-BE49-F238E27FC236}">
                        <a16:creationId xmlns:a16="http://schemas.microsoft.com/office/drawing/2014/main" id="{C9F06A54-89F3-42D1-AF52-1FA8D4E80BEC}"/>
                      </a:ext>
                    </a:extLst>
                  </p:cNvPr>
                  <p:cNvGrpSpPr/>
                  <p:nvPr/>
                </p:nvGrpSpPr>
                <p:grpSpPr>
                  <a:xfrm>
                    <a:off x="11493300" y="1760611"/>
                    <a:ext cx="154376" cy="766536"/>
                    <a:chOff x="5488971" y="3446375"/>
                    <a:chExt cx="154376" cy="766536"/>
                  </a:xfrm>
                </p:grpSpPr>
                <p:sp>
                  <p:nvSpPr>
                    <p:cNvPr id="110" name="Freeform: Shape 109">
                      <a:extLst>
                        <a:ext uri="{FF2B5EF4-FFF2-40B4-BE49-F238E27FC236}">
                          <a16:creationId xmlns:a16="http://schemas.microsoft.com/office/drawing/2014/main" id="{0842CB12-C6A2-46CD-8447-A7B1DE95F6DB}"/>
                        </a:ext>
                      </a:extLst>
                    </p:cNvPr>
                    <p:cNvSpPr/>
                    <p:nvPr/>
                  </p:nvSpPr>
                  <p:spPr>
                    <a:xfrm>
                      <a:off x="5488971" y="3457575"/>
                      <a:ext cx="76200" cy="752475"/>
                    </a:xfrm>
                    <a:custGeom>
                      <a:avLst/>
                      <a:gdLst>
                        <a:gd name="connsiteX0" fmla="*/ 76200 w 76200"/>
                        <a:gd name="connsiteY0" fmla="*/ 0 h 752475"/>
                        <a:gd name="connsiteX1" fmla="*/ 9525 w 76200"/>
                        <a:gd name="connsiteY1" fmla="*/ 228600 h 752475"/>
                        <a:gd name="connsiteX2" fmla="*/ 66675 w 76200"/>
                        <a:gd name="connsiteY2" fmla="*/ 504825 h 752475"/>
                        <a:gd name="connsiteX3" fmla="*/ 0 w 76200"/>
                        <a:gd name="connsiteY3" fmla="*/ 752475 h 752475"/>
                      </a:gdLst>
                      <a:ahLst/>
                      <a:cxnLst>
                        <a:cxn ang="0">
                          <a:pos x="connsiteX0" y="connsiteY0"/>
                        </a:cxn>
                        <a:cxn ang="0">
                          <a:pos x="connsiteX1" y="connsiteY1"/>
                        </a:cxn>
                        <a:cxn ang="0">
                          <a:pos x="connsiteX2" y="connsiteY2"/>
                        </a:cxn>
                        <a:cxn ang="0">
                          <a:pos x="connsiteX3" y="connsiteY3"/>
                        </a:cxn>
                      </a:cxnLst>
                      <a:rect l="l" t="t" r="r" b="b"/>
                      <a:pathLst>
                        <a:path w="76200" h="752475">
                          <a:moveTo>
                            <a:pt x="76200" y="0"/>
                          </a:moveTo>
                          <a:cubicBezTo>
                            <a:pt x="43656" y="72231"/>
                            <a:pt x="11112" y="144463"/>
                            <a:pt x="9525" y="228600"/>
                          </a:cubicBezTo>
                          <a:cubicBezTo>
                            <a:pt x="7937" y="312738"/>
                            <a:pt x="68262" y="417513"/>
                            <a:pt x="66675" y="504825"/>
                          </a:cubicBezTo>
                          <a:cubicBezTo>
                            <a:pt x="65088" y="592137"/>
                            <a:pt x="32544" y="672306"/>
                            <a:pt x="0" y="752475"/>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1" name="Oval 110">
                      <a:extLst>
                        <a:ext uri="{FF2B5EF4-FFF2-40B4-BE49-F238E27FC236}">
                          <a16:creationId xmlns:a16="http://schemas.microsoft.com/office/drawing/2014/main" id="{A1ADB228-2DD3-4CC4-A489-0C123E241BFC}"/>
                        </a:ext>
                      </a:extLst>
                    </p:cNvPr>
                    <p:cNvSpPr/>
                    <p:nvPr/>
                  </p:nvSpPr>
                  <p:spPr>
                    <a:xfrm>
                      <a:off x="5519908" y="3566505"/>
                      <a:ext cx="90063" cy="22739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2" name="Oval 111">
                      <a:extLst>
                        <a:ext uri="{FF2B5EF4-FFF2-40B4-BE49-F238E27FC236}">
                          <a16:creationId xmlns:a16="http://schemas.microsoft.com/office/drawing/2014/main" id="{F28E4ED1-7710-4454-8CA4-EA3893FDBEED}"/>
                        </a:ext>
                      </a:extLst>
                    </p:cNvPr>
                    <p:cNvSpPr/>
                    <p:nvPr/>
                  </p:nvSpPr>
                  <p:spPr>
                    <a:xfrm rot="975062">
                      <a:off x="5546951" y="3446375"/>
                      <a:ext cx="90063" cy="22739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3" name="Oval 112">
                      <a:extLst>
                        <a:ext uri="{FF2B5EF4-FFF2-40B4-BE49-F238E27FC236}">
                          <a16:creationId xmlns:a16="http://schemas.microsoft.com/office/drawing/2014/main" id="{34A60A55-320A-4D1C-ACBF-78BECD7FD533}"/>
                        </a:ext>
                      </a:extLst>
                    </p:cNvPr>
                    <p:cNvSpPr/>
                    <p:nvPr/>
                  </p:nvSpPr>
                  <p:spPr>
                    <a:xfrm rot="20498485">
                      <a:off x="5543452" y="3697274"/>
                      <a:ext cx="90063" cy="22739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4" name="Oval 113">
                      <a:extLst>
                        <a:ext uri="{FF2B5EF4-FFF2-40B4-BE49-F238E27FC236}">
                          <a16:creationId xmlns:a16="http://schemas.microsoft.com/office/drawing/2014/main" id="{E2BCE0AF-DB15-4B56-8960-62AFA61DACC2}"/>
                        </a:ext>
                      </a:extLst>
                    </p:cNvPr>
                    <p:cNvSpPr/>
                    <p:nvPr/>
                  </p:nvSpPr>
                  <p:spPr>
                    <a:xfrm rot="1023891">
                      <a:off x="5553284" y="3985512"/>
                      <a:ext cx="90063" cy="22739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sp>
                <p:nvSpPr>
                  <p:cNvPr id="106" name="Oval 105">
                    <a:extLst>
                      <a:ext uri="{FF2B5EF4-FFF2-40B4-BE49-F238E27FC236}">
                        <a16:creationId xmlns:a16="http://schemas.microsoft.com/office/drawing/2014/main" id="{CC7DA7F3-F0C5-4340-9FD4-A89CEC92896E}"/>
                      </a:ext>
                    </a:extLst>
                  </p:cNvPr>
                  <p:cNvSpPr/>
                  <p:nvPr/>
                </p:nvSpPr>
                <p:spPr>
                  <a:xfrm rot="20906718">
                    <a:off x="11567009" y="2064388"/>
                    <a:ext cx="90063" cy="22739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7" name="Oval 106">
                    <a:extLst>
                      <a:ext uri="{FF2B5EF4-FFF2-40B4-BE49-F238E27FC236}">
                        <a16:creationId xmlns:a16="http://schemas.microsoft.com/office/drawing/2014/main" id="{A99DF53F-C424-42CE-A694-B0D068DE1C90}"/>
                      </a:ext>
                    </a:extLst>
                  </p:cNvPr>
                  <p:cNvSpPr/>
                  <p:nvPr/>
                </p:nvSpPr>
                <p:spPr>
                  <a:xfrm rot="830480">
                    <a:off x="11578357" y="2181905"/>
                    <a:ext cx="90063" cy="22739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8" name="Oval 107">
                    <a:extLst>
                      <a:ext uri="{FF2B5EF4-FFF2-40B4-BE49-F238E27FC236}">
                        <a16:creationId xmlns:a16="http://schemas.microsoft.com/office/drawing/2014/main" id="{D146E857-C485-41A9-82FA-B8573542CE41}"/>
                      </a:ext>
                    </a:extLst>
                  </p:cNvPr>
                  <p:cNvSpPr/>
                  <p:nvPr/>
                </p:nvSpPr>
                <p:spPr>
                  <a:xfrm rot="830480">
                    <a:off x="11536412" y="2363170"/>
                    <a:ext cx="90063" cy="22739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9" name="Oval 108">
                    <a:extLst>
                      <a:ext uri="{FF2B5EF4-FFF2-40B4-BE49-F238E27FC236}">
                        <a16:creationId xmlns:a16="http://schemas.microsoft.com/office/drawing/2014/main" id="{DD06B6A1-78FE-4398-83A7-79DBCF06253B}"/>
                      </a:ext>
                    </a:extLst>
                  </p:cNvPr>
                  <p:cNvSpPr/>
                  <p:nvPr/>
                </p:nvSpPr>
                <p:spPr>
                  <a:xfrm rot="20819682">
                    <a:off x="11580359" y="2159349"/>
                    <a:ext cx="90063" cy="22739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grpSp>
          <p:grpSp>
            <p:nvGrpSpPr>
              <p:cNvPr id="84" name="Group 83">
                <a:extLst>
                  <a:ext uri="{FF2B5EF4-FFF2-40B4-BE49-F238E27FC236}">
                    <a16:creationId xmlns:a16="http://schemas.microsoft.com/office/drawing/2014/main" id="{35DF1E2F-A452-47A4-B8E8-779CCED0630C}"/>
                  </a:ext>
                </a:extLst>
              </p:cNvPr>
              <p:cNvGrpSpPr/>
              <p:nvPr/>
            </p:nvGrpSpPr>
            <p:grpSpPr>
              <a:xfrm>
                <a:off x="6068562" y="2115961"/>
                <a:ext cx="794091" cy="866447"/>
                <a:chOff x="167941" y="1329706"/>
                <a:chExt cx="1034997" cy="1100003"/>
              </a:xfrm>
            </p:grpSpPr>
            <p:grpSp>
              <p:nvGrpSpPr>
                <p:cNvPr id="95" name="Group 94">
                  <a:extLst>
                    <a:ext uri="{FF2B5EF4-FFF2-40B4-BE49-F238E27FC236}">
                      <a16:creationId xmlns:a16="http://schemas.microsoft.com/office/drawing/2014/main" id="{29867801-370C-448A-BB18-28A65E930D90}"/>
                    </a:ext>
                  </a:extLst>
                </p:cNvPr>
                <p:cNvGrpSpPr/>
                <p:nvPr/>
              </p:nvGrpSpPr>
              <p:grpSpPr>
                <a:xfrm>
                  <a:off x="167941" y="1329706"/>
                  <a:ext cx="732604" cy="906389"/>
                  <a:chOff x="167941" y="1329706"/>
                  <a:chExt cx="732604" cy="906389"/>
                </a:xfrm>
              </p:grpSpPr>
              <p:grpSp>
                <p:nvGrpSpPr>
                  <p:cNvPr id="97" name="Group 96">
                    <a:extLst>
                      <a:ext uri="{FF2B5EF4-FFF2-40B4-BE49-F238E27FC236}">
                        <a16:creationId xmlns:a16="http://schemas.microsoft.com/office/drawing/2014/main" id="{5C9B767C-C913-4AFC-B734-A05102EDB4E2}"/>
                      </a:ext>
                    </a:extLst>
                  </p:cNvPr>
                  <p:cNvGrpSpPr/>
                  <p:nvPr/>
                </p:nvGrpSpPr>
                <p:grpSpPr>
                  <a:xfrm>
                    <a:off x="339314" y="1637611"/>
                    <a:ext cx="561231" cy="598484"/>
                    <a:chOff x="339314" y="1637611"/>
                    <a:chExt cx="561231" cy="598484"/>
                  </a:xfrm>
                </p:grpSpPr>
                <p:cxnSp>
                  <p:nvCxnSpPr>
                    <p:cNvPr id="99" name="Straight Arrow Connector 98">
                      <a:extLst>
                        <a:ext uri="{FF2B5EF4-FFF2-40B4-BE49-F238E27FC236}">
                          <a16:creationId xmlns:a16="http://schemas.microsoft.com/office/drawing/2014/main" id="{2D3D691D-D320-4E95-9F5C-A6DE749F7F50}"/>
                        </a:ext>
                      </a:extLst>
                    </p:cNvPr>
                    <p:cNvCxnSpPr/>
                    <p:nvPr/>
                  </p:nvCxnSpPr>
                  <p:spPr>
                    <a:xfrm flipV="1">
                      <a:off x="339314" y="1637611"/>
                      <a:ext cx="0" cy="5984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29518B9C-D43B-4DEE-9A10-F1E769EB956D}"/>
                        </a:ext>
                      </a:extLst>
                    </p:cNvPr>
                    <p:cNvCxnSpPr>
                      <a:cxnSpLocks/>
                    </p:cNvCxnSpPr>
                    <p:nvPr/>
                  </p:nvCxnSpPr>
                  <p:spPr>
                    <a:xfrm>
                      <a:off x="339314" y="2236095"/>
                      <a:ext cx="5612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98" name="TextBox 97">
                    <a:extLst>
                      <a:ext uri="{FF2B5EF4-FFF2-40B4-BE49-F238E27FC236}">
                        <a16:creationId xmlns:a16="http://schemas.microsoft.com/office/drawing/2014/main" id="{EC13D48B-2A46-4278-A8B8-14640738714B}"/>
                      </a:ext>
                    </a:extLst>
                  </p:cNvPr>
                  <p:cNvSpPr txBox="1"/>
                  <p:nvPr/>
                </p:nvSpPr>
                <p:spPr>
                  <a:xfrm>
                    <a:off x="167941" y="1329706"/>
                    <a:ext cx="332618" cy="390741"/>
                  </a:xfrm>
                  <a:prstGeom prst="rect">
                    <a:avLst/>
                  </a:prstGeom>
                  <a:noFill/>
                </p:spPr>
                <p:txBody>
                  <a:bodyPr wrap="none" rtlCol="0">
                    <a:spAutoFit/>
                  </a:bodyPr>
                  <a:lstStyle/>
                  <a:p>
                    <a:r>
                      <a:rPr lang="en-US" sz="1400"/>
                      <a:t>z</a:t>
                    </a:r>
                    <a:endParaRPr lang="en-DE" sz="1400"/>
                  </a:p>
                </p:txBody>
              </p:sp>
            </p:grpSp>
            <p:sp>
              <p:nvSpPr>
                <p:cNvPr id="96" name="TextBox 95">
                  <a:extLst>
                    <a:ext uri="{FF2B5EF4-FFF2-40B4-BE49-F238E27FC236}">
                      <a16:creationId xmlns:a16="http://schemas.microsoft.com/office/drawing/2014/main" id="{AC16DDAE-FE36-4211-8816-46742897120C}"/>
                    </a:ext>
                  </a:extLst>
                </p:cNvPr>
                <p:cNvSpPr txBox="1"/>
                <p:nvPr/>
              </p:nvSpPr>
              <p:spPr>
                <a:xfrm>
                  <a:off x="859872" y="2038968"/>
                  <a:ext cx="343066" cy="390741"/>
                </a:xfrm>
                <a:prstGeom prst="rect">
                  <a:avLst/>
                </a:prstGeom>
                <a:noFill/>
              </p:spPr>
              <p:txBody>
                <a:bodyPr wrap="none" rtlCol="0">
                  <a:spAutoFit/>
                </a:bodyPr>
                <a:lstStyle/>
                <a:p>
                  <a:r>
                    <a:rPr lang="en-US" sz="1400"/>
                    <a:t>x</a:t>
                  </a:r>
                  <a:endParaRPr lang="en-DE" sz="1400"/>
                </a:p>
              </p:txBody>
            </p:sp>
          </p:grpSp>
          <p:grpSp>
            <p:nvGrpSpPr>
              <p:cNvPr id="85" name="Group 84">
                <a:extLst>
                  <a:ext uri="{FF2B5EF4-FFF2-40B4-BE49-F238E27FC236}">
                    <a16:creationId xmlns:a16="http://schemas.microsoft.com/office/drawing/2014/main" id="{C6315BD4-4144-44CC-A25F-E994ED473564}"/>
                  </a:ext>
                </a:extLst>
              </p:cNvPr>
              <p:cNvGrpSpPr/>
              <p:nvPr/>
            </p:nvGrpSpPr>
            <p:grpSpPr>
              <a:xfrm rot="16200000">
                <a:off x="6488626" y="850798"/>
                <a:ext cx="509609" cy="1478294"/>
                <a:chOff x="5723346" y="3076289"/>
                <a:chExt cx="509609" cy="1478294"/>
              </a:xfrm>
            </p:grpSpPr>
            <p:grpSp>
              <p:nvGrpSpPr>
                <p:cNvPr id="87" name="Group 86">
                  <a:extLst>
                    <a:ext uri="{FF2B5EF4-FFF2-40B4-BE49-F238E27FC236}">
                      <a16:creationId xmlns:a16="http://schemas.microsoft.com/office/drawing/2014/main" id="{90128963-47C1-4F4D-9E74-18B62BEA1CF2}"/>
                    </a:ext>
                  </a:extLst>
                </p:cNvPr>
                <p:cNvGrpSpPr/>
                <p:nvPr/>
              </p:nvGrpSpPr>
              <p:grpSpPr>
                <a:xfrm>
                  <a:off x="5723346" y="3108325"/>
                  <a:ext cx="509609" cy="1308039"/>
                  <a:chOff x="5723346" y="3108325"/>
                  <a:chExt cx="509609" cy="1308039"/>
                </a:xfrm>
              </p:grpSpPr>
              <p:grpSp>
                <p:nvGrpSpPr>
                  <p:cNvPr id="89" name="Group 88">
                    <a:extLst>
                      <a:ext uri="{FF2B5EF4-FFF2-40B4-BE49-F238E27FC236}">
                        <a16:creationId xmlns:a16="http://schemas.microsoft.com/office/drawing/2014/main" id="{20040F0B-384F-4E66-B8CA-5AC54FE61427}"/>
                      </a:ext>
                    </a:extLst>
                  </p:cNvPr>
                  <p:cNvGrpSpPr/>
                  <p:nvPr/>
                </p:nvGrpSpPr>
                <p:grpSpPr>
                  <a:xfrm>
                    <a:off x="5723346" y="3108325"/>
                    <a:ext cx="509609" cy="303288"/>
                    <a:chOff x="5723346" y="3108325"/>
                    <a:chExt cx="509609" cy="303288"/>
                  </a:xfrm>
                </p:grpSpPr>
                <p:cxnSp>
                  <p:nvCxnSpPr>
                    <p:cNvPr id="93" name="Straight Arrow Connector 92">
                      <a:extLst>
                        <a:ext uri="{FF2B5EF4-FFF2-40B4-BE49-F238E27FC236}">
                          <a16:creationId xmlns:a16="http://schemas.microsoft.com/office/drawing/2014/main" id="{26C48837-69C8-4FDD-A42F-4266049B7EE9}"/>
                        </a:ext>
                      </a:extLst>
                    </p:cNvPr>
                    <p:cNvCxnSpPr>
                      <a:cxnSpLocks/>
                    </p:cNvCxnSpPr>
                    <p:nvPr/>
                  </p:nvCxnSpPr>
                  <p:spPr>
                    <a:xfrm flipH="1">
                      <a:off x="5723346" y="3266830"/>
                      <a:ext cx="236810"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EBD734FD-C3C0-49E7-A58A-0C20DDC7FA4F}"/>
                        </a:ext>
                      </a:extLst>
                    </p:cNvPr>
                    <p:cNvSpPr txBox="1"/>
                    <p:nvPr/>
                  </p:nvSpPr>
                  <p:spPr>
                    <a:xfrm rot="5400000">
                      <a:off x="5912034" y="3090692"/>
                      <a:ext cx="303288" cy="338554"/>
                    </a:xfrm>
                    <a:prstGeom prst="rect">
                      <a:avLst/>
                    </a:prstGeom>
                    <a:noFill/>
                  </p:spPr>
                  <p:txBody>
                    <a:bodyPr wrap="none" rtlCol="0">
                      <a:spAutoFit/>
                    </a:bodyPr>
                    <a:lstStyle/>
                    <a:p>
                      <a:r>
                        <a:rPr lang="en-US" sz="1600"/>
                        <a:t>A</a:t>
                      </a:r>
                      <a:endParaRPr lang="en-DE" sz="1600"/>
                    </a:p>
                  </p:txBody>
                </p:sp>
              </p:grpSp>
              <p:grpSp>
                <p:nvGrpSpPr>
                  <p:cNvPr id="90" name="Group 89">
                    <a:extLst>
                      <a:ext uri="{FF2B5EF4-FFF2-40B4-BE49-F238E27FC236}">
                        <a16:creationId xmlns:a16="http://schemas.microsoft.com/office/drawing/2014/main" id="{CDDAB33F-FBCD-4B50-93CB-99621A96198A}"/>
                      </a:ext>
                    </a:extLst>
                  </p:cNvPr>
                  <p:cNvGrpSpPr/>
                  <p:nvPr/>
                </p:nvGrpSpPr>
                <p:grpSpPr>
                  <a:xfrm>
                    <a:off x="5738859" y="4113076"/>
                    <a:ext cx="491618" cy="303288"/>
                    <a:chOff x="5738859" y="4113076"/>
                    <a:chExt cx="491618" cy="303288"/>
                  </a:xfrm>
                </p:grpSpPr>
                <p:cxnSp>
                  <p:nvCxnSpPr>
                    <p:cNvPr id="91" name="Straight Arrow Connector 90">
                      <a:extLst>
                        <a:ext uri="{FF2B5EF4-FFF2-40B4-BE49-F238E27FC236}">
                          <a16:creationId xmlns:a16="http://schemas.microsoft.com/office/drawing/2014/main" id="{40C2280E-AA22-489D-904E-9B42EF2C9296}"/>
                        </a:ext>
                      </a:extLst>
                    </p:cNvPr>
                    <p:cNvCxnSpPr>
                      <a:cxnSpLocks/>
                    </p:cNvCxnSpPr>
                    <p:nvPr/>
                  </p:nvCxnSpPr>
                  <p:spPr>
                    <a:xfrm flipH="1">
                      <a:off x="5738859" y="4259274"/>
                      <a:ext cx="236810"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F5A75FEB-ABAB-456D-AA86-9E53D84441B1}"/>
                        </a:ext>
                      </a:extLst>
                    </p:cNvPr>
                    <p:cNvSpPr txBox="1"/>
                    <p:nvPr/>
                  </p:nvSpPr>
                  <p:spPr>
                    <a:xfrm rot="5400000">
                      <a:off x="5909556" y="4095443"/>
                      <a:ext cx="303288" cy="338554"/>
                    </a:xfrm>
                    <a:prstGeom prst="rect">
                      <a:avLst/>
                    </a:prstGeom>
                    <a:noFill/>
                  </p:spPr>
                  <p:txBody>
                    <a:bodyPr wrap="none" rtlCol="0">
                      <a:spAutoFit/>
                    </a:bodyPr>
                    <a:lstStyle/>
                    <a:p>
                      <a:r>
                        <a:rPr lang="en-US" sz="1600"/>
                        <a:t>A</a:t>
                      </a:r>
                      <a:endParaRPr lang="en-DE" sz="1600"/>
                    </a:p>
                  </p:txBody>
                </p:sp>
              </p:grpSp>
            </p:grpSp>
            <p:cxnSp>
              <p:nvCxnSpPr>
                <p:cNvPr id="88" name="Straight Connector 87">
                  <a:extLst>
                    <a:ext uri="{FF2B5EF4-FFF2-40B4-BE49-F238E27FC236}">
                      <a16:creationId xmlns:a16="http://schemas.microsoft.com/office/drawing/2014/main" id="{1F2C846A-61E0-48D3-BD76-112B5D20C55F}"/>
                    </a:ext>
                  </a:extLst>
                </p:cNvPr>
                <p:cNvCxnSpPr>
                  <a:cxnSpLocks/>
                </p:cNvCxnSpPr>
                <p:nvPr/>
              </p:nvCxnSpPr>
              <p:spPr>
                <a:xfrm>
                  <a:off x="5727197" y="3076289"/>
                  <a:ext cx="11752" cy="1478294"/>
                </a:xfrm>
                <a:prstGeom prst="line">
                  <a:avLst/>
                </a:prstGeom>
                <a:ln>
                  <a:solidFill>
                    <a:schemeClr val="tx1"/>
                  </a:solidFill>
                  <a:prstDash val="dashDot"/>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86" name="TextBox 85">
                    <a:extLst>
                      <a:ext uri="{FF2B5EF4-FFF2-40B4-BE49-F238E27FC236}">
                        <a16:creationId xmlns:a16="http://schemas.microsoft.com/office/drawing/2014/main" id="{6C9E963A-8AAF-4E34-8C4D-DBF7706FFABA}"/>
                      </a:ext>
                    </a:extLst>
                  </p:cNvPr>
                  <p:cNvSpPr txBox="1"/>
                  <p:nvPr/>
                </p:nvSpPr>
                <p:spPr>
                  <a:xfrm>
                    <a:off x="8332928" y="1445512"/>
                    <a:ext cx="46670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b="1" i="1" smtClean="0">
                                  <a:latin typeface="Cambria Math" panose="02040503050406030204" pitchFamily="18" charset="0"/>
                                </a:rPr>
                              </m:ctrlPr>
                            </m:sSubPr>
                            <m:e>
                              <m:r>
                                <a:rPr lang="en-DE" b="1" i="1" smtClean="0">
                                  <a:latin typeface="Cambria Math" panose="02040503050406030204" pitchFamily="18" charset="0"/>
                                  <a:ea typeface="Cambria Math" panose="02040503050406030204" pitchFamily="18" charset="0"/>
                                </a:rPr>
                                <m:t>𝝈</m:t>
                              </m:r>
                            </m:e>
                            <m:sub>
                              <m:r>
                                <a:rPr lang="en-US" b="1" i="1" smtClean="0">
                                  <a:latin typeface="Cambria Math" panose="02040503050406030204" pitchFamily="18" charset="0"/>
                                </a:rPr>
                                <m:t>𝒙</m:t>
                              </m:r>
                            </m:sub>
                          </m:sSub>
                        </m:oMath>
                      </m:oMathPara>
                    </a14:m>
                    <a:endParaRPr lang="en-DE" b="1"/>
                  </a:p>
                </p:txBody>
              </p:sp>
            </mc:Choice>
            <mc:Fallback>
              <p:sp>
                <p:nvSpPr>
                  <p:cNvPr id="86" name="TextBox 85">
                    <a:extLst>
                      <a:ext uri="{FF2B5EF4-FFF2-40B4-BE49-F238E27FC236}">
                        <a16:creationId xmlns:a16="http://schemas.microsoft.com/office/drawing/2014/main" id="{6C9E963A-8AAF-4E34-8C4D-DBF7706FFABA}"/>
                      </a:ext>
                    </a:extLst>
                  </p:cNvPr>
                  <p:cNvSpPr txBox="1">
                    <a:spLocks noRot="1" noChangeAspect="1" noMove="1" noResize="1" noEditPoints="1" noAdjustHandles="1" noChangeArrowheads="1" noChangeShapeType="1" noTextEdit="1"/>
                  </p:cNvSpPr>
                  <p:nvPr/>
                </p:nvSpPr>
                <p:spPr>
                  <a:xfrm>
                    <a:off x="8332928" y="1445512"/>
                    <a:ext cx="466709" cy="369332"/>
                  </a:xfrm>
                  <a:prstGeom prst="rect">
                    <a:avLst/>
                  </a:prstGeom>
                  <a:blipFill>
                    <a:blip r:embed="rId14"/>
                    <a:stretch>
                      <a:fillRect b="-5455"/>
                    </a:stretch>
                  </a:blipFill>
                </p:spPr>
                <p:txBody>
                  <a:bodyPr/>
                  <a:lstStyle/>
                  <a:p>
                    <a:r>
                      <a:rPr lang="en-US">
                        <a:noFill/>
                      </a:rPr>
                      <a:t> </a:t>
                    </a:r>
                  </a:p>
                </p:txBody>
              </p:sp>
            </mc:Fallback>
          </mc:AlternateContent>
        </p:grpSp>
        <p:sp>
          <p:nvSpPr>
            <p:cNvPr id="81" name="Arrow: Down 80">
              <a:extLst>
                <a:ext uri="{FF2B5EF4-FFF2-40B4-BE49-F238E27FC236}">
                  <a16:creationId xmlns:a16="http://schemas.microsoft.com/office/drawing/2014/main" id="{362A87ED-4E70-4357-BD35-44DA1D384743}"/>
                </a:ext>
              </a:extLst>
            </p:cNvPr>
            <p:cNvSpPr/>
            <p:nvPr/>
          </p:nvSpPr>
          <p:spPr>
            <a:xfrm>
              <a:off x="7516118" y="4371551"/>
              <a:ext cx="225684" cy="370478"/>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grpSp>
        <p:nvGrpSpPr>
          <p:cNvPr id="125" name="Group 124">
            <a:extLst>
              <a:ext uri="{FF2B5EF4-FFF2-40B4-BE49-F238E27FC236}">
                <a16:creationId xmlns:a16="http://schemas.microsoft.com/office/drawing/2014/main" id="{3F40689C-36CD-4AEA-BF6C-5A961EFC9A6E}"/>
              </a:ext>
            </a:extLst>
          </p:cNvPr>
          <p:cNvGrpSpPr/>
          <p:nvPr/>
        </p:nvGrpSpPr>
        <p:grpSpPr>
          <a:xfrm>
            <a:off x="6700626" y="5604482"/>
            <a:ext cx="6514311" cy="461665"/>
            <a:chOff x="7032288" y="5854162"/>
            <a:chExt cx="6514311" cy="461665"/>
          </a:xfrm>
        </p:grpSpPr>
        <p:sp>
          <p:nvSpPr>
            <p:cNvPr id="126" name="TextBox 125">
              <a:extLst>
                <a:ext uri="{FF2B5EF4-FFF2-40B4-BE49-F238E27FC236}">
                  <a16:creationId xmlns:a16="http://schemas.microsoft.com/office/drawing/2014/main" id="{1894AEB2-AC2B-49E8-A84B-48FB03D15A00}"/>
                </a:ext>
              </a:extLst>
            </p:cNvPr>
            <p:cNvSpPr txBox="1"/>
            <p:nvPr/>
          </p:nvSpPr>
          <p:spPr>
            <a:xfrm>
              <a:off x="7517516" y="5933695"/>
              <a:ext cx="6029083" cy="307777"/>
            </a:xfrm>
            <a:prstGeom prst="rect">
              <a:avLst/>
            </a:prstGeom>
            <a:noFill/>
          </p:spPr>
          <p:txBody>
            <a:bodyPr wrap="square">
              <a:spAutoFit/>
            </a:bodyPr>
            <a:lstStyle/>
            <a:p>
              <a:r>
                <a:rPr lang="en-US" sz="1400" dirty="0">
                  <a:solidFill>
                    <a:schemeClr val="tx2"/>
                  </a:solidFill>
                  <a:hlinkClick r:id="rId15">
                    <a:extLst>
                      <a:ext uri="{A12FA001-AC4F-418D-AE19-62706E023703}">
                        <ahyp:hlinkClr xmlns:ahyp="http://schemas.microsoft.com/office/drawing/2018/hyperlinkcolor" val="tx"/>
                      </a:ext>
                    </a:extLst>
                  </a:hlinkClick>
                </a:rPr>
                <a:t>Stress Analysis in Solid Mechanics - ANSYS Innovation Courses</a:t>
              </a:r>
              <a:endParaRPr lang="en-DE" sz="1400" dirty="0">
                <a:solidFill>
                  <a:schemeClr val="tx2"/>
                </a:solidFill>
              </a:endParaRPr>
            </a:p>
          </p:txBody>
        </p:sp>
        <p:pic>
          <p:nvPicPr>
            <p:cNvPr id="127" name="Graphic 126" descr="Internet outline">
              <a:extLst>
                <a:ext uri="{FF2B5EF4-FFF2-40B4-BE49-F238E27FC236}">
                  <a16:creationId xmlns:a16="http://schemas.microsoft.com/office/drawing/2014/main" id="{E6B86E82-9F9E-4427-8B0E-9A730FD32E9D}"/>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032288" y="5854162"/>
              <a:ext cx="465487" cy="461665"/>
            </a:xfrm>
            <a:prstGeom prst="rect">
              <a:avLst/>
            </a:prstGeom>
          </p:spPr>
        </p:pic>
      </p:grpSp>
      <p:grpSp>
        <p:nvGrpSpPr>
          <p:cNvPr id="128" name="Group 127">
            <a:extLst>
              <a:ext uri="{FF2B5EF4-FFF2-40B4-BE49-F238E27FC236}">
                <a16:creationId xmlns:a16="http://schemas.microsoft.com/office/drawing/2014/main" id="{A9831C37-C94F-4F32-B59F-C6E027B04A4F}"/>
              </a:ext>
            </a:extLst>
          </p:cNvPr>
          <p:cNvGrpSpPr/>
          <p:nvPr/>
        </p:nvGrpSpPr>
        <p:grpSpPr>
          <a:xfrm>
            <a:off x="11544435" y="2096655"/>
            <a:ext cx="476917" cy="2564336"/>
            <a:chOff x="9906603" y="2169044"/>
            <a:chExt cx="511834" cy="2849085"/>
          </a:xfrm>
        </p:grpSpPr>
        <p:grpSp>
          <p:nvGrpSpPr>
            <p:cNvPr id="129" name="Group 128">
              <a:extLst>
                <a:ext uri="{FF2B5EF4-FFF2-40B4-BE49-F238E27FC236}">
                  <a16:creationId xmlns:a16="http://schemas.microsoft.com/office/drawing/2014/main" id="{28F4032E-328F-4B81-8B85-41118D218CD6}"/>
                </a:ext>
              </a:extLst>
            </p:cNvPr>
            <p:cNvGrpSpPr/>
            <p:nvPr/>
          </p:nvGrpSpPr>
          <p:grpSpPr>
            <a:xfrm>
              <a:off x="9906603" y="2169044"/>
              <a:ext cx="511834" cy="2849085"/>
              <a:chOff x="5750671" y="3178665"/>
              <a:chExt cx="511834" cy="2849085"/>
            </a:xfrm>
          </p:grpSpPr>
          <p:grpSp>
            <p:nvGrpSpPr>
              <p:cNvPr id="131" name="Group 130">
                <a:extLst>
                  <a:ext uri="{FF2B5EF4-FFF2-40B4-BE49-F238E27FC236}">
                    <a16:creationId xmlns:a16="http://schemas.microsoft.com/office/drawing/2014/main" id="{4738F489-2583-4D45-93E2-27C3C2B696D8}"/>
                  </a:ext>
                </a:extLst>
              </p:cNvPr>
              <p:cNvGrpSpPr/>
              <p:nvPr/>
            </p:nvGrpSpPr>
            <p:grpSpPr>
              <a:xfrm rot="5400000">
                <a:off x="4720709" y="4485954"/>
                <a:ext cx="2571758" cy="511834"/>
                <a:chOff x="7881493" y="743859"/>
                <a:chExt cx="2571758" cy="511834"/>
              </a:xfrm>
            </p:grpSpPr>
            <p:pic>
              <p:nvPicPr>
                <p:cNvPr id="133" name="Picture 132">
                  <a:extLst>
                    <a:ext uri="{FF2B5EF4-FFF2-40B4-BE49-F238E27FC236}">
                      <a16:creationId xmlns:a16="http://schemas.microsoft.com/office/drawing/2014/main" id="{4599963F-4DBC-476B-B9DE-E34837D48FA2}"/>
                    </a:ext>
                  </a:extLst>
                </p:cNvPr>
                <p:cNvPicPr>
                  <a:picLocks noChangeAspect="1"/>
                </p:cNvPicPr>
                <p:nvPr/>
              </p:nvPicPr>
              <p:blipFill rotWithShape="1">
                <a:blip r:embed="rId18"/>
                <a:srcRect l="97130" t="66955" r="731" b="2825"/>
                <a:stretch/>
              </p:blipFill>
              <p:spPr>
                <a:xfrm rot="16200000">
                  <a:off x="8911455" y="-286103"/>
                  <a:ext cx="511834" cy="2571758"/>
                </a:xfrm>
                <a:prstGeom prst="rect">
                  <a:avLst/>
                </a:prstGeom>
              </p:spPr>
            </p:pic>
            <p:sp>
              <p:nvSpPr>
                <p:cNvPr id="134" name="TextBox 133">
                  <a:extLst>
                    <a:ext uri="{FF2B5EF4-FFF2-40B4-BE49-F238E27FC236}">
                      <a16:creationId xmlns:a16="http://schemas.microsoft.com/office/drawing/2014/main" id="{A72CB387-53D4-451B-B8F1-A148BE6A8904}"/>
                    </a:ext>
                  </a:extLst>
                </p:cNvPr>
                <p:cNvSpPr txBox="1"/>
                <p:nvPr/>
              </p:nvSpPr>
              <p:spPr>
                <a:xfrm rot="16200000">
                  <a:off x="7872073" y="848057"/>
                  <a:ext cx="498791" cy="307777"/>
                </a:xfrm>
                <a:prstGeom prst="rect">
                  <a:avLst/>
                </a:prstGeom>
                <a:noFill/>
              </p:spPr>
              <p:txBody>
                <a:bodyPr wrap="none" rtlCol="0">
                  <a:spAutoFit/>
                </a:bodyPr>
                <a:lstStyle/>
                <a:p>
                  <a:r>
                    <a:rPr lang="en-US" sz="1400" b="1"/>
                    <a:t>max</a:t>
                  </a:r>
                  <a:endParaRPr lang="en-DE" sz="1400" b="1"/>
                </a:p>
              </p:txBody>
            </p:sp>
            <p:sp>
              <p:nvSpPr>
                <p:cNvPr id="135" name="TextBox 134">
                  <a:extLst>
                    <a:ext uri="{FF2B5EF4-FFF2-40B4-BE49-F238E27FC236}">
                      <a16:creationId xmlns:a16="http://schemas.microsoft.com/office/drawing/2014/main" id="{5D274BD3-2845-4EB8-89D3-A945E84CC417}"/>
                    </a:ext>
                  </a:extLst>
                </p:cNvPr>
                <p:cNvSpPr txBox="1"/>
                <p:nvPr/>
              </p:nvSpPr>
              <p:spPr>
                <a:xfrm rot="16200000">
                  <a:off x="9922409" y="850291"/>
                  <a:ext cx="471604" cy="307777"/>
                </a:xfrm>
                <a:prstGeom prst="rect">
                  <a:avLst/>
                </a:prstGeom>
                <a:noFill/>
              </p:spPr>
              <p:txBody>
                <a:bodyPr wrap="none" rtlCol="0">
                  <a:spAutoFit/>
                </a:bodyPr>
                <a:lstStyle/>
                <a:p>
                  <a:r>
                    <a:rPr lang="en-US" sz="1400" b="1">
                      <a:solidFill>
                        <a:schemeClr val="bg1"/>
                      </a:solidFill>
                    </a:rPr>
                    <a:t>min</a:t>
                  </a:r>
                  <a:endParaRPr lang="en-DE" sz="1400" b="1">
                    <a:solidFill>
                      <a:schemeClr val="bg1"/>
                    </a:solidFill>
                  </a:endParaRPr>
                </a:p>
              </p:txBody>
            </p:sp>
          </p:grpSp>
          <mc:AlternateContent xmlns:mc="http://schemas.openxmlformats.org/markup-compatibility/2006">
            <mc:Choice xmlns:a14="http://schemas.microsoft.com/office/drawing/2010/main" Requires="a14">
              <p:sp>
                <p:nvSpPr>
                  <p:cNvPr id="132" name="TextBox 131">
                    <a:extLst>
                      <a:ext uri="{FF2B5EF4-FFF2-40B4-BE49-F238E27FC236}">
                        <a16:creationId xmlns:a16="http://schemas.microsoft.com/office/drawing/2014/main" id="{DD15617E-1F75-4943-8C94-19D5212EB302}"/>
                      </a:ext>
                    </a:extLst>
                  </p:cNvPr>
                  <p:cNvSpPr txBox="1"/>
                  <p:nvPr/>
                </p:nvSpPr>
                <p:spPr>
                  <a:xfrm>
                    <a:off x="5771278" y="3178665"/>
                    <a:ext cx="46670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b="1" i="1" smtClean="0">
                                  <a:latin typeface="Cambria Math" panose="02040503050406030204" pitchFamily="18" charset="0"/>
                                  <a:ea typeface="Cambria Math" panose="02040503050406030204" pitchFamily="18" charset="0"/>
                                </a:rPr>
                              </m:ctrlPr>
                            </m:sSubPr>
                            <m:e>
                              <m:r>
                                <a:rPr lang="en-DE" b="1" i="1">
                                  <a:latin typeface="Cambria Math" panose="02040503050406030204" pitchFamily="18" charset="0"/>
                                  <a:ea typeface="Cambria Math" panose="02040503050406030204" pitchFamily="18" charset="0"/>
                                </a:rPr>
                                <m:t>𝝈</m:t>
                              </m:r>
                            </m:e>
                            <m:sub>
                              <m:r>
                                <a:rPr lang="en-US" b="1" i="1" smtClean="0">
                                  <a:latin typeface="Cambria Math" panose="02040503050406030204" pitchFamily="18" charset="0"/>
                                  <a:ea typeface="Cambria Math" panose="02040503050406030204" pitchFamily="18" charset="0"/>
                                </a:rPr>
                                <m:t>𝒙</m:t>
                              </m:r>
                            </m:sub>
                          </m:sSub>
                        </m:oMath>
                      </m:oMathPara>
                    </a14:m>
                    <a:endParaRPr lang="en-DE" b="1"/>
                  </a:p>
                </p:txBody>
              </p:sp>
            </mc:Choice>
            <mc:Fallback>
              <p:sp>
                <p:nvSpPr>
                  <p:cNvPr id="132" name="TextBox 131">
                    <a:extLst>
                      <a:ext uri="{FF2B5EF4-FFF2-40B4-BE49-F238E27FC236}">
                        <a16:creationId xmlns:a16="http://schemas.microsoft.com/office/drawing/2014/main" id="{DD15617E-1F75-4943-8C94-19D5212EB302}"/>
                      </a:ext>
                    </a:extLst>
                  </p:cNvPr>
                  <p:cNvSpPr txBox="1">
                    <a:spLocks noRot="1" noChangeAspect="1" noMove="1" noResize="1" noEditPoints="1" noAdjustHandles="1" noChangeArrowheads="1" noChangeShapeType="1" noTextEdit="1"/>
                  </p:cNvSpPr>
                  <p:nvPr/>
                </p:nvSpPr>
                <p:spPr>
                  <a:xfrm>
                    <a:off x="5771278" y="3178665"/>
                    <a:ext cx="466709" cy="369332"/>
                  </a:xfrm>
                  <a:prstGeom prst="rect">
                    <a:avLst/>
                  </a:prstGeom>
                  <a:blipFill>
                    <a:blip r:embed="rId19"/>
                    <a:stretch>
                      <a:fillRect b="-7407"/>
                    </a:stretch>
                  </a:blipFill>
                </p:spPr>
                <p:txBody>
                  <a:bodyPr/>
                  <a:lstStyle/>
                  <a:p>
                    <a:r>
                      <a:rPr lang="en-US">
                        <a:noFill/>
                      </a:rPr>
                      <a:t> </a:t>
                    </a:r>
                  </a:p>
                </p:txBody>
              </p:sp>
            </mc:Fallback>
          </mc:AlternateContent>
        </p:grpSp>
        <p:sp>
          <p:nvSpPr>
            <p:cNvPr id="130" name="TextBox 129">
              <a:extLst>
                <a:ext uri="{FF2B5EF4-FFF2-40B4-BE49-F238E27FC236}">
                  <a16:creationId xmlns:a16="http://schemas.microsoft.com/office/drawing/2014/main" id="{0C748ED7-EA06-4E68-9770-1E6C0A1FC2A5}"/>
                </a:ext>
              </a:extLst>
            </p:cNvPr>
            <p:cNvSpPr txBox="1"/>
            <p:nvPr/>
          </p:nvSpPr>
          <p:spPr>
            <a:xfrm>
              <a:off x="10007274" y="3518004"/>
              <a:ext cx="301686" cy="369332"/>
            </a:xfrm>
            <a:prstGeom prst="rect">
              <a:avLst/>
            </a:prstGeom>
            <a:noFill/>
          </p:spPr>
          <p:txBody>
            <a:bodyPr wrap="none" rtlCol="0">
              <a:spAutoFit/>
            </a:bodyPr>
            <a:lstStyle/>
            <a:p>
              <a:r>
                <a:rPr lang="en-US"/>
                <a:t>0</a:t>
              </a:r>
            </a:p>
          </p:txBody>
        </p:sp>
      </p:grpSp>
      <p:sp>
        <p:nvSpPr>
          <p:cNvPr id="2" name="Slide Number Placeholder 1">
            <a:extLst>
              <a:ext uri="{FF2B5EF4-FFF2-40B4-BE49-F238E27FC236}">
                <a16:creationId xmlns:a16="http://schemas.microsoft.com/office/drawing/2014/main" id="{261784BD-1D2A-431E-A189-2651C5C8F934}"/>
              </a:ext>
            </a:extLst>
          </p:cNvPr>
          <p:cNvSpPr>
            <a:spLocks noGrp="1"/>
          </p:cNvSpPr>
          <p:nvPr>
            <p:ph type="sldNum" sz="quarter" idx="11"/>
          </p:nvPr>
        </p:nvSpPr>
        <p:spPr/>
        <p:txBody>
          <a:bodyPr/>
          <a:lstStyle/>
          <a:p>
            <a:fld id="{F0D23093-2AB0-F74C-B865-1A12A15B650E}" type="slidenum">
              <a:rPr lang="en-US" smtClean="0"/>
              <a:pPr/>
              <a:t>19</a:t>
            </a:fld>
            <a:endParaRPr lang="en-US"/>
          </a:p>
        </p:txBody>
      </p:sp>
      <p:grpSp>
        <p:nvGrpSpPr>
          <p:cNvPr id="137" name="Group 136">
            <a:extLst>
              <a:ext uri="{FF2B5EF4-FFF2-40B4-BE49-F238E27FC236}">
                <a16:creationId xmlns:a16="http://schemas.microsoft.com/office/drawing/2014/main" id="{B080B283-2994-4367-ADB7-08D5E6DA9EFB}"/>
              </a:ext>
            </a:extLst>
          </p:cNvPr>
          <p:cNvGrpSpPr/>
          <p:nvPr/>
        </p:nvGrpSpPr>
        <p:grpSpPr>
          <a:xfrm>
            <a:off x="10799399" y="33170"/>
            <a:ext cx="1566000" cy="1060329"/>
            <a:chOff x="8141302" y="3175132"/>
            <a:chExt cx="1566000" cy="1060329"/>
          </a:xfrm>
        </p:grpSpPr>
        <p:grpSp>
          <p:nvGrpSpPr>
            <p:cNvPr id="138" name="Group 137">
              <a:extLst>
                <a:ext uri="{FF2B5EF4-FFF2-40B4-BE49-F238E27FC236}">
                  <a16:creationId xmlns:a16="http://schemas.microsoft.com/office/drawing/2014/main" id="{4552BE4A-8B80-4806-9ED0-A1E4A4A57C0D}"/>
                </a:ext>
              </a:extLst>
            </p:cNvPr>
            <p:cNvGrpSpPr/>
            <p:nvPr/>
          </p:nvGrpSpPr>
          <p:grpSpPr>
            <a:xfrm>
              <a:off x="8141302" y="3191461"/>
              <a:ext cx="1566000" cy="1044000"/>
              <a:chOff x="4868352" y="3713461"/>
              <a:chExt cx="1566000" cy="1044000"/>
            </a:xfrm>
          </p:grpSpPr>
          <p:graphicFrame>
            <p:nvGraphicFramePr>
              <p:cNvPr id="140" name="Diagram 139">
                <a:extLst>
                  <a:ext uri="{FF2B5EF4-FFF2-40B4-BE49-F238E27FC236}">
                    <a16:creationId xmlns:a16="http://schemas.microsoft.com/office/drawing/2014/main" id="{B7FA545A-4EFC-46F8-B2C9-7A8275424536}"/>
                  </a:ext>
                </a:extLst>
              </p:cNvPr>
              <p:cNvGraphicFramePr>
                <a:graphicFrameLocks noChangeAspect="1"/>
              </p:cNvGraphicFramePr>
              <p:nvPr>
                <p:extLst>
                  <p:ext uri="{D42A27DB-BD31-4B8C-83A1-F6EECF244321}">
                    <p14:modId xmlns:p14="http://schemas.microsoft.com/office/powerpoint/2010/main" val="2547189419"/>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20" r:lo="rId21" r:qs="rId22" r:cs="rId23"/>
              </a:graphicData>
            </a:graphic>
          </p:graphicFrame>
          <p:sp>
            <p:nvSpPr>
              <p:cNvPr id="141" name="TextBox 140">
                <a:extLst>
                  <a:ext uri="{FF2B5EF4-FFF2-40B4-BE49-F238E27FC236}">
                    <a16:creationId xmlns:a16="http://schemas.microsoft.com/office/drawing/2014/main" id="{17852F58-6962-4578-942D-D0D9B222FD09}"/>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142" name="TextBox 141">
                <a:extLst>
                  <a:ext uri="{FF2B5EF4-FFF2-40B4-BE49-F238E27FC236}">
                    <a16:creationId xmlns:a16="http://schemas.microsoft.com/office/drawing/2014/main" id="{5F0E99B1-C80C-46EA-B27B-F22A175EC4CA}"/>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143" name="TextBox 142">
                <a:extLst>
                  <a:ext uri="{FF2B5EF4-FFF2-40B4-BE49-F238E27FC236}">
                    <a16:creationId xmlns:a16="http://schemas.microsoft.com/office/drawing/2014/main" id="{E49055F1-C16F-4563-85CA-79C3C848E87E}"/>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144" name="TextBox 143">
                <a:extLst>
                  <a:ext uri="{FF2B5EF4-FFF2-40B4-BE49-F238E27FC236}">
                    <a16:creationId xmlns:a16="http://schemas.microsoft.com/office/drawing/2014/main" id="{085B97AD-7464-4229-AEC2-3E1F92CC94EA}"/>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145" name="TextBox 144">
                <a:extLst>
                  <a:ext uri="{FF2B5EF4-FFF2-40B4-BE49-F238E27FC236}">
                    <a16:creationId xmlns:a16="http://schemas.microsoft.com/office/drawing/2014/main" id="{4ABCD253-F495-4398-8D85-2E871C79D787}"/>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139" name="Partial Circle 138">
              <a:extLst>
                <a:ext uri="{FF2B5EF4-FFF2-40B4-BE49-F238E27FC236}">
                  <a16:creationId xmlns:a16="http://schemas.microsoft.com/office/drawing/2014/main" id="{495B026B-FDCE-4713-858B-C6D751274710}"/>
                </a:ext>
              </a:extLst>
            </p:cNvPr>
            <p:cNvSpPr>
              <a:spLocks noChangeAspect="1"/>
            </p:cNvSpPr>
            <p:nvPr/>
          </p:nvSpPr>
          <p:spPr>
            <a:xfrm>
              <a:off x="8420112" y="3175132"/>
              <a:ext cx="1044000" cy="1044000"/>
            </a:xfrm>
            <a:prstGeom prst="pie">
              <a:avLst>
                <a:gd name="adj1" fmla="val 7722804"/>
                <a:gd name="adj2" fmla="val 3410355"/>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154682174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D930AD-87D0-4B92-86EB-B28C69B6EEF8}"/>
              </a:ext>
            </a:extLst>
          </p:cNvPr>
          <p:cNvSpPr>
            <a:spLocks noGrp="1"/>
          </p:cNvSpPr>
          <p:nvPr>
            <p:ph type="sldNum" sz="quarter" idx="11"/>
          </p:nvPr>
        </p:nvSpPr>
        <p:spPr/>
        <p:txBody>
          <a:bodyPr/>
          <a:lstStyle/>
          <a:p>
            <a:fld id="{F0D23093-2AB0-F74C-B865-1A12A15B650E}" type="slidenum">
              <a:rPr lang="en-US" smtClean="0">
                <a:latin typeface="+mn-lt"/>
              </a:rPr>
              <a:pPr/>
              <a:t>2</a:t>
            </a:fld>
            <a:endParaRPr lang="en-US">
              <a:latin typeface="+mn-lt"/>
            </a:endParaRPr>
          </a:p>
        </p:txBody>
      </p:sp>
      <p:sp>
        <p:nvSpPr>
          <p:cNvPr id="3" name="Title 2">
            <a:extLst>
              <a:ext uri="{FF2B5EF4-FFF2-40B4-BE49-F238E27FC236}">
                <a16:creationId xmlns:a16="http://schemas.microsoft.com/office/drawing/2014/main" id="{DDC3F337-803D-43FE-A6E0-BC9DE6D1BB77}"/>
              </a:ext>
            </a:extLst>
          </p:cNvPr>
          <p:cNvSpPr>
            <a:spLocks noGrp="1"/>
          </p:cNvSpPr>
          <p:nvPr>
            <p:ph type="title"/>
          </p:nvPr>
        </p:nvSpPr>
        <p:spPr/>
        <p:txBody>
          <a:bodyPr/>
          <a:lstStyle/>
          <a:p>
            <a:r>
              <a:rPr lang="en-US">
                <a:latin typeface="+mn-lt"/>
              </a:rPr>
              <a:t>Learning objectives for this Lecture Unit</a:t>
            </a:r>
          </a:p>
        </p:txBody>
      </p:sp>
      <p:graphicFrame>
        <p:nvGraphicFramePr>
          <p:cNvPr id="5" name="Table 4">
            <a:extLst>
              <a:ext uri="{FF2B5EF4-FFF2-40B4-BE49-F238E27FC236}">
                <a16:creationId xmlns:a16="http://schemas.microsoft.com/office/drawing/2014/main" id="{9D412438-452A-4424-9F73-77843DE6992A}"/>
              </a:ext>
            </a:extLst>
          </p:cNvPr>
          <p:cNvGraphicFramePr>
            <a:graphicFrameLocks noGrp="1"/>
          </p:cNvGraphicFramePr>
          <p:nvPr>
            <p:extLst>
              <p:ext uri="{D42A27DB-BD31-4B8C-83A1-F6EECF244321}">
                <p14:modId xmlns:p14="http://schemas.microsoft.com/office/powerpoint/2010/main" val="1218532961"/>
              </p:ext>
            </p:extLst>
          </p:nvPr>
        </p:nvGraphicFramePr>
        <p:xfrm>
          <a:off x="957742" y="1234620"/>
          <a:ext cx="10276514" cy="1972096"/>
        </p:xfrm>
        <a:graphic>
          <a:graphicData uri="http://schemas.openxmlformats.org/drawingml/2006/table">
            <a:tbl>
              <a:tblPr firstRow="1" bandRow="1">
                <a:tableStyleId>{2D5ABB26-0587-4C30-8999-92F81FD0307C}</a:tableStyleId>
              </a:tblPr>
              <a:tblGrid>
                <a:gridCol w="2770196">
                  <a:extLst>
                    <a:ext uri="{9D8B030D-6E8A-4147-A177-3AD203B41FA5}">
                      <a16:colId xmlns:a16="http://schemas.microsoft.com/office/drawing/2014/main" val="20000"/>
                    </a:ext>
                  </a:extLst>
                </a:gridCol>
                <a:gridCol w="7506318">
                  <a:extLst>
                    <a:ext uri="{9D8B030D-6E8A-4147-A177-3AD203B41FA5}">
                      <a16:colId xmlns:a16="http://schemas.microsoft.com/office/drawing/2014/main" val="20001"/>
                    </a:ext>
                  </a:extLst>
                </a:gridCol>
              </a:tblGrid>
              <a:tr h="53640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2000" b="1">
                          <a:solidFill>
                            <a:schemeClr val="tx1"/>
                          </a:solidFill>
                        </a:rPr>
                        <a:t>Intended Learning Outcomes</a:t>
                      </a: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B71B"/>
                    </a:solidFill>
                  </a:tcPr>
                </a:tc>
                <a:tc hMerge="1">
                  <a:txBody>
                    <a:bodyPr/>
                    <a:lstStyle/>
                    <a:p>
                      <a:endParaRPr lang="en-GB"/>
                    </a:p>
                  </a:txBody>
                  <a:tcPr/>
                </a:tc>
                <a:extLst>
                  <a:ext uri="{0D108BD9-81ED-4DB2-BD59-A6C34878D82A}">
                    <a16:rowId xmlns:a16="http://schemas.microsoft.com/office/drawing/2014/main" val="10000"/>
                  </a:ext>
                </a:extLst>
              </a:tr>
              <a:tr h="471989">
                <a:tc>
                  <a:txBody>
                    <a:bodyPr/>
                    <a:lstStyle/>
                    <a:p>
                      <a:pPr algn="l"/>
                      <a:r>
                        <a:rPr lang="en-GB" sz="1400" b="1">
                          <a:solidFill>
                            <a:sysClr val="windowText" lastClr="000000"/>
                          </a:solidFill>
                        </a:rPr>
                        <a:t>Knowledge and Understanding</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Knowledge and understanding of simple beam structural analysis </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98375">
                <a:tc>
                  <a:txBody>
                    <a:bodyPr/>
                    <a:lstStyle/>
                    <a:p>
                      <a:pPr algn="l"/>
                      <a:r>
                        <a:rPr lang="en-GB" sz="1400" b="1">
                          <a:solidFill>
                            <a:sysClr val="windowText" lastClr="000000"/>
                          </a:solidFill>
                        </a:rPr>
                        <a:t>Skills and Abilities</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a:solidFill>
                            <a:schemeClr val="dk1"/>
                          </a:solidFill>
                          <a:effectLst/>
                          <a:latin typeface="+mn-lt"/>
                          <a:ea typeface="+mn-ea"/>
                          <a:cs typeface="+mn-cs"/>
                        </a:rPr>
                        <a:t>Ability to use Ansys Discovery to set up a structural simulation</a:t>
                      </a:r>
                    </a:p>
                  </a:txBody>
                  <a:tcPr marL="91437" marR="91437" marT="45730" marB="457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65326">
                <a:tc>
                  <a:txBody>
                    <a:bodyPr/>
                    <a:lstStyle/>
                    <a:p>
                      <a:pPr algn="l"/>
                      <a:r>
                        <a:rPr lang="en-GB" sz="1400" b="1">
                          <a:solidFill>
                            <a:sysClr val="windowText" lastClr="000000"/>
                          </a:solidFill>
                        </a:rPr>
                        <a:t>Values and Attitudes</a:t>
                      </a:r>
                      <a:endParaRPr lang="en-GB" sz="1400" b="1" i="1">
                        <a:solidFill>
                          <a:sysClr val="windowText" lastClr="000000"/>
                        </a:solidFill>
                      </a:endParaRPr>
                    </a:p>
                  </a:txBody>
                  <a:tcPr marL="91437" marR="91437" marT="45731" marB="4573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GB" sz="1400" kern="1200" dirty="0">
                          <a:solidFill>
                            <a:schemeClr val="dk1"/>
                          </a:solidFill>
                          <a:effectLst/>
                          <a:latin typeface="+mn-lt"/>
                          <a:ea typeface="+mn-ea"/>
                          <a:cs typeface="+mn-cs"/>
                        </a:rPr>
                        <a:t>Awareness of the importance of simulation in engineering design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7" name="Content Placeholder 3">
            <a:extLst>
              <a:ext uri="{FF2B5EF4-FFF2-40B4-BE49-F238E27FC236}">
                <a16:creationId xmlns:a16="http://schemas.microsoft.com/office/drawing/2014/main" id="{225F378B-38CF-4CE3-9632-E0471530BD92}"/>
              </a:ext>
            </a:extLst>
          </p:cNvPr>
          <p:cNvSpPr txBox="1">
            <a:spLocks/>
          </p:cNvSpPr>
          <p:nvPr/>
        </p:nvSpPr>
        <p:spPr bwMode="auto">
          <a:xfrm>
            <a:off x="6168010" y="4791149"/>
            <a:ext cx="5066251" cy="1285200"/>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ea typeface="+mn-ea"/>
                <a:cs typeface="+mn-cs"/>
              </a:rPr>
              <a:t>Built-in Assessment</a:t>
            </a:r>
            <a:endParaRPr kumimoji="0" lang="en-GB" sz="1600" b="1" i="0" u="none" strike="noStrike" kern="0" cap="none" spc="0" normalizeH="0" baseline="0" noProof="0" dirty="0">
              <a:ln>
                <a:noFill/>
              </a:ln>
              <a:solidFill>
                <a:srgbClr val="0C0C0C"/>
              </a:solidFill>
              <a:effectLst/>
              <a:uLnTx/>
              <a:uFillTx/>
              <a:ea typeface="+mn-ea"/>
              <a:cs typeface="+mn-cs"/>
            </a:endParaRPr>
          </a:p>
          <a:p>
            <a:pPr marL="766763" lvl="1" indent="-285750">
              <a:buClr>
                <a:schemeClr val="accent1"/>
              </a:buClr>
              <a:buSzPct val="100000"/>
              <a:buFont typeface="Wingdings" panose="05000000000000000000" pitchFamily="2" charset="2"/>
              <a:buChar char="§"/>
            </a:pPr>
            <a:r>
              <a:rPr lang="en-GB" dirty="0"/>
              <a:t>Simulation exercises</a:t>
            </a:r>
          </a:p>
          <a:p>
            <a:pPr marL="481013" lvl="1" indent="0">
              <a:buClr>
                <a:schemeClr val="accent1"/>
              </a:buClr>
              <a:buSzPct val="100000"/>
              <a:buNone/>
            </a:pPr>
            <a:r>
              <a:rPr lang="en-GB" sz="1000" dirty="0"/>
              <a:t>		</a:t>
            </a:r>
          </a:p>
          <a:p>
            <a:pPr marL="766763" lvl="1" indent="-285750">
              <a:buClr>
                <a:schemeClr val="accent1"/>
              </a:buClr>
              <a:buSzPct val="100000"/>
              <a:buFont typeface="Wingdings" panose="05000000000000000000" pitchFamily="2" charset="2"/>
              <a:buChar char="§"/>
            </a:pPr>
            <a:r>
              <a:rPr lang="en-GB" dirty="0"/>
              <a:t>Quizzes</a:t>
            </a:r>
          </a:p>
        </p:txBody>
      </p:sp>
      <p:pic>
        <p:nvPicPr>
          <p:cNvPr id="18" name="Graphic 17" descr="Programmer male with solid fill">
            <a:extLst>
              <a:ext uri="{FF2B5EF4-FFF2-40B4-BE49-F238E27FC236}">
                <a16:creationId xmlns:a16="http://schemas.microsoft.com/office/drawing/2014/main" id="{0E925A1E-992E-436C-B054-2BD64F9723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80355" y="5200404"/>
            <a:ext cx="468000" cy="468000"/>
          </a:xfrm>
          <a:prstGeom prst="rect">
            <a:avLst/>
          </a:prstGeom>
        </p:spPr>
      </p:pic>
      <p:pic>
        <p:nvPicPr>
          <p:cNvPr id="19" name="Graphic 18" descr="Playbook with solid fill">
            <a:extLst>
              <a:ext uri="{FF2B5EF4-FFF2-40B4-BE49-F238E27FC236}">
                <a16:creationId xmlns:a16="http://schemas.microsoft.com/office/drawing/2014/main" id="{08A276C7-786B-488E-8D66-FB29FCE7A9C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630980" y="5210670"/>
            <a:ext cx="468000" cy="468000"/>
          </a:xfrm>
          <a:prstGeom prst="rect">
            <a:avLst/>
          </a:prstGeom>
        </p:spPr>
      </p:pic>
      <p:sp>
        <p:nvSpPr>
          <p:cNvPr id="11" name="Content Placeholder 3">
            <a:extLst>
              <a:ext uri="{FF2B5EF4-FFF2-40B4-BE49-F238E27FC236}">
                <a16:creationId xmlns:a16="http://schemas.microsoft.com/office/drawing/2014/main" id="{C587C7E9-D21C-41BC-918A-F1BC1F67B302}"/>
              </a:ext>
            </a:extLst>
          </p:cNvPr>
          <p:cNvSpPr txBox="1">
            <a:spLocks/>
          </p:cNvSpPr>
          <p:nvPr/>
        </p:nvSpPr>
        <p:spPr bwMode="auto">
          <a:xfrm>
            <a:off x="957741" y="3337562"/>
            <a:ext cx="10276514" cy="1286506"/>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ea typeface="+mn-ea"/>
                <a:cs typeface="+mn-cs"/>
              </a:rPr>
              <a:t>Resources</a:t>
            </a:r>
          </a:p>
          <a:p>
            <a:pPr marL="766445" lvl="1" indent="-285750">
              <a:buClr>
                <a:schemeClr val="accent1"/>
              </a:buClr>
              <a:buSzPct val="100000"/>
              <a:buFont typeface="Wingdings" panose="05000000000000000000" pitchFamily="2" charset="2"/>
              <a:buChar char="§"/>
            </a:pPr>
            <a:r>
              <a:rPr lang="en-GB" dirty="0"/>
              <a:t>Text: </a:t>
            </a:r>
            <a:r>
              <a:rPr lang="en-GB" i="1" dirty="0"/>
              <a:t>“Structural Analysis” </a:t>
            </a:r>
            <a:r>
              <a:rPr lang="en-GB" dirty="0"/>
              <a:t>– R. C. Hibbler</a:t>
            </a:r>
          </a:p>
          <a:p>
            <a:pPr marL="766445" lvl="1" indent="-285750">
              <a:buClr>
                <a:schemeClr val="accent1"/>
              </a:buClr>
              <a:buSzPct val="100000"/>
              <a:buFont typeface="Wingdings" panose="05000000000000000000" pitchFamily="2" charset="2"/>
              <a:buChar char="§"/>
            </a:pPr>
            <a:r>
              <a:rPr lang="en-GB" dirty="0"/>
              <a:t>Software: Ansys Discovery v22R1 (please note that all project files are available in the downloaded resource folder) </a:t>
            </a:r>
          </a:p>
          <a:p>
            <a:pPr marL="766445" lvl="1" indent="-285750">
              <a:buClr>
                <a:schemeClr val="accent1"/>
              </a:buClr>
              <a:buSzPct val="100000"/>
              <a:buFont typeface="Wingdings" panose="05000000000000000000" pitchFamily="2" charset="2"/>
              <a:buChar char="§"/>
            </a:pPr>
            <a:r>
              <a:rPr lang="en-GB" dirty="0"/>
              <a:t>Appendix Bonus Slides: Statically Determinate and Statically Indeterminate Structures</a:t>
            </a:r>
          </a:p>
        </p:txBody>
      </p:sp>
      <p:sp>
        <p:nvSpPr>
          <p:cNvPr id="12" name="Content Placeholder 3">
            <a:extLst>
              <a:ext uri="{FF2B5EF4-FFF2-40B4-BE49-F238E27FC236}">
                <a16:creationId xmlns:a16="http://schemas.microsoft.com/office/drawing/2014/main" id="{B119C578-D161-4E26-AB13-3461CA21F446}"/>
              </a:ext>
            </a:extLst>
          </p:cNvPr>
          <p:cNvSpPr txBox="1">
            <a:spLocks/>
          </p:cNvSpPr>
          <p:nvPr/>
        </p:nvSpPr>
        <p:spPr bwMode="auto">
          <a:xfrm>
            <a:off x="957741" y="4791151"/>
            <a:ext cx="5066251" cy="1286506"/>
          </a:xfrm>
          <a:prstGeom prst="rect">
            <a:avLst/>
          </a:prstGeom>
          <a:solidFill>
            <a:schemeClr val="bg1">
              <a:lumMod val="95000"/>
            </a:schemeClr>
          </a:solidFill>
          <a:ln w="28575">
            <a:solidFill>
              <a:srgbClr val="FFB71B"/>
            </a:solidFill>
          </a:ln>
        </p:spPr>
        <p:txBody>
          <a:bodyPr vert="horz" wrap="square" lIns="91440" tIns="45720" rIns="91440" bIns="45720" numCol="1" anchor="t" anchorCtr="0" compatLnSpc="1">
            <a:prstTxWarp prst="textNoShape">
              <a:avLst/>
            </a:prstTxWarp>
            <a:spAutoFit/>
          </a:bodyPr>
          <a:lstStyle>
            <a:lvl1pPr marL="0" indent="0" algn="ctr" rtl="0" eaLnBrk="0" fontAlgn="base" hangingPunct="0">
              <a:spcBef>
                <a:spcPct val="20000"/>
              </a:spcBef>
              <a:spcAft>
                <a:spcPct val="20000"/>
              </a:spcAft>
              <a:buClr>
                <a:schemeClr val="bg1">
                  <a:lumMod val="65000"/>
                </a:schemeClr>
              </a:buClr>
              <a:buSzPct val="120000"/>
              <a:buFont typeface="Wingdings" panose="05000000000000000000" pitchFamily="2" charset="2"/>
              <a:buNone/>
              <a:defRPr sz="1800" b="1">
                <a:solidFill>
                  <a:schemeClr val="tx1"/>
                </a:solidFill>
                <a:latin typeface="+mn-lt"/>
                <a:ea typeface="+mn-ea"/>
                <a:cs typeface="+mn-cs"/>
              </a:defRPr>
            </a:lvl1pPr>
            <a:lvl2pPr marL="827088" indent="-346075" algn="l" rtl="0" eaLnBrk="0" fontAlgn="base" hangingPunct="0">
              <a:spcBef>
                <a:spcPct val="20000"/>
              </a:spcBef>
              <a:spcAft>
                <a:spcPct val="20000"/>
              </a:spcAft>
              <a:buClr>
                <a:schemeClr val="bg1">
                  <a:lumMod val="65000"/>
                </a:schemeClr>
              </a:buClr>
              <a:buSzPct val="80000"/>
              <a:buFont typeface="Wingdings" panose="05000000000000000000" pitchFamily="2" charset="2"/>
              <a:buChar char="n"/>
              <a:defRPr lang="en-US" sz="1400" b="0" dirty="0" smtClean="0">
                <a:solidFill>
                  <a:schemeClr val="tx1"/>
                </a:solidFill>
                <a:latin typeface="+mn-lt"/>
                <a:ea typeface="+mn-ea"/>
                <a:cs typeface="+mn-cs"/>
              </a:defRPr>
            </a:lvl2pPr>
            <a:lvl3pPr marL="1079500" indent="-165100"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600" b="0">
                <a:solidFill>
                  <a:schemeClr val="tx1"/>
                </a:solidFill>
                <a:latin typeface="+mn-lt"/>
              </a:defRPr>
            </a:lvl3pPr>
            <a:lvl4pPr marL="1439863" indent="-231775" algn="l" rtl="0" eaLnBrk="0" fontAlgn="base" hangingPunct="0">
              <a:spcBef>
                <a:spcPct val="20000"/>
              </a:spcBef>
              <a:spcAft>
                <a:spcPct val="0"/>
              </a:spcAft>
              <a:buClr>
                <a:schemeClr val="bg1">
                  <a:lumMod val="65000"/>
                </a:schemeClr>
              </a:buClr>
              <a:buSzPct val="110000"/>
              <a:buFont typeface="Wingdings" panose="05000000000000000000" pitchFamily="2" charset="2"/>
              <a:buChar char="§"/>
              <a:defRPr sz="1400" b="0">
                <a:solidFill>
                  <a:schemeClr val="tx1"/>
                </a:solidFill>
                <a:latin typeface="+mn-lt"/>
              </a:defRPr>
            </a:lvl4pPr>
            <a:lvl5pPr marL="1862138" indent="-231775" algn="l" rtl="0" eaLnBrk="0" fontAlgn="base" hangingPunct="0">
              <a:spcBef>
                <a:spcPct val="20000"/>
              </a:spcBef>
              <a:spcAft>
                <a:spcPct val="0"/>
              </a:spcAft>
              <a:buClr>
                <a:schemeClr val="bg1">
                  <a:lumMod val="65000"/>
                </a:schemeClr>
              </a:buClr>
              <a:buFont typeface="Wingdings" panose="05000000000000000000" pitchFamily="2" charset="2"/>
              <a:buChar char="§"/>
              <a:defRPr sz="1200" b="0">
                <a:solidFill>
                  <a:schemeClr val="tx1"/>
                </a:solidFill>
                <a:latin typeface="+mn-lt"/>
              </a:defRPr>
            </a:lvl5pPr>
            <a:lvl6pPr marL="23193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6pPr>
            <a:lvl7pPr marL="27765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7pPr>
            <a:lvl8pPr marL="32337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8pPr>
            <a:lvl9pPr marL="3690938" indent="-231775" algn="l" rtl="0" eaLnBrk="0" fontAlgn="base" hangingPunct="0">
              <a:spcBef>
                <a:spcPct val="20000"/>
              </a:spcBef>
              <a:spcAft>
                <a:spcPct val="0"/>
              </a:spcAft>
              <a:buClr>
                <a:srgbClr val="009999"/>
              </a:buClr>
              <a:buFont typeface="Wingdings" pitchFamily="2" charset="2"/>
              <a:defRPr sz="1600" b="1">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20000"/>
              </a:spcAft>
              <a:buClr>
                <a:sysClr val="window" lastClr="FFFFFF">
                  <a:lumMod val="65000"/>
                </a:sysClr>
              </a:buClr>
              <a:buSzPct val="120000"/>
              <a:buFont typeface="Wingdings" panose="05000000000000000000" pitchFamily="2" charset="2"/>
              <a:buNone/>
              <a:tabLst/>
              <a:defRPr/>
            </a:pPr>
            <a:r>
              <a:rPr kumimoji="0" lang="en-GB" sz="1800" b="1" i="0" u="none" strike="noStrike" kern="0" cap="none" spc="0" normalizeH="0" baseline="0" noProof="0" dirty="0">
                <a:ln>
                  <a:noFill/>
                </a:ln>
                <a:solidFill>
                  <a:srgbClr val="0C0C0C"/>
                </a:solidFill>
                <a:effectLst/>
                <a:uLnTx/>
                <a:uFillTx/>
                <a:ea typeface="+mn-ea"/>
                <a:cs typeface="+mn-cs"/>
              </a:rPr>
              <a:t>Further reading/information</a:t>
            </a:r>
          </a:p>
          <a:p>
            <a:pPr lvl="1">
              <a:buClr>
                <a:schemeClr val="accent1"/>
              </a:buClr>
              <a:buSzPct val="100000"/>
            </a:pPr>
            <a:r>
              <a:rPr lang="en-GB" dirty="0">
                <a:hlinkClick r:id="rId7"/>
              </a:rPr>
              <a:t>Ansys Academic</a:t>
            </a:r>
            <a:endParaRPr lang="en-GB" dirty="0">
              <a:hlinkClick r:id="rId8"/>
            </a:endParaRPr>
          </a:p>
          <a:p>
            <a:pPr lvl="1">
              <a:buClr>
                <a:schemeClr val="accent1"/>
              </a:buClr>
              <a:buSzPct val="100000"/>
            </a:pPr>
            <a:r>
              <a:rPr lang="en-GB" dirty="0">
                <a:hlinkClick r:id="rId8"/>
              </a:rPr>
              <a:t>Ansys Innovation Courses</a:t>
            </a:r>
            <a:endParaRPr lang="en-GB" dirty="0"/>
          </a:p>
          <a:p>
            <a:pPr lvl="1">
              <a:buClr>
                <a:schemeClr val="accent1"/>
              </a:buClr>
              <a:buSzPct val="100000"/>
            </a:pPr>
            <a:r>
              <a:rPr lang="en-GB" dirty="0">
                <a:hlinkClick r:id="rId9"/>
              </a:rPr>
              <a:t>Ansys Education Resources</a:t>
            </a:r>
            <a:endParaRPr lang="en-GB" dirty="0"/>
          </a:p>
        </p:txBody>
      </p:sp>
      <p:pic>
        <p:nvPicPr>
          <p:cNvPr id="13" name="Graphic 12" descr="Internet outline">
            <a:extLst>
              <a:ext uri="{FF2B5EF4-FFF2-40B4-BE49-F238E27FC236}">
                <a16:creationId xmlns:a16="http://schemas.microsoft.com/office/drawing/2014/main" id="{7927B71F-C26A-416D-9D20-2B1035EB3F5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564729" y="5202971"/>
            <a:ext cx="752604" cy="764486"/>
          </a:xfrm>
          <a:prstGeom prst="rect">
            <a:avLst/>
          </a:prstGeom>
        </p:spPr>
      </p:pic>
    </p:spTree>
    <p:extLst>
      <p:ext uri="{BB962C8B-B14F-4D97-AF65-F5344CB8AC3E}">
        <p14:creationId xmlns:p14="http://schemas.microsoft.com/office/powerpoint/2010/main" val="38808429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5">
            <a:extLst>
              <a:ext uri="{FF2B5EF4-FFF2-40B4-BE49-F238E27FC236}">
                <a16:creationId xmlns:a16="http://schemas.microsoft.com/office/drawing/2014/main" id="{225864E9-6A3F-49A9-9591-8BA3E5E9D894}"/>
              </a:ext>
            </a:extLst>
          </p:cNvPr>
          <p:cNvGraphicFramePr>
            <a:graphicFrameLocks noGrp="1"/>
          </p:cNvGraphicFramePr>
          <p:nvPr>
            <p:extLst>
              <p:ext uri="{D42A27DB-BD31-4B8C-83A1-F6EECF244321}">
                <p14:modId xmlns:p14="http://schemas.microsoft.com/office/powerpoint/2010/main" val="206019359"/>
              </p:ext>
            </p:extLst>
          </p:nvPr>
        </p:nvGraphicFramePr>
        <p:xfrm>
          <a:off x="1067160" y="1193137"/>
          <a:ext cx="9291020" cy="4566303"/>
        </p:xfrm>
        <a:graphic>
          <a:graphicData uri="http://schemas.openxmlformats.org/drawingml/2006/table">
            <a:tbl>
              <a:tblPr firstRow="1" bandRow="1">
                <a:tableStyleId>{69012ECD-51FC-41F1-AA8D-1B2483CD663E}</a:tableStyleId>
              </a:tblPr>
              <a:tblGrid>
                <a:gridCol w="2240553">
                  <a:extLst>
                    <a:ext uri="{9D8B030D-6E8A-4147-A177-3AD203B41FA5}">
                      <a16:colId xmlns:a16="http://schemas.microsoft.com/office/drawing/2014/main" val="2414182358"/>
                    </a:ext>
                  </a:extLst>
                </a:gridCol>
                <a:gridCol w="2735347">
                  <a:extLst>
                    <a:ext uri="{9D8B030D-6E8A-4147-A177-3AD203B41FA5}">
                      <a16:colId xmlns:a16="http://schemas.microsoft.com/office/drawing/2014/main" val="4271855039"/>
                    </a:ext>
                  </a:extLst>
                </a:gridCol>
                <a:gridCol w="4315120">
                  <a:extLst>
                    <a:ext uri="{9D8B030D-6E8A-4147-A177-3AD203B41FA5}">
                      <a16:colId xmlns:a16="http://schemas.microsoft.com/office/drawing/2014/main" val="4098217441"/>
                    </a:ext>
                  </a:extLst>
                </a:gridCol>
              </a:tblGrid>
              <a:tr h="1522101">
                <a:tc>
                  <a:txBody>
                    <a:bodyPr/>
                    <a:lstStyle/>
                    <a:p>
                      <a:pPr algn="ctr"/>
                      <a:r>
                        <a:rPr lang="en-US">
                          <a:solidFill>
                            <a:schemeClr val="tx1"/>
                          </a:solidFill>
                        </a:rPr>
                        <a:t>Results</a:t>
                      </a:r>
                      <a:endParaRPr lang="en-DE">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solidFill>
                            <a:schemeClr val="tx1"/>
                          </a:solidFill>
                        </a:rPr>
                        <a:t>Analytical </a:t>
                      </a:r>
                      <a:endParaRPr lang="en-DE">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solidFill>
                            <a:schemeClr val="tx1"/>
                          </a:solidFill>
                        </a:rPr>
                        <a:t>Simulation (GPU Mode)</a:t>
                      </a:r>
                      <a:endParaRPr lang="en-DE">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1946315"/>
                  </a:ext>
                </a:extLst>
              </a:tr>
              <a:tr h="1522101">
                <a:tc>
                  <a:txBody>
                    <a:bodyPr/>
                    <a:lstStyle/>
                    <a:p>
                      <a:pPr algn="ctr"/>
                      <a:r>
                        <a:rPr lang="en-US"/>
                        <a:t>Max. Deflection</a:t>
                      </a:r>
                      <a:endParaRPr lang="en-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t>2.38 mm</a:t>
                      </a:r>
                    </a:p>
                    <a:p>
                      <a:pPr algn="ctr"/>
                      <a:endParaRPr lang="en-US"/>
                    </a:p>
                    <a:p>
                      <a:pPr algn="ctr"/>
                      <a:endParaRPr lang="en-US"/>
                    </a:p>
                    <a:p>
                      <a:pPr algn="ctr"/>
                      <a:endParaRPr lang="en-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2.36 mm</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p>
                    <a:p>
                      <a:endParaRPr lang="en-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6131506"/>
                  </a:ext>
                </a:extLst>
              </a:tr>
              <a:tr h="1522101">
                <a:tc>
                  <a:txBody>
                    <a:bodyPr/>
                    <a:lstStyle/>
                    <a:p>
                      <a:pPr algn="ctr"/>
                      <a:r>
                        <a:rPr lang="en-US"/>
                        <a:t>Max. Stress</a:t>
                      </a:r>
                      <a:endParaRPr lang="en-DE"/>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18.75 MPa</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p>
                    <a:p>
                      <a:pPr algn="ctr"/>
                      <a:endParaRPr lang="en-D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19.41 MPa</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p>
                    <a:p>
                      <a:endParaRPr lang="en-D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4012275"/>
                  </a:ext>
                </a:extLst>
              </a:tr>
            </a:tbl>
          </a:graphicData>
        </a:graphic>
      </p:graphicFrame>
      <p:sp>
        <p:nvSpPr>
          <p:cNvPr id="25602" name="Rectangle 1026"/>
          <p:cNvSpPr>
            <a:spLocks noGrp="1" noChangeArrowheads="1"/>
          </p:cNvSpPr>
          <p:nvPr>
            <p:ph type="title"/>
          </p:nvPr>
        </p:nvSpPr>
        <p:spPr>
          <a:ln w="9525"/>
        </p:spPr>
        <p:txBody>
          <a:bodyPr/>
          <a:lstStyle/>
          <a:p>
            <a:pPr>
              <a:spcBef>
                <a:spcPct val="50000"/>
              </a:spcBef>
              <a:spcAft>
                <a:spcPct val="20000"/>
              </a:spcAft>
              <a:buClr>
                <a:srgbClr val="FFB71B"/>
              </a:buClr>
              <a:buSzPct val="100000"/>
            </a:pPr>
            <a:r>
              <a:rPr lang="en-GB" sz="3200">
                <a:latin typeface="+mn-lt"/>
              </a:rPr>
              <a:t>Comparison of Analytical and Simulation Results</a:t>
            </a:r>
          </a:p>
        </p:txBody>
      </p:sp>
      <mc:AlternateContent xmlns:mc="http://schemas.openxmlformats.org/markup-compatibility/2006">
        <mc:Choice xmlns:a14="http://schemas.microsoft.com/office/drawing/2010/main" Requires="a14">
          <p:sp>
            <p:nvSpPr>
              <p:cNvPr id="20" name="TextBox 19">
                <a:extLst>
                  <a:ext uri="{FF2B5EF4-FFF2-40B4-BE49-F238E27FC236}">
                    <a16:creationId xmlns:a16="http://schemas.microsoft.com/office/drawing/2014/main" id="{B8EE6B33-DD98-47FA-848B-FAD725E945B4}"/>
                  </a:ext>
                </a:extLst>
              </p:cNvPr>
              <p:cNvSpPr txBox="1"/>
              <p:nvPr/>
            </p:nvSpPr>
            <p:spPr>
              <a:xfrm>
                <a:off x="3537056" y="3413760"/>
                <a:ext cx="2258645" cy="648126"/>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800" i="1" smtClean="0">
                              <a:solidFill>
                                <a:schemeClr val="bg1">
                                  <a:lumMod val="50000"/>
                                </a:schemeClr>
                              </a:solidFill>
                              <a:latin typeface="Cambria Math" panose="02040503050406030204" pitchFamily="18" charset="0"/>
                              <a:ea typeface="Cambria Math" panose="02040503050406030204" pitchFamily="18" charset="0"/>
                            </a:rPr>
                          </m:ctrlPr>
                        </m:sSubPr>
                        <m:e>
                          <m:r>
                            <a:rPr lang="en-DE" sz="1800" i="1">
                              <a:solidFill>
                                <a:schemeClr val="bg1">
                                  <a:lumMod val="50000"/>
                                </a:schemeClr>
                              </a:solidFill>
                              <a:latin typeface="Cambria Math" panose="02040503050406030204" pitchFamily="18" charset="0"/>
                              <a:ea typeface="Cambria Math" panose="02040503050406030204" pitchFamily="18" charset="0"/>
                            </a:rPr>
                            <m:t>𝛿</m:t>
                          </m:r>
                        </m:e>
                        <m:sub>
                          <m:func>
                            <m:funcPr>
                              <m:ctrlPr>
                                <a:rPr lang="en-US" sz="1800" b="0" i="1" smtClean="0">
                                  <a:solidFill>
                                    <a:schemeClr val="bg1">
                                      <a:lumMod val="50000"/>
                                    </a:schemeClr>
                                  </a:solidFill>
                                  <a:latin typeface="Cambria Math" panose="02040503050406030204" pitchFamily="18" charset="0"/>
                                  <a:ea typeface="Cambria Math" panose="02040503050406030204" pitchFamily="18" charset="0"/>
                                </a:rPr>
                              </m:ctrlPr>
                            </m:funcPr>
                            <m:fName>
                              <m:r>
                                <m:rPr>
                                  <m:sty m:val="p"/>
                                </m:rPr>
                                <a:rPr lang="en-US" sz="1800" b="0" i="0" smtClean="0">
                                  <a:solidFill>
                                    <a:schemeClr val="bg1">
                                      <a:lumMod val="50000"/>
                                    </a:schemeClr>
                                  </a:solidFill>
                                  <a:latin typeface="Cambria Math" panose="02040503050406030204" pitchFamily="18" charset="0"/>
                                  <a:ea typeface="Cambria Math" panose="02040503050406030204" pitchFamily="18" charset="0"/>
                                </a:rPr>
                                <m:t>max</m:t>
                              </m:r>
                            </m:fName>
                            <m:e>
                              <m:r>
                                <a:rPr lang="en-US" sz="1800" b="0" i="1" smtClean="0">
                                  <a:solidFill>
                                    <a:schemeClr val="bg1">
                                      <a:lumMod val="50000"/>
                                    </a:schemeClr>
                                  </a:solidFill>
                                  <a:latin typeface="Cambria Math" panose="02040503050406030204" pitchFamily="18" charset="0"/>
                                  <a:ea typeface="Cambria Math" panose="02040503050406030204" pitchFamily="18" charset="0"/>
                                </a:rPr>
                                <m:t>@</m:t>
                              </m:r>
                              <m:r>
                                <a:rPr lang="en-US" sz="1800" b="0" i="1" smtClean="0">
                                  <a:solidFill>
                                    <a:schemeClr val="bg1">
                                      <a:lumMod val="50000"/>
                                    </a:schemeClr>
                                  </a:solidFill>
                                  <a:latin typeface="Cambria Math" panose="02040503050406030204" pitchFamily="18" charset="0"/>
                                  <a:ea typeface="Cambria Math" panose="02040503050406030204" pitchFamily="18" charset="0"/>
                                </a:rPr>
                                <m:t>𝑥</m:t>
                              </m:r>
                              <m:r>
                                <a:rPr lang="en-US" sz="1800" b="0" i="1" smtClean="0">
                                  <a:solidFill>
                                    <a:schemeClr val="bg1">
                                      <a:lumMod val="50000"/>
                                    </a:schemeClr>
                                  </a:solidFill>
                                  <a:latin typeface="Cambria Math" panose="02040503050406030204" pitchFamily="18" charset="0"/>
                                  <a:ea typeface="Cambria Math" panose="02040503050406030204" pitchFamily="18" charset="0"/>
                                </a:rPr>
                                <m:t>=</m:t>
                              </m:r>
                              <m:r>
                                <a:rPr lang="en-US" sz="1800" b="0" i="1" smtClean="0">
                                  <a:solidFill>
                                    <a:schemeClr val="bg1">
                                      <a:lumMod val="50000"/>
                                    </a:schemeClr>
                                  </a:solidFill>
                                  <a:latin typeface="Cambria Math" panose="02040503050406030204" pitchFamily="18" charset="0"/>
                                  <a:ea typeface="Cambria Math" panose="02040503050406030204" pitchFamily="18" charset="0"/>
                                </a:rPr>
                                <m:t>𝐿</m:t>
                              </m:r>
                            </m:e>
                          </m:func>
                        </m:sub>
                      </m:sSub>
                      <m:r>
                        <a:rPr lang="en-US" sz="1800" b="0" i="1" smtClean="0">
                          <a:solidFill>
                            <a:schemeClr val="bg1">
                              <a:lumMod val="50000"/>
                            </a:schemeClr>
                          </a:solidFill>
                          <a:latin typeface="Cambria Math" panose="02040503050406030204" pitchFamily="18" charset="0"/>
                          <a:ea typeface="Cambria Math" panose="02040503050406030204" pitchFamily="18" charset="0"/>
                        </a:rPr>
                        <m:t>=−</m:t>
                      </m:r>
                      <m:f>
                        <m:fPr>
                          <m:ctrlPr>
                            <a:rPr lang="en-US" sz="1800" b="0" i="1" smtClean="0">
                              <a:solidFill>
                                <a:schemeClr val="bg1">
                                  <a:lumMod val="50000"/>
                                </a:schemeClr>
                              </a:solidFill>
                              <a:latin typeface="Cambria Math" panose="02040503050406030204" pitchFamily="18" charset="0"/>
                              <a:ea typeface="Cambria Math" panose="02040503050406030204" pitchFamily="18" charset="0"/>
                            </a:rPr>
                          </m:ctrlPr>
                        </m:fPr>
                        <m:num>
                          <m:r>
                            <a:rPr lang="en-US" sz="1800" i="1">
                              <a:solidFill>
                                <a:schemeClr val="bg1">
                                  <a:lumMod val="50000"/>
                                </a:schemeClr>
                              </a:solidFill>
                              <a:latin typeface="Cambria Math" panose="02040503050406030204" pitchFamily="18" charset="0"/>
                              <a:ea typeface="Cambria Math" panose="02040503050406030204" pitchFamily="18" charset="0"/>
                            </a:rPr>
                            <m:t>𝐹</m:t>
                          </m:r>
                          <m:sSup>
                            <m:sSupPr>
                              <m:ctrlPr>
                                <a:rPr lang="en-US" sz="1800" i="1">
                                  <a:solidFill>
                                    <a:schemeClr val="bg1">
                                      <a:lumMod val="50000"/>
                                    </a:schemeClr>
                                  </a:solidFill>
                                  <a:latin typeface="Cambria Math" panose="02040503050406030204" pitchFamily="18" charset="0"/>
                                  <a:ea typeface="Cambria Math" panose="02040503050406030204" pitchFamily="18" charset="0"/>
                                </a:rPr>
                              </m:ctrlPr>
                            </m:sSupPr>
                            <m:e>
                              <m:r>
                                <a:rPr lang="en-US" sz="1800" b="0" i="1" smtClean="0">
                                  <a:solidFill>
                                    <a:schemeClr val="bg1">
                                      <a:lumMod val="50000"/>
                                    </a:schemeClr>
                                  </a:solidFill>
                                  <a:latin typeface="Cambria Math" panose="02040503050406030204" pitchFamily="18" charset="0"/>
                                  <a:ea typeface="Cambria Math" panose="02040503050406030204" pitchFamily="18" charset="0"/>
                                </a:rPr>
                                <m:t>𝐿</m:t>
                              </m:r>
                            </m:e>
                            <m:sup>
                              <m:r>
                                <a:rPr lang="en-US" sz="1800" b="0" i="1" smtClean="0">
                                  <a:solidFill>
                                    <a:schemeClr val="bg1">
                                      <a:lumMod val="50000"/>
                                    </a:schemeClr>
                                  </a:solidFill>
                                  <a:latin typeface="Cambria Math" panose="02040503050406030204" pitchFamily="18" charset="0"/>
                                  <a:ea typeface="Cambria Math" panose="02040503050406030204" pitchFamily="18" charset="0"/>
                                </a:rPr>
                                <m:t>3</m:t>
                              </m:r>
                            </m:sup>
                          </m:sSup>
                        </m:num>
                        <m:den>
                          <m:r>
                            <a:rPr lang="en-US" sz="1800" b="0" i="1" smtClean="0">
                              <a:solidFill>
                                <a:schemeClr val="bg1">
                                  <a:lumMod val="50000"/>
                                </a:schemeClr>
                              </a:solidFill>
                              <a:latin typeface="Cambria Math" panose="02040503050406030204" pitchFamily="18" charset="0"/>
                              <a:ea typeface="Cambria Math" panose="02040503050406030204" pitchFamily="18" charset="0"/>
                            </a:rPr>
                            <m:t>3</m:t>
                          </m:r>
                          <m:r>
                            <a:rPr lang="en-US" sz="1800" b="0" i="1" smtClean="0">
                              <a:solidFill>
                                <a:schemeClr val="bg1">
                                  <a:lumMod val="50000"/>
                                </a:schemeClr>
                              </a:solidFill>
                              <a:latin typeface="Cambria Math" panose="02040503050406030204" pitchFamily="18" charset="0"/>
                              <a:ea typeface="Cambria Math" panose="02040503050406030204" pitchFamily="18" charset="0"/>
                            </a:rPr>
                            <m:t>𝐸𝐼</m:t>
                          </m:r>
                        </m:den>
                      </m:f>
                    </m:oMath>
                  </m:oMathPara>
                </a14:m>
                <a:endParaRPr lang="en-DE">
                  <a:solidFill>
                    <a:schemeClr val="bg1">
                      <a:lumMod val="50000"/>
                    </a:schemeClr>
                  </a:solidFill>
                </a:endParaRPr>
              </a:p>
            </p:txBody>
          </p:sp>
        </mc:Choice>
        <mc:Fallback>
          <p:sp>
            <p:nvSpPr>
              <p:cNvPr id="20" name="TextBox 19">
                <a:extLst>
                  <a:ext uri="{FF2B5EF4-FFF2-40B4-BE49-F238E27FC236}">
                    <a16:creationId xmlns:a16="http://schemas.microsoft.com/office/drawing/2014/main" id="{B8EE6B33-DD98-47FA-848B-FAD725E945B4}"/>
                  </a:ext>
                </a:extLst>
              </p:cNvPr>
              <p:cNvSpPr txBox="1">
                <a:spLocks noRot="1" noChangeAspect="1" noMove="1" noResize="1" noEditPoints="1" noAdjustHandles="1" noChangeArrowheads="1" noChangeShapeType="1" noTextEdit="1"/>
              </p:cNvSpPr>
              <p:nvPr/>
            </p:nvSpPr>
            <p:spPr>
              <a:xfrm>
                <a:off x="3537056" y="3413760"/>
                <a:ext cx="2258645" cy="648126"/>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2" name="TextBox 21">
                <a:extLst>
                  <a:ext uri="{FF2B5EF4-FFF2-40B4-BE49-F238E27FC236}">
                    <a16:creationId xmlns:a16="http://schemas.microsoft.com/office/drawing/2014/main" id="{BFCF4968-17E6-45D7-868B-AB828C3F2CA9}"/>
                  </a:ext>
                </a:extLst>
              </p:cNvPr>
              <p:cNvSpPr txBox="1"/>
              <p:nvPr/>
            </p:nvSpPr>
            <p:spPr>
              <a:xfrm>
                <a:off x="3662367" y="5039174"/>
                <a:ext cx="2258645" cy="609077"/>
              </a:xfrm>
              <a:prstGeom prst="rect">
                <a:avLst/>
              </a:prstGeom>
              <a:noFill/>
            </p:spPr>
            <p:txBody>
              <a:bodyPr wrap="square">
                <a:spAutoFit/>
              </a:bodyPr>
              <a:lstStyle>
                <a:defPPr>
                  <a:defRPr lang="en-US"/>
                </a:defPPr>
                <a:lvl1pPr>
                  <a:defRPr i="1">
                    <a:solidFill>
                      <a:schemeClr val="bg1">
                        <a:lumMod val="50000"/>
                      </a:schemeClr>
                    </a:solidFill>
                    <a:latin typeface="Cambria Math" panose="02040503050406030204" pitchFamily="18" charset="0"/>
                    <a:ea typeface="Cambria Math" panose="02040503050406030204" pitchFamily="18" charset="0"/>
                  </a:defRPr>
                </a:lvl1p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DE">
                              <a:latin typeface="Cambria Math" panose="02040503050406030204" pitchFamily="18" charset="0"/>
                            </a:rPr>
                            <m:t>𝜎</m:t>
                          </m:r>
                        </m:e>
                        <m:sub>
                          <m:r>
                            <a:rPr lang="en-US">
                              <a:latin typeface="Cambria Math" panose="02040503050406030204" pitchFamily="18" charset="0"/>
                            </a:rPr>
                            <m:t>𝑚𝑎𝑥</m:t>
                          </m:r>
                        </m:sub>
                      </m:sSub>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𝑀</m:t>
                          </m:r>
                          <m:sSub>
                            <m:sSubPr>
                              <m:ctrlPr>
                                <a:rPr lang="en-US" i="1">
                                  <a:latin typeface="Cambria Math" panose="02040503050406030204" pitchFamily="18" charset="0"/>
                                </a:rPr>
                              </m:ctrlPr>
                            </m:sSubPr>
                            <m:e>
                              <m:r>
                                <a:rPr lang="en-US">
                                  <a:latin typeface="Cambria Math" panose="02040503050406030204" pitchFamily="18" charset="0"/>
                                </a:rPr>
                                <m:t>𝑦</m:t>
                              </m:r>
                            </m:e>
                            <m:sub>
                              <m:r>
                                <a:rPr lang="en-US">
                                  <a:latin typeface="Cambria Math" panose="02040503050406030204" pitchFamily="18" charset="0"/>
                                </a:rPr>
                                <m:t>𝑚𝑎𝑥</m:t>
                              </m:r>
                            </m:sub>
                          </m:sSub>
                        </m:num>
                        <m:den>
                          <m:r>
                            <a:rPr lang="en-US">
                              <a:latin typeface="Cambria Math" panose="02040503050406030204" pitchFamily="18" charset="0"/>
                            </a:rPr>
                            <m:t>𝐼</m:t>
                          </m:r>
                        </m:den>
                      </m:f>
                    </m:oMath>
                  </m:oMathPara>
                </a14:m>
                <a:endParaRPr lang="en-DE"/>
              </a:p>
            </p:txBody>
          </p:sp>
        </mc:Choice>
        <mc:Fallback>
          <p:sp>
            <p:nvSpPr>
              <p:cNvPr id="22" name="TextBox 21">
                <a:extLst>
                  <a:ext uri="{FF2B5EF4-FFF2-40B4-BE49-F238E27FC236}">
                    <a16:creationId xmlns:a16="http://schemas.microsoft.com/office/drawing/2014/main" id="{BFCF4968-17E6-45D7-868B-AB828C3F2CA9}"/>
                  </a:ext>
                </a:extLst>
              </p:cNvPr>
              <p:cNvSpPr txBox="1">
                <a:spLocks noRot="1" noChangeAspect="1" noMove="1" noResize="1" noEditPoints="1" noAdjustHandles="1" noChangeArrowheads="1" noChangeShapeType="1" noTextEdit="1"/>
              </p:cNvSpPr>
              <p:nvPr/>
            </p:nvSpPr>
            <p:spPr>
              <a:xfrm>
                <a:off x="3662367" y="5039174"/>
                <a:ext cx="2258645" cy="609077"/>
              </a:xfrm>
              <a:prstGeom prst="rect">
                <a:avLst/>
              </a:prstGeom>
              <a:blipFill>
                <a:blip r:embed="rId4"/>
                <a:stretch>
                  <a:fillRect/>
                </a:stretch>
              </a:blipFill>
            </p:spPr>
            <p:txBody>
              <a:bodyPr/>
              <a:lstStyle/>
              <a:p>
                <a:r>
                  <a:rPr lang="en-US">
                    <a:noFill/>
                  </a:rPr>
                  <a:t> </a:t>
                </a:r>
              </a:p>
            </p:txBody>
          </p:sp>
        </mc:Fallback>
      </mc:AlternateContent>
      <p:pic>
        <p:nvPicPr>
          <p:cNvPr id="25" name="Picture 24">
            <a:extLst>
              <a:ext uri="{FF2B5EF4-FFF2-40B4-BE49-F238E27FC236}">
                <a16:creationId xmlns:a16="http://schemas.microsoft.com/office/drawing/2014/main" id="{716BE562-5CD9-43E3-92FB-43B0D7B7B931}"/>
              </a:ext>
            </a:extLst>
          </p:cNvPr>
          <p:cNvPicPr>
            <a:picLocks noChangeAspect="1"/>
          </p:cNvPicPr>
          <p:nvPr/>
        </p:nvPicPr>
        <p:blipFill rotWithShape="1">
          <a:blip r:embed="rId5"/>
          <a:srcRect t="23835"/>
          <a:stretch/>
        </p:blipFill>
        <p:spPr>
          <a:xfrm>
            <a:off x="7382794" y="1716017"/>
            <a:ext cx="1513603" cy="822304"/>
          </a:xfrm>
          <a:prstGeom prst="rect">
            <a:avLst/>
          </a:prstGeom>
        </p:spPr>
      </p:pic>
      <p:pic>
        <p:nvPicPr>
          <p:cNvPr id="3" name="Picture 2" descr="A picture containing text, monitor, screen, electronics&#10;&#10;Description automatically generated">
            <a:extLst>
              <a:ext uri="{FF2B5EF4-FFF2-40B4-BE49-F238E27FC236}">
                <a16:creationId xmlns:a16="http://schemas.microsoft.com/office/drawing/2014/main" id="{997F1253-64EC-4516-A193-2A268804DCE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95701" y="2709690"/>
            <a:ext cx="4437168" cy="2130765"/>
          </a:xfrm>
          <a:prstGeom prst="rect">
            <a:avLst/>
          </a:prstGeom>
        </p:spPr>
      </p:pic>
      <p:pic>
        <p:nvPicPr>
          <p:cNvPr id="5" name="Picture 4" descr="A screenshot of a computer&#10;&#10;Description automatically generated with medium confidence">
            <a:extLst>
              <a:ext uri="{FF2B5EF4-FFF2-40B4-BE49-F238E27FC236}">
                <a16:creationId xmlns:a16="http://schemas.microsoft.com/office/drawing/2014/main" id="{F3E81215-DC12-4EDC-8E91-2B2B379EF4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95701" y="4164357"/>
            <a:ext cx="4437168" cy="2130765"/>
          </a:xfrm>
          <a:prstGeom prst="rect">
            <a:avLst/>
          </a:prstGeom>
        </p:spPr>
      </p:pic>
      <p:sp>
        <p:nvSpPr>
          <p:cNvPr id="2" name="Slide Number Placeholder 1">
            <a:extLst>
              <a:ext uri="{FF2B5EF4-FFF2-40B4-BE49-F238E27FC236}">
                <a16:creationId xmlns:a16="http://schemas.microsoft.com/office/drawing/2014/main" id="{46BA3DFF-B572-4F4E-8299-EAF7C91E3AA8}"/>
              </a:ext>
            </a:extLst>
          </p:cNvPr>
          <p:cNvSpPr>
            <a:spLocks noGrp="1"/>
          </p:cNvSpPr>
          <p:nvPr>
            <p:ph type="sldNum" sz="quarter" idx="11"/>
          </p:nvPr>
        </p:nvSpPr>
        <p:spPr/>
        <p:txBody>
          <a:bodyPr/>
          <a:lstStyle/>
          <a:p>
            <a:fld id="{F0D23093-2AB0-F74C-B865-1A12A15B650E}" type="slidenum">
              <a:rPr lang="en-US" smtClean="0"/>
              <a:pPr/>
              <a:t>20</a:t>
            </a:fld>
            <a:endParaRPr lang="en-US"/>
          </a:p>
        </p:txBody>
      </p:sp>
      <p:grpSp>
        <p:nvGrpSpPr>
          <p:cNvPr id="19" name="Group 18">
            <a:extLst>
              <a:ext uri="{FF2B5EF4-FFF2-40B4-BE49-F238E27FC236}">
                <a16:creationId xmlns:a16="http://schemas.microsoft.com/office/drawing/2014/main" id="{9C9055E0-40E0-4007-A1D1-B7FB6CA4BE8D}"/>
              </a:ext>
            </a:extLst>
          </p:cNvPr>
          <p:cNvGrpSpPr/>
          <p:nvPr/>
        </p:nvGrpSpPr>
        <p:grpSpPr>
          <a:xfrm>
            <a:off x="10799399" y="33170"/>
            <a:ext cx="1566000" cy="1060329"/>
            <a:chOff x="8141302" y="3175132"/>
            <a:chExt cx="1566000" cy="1060329"/>
          </a:xfrm>
        </p:grpSpPr>
        <p:grpSp>
          <p:nvGrpSpPr>
            <p:cNvPr id="21" name="Group 20">
              <a:extLst>
                <a:ext uri="{FF2B5EF4-FFF2-40B4-BE49-F238E27FC236}">
                  <a16:creationId xmlns:a16="http://schemas.microsoft.com/office/drawing/2014/main" id="{1A3E87DA-8576-4CF5-9FEA-EBE8439719E7}"/>
                </a:ext>
              </a:extLst>
            </p:cNvPr>
            <p:cNvGrpSpPr/>
            <p:nvPr/>
          </p:nvGrpSpPr>
          <p:grpSpPr>
            <a:xfrm>
              <a:off x="8141302" y="3191461"/>
              <a:ext cx="1566000" cy="1044000"/>
              <a:chOff x="4868352" y="3713461"/>
              <a:chExt cx="1566000" cy="1044000"/>
            </a:xfrm>
          </p:grpSpPr>
          <p:graphicFrame>
            <p:nvGraphicFramePr>
              <p:cNvPr id="24" name="Diagram 23">
                <a:extLst>
                  <a:ext uri="{FF2B5EF4-FFF2-40B4-BE49-F238E27FC236}">
                    <a16:creationId xmlns:a16="http://schemas.microsoft.com/office/drawing/2014/main" id="{87BF8BB5-211E-450F-93A5-E530617BD3CE}"/>
                  </a:ext>
                </a:extLst>
              </p:cNvPr>
              <p:cNvGraphicFramePr>
                <a:graphicFrameLocks noChangeAspect="1"/>
              </p:cNvGraphicFramePr>
              <p:nvPr>
                <p:extLst>
                  <p:ext uri="{D42A27DB-BD31-4B8C-83A1-F6EECF244321}">
                    <p14:modId xmlns:p14="http://schemas.microsoft.com/office/powerpoint/2010/main" val="2547189419"/>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35" name="TextBox 34">
                <a:extLst>
                  <a:ext uri="{FF2B5EF4-FFF2-40B4-BE49-F238E27FC236}">
                    <a16:creationId xmlns:a16="http://schemas.microsoft.com/office/drawing/2014/main" id="{BDA622A3-A0AA-485F-A64B-11B64A875406}"/>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36" name="TextBox 35">
                <a:extLst>
                  <a:ext uri="{FF2B5EF4-FFF2-40B4-BE49-F238E27FC236}">
                    <a16:creationId xmlns:a16="http://schemas.microsoft.com/office/drawing/2014/main" id="{35E27971-D7AA-47A4-BC2C-4773CE361131}"/>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37" name="TextBox 36">
                <a:extLst>
                  <a:ext uri="{FF2B5EF4-FFF2-40B4-BE49-F238E27FC236}">
                    <a16:creationId xmlns:a16="http://schemas.microsoft.com/office/drawing/2014/main" id="{5B0520C9-9CD4-4D05-B24A-89CE94935912}"/>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38" name="TextBox 37">
                <a:extLst>
                  <a:ext uri="{FF2B5EF4-FFF2-40B4-BE49-F238E27FC236}">
                    <a16:creationId xmlns:a16="http://schemas.microsoft.com/office/drawing/2014/main" id="{C44E047C-A0FE-4D5C-979D-DEAC5970B438}"/>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39" name="TextBox 38">
                <a:extLst>
                  <a:ext uri="{FF2B5EF4-FFF2-40B4-BE49-F238E27FC236}">
                    <a16:creationId xmlns:a16="http://schemas.microsoft.com/office/drawing/2014/main" id="{03DE9323-13A1-48B4-8975-CFC036FA407A}"/>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23" name="Partial Circle 22">
              <a:extLst>
                <a:ext uri="{FF2B5EF4-FFF2-40B4-BE49-F238E27FC236}">
                  <a16:creationId xmlns:a16="http://schemas.microsoft.com/office/drawing/2014/main" id="{06568F11-D9F9-4131-9139-91739739C8A6}"/>
                </a:ext>
              </a:extLst>
            </p:cNvPr>
            <p:cNvSpPr>
              <a:spLocks noChangeAspect="1"/>
            </p:cNvSpPr>
            <p:nvPr/>
          </p:nvSpPr>
          <p:spPr>
            <a:xfrm>
              <a:off x="8420112" y="3175132"/>
              <a:ext cx="1044000" cy="1044000"/>
            </a:xfrm>
            <a:prstGeom prst="pie">
              <a:avLst>
                <a:gd name="adj1" fmla="val 11793055"/>
                <a:gd name="adj2" fmla="val 3410355"/>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130487690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4"/>
          <p:cNvSpPr>
            <a:spLocks noChangeArrowheads="1"/>
          </p:cNvSpPr>
          <p:nvPr/>
        </p:nvSpPr>
        <p:spPr bwMode="auto">
          <a:xfrm>
            <a:off x="3301029" y="486176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spcAft>
                <a:spcPct val="20000"/>
              </a:spcAft>
              <a:buClr>
                <a:srgbClr val="009B9B"/>
              </a:buClr>
              <a:buSzPct val="80000"/>
              <a:buFont typeface="Wingdings" panose="05000000000000000000" pitchFamily="2" charset="2"/>
              <a:buNone/>
            </a:pPr>
            <a:endParaRPr lang="en-GB"/>
          </a:p>
        </p:txBody>
      </p:sp>
      <p:pic>
        <p:nvPicPr>
          <p:cNvPr id="6" name="Picture 5" descr="A screenshot of a video game&#10;&#10;Description automatically generated">
            <a:extLst>
              <a:ext uri="{FF2B5EF4-FFF2-40B4-BE49-F238E27FC236}">
                <a16:creationId xmlns:a16="http://schemas.microsoft.com/office/drawing/2014/main" id="{31E7F212-4BFB-456C-80D3-E8EE611E4D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137" y="978700"/>
            <a:ext cx="5745768" cy="3204181"/>
          </a:xfrm>
          <a:prstGeom prst="rect">
            <a:avLst/>
          </a:prstGeom>
        </p:spPr>
      </p:pic>
      <p:sp>
        <p:nvSpPr>
          <p:cNvPr id="19" name="Rectangle 1026">
            <a:extLst>
              <a:ext uri="{FF2B5EF4-FFF2-40B4-BE49-F238E27FC236}">
                <a16:creationId xmlns:a16="http://schemas.microsoft.com/office/drawing/2014/main" id="{6270B0F7-BBE4-4AC0-9C70-237F338E448C}"/>
              </a:ext>
            </a:extLst>
          </p:cNvPr>
          <p:cNvSpPr>
            <a:spLocks noGrp="1" noChangeArrowheads="1"/>
          </p:cNvSpPr>
          <p:nvPr>
            <p:ph type="title"/>
          </p:nvPr>
        </p:nvSpPr>
        <p:spPr>
          <a:xfrm>
            <a:off x="405261" y="205721"/>
            <a:ext cx="9934645" cy="845837"/>
          </a:xfrm>
          <a:ln w="9525"/>
        </p:spPr>
        <p:txBody>
          <a:bodyPr/>
          <a:lstStyle/>
          <a:p>
            <a:pPr>
              <a:spcBef>
                <a:spcPct val="50000"/>
              </a:spcBef>
              <a:spcAft>
                <a:spcPct val="20000"/>
              </a:spcAft>
              <a:buClr>
                <a:srgbClr val="FFB71B"/>
              </a:buClr>
              <a:buSzPct val="100000"/>
            </a:pPr>
            <a:r>
              <a:rPr lang="en-GB" sz="3200">
                <a:latin typeface="+mn-lt"/>
              </a:rPr>
              <a:t>Visualise Outputs in Ansys Discovery: Von Mises</a:t>
            </a:r>
          </a:p>
        </p:txBody>
      </p:sp>
      <p:pic>
        <p:nvPicPr>
          <p:cNvPr id="16" name="Picture 2">
            <a:extLst>
              <a:ext uri="{FF2B5EF4-FFF2-40B4-BE49-F238E27FC236}">
                <a16:creationId xmlns:a16="http://schemas.microsoft.com/office/drawing/2014/main" id="{2D79AB82-5571-4CE4-8740-57BE12920E5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418" t="42019" r="17708" b="39573"/>
          <a:stretch/>
        </p:blipFill>
        <p:spPr bwMode="auto">
          <a:xfrm>
            <a:off x="641311" y="4966388"/>
            <a:ext cx="3787223" cy="970366"/>
          </a:xfrm>
          <a:prstGeom prst="rect">
            <a:avLst/>
          </a:prstGeom>
          <a:noFill/>
          <a:extLst>
            <a:ext uri="{909E8E84-426E-40DD-AFC4-6F175D3DCCD1}">
              <a14:hiddenFill xmlns:a14="http://schemas.microsoft.com/office/drawing/2010/main">
                <a:solidFill>
                  <a:srgbClr val="FFFFFF"/>
                </a:solidFill>
              </a14:hiddenFill>
            </a:ext>
          </a:extLst>
        </p:spPr>
      </p:pic>
      <p:grpSp>
        <p:nvGrpSpPr>
          <p:cNvPr id="17" name="Group 16">
            <a:extLst>
              <a:ext uri="{FF2B5EF4-FFF2-40B4-BE49-F238E27FC236}">
                <a16:creationId xmlns:a16="http://schemas.microsoft.com/office/drawing/2014/main" id="{7A4D3928-F295-432C-A1F0-9BD4253E77A4}"/>
              </a:ext>
            </a:extLst>
          </p:cNvPr>
          <p:cNvGrpSpPr/>
          <p:nvPr/>
        </p:nvGrpSpPr>
        <p:grpSpPr>
          <a:xfrm>
            <a:off x="108711" y="5305130"/>
            <a:ext cx="785033" cy="867471"/>
            <a:chOff x="179747" y="1328404"/>
            <a:chExt cx="1023191" cy="1101305"/>
          </a:xfrm>
        </p:grpSpPr>
        <p:grpSp>
          <p:nvGrpSpPr>
            <p:cNvPr id="18" name="Group 17">
              <a:extLst>
                <a:ext uri="{FF2B5EF4-FFF2-40B4-BE49-F238E27FC236}">
                  <a16:creationId xmlns:a16="http://schemas.microsoft.com/office/drawing/2014/main" id="{7B77B71A-EC5D-4B1C-A94E-8CAE65A8468F}"/>
                </a:ext>
              </a:extLst>
            </p:cNvPr>
            <p:cNvGrpSpPr/>
            <p:nvPr/>
          </p:nvGrpSpPr>
          <p:grpSpPr>
            <a:xfrm>
              <a:off x="179747" y="1328404"/>
              <a:ext cx="720798" cy="907691"/>
              <a:chOff x="179747" y="1328404"/>
              <a:chExt cx="720798" cy="907691"/>
            </a:xfrm>
          </p:grpSpPr>
          <p:grpSp>
            <p:nvGrpSpPr>
              <p:cNvPr id="21" name="Group 20">
                <a:extLst>
                  <a:ext uri="{FF2B5EF4-FFF2-40B4-BE49-F238E27FC236}">
                    <a16:creationId xmlns:a16="http://schemas.microsoft.com/office/drawing/2014/main" id="{6A260487-51BF-48D9-A44B-B7A922286072}"/>
                  </a:ext>
                </a:extLst>
              </p:cNvPr>
              <p:cNvGrpSpPr/>
              <p:nvPr/>
            </p:nvGrpSpPr>
            <p:grpSpPr>
              <a:xfrm>
                <a:off x="339314" y="1637611"/>
                <a:ext cx="561231" cy="598484"/>
                <a:chOff x="339314" y="1637611"/>
                <a:chExt cx="561231" cy="598484"/>
              </a:xfrm>
            </p:grpSpPr>
            <p:cxnSp>
              <p:nvCxnSpPr>
                <p:cNvPr id="23" name="Straight Arrow Connector 22">
                  <a:extLst>
                    <a:ext uri="{FF2B5EF4-FFF2-40B4-BE49-F238E27FC236}">
                      <a16:creationId xmlns:a16="http://schemas.microsoft.com/office/drawing/2014/main" id="{97C98C98-7221-469D-AE5D-864E7B9A669F}"/>
                    </a:ext>
                  </a:extLst>
                </p:cNvPr>
                <p:cNvCxnSpPr/>
                <p:nvPr/>
              </p:nvCxnSpPr>
              <p:spPr>
                <a:xfrm flipV="1">
                  <a:off x="339314" y="1637611"/>
                  <a:ext cx="0" cy="5984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678B6C2-C84A-46DB-AD73-B7C4F1E03E9B}"/>
                    </a:ext>
                  </a:extLst>
                </p:cNvPr>
                <p:cNvCxnSpPr>
                  <a:cxnSpLocks/>
                </p:cNvCxnSpPr>
                <p:nvPr/>
              </p:nvCxnSpPr>
              <p:spPr>
                <a:xfrm>
                  <a:off x="339314" y="2236095"/>
                  <a:ext cx="5612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a16="http://schemas.microsoft.com/office/drawing/2014/main" id="{9BAA5840-D12F-435C-BEA9-8C90E6E92201}"/>
                  </a:ext>
                </a:extLst>
              </p:cNvPr>
              <p:cNvSpPr txBox="1"/>
              <p:nvPr/>
            </p:nvSpPr>
            <p:spPr>
              <a:xfrm>
                <a:off x="179747" y="1328404"/>
                <a:ext cx="332618" cy="390741"/>
              </a:xfrm>
              <a:prstGeom prst="rect">
                <a:avLst/>
              </a:prstGeom>
              <a:noFill/>
            </p:spPr>
            <p:txBody>
              <a:bodyPr wrap="none" rtlCol="0">
                <a:spAutoFit/>
              </a:bodyPr>
              <a:lstStyle/>
              <a:p>
                <a:r>
                  <a:rPr lang="en-US" sz="1400"/>
                  <a:t>z</a:t>
                </a:r>
                <a:endParaRPr lang="en-DE" sz="1400"/>
              </a:p>
            </p:txBody>
          </p:sp>
        </p:grpSp>
        <p:sp>
          <p:nvSpPr>
            <p:cNvPr id="20" name="TextBox 19">
              <a:extLst>
                <a:ext uri="{FF2B5EF4-FFF2-40B4-BE49-F238E27FC236}">
                  <a16:creationId xmlns:a16="http://schemas.microsoft.com/office/drawing/2014/main" id="{A30F8415-977F-4698-870C-F6BC132771FA}"/>
                </a:ext>
              </a:extLst>
            </p:cNvPr>
            <p:cNvSpPr txBox="1"/>
            <p:nvPr/>
          </p:nvSpPr>
          <p:spPr>
            <a:xfrm>
              <a:off x="859872" y="2038968"/>
              <a:ext cx="343066" cy="390741"/>
            </a:xfrm>
            <a:prstGeom prst="rect">
              <a:avLst/>
            </a:prstGeom>
            <a:noFill/>
          </p:spPr>
          <p:txBody>
            <a:bodyPr wrap="none" rtlCol="0">
              <a:spAutoFit/>
            </a:bodyPr>
            <a:lstStyle/>
            <a:p>
              <a:r>
                <a:rPr lang="en-US" sz="1400"/>
                <a:t>x</a:t>
              </a:r>
              <a:endParaRPr lang="en-DE" sz="1400"/>
            </a:p>
          </p:txBody>
        </p:sp>
      </p:grpSp>
      <p:sp>
        <p:nvSpPr>
          <p:cNvPr id="25" name="TextBox 24">
            <a:extLst>
              <a:ext uri="{FF2B5EF4-FFF2-40B4-BE49-F238E27FC236}">
                <a16:creationId xmlns:a16="http://schemas.microsoft.com/office/drawing/2014/main" id="{1C8A46C7-DB7F-468F-A50E-979C0485CF26}"/>
              </a:ext>
            </a:extLst>
          </p:cNvPr>
          <p:cNvSpPr txBox="1"/>
          <p:nvPr/>
        </p:nvSpPr>
        <p:spPr>
          <a:xfrm rot="320544">
            <a:off x="1738439" y="5109205"/>
            <a:ext cx="903068" cy="276999"/>
          </a:xfrm>
          <a:prstGeom prst="rect">
            <a:avLst/>
          </a:prstGeom>
          <a:noFill/>
        </p:spPr>
        <p:txBody>
          <a:bodyPr wrap="none" rtlCol="0">
            <a:spAutoFit/>
          </a:bodyPr>
          <a:lstStyle/>
          <a:p>
            <a:r>
              <a:rPr lang="en-US" sz="1200"/>
              <a:t>neutral axis</a:t>
            </a:r>
            <a:endParaRPr lang="en-DE" sz="1200"/>
          </a:p>
        </p:txBody>
      </p:sp>
      <p:sp>
        <p:nvSpPr>
          <p:cNvPr id="26" name="Arrow: Down 25">
            <a:extLst>
              <a:ext uri="{FF2B5EF4-FFF2-40B4-BE49-F238E27FC236}">
                <a16:creationId xmlns:a16="http://schemas.microsoft.com/office/drawing/2014/main" id="{7DFF0B11-03F2-4714-9FBA-FB58D7011027}"/>
              </a:ext>
            </a:extLst>
          </p:cNvPr>
          <p:cNvSpPr/>
          <p:nvPr/>
        </p:nvSpPr>
        <p:spPr>
          <a:xfrm>
            <a:off x="4226339" y="4620498"/>
            <a:ext cx="225684" cy="370478"/>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7" name="Rectangle 26">
            <a:extLst>
              <a:ext uri="{FF2B5EF4-FFF2-40B4-BE49-F238E27FC236}">
                <a16:creationId xmlns:a16="http://schemas.microsoft.com/office/drawing/2014/main" id="{C4BF5B74-8ED1-4BFD-B076-109AC82B569D}"/>
              </a:ext>
            </a:extLst>
          </p:cNvPr>
          <p:cNvSpPr/>
          <p:nvPr/>
        </p:nvSpPr>
        <p:spPr>
          <a:xfrm rot="5400000" flipH="1" flipV="1">
            <a:off x="2216102" y="3478509"/>
            <a:ext cx="589686" cy="3667214"/>
          </a:xfrm>
          <a:prstGeom prst="rect">
            <a:avLst/>
          </a:prstGeom>
          <a:noFill/>
          <a:ln w="19050">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Freeform: Shape 27">
            <a:extLst>
              <a:ext uri="{FF2B5EF4-FFF2-40B4-BE49-F238E27FC236}">
                <a16:creationId xmlns:a16="http://schemas.microsoft.com/office/drawing/2014/main" id="{92960769-61E0-4DBB-B2D1-1710C9E9238F}"/>
              </a:ext>
            </a:extLst>
          </p:cNvPr>
          <p:cNvSpPr/>
          <p:nvPr/>
        </p:nvSpPr>
        <p:spPr>
          <a:xfrm>
            <a:off x="657734" y="5309441"/>
            <a:ext cx="3687390" cy="296361"/>
          </a:xfrm>
          <a:custGeom>
            <a:avLst/>
            <a:gdLst>
              <a:gd name="connsiteX0" fmla="*/ 0 w 3683726"/>
              <a:gd name="connsiteY0" fmla="*/ 0 h 330926"/>
              <a:gd name="connsiteX1" fmla="*/ 539932 w 3683726"/>
              <a:gd name="connsiteY1" fmla="*/ 8708 h 330926"/>
              <a:gd name="connsiteX2" fmla="*/ 1802675 w 3683726"/>
              <a:gd name="connsiteY2" fmla="*/ 87086 h 330926"/>
              <a:gd name="connsiteX3" fmla="*/ 3065417 w 3683726"/>
              <a:gd name="connsiteY3" fmla="*/ 243840 h 330926"/>
              <a:gd name="connsiteX4" fmla="*/ 3683726 w 3683726"/>
              <a:gd name="connsiteY4" fmla="*/ 330926 h 3309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726" h="330926">
                <a:moveTo>
                  <a:pt x="0" y="0"/>
                </a:moveTo>
                <a:lnTo>
                  <a:pt x="539932" y="8708"/>
                </a:lnTo>
                <a:cubicBezTo>
                  <a:pt x="840378" y="23222"/>
                  <a:pt x="1381761" y="47897"/>
                  <a:pt x="1802675" y="87086"/>
                </a:cubicBezTo>
                <a:cubicBezTo>
                  <a:pt x="2223589" y="126275"/>
                  <a:pt x="2751908" y="203200"/>
                  <a:pt x="3065417" y="243840"/>
                </a:cubicBezTo>
                <a:cubicBezTo>
                  <a:pt x="3378926" y="284480"/>
                  <a:pt x="3531326" y="307703"/>
                  <a:pt x="3683726" y="330926"/>
                </a:cubicBezTo>
              </a:path>
            </a:pathLst>
          </a:cu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42" name="Group 41">
            <a:extLst>
              <a:ext uri="{FF2B5EF4-FFF2-40B4-BE49-F238E27FC236}">
                <a16:creationId xmlns:a16="http://schemas.microsoft.com/office/drawing/2014/main" id="{9F186F42-451C-4C01-9DE6-A4F0422F4075}"/>
              </a:ext>
            </a:extLst>
          </p:cNvPr>
          <p:cNvGrpSpPr/>
          <p:nvPr/>
        </p:nvGrpSpPr>
        <p:grpSpPr>
          <a:xfrm>
            <a:off x="10378333" y="4185707"/>
            <a:ext cx="1582361" cy="1943998"/>
            <a:chOff x="7383473" y="2289001"/>
            <a:chExt cx="2175528" cy="2502373"/>
          </a:xfrm>
        </p:grpSpPr>
        <p:grpSp>
          <p:nvGrpSpPr>
            <p:cNvPr id="43" name="Group 42">
              <a:extLst>
                <a:ext uri="{FF2B5EF4-FFF2-40B4-BE49-F238E27FC236}">
                  <a16:creationId xmlns:a16="http://schemas.microsoft.com/office/drawing/2014/main" id="{D99C7C7A-F435-4DFF-B17A-33E5274E6759}"/>
                </a:ext>
              </a:extLst>
            </p:cNvPr>
            <p:cNvGrpSpPr/>
            <p:nvPr/>
          </p:nvGrpSpPr>
          <p:grpSpPr>
            <a:xfrm>
              <a:off x="7383473" y="2289001"/>
              <a:ext cx="2175528" cy="2502373"/>
              <a:chOff x="10722981" y="3188174"/>
              <a:chExt cx="878126" cy="1290215"/>
            </a:xfrm>
          </p:grpSpPr>
          <p:grpSp>
            <p:nvGrpSpPr>
              <p:cNvPr id="45" name="Group 44">
                <a:extLst>
                  <a:ext uri="{FF2B5EF4-FFF2-40B4-BE49-F238E27FC236}">
                    <a16:creationId xmlns:a16="http://schemas.microsoft.com/office/drawing/2014/main" id="{D7A079EE-152C-4EB3-A6C0-DF7AF98B23EE}"/>
                  </a:ext>
                </a:extLst>
              </p:cNvPr>
              <p:cNvGrpSpPr/>
              <p:nvPr/>
            </p:nvGrpSpPr>
            <p:grpSpPr>
              <a:xfrm>
                <a:off x="10722981" y="3188174"/>
                <a:ext cx="878126" cy="1290215"/>
                <a:chOff x="9091752" y="4429049"/>
                <a:chExt cx="1034892" cy="1605991"/>
              </a:xfrm>
            </p:grpSpPr>
            <p:sp>
              <p:nvSpPr>
                <p:cNvPr id="53" name="Rectangle 52">
                  <a:extLst>
                    <a:ext uri="{FF2B5EF4-FFF2-40B4-BE49-F238E27FC236}">
                      <a16:creationId xmlns:a16="http://schemas.microsoft.com/office/drawing/2014/main" id="{C085E5E6-3EA3-4216-8638-5C49CE09F708}"/>
                    </a:ext>
                  </a:extLst>
                </p:cNvPr>
                <p:cNvSpPr/>
                <p:nvPr/>
              </p:nvSpPr>
              <p:spPr>
                <a:xfrm>
                  <a:off x="9091752" y="4721252"/>
                  <a:ext cx="1034892" cy="1313788"/>
                </a:xfrm>
                <a:prstGeom prst="rect">
                  <a:avLst/>
                </a:prstGeom>
                <a:noFill/>
                <a:ln w="190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accent1"/>
                    </a:solidFill>
                  </a:endParaRPr>
                </a:p>
              </p:txBody>
            </p:sp>
            <p:sp>
              <p:nvSpPr>
                <p:cNvPr id="54" name="TextBox 53">
                  <a:extLst>
                    <a:ext uri="{FF2B5EF4-FFF2-40B4-BE49-F238E27FC236}">
                      <a16:creationId xmlns:a16="http://schemas.microsoft.com/office/drawing/2014/main" id="{3BD22FAA-D97C-45EF-BBE3-2D9AD49F8FCA}"/>
                    </a:ext>
                  </a:extLst>
                </p:cNvPr>
                <p:cNvSpPr txBox="1"/>
                <p:nvPr/>
              </p:nvSpPr>
              <p:spPr>
                <a:xfrm>
                  <a:off x="9421654" y="4429049"/>
                  <a:ext cx="384027" cy="279689"/>
                </a:xfrm>
                <a:prstGeom prst="rect">
                  <a:avLst/>
                </a:prstGeom>
                <a:noFill/>
                <a:ln>
                  <a:noFill/>
                </a:ln>
              </p:spPr>
              <p:txBody>
                <a:bodyPr wrap="square" rtlCol="0">
                  <a:spAutoFit/>
                </a:bodyPr>
                <a:lstStyle/>
                <a:p>
                  <a:r>
                    <a:rPr lang="en-US" sz="1600"/>
                    <a:t>A-A</a:t>
                  </a:r>
                  <a:endParaRPr lang="en-DE" sz="1600"/>
                </a:p>
              </p:txBody>
            </p:sp>
          </p:grpSp>
          <p:grpSp>
            <p:nvGrpSpPr>
              <p:cNvPr id="46" name="Group 45">
                <a:extLst>
                  <a:ext uri="{FF2B5EF4-FFF2-40B4-BE49-F238E27FC236}">
                    <a16:creationId xmlns:a16="http://schemas.microsoft.com/office/drawing/2014/main" id="{1E37658E-6239-494B-93F7-42E5213C4B71}"/>
                  </a:ext>
                </a:extLst>
              </p:cNvPr>
              <p:cNvGrpSpPr/>
              <p:nvPr/>
            </p:nvGrpSpPr>
            <p:grpSpPr>
              <a:xfrm>
                <a:off x="10746872" y="3878647"/>
                <a:ext cx="466216" cy="586559"/>
                <a:chOff x="469064" y="1560585"/>
                <a:chExt cx="466216" cy="586559"/>
              </a:xfrm>
            </p:grpSpPr>
            <p:grpSp>
              <p:nvGrpSpPr>
                <p:cNvPr id="47" name="Group 46">
                  <a:extLst>
                    <a:ext uri="{FF2B5EF4-FFF2-40B4-BE49-F238E27FC236}">
                      <a16:creationId xmlns:a16="http://schemas.microsoft.com/office/drawing/2014/main" id="{8C738C66-0B14-4CBE-936E-15309A726C9F}"/>
                    </a:ext>
                  </a:extLst>
                </p:cNvPr>
                <p:cNvGrpSpPr/>
                <p:nvPr/>
              </p:nvGrpSpPr>
              <p:grpSpPr>
                <a:xfrm>
                  <a:off x="469064" y="1560585"/>
                  <a:ext cx="363270" cy="511977"/>
                  <a:chOff x="469064" y="1560585"/>
                  <a:chExt cx="363270" cy="511977"/>
                </a:xfrm>
              </p:grpSpPr>
              <p:grpSp>
                <p:nvGrpSpPr>
                  <p:cNvPr id="49" name="Group 48">
                    <a:extLst>
                      <a:ext uri="{FF2B5EF4-FFF2-40B4-BE49-F238E27FC236}">
                        <a16:creationId xmlns:a16="http://schemas.microsoft.com/office/drawing/2014/main" id="{03DD7464-7B04-44B0-90F3-2CF6FED383F9}"/>
                      </a:ext>
                    </a:extLst>
                  </p:cNvPr>
                  <p:cNvGrpSpPr/>
                  <p:nvPr/>
                </p:nvGrpSpPr>
                <p:grpSpPr>
                  <a:xfrm>
                    <a:off x="520317" y="1714924"/>
                    <a:ext cx="312017" cy="357638"/>
                    <a:chOff x="520317" y="1714924"/>
                    <a:chExt cx="312017" cy="357638"/>
                  </a:xfrm>
                </p:grpSpPr>
                <p:cxnSp>
                  <p:nvCxnSpPr>
                    <p:cNvPr id="51" name="Straight Arrow Connector 50">
                      <a:extLst>
                        <a:ext uri="{FF2B5EF4-FFF2-40B4-BE49-F238E27FC236}">
                          <a16:creationId xmlns:a16="http://schemas.microsoft.com/office/drawing/2014/main" id="{FB3C0E12-421C-4D38-B5A2-875819DF7C0C}"/>
                        </a:ext>
                      </a:extLst>
                    </p:cNvPr>
                    <p:cNvCxnSpPr>
                      <a:cxnSpLocks/>
                    </p:cNvCxnSpPr>
                    <p:nvPr/>
                  </p:nvCxnSpPr>
                  <p:spPr>
                    <a:xfrm flipV="1">
                      <a:off x="520317" y="1714924"/>
                      <a:ext cx="0" cy="3576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52110280-4E42-493D-986D-5559A5D0E0F1}"/>
                        </a:ext>
                      </a:extLst>
                    </p:cNvPr>
                    <p:cNvCxnSpPr>
                      <a:cxnSpLocks/>
                    </p:cNvCxnSpPr>
                    <p:nvPr/>
                  </p:nvCxnSpPr>
                  <p:spPr>
                    <a:xfrm flipV="1">
                      <a:off x="520317" y="2071305"/>
                      <a:ext cx="312017" cy="12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0" name="TextBox 49">
                    <a:extLst>
                      <a:ext uri="{FF2B5EF4-FFF2-40B4-BE49-F238E27FC236}">
                        <a16:creationId xmlns:a16="http://schemas.microsoft.com/office/drawing/2014/main" id="{F5093B4D-A401-4A30-A3AE-717B44BF7D0A}"/>
                      </a:ext>
                    </a:extLst>
                  </p:cNvPr>
                  <p:cNvSpPr txBox="1"/>
                  <p:nvPr/>
                </p:nvSpPr>
                <p:spPr>
                  <a:xfrm>
                    <a:off x="469064" y="1560585"/>
                    <a:ext cx="145833" cy="158689"/>
                  </a:xfrm>
                  <a:prstGeom prst="rect">
                    <a:avLst/>
                  </a:prstGeom>
                  <a:noFill/>
                </p:spPr>
                <p:txBody>
                  <a:bodyPr wrap="square" rtlCol="0">
                    <a:spAutoFit/>
                  </a:bodyPr>
                  <a:lstStyle/>
                  <a:p>
                    <a:r>
                      <a:rPr lang="en-US" sz="1400"/>
                      <a:t>y</a:t>
                    </a:r>
                    <a:endParaRPr lang="en-DE" sz="1400"/>
                  </a:p>
                </p:txBody>
              </p:sp>
            </p:grpSp>
            <p:sp>
              <p:nvSpPr>
                <p:cNvPr id="48" name="TextBox 47">
                  <a:extLst>
                    <a:ext uri="{FF2B5EF4-FFF2-40B4-BE49-F238E27FC236}">
                      <a16:creationId xmlns:a16="http://schemas.microsoft.com/office/drawing/2014/main" id="{F1405899-0B81-46E6-BD4F-2B8E2EBE397C}"/>
                    </a:ext>
                  </a:extLst>
                </p:cNvPr>
                <p:cNvSpPr txBox="1"/>
                <p:nvPr/>
              </p:nvSpPr>
              <p:spPr>
                <a:xfrm>
                  <a:off x="834657" y="1989822"/>
                  <a:ext cx="100623" cy="157322"/>
                </a:xfrm>
                <a:prstGeom prst="rect">
                  <a:avLst/>
                </a:prstGeom>
                <a:noFill/>
              </p:spPr>
              <p:txBody>
                <a:bodyPr wrap="square" rtlCol="0">
                  <a:spAutoFit/>
                </a:bodyPr>
                <a:lstStyle/>
                <a:p>
                  <a:r>
                    <a:rPr lang="en-US" sz="1400"/>
                    <a:t>x</a:t>
                  </a:r>
                  <a:endParaRPr lang="en-DE" sz="1400"/>
                </a:p>
              </p:txBody>
            </p:sp>
          </p:grpSp>
        </p:grpSp>
        <p:pic>
          <p:nvPicPr>
            <p:cNvPr id="44" name="Picture 43">
              <a:extLst>
                <a:ext uri="{FF2B5EF4-FFF2-40B4-BE49-F238E27FC236}">
                  <a16:creationId xmlns:a16="http://schemas.microsoft.com/office/drawing/2014/main" id="{C4E7A683-C7B3-449A-B89F-0CFEA6452EA9}"/>
                </a:ext>
              </a:extLst>
            </p:cNvPr>
            <p:cNvPicPr>
              <a:picLocks noChangeAspect="1"/>
            </p:cNvPicPr>
            <p:nvPr/>
          </p:nvPicPr>
          <p:blipFill rotWithShape="1">
            <a:blip r:embed="rId5"/>
            <a:srcRect l="60731" t="27820" r="16312" b="31282"/>
            <a:stretch/>
          </p:blipFill>
          <p:spPr>
            <a:xfrm>
              <a:off x="7867587" y="3004127"/>
              <a:ext cx="1414598" cy="1417553"/>
            </a:xfrm>
            <a:prstGeom prst="rect">
              <a:avLst/>
            </a:prstGeom>
          </p:spPr>
        </p:pic>
      </p:grpSp>
      <p:grpSp>
        <p:nvGrpSpPr>
          <p:cNvPr id="55" name="Group 54">
            <a:extLst>
              <a:ext uri="{FF2B5EF4-FFF2-40B4-BE49-F238E27FC236}">
                <a16:creationId xmlns:a16="http://schemas.microsoft.com/office/drawing/2014/main" id="{C162713E-229A-4F5B-BBD5-8836EB9C300F}"/>
              </a:ext>
            </a:extLst>
          </p:cNvPr>
          <p:cNvGrpSpPr/>
          <p:nvPr/>
        </p:nvGrpSpPr>
        <p:grpSpPr>
          <a:xfrm>
            <a:off x="9125959" y="4500582"/>
            <a:ext cx="861521" cy="1623067"/>
            <a:chOff x="5750671" y="3455992"/>
            <a:chExt cx="567260" cy="2571758"/>
          </a:xfrm>
        </p:grpSpPr>
        <p:grpSp>
          <p:nvGrpSpPr>
            <p:cNvPr id="56" name="Group 55">
              <a:extLst>
                <a:ext uri="{FF2B5EF4-FFF2-40B4-BE49-F238E27FC236}">
                  <a16:creationId xmlns:a16="http://schemas.microsoft.com/office/drawing/2014/main" id="{6B74D220-697B-4DB3-8310-BD383EC0BE7A}"/>
                </a:ext>
              </a:extLst>
            </p:cNvPr>
            <p:cNvGrpSpPr/>
            <p:nvPr/>
          </p:nvGrpSpPr>
          <p:grpSpPr>
            <a:xfrm rot="5400000">
              <a:off x="4748422" y="4458241"/>
              <a:ext cx="2571758" cy="567260"/>
              <a:chOff x="7881493" y="688433"/>
              <a:chExt cx="2571758" cy="567260"/>
            </a:xfrm>
          </p:grpSpPr>
          <p:pic>
            <p:nvPicPr>
              <p:cNvPr id="58" name="Picture 57">
                <a:extLst>
                  <a:ext uri="{FF2B5EF4-FFF2-40B4-BE49-F238E27FC236}">
                    <a16:creationId xmlns:a16="http://schemas.microsoft.com/office/drawing/2014/main" id="{9A48A419-FBCB-4114-9EA6-55C7FF398608}"/>
                  </a:ext>
                </a:extLst>
              </p:cNvPr>
              <p:cNvPicPr>
                <a:picLocks noChangeAspect="1"/>
              </p:cNvPicPr>
              <p:nvPr/>
            </p:nvPicPr>
            <p:blipFill rotWithShape="1">
              <a:blip r:embed="rId6"/>
              <a:srcRect l="97130" t="66955" r="731" b="2825"/>
              <a:stretch/>
            </p:blipFill>
            <p:spPr>
              <a:xfrm rot="16200000">
                <a:off x="8911455" y="-286103"/>
                <a:ext cx="511834" cy="2571758"/>
              </a:xfrm>
              <a:prstGeom prst="rect">
                <a:avLst/>
              </a:prstGeom>
            </p:spPr>
          </p:pic>
          <p:sp>
            <p:nvSpPr>
              <p:cNvPr id="59" name="TextBox 58">
                <a:extLst>
                  <a:ext uri="{FF2B5EF4-FFF2-40B4-BE49-F238E27FC236}">
                    <a16:creationId xmlns:a16="http://schemas.microsoft.com/office/drawing/2014/main" id="{54B4E42E-9ECD-4EFD-B227-4C46E1FFFEBA}"/>
                  </a:ext>
                </a:extLst>
              </p:cNvPr>
              <p:cNvSpPr txBox="1"/>
              <p:nvPr/>
            </p:nvSpPr>
            <p:spPr>
              <a:xfrm rot="16200000">
                <a:off x="7943819" y="783940"/>
                <a:ext cx="498791" cy="307777"/>
              </a:xfrm>
              <a:prstGeom prst="rect">
                <a:avLst/>
              </a:prstGeom>
              <a:noFill/>
            </p:spPr>
            <p:txBody>
              <a:bodyPr wrap="none" rtlCol="0">
                <a:spAutoFit/>
              </a:bodyPr>
              <a:lstStyle/>
              <a:p>
                <a:r>
                  <a:rPr lang="en-US" sz="1400" b="1"/>
                  <a:t>max</a:t>
                </a:r>
                <a:endParaRPr lang="en-DE" sz="1400" b="1"/>
              </a:p>
            </p:txBody>
          </p:sp>
          <p:sp>
            <p:nvSpPr>
              <p:cNvPr id="60" name="TextBox 59">
                <a:extLst>
                  <a:ext uri="{FF2B5EF4-FFF2-40B4-BE49-F238E27FC236}">
                    <a16:creationId xmlns:a16="http://schemas.microsoft.com/office/drawing/2014/main" id="{6D533A34-FBB8-4781-9490-2C3044F6B8CD}"/>
                  </a:ext>
                </a:extLst>
              </p:cNvPr>
              <p:cNvSpPr txBox="1"/>
              <p:nvPr/>
            </p:nvSpPr>
            <p:spPr>
              <a:xfrm rot="16200000">
                <a:off x="9807340" y="770477"/>
                <a:ext cx="471604" cy="307777"/>
              </a:xfrm>
              <a:prstGeom prst="rect">
                <a:avLst/>
              </a:prstGeom>
              <a:noFill/>
            </p:spPr>
            <p:txBody>
              <a:bodyPr wrap="none" rtlCol="0">
                <a:spAutoFit/>
              </a:bodyPr>
              <a:lstStyle/>
              <a:p>
                <a:r>
                  <a:rPr lang="en-US" sz="1400" b="1">
                    <a:solidFill>
                      <a:schemeClr val="bg1"/>
                    </a:solidFill>
                  </a:rPr>
                  <a:t>min</a:t>
                </a:r>
                <a:endParaRPr lang="en-DE" sz="1400" b="1">
                  <a:solidFill>
                    <a:schemeClr val="bg1"/>
                  </a:solidFill>
                </a:endParaRPr>
              </a:p>
            </p:txBody>
          </p:sp>
        </p:grpSp>
        <mc:AlternateContent xmlns:mc="http://schemas.openxmlformats.org/markup-compatibility/2006">
          <mc:Choice xmlns:a14="http://schemas.microsoft.com/office/drawing/2010/main" Requires="a14">
            <p:sp>
              <p:nvSpPr>
                <p:cNvPr id="57" name="TextBox 56">
                  <a:extLst>
                    <a:ext uri="{FF2B5EF4-FFF2-40B4-BE49-F238E27FC236}">
                      <a16:creationId xmlns:a16="http://schemas.microsoft.com/office/drawing/2014/main" id="{0C32E1D6-DC4F-442E-A7B1-85832860C854}"/>
                    </a:ext>
                  </a:extLst>
                </p:cNvPr>
                <p:cNvSpPr txBox="1"/>
                <p:nvPr/>
              </p:nvSpPr>
              <p:spPr>
                <a:xfrm>
                  <a:off x="5773233" y="4488601"/>
                  <a:ext cx="46670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b="1" i="1" smtClean="0">
                                <a:latin typeface="Cambria Math" panose="02040503050406030204" pitchFamily="18" charset="0"/>
                                <a:ea typeface="Cambria Math" panose="02040503050406030204" pitchFamily="18" charset="0"/>
                              </a:rPr>
                            </m:ctrlPr>
                          </m:sSubPr>
                          <m:e>
                            <m:r>
                              <a:rPr lang="en-DE" b="1" i="1">
                                <a:latin typeface="Cambria Math" panose="02040503050406030204" pitchFamily="18" charset="0"/>
                                <a:ea typeface="Cambria Math" panose="02040503050406030204" pitchFamily="18" charset="0"/>
                              </a:rPr>
                              <m:t>𝝈</m:t>
                            </m:r>
                          </m:e>
                          <m:sub>
                            <m:r>
                              <a:rPr lang="en-US" b="1" i="1" smtClean="0">
                                <a:latin typeface="Cambria Math" panose="02040503050406030204" pitchFamily="18" charset="0"/>
                                <a:ea typeface="Cambria Math" panose="02040503050406030204" pitchFamily="18" charset="0"/>
                              </a:rPr>
                              <m:t>𝒗</m:t>
                            </m:r>
                          </m:sub>
                        </m:sSub>
                      </m:oMath>
                    </m:oMathPara>
                  </a14:m>
                  <a:endParaRPr lang="en-DE" b="1"/>
                </a:p>
              </p:txBody>
            </p:sp>
          </mc:Choice>
          <mc:Fallback>
            <p:sp>
              <p:nvSpPr>
                <p:cNvPr id="57" name="TextBox 56">
                  <a:extLst>
                    <a:ext uri="{FF2B5EF4-FFF2-40B4-BE49-F238E27FC236}">
                      <a16:creationId xmlns:a16="http://schemas.microsoft.com/office/drawing/2014/main" id="{0C32E1D6-DC4F-442E-A7B1-85832860C854}"/>
                    </a:ext>
                  </a:extLst>
                </p:cNvPr>
                <p:cNvSpPr txBox="1">
                  <a:spLocks noRot="1" noChangeAspect="1" noMove="1" noResize="1" noEditPoints="1" noAdjustHandles="1" noChangeArrowheads="1" noChangeShapeType="1" noTextEdit="1"/>
                </p:cNvSpPr>
                <p:nvPr/>
              </p:nvSpPr>
              <p:spPr>
                <a:xfrm>
                  <a:off x="5773233" y="4488601"/>
                  <a:ext cx="466709" cy="369332"/>
                </a:xfrm>
                <a:prstGeom prst="rect">
                  <a:avLst/>
                </a:prstGeom>
                <a:blipFill>
                  <a:blip r:embed="rId7"/>
                  <a:stretch>
                    <a:fillRect b="-52632"/>
                  </a:stretch>
                </a:blipFill>
              </p:spPr>
              <p:txBody>
                <a:bodyPr/>
                <a:lstStyle/>
                <a:p>
                  <a:r>
                    <a:rPr lang="en-US">
                      <a:noFill/>
                    </a:rPr>
                    <a:t> </a:t>
                  </a:r>
                </a:p>
              </p:txBody>
            </p:sp>
          </mc:Fallback>
        </mc:AlternateContent>
      </p:grpSp>
      <p:grpSp>
        <p:nvGrpSpPr>
          <p:cNvPr id="61" name="Group 60">
            <a:extLst>
              <a:ext uri="{FF2B5EF4-FFF2-40B4-BE49-F238E27FC236}">
                <a16:creationId xmlns:a16="http://schemas.microsoft.com/office/drawing/2014/main" id="{BB279D3A-C6A5-4604-B51D-B1AA7D14DB32}"/>
              </a:ext>
            </a:extLst>
          </p:cNvPr>
          <p:cNvGrpSpPr/>
          <p:nvPr/>
        </p:nvGrpSpPr>
        <p:grpSpPr>
          <a:xfrm rot="16200000" flipV="1">
            <a:off x="51941" y="5230894"/>
            <a:ext cx="961248" cy="277089"/>
            <a:chOff x="2628901" y="5562600"/>
            <a:chExt cx="1563521" cy="159842"/>
          </a:xfrm>
        </p:grpSpPr>
        <p:cxnSp>
          <p:nvCxnSpPr>
            <p:cNvPr id="62" name="Straight Connector 61">
              <a:extLst>
                <a:ext uri="{FF2B5EF4-FFF2-40B4-BE49-F238E27FC236}">
                  <a16:creationId xmlns:a16="http://schemas.microsoft.com/office/drawing/2014/main" id="{8E110724-A9DF-4B80-BC5E-CC4A66510035}"/>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E7556D1A-4DD0-4F03-BF6B-D1859004ED4F}"/>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a:extLst>
                <a:ext uri="{FF2B5EF4-FFF2-40B4-BE49-F238E27FC236}">
                  <a16:creationId xmlns:a16="http://schemas.microsoft.com/office/drawing/2014/main" id="{9B778E0F-B4C0-445C-9666-E6996BC6F89B}"/>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0B5B7A70-0B0D-4FFE-9A95-2014D73D4D1F}"/>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F1F5DFF6-D8AD-4EDC-902A-A1BF0DB13235}"/>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73" name="Group 72">
            <a:extLst>
              <a:ext uri="{FF2B5EF4-FFF2-40B4-BE49-F238E27FC236}">
                <a16:creationId xmlns:a16="http://schemas.microsoft.com/office/drawing/2014/main" id="{DC54B9D3-33C0-499C-83BC-18E79C003FB3}"/>
              </a:ext>
            </a:extLst>
          </p:cNvPr>
          <p:cNvGrpSpPr/>
          <p:nvPr/>
        </p:nvGrpSpPr>
        <p:grpSpPr>
          <a:xfrm>
            <a:off x="8607981" y="2167572"/>
            <a:ext cx="3186886" cy="1664405"/>
            <a:chOff x="592504" y="1422422"/>
            <a:chExt cx="3186886" cy="1664405"/>
          </a:xfrm>
        </p:grpSpPr>
        <p:grpSp>
          <p:nvGrpSpPr>
            <p:cNvPr id="74" name="Group 73">
              <a:extLst>
                <a:ext uri="{FF2B5EF4-FFF2-40B4-BE49-F238E27FC236}">
                  <a16:creationId xmlns:a16="http://schemas.microsoft.com/office/drawing/2014/main" id="{F10C097D-8F72-41A0-9D42-87C33C229CFE}"/>
                </a:ext>
              </a:extLst>
            </p:cNvPr>
            <p:cNvGrpSpPr/>
            <p:nvPr/>
          </p:nvGrpSpPr>
          <p:grpSpPr>
            <a:xfrm>
              <a:off x="592504" y="1559817"/>
              <a:ext cx="862230" cy="1132244"/>
              <a:chOff x="3821731" y="2451623"/>
              <a:chExt cx="862230" cy="1132244"/>
            </a:xfrm>
          </p:grpSpPr>
          <p:grpSp>
            <p:nvGrpSpPr>
              <p:cNvPr id="84" name="Group 83">
                <a:extLst>
                  <a:ext uri="{FF2B5EF4-FFF2-40B4-BE49-F238E27FC236}">
                    <a16:creationId xmlns:a16="http://schemas.microsoft.com/office/drawing/2014/main" id="{CAD1FEFF-8605-47C2-B953-0EDDCB0E6E3A}"/>
                  </a:ext>
                </a:extLst>
              </p:cNvPr>
              <p:cNvGrpSpPr/>
              <p:nvPr/>
            </p:nvGrpSpPr>
            <p:grpSpPr>
              <a:xfrm>
                <a:off x="3959750" y="2751723"/>
                <a:ext cx="492980" cy="631700"/>
                <a:chOff x="3959750" y="2751723"/>
                <a:chExt cx="492980" cy="631700"/>
              </a:xfrm>
            </p:grpSpPr>
            <p:cxnSp>
              <p:nvCxnSpPr>
                <p:cNvPr id="88" name="Straight Arrow Connector 87">
                  <a:extLst>
                    <a:ext uri="{FF2B5EF4-FFF2-40B4-BE49-F238E27FC236}">
                      <a16:creationId xmlns:a16="http://schemas.microsoft.com/office/drawing/2014/main" id="{DBCADDB5-FF66-4740-B691-239D77DDD42B}"/>
                    </a:ext>
                  </a:extLst>
                </p:cNvPr>
                <p:cNvCxnSpPr/>
                <p:nvPr/>
              </p:nvCxnSpPr>
              <p:spPr>
                <a:xfrm flipV="1">
                  <a:off x="3959750" y="3108960"/>
                  <a:ext cx="492980" cy="79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64937967-76B1-4FC8-B311-D589A0E5BB7E}"/>
                    </a:ext>
                  </a:extLst>
                </p:cNvPr>
                <p:cNvCxnSpPr>
                  <a:cxnSpLocks/>
                </p:cNvCxnSpPr>
                <p:nvPr/>
              </p:nvCxnSpPr>
              <p:spPr>
                <a:xfrm flipV="1">
                  <a:off x="3961076" y="2751723"/>
                  <a:ext cx="0" cy="4367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CDA54B1D-A1E1-465A-8AC6-8E283DD4BE7E}"/>
                    </a:ext>
                  </a:extLst>
                </p:cNvPr>
                <p:cNvCxnSpPr>
                  <a:cxnSpLocks/>
                </p:cNvCxnSpPr>
                <p:nvPr/>
              </p:nvCxnSpPr>
              <p:spPr>
                <a:xfrm>
                  <a:off x="3959750" y="3188473"/>
                  <a:ext cx="333954" cy="1949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85" name="TextBox 84">
                <a:extLst>
                  <a:ext uri="{FF2B5EF4-FFF2-40B4-BE49-F238E27FC236}">
                    <a16:creationId xmlns:a16="http://schemas.microsoft.com/office/drawing/2014/main" id="{E0DBF977-0B30-4FD4-93D0-1CDEBFD5C7F1}"/>
                  </a:ext>
                </a:extLst>
              </p:cNvPr>
              <p:cNvSpPr txBox="1"/>
              <p:nvPr/>
            </p:nvSpPr>
            <p:spPr>
              <a:xfrm>
                <a:off x="3821731" y="2451623"/>
                <a:ext cx="276038" cy="369332"/>
              </a:xfrm>
              <a:prstGeom prst="rect">
                <a:avLst/>
              </a:prstGeom>
              <a:noFill/>
            </p:spPr>
            <p:txBody>
              <a:bodyPr wrap="none" rtlCol="0">
                <a:spAutoFit/>
              </a:bodyPr>
              <a:lstStyle/>
              <a:p>
                <a:r>
                  <a:rPr lang="en-US"/>
                  <a:t>z</a:t>
                </a:r>
                <a:endParaRPr lang="en-DE"/>
              </a:p>
            </p:txBody>
          </p:sp>
          <p:sp>
            <p:nvSpPr>
              <p:cNvPr id="86" name="TextBox 85">
                <a:extLst>
                  <a:ext uri="{FF2B5EF4-FFF2-40B4-BE49-F238E27FC236}">
                    <a16:creationId xmlns:a16="http://schemas.microsoft.com/office/drawing/2014/main" id="{A87059BA-A18B-4BD8-B725-AD43ED1875BB}"/>
                  </a:ext>
                </a:extLst>
              </p:cNvPr>
              <p:cNvSpPr txBox="1"/>
              <p:nvPr/>
            </p:nvSpPr>
            <p:spPr>
              <a:xfrm>
                <a:off x="4231191" y="3214535"/>
                <a:ext cx="284052" cy="369332"/>
              </a:xfrm>
              <a:prstGeom prst="rect">
                <a:avLst/>
              </a:prstGeom>
              <a:noFill/>
            </p:spPr>
            <p:txBody>
              <a:bodyPr wrap="none" rtlCol="0">
                <a:spAutoFit/>
              </a:bodyPr>
              <a:lstStyle/>
              <a:p>
                <a:r>
                  <a:rPr lang="en-US"/>
                  <a:t>x</a:t>
                </a:r>
                <a:endParaRPr lang="en-DE"/>
              </a:p>
            </p:txBody>
          </p:sp>
          <p:sp>
            <p:nvSpPr>
              <p:cNvPr id="87" name="TextBox 86">
                <a:extLst>
                  <a:ext uri="{FF2B5EF4-FFF2-40B4-BE49-F238E27FC236}">
                    <a16:creationId xmlns:a16="http://schemas.microsoft.com/office/drawing/2014/main" id="{63F4E3CA-8C54-4F1E-AD31-25DBB66561E4}"/>
                  </a:ext>
                </a:extLst>
              </p:cNvPr>
              <p:cNvSpPr txBox="1"/>
              <p:nvPr/>
            </p:nvSpPr>
            <p:spPr>
              <a:xfrm>
                <a:off x="4395099" y="2894162"/>
                <a:ext cx="288862" cy="369332"/>
              </a:xfrm>
              <a:prstGeom prst="rect">
                <a:avLst/>
              </a:prstGeom>
              <a:noFill/>
            </p:spPr>
            <p:txBody>
              <a:bodyPr wrap="none" rtlCol="0">
                <a:spAutoFit/>
              </a:bodyPr>
              <a:lstStyle/>
              <a:p>
                <a:r>
                  <a:rPr lang="en-US"/>
                  <a:t>y</a:t>
                </a:r>
                <a:endParaRPr lang="en-DE"/>
              </a:p>
            </p:txBody>
          </p:sp>
        </p:grpSp>
        <p:grpSp>
          <p:nvGrpSpPr>
            <p:cNvPr id="75" name="Group 74">
              <a:extLst>
                <a:ext uri="{FF2B5EF4-FFF2-40B4-BE49-F238E27FC236}">
                  <a16:creationId xmlns:a16="http://schemas.microsoft.com/office/drawing/2014/main" id="{1FE00049-E74C-4863-BE01-5FC3BA599334}"/>
                </a:ext>
              </a:extLst>
            </p:cNvPr>
            <p:cNvGrpSpPr>
              <a:grpSpLocks noChangeAspect="1"/>
            </p:cNvGrpSpPr>
            <p:nvPr/>
          </p:nvGrpSpPr>
          <p:grpSpPr>
            <a:xfrm>
              <a:off x="1930482" y="1700880"/>
              <a:ext cx="1848908" cy="1385947"/>
              <a:chOff x="4222143" y="3361840"/>
              <a:chExt cx="2498439" cy="1872834"/>
            </a:xfrm>
          </p:grpSpPr>
          <p:sp>
            <p:nvSpPr>
              <p:cNvPr id="82" name="Flowchart: Process 81">
                <a:extLst>
                  <a:ext uri="{FF2B5EF4-FFF2-40B4-BE49-F238E27FC236}">
                    <a16:creationId xmlns:a16="http://schemas.microsoft.com/office/drawing/2014/main" id="{FA744AA0-9E94-44B1-B9ED-F896079C643C}"/>
                  </a:ext>
                </a:extLst>
              </p:cNvPr>
              <p:cNvSpPr/>
              <p:nvPr/>
            </p:nvSpPr>
            <p:spPr>
              <a:xfrm>
                <a:off x="4222143" y="3361840"/>
                <a:ext cx="1272208" cy="1200641"/>
              </a:xfrm>
              <a:prstGeom prst="flowChartProcess">
                <a:avLst/>
              </a:prstGeom>
              <a:solidFill>
                <a:schemeClr val="tx2"/>
              </a:solidFill>
              <a:scene3d>
                <a:camera prst="isometricOffAxis1Right"/>
                <a:lightRig rig="threePt" dir="t"/>
              </a:scene3d>
              <a:sp3d extrusionH="463550" contourW="12700">
                <a:extrusionClr>
                  <a:schemeClr val="bg2"/>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3" name="Flowchart: Process 82">
                <a:extLst>
                  <a:ext uri="{FF2B5EF4-FFF2-40B4-BE49-F238E27FC236}">
                    <a16:creationId xmlns:a16="http://schemas.microsoft.com/office/drawing/2014/main" id="{AC2C67BE-5813-4792-A438-3DF2AEA0E635}"/>
                  </a:ext>
                </a:extLst>
              </p:cNvPr>
              <p:cNvSpPr>
                <a:spLocks noChangeAspect="1"/>
              </p:cNvSpPr>
              <p:nvPr/>
            </p:nvSpPr>
            <p:spPr>
              <a:xfrm>
                <a:off x="6000582" y="4514674"/>
                <a:ext cx="720000" cy="720000"/>
              </a:xfrm>
              <a:prstGeom prst="flowChartProcess">
                <a:avLst/>
              </a:prstGeom>
              <a:solidFill>
                <a:schemeClr val="accent1"/>
              </a:solidFill>
              <a:scene3d>
                <a:camera prst="isometricOffAxis1Right"/>
                <a:lightRig rig="threePt" dir="t"/>
              </a:scene3d>
              <a:sp3d extrusionH="2540000" contourW="12700">
                <a:extrusionClr>
                  <a:schemeClr val="accent1"/>
                </a:extrusionClr>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sp>
          <p:nvSpPr>
            <p:cNvPr id="76" name="Arrow: Down 75">
              <a:extLst>
                <a:ext uri="{FF2B5EF4-FFF2-40B4-BE49-F238E27FC236}">
                  <a16:creationId xmlns:a16="http://schemas.microsoft.com/office/drawing/2014/main" id="{3E44A247-FE58-4AF1-9911-49EE6C494AD8}"/>
                </a:ext>
              </a:extLst>
            </p:cNvPr>
            <p:cNvSpPr/>
            <p:nvPr/>
          </p:nvSpPr>
          <p:spPr>
            <a:xfrm>
              <a:off x="3374444" y="2179234"/>
              <a:ext cx="225684" cy="370478"/>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77" name="Straight Connector 76">
              <a:extLst>
                <a:ext uri="{FF2B5EF4-FFF2-40B4-BE49-F238E27FC236}">
                  <a16:creationId xmlns:a16="http://schemas.microsoft.com/office/drawing/2014/main" id="{1A290FCA-BAAE-426F-9139-62A7FD2FE72F}"/>
                </a:ext>
              </a:extLst>
            </p:cNvPr>
            <p:cNvCxnSpPr/>
            <p:nvPr/>
          </p:nvCxnSpPr>
          <p:spPr>
            <a:xfrm flipV="1">
              <a:off x="2167841" y="1744483"/>
              <a:ext cx="0" cy="954083"/>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7A94E980-A59E-4F73-9D82-89B1F029DD90}"/>
                </a:ext>
              </a:extLst>
            </p:cNvPr>
            <p:cNvCxnSpPr>
              <a:cxnSpLocks/>
            </p:cNvCxnSpPr>
            <p:nvPr/>
          </p:nvCxnSpPr>
          <p:spPr>
            <a:xfrm flipH="1">
              <a:off x="2167841" y="1700880"/>
              <a:ext cx="704107" cy="78989"/>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A2499979-1576-4120-AA11-A1F155A38D78}"/>
                </a:ext>
              </a:extLst>
            </p:cNvPr>
            <p:cNvCxnSpPr>
              <a:cxnSpLocks noChangeAspect="1"/>
            </p:cNvCxnSpPr>
            <p:nvPr/>
          </p:nvCxnSpPr>
          <p:spPr>
            <a:xfrm flipH="1">
              <a:off x="2191297" y="2661047"/>
              <a:ext cx="288000" cy="32308"/>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D1A7785D-1428-4848-AD6D-DF507F1F4E15}"/>
                </a:ext>
              </a:extLst>
            </p:cNvPr>
            <p:cNvCxnSpPr/>
            <p:nvPr/>
          </p:nvCxnSpPr>
          <p:spPr>
            <a:xfrm flipV="1">
              <a:off x="2906189" y="1668091"/>
              <a:ext cx="0" cy="288000"/>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B1B04733-CA55-4679-85CF-1F00672BBBCE}"/>
                </a:ext>
              </a:extLst>
            </p:cNvPr>
            <p:cNvSpPr txBox="1"/>
            <p:nvPr/>
          </p:nvSpPr>
          <p:spPr>
            <a:xfrm rot="21115950">
              <a:off x="2163925" y="1422422"/>
              <a:ext cx="515286" cy="338555"/>
            </a:xfrm>
            <a:prstGeom prst="rect">
              <a:avLst/>
            </a:prstGeom>
            <a:noFill/>
            <a:ln>
              <a:noFill/>
            </a:ln>
          </p:spPr>
          <p:txBody>
            <a:bodyPr wrap="square" rtlCol="0">
              <a:spAutoFit/>
            </a:bodyPr>
            <a:lstStyle/>
            <a:p>
              <a:r>
                <a:rPr lang="en-US" sz="1600"/>
                <a:t>A-A</a:t>
              </a:r>
              <a:endParaRPr lang="en-DE" sz="1600"/>
            </a:p>
          </p:txBody>
        </p:sp>
      </p:grpSp>
      <p:grpSp>
        <p:nvGrpSpPr>
          <p:cNvPr id="91" name="Group 90">
            <a:extLst>
              <a:ext uri="{FF2B5EF4-FFF2-40B4-BE49-F238E27FC236}">
                <a16:creationId xmlns:a16="http://schemas.microsoft.com/office/drawing/2014/main" id="{7D68A022-52F0-41A1-8BAA-AFAEC0838858}"/>
              </a:ext>
            </a:extLst>
          </p:cNvPr>
          <p:cNvGrpSpPr/>
          <p:nvPr/>
        </p:nvGrpSpPr>
        <p:grpSpPr>
          <a:xfrm>
            <a:off x="4431756" y="4888814"/>
            <a:ext cx="4358821" cy="1355718"/>
            <a:chOff x="855791" y="4827931"/>
            <a:chExt cx="4358821" cy="1355718"/>
          </a:xfrm>
        </p:grpSpPr>
        <p:pic>
          <p:nvPicPr>
            <p:cNvPr id="92" name="Picture 91">
              <a:extLst>
                <a:ext uri="{FF2B5EF4-FFF2-40B4-BE49-F238E27FC236}">
                  <a16:creationId xmlns:a16="http://schemas.microsoft.com/office/drawing/2014/main" id="{74249EEE-96FF-4C7A-A973-FFDBAC31E2F9}"/>
                </a:ext>
              </a:extLst>
            </p:cNvPr>
            <p:cNvPicPr>
              <a:picLocks noChangeAspect="1"/>
            </p:cNvPicPr>
            <p:nvPr/>
          </p:nvPicPr>
          <p:blipFill rotWithShape="1">
            <a:blip r:embed="rId8"/>
            <a:srcRect l="17664" t="42590" r="18675" b="45255"/>
            <a:stretch/>
          </p:blipFill>
          <p:spPr>
            <a:xfrm>
              <a:off x="1427494" y="4923170"/>
              <a:ext cx="3678248" cy="611010"/>
            </a:xfrm>
            <a:prstGeom prst="rect">
              <a:avLst/>
            </a:prstGeom>
          </p:spPr>
        </p:pic>
        <p:sp>
          <p:nvSpPr>
            <p:cNvPr id="93" name="Rectangle 92">
              <a:extLst>
                <a:ext uri="{FF2B5EF4-FFF2-40B4-BE49-F238E27FC236}">
                  <a16:creationId xmlns:a16="http://schemas.microsoft.com/office/drawing/2014/main" id="{546364FF-67D7-46E0-A86E-51CCEE0AC08E}"/>
                </a:ext>
              </a:extLst>
            </p:cNvPr>
            <p:cNvSpPr/>
            <p:nvPr/>
          </p:nvSpPr>
          <p:spPr>
            <a:xfrm rot="5400000" flipH="1" flipV="1">
              <a:off x="2980301" y="3392999"/>
              <a:ext cx="589686" cy="3667214"/>
            </a:xfrm>
            <a:prstGeom prst="rect">
              <a:avLst/>
            </a:prstGeom>
            <a:noFill/>
            <a:ln w="19050">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94" name="Group 93">
              <a:extLst>
                <a:ext uri="{FF2B5EF4-FFF2-40B4-BE49-F238E27FC236}">
                  <a16:creationId xmlns:a16="http://schemas.microsoft.com/office/drawing/2014/main" id="{D43172B5-23C3-4AC2-9294-9823E033F8A7}"/>
                </a:ext>
              </a:extLst>
            </p:cNvPr>
            <p:cNvGrpSpPr/>
            <p:nvPr/>
          </p:nvGrpSpPr>
          <p:grpSpPr>
            <a:xfrm>
              <a:off x="4962612" y="5101255"/>
              <a:ext cx="252000" cy="252000"/>
              <a:chOff x="4428953" y="3702688"/>
              <a:chExt cx="252000" cy="252000"/>
            </a:xfrm>
          </p:grpSpPr>
          <p:sp>
            <p:nvSpPr>
              <p:cNvPr id="110" name="Oval 109">
                <a:extLst>
                  <a:ext uri="{FF2B5EF4-FFF2-40B4-BE49-F238E27FC236}">
                    <a16:creationId xmlns:a16="http://schemas.microsoft.com/office/drawing/2014/main" id="{03D98540-312B-4B6D-A393-FAA1E7F3D356}"/>
                  </a:ext>
                </a:extLst>
              </p:cNvPr>
              <p:cNvSpPr>
                <a:spLocks noChangeAspect="1"/>
              </p:cNvSpPr>
              <p:nvPr/>
            </p:nvSpPr>
            <p:spPr>
              <a:xfrm>
                <a:off x="4428953" y="3702688"/>
                <a:ext cx="252000" cy="252000"/>
              </a:xfrm>
              <a:prstGeom prst="ellipse">
                <a:avLst/>
              </a:prstGeom>
              <a:solidFill>
                <a:schemeClr val="tx1">
                  <a:alpha val="44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1" name="Oval 110">
                <a:extLst>
                  <a:ext uri="{FF2B5EF4-FFF2-40B4-BE49-F238E27FC236}">
                    <a16:creationId xmlns:a16="http://schemas.microsoft.com/office/drawing/2014/main" id="{3D918098-21C4-4F9F-ADD5-080EEACA818F}"/>
                  </a:ext>
                </a:extLst>
              </p:cNvPr>
              <p:cNvSpPr>
                <a:spLocks noChangeAspect="1"/>
              </p:cNvSpPr>
              <p:nvPr/>
            </p:nvSpPr>
            <p:spPr>
              <a:xfrm>
                <a:off x="4498357" y="3767071"/>
                <a:ext cx="126000" cy="126000"/>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sp>
          <p:nvSpPr>
            <p:cNvPr id="95" name="TextBox 94">
              <a:extLst>
                <a:ext uri="{FF2B5EF4-FFF2-40B4-BE49-F238E27FC236}">
                  <a16:creationId xmlns:a16="http://schemas.microsoft.com/office/drawing/2014/main" id="{A6655742-418C-4E35-B420-6FC99FC890CB}"/>
                </a:ext>
              </a:extLst>
            </p:cNvPr>
            <p:cNvSpPr txBox="1"/>
            <p:nvPr/>
          </p:nvSpPr>
          <p:spPr>
            <a:xfrm>
              <a:off x="2437537" y="4970955"/>
              <a:ext cx="903068" cy="276999"/>
            </a:xfrm>
            <a:prstGeom prst="rect">
              <a:avLst/>
            </a:prstGeom>
            <a:noFill/>
          </p:spPr>
          <p:txBody>
            <a:bodyPr wrap="none" rtlCol="0">
              <a:spAutoFit/>
            </a:bodyPr>
            <a:lstStyle/>
            <a:p>
              <a:r>
                <a:rPr lang="en-US" sz="1200"/>
                <a:t>neutral axis</a:t>
              </a:r>
              <a:endParaRPr lang="en-DE" sz="1200"/>
            </a:p>
          </p:txBody>
        </p:sp>
        <p:grpSp>
          <p:nvGrpSpPr>
            <p:cNvPr id="96" name="Group 95">
              <a:extLst>
                <a:ext uri="{FF2B5EF4-FFF2-40B4-BE49-F238E27FC236}">
                  <a16:creationId xmlns:a16="http://schemas.microsoft.com/office/drawing/2014/main" id="{D52D2D74-754C-4D79-9033-1A05D0BCEDF1}"/>
                </a:ext>
              </a:extLst>
            </p:cNvPr>
            <p:cNvGrpSpPr/>
            <p:nvPr/>
          </p:nvGrpSpPr>
          <p:grpSpPr>
            <a:xfrm>
              <a:off x="855791" y="5285305"/>
              <a:ext cx="784962" cy="898344"/>
              <a:chOff x="157434" y="1037809"/>
              <a:chExt cx="1023098" cy="1140499"/>
            </a:xfrm>
          </p:grpSpPr>
          <p:grpSp>
            <p:nvGrpSpPr>
              <p:cNvPr id="104" name="Group 103">
                <a:extLst>
                  <a:ext uri="{FF2B5EF4-FFF2-40B4-BE49-F238E27FC236}">
                    <a16:creationId xmlns:a16="http://schemas.microsoft.com/office/drawing/2014/main" id="{4F943064-345E-44A0-AD3D-B82BB071C06B}"/>
                  </a:ext>
                </a:extLst>
              </p:cNvPr>
              <p:cNvGrpSpPr/>
              <p:nvPr/>
            </p:nvGrpSpPr>
            <p:grpSpPr>
              <a:xfrm>
                <a:off x="157434" y="1037809"/>
                <a:ext cx="720705" cy="946885"/>
                <a:chOff x="157434" y="1037809"/>
                <a:chExt cx="720705" cy="946885"/>
              </a:xfrm>
            </p:grpSpPr>
            <p:grpSp>
              <p:nvGrpSpPr>
                <p:cNvPr id="106" name="Group 105">
                  <a:extLst>
                    <a:ext uri="{FF2B5EF4-FFF2-40B4-BE49-F238E27FC236}">
                      <a16:creationId xmlns:a16="http://schemas.microsoft.com/office/drawing/2014/main" id="{C49D5366-93DC-4176-8D90-9616B1FB5620}"/>
                    </a:ext>
                  </a:extLst>
                </p:cNvPr>
                <p:cNvGrpSpPr/>
                <p:nvPr/>
              </p:nvGrpSpPr>
              <p:grpSpPr>
                <a:xfrm>
                  <a:off x="316908" y="1386210"/>
                  <a:ext cx="561231" cy="598484"/>
                  <a:chOff x="316908" y="1386210"/>
                  <a:chExt cx="561231" cy="598484"/>
                </a:xfrm>
              </p:grpSpPr>
              <p:cxnSp>
                <p:nvCxnSpPr>
                  <p:cNvPr id="108" name="Straight Arrow Connector 107">
                    <a:extLst>
                      <a:ext uri="{FF2B5EF4-FFF2-40B4-BE49-F238E27FC236}">
                        <a16:creationId xmlns:a16="http://schemas.microsoft.com/office/drawing/2014/main" id="{DDC66827-06C1-4449-A4D4-DF7E85A36DD0}"/>
                      </a:ext>
                    </a:extLst>
                  </p:cNvPr>
                  <p:cNvCxnSpPr/>
                  <p:nvPr/>
                </p:nvCxnSpPr>
                <p:spPr>
                  <a:xfrm flipV="1">
                    <a:off x="316908" y="1386210"/>
                    <a:ext cx="0" cy="5984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Straight Arrow Connector 108">
                    <a:extLst>
                      <a:ext uri="{FF2B5EF4-FFF2-40B4-BE49-F238E27FC236}">
                        <a16:creationId xmlns:a16="http://schemas.microsoft.com/office/drawing/2014/main" id="{68792570-FF31-4FC8-B89A-716236691059}"/>
                      </a:ext>
                    </a:extLst>
                  </p:cNvPr>
                  <p:cNvCxnSpPr>
                    <a:cxnSpLocks/>
                  </p:cNvCxnSpPr>
                  <p:nvPr/>
                </p:nvCxnSpPr>
                <p:spPr>
                  <a:xfrm>
                    <a:off x="316908" y="1984694"/>
                    <a:ext cx="5612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07" name="TextBox 106">
                  <a:extLst>
                    <a:ext uri="{FF2B5EF4-FFF2-40B4-BE49-F238E27FC236}">
                      <a16:creationId xmlns:a16="http://schemas.microsoft.com/office/drawing/2014/main" id="{651A0E0B-F99F-4339-B91B-C5B41B947827}"/>
                    </a:ext>
                  </a:extLst>
                </p:cNvPr>
                <p:cNvSpPr txBox="1"/>
                <p:nvPr/>
              </p:nvSpPr>
              <p:spPr>
                <a:xfrm>
                  <a:off x="157434" y="1037809"/>
                  <a:ext cx="347244" cy="390740"/>
                </a:xfrm>
                <a:prstGeom prst="rect">
                  <a:avLst/>
                </a:prstGeom>
                <a:noFill/>
              </p:spPr>
              <p:txBody>
                <a:bodyPr wrap="none" rtlCol="0">
                  <a:spAutoFit/>
                </a:bodyPr>
                <a:lstStyle/>
                <a:p>
                  <a:r>
                    <a:rPr lang="en-US" sz="1400"/>
                    <a:t>y</a:t>
                  </a:r>
                  <a:endParaRPr lang="en-DE" sz="1400"/>
                </a:p>
              </p:txBody>
            </p:sp>
          </p:grpSp>
          <p:sp>
            <p:nvSpPr>
              <p:cNvPr id="105" name="TextBox 104">
                <a:extLst>
                  <a:ext uri="{FF2B5EF4-FFF2-40B4-BE49-F238E27FC236}">
                    <a16:creationId xmlns:a16="http://schemas.microsoft.com/office/drawing/2014/main" id="{06FE64A2-46BC-465C-B672-3467A2C8B8D8}"/>
                  </a:ext>
                </a:extLst>
              </p:cNvPr>
              <p:cNvSpPr txBox="1"/>
              <p:nvPr/>
            </p:nvSpPr>
            <p:spPr>
              <a:xfrm>
                <a:off x="837466" y="1787568"/>
                <a:ext cx="343066" cy="390740"/>
              </a:xfrm>
              <a:prstGeom prst="rect">
                <a:avLst/>
              </a:prstGeom>
              <a:noFill/>
            </p:spPr>
            <p:txBody>
              <a:bodyPr wrap="none" rtlCol="0">
                <a:spAutoFit/>
              </a:bodyPr>
              <a:lstStyle/>
              <a:p>
                <a:r>
                  <a:rPr lang="en-US" sz="1400"/>
                  <a:t>x</a:t>
                </a:r>
                <a:endParaRPr lang="en-DE" sz="1400"/>
              </a:p>
            </p:txBody>
          </p:sp>
        </p:grpSp>
        <p:cxnSp>
          <p:nvCxnSpPr>
            <p:cNvPr id="97" name="Straight Connector 96">
              <a:extLst>
                <a:ext uri="{FF2B5EF4-FFF2-40B4-BE49-F238E27FC236}">
                  <a16:creationId xmlns:a16="http://schemas.microsoft.com/office/drawing/2014/main" id="{E5FF2A4A-EB0C-44F5-938B-BCEC8E901C1C}"/>
                </a:ext>
              </a:extLst>
            </p:cNvPr>
            <p:cNvCxnSpPr>
              <a:cxnSpLocks/>
              <a:stCxn id="93" idx="0"/>
              <a:endCxn id="93" idx="2"/>
            </p:cNvCxnSpPr>
            <p:nvPr/>
          </p:nvCxnSpPr>
          <p:spPr>
            <a:xfrm>
              <a:off x="1441537" y="5226606"/>
              <a:ext cx="366721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98" name="Group 97">
              <a:extLst>
                <a:ext uri="{FF2B5EF4-FFF2-40B4-BE49-F238E27FC236}">
                  <a16:creationId xmlns:a16="http://schemas.microsoft.com/office/drawing/2014/main" id="{1BBA0F54-AA39-4306-95B1-F1F7AFF7FE27}"/>
                </a:ext>
              </a:extLst>
            </p:cNvPr>
            <p:cNvGrpSpPr/>
            <p:nvPr/>
          </p:nvGrpSpPr>
          <p:grpSpPr>
            <a:xfrm rot="16200000" flipV="1">
              <a:off x="843066" y="5170010"/>
              <a:ext cx="961248" cy="277089"/>
              <a:chOff x="2628901" y="5562600"/>
              <a:chExt cx="1563521" cy="159842"/>
            </a:xfrm>
          </p:grpSpPr>
          <p:cxnSp>
            <p:nvCxnSpPr>
              <p:cNvPr id="99" name="Straight Connector 98">
                <a:extLst>
                  <a:ext uri="{FF2B5EF4-FFF2-40B4-BE49-F238E27FC236}">
                    <a16:creationId xmlns:a16="http://schemas.microsoft.com/office/drawing/2014/main" id="{26CFEBB0-B87B-4298-A91A-854466F1B2B6}"/>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0" name="Straight Connector 99">
                <a:extLst>
                  <a:ext uri="{FF2B5EF4-FFF2-40B4-BE49-F238E27FC236}">
                    <a16:creationId xmlns:a16="http://schemas.microsoft.com/office/drawing/2014/main" id="{C2F3276F-CE8F-49A4-8C8B-CA066D7B42AE}"/>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8B621F0C-A66A-422D-804B-3D1D9DC0E8EF}"/>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A3C6D7F7-7919-456B-99A9-DEB522608502}"/>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3" name="Straight Connector 102">
                <a:extLst>
                  <a:ext uri="{FF2B5EF4-FFF2-40B4-BE49-F238E27FC236}">
                    <a16:creationId xmlns:a16="http://schemas.microsoft.com/office/drawing/2014/main" id="{CF7AAAF8-0280-4A2D-A427-1A9C72BFCF83}"/>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mc:AlternateContent xmlns:mc="http://schemas.openxmlformats.org/markup-compatibility/2006">
        <mc:Choice xmlns:a14="http://schemas.microsoft.com/office/drawing/2010/main" Requires="a14">
          <p:sp>
            <p:nvSpPr>
              <p:cNvPr id="112" name="TextBox 111">
                <a:extLst>
                  <a:ext uri="{FF2B5EF4-FFF2-40B4-BE49-F238E27FC236}">
                    <a16:creationId xmlns:a16="http://schemas.microsoft.com/office/drawing/2014/main" id="{598BF94E-C0BF-474C-878C-A3B1414048ED}"/>
                  </a:ext>
                </a:extLst>
              </p:cNvPr>
              <p:cNvSpPr txBox="1"/>
              <p:nvPr/>
            </p:nvSpPr>
            <p:spPr>
              <a:xfrm>
                <a:off x="6692182" y="1162029"/>
                <a:ext cx="5097634" cy="468141"/>
              </a:xfrm>
              <a:prstGeom prst="rect">
                <a:avLst/>
              </a:prstGeom>
              <a:noFill/>
            </p:spPr>
            <p:txBody>
              <a:bodyPr wrap="square">
                <a:spAutoFit/>
              </a:bodyPr>
              <a:lstStyle/>
              <a:p>
                <a14:m>
                  <m:oMath xmlns:m="http://schemas.openxmlformats.org/officeDocument/2006/math">
                    <m:sSub>
                      <m:sSubPr>
                        <m:ctrlPr>
                          <a:rPr lang="en-DE" sz="1200" i="1" smtClean="0">
                            <a:effectLst/>
                            <a:latin typeface="Cambria Math" panose="02040503050406030204" pitchFamily="18" charset="0"/>
                          </a:rPr>
                        </m:ctrlPr>
                      </m:sSubPr>
                      <m:e>
                        <m:r>
                          <a:rPr lang="en-DE" sz="1200" i="1">
                            <a:effectLst/>
                            <a:latin typeface="Cambria Math" panose="02040503050406030204" pitchFamily="18" charset="0"/>
                            <a:ea typeface="Calibri" panose="020F0502020204030204" pitchFamily="34" charset="0"/>
                            <a:cs typeface="Times New Roman" panose="02020603050405020304" pitchFamily="18" charset="0"/>
                          </a:rPr>
                          <m:t>𝜎</m:t>
                        </m:r>
                      </m:e>
                      <m:sub>
                        <m:r>
                          <m:rPr>
                            <m:sty m:val="p"/>
                          </m:rPr>
                          <a:rPr lang="en-DE" sz="1200">
                            <a:effectLst/>
                            <a:latin typeface="Cambria Math" panose="02040503050406030204" pitchFamily="18" charset="0"/>
                            <a:ea typeface="Calibri" panose="020F0502020204030204" pitchFamily="34" charset="0"/>
                            <a:cs typeface="Times New Roman" panose="02020603050405020304" pitchFamily="18" charset="0"/>
                          </a:rPr>
                          <m:t>v</m:t>
                        </m:r>
                      </m:sub>
                    </m:sSub>
                    <m:r>
                      <a:rPr lang="en-DE" sz="1200" i="1">
                        <a:effectLst/>
                        <a:latin typeface="Cambria Math" panose="02040503050406030204" pitchFamily="18" charset="0"/>
                        <a:ea typeface="Calibri" panose="020F0502020204030204" pitchFamily="34" charset="0"/>
                        <a:cs typeface="Times New Roman" panose="02020603050405020304" pitchFamily="18" charset="0"/>
                      </a:rPr>
                      <m:t>=</m:t>
                    </m:r>
                    <m:rad>
                      <m:radPr>
                        <m:degHide m:val="on"/>
                        <m:ctrlPr>
                          <a:rPr lang="en-DE" sz="1200" i="1">
                            <a:effectLst/>
                            <a:latin typeface="Cambria Math" panose="02040503050406030204" pitchFamily="18" charset="0"/>
                          </a:rPr>
                        </m:ctrlPr>
                      </m:radPr>
                      <m:deg/>
                      <m:e>
                        <m:f>
                          <m:fPr>
                            <m:ctrlPr>
                              <a:rPr lang="en-DE" sz="1200" i="1">
                                <a:effectLst/>
                                <a:latin typeface="Cambria Math" panose="02040503050406030204" pitchFamily="18" charset="0"/>
                              </a:rPr>
                            </m:ctrlPr>
                          </m:fPr>
                          <m:num>
                            <m:r>
                              <a:rPr lang="en-DE" sz="1200" i="1">
                                <a:effectLst/>
                                <a:latin typeface="Cambria Math" panose="02040503050406030204" pitchFamily="18" charset="0"/>
                                <a:ea typeface="Calibri" panose="020F0502020204030204" pitchFamily="34" charset="0"/>
                                <a:cs typeface="Times New Roman" panose="02020603050405020304" pitchFamily="18" charset="0"/>
                              </a:rPr>
                              <m:t>1</m:t>
                            </m:r>
                          </m:num>
                          <m:den>
                            <m:r>
                              <a:rPr lang="en-DE" sz="1200" i="1">
                                <a:effectLst/>
                                <a:latin typeface="Cambria Math" panose="02040503050406030204" pitchFamily="18" charset="0"/>
                                <a:ea typeface="Calibri" panose="020F0502020204030204" pitchFamily="34" charset="0"/>
                                <a:cs typeface="Times New Roman" panose="02020603050405020304" pitchFamily="18" charset="0"/>
                              </a:rPr>
                              <m:t>2</m:t>
                            </m:r>
                          </m:den>
                        </m:f>
                        <m:d>
                          <m:dPr>
                            <m:begChr m:val="["/>
                            <m:endChr m:val="]"/>
                            <m:ctrlPr>
                              <a:rPr lang="en-DE" sz="1200" i="1">
                                <a:effectLst/>
                                <a:latin typeface="Cambria Math" panose="02040503050406030204" pitchFamily="18" charset="0"/>
                              </a:rPr>
                            </m:ctrlPr>
                          </m:dPr>
                          <m:e>
                            <m:sSup>
                              <m:sSupPr>
                                <m:ctrlPr>
                                  <a:rPr lang="en-DE" sz="1200" i="1">
                                    <a:effectLst/>
                                    <a:latin typeface="Cambria Math" panose="02040503050406030204" pitchFamily="18" charset="0"/>
                                  </a:rPr>
                                </m:ctrlPr>
                              </m:sSupPr>
                              <m:e>
                                <m:d>
                                  <m:dPr>
                                    <m:ctrlPr>
                                      <a:rPr lang="en-DE" sz="1200" i="1">
                                        <a:effectLst/>
                                        <a:latin typeface="Cambria Math" panose="02040503050406030204" pitchFamily="18" charset="0"/>
                                      </a:rPr>
                                    </m:ctrlPr>
                                  </m:dPr>
                                  <m:e>
                                    <m:sSub>
                                      <m:sSubPr>
                                        <m:ctrlPr>
                                          <a:rPr lang="en-DE" sz="1200" i="1">
                                            <a:effectLst/>
                                            <a:latin typeface="Cambria Math" panose="02040503050406030204" pitchFamily="18" charset="0"/>
                                          </a:rPr>
                                        </m:ctrlPr>
                                      </m:sSubPr>
                                      <m:e>
                                        <m:r>
                                          <a:rPr lang="en-DE" sz="1200" i="1">
                                            <a:effectLst/>
                                            <a:latin typeface="Cambria Math" panose="02040503050406030204" pitchFamily="18" charset="0"/>
                                            <a:ea typeface="Calibri" panose="020F0502020204030204" pitchFamily="34" charset="0"/>
                                            <a:cs typeface="Times New Roman" panose="02020603050405020304" pitchFamily="18" charset="0"/>
                                          </a:rPr>
                                          <m:t>𝜎</m:t>
                                        </m:r>
                                      </m:e>
                                      <m:sub>
                                        <m:r>
                                          <a:rPr lang="en-US" sz="1200" b="0" i="1" smtClean="0">
                                            <a:effectLst/>
                                            <a:latin typeface="Cambria Math" panose="02040503050406030204" pitchFamily="18" charset="0"/>
                                            <a:ea typeface="Calibri" panose="020F0502020204030204" pitchFamily="34" charset="0"/>
                                            <a:cs typeface="Times New Roman" panose="02020603050405020304" pitchFamily="18" charset="0"/>
                                          </a:rPr>
                                          <m:t>𝑥𝑥</m:t>
                                        </m:r>
                                      </m:sub>
                                    </m:sSub>
                                    <m:r>
                                      <a:rPr lang="en-DE" sz="12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DE" sz="1200" i="1">
                                            <a:effectLst/>
                                            <a:latin typeface="Cambria Math" panose="02040503050406030204" pitchFamily="18" charset="0"/>
                                          </a:rPr>
                                        </m:ctrlPr>
                                      </m:sSubPr>
                                      <m:e>
                                        <m:r>
                                          <a:rPr lang="en-DE" sz="1200" i="1">
                                            <a:effectLst/>
                                            <a:latin typeface="Cambria Math" panose="02040503050406030204" pitchFamily="18" charset="0"/>
                                            <a:ea typeface="Calibri" panose="020F0502020204030204" pitchFamily="34" charset="0"/>
                                            <a:cs typeface="Times New Roman" panose="02020603050405020304" pitchFamily="18" charset="0"/>
                                          </a:rPr>
                                          <m:t>𝜎</m:t>
                                        </m:r>
                                      </m:e>
                                      <m:sub>
                                        <m:r>
                                          <a:rPr lang="en-US" sz="1200" b="0" i="1" smtClean="0">
                                            <a:effectLst/>
                                            <a:latin typeface="Cambria Math" panose="02040503050406030204" pitchFamily="18" charset="0"/>
                                            <a:ea typeface="Calibri" panose="020F0502020204030204" pitchFamily="34" charset="0"/>
                                            <a:cs typeface="Times New Roman" panose="02020603050405020304" pitchFamily="18" charset="0"/>
                                          </a:rPr>
                                          <m:t>𝑦𝑦</m:t>
                                        </m:r>
                                      </m:sub>
                                    </m:sSub>
                                  </m:e>
                                </m:d>
                              </m:e>
                              <m:sup>
                                <m:r>
                                  <a:rPr lang="en-DE" sz="12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DE" sz="12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DE" sz="1200" i="1">
                                    <a:effectLst/>
                                    <a:latin typeface="Cambria Math" panose="02040503050406030204" pitchFamily="18" charset="0"/>
                                  </a:rPr>
                                </m:ctrlPr>
                              </m:sSupPr>
                              <m:e>
                                <m:d>
                                  <m:dPr>
                                    <m:ctrlPr>
                                      <a:rPr lang="en-DE" sz="1200" i="1">
                                        <a:effectLst/>
                                        <a:latin typeface="Cambria Math" panose="02040503050406030204" pitchFamily="18" charset="0"/>
                                      </a:rPr>
                                    </m:ctrlPr>
                                  </m:dPr>
                                  <m:e>
                                    <m:sSub>
                                      <m:sSubPr>
                                        <m:ctrlPr>
                                          <a:rPr lang="en-DE" sz="1200" i="1">
                                            <a:effectLst/>
                                            <a:latin typeface="Cambria Math" panose="02040503050406030204" pitchFamily="18" charset="0"/>
                                          </a:rPr>
                                        </m:ctrlPr>
                                      </m:sSubPr>
                                      <m:e>
                                        <m:r>
                                          <a:rPr lang="en-DE" sz="1200" i="1">
                                            <a:effectLst/>
                                            <a:latin typeface="Cambria Math" panose="02040503050406030204" pitchFamily="18" charset="0"/>
                                            <a:ea typeface="Calibri" panose="020F0502020204030204" pitchFamily="34" charset="0"/>
                                            <a:cs typeface="Times New Roman" panose="02020603050405020304" pitchFamily="18" charset="0"/>
                                          </a:rPr>
                                          <m:t>𝜎</m:t>
                                        </m:r>
                                      </m:e>
                                      <m:sub>
                                        <m:r>
                                          <a:rPr lang="en-US" sz="1200" b="0" i="1" smtClean="0">
                                            <a:effectLst/>
                                            <a:latin typeface="Cambria Math" panose="02040503050406030204" pitchFamily="18" charset="0"/>
                                            <a:ea typeface="Calibri" panose="020F0502020204030204" pitchFamily="34" charset="0"/>
                                            <a:cs typeface="Times New Roman" panose="02020603050405020304" pitchFamily="18" charset="0"/>
                                          </a:rPr>
                                          <m:t>𝑦𝑦</m:t>
                                        </m:r>
                                      </m:sub>
                                    </m:sSub>
                                    <m:r>
                                      <a:rPr lang="en-DE" sz="12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DE" sz="1200" i="1">
                                            <a:effectLst/>
                                            <a:latin typeface="Cambria Math" panose="02040503050406030204" pitchFamily="18" charset="0"/>
                                          </a:rPr>
                                        </m:ctrlPr>
                                      </m:sSubPr>
                                      <m:e>
                                        <m:r>
                                          <a:rPr lang="en-DE" sz="1200" i="1">
                                            <a:effectLst/>
                                            <a:latin typeface="Cambria Math" panose="02040503050406030204" pitchFamily="18" charset="0"/>
                                            <a:ea typeface="Calibri" panose="020F0502020204030204" pitchFamily="34" charset="0"/>
                                            <a:cs typeface="Times New Roman" panose="02020603050405020304" pitchFamily="18" charset="0"/>
                                          </a:rPr>
                                          <m:t>𝜎</m:t>
                                        </m:r>
                                      </m:e>
                                      <m:sub>
                                        <m:r>
                                          <a:rPr lang="en-US" sz="1200" b="0" i="1" smtClean="0">
                                            <a:effectLst/>
                                            <a:latin typeface="Cambria Math" panose="02040503050406030204" pitchFamily="18" charset="0"/>
                                            <a:ea typeface="Calibri" panose="020F0502020204030204" pitchFamily="34" charset="0"/>
                                            <a:cs typeface="Times New Roman" panose="02020603050405020304" pitchFamily="18" charset="0"/>
                                          </a:rPr>
                                          <m:t>𝑧𝑧</m:t>
                                        </m:r>
                                      </m:sub>
                                    </m:sSub>
                                  </m:e>
                                </m:d>
                              </m:e>
                              <m:sup>
                                <m:r>
                                  <a:rPr lang="en-DE" sz="1200" i="1">
                                    <a:effectLst/>
                                    <a:latin typeface="Cambria Math" panose="02040503050406030204" pitchFamily="18" charset="0"/>
                                    <a:ea typeface="Calibri" panose="020F0502020204030204" pitchFamily="34" charset="0"/>
                                    <a:cs typeface="Times New Roman" panose="02020603050405020304" pitchFamily="18" charset="0"/>
                                  </a:rPr>
                                  <m:t>2</m:t>
                                </m:r>
                              </m:sup>
                            </m:sSup>
                            <m:r>
                              <a:rPr lang="en-DE" sz="1200" i="1">
                                <a:effectLst/>
                                <a:latin typeface="Cambria Math" panose="02040503050406030204" pitchFamily="18" charset="0"/>
                                <a:ea typeface="Calibri" panose="020F0502020204030204" pitchFamily="34" charset="0"/>
                                <a:cs typeface="Times New Roman" panose="02020603050405020304" pitchFamily="18" charset="0"/>
                              </a:rPr>
                              <m:t>+</m:t>
                            </m:r>
                            <m:sSup>
                              <m:sSupPr>
                                <m:ctrlPr>
                                  <a:rPr lang="en-DE" sz="1200" i="1">
                                    <a:effectLst/>
                                    <a:latin typeface="Cambria Math" panose="02040503050406030204" pitchFamily="18" charset="0"/>
                                  </a:rPr>
                                </m:ctrlPr>
                              </m:sSupPr>
                              <m:e>
                                <m:d>
                                  <m:dPr>
                                    <m:ctrlPr>
                                      <a:rPr lang="en-DE" sz="1200" i="1">
                                        <a:effectLst/>
                                        <a:latin typeface="Cambria Math" panose="02040503050406030204" pitchFamily="18" charset="0"/>
                                      </a:rPr>
                                    </m:ctrlPr>
                                  </m:dPr>
                                  <m:e>
                                    <m:sSub>
                                      <m:sSubPr>
                                        <m:ctrlPr>
                                          <a:rPr lang="en-DE" sz="1200" i="1">
                                            <a:effectLst/>
                                            <a:latin typeface="Cambria Math" panose="02040503050406030204" pitchFamily="18" charset="0"/>
                                          </a:rPr>
                                        </m:ctrlPr>
                                      </m:sSubPr>
                                      <m:e>
                                        <m:r>
                                          <a:rPr lang="en-DE" sz="1200" i="1">
                                            <a:effectLst/>
                                            <a:latin typeface="Cambria Math" panose="02040503050406030204" pitchFamily="18" charset="0"/>
                                            <a:ea typeface="Calibri" panose="020F0502020204030204" pitchFamily="34" charset="0"/>
                                            <a:cs typeface="Times New Roman" panose="02020603050405020304" pitchFamily="18" charset="0"/>
                                          </a:rPr>
                                          <m:t>𝜎</m:t>
                                        </m:r>
                                      </m:e>
                                      <m:sub>
                                        <m:r>
                                          <a:rPr lang="en-US" sz="1200" b="0" i="1" smtClean="0">
                                            <a:effectLst/>
                                            <a:latin typeface="Cambria Math" panose="02040503050406030204" pitchFamily="18" charset="0"/>
                                            <a:ea typeface="Calibri" panose="020F0502020204030204" pitchFamily="34" charset="0"/>
                                            <a:cs typeface="Times New Roman" panose="02020603050405020304" pitchFamily="18" charset="0"/>
                                          </a:rPr>
                                          <m:t>𝑧𝑧</m:t>
                                        </m:r>
                                      </m:sub>
                                    </m:sSub>
                                    <m:r>
                                      <a:rPr lang="en-DE" sz="1200" i="1">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DE" sz="1200" i="1">
                                            <a:effectLst/>
                                            <a:latin typeface="Cambria Math" panose="02040503050406030204" pitchFamily="18" charset="0"/>
                                          </a:rPr>
                                        </m:ctrlPr>
                                      </m:sSubPr>
                                      <m:e>
                                        <m:r>
                                          <a:rPr lang="en-DE" sz="1200" i="1">
                                            <a:effectLst/>
                                            <a:latin typeface="Cambria Math" panose="02040503050406030204" pitchFamily="18" charset="0"/>
                                            <a:ea typeface="Calibri" panose="020F0502020204030204" pitchFamily="34" charset="0"/>
                                            <a:cs typeface="Times New Roman" panose="02020603050405020304" pitchFamily="18" charset="0"/>
                                          </a:rPr>
                                          <m:t>𝜎</m:t>
                                        </m:r>
                                      </m:e>
                                      <m:sub>
                                        <m:r>
                                          <a:rPr lang="en-US" sz="1200" b="0" i="1" smtClean="0">
                                            <a:effectLst/>
                                            <a:latin typeface="Cambria Math" panose="02040503050406030204" pitchFamily="18" charset="0"/>
                                            <a:ea typeface="Calibri" panose="020F0502020204030204" pitchFamily="34" charset="0"/>
                                            <a:cs typeface="Times New Roman" panose="02020603050405020304" pitchFamily="18" charset="0"/>
                                          </a:rPr>
                                          <m:t>𝑥𝑥</m:t>
                                        </m:r>
                                      </m:sub>
                                    </m:sSub>
                                  </m:e>
                                </m:d>
                              </m:e>
                              <m:sup>
                                <m:r>
                                  <a:rPr lang="en-DE" sz="1200" i="1">
                                    <a:effectLst/>
                                    <a:latin typeface="Cambria Math" panose="02040503050406030204" pitchFamily="18" charset="0"/>
                                    <a:ea typeface="Calibri" panose="020F0502020204030204" pitchFamily="34" charset="0"/>
                                    <a:cs typeface="Times New Roman" panose="02020603050405020304" pitchFamily="18" charset="0"/>
                                  </a:rPr>
                                  <m:t>2</m:t>
                                </m:r>
                              </m:sup>
                            </m:sSup>
                          </m:e>
                        </m:d>
                        <m:r>
                          <a:rPr lang="en-DE" sz="1200" i="1">
                            <a:effectLst/>
                            <a:latin typeface="Cambria Math" panose="02040503050406030204" pitchFamily="18" charset="0"/>
                            <a:ea typeface="Calibri" panose="020F0502020204030204" pitchFamily="34" charset="0"/>
                            <a:cs typeface="Times New Roman" panose="02020603050405020304" pitchFamily="18" charset="0"/>
                          </a:rPr>
                          <m:t>+3</m:t>
                        </m:r>
                        <m:d>
                          <m:dPr>
                            <m:ctrlPr>
                              <a:rPr lang="en-DE" sz="1200" i="1">
                                <a:effectLst/>
                                <a:latin typeface="Cambria Math" panose="02040503050406030204" pitchFamily="18" charset="0"/>
                              </a:rPr>
                            </m:ctrlPr>
                          </m:dPr>
                          <m:e>
                            <m:sSubSup>
                              <m:sSubSupPr>
                                <m:ctrlPr>
                                  <a:rPr lang="en-DE" sz="1200" i="1">
                                    <a:effectLst/>
                                    <a:latin typeface="Cambria Math" panose="02040503050406030204" pitchFamily="18" charset="0"/>
                                  </a:rPr>
                                </m:ctrlPr>
                              </m:sSubSupPr>
                              <m:e>
                                <m:r>
                                  <a:rPr lang="en-DE" sz="1200" i="1">
                                    <a:effectLst/>
                                    <a:latin typeface="Cambria Math" panose="02040503050406030204" pitchFamily="18" charset="0"/>
                                    <a:ea typeface="Calibri" panose="020F0502020204030204" pitchFamily="34" charset="0"/>
                                    <a:cs typeface="Times New Roman" panose="02020603050405020304" pitchFamily="18" charset="0"/>
                                  </a:rPr>
                                  <m:t>𝜎</m:t>
                                </m:r>
                              </m:e>
                              <m:sub>
                                <m:r>
                                  <a:rPr lang="en-US" sz="1200" b="0" i="1" smtClean="0">
                                    <a:effectLst/>
                                    <a:latin typeface="Cambria Math" panose="02040503050406030204" pitchFamily="18" charset="0"/>
                                    <a:ea typeface="Calibri" panose="020F0502020204030204" pitchFamily="34" charset="0"/>
                                    <a:cs typeface="Times New Roman" panose="02020603050405020304" pitchFamily="18" charset="0"/>
                                  </a:rPr>
                                  <m:t>𝑥𝑦</m:t>
                                </m:r>
                              </m:sub>
                              <m:sup>
                                <m:r>
                                  <a:rPr lang="en-DE" sz="1200" i="1">
                                    <a:effectLst/>
                                    <a:latin typeface="Cambria Math" panose="02040503050406030204" pitchFamily="18" charset="0"/>
                                    <a:ea typeface="Calibri" panose="020F0502020204030204" pitchFamily="34" charset="0"/>
                                    <a:cs typeface="Times New Roman" panose="02020603050405020304" pitchFamily="18" charset="0"/>
                                  </a:rPr>
                                  <m:t>2</m:t>
                                </m:r>
                              </m:sup>
                            </m:sSubSup>
                            <m:r>
                              <a:rPr lang="en-DE" sz="1200" i="1">
                                <a:effectLst/>
                                <a:latin typeface="Cambria Math" panose="02040503050406030204" pitchFamily="18" charset="0"/>
                                <a:ea typeface="Calibri" panose="020F0502020204030204" pitchFamily="34" charset="0"/>
                                <a:cs typeface="Times New Roman" panose="02020603050405020304" pitchFamily="18" charset="0"/>
                              </a:rPr>
                              <m:t>+</m:t>
                            </m:r>
                            <m:sSubSup>
                              <m:sSubSupPr>
                                <m:ctrlPr>
                                  <a:rPr lang="en-DE" sz="1200" i="1">
                                    <a:effectLst/>
                                    <a:latin typeface="Cambria Math" panose="02040503050406030204" pitchFamily="18" charset="0"/>
                                  </a:rPr>
                                </m:ctrlPr>
                              </m:sSubSupPr>
                              <m:e>
                                <m:r>
                                  <a:rPr lang="en-DE" sz="1200" i="1">
                                    <a:effectLst/>
                                    <a:latin typeface="Cambria Math" panose="02040503050406030204" pitchFamily="18" charset="0"/>
                                    <a:ea typeface="Calibri" panose="020F0502020204030204" pitchFamily="34" charset="0"/>
                                    <a:cs typeface="Times New Roman" panose="02020603050405020304" pitchFamily="18" charset="0"/>
                                  </a:rPr>
                                  <m:t>𝜎</m:t>
                                </m:r>
                              </m:e>
                              <m:sub>
                                <m:r>
                                  <a:rPr lang="en-US" sz="1200" b="0" i="1" smtClean="0">
                                    <a:effectLst/>
                                    <a:latin typeface="Cambria Math" panose="02040503050406030204" pitchFamily="18" charset="0"/>
                                    <a:ea typeface="Calibri" panose="020F0502020204030204" pitchFamily="34" charset="0"/>
                                    <a:cs typeface="Times New Roman" panose="02020603050405020304" pitchFamily="18" charset="0"/>
                                  </a:rPr>
                                  <m:t>𝑦𝑧</m:t>
                                </m:r>
                              </m:sub>
                              <m:sup>
                                <m:r>
                                  <a:rPr lang="en-DE" sz="1200" i="1">
                                    <a:effectLst/>
                                    <a:latin typeface="Cambria Math" panose="02040503050406030204" pitchFamily="18" charset="0"/>
                                    <a:ea typeface="Calibri" panose="020F0502020204030204" pitchFamily="34" charset="0"/>
                                    <a:cs typeface="Times New Roman" panose="02020603050405020304" pitchFamily="18" charset="0"/>
                                  </a:rPr>
                                  <m:t>2</m:t>
                                </m:r>
                              </m:sup>
                            </m:sSubSup>
                            <m:r>
                              <a:rPr lang="en-DE" sz="1200" i="1">
                                <a:effectLst/>
                                <a:latin typeface="Cambria Math" panose="02040503050406030204" pitchFamily="18" charset="0"/>
                                <a:ea typeface="Calibri" panose="020F0502020204030204" pitchFamily="34" charset="0"/>
                                <a:cs typeface="Times New Roman" panose="02020603050405020304" pitchFamily="18" charset="0"/>
                              </a:rPr>
                              <m:t>+</m:t>
                            </m:r>
                            <m:sSubSup>
                              <m:sSubSupPr>
                                <m:ctrlPr>
                                  <a:rPr lang="en-DE" sz="1200" i="1">
                                    <a:effectLst/>
                                    <a:latin typeface="Cambria Math" panose="02040503050406030204" pitchFamily="18" charset="0"/>
                                  </a:rPr>
                                </m:ctrlPr>
                              </m:sSubSupPr>
                              <m:e>
                                <m:r>
                                  <a:rPr lang="en-DE" sz="1200" i="1">
                                    <a:effectLst/>
                                    <a:latin typeface="Cambria Math" panose="02040503050406030204" pitchFamily="18" charset="0"/>
                                    <a:ea typeface="Calibri" panose="020F0502020204030204" pitchFamily="34" charset="0"/>
                                    <a:cs typeface="Times New Roman" panose="02020603050405020304" pitchFamily="18" charset="0"/>
                                  </a:rPr>
                                  <m:t>𝜎</m:t>
                                </m:r>
                              </m:e>
                              <m:sub>
                                <m:r>
                                  <a:rPr lang="en-US" sz="1200" b="0" i="1" smtClean="0">
                                    <a:effectLst/>
                                    <a:latin typeface="Cambria Math" panose="02040503050406030204" pitchFamily="18" charset="0"/>
                                    <a:ea typeface="Calibri" panose="020F0502020204030204" pitchFamily="34" charset="0"/>
                                    <a:cs typeface="Times New Roman" panose="02020603050405020304" pitchFamily="18" charset="0"/>
                                  </a:rPr>
                                  <m:t>𝑧𝑥</m:t>
                                </m:r>
                              </m:sub>
                              <m:sup>
                                <m:r>
                                  <a:rPr lang="en-DE" sz="1200" i="1">
                                    <a:effectLst/>
                                    <a:latin typeface="Cambria Math" panose="02040503050406030204" pitchFamily="18" charset="0"/>
                                    <a:ea typeface="Calibri" panose="020F0502020204030204" pitchFamily="34" charset="0"/>
                                    <a:cs typeface="Times New Roman" panose="02020603050405020304" pitchFamily="18" charset="0"/>
                                  </a:rPr>
                                  <m:t>2</m:t>
                                </m:r>
                              </m:sup>
                            </m:sSubSup>
                          </m:e>
                        </m:d>
                      </m:e>
                    </m:rad>
                  </m:oMath>
                </a14:m>
                <a:r>
                  <a:rPr lang="en-GB" sz="1200"/>
                  <a:t> </a:t>
                </a:r>
              </a:p>
            </p:txBody>
          </p:sp>
        </mc:Choice>
        <mc:Fallback>
          <p:sp>
            <p:nvSpPr>
              <p:cNvPr id="112" name="TextBox 111">
                <a:extLst>
                  <a:ext uri="{FF2B5EF4-FFF2-40B4-BE49-F238E27FC236}">
                    <a16:creationId xmlns:a16="http://schemas.microsoft.com/office/drawing/2014/main" id="{598BF94E-C0BF-474C-878C-A3B1414048ED}"/>
                  </a:ext>
                </a:extLst>
              </p:cNvPr>
              <p:cNvSpPr txBox="1">
                <a:spLocks noRot="1" noChangeAspect="1" noMove="1" noResize="1" noEditPoints="1" noAdjustHandles="1" noChangeArrowheads="1" noChangeShapeType="1" noTextEdit="1"/>
              </p:cNvSpPr>
              <p:nvPr/>
            </p:nvSpPr>
            <p:spPr>
              <a:xfrm>
                <a:off x="6692182" y="1162029"/>
                <a:ext cx="5097634" cy="468141"/>
              </a:xfrm>
              <a:prstGeom prst="rect">
                <a:avLst/>
              </a:prstGeom>
              <a:blipFill>
                <a:blip r:embed="rId9"/>
                <a:stretch>
                  <a:fillRect/>
                </a:stretch>
              </a:blipFill>
            </p:spPr>
            <p:txBody>
              <a:bodyPr/>
              <a:lstStyle/>
              <a:p>
                <a:r>
                  <a:rPr lang="en-US">
                    <a:noFill/>
                  </a:rPr>
                  <a:t> </a:t>
                </a:r>
              </a:p>
            </p:txBody>
          </p:sp>
        </mc:Fallback>
      </mc:AlternateContent>
      <p:grpSp>
        <p:nvGrpSpPr>
          <p:cNvPr id="113" name="Group 112">
            <a:extLst>
              <a:ext uri="{FF2B5EF4-FFF2-40B4-BE49-F238E27FC236}">
                <a16:creationId xmlns:a16="http://schemas.microsoft.com/office/drawing/2014/main" id="{74CE3497-A7B0-4949-94DB-3043AFDB0524}"/>
              </a:ext>
            </a:extLst>
          </p:cNvPr>
          <p:cNvGrpSpPr/>
          <p:nvPr/>
        </p:nvGrpSpPr>
        <p:grpSpPr>
          <a:xfrm>
            <a:off x="6551440" y="2008881"/>
            <a:ext cx="1766059" cy="1770230"/>
            <a:chOff x="4639475" y="3471678"/>
            <a:chExt cx="2987543" cy="2994598"/>
          </a:xfrm>
        </p:grpSpPr>
        <p:pic>
          <p:nvPicPr>
            <p:cNvPr id="114" name="Picture 113">
              <a:extLst>
                <a:ext uri="{FF2B5EF4-FFF2-40B4-BE49-F238E27FC236}">
                  <a16:creationId xmlns:a16="http://schemas.microsoft.com/office/drawing/2014/main" id="{4688FA9F-55E9-4616-A9CC-6F5BDB9BB9D0}"/>
                </a:ext>
              </a:extLst>
            </p:cNvPr>
            <p:cNvPicPr>
              <a:picLocks noChangeAspect="1"/>
            </p:cNvPicPr>
            <p:nvPr/>
          </p:nvPicPr>
          <p:blipFill>
            <a:blip r:embed="rId10">
              <a:clrChange>
                <a:clrFrom>
                  <a:srgbClr val="FFFFFF"/>
                </a:clrFrom>
                <a:clrTo>
                  <a:srgbClr val="FFFFFF">
                    <a:alpha val="0"/>
                  </a:srgbClr>
                </a:clrTo>
              </a:clrChange>
              <a:alphaModFix amt="48000"/>
            </a:blip>
            <a:stretch>
              <a:fillRect/>
            </a:stretch>
          </p:blipFill>
          <p:spPr>
            <a:xfrm>
              <a:off x="4868026" y="3471678"/>
              <a:ext cx="2758992" cy="2994598"/>
            </a:xfrm>
            <a:prstGeom prst="rect">
              <a:avLst/>
            </a:prstGeom>
          </p:spPr>
        </p:pic>
        <p:pic>
          <p:nvPicPr>
            <p:cNvPr id="115" name="Picture 114">
              <a:extLst>
                <a:ext uri="{FF2B5EF4-FFF2-40B4-BE49-F238E27FC236}">
                  <a16:creationId xmlns:a16="http://schemas.microsoft.com/office/drawing/2014/main" id="{0093CB93-F053-4313-B3DB-849D2D06D338}"/>
                </a:ext>
              </a:extLst>
            </p:cNvPr>
            <p:cNvPicPr>
              <a:picLocks noChangeAspect="1"/>
            </p:cNvPicPr>
            <p:nvPr/>
          </p:nvPicPr>
          <p:blipFill>
            <a:blip r:embed="rId11"/>
            <a:stretch>
              <a:fillRect/>
            </a:stretch>
          </p:blipFill>
          <p:spPr>
            <a:xfrm>
              <a:off x="4639475" y="6058150"/>
              <a:ext cx="457101" cy="408126"/>
            </a:xfrm>
            <a:prstGeom prst="rect">
              <a:avLst/>
            </a:prstGeom>
          </p:spPr>
        </p:pic>
      </p:grpSp>
      <p:grpSp>
        <p:nvGrpSpPr>
          <p:cNvPr id="116" name="Group 115">
            <a:extLst>
              <a:ext uri="{FF2B5EF4-FFF2-40B4-BE49-F238E27FC236}">
                <a16:creationId xmlns:a16="http://schemas.microsoft.com/office/drawing/2014/main" id="{B65676E3-956C-44B2-B320-F23B29553769}"/>
              </a:ext>
            </a:extLst>
          </p:cNvPr>
          <p:cNvGrpSpPr/>
          <p:nvPr/>
        </p:nvGrpSpPr>
        <p:grpSpPr>
          <a:xfrm>
            <a:off x="7680134" y="2690068"/>
            <a:ext cx="538237" cy="787833"/>
            <a:chOff x="8506468" y="4933465"/>
            <a:chExt cx="538237" cy="787833"/>
          </a:xfrm>
        </p:grpSpPr>
        <p:grpSp>
          <p:nvGrpSpPr>
            <p:cNvPr id="117" name="Group 116">
              <a:extLst>
                <a:ext uri="{FF2B5EF4-FFF2-40B4-BE49-F238E27FC236}">
                  <a16:creationId xmlns:a16="http://schemas.microsoft.com/office/drawing/2014/main" id="{92E4B6FE-363F-40CB-B794-BB385A92F3D5}"/>
                </a:ext>
              </a:extLst>
            </p:cNvPr>
            <p:cNvGrpSpPr/>
            <p:nvPr/>
          </p:nvGrpSpPr>
          <p:grpSpPr>
            <a:xfrm>
              <a:off x="8677073" y="5207117"/>
              <a:ext cx="204345" cy="316341"/>
              <a:chOff x="5701553" y="3927945"/>
              <a:chExt cx="345679" cy="535136"/>
            </a:xfrm>
          </p:grpSpPr>
          <p:cxnSp>
            <p:nvCxnSpPr>
              <p:cNvPr id="121" name="Straight Arrow Connector 120">
                <a:extLst>
                  <a:ext uri="{FF2B5EF4-FFF2-40B4-BE49-F238E27FC236}">
                    <a16:creationId xmlns:a16="http://schemas.microsoft.com/office/drawing/2014/main" id="{2DF18733-A949-4F38-B95A-A2949C0FB867}"/>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04E06092-684A-43F4-B030-C369D3C05CCF}"/>
                  </a:ext>
                </a:extLst>
              </p:cNvPr>
              <p:cNvCxnSpPr>
                <a:cxnSpLocks/>
              </p:cNvCxnSpPr>
              <p:nvPr/>
            </p:nvCxnSpPr>
            <p:spPr>
              <a:xfrm flipV="1">
                <a:off x="5707783" y="4139650"/>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Straight Arrow Connector 122">
                <a:extLst>
                  <a:ext uri="{FF2B5EF4-FFF2-40B4-BE49-F238E27FC236}">
                    <a16:creationId xmlns:a16="http://schemas.microsoft.com/office/drawing/2014/main" id="{A460D6CF-A5B9-4434-83BA-796CD35C23C5}"/>
                  </a:ext>
                </a:extLst>
              </p:cNvPr>
              <p:cNvCxnSpPr>
                <a:cxnSpLocks/>
              </p:cNvCxnSpPr>
              <p:nvPr/>
            </p:nvCxnSpPr>
            <p:spPr>
              <a:xfrm rot="10800000" flipH="1" flipV="1">
                <a:off x="5701553" y="4353750"/>
                <a:ext cx="345679"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118" name="TextBox 117">
                  <a:extLst>
                    <a:ext uri="{FF2B5EF4-FFF2-40B4-BE49-F238E27FC236}">
                      <a16:creationId xmlns:a16="http://schemas.microsoft.com/office/drawing/2014/main" id="{0912746E-91FC-4C7B-8BE4-DD6BF666AF1F}"/>
                    </a:ext>
                  </a:extLst>
                </p:cNvPr>
                <p:cNvSpPr txBox="1"/>
                <p:nvPr/>
              </p:nvSpPr>
              <p:spPr>
                <a:xfrm>
                  <a:off x="8612177" y="5444299"/>
                  <a:ext cx="306211"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effectLst/>
                                <a:latin typeface="Cambria Math" panose="02040503050406030204" pitchFamily="18" charset="0"/>
                              </a:rPr>
                            </m:ctrlPr>
                          </m:sSubPr>
                          <m:e>
                            <m:r>
                              <a:rPr lang="en-DE" sz="12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200" b="1" i="1" smtClean="0">
                                <a:effectLst/>
                                <a:latin typeface="Cambria Math" panose="02040503050406030204" pitchFamily="18" charset="0"/>
                                <a:ea typeface="Calibri" panose="020F0502020204030204" pitchFamily="34" charset="0"/>
                                <a:cs typeface="Times New Roman" panose="02020603050405020304" pitchFamily="18" charset="0"/>
                              </a:rPr>
                              <m:t>𝒙𝒙</m:t>
                            </m:r>
                          </m:sub>
                        </m:sSub>
                      </m:oMath>
                    </m:oMathPara>
                  </a14:m>
                  <a:endParaRPr lang="en-DE" sz="1200" b="1"/>
                </a:p>
              </p:txBody>
            </p:sp>
          </mc:Choice>
          <mc:Fallback>
            <p:sp>
              <p:nvSpPr>
                <p:cNvPr id="118" name="TextBox 117">
                  <a:extLst>
                    <a:ext uri="{FF2B5EF4-FFF2-40B4-BE49-F238E27FC236}">
                      <a16:creationId xmlns:a16="http://schemas.microsoft.com/office/drawing/2014/main" id="{0912746E-91FC-4C7B-8BE4-DD6BF666AF1F}"/>
                    </a:ext>
                  </a:extLst>
                </p:cNvPr>
                <p:cNvSpPr txBox="1">
                  <a:spLocks noRot="1" noChangeAspect="1" noMove="1" noResize="1" noEditPoints="1" noAdjustHandles="1" noChangeArrowheads="1" noChangeShapeType="1" noTextEdit="1"/>
                </p:cNvSpPr>
                <p:nvPr/>
              </p:nvSpPr>
              <p:spPr>
                <a:xfrm>
                  <a:off x="8612177" y="5444299"/>
                  <a:ext cx="306211" cy="276999"/>
                </a:xfrm>
                <a:prstGeom prst="rect">
                  <a:avLst/>
                </a:prstGeom>
                <a:blipFill>
                  <a:blip r:embed="rId12"/>
                  <a:stretch>
                    <a:fillRect r="-12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9" name="TextBox 118">
                  <a:extLst>
                    <a:ext uri="{FF2B5EF4-FFF2-40B4-BE49-F238E27FC236}">
                      <a16:creationId xmlns:a16="http://schemas.microsoft.com/office/drawing/2014/main" id="{497E1F9F-0FB1-416E-A0A9-B5346D34D68E}"/>
                    </a:ext>
                  </a:extLst>
                </p:cNvPr>
                <p:cNvSpPr txBox="1"/>
                <p:nvPr/>
              </p:nvSpPr>
              <p:spPr>
                <a:xfrm>
                  <a:off x="8738494" y="5103629"/>
                  <a:ext cx="306211" cy="293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effectLst/>
                                <a:latin typeface="Cambria Math" panose="02040503050406030204" pitchFamily="18" charset="0"/>
                              </a:rPr>
                            </m:ctrlPr>
                          </m:sSubPr>
                          <m:e>
                            <m:r>
                              <a:rPr lang="en-DE" sz="12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200" b="1" i="1" smtClean="0">
                                <a:effectLst/>
                                <a:latin typeface="Cambria Math" panose="02040503050406030204" pitchFamily="18" charset="0"/>
                                <a:ea typeface="Calibri" panose="020F0502020204030204" pitchFamily="34" charset="0"/>
                                <a:cs typeface="Times New Roman" panose="02020603050405020304" pitchFamily="18" charset="0"/>
                              </a:rPr>
                              <m:t>𝒙𝒚</m:t>
                            </m:r>
                          </m:sub>
                        </m:sSub>
                      </m:oMath>
                    </m:oMathPara>
                  </a14:m>
                  <a:endParaRPr lang="en-DE" sz="1200" b="1"/>
                </a:p>
              </p:txBody>
            </p:sp>
          </mc:Choice>
          <mc:Fallback>
            <p:sp>
              <p:nvSpPr>
                <p:cNvPr id="119" name="TextBox 118">
                  <a:extLst>
                    <a:ext uri="{FF2B5EF4-FFF2-40B4-BE49-F238E27FC236}">
                      <a16:creationId xmlns:a16="http://schemas.microsoft.com/office/drawing/2014/main" id="{497E1F9F-0FB1-416E-A0A9-B5346D34D68E}"/>
                    </a:ext>
                  </a:extLst>
                </p:cNvPr>
                <p:cNvSpPr txBox="1">
                  <a:spLocks noRot="1" noChangeAspect="1" noMove="1" noResize="1" noEditPoints="1" noAdjustHandles="1" noChangeArrowheads="1" noChangeShapeType="1" noTextEdit="1"/>
                </p:cNvSpPr>
                <p:nvPr/>
              </p:nvSpPr>
              <p:spPr>
                <a:xfrm>
                  <a:off x="8738494" y="5103629"/>
                  <a:ext cx="306211" cy="293991"/>
                </a:xfrm>
                <a:prstGeom prst="rect">
                  <a:avLst/>
                </a:prstGeom>
                <a:blipFill>
                  <a:blip r:embed="rId13"/>
                  <a:stretch>
                    <a:fillRect r="-18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20" name="TextBox 119">
                  <a:extLst>
                    <a:ext uri="{FF2B5EF4-FFF2-40B4-BE49-F238E27FC236}">
                      <a16:creationId xmlns:a16="http://schemas.microsoft.com/office/drawing/2014/main" id="{9E786426-BDDA-4EB1-B8B8-D6F333A9D5FF}"/>
                    </a:ext>
                  </a:extLst>
                </p:cNvPr>
                <p:cNvSpPr txBox="1"/>
                <p:nvPr/>
              </p:nvSpPr>
              <p:spPr>
                <a:xfrm>
                  <a:off x="8506468" y="4933465"/>
                  <a:ext cx="306211"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effectLst/>
                                <a:latin typeface="Cambria Math" panose="02040503050406030204" pitchFamily="18" charset="0"/>
                              </a:rPr>
                            </m:ctrlPr>
                          </m:sSubPr>
                          <m:e>
                            <m:r>
                              <a:rPr lang="en-DE" sz="12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200" b="1" i="1" smtClean="0">
                                <a:effectLst/>
                                <a:latin typeface="Cambria Math" panose="02040503050406030204" pitchFamily="18" charset="0"/>
                                <a:ea typeface="Calibri" panose="020F0502020204030204" pitchFamily="34" charset="0"/>
                                <a:cs typeface="Times New Roman" panose="02020603050405020304" pitchFamily="18" charset="0"/>
                              </a:rPr>
                              <m:t>𝒙𝒛</m:t>
                            </m:r>
                          </m:sub>
                        </m:sSub>
                      </m:oMath>
                    </m:oMathPara>
                  </a14:m>
                  <a:endParaRPr lang="en-DE" sz="1200" b="1"/>
                </a:p>
              </p:txBody>
            </p:sp>
          </mc:Choice>
          <mc:Fallback>
            <p:sp>
              <p:nvSpPr>
                <p:cNvPr id="120" name="TextBox 119">
                  <a:extLst>
                    <a:ext uri="{FF2B5EF4-FFF2-40B4-BE49-F238E27FC236}">
                      <a16:creationId xmlns:a16="http://schemas.microsoft.com/office/drawing/2014/main" id="{9E786426-BDDA-4EB1-B8B8-D6F333A9D5FF}"/>
                    </a:ext>
                  </a:extLst>
                </p:cNvPr>
                <p:cNvSpPr txBox="1">
                  <a:spLocks noRot="1" noChangeAspect="1" noMove="1" noResize="1" noEditPoints="1" noAdjustHandles="1" noChangeArrowheads="1" noChangeShapeType="1" noTextEdit="1"/>
                </p:cNvSpPr>
                <p:nvPr/>
              </p:nvSpPr>
              <p:spPr>
                <a:xfrm>
                  <a:off x="8506468" y="4933465"/>
                  <a:ext cx="306211" cy="276999"/>
                </a:xfrm>
                <a:prstGeom prst="rect">
                  <a:avLst/>
                </a:prstGeom>
                <a:blipFill>
                  <a:blip r:embed="rId14"/>
                  <a:stretch>
                    <a:fillRect r="-10000"/>
                  </a:stretch>
                </a:blipFill>
              </p:spPr>
              <p:txBody>
                <a:bodyPr/>
                <a:lstStyle/>
                <a:p>
                  <a:r>
                    <a:rPr lang="en-US">
                      <a:noFill/>
                    </a:rPr>
                    <a:t> </a:t>
                  </a:r>
                </a:p>
              </p:txBody>
            </p:sp>
          </mc:Fallback>
        </mc:AlternateContent>
      </p:grpSp>
      <p:grpSp>
        <p:nvGrpSpPr>
          <p:cNvPr id="124" name="Group 123">
            <a:extLst>
              <a:ext uri="{FF2B5EF4-FFF2-40B4-BE49-F238E27FC236}">
                <a16:creationId xmlns:a16="http://schemas.microsoft.com/office/drawing/2014/main" id="{EDCA4662-238C-4009-AECB-BDC526640C27}"/>
              </a:ext>
            </a:extLst>
          </p:cNvPr>
          <p:cNvGrpSpPr/>
          <p:nvPr/>
        </p:nvGrpSpPr>
        <p:grpSpPr>
          <a:xfrm>
            <a:off x="6862088" y="2651647"/>
            <a:ext cx="775267" cy="840894"/>
            <a:chOff x="7682529" y="5011318"/>
            <a:chExt cx="775267" cy="840894"/>
          </a:xfrm>
        </p:grpSpPr>
        <p:grpSp>
          <p:nvGrpSpPr>
            <p:cNvPr id="125" name="Group 124">
              <a:extLst>
                <a:ext uri="{FF2B5EF4-FFF2-40B4-BE49-F238E27FC236}">
                  <a16:creationId xmlns:a16="http://schemas.microsoft.com/office/drawing/2014/main" id="{681460D3-35E3-4A0E-B73A-168614A0EB9E}"/>
                </a:ext>
              </a:extLst>
            </p:cNvPr>
            <p:cNvGrpSpPr/>
            <p:nvPr/>
          </p:nvGrpSpPr>
          <p:grpSpPr>
            <a:xfrm>
              <a:off x="7919625" y="5277111"/>
              <a:ext cx="345001" cy="375607"/>
              <a:chOff x="5463614" y="3927945"/>
              <a:chExt cx="583619" cy="635394"/>
            </a:xfrm>
          </p:grpSpPr>
          <p:cxnSp>
            <p:nvCxnSpPr>
              <p:cNvPr id="129" name="Straight Arrow Connector 128">
                <a:extLst>
                  <a:ext uri="{FF2B5EF4-FFF2-40B4-BE49-F238E27FC236}">
                    <a16:creationId xmlns:a16="http://schemas.microsoft.com/office/drawing/2014/main" id="{6503F996-5957-4C07-9B3F-DE557B42F911}"/>
                  </a:ext>
                </a:extLst>
              </p:cNvPr>
              <p:cNvCxnSpPr>
                <a:cxnSpLocks/>
              </p:cNvCxnSpPr>
              <p:nvPr/>
            </p:nvCxnSpPr>
            <p:spPr>
              <a:xfrm flipV="1">
                <a:off x="5707783" y="3927945"/>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129">
                <a:extLst>
                  <a:ext uri="{FF2B5EF4-FFF2-40B4-BE49-F238E27FC236}">
                    <a16:creationId xmlns:a16="http://schemas.microsoft.com/office/drawing/2014/main" id="{90FDB100-A152-4347-B88D-E6513E18AE77}"/>
                  </a:ext>
                </a:extLst>
              </p:cNvPr>
              <p:cNvCxnSpPr>
                <a:cxnSpLocks/>
              </p:cNvCxnSpPr>
              <p:nvPr/>
            </p:nvCxnSpPr>
            <p:spPr>
              <a:xfrm rot="10800000" flipV="1">
                <a:off x="5463614" y="4344677"/>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1" name="Straight Arrow Connector 130">
                <a:extLst>
                  <a:ext uri="{FF2B5EF4-FFF2-40B4-BE49-F238E27FC236}">
                    <a16:creationId xmlns:a16="http://schemas.microsoft.com/office/drawing/2014/main" id="{1C26A7C7-16BD-487D-90C1-C0E7488AEDE9}"/>
                  </a:ext>
                </a:extLst>
              </p:cNvPr>
              <p:cNvCxnSpPr>
                <a:cxnSpLocks/>
              </p:cNvCxnSpPr>
              <p:nvPr/>
            </p:nvCxnSpPr>
            <p:spPr>
              <a:xfrm rot="10800000" flipH="1" flipV="1">
                <a:off x="5701553" y="4353750"/>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126" name="TextBox 125">
                  <a:extLst>
                    <a:ext uri="{FF2B5EF4-FFF2-40B4-BE49-F238E27FC236}">
                      <a16:creationId xmlns:a16="http://schemas.microsoft.com/office/drawing/2014/main" id="{5A7176B7-1507-4DF3-98E0-4D1A46B259BF}"/>
                    </a:ext>
                  </a:extLst>
                </p:cNvPr>
                <p:cNvSpPr txBox="1"/>
                <p:nvPr/>
              </p:nvSpPr>
              <p:spPr>
                <a:xfrm>
                  <a:off x="7682529" y="5558221"/>
                  <a:ext cx="306211" cy="293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effectLst/>
                                <a:latin typeface="Cambria Math" panose="02040503050406030204" pitchFamily="18" charset="0"/>
                              </a:rPr>
                            </m:ctrlPr>
                          </m:sSubPr>
                          <m:e>
                            <m:r>
                              <a:rPr lang="en-DE" sz="12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200" b="1" i="1" smtClean="0">
                                <a:effectLst/>
                                <a:latin typeface="Cambria Math" panose="02040503050406030204" pitchFamily="18" charset="0"/>
                                <a:ea typeface="Calibri" panose="020F0502020204030204" pitchFamily="34" charset="0"/>
                                <a:cs typeface="Times New Roman" panose="02020603050405020304" pitchFamily="18" charset="0"/>
                              </a:rPr>
                              <m:t>𝒚𝒚</m:t>
                            </m:r>
                          </m:sub>
                        </m:sSub>
                      </m:oMath>
                    </m:oMathPara>
                  </a14:m>
                  <a:endParaRPr lang="en-DE" sz="1200" b="1"/>
                </a:p>
              </p:txBody>
            </p:sp>
          </mc:Choice>
          <mc:Fallback>
            <p:sp>
              <p:nvSpPr>
                <p:cNvPr id="126" name="TextBox 125">
                  <a:extLst>
                    <a:ext uri="{FF2B5EF4-FFF2-40B4-BE49-F238E27FC236}">
                      <a16:creationId xmlns:a16="http://schemas.microsoft.com/office/drawing/2014/main" id="{5A7176B7-1507-4DF3-98E0-4D1A46B259BF}"/>
                    </a:ext>
                  </a:extLst>
                </p:cNvPr>
                <p:cNvSpPr txBox="1">
                  <a:spLocks noRot="1" noChangeAspect="1" noMove="1" noResize="1" noEditPoints="1" noAdjustHandles="1" noChangeArrowheads="1" noChangeShapeType="1" noTextEdit="1"/>
                </p:cNvSpPr>
                <p:nvPr/>
              </p:nvSpPr>
              <p:spPr>
                <a:xfrm>
                  <a:off x="7682529" y="5558221"/>
                  <a:ext cx="306211" cy="293991"/>
                </a:xfrm>
                <a:prstGeom prst="rect">
                  <a:avLst/>
                </a:prstGeom>
                <a:blipFill>
                  <a:blip r:embed="rId15"/>
                  <a:stretch>
                    <a:fillRect r="-20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27" name="TextBox 126">
                  <a:extLst>
                    <a:ext uri="{FF2B5EF4-FFF2-40B4-BE49-F238E27FC236}">
                      <a16:creationId xmlns:a16="http://schemas.microsoft.com/office/drawing/2014/main" id="{338FE465-3208-4C0F-A408-870338D03A17}"/>
                    </a:ext>
                  </a:extLst>
                </p:cNvPr>
                <p:cNvSpPr txBox="1"/>
                <p:nvPr/>
              </p:nvSpPr>
              <p:spPr>
                <a:xfrm>
                  <a:off x="8151585" y="5490507"/>
                  <a:ext cx="306211" cy="293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effectLst/>
                                <a:latin typeface="Cambria Math" panose="02040503050406030204" pitchFamily="18" charset="0"/>
                              </a:rPr>
                            </m:ctrlPr>
                          </m:sSubPr>
                          <m:e>
                            <m:r>
                              <a:rPr lang="en-DE" sz="12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200" b="1" i="1" smtClean="0">
                                <a:effectLst/>
                                <a:latin typeface="Cambria Math" panose="02040503050406030204" pitchFamily="18" charset="0"/>
                                <a:ea typeface="Calibri" panose="020F0502020204030204" pitchFamily="34" charset="0"/>
                                <a:cs typeface="Times New Roman" panose="02020603050405020304" pitchFamily="18" charset="0"/>
                              </a:rPr>
                              <m:t>𝒚𝒙</m:t>
                            </m:r>
                          </m:sub>
                        </m:sSub>
                      </m:oMath>
                    </m:oMathPara>
                  </a14:m>
                  <a:endParaRPr lang="en-DE" sz="1200" b="1"/>
                </a:p>
              </p:txBody>
            </p:sp>
          </mc:Choice>
          <mc:Fallback>
            <p:sp>
              <p:nvSpPr>
                <p:cNvPr id="127" name="TextBox 126">
                  <a:extLst>
                    <a:ext uri="{FF2B5EF4-FFF2-40B4-BE49-F238E27FC236}">
                      <a16:creationId xmlns:a16="http://schemas.microsoft.com/office/drawing/2014/main" id="{338FE465-3208-4C0F-A408-870338D03A17}"/>
                    </a:ext>
                  </a:extLst>
                </p:cNvPr>
                <p:cNvSpPr txBox="1">
                  <a:spLocks noRot="1" noChangeAspect="1" noMove="1" noResize="1" noEditPoints="1" noAdjustHandles="1" noChangeArrowheads="1" noChangeShapeType="1" noTextEdit="1"/>
                </p:cNvSpPr>
                <p:nvPr/>
              </p:nvSpPr>
              <p:spPr>
                <a:xfrm>
                  <a:off x="8151585" y="5490507"/>
                  <a:ext cx="306211" cy="293991"/>
                </a:xfrm>
                <a:prstGeom prst="rect">
                  <a:avLst/>
                </a:prstGeom>
                <a:blipFill>
                  <a:blip r:embed="rId16"/>
                  <a:stretch>
                    <a:fillRect r="-18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28" name="TextBox 127">
                  <a:extLst>
                    <a:ext uri="{FF2B5EF4-FFF2-40B4-BE49-F238E27FC236}">
                      <a16:creationId xmlns:a16="http://schemas.microsoft.com/office/drawing/2014/main" id="{9B3B7F0E-07E4-4D5B-9AFE-561F5FAA6E8B}"/>
                    </a:ext>
                  </a:extLst>
                </p:cNvPr>
                <p:cNvSpPr txBox="1"/>
                <p:nvPr/>
              </p:nvSpPr>
              <p:spPr>
                <a:xfrm>
                  <a:off x="7899326" y="5011318"/>
                  <a:ext cx="306211" cy="293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effectLst/>
                                <a:latin typeface="Cambria Math" panose="02040503050406030204" pitchFamily="18" charset="0"/>
                              </a:rPr>
                            </m:ctrlPr>
                          </m:sSubPr>
                          <m:e>
                            <m:r>
                              <a:rPr lang="en-DE" sz="12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200" b="1" i="1" smtClean="0">
                                <a:effectLst/>
                                <a:latin typeface="Cambria Math" panose="02040503050406030204" pitchFamily="18" charset="0"/>
                                <a:ea typeface="Calibri" panose="020F0502020204030204" pitchFamily="34" charset="0"/>
                                <a:cs typeface="Times New Roman" panose="02020603050405020304" pitchFamily="18" charset="0"/>
                              </a:rPr>
                              <m:t>𝒚𝒛</m:t>
                            </m:r>
                          </m:sub>
                        </m:sSub>
                      </m:oMath>
                    </m:oMathPara>
                  </a14:m>
                  <a:endParaRPr lang="en-DE" sz="1200" b="1"/>
                </a:p>
              </p:txBody>
            </p:sp>
          </mc:Choice>
          <mc:Fallback>
            <p:sp>
              <p:nvSpPr>
                <p:cNvPr id="128" name="TextBox 127">
                  <a:extLst>
                    <a:ext uri="{FF2B5EF4-FFF2-40B4-BE49-F238E27FC236}">
                      <a16:creationId xmlns:a16="http://schemas.microsoft.com/office/drawing/2014/main" id="{9B3B7F0E-07E4-4D5B-9AFE-561F5FAA6E8B}"/>
                    </a:ext>
                  </a:extLst>
                </p:cNvPr>
                <p:cNvSpPr txBox="1">
                  <a:spLocks noRot="1" noChangeAspect="1" noMove="1" noResize="1" noEditPoints="1" noAdjustHandles="1" noChangeArrowheads="1" noChangeShapeType="1" noTextEdit="1"/>
                </p:cNvSpPr>
                <p:nvPr/>
              </p:nvSpPr>
              <p:spPr>
                <a:xfrm>
                  <a:off x="7899326" y="5011318"/>
                  <a:ext cx="306211" cy="293991"/>
                </a:xfrm>
                <a:prstGeom prst="rect">
                  <a:avLst/>
                </a:prstGeom>
                <a:blipFill>
                  <a:blip r:embed="rId17"/>
                  <a:stretch>
                    <a:fillRect r="-16000"/>
                  </a:stretch>
                </a:blipFill>
              </p:spPr>
              <p:txBody>
                <a:bodyPr/>
                <a:lstStyle/>
                <a:p>
                  <a:r>
                    <a:rPr lang="en-US">
                      <a:noFill/>
                    </a:rPr>
                    <a:t> </a:t>
                  </a:r>
                </a:p>
              </p:txBody>
            </p:sp>
          </mc:Fallback>
        </mc:AlternateContent>
      </p:grpSp>
      <p:grpSp>
        <p:nvGrpSpPr>
          <p:cNvPr id="132" name="Group 131">
            <a:extLst>
              <a:ext uri="{FF2B5EF4-FFF2-40B4-BE49-F238E27FC236}">
                <a16:creationId xmlns:a16="http://schemas.microsoft.com/office/drawing/2014/main" id="{10FD7A51-73A9-4515-8173-2910A7AB29DF}"/>
              </a:ext>
            </a:extLst>
          </p:cNvPr>
          <p:cNvGrpSpPr/>
          <p:nvPr/>
        </p:nvGrpSpPr>
        <p:grpSpPr>
          <a:xfrm>
            <a:off x="7187158" y="1980996"/>
            <a:ext cx="708010" cy="675041"/>
            <a:chOff x="7932148" y="4304802"/>
            <a:chExt cx="708010" cy="675041"/>
          </a:xfrm>
        </p:grpSpPr>
        <p:grpSp>
          <p:nvGrpSpPr>
            <p:cNvPr id="133" name="Group 132">
              <a:extLst>
                <a:ext uri="{FF2B5EF4-FFF2-40B4-BE49-F238E27FC236}">
                  <a16:creationId xmlns:a16="http://schemas.microsoft.com/office/drawing/2014/main" id="{4C080463-763E-4D82-B769-6CE8F89FAA4F}"/>
                </a:ext>
              </a:extLst>
            </p:cNvPr>
            <p:cNvGrpSpPr/>
            <p:nvPr/>
          </p:nvGrpSpPr>
          <p:grpSpPr>
            <a:xfrm>
              <a:off x="8186227" y="4530938"/>
              <a:ext cx="204346" cy="320186"/>
              <a:chOff x="5527251" y="3749463"/>
              <a:chExt cx="345680" cy="541640"/>
            </a:xfrm>
          </p:grpSpPr>
          <p:cxnSp>
            <p:nvCxnSpPr>
              <p:cNvPr id="137" name="Straight Arrow Connector 136">
                <a:extLst>
                  <a:ext uri="{FF2B5EF4-FFF2-40B4-BE49-F238E27FC236}">
                    <a16:creationId xmlns:a16="http://schemas.microsoft.com/office/drawing/2014/main" id="{6F940594-447E-4731-9590-7470B2CCFEAA}"/>
                  </a:ext>
                </a:extLst>
              </p:cNvPr>
              <p:cNvCxnSpPr>
                <a:cxnSpLocks/>
              </p:cNvCxnSpPr>
              <p:nvPr/>
            </p:nvCxnSpPr>
            <p:spPr>
              <a:xfrm flipV="1">
                <a:off x="5533481" y="3749463"/>
                <a:ext cx="0" cy="4373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a16="http://schemas.microsoft.com/office/drawing/2014/main" id="{8182B5BD-6983-498F-A5BB-1DD7D64F76E4}"/>
                  </a:ext>
                </a:extLst>
              </p:cNvPr>
              <p:cNvCxnSpPr>
                <a:cxnSpLocks/>
              </p:cNvCxnSpPr>
              <p:nvPr/>
            </p:nvCxnSpPr>
            <p:spPr>
              <a:xfrm flipV="1">
                <a:off x="5533481" y="3961169"/>
                <a:ext cx="251428" cy="21866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DABA5CFD-7E24-4794-B583-296049DAC2EE}"/>
                  </a:ext>
                </a:extLst>
              </p:cNvPr>
              <p:cNvCxnSpPr>
                <a:cxnSpLocks/>
              </p:cNvCxnSpPr>
              <p:nvPr/>
            </p:nvCxnSpPr>
            <p:spPr>
              <a:xfrm rot="10800000" flipH="1" flipV="1">
                <a:off x="5527251" y="4181772"/>
                <a:ext cx="345680" cy="10933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134" name="TextBox 133">
                  <a:extLst>
                    <a:ext uri="{FF2B5EF4-FFF2-40B4-BE49-F238E27FC236}">
                      <a16:creationId xmlns:a16="http://schemas.microsoft.com/office/drawing/2014/main" id="{08DCF4FF-B50B-47E3-9ED9-D996D0CE51E7}"/>
                    </a:ext>
                  </a:extLst>
                </p:cNvPr>
                <p:cNvSpPr txBox="1"/>
                <p:nvPr/>
              </p:nvSpPr>
              <p:spPr>
                <a:xfrm>
                  <a:off x="7932148" y="4304802"/>
                  <a:ext cx="306211"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effectLst/>
                                <a:latin typeface="Cambria Math" panose="02040503050406030204" pitchFamily="18" charset="0"/>
                              </a:rPr>
                            </m:ctrlPr>
                          </m:sSubPr>
                          <m:e>
                            <m:r>
                              <a:rPr lang="en-DE" sz="12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200" b="1" i="1" smtClean="0">
                                <a:effectLst/>
                                <a:latin typeface="Cambria Math" panose="02040503050406030204" pitchFamily="18" charset="0"/>
                                <a:ea typeface="Calibri" panose="020F0502020204030204" pitchFamily="34" charset="0"/>
                                <a:cs typeface="Times New Roman" panose="02020603050405020304" pitchFamily="18" charset="0"/>
                              </a:rPr>
                              <m:t>𝒛𝒛</m:t>
                            </m:r>
                          </m:sub>
                        </m:sSub>
                      </m:oMath>
                    </m:oMathPara>
                  </a14:m>
                  <a:endParaRPr lang="en-DE" sz="1200" b="1"/>
                </a:p>
              </p:txBody>
            </p:sp>
          </mc:Choice>
          <mc:Fallback>
            <p:sp>
              <p:nvSpPr>
                <p:cNvPr id="134" name="TextBox 133">
                  <a:extLst>
                    <a:ext uri="{FF2B5EF4-FFF2-40B4-BE49-F238E27FC236}">
                      <a16:creationId xmlns:a16="http://schemas.microsoft.com/office/drawing/2014/main" id="{08DCF4FF-B50B-47E3-9ED9-D996D0CE51E7}"/>
                    </a:ext>
                  </a:extLst>
                </p:cNvPr>
                <p:cNvSpPr txBox="1">
                  <a:spLocks noRot="1" noChangeAspect="1" noMove="1" noResize="1" noEditPoints="1" noAdjustHandles="1" noChangeArrowheads="1" noChangeShapeType="1" noTextEdit="1"/>
                </p:cNvSpPr>
                <p:nvPr/>
              </p:nvSpPr>
              <p:spPr>
                <a:xfrm>
                  <a:off x="7932148" y="4304802"/>
                  <a:ext cx="306211" cy="276999"/>
                </a:xfrm>
                <a:prstGeom prst="rect">
                  <a:avLst/>
                </a:prstGeom>
                <a:blipFill>
                  <a:blip r:embed="rId18"/>
                  <a:stretch>
                    <a:fillRect r="-8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35" name="TextBox 134">
                  <a:extLst>
                    <a:ext uri="{FF2B5EF4-FFF2-40B4-BE49-F238E27FC236}">
                      <a16:creationId xmlns:a16="http://schemas.microsoft.com/office/drawing/2014/main" id="{8EFA0CC9-BB75-4B59-A6E5-27D25F797683}"/>
                    </a:ext>
                  </a:extLst>
                </p:cNvPr>
                <p:cNvSpPr txBox="1"/>
                <p:nvPr/>
              </p:nvSpPr>
              <p:spPr>
                <a:xfrm>
                  <a:off x="8333947" y="4702844"/>
                  <a:ext cx="306211"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effectLst/>
                                <a:latin typeface="Cambria Math" panose="02040503050406030204" pitchFamily="18" charset="0"/>
                              </a:rPr>
                            </m:ctrlPr>
                          </m:sSubPr>
                          <m:e>
                            <m:r>
                              <a:rPr lang="en-DE" sz="12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200" b="1" i="1" smtClean="0">
                                <a:effectLst/>
                                <a:latin typeface="Cambria Math" panose="02040503050406030204" pitchFamily="18" charset="0"/>
                                <a:ea typeface="Calibri" panose="020F0502020204030204" pitchFamily="34" charset="0"/>
                                <a:cs typeface="Times New Roman" panose="02020603050405020304" pitchFamily="18" charset="0"/>
                              </a:rPr>
                              <m:t>𝒛𝒙</m:t>
                            </m:r>
                          </m:sub>
                        </m:sSub>
                      </m:oMath>
                    </m:oMathPara>
                  </a14:m>
                  <a:endParaRPr lang="en-DE" sz="1200" b="1"/>
                </a:p>
              </p:txBody>
            </p:sp>
          </mc:Choice>
          <mc:Fallback>
            <p:sp>
              <p:nvSpPr>
                <p:cNvPr id="135" name="TextBox 134">
                  <a:extLst>
                    <a:ext uri="{FF2B5EF4-FFF2-40B4-BE49-F238E27FC236}">
                      <a16:creationId xmlns:a16="http://schemas.microsoft.com/office/drawing/2014/main" id="{8EFA0CC9-BB75-4B59-A6E5-27D25F797683}"/>
                    </a:ext>
                  </a:extLst>
                </p:cNvPr>
                <p:cNvSpPr txBox="1">
                  <a:spLocks noRot="1" noChangeAspect="1" noMove="1" noResize="1" noEditPoints="1" noAdjustHandles="1" noChangeArrowheads="1" noChangeShapeType="1" noTextEdit="1"/>
                </p:cNvSpPr>
                <p:nvPr/>
              </p:nvSpPr>
              <p:spPr>
                <a:xfrm>
                  <a:off x="8333947" y="4702844"/>
                  <a:ext cx="306211" cy="276999"/>
                </a:xfrm>
                <a:prstGeom prst="rect">
                  <a:avLst/>
                </a:prstGeom>
                <a:blipFill>
                  <a:blip r:embed="rId19"/>
                  <a:stretch>
                    <a:fillRect r="-10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36" name="TextBox 135">
                  <a:extLst>
                    <a:ext uri="{FF2B5EF4-FFF2-40B4-BE49-F238E27FC236}">
                      <a16:creationId xmlns:a16="http://schemas.microsoft.com/office/drawing/2014/main" id="{0389456A-61C6-4289-89F9-55D03EC076FF}"/>
                    </a:ext>
                  </a:extLst>
                </p:cNvPr>
                <p:cNvSpPr txBox="1"/>
                <p:nvPr/>
              </p:nvSpPr>
              <p:spPr>
                <a:xfrm>
                  <a:off x="8268318" y="4419119"/>
                  <a:ext cx="306211" cy="29399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DE" sz="1200" b="1" i="1" smtClean="0">
                                <a:effectLst/>
                                <a:latin typeface="Cambria Math" panose="02040503050406030204" pitchFamily="18" charset="0"/>
                              </a:rPr>
                            </m:ctrlPr>
                          </m:sSubPr>
                          <m:e>
                            <m:r>
                              <a:rPr lang="en-DE" sz="1200" b="1" i="1">
                                <a:effectLst/>
                                <a:latin typeface="Cambria Math" panose="02040503050406030204" pitchFamily="18" charset="0"/>
                                <a:ea typeface="Calibri" panose="020F0502020204030204" pitchFamily="34" charset="0"/>
                                <a:cs typeface="Times New Roman" panose="02020603050405020304" pitchFamily="18" charset="0"/>
                              </a:rPr>
                              <m:t>𝝈</m:t>
                            </m:r>
                          </m:e>
                          <m:sub>
                            <m:r>
                              <a:rPr lang="en-US" sz="1200" b="1" i="1" smtClean="0">
                                <a:effectLst/>
                                <a:latin typeface="Cambria Math" panose="02040503050406030204" pitchFamily="18" charset="0"/>
                                <a:ea typeface="Calibri" panose="020F0502020204030204" pitchFamily="34" charset="0"/>
                                <a:cs typeface="Times New Roman" panose="02020603050405020304" pitchFamily="18" charset="0"/>
                              </a:rPr>
                              <m:t>𝒛𝒚</m:t>
                            </m:r>
                          </m:sub>
                        </m:sSub>
                      </m:oMath>
                    </m:oMathPara>
                  </a14:m>
                  <a:endParaRPr lang="en-DE" sz="1200" b="1"/>
                </a:p>
              </p:txBody>
            </p:sp>
          </mc:Choice>
          <mc:Fallback>
            <p:sp>
              <p:nvSpPr>
                <p:cNvPr id="136" name="TextBox 135">
                  <a:extLst>
                    <a:ext uri="{FF2B5EF4-FFF2-40B4-BE49-F238E27FC236}">
                      <a16:creationId xmlns:a16="http://schemas.microsoft.com/office/drawing/2014/main" id="{0389456A-61C6-4289-89F9-55D03EC076FF}"/>
                    </a:ext>
                  </a:extLst>
                </p:cNvPr>
                <p:cNvSpPr txBox="1">
                  <a:spLocks noRot="1" noChangeAspect="1" noMove="1" noResize="1" noEditPoints="1" noAdjustHandles="1" noChangeArrowheads="1" noChangeShapeType="1" noTextEdit="1"/>
                </p:cNvSpPr>
                <p:nvPr/>
              </p:nvSpPr>
              <p:spPr>
                <a:xfrm>
                  <a:off x="8268318" y="4419119"/>
                  <a:ext cx="306211" cy="293991"/>
                </a:xfrm>
                <a:prstGeom prst="rect">
                  <a:avLst/>
                </a:prstGeom>
                <a:blipFill>
                  <a:blip r:embed="rId20"/>
                  <a:stretch>
                    <a:fillRect r="-16000"/>
                  </a:stretch>
                </a:blipFill>
              </p:spPr>
              <p:txBody>
                <a:bodyPr/>
                <a:lstStyle/>
                <a:p>
                  <a:r>
                    <a:rPr lang="en-US">
                      <a:noFill/>
                    </a:rPr>
                    <a:t> </a:t>
                  </a:r>
                </a:p>
              </p:txBody>
            </p:sp>
          </mc:Fallback>
        </mc:AlternateContent>
      </p:grpSp>
      <p:sp>
        <p:nvSpPr>
          <p:cNvPr id="2" name="Slide Number Placeholder 1">
            <a:extLst>
              <a:ext uri="{FF2B5EF4-FFF2-40B4-BE49-F238E27FC236}">
                <a16:creationId xmlns:a16="http://schemas.microsoft.com/office/drawing/2014/main" id="{36154F6A-6C6D-4C38-9606-807887A96369}"/>
              </a:ext>
            </a:extLst>
          </p:cNvPr>
          <p:cNvSpPr>
            <a:spLocks noGrp="1"/>
          </p:cNvSpPr>
          <p:nvPr>
            <p:ph type="sldNum" sz="quarter" idx="11"/>
          </p:nvPr>
        </p:nvSpPr>
        <p:spPr/>
        <p:txBody>
          <a:bodyPr/>
          <a:lstStyle/>
          <a:p>
            <a:fld id="{F0D23093-2AB0-F74C-B865-1A12A15B650E}" type="slidenum">
              <a:rPr lang="en-US" smtClean="0"/>
              <a:pPr/>
              <a:t>21</a:t>
            </a:fld>
            <a:endParaRPr lang="en-US"/>
          </a:p>
        </p:txBody>
      </p:sp>
      <p:grpSp>
        <p:nvGrpSpPr>
          <p:cNvPr id="140" name="Group 139">
            <a:extLst>
              <a:ext uri="{FF2B5EF4-FFF2-40B4-BE49-F238E27FC236}">
                <a16:creationId xmlns:a16="http://schemas.microsoft.com/office/drawing/2014/main" id="{74B2C54A-47F1-4A5A-B8AD-B5138FF169CE}"/>
              </a:ext>
            </a:extLst>
          </p:cNvPr>
          <p:cNvGrpSpPr/>
          <p:nvPr/>
        </p:nvGrpSpPr>
        <p:grpSpPr>
          <a:xfrm>
            <a:off x="10799399" y="33170"/>
            <a:ext cx="1566000" cy="1060329"/>
            <a:chOff x="8141302" y="3175132"/>
            <a:chExt cx="1566000" cy="1060329"/>
          </a:xfrm>
        </p:grpSpPr>
        <p:grpSp>
          <p:nvGrpSpPr>
            <p:cNvPr id="141" name="Group 140">
              <a:extLst>
                <a:ext uri="{FF2B5EF4-FFF2-40B4-BE49-F238E27FC236}">
                  <a16:creationId xmlns:a16="http://schemas.microsoft.com/office/drawing/2014/main" id="{FD269FBE-AA48-4BE3-8330-5C9E6AF64612}"/>
                </a:ext>
              </a:extLst>
            </p:cNvPr>
            <p:cNvGrpSpPr/>
            <p:nvPr/>
          </p:nvGrpSpPr>
          <p:grpSpPr>
            <a:xfrm>
              <a:off x="8141302" y="3191461"/>
              <a:ext cx="1566000" cy="1044000"/>
              <a:chOff x="4868352" y="3713461"/>
              <a:chExt cx="1566000" cy="1044000"/>
            </a:xfrm>
          </p:grpSpPr>
          <p:graphicFrame>
            <p:nvGraphicFramePr>
              <p:cNvPr id="143" name="Diagram 142">
                <a:extLst>
                  <a:ext uri="{FF2B5EF4-FFF2-40B4-BE49-F238E27FC236}">
                    <a16:creationId xmlns:a16="http://schemas.microsoft.com/office/drawing/2014/main" id="{4D0B0A5C-15F9-498D-BF89-55FF8F906035}"/>
                  </a:ext>
                </a:extLst>
              </p:cNvPr>
              <p:cNvGraphicFramePr>
                <a:graphicFrameLocks noChangeAspect="1"/>
              </p:cNvGraphicFramePr>
              <p:nvPr>
                <p:extLst>
                  <p:ext uri="{D42A27DB-BD31-4B8C-83A1-F6EECF244321}">
                    <p14:modId xmlns:p14="http://schemas.microsoft.com/office/powerpoint/2010/main" val="2547189419"/>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21" r:lo="rId22" r:qs="rId23" r:cs="rId24"/>
              </a:graphicData>
            </a:graphic>
          </p:graphicFrame>
          <p:sp>
            <p:nvSpPr>
              <p:cNvPr id="144" name="TextBox 143">
                <a:extLst>
                  <a:ext uri="{FF2B5EF4-FFF2-40B4-BE49-F238E27FC236}">
                    <a16:creationId xmlns:a16="http://schemas.microsoft.com/office/drawing/2014/main" id="{E5A05BA0-BC6A-4516-AF70-30188CD21378}"/>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145" name="TextBox 144">
                <a:extLst>
                  <a:ext uri="{FF2B5EF4-FFF2-40B4-BE49-F238E27FC236}">
                    <a16:creationId xmlns:a16="http://schemas.microsoft.com/office/drawing/2014/main" id="{4A7D9645-B709-43F9-BECC-37F054E6CBFF}"/>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146" name="TextBox 145">
                <a:extLst>
                  <a:ext uri="{FF2B5EF4-FFF2-40B4-BE49-F238E27FC236}">
                    <a16:creationId xmlns:a16="http://schemas.microsoft.com/office/drawing/2014/main" id="{7D6A93B6-22FB-4F04-A034-872DB6F6A806}"/>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147" name="TextBox 146">
                <a:extLst>
                  <a:ext uri="{FF2B5EF4-FFF2-40B4-BE49-F238E27FC236}">
                    <a16:creationId xmlns:a16="http://schemas.microsoft.com/office/drawing/2014/main" id="{F1419202-39B8-4BB8-976C-5551D41D700C}"/>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148" name="TextBox 147">
                <a:extLst>
                  <a:ext uri="{FF2B5EF4-FFF2-40B4-BE49-F238E27FC236}">
                    <a16:creationId xmlns:a16="http://schemas.microsoft.com/office/drawing/2014/main" id="{2B9CA22D-B325-4837-B09E-B4D0040D6FF5}"/>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142" name="Partial Circle 141">
              <a:extLst>
                <a:ext uri="{FF2B5EF4-FFF2-40B4-BE49-F238E27FC236}">
                  <a16:creationId xmlns:a16="http://schemas.microsoft.com/office/drawing/2014/main" id="{17371598-9FFA-4BBB-B7ED-6DAC5D8C8F47}"/>
                </a:ext>
              </a:extLst>
            </p:cNvPr>
            <p:cNvSpPr>
              <a:spLocks noChangeAspect="1"/>
            </p:cNvSpPr>
            <p:nvPr/>
          </p:nvSpPr>
          <p:spPr>
            <a:xfrm>
              <a:off x="8420112" y="3175132"/>
              <a:ext cx="1044000" cy="1044000"/>
            </a:xfrm>
            <a:prstGeom prst="pie">
              <a:avLst>
                <a:gd name="adj1" fmla="val 7722804"/>
                <a:gd name="adj2" fmla="val 3410355"/>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253440000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2560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5" grpId="0"/>
      <p:bldP spid="26" grpId="0" animBg="1"/>
      <p:bldP spid="27" grpId="0" animBg="1"/>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026"/>
          <p:cNvSpPr>
            <a:spLocks noGrp="1" noChangeArrowheads="1"/>
          </p:cNvSpPr>
          <p:nvPr>
            <p:ph type="title"/>
          </p:nvPr>
        </p:nvSpPr>
        <p:spPr>
          <a:ln w="9525"/>
        </p:spPr>
        <p:txBody>
          <a:bodyPr/>
          <a:lstStyle/>
          <a:p>
            <a:pPr>
              <a:spcBef>
                <a:spcPct val="50000"/>
              </a:spcBef>
              <a:spcAft>
                <a:spcPct val="20000"/>
              </a:spcAft>
              <a:buClr>
                <a:srgbClr val="FFB71B"/>
              </a:buClr>
              <a:buSzPct val="100000"/>
            </a:pPr>
            <a:r>
              <a:rPr lang="en-GB" sz="3200">
                <a:latin typeface="+mn-lt"/>
              </a:rPr>
              <a:t>Introducing the Safety Factor</a:t>
            </a:r>
          </a:p>
        </p:txBody>
      </p:sp>
      <p:sp>
        <p:nvSpPr>
          <p:cNvPr id="25604" name="Rectangle 4"/>
          <p:cNvSpPr>
            <a:spLocks noChangeArrowheads="1"/>
          </p:cNvSpPr>
          <p:nvPr/>
        </p:nvSpPr>
        <p:spPr bwMode="auto">
          <a:xfrm>
            <a:off x="3468688" y="4883150"/>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spcAft>
                <a:spcPct val="20000"/>
              </a:spcAft>
              <a:buClr>
                <a:srgbClr val="009B9B"/>
              </a:buClr>
              <a:buSzPct val="80000"/>
              <a:buFont typeface="Wingdings" panose="05000000000000000000" pitchFamily="2" charset="2"/>
              <a:buNone/>
            </a:pPr>
            <a:endParaRPr lang="en-GB"/>
          </a:p>
        </p:txBody>
      </p:sp>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01E904E7-B129-4571-B4FD-3A12DA6608C9}"/>
                  </a:ext>
                </a:extLst>
              </p:cNvPr>
              <p:cNvSpPr txBox="1"/>
              <p:nvPr/>
            </p:nvSpPr>
            <p:spPr>
              <a:xfrm>
                <a:off x="531091" y="1077515"/>
                <a:ext cx="11129817" cy="1222258"/>
              </a:xfrm>
              <a:prstGeom prst="rect">
                <a:avLst/>
              </a:prstGeom>
              <a:noFill/>
            </p:spPr>
            <p:txBody>
              <a:bodyPr wrap="square" rtlCol="0">
                <a:spAutoFit/>
              </a:bodyPr>
              <a:lstStyle/>
              <a:p>
                <a:pPr algn="just"/>
                <a:r>
                  <a:rPr lang="en-GB"/>
                  <a:t>The </a:t>
                </a:r>
                <a:r>
                  <a:rPr lang="en-GB">
                    <a:solidFill>
                      <a:schemeClr val="accent1"/>
                    </a:solidFill>
                  </a:rPr>
                  <a:t>safety factor (SF)</a:t>
                </a:r>
                <a:r>
                  <a:rPr lang="en-GB"/>
                  <a:t> is a measure of </a:t>
                </a:r>
                <a:r>
                  <a:rPr lang="en-GB">
                    <a:solidFill>
                      <a:schemeClr val="accent1"/>
                    </a:solidFill>
                  </a:rPr>
                  <a:t>reliability of a design</a:t>
                </a:r>
                <a:r>
                  <a:rPr lang="en-GB"/>
                  <a:t>. It is the ratio between a </a:t>
                </a:r>
                <a:r>
                  <a:rPr lang="en-GB">
                    <a:solidFill>
                      <a:schemeClr val="accent1"/>
                    </a:solidFill>
                  </a:rPr>
                  <a:t>structure’s strength </a:t>
                </a:r>
                <a:r>
                  <a:rPr lang="en-GB"/>
                  <a:t>(usually characterised as yield strength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𝜎</m:t>
                        </m:r>
                      </m:e>
                      <m:sub>
                        <m:r>
                          <a:rPr lang="en-US" i="1">
                            <a:latin typeface="Cambria Math" panose="02040503050406030204" pitchFamily="18" charset="0"/>
                          </a:rPr>
                          <m:t>𝑦</m:t>
                        </m:r>
                      </m:sub>
                    </m:sSub>
                  </m:oMath>
                </a14:m>
                <a:r>
                  <a:rPr lang="en-GB"/>
                  <a:t>) and the maximum stress found in the part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ea typeface="Cambria Math" panose="02040503050406030204" pitchFamily="18" charset="0"/>
                          </a:rPr>
                          <m:t>𝜎</m:t>
                        </m:r>
                      </m:e>
                      <m:sub>
                        <m:r>
                          <a:rPr lang="en-GB" i="1">
                            <a:latin typeface="Cambria Math" panose="02040503050406030204" pitchFamily="18" charset="0"/>
                            <a:ea typeface="Cambria Math" panose="02040503050406030204" pitchFamily="18" charset="0"/>
                          </a:rPr>
                          <m:t>𝑚𝑎𝑥</m:t>
                        </m:r>
                      </m:sub>
                    </m:sSub>
                  </m:oMath>
                </a14:m>
                <a:r>
                  <a:rPr lang="en-GB"/>
                  <a:t>):</a:t>
                </a:r>
              </a:p>
              <a:p>
                <a:pPr algn="just"/>
                <a:endParaRPr lang="en-GB"/>
              </a:p>
              <a:p>
                <a:pPr algn="just"/>
                <a:endParaRPr lang="en-GB"/>
              </a:p>
            </p:txBody>
          </p:sp>
        </mc:Choice>
        <mc:Fallback>
          <p:sp>
            <p:nvSpPr>
              <p:cNvPr id="4" name="TextBox 3">
                <a:extLst>
                  <a:ext uri="{FF2B5EF4-FFF2-40B4-BE49-F238E27FC236}">
                    <a16:creationId xmlns:a16="http://schemas.microsoft.com/office/drawing/2014/main" id="{01E904E7-B129-4571-B4FD-3A12DA6608C9}"/>
                  </a:ext>
                </a:extLst>
              </p:cNvPr>
              <p:cNvSpPr txBox="1">
                <a:spLocks noRot="1" noChangeAspect="1" noMove="1" noResize="1" noEditPoints="1" noAdjustHandles="1" noChangeArrowheads="1" noChangeShapeType="1" noTextEdit="1"/>
              </p:cNvSpPr>
              <p:nvPr/>
            </p:nvSpPr>
            <p:spPr>
              <a:xfrm>
                <a:off x="531091" y="1077515"/>
                <a:ext cx="11129817" cy="1222258"/>
              </a:xfrm>
              <a:prstGeom prst="rect">
                <a:avLst/>
              </a:prstGeom>
              <a:blipFill>
                <a:blip r:embed="rId3"/>
                <a:stretch>
                  <a:fillRect l="-438" t="-3000" r="-493"/>
                </a:stretch>
              </a:blipFill>
            </p:spPr>
            <p:txBody>
              <a:bodyPr/>
              <a:lstStyle/>
              <a:p>
                <a:r>
                  <a:rPr lang="en-US">
                    <a:noFill/>
                  </a:rPr>
                  <a:t> </a:t>
                </a:r>
              </a:p>
            </p:txBody>
          </p:sp>
        </mc:Fallback>
      </mc:AlternateContent>
      <p:sp>
        <p:nvSpPr>
          <p:cNvPr id="7" name="TextBox 6">
            <a:extLst>
              <a:ext uri="{FF2B5EF4-FFF2-40B4-BE49-F238E27FC236}">
                <a16:creationId xmlns:a16="http://schemas.microsoft.com/office/drawing/2014/main" id="{3E1977E5-2151-4031-9A6B-AAAD0836749A}"/>
              </a:ext>
            </a:extLst>
          </p:cNvPr>
          <p:cNvSpPr txBox="1"/>
          <p:nvPr/>
        </p:nvSpPr>
        <p:spPr>
          <a:xfrm>
            <a:off x="1603602" y="5824145"/>
            <a:ext cx="7929562" cy="477054"/>
          </a:xfrm>
          <a:prstGeom prst="rect">
            <a:avLst/>
          </a:prstGeom>
          <a:noFill/>
          <a:ln>
            <a:solidFill>
              <a:schemeClr val="tx1"/>
            </a:solidFill>
          </a:ln>
        </p:spPr>
        <p:txBody>
          <a:bodyPr wrap="square" bIns="0" rtlCol="0">
            <a:spAutoFit/>
          </a:bodyPr>
          <a:lstStyle/>
          <a:p>
            <a:pPr marL="342900" indent="-342900">
              <a:buFont typeface="+mj-lt"/>
              <a:buAutoNum type="arabicPeriod"/>
            </a:pPr>
            <a:r>
              <a:rPr lang="en-US" sz="1400">
                <a:solidFill>
                  <a:schemeClr val="tx2"/>
                </a:solidFill>
              </a:rPr>
              <a:t>Is the SF of an automotive part identical to that of a toy?</a:t>
            </a:r>
          </a:p>
          <a:p>
            <a:pPr marL="342900" indent="-342900">
              <a:buFont typeface="+mj-lt"/>
              <a:buAutoNum type="arabicPeriod"/>
            </a:pPr>
            <a:r>
              <a:rPr lang="en-US" sz="1400">
                <a:solidFill>
                  <a:schemeClr val="tx2"/>
                </a:solidFill>
              </a:rPr>
              <a:t>Would you design an aircraft and a spacecraft with the same SF? Explain why or why not.</a:t>
            </a:r>
          </a:p>
        </p:txBody>
      </p:sp>
      <p:pic>
        <p:nvPicPr>
          <p:cNvPr id="6" name="Graphic 5" descr="Playbook with solid fill">
            <a:extLst>
              <a:ext uri="{FF2B5EF4-FFF2-40B4-BE49-F238E27FC236}">
                <a16:creationId xmlns:a16="http://schemas.microsoft.com/office/drawing/2014/main" id="{D1537C17-5863-4AB4-8C26-CFCD6C1E559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57164" y="5790596"/>
            <a:ext cx="576000" cy="559758"/>
          </a:xfrm>
          <a:prstGeom prst="rect">
            <a:avLst/>
          </a:prstGeom>
        </p:spPr>
      </p:pic>
      <p:pic>
        <p:nvPicPr>
          <p:cNvPr id="8" name="Picture 7">
            <a:extLst>
              <a:ext uri="{FF2B5EF4-FFF2-40B4-BE49-F238E27FC236}">
                <a16:creationId xmlns:a16="http://schemas.microsoft.com/office/drawing/2014/main" id="{05848F67-A5EF-41AA-ABE0-96068ECA2BCE}"/>
              </a:ext>
            </a:extLst>
          </p:cNvPr>
          <p:cNvPicPr>
            <a:picLocks noChangeAspect="1"/>
          </p:cNvPicPr>
          <p:nvPr/>
        </p:nvPicPr>
        <p:blipFill>
          <a:blip r:embed="rId6"/>
          <a:stretch>
            <a:fillRect/>
          </a:stretch>
        </p:blipFill>
        <p:spPr>
          <a:xfrm>
            <a:off x="768992" y="2111653"/>
            <a:ext cx="5487119" cy="3319152"/>
          </a:xfrm>
          <a:prstGeom prst="rect">
            <a:avLst/>
          </a:prstGeom>
        </p:spPr>
      </p:pic>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4DCAD4F8-0424-4C3E-B4DF-1B145D425B64}"/>
                  </a:ext>
                </a:extLst>
              </p:cNvPr>
              <p:cNvSpPr txBox="1"/>
              <p:nvPr/>
            </p:nvSpPr>
            <p:spPr>
              <a:xfrm>
                <a:off x="5624834" y="2445329"/>
                <a:ext cx="6096000" cy="619144"/>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𝑆𝐹</m:t>
                      </m:r>
                      <m:r>
                        <a:rPr lang="en-US" b="0" i="1" smtClean="0">
                          <a:latin typeface="Cambria Math" panose="02040503050406030204" pitchFamily="18" charset="0"/>
                        </a:rPr>
                        <m:t>=</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𝜎</m:t>
                              </m:r>
                            </m:e>
                            <m:sub>
                              <m:r>
                                <a:rPr lang="en-US" b="0" i="1" smtClean="0">
                                  <a:latin typeface="Cambria Math" panose="02040503050406030204" pitchFamily="18" charset="0"/>
                                </a:rPr>
                                <m:t>𝑦</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𝜎</m:t>
                              </m:r>
                            </m:e>
                            <m:sub>
                              <m:r>
                                <a:rPr lang="en-GB" b="0" i="1" smtClean="0">
                                  <a:latin typeface="Cambria Math" panose="02040503050406030204" pitchFamily="18" charset="0"/>
                                  <a:ea typeface="Cambria Math" panose="02040503050406030204" pitchFamily="18" charset="0"/>
                                </a:rPr>
                                <m:t>𝑚𝑎𝑥</m:t>
                              </m:r>
                            </m:sub>
                          </m:sSub>
                        </m:den>
                      </m:f>
                    </m:oMath>
                  </m:oMathPara>
                </a14:m>
                <a:endParaRPr lang="en-GB"/>
              </a:p>
            </p:txBody>
          </p:sp>
        </mc:Choice>
        <mc:Fallback>
          <p:sp>
            <p:nvSpPr>
              <p:cNvPr id="13" name="TextBox 12">
                <a:extLst>
                  <a:ext uri="{FF2B5EF4-FFF2-40B4-BE49-F238E27FC236}">
                    <a16:creationId xmlns:a16="http://schemas.microsoft.com/office/drawing/2014/main" id="{4DCAD4F8-0424-4C3E-B4DF-1B145D425B64}"/>
                  </a:ext>
                </a:extLst>
              </p:cNvPr>
              <p:cNvSpPr txBox="1">
                <a:spLocks noRot="1" noChangeAspect="1" noMove="1" noResize="1" noEditPoints="1" noAdjustHandles="1" noChangeArrowheads="1" noChangeShapeType="1" noTextEdit="1"/>
              </p:cNvSpPr>
              <p:nvPr/>
            </p:nvSpPr>
            <p:spPr>
              <a:xfrm>
                <a:off x="5624834" y="2445329"/>
                <a:ext cx="6096000" cy="619144"/>
              </a:xfrm>
              <a:prstGeom prst="rect">
                <a:avLst/>
              </a:prstGeom>
              <a:blipFill>
                <a:blip r:embed="rId7"/>
                <a:stretch>
                  <a:fillRect/>
                </a:stretch>
              </a:blipFill>
            </p:spPr>
            <p:txBody>
              <a:bodyPr/>
              <a:lstStyle/>
              <a:p>
                <a:r>
                  <a:rPr lang="en-US">
                    <a:noFill/>
                  </a:rPr>
                  <a:t> </a:t>
                </a:r>
              </a:p>
            </p:txBody>
          </p:sp>
        </mc:Fallback>
      </mc:AlternateContent>
      <p:pic>
        <p:nvPicPr>
          <p:cNvPr id="12" name="Picture 11">
            <a:extLst>
              <a:ext uri="{FF2B5EF4-FFF2-40B4-BE49-F238E27FC236}">
                <a16:creationId xmlns:a16="http://schemas.microsoft.com/office/drawing/2014/main" id="{912C2F8A-8DF3-4143-800C-877A911A6E5D}"/>
              </a:ext>
            </a:extLst>
          </p:cNvPr>
          <p:cNvPicPr>
            <a:picLocks noChangeAspect="1"/>
          </p:cNvPicPr>
          <p:nvPr/>
        </p:nvPicPr>
        <p:blipFill>
          <a:blip r:embed="rId8"/>
          <a:stretch>
            <a:fillRect/>
          </a:stretch>
        </p:blipFill>
        <p:spPr>
          <a:xfrm>
            <a:off x="5798911" y="5035788"/>
            <a:ext cx="457200" cy="381000"/>
          </a:xfrm>
          <a:prstGeom prst="rect">
            <a:avLst/>
          </a:prstGeom>
        </p:spPr>
      </p:pic>
      <p:sp>
        <p:nvSpPr>
          <p:cNvPr id="16" name="Rectangle 4">
            <a:extLst>
              <a:ext uri="{FF2B5EF4-FFF2-40B4-BE49-F238E27FC236}">
                <a16:creationId xmlns:a16="http://schemas.microsoft.com/office/drawing/2014/main" id="{B33DDD40-31BA-468D-A68C-906A6ADA45F4}"/>
              </a:ext>
            </a:extLst>
          </p:cNvPr>
          <p:cNvSpPr>
            <a:spLocks noChangeArrowheads="1"/>
          </p:cNvSpPr>
          <p:nvPr/>
        </p:nvSpPr>
        <p:spPr bwMode="auto">
          <a:xfrm>
            <a:off x="6456025" y="5764775"/>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spcAft>
                <a:spcPct val="20000"/>
              </a:spcAft>
              <a:buClr>
                <a:srgbClr val="009B9B"/>
              </a:buClr>
              <a:buSzPct val="80000"/>
              <a:buFont typeface="Wingdings" panose="05000000000000000000" pitchFamily="2" charset="2"/>
              <a:buNone/>
            </a:pPr>
            <a:endParaRPr lang="en-GB"/>
          </a:p>
        </p:txBody>
      </p:sp>
      <p:grpSp>
        <p:nvGrpSpPr>
          <p:cNvPr id="28" name="Group 27">
            <a:extLst>
              <a:ext uri="{FF2B5EF4-FFF2-40B4-BE49-F238E27FC236}">
                <a16:creationId xmlns:a16="http://schemas.microsoft.com/office/drawing/2014/main" id="{3E047317-6E38-4787-AC9B-537B778925A7}"/>
              </a:ext>
            </a:extLst>
          </p:cNvPr>
          <p:cNvGrpSpPr/>
          <p:nvPr/>
        </p:nvGrpSpPr>
        <p:grpSpPr>
          <a:xfrm>
            <a:off x="6911545" y="2415885"/>
            <a:ext cx="4003198" cy="3002364"/>
            <a:chOff x="3338169" y="1255141"/>
            <a:chExt cx="5727658" cy="3716273"/>
          </a:xfrm>
        </p:grpSpPr>
        <p:sp>
          <p:nvSpPr>
            <p:cNvPr id="29" name="Rectangle 4">
              <a:extLst>
                <a:ext uri="{FF2B5EF4-FFF2-40B4-BE49-F238E27FC236}">
                  <a16:creationId xmlns:a16="http://schemas.microsoft.com/office/drawing/2014/main" id="{C95E4D73-1FAE-48F3-A02C-BA97019674D0}"/>
                </a:ext>
              </a:extLst>
            </p:cNvPr>
            <p:cNvSpPr>
              <a:spLocks noChangeArrowheads="1"/>
            </p:cNvSpPr>
            <p:nvPr/>
          </p:nvSpPr>
          <p:spPr bwMode="auto">
            <a:xfrm>
              <a:off x="3468688" y="4611653"/>
              <a:ext cx="264308" cy="359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20000"/>
                </a:spcBef>
                <a:spcAft>
                  <a:spcPct val="20000"/>
                </a:spcAft>
                <a:buClr>
                  <a:srgbClr val="009B9B"/>
                </a:buClr>
                <a:buSzPct val="80000"/>
                <a:buFont typeface="Wingdings" panose="05000000000000000000" pitchFamily="2" charset="2"/>
                <a:buNone/>
              </a:pPr>
              <a:endParaRPr lang="en-GB" sz="1200"/>
            </a:p>
          </p:txBody>
        </p:sp>
        <p:cxnSp>
          <p:nvCxnSpPr>
            <p:cNvPr id="30" name="Straight Arrow Connector 29">
              <a:extLst>
                <a:ext uri="{FF2B5EF4-FFF2-40B4-BE49-F238E27FC236}">
                  <a16:creationId xmlns:a16="http://schemas.microsoft.com/office/drawing/2014/main" id="{50E0E21C-C1BA-41EE-AE32-94D6A7356091}"/>
                </a:ext>
              </a:extLst>
            </p:cNvPr>
            <p:cNvCxnSpPr/>
            <p:nvPr/>
          </p:nvCxnSpPr>
          <p:spPr>
            <a:xfrm>
              <a:off x="6197596" y="2072253"/>
              <a:ext cx="0" cy="714490"/>
            </a:xfrm>
            <a:prstGeom prst="straightConnector1">
              <a:avLst/>
            </a:prstGeom>
            <a:ln w="9525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FC3B5099-F612-4735-8B60-90DAA47A852F}"/>
                </a:ext>
              </a:extLst>
            </p:cNvPr>
            <p:cNvCxnSpPr>
              <a:cxnSpLocks/>
            </p:cNvCxnSpPr>
            <p:nvPr/>
          </p:nvCxnSpPr>
          <p:spPr>
            <a:xfrm rot="2160000">
              <a:off x="5058225" y="3293461"/>
              <a:ext cx="43547" cy="722086"/>
            </a:xfrm>
            <a:prstGeom prst="straightConnector1">
              <a:avLst/>
            </a:prstGeom>
            <a:ln w="95250">
              <a:solidFill>
                <a:schemeClr val="accent1">
                  <a:alpha val="94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91768489-A7F0-4A7F-BC13-C307218044A9}"/>
                </a:ext>
              </a:extLst>
            </p:cNvPr>
            <p:cNvCxnSpPr>
              <a:cxnSpLocks/>
            </p:cNvCxnSpPr>
            <p:nvPr/>
          </p:nvCxnSpPr>
          <p:spPr>
            <a:xfrm rot="19440000" flipH="1">
              <a:off x="7549822" y="3293463"/>
              <a:ext cx="43547" cy="722086"/>
            </a:xfrm>
            <a:prstGeom prst="straightConnector1">
              <a:avLst/>
            </a:prstGeom>
            <a:ln w="95250">
              <a:solidFill>
                <a:schemeClr val="accent1">
                  <a:alpha val="94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3" name="Rectangle: Rounded Corners 32">
              <a:extLst>
                <a:ext uri="{FF2B5EF4-FFF2-40B4-BE49-F238E27FC236}">
                  <a16:creationId xmlns:a16="http://schemas.microsoft.com/office/drawing/2014/main" id="{2B80A7FA-665E-4F76-B7E4-087DD6CF6D45}"/>
                </a:ext>
              </a:extLst>
            </p:cNvPr>
            <p:cNvSpPr/>
            <p:nvPr/>
          </p:nvSpPr>
          <p:spPr>
            <a:xfrm>
              <a:off x="3338169" y="4047534"/>
              <a:ext cx="2520000" cy="8280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sz="1200"/>
                <a:t>Change Geometry (e.g. Change Cross-section)</a:t>
              </a:r>
            </a:p>
          </p:txBody>
        </p:sp>
        <p:sp>
          <p:nvSpPr>
            <p:cNvPr id="34" name="Rectangle: Rounded Corners 33">
              <a:extLst>
                <a:ext uri="{FF2B5EF4-FFF2-40B4-BE49-F238E27FC236}">
                  <a16:creationId xmlns:a16="http://schemas.microsoft.com/office/drawing/2014/main" id="{2B121A4C-3C0D-46D2-8362-24ED6F1252B9}"/>
                </a:ext>
              </a:extLst>
            </p:cNvPr>
            <p:cNvSpPr/>
            <p:nvPr/>
          </p:nvSpPr>
          <p:spPr>
            <a:xfrm>
              <a:off x="6545827" y="4047534"/>
              <a:ext cx="2520000" cy="82800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sz="1200"/>
                <a:t>Change Material</a:t>
              </a:r>
            </a:p>
          </p:txBody>
        </p:sp>
        <p:sp>
          <p:nvSpPr>
            <p:cNvPr id="35" name="Rectangle: Rounded Corners 34">
              <a:extLst>
                <a:ext uri="{FF2B5EF4-FFF2-40B4-BE49-F238E27FC236}">
                  <a16:creationId xmlns:a16="http://schemas.microsoft.com/office/drawing/2014/main" id="{BDCA1730-995B-4591-804C-EEBE6A95AD0A}"/>
                </a:ext>
              </a:extLst>
            </p:cNvPr>
            <p:cNvSpPr/>
            <p:nvPr/>
          </p:nvSpPr>
          <p:spPr>
            <a:xfrm>
              <a:off x="3338169" y="2794379"/>
              <a:ext cx="5718855" cy="576565"/>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GB" sz="1200"/>
                <a:t>Is the Safety Factor too high or too low?</a:t>
              </a:r>
            </a:p>
          </p:txBody>
        </p:sp>
        <p:sp>
          <p:nvSpPr>
            <p:cNvPr id="36" name="Rectangle: Rounded Corners 35">
              <a:extLst>
                <a:ext uri="{FF2B5EF4-FFF2-40B4-BE49-F238E27FC236}">
                  <a16:creationId xmlns:a16="http://schemas.microsoft.com/office/drawing/2014/main" id="{49F8BCA4-9F3E-43DF-A2DC-761286A9A8E0}"/>
                </a:ext>
              </a:extLst>
            </p:cNvPr>
            <p:cNvSpPr/>
            <p:nvPr/>
          </p:nvSpPr>
          <p:spPr>
            <a:xfrm>
              <a:off x="5082393" y="1255141"/>
              <a:ext cx="2145719" cy="84583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p>
          </p:txBody>
        </p:sp>
        <mc:AlternateContent xmlns:mc="http://schemas.openxmlformats.org/markup-compatibility/2006">
          <mc:Choice xmlns:a14="http://schemas.microsoft.com/office/drawing/2010/main" Requires="a14">
            <p:sp>
              <p:nvSpPr>
                <p:cNvPr id="37" name="TextBox 36">
                  <a:extLst>
                    <a:ext uri="{FF2B5EF4-FFF2-40B4-BE49-F238E27FC236}">
                      <a16:creationId xmlns:a16="http://schemas.microsoft.com/office/drawing/2014/main" id="{A9918F62-24D4-43C5-B47B-CEFA3BFA2D9E}"/>
                    </a:ext>
                  </a:extLst>
                </p:cNvPr>
                <p:cNvSpPr txBox="1"/>
                <p:nvPr/>
              </p:nvSpPr>
              <p:spPr>
                <a:xfrm>
                  <a:off x="4877994" y="1337588"/>
                  <a:ext cx="2554514" cy="1303282"/>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𝑆𝐹</m:t>
                        </m:r>
                        <m:r>
                          <a:rPr lang="en-US" sz="1600" b="0" i="1" smtClean="0">
                            <a:latin typeface="Cambria Math" panose="02040503050406030204" pitchFamily="18" charset="0"/>
                          </a:rPr>
                          <m:t>=</m:t>
                        </m:r>
                        <m:f>
                          <m:fPr>
                            <m:ctrlPr>
                              <a:rPr lang="en-US" sz="1600" b="0" i="1" smtClean="0">
                                <a:latin typeface="Cambria Math" panose="02040503050406030204" pitchFamily="18" charset="0"/>
                              </a:rPr>
                            </m:ctrlPr>
                          </m:fPr>
                          <m:num>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ea typeface="Cambria Math" panose="02040503050406030204" pitchFamily="18" charset="0"/>
                                  </a:rPr>
                                  <m:t>𝜎</m:t>
                                </m:r>
                              </m:e>
                              <m:sub>
                                <m:r>
                                  <a:rPr lang="en-US" sz="1600" b="0" i="1" smtClean="0">
                                    <a:latin typeface="Cambria Math" panose="02040503050406030204" pitchFamily="18" charset="0"/>
                                  </a:rPr>
                                  <m:t>𝑦</m:t>
                                </m:r>
                              </m:sub>
                            </m:sSub>
                          </m:num>
                          <m:den>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ea typeface="Cambria Math" panose="02040503050406030204" pitchFamily="18" charset="0"/>
                                  </a:rPr>
                                  <m:t>𝜎</m:t>
                                </m:r>
                              </m:e>
                              <m:sub>
                                <m:r>
                                  <a:rPr lang="en-US" sz="1600" b="0" i="1" smtClean="0">
                                    <a:latin typeface="Cambria Math" panose="02040503050406030204" pitchFamily="18" charset="0"/>
                                  </a:rPr>
                                  <m:t>𝑤</m:t>
                                </m:r>
                              </m:sub>
                            </m:sSub>
                          </m:den>
                        </m:f>
                      </m:oMath>
                    </m:oMathPara>
                  </a14:m>
                  <a:endParaRPr lang="en-GB" sz="1600"/>
                </a:p>
                <a:p>
                  <a:pPr algn="just"/>
                  <a:endParaRPr lang="en-GB" sz="1600"/>
                </a:p>
                <a:p>
                  <a:pPr algn="just"/>
                  <a:endParaRPr lang="en-GB" sz="1600"/>
                </a:p>
              </p:txBody>
            </p:sp>
          </mc:Choice>
          <mc:Fallback>
            <p:sp>
              <p:nvSpPr>
                <p:cNvPr id="37" name="TextBox 36">
                  <a:extLst>
                    <a:ext uri="{FF2B5EF4-FFF2-40B4-BE49-F238E27FC236}">
                      <a16:creationId xmlns:a16="http://schemas.microsoft.com/office/drawing/2014/main" id="{A9918F62-24D4-43C5-B47B-CEFA3BFA2D9E}"/>
                    </a:ext>
                  </a:extLst>
                </p:cNvPr>
                <p:cNvSpPr txBox="1">
                  <a:spLocks noRot="1" noChangeAspect="1" noMove="1" noResize="1" noEditPoints="1" noAdjustHandles="1" noChangeArrowheads="1" noChangeShapeType="1" noTextEdit="1"/>
                </p:cNvSpPr>
                <p:nvPr/>
              </p:nvSpPr>
              <p:spPr>
                <a:xfrm>
                  <a:off x="4877994" y="1337588"/>
                  <a:ext cx="2554514" cy="1303282"/>
                </a:xfrm>
                <a:prstGeom prst="rect">
                  <a:avLst/>
                </a:prstGeom>
                <a:blipFill>
                  <a:blip r:embed="rId9"/>
                  <a:stretch>
                    <a:fillRect/>
                  </a:stretch>
                </a:blipFill>
              </p:spPr>
              <p:txBody>
                <a:bodyPr/>
                <a:lstStyle/>
                <a:p>
                  <a:r>
                    <a:rPr lang="en-US">
                      <a:noFill/>
                    </a:rPr>
                    <a:t> </a:t>
                  </a:r>
                </a:p>
              </p:txBody>
            </p:sp>
          </mc:Fallback>
        </mc:AlternateContent>
      </p:grpSp>
      <p:sp>
        <p:nvSpPr>
          <p:cNvPr id="2" name="Slide Number Placeholder 1">
            <a:extLst>
              <a:ext uri="{FF2B5EF4-FFF2-40B4-BE49-F238E27FC236}">
                <a16:creationId xmlns:a16="http://schemas.microsoft.com/office/drawing/2014/main" id="{837A5017-4B05-4B3E-9E4B-F9AE46B81AB5}"/>
              </a:ext>
            </a:extLst>
          </p:cNvPr>
          <p:cNvSpPr>
            <a:spLocks noGrp="1"/>
          </p:cNvSpPr>
          <p:nvPr>
            <p:ph type="sldNum" sz="quarter" idx="11"/>
          </p:nvPr>
        </p:nvSpPr>
        <p:spPr/>
        <p:txBody>
          <a:bodyPr/>
          <a:lstStyle/>
          <a:p>
            <a:fld id="{F0D23093-2AB0-F74C-B865-1A12A15B650E}" type="slidenum">
              <a:rPr lang="en-US" smtClean="0"/>
              <a:pPr/>
              <a:t>22</a:t>
            </a:fld>
            <a:endParaRPr lang="en-US"/>
          </a:p>
        </p:txBody>
      </p:sp>
      <p:grpSp>
        <p:nvGrpSpPr>
          <p:cNvPr id="22" name="Group 21">
            <a:extLst>
              <a:ext uri="{FF2B5EF4-FFF2-40B4-BE49-F238E27FC236}">
                <a16:creationId xmlns:a16="http://schemas.microsoft.com/office/drawing/2014/main" id="{212962A9-5B8D-44F2-8373-2D8EEE165167}"/>
              </a:ext>
            </a:extLst>
          </p:cNvPr>
          <p:cNvGrpSpPr/>
          <p:nvPr/>
        </p:nvGrpSpPr>
        <p:grpSpPr>
          <a:xfrm>
            <a:off x="10799399" y="33170"/>
            <a:ext cx="1566000" cy="1060329"/>
            <a:chOff x="8141302" y="3175132"/>
            <a:chExt cx="1566000" cy="1060329"/>
          </a:xfrm>
        </p:grpSpPr>
        <p:grpSp>
          <p:nvGrpSpPr>
            <p:cNvPr id="23" name="Group 22">
              <a:extLst>
                <a:ext uri="{FF2B5EF4-FFF2-40B4-BE49-F238E27FC236}">
                  <a16:creationId xmlns:a16="http://schemas.microsoft.com/office/drawing/2014/main" id="{A54DE5E1-39AE-4EA7-B404-3D9AF1B3DF26}"/>
                </a:ext>
              </a:extLst>
            </p:cNvPr>
            <p:cNvGrpSpPr/>
            <p:nvPr/>
          </p:nvGrpSpPr>
          <p:grpSpPr>
            <a:xfrm>
              <a:off x="8141302" y="3191461"/>
              <a:ext cx="1566000" cy="1044000"/>
              <a:chOff x="4868352" y="3713461"/>
              <a:chExt cx="1566000" cy="1044000"/>
            </a:xfrm>
          </p:grpSpPr>
          <p:graphicFrame>
            <p:nvGraphicFramePr>
              <p:cNvPr id="25" name="Diagram 24">
                <a:extLst>
                  <a:ext uri="{FF2B5EF4-FFF2-40B4-BE49-F238E27FC236}">
                    <a16:creationId xmlns:a16="http://schemas.microsoft.com/office/drawing/2014/main" id="{38ADC5FF-F594-489D-A781-9F18840FE43B}"/>
                  </a:ext>
                </a:extLst>
              </p:cNvPr>
              <p:cNvGraphicFramePr>
                <a:graphicFrameLocks noChangeAspect="1"/>
              </p:cNvGraphicFramePr>
              <p:nvPr>
                <p:extLst>
                  <p:ext uri="{D42A27DB-BD31-4B8C-83A1-F6EECF244321}">
                    <p14:modId xmlns:p14="http://schemas.microsoft.com/office/powerpoint/2010/main" val="2547189419"/>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26" name="TextBox 25">
                <a:extLst>
                  <a:ext uri="{FF2B5EF4-FFF2-40B4-BE49-F238E27FC236}">
                    <a16:creationId xmlns:a16="http://schemas.microsoft.com/office/drawing/2014/main" id="{CEE2EB10-4492-4213-B5C1-429F13C4A4FB}"/>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27" name="TextBox 26">
                <a:extLst>
                  <a:ext uri="{FF2B5EF4-FFF2-40B4-BE49-F238E27FC236}">
                    <a16:creationId xmlns:a16="http://schemas.microsoft.com/office/drawing/2014/main" id="{15D509D6-9AC6-4CB6-8BBE-57FAFBBF5511}"/>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38" name="TextBox 37">
                <a:extLst>
                  <a:ext uri="{FF2B5EF4-FFF2-40B4-BE49-F238E27FC236}">
                    <a16:creationId xmlns:a16="http://schemas.microsoft.com/office/drawing/2014/main" id="{C11E1271-9F22-4F37-86BD-5DF0A4650D28}"/>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39" name="TextBox 38">
                <a:extLst>
                  <a:ext uri="{FF2B5EF4-FFF2-40B4-BE49-F238E27FC236}">
                    <a16:creationId xmlns:a16="http://schemas.microsoft.com/office/drawing/2014/main" id="{5A72B0B3-1463-408A-8395-9CC2884DC553}"/>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40" name="TextBox 39">
                <a:extLst>
                  <a:ext uri="{FF2B5EF4-FFF2-40B4-BE49-F238E27FC236}">
                    <a16:creationId xmlns:a16="http://schemas.microsoft.com/office/drawing/2014/main" id="{6F10617D-449E-49FB-8B75-76BF1ACB384B}"/>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24" name="Partial Circle 23">
              <a:extLst>
                <a:ext uri="{FF2B5EF4-FFF2-40B4-BE49-F238E27FC236}">
                  <a16:creationId xmlns:a16="http://schemas.microsoft.com/office/drawing/2014/main" id="{4FF1DC70-DAF5-4103-BFCB-EDE829EAF6E1}"/>
                </a:ext>
              </a:extLst>
            </p:cNvPr>
            <p:cNvSpPr>
              <a:spLocks noChangeAspect="1"/>
            </p:cNvSpPr>
            <p:nvPr/>
          </p:nvSpPr>
          <p:spPr>
            <a:xfrm>
              <a:off x="8420112" y="3175132"/>
              <a:ext cx="1044000" cy="1044000"/>
            </a:xfrm>
            <a:prstGeom prst="pie">
              <a:avLst>
                <a:gd name="adj1" fmla="val 7722804"/>
                <a:gd name="adj2" fmla="val 3410355"/>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127821824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a:extLst>
              <a:ext uri="{FF2B5EF4-FFF2-40B4-BE49-F238E27FC236}">
                <a16:creationId xmlns:a16="http://schemas.microsoft.com/office/drawing/2014/main" id="{A71BFFE5-3995-4425-AF0C-CB4A58D01C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7349" y="4006447"/>
            <a:ext cx="3102985" cy="1800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C35BB83B-F398-487F-9BB2-779627A8C76C}"/>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4420" y="1617354"/>
            <a:ext cx="3146400" cy="18000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E88E8BF1-37AE-4C3A-B816-EA1A9A02CF61}"/>
              </a:ext>
            </a:extLst>
          </p:cNvPr>
          <p:cNvSpPr>
            <a:spLocks noGrp="1"/>
          </p:cNvSpPr>
          <p:nvPr>
            <p:ph type="sldNum" sz="quarter" idx="11"/>
          </p:nvPr>
        </p:nvSpPr>
        <p:spPr/>
        <p:txBody>
          <a:bodyPr/>
          <a:lstStyle/>
          <a:p>
            <a:fld id="{F0D23093-2AB0-F74C-B865-1A12A15B650E}" type="slidenum">
              <a:rPr lang="en-US" smtClean="0"/>
              <a:pPr/>
              <a:t>23</a:t>
            </a:fld>
            <a:endParaRPr lang="en-US"/>
          </a:p>
        </p:txBody>
      </p:sp>
      <p:sp>
        <p:nvSpPr>
          <p:cNvPr id="3" name="Title 2">
            <a:extLst>
              <a:ext uri="{FF2B5EF4-FFF2-40B4-BE49-F238E27FC236}">
                <a16:creationId xmlns:a16="http://schemas.microsoft.com/office/drawing/2014/main" id="{54E79319-4DF1-40D5-A17F-10311875783B}"/>
              </a:ext>
            </a:extLst>
          </p:cNvPr>
          <p:cNvSpPr>
            <a:spLocks noGrp="1"/>
          </p:cNvSpPr>
          <p:nvPr>
            <p:ph type="title"/>
          </p:nvPr>
        </p:nvSpPr>
        <p:spPr/>
        <p:txBody>
          <a:bodyPr/>
          <a:lstStyle/>
          <a:p>
            <a:r>
              <a:rPr lang="en-GB"/>
              <a:t>Impact of Material Properties on Simulation Outputs</a:t>
            </a:r>
            <a:br>
              <a:rPr lang="en-GB"/>
            </a:br>
            <a:endParaRPr lang="en-GB"/>
          </a:p>
        </p:txBody>
      </p:sp>
      <p:sp>
        <p:nvSpPr>
          <p:cNvPr id="7" name="TextBox 6">
            <a:extLst>
              <a:ext uri="{FF2B5EF4-FFF2-40B4-BE49-F238E27FC236}">
                <a16:creationId xmlns:a16="http://schemas.microsoft.com/office/drawing/2014/main" id="{22C26D05-3BF2-499C-833B-2DE88AA1AE3D}"/>
              </a:ext>
            </a:extLst>
          </p:cNvPr>
          <p:cNvSpPr txBox="1"/>
          <p:nvPr/>
        </p:nvSpPr>
        <p:spPr>
          <a:xfrm>
            <a:off x="5322861" y="1026355"/>
            <a:ext cx="6610528" cy="369332"/>
          </a:xfrm>
          <a:prstGeom prst="rect">
            <a:avLst/>
          </a:prstGeom>
          <a:noFill/>
        </p:spPr>
        <p:txBody>
          <a:bodyPr wrap="none" rtlCol="0">
            <a:spAutoFit/>
          </a:bodyPr>
          <a:lstStyle/>
          <a:p>
            <a:r>
              <a:rPr lang="en-US" b="1"/>
              <a:t>Stresses, Displacements and Safety Factors as Function of Materials</a:t>
            </a:r>
            <a:endParaRPr lang="en-DE" b="1"/>
          </a:p>
        </p:txBody>
      </p:sp>
      <p:pic>
        <p:nvPicPr>
          <p:cNvPr id="14" name="Picture 13" descr="Graphical user interface&#10;&#10;Description automatically generated with low confidence">
            <a:extLst>
              <a:ext uri="{FF2B5EF4-FFF2-40B4-BE49-F238E27FC236}">
                <a16:creationId xmlns:a16="http://schemas.microsoft.com/office/drawing/2014/main" id="{01A0A4FB-0C33-416F-8765-66DCC13095AA}"/>
              </a:ext>
            </a:extLst>
          </p:cNvPr>
          <p:cNvPicPr>
            <a:picLocks noChangeAspect="1"/>
          </p:cNvPicPr>
          <p:nvPr/>
        </p:nvPicPr>
        <p:blipFill rotWithShape="1">
          <a:blip r:embed="rId5">
            <a:extLst>
              <a:ext uri="{28A0092B-C50C-407E-A947-70E740481C1C}">
                <a14:useLocalDpi xmlns:a14="http://schemas.microsoft.com/office/drawing/2010/main" val="0"/>
              </a:ext>
            </a:extLst>
          </a:blip>
          <a:srcRect l="34307" t="29388" r="19304" b="29673"/>
          <a:stretch/>
        </p:blipFill>
        <p:spPr>
          <a:xfrm>
            <a:off x="514804" y="1558500"/>
            <a:ext cx="1942068" cy="872124"/>
          </a:xfrm>
          <a:prstGeom prst="rect">
            <a:avLst/>
          </a:prstGeom>
        </p:spPr>
      </p:pic>
      <p:sp>
        <p:nvSpPr>
          <p:cNvPr id="21" name="TextBox 20">
            <a:extLst>
              <a:ext uri="{FF2B5EF4-FFF2-40B4-BE49-F238E27FC236}">
                <a16:creationId xmlns:a16="http://schemas.microsoft.com/office/drawing/2014/main" id="{215157B7-4D27-4ABE-A5FC-2462E3434B47}"/>
              </a:ext>
            </a:extLst>
          </p:cNvPr>
          <p:cNvSpPr txBox="1"/>
          <p:nvPr/>
        </p:nvSpPr>
        <p:spPr>
          <a:xfrm>
            <a:off x="514805" y="1028132"/>
            <a:ext cx="4468339" cy="369332"/>
          </a:xfrm>
          <a:prstGeom prst="rect">
            <a:avLst/>
          </a:prstGeom>
          <a:noFill/>
        </p:spPr>
        <p:txBody>
          <a:bodyPr wrap="none" rtlCol="0">
            <a:spAutoFit/>
          </a:bodyPr>
          <a:lstStyle/>
          <a:p>
            <a:r>
              <a:rPr lang="en-US" b="1"/>
              <a:t>Solid (Square Cross-Section) Cantilever Beam</a:t>
            </a:r>
            <a:endParaRPr lang="en-DE" b="1"/>
          </a:p>
        </p:txBody>
      </p:sp>
      <p:pic>
        <p:nvPicPr>
          <p:cNvPr id="8" name="Picture 7" descr="Arrow&#10;&#10;Description automatically generated with medium confidence">
            <a:extLst>
              <a:ext uri="{FF2B5EF4-FFF2-40B4-BE49-F238E27FC236}">
                <a16:creationId xmlns:a16="http://schemas.microsoft.com/office/drawing/2014/main" id="{2B87274B-ACA6-4B39-B340-5EE17CD89370}"/>
              </a:ext>
            </a:extLst>
          </p:cNvPr>
          <p:cNvPicPr>
            <a:picLocks noChangeAspect="1"/>
          </p:cNvPicPr>
          <p:nvPr/>
        </p:nvPicPr>
        <p:blipFill rotWithShape="1">
          <a:blip r:embed="rId6">
            <a:extLst>
              <a:ext uri="{28A0092B-C50C-407E-A947-70E740481C1C}">
                <a14:useLocalDpi xmlns:a14="http://schemas.microsoft.com/office/drawing/2010/main" val="0"/>
              </a:ext>
            </a:extLst>
          </a:blip>
          <a:srcRect l="31792" t="29214" r="11669" b="16932"/>
          <a:stretch/>
        </p:blipFill>
        <p:spPr>
          <a:xfrm>
            <a:off x="2456872" y="1600924"/>
            <a:ext cx="2044016" cy="990736"/>
          </a:xfrm>
          <a:prstGeom prst="rect">
            <a:avLst/>
          </a:prstGeom>
        </p:spPr>
      </p:pic>
      <p:cxnSp>
        <p:nvCxnSpPr>
          <p:cNvPr id="23" name="Straight Connector 22">
            <a:extLst>
              <a:ext uri="{FF2B5EF4-FFF2-40B4-BE49-F238E27FC236}">
                <a16:creationId xmlns:a16="http://schemas.microsoft.com/office/drawing/2014/main" id="{4475BB75-8480-4096-9183-552925F27E10}"/>
              </a:ext>
            </a:extLst>
          </p:cNvPr>
          <p:cNvCxnSpPr>
            <a:cxnSpLocks/>
          </p:cNvCxnSpPr>
          <p:nvPr/>
        </p:nvCxnSpPr>
        <p:spPr>
          <a:xfrm>
            <a:off x="5040418" y="868218"/>
            <a:ext cx="0" cy="5437332"/>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7" name="Picture 26" descr="A picture containing music, bell&#10;&#10;Description automatically generated">
            <a:extLst>
              <a:ext uri="{FF2B5EF4-FFF2-40B4-BE49-F238E27FC236}">
                <a16:creationId xmlns:a16="http://schemas.microsoft.com/office/drawing/2014/main" id="{78C85EF8-9C79-47C5-B2B8-C4ABAEE99E97}"/>
              </a:ext>
            </a:extLst>
          </p:cNvPr>
          <p:cNvPicPr>
            <a:picLocks noChangeAspect="1"/>
          </p:cNvPicPr>
          <p:nvPr/>
        </p:nvPicPr>
        <p:blipFill rotWithShape="1">
          <a:blip r:embed="rId7">
            <a:extLst>
              <a:ext uri="{28A0092B-C50C-407E-A947-70E740481C1C}">
                <a14:useLocalDpi xmlns:a14="http://schemas.microsoft.com/office/drawing/2010/main" val="0"/>
              </a:ext>
            </a:extLst>
          </a:blip>
          <a:srcRect l="74319" t="7890" r="1701" b="3492"/>
          <a:stretch/>
        </p:blipFill>
        <p:spPr>
          <a:xfrm rot="5400000">
            <a:off x="2074293" y="4033284"/>
            <a:ext cx="961902" cy="1208167"/>
          </a:xfrm>
          <a:prstGeom prst="rect">
            <a:avLst/>
          </a:prstGeom>
          <a:ln>
            <a:solidFill>
              <a:schemeClr val="tx1"/>
            </a:solidFill>
          </a:ln>
        </p:spPr>
      </p:pic>
      <p:pic>
        <p:nvPicPr>
          <p:cNvPr id="30" name="Picture 29" descr="A picture containing text&#10;&#10;Description automatically generated">
            <a:extLst>
              <a:ext uri="{FF2B5EF4-FFF2-40B4-BE49-F238E27FC236}">
                <a16:creationId xmlns:a16="http://schemas.microsoft.com/office/drawing/2014/main" id="{8D8937FF-8DBA-4053-A798-45623E6B2BAE}"/>
              </a:ext>
            </a:extLst>
          </p:cNvPr>
          <p:cNvPicPr>
            <a:picLocks noChangeAspect="1"/>
          </p:cNvPicPr>
          <p:nvPr/>
        </p:nvPicPr>
        <p:blipFill rotWithShape="1">
          <a:blip r:embed="rId8">
            <a:extLst>
              <a:ext uri="{28A0092B-C50C-407E-A947-70E740481C1C}">
                <a14:useLocalDpi xmlns:a14="http://schemas.microsoft.com/office/drawing/2010/main" val="0"/>
              </a:ext>
            </a:extLst>
          </a:blip>
          <a:srcRect l="18949" t="12130" r="59243" b="7735"/>
          <a:stretch/>
        </p:blipFill>
        <p:spPr>
          <a:xfrm rot="16200000">
            <a:off x="609600" y="3366069"/>
            <a:ext cx="961903" cy="1208166"/>
          </a:xfrm>
          <a:prstGeom prst="rect">
            <a:avLst/>
          </a:prstGeom>
          <a:ln>
            <a:solidFill>
              <a:schemeClr val="tx1"/>
            </a:solidFill>
          </a:ln>
        </p:spPr>
      </p:pic>
      <p:sp>
        <p:nvSpPr>
          <p:cNvPr id="31" name="Right Brace 30">
            <a:extLst>
              <a:ext uri="{FF2B5EF4-FFF2-40B4-BE49-F238E27FC236}">
                <a16:creationId xmlns:a16="http://schemas.microsoft.com/office/drawing/2014/main" id="{06F5A2F7-6401-4B6C-ADD7-36AE0028B56C}"/>
              </a:ext>
            </a:extLst>
          </p:cNvPr>
          <p:cNvSpPr/>
          <p:nvPr/>
        </p:nvSpPr>
        <p:spPr>
          <a:xfrm rot="5400000">
            <a:off x="2370578" y="832808"/>
            <a:ext cx="369332" cy="3891287"/>
          </a:xfrm>
          <a:prstGeom prst="rightBrac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DE"/>
          </a:p>
        </p:txBody>
      </p:sp>
      <p:sp>
        <p:nvSpPr>
          <p:cNvPr id="32" name="TextBox 31">
            <a:extLst>
              <a:ext uri="{FF2B5EF4-FFF2-40B4-BE49-F238E27FC236}">
                <a16:creationId xmlns:a16="http://schemas.microsoft.com/office/drawing/2014/main" id="{A6AB1696-21F0-4578-8EB6-E180B4C176E0}"/>
              </a:ext>
            </a:extLst>
          </p:cNvPr>
          <p:cNvSpPr txBox="1"/>
          <p:nvPr/>
        </p:nvSpPr>
        <p:spPr>
          <a:xfrm>
            <a:off x="718008" y="4449461"/>
            <a:ext cx="648639" cy="369332"/>
          </a:xfrm>
          <a:prstGeom prst="rect">
            <a:avLst/>
          </a:prstGeom>
          <a:noFill/>
        </p:spPr>
        <p:txBody>
          <a:bodyPr wrap="none" rtlCol="0">
            <a:spAutoFit/>
          </a:bodyPr>
          <a:lstStyle/>
          <a:p>
            <a:r>
              <a:rPr lang="en-US"/>
              <a:t>Steel</a:t>
            </a:r>
            <a:endParaRPr lang="en-DE"/>
          </a:p>
        </p:txBody>
      </p:sp>
      <p:sp>
        <p:nvSpPr>
          <p:cNvPr id="33" name="TextBox 32">
            <a:extLst>
              <a:ext uri="{FF2B5EF4-FFF2-40B4-BE49-F238E27FC236}">
                <a16:creationId xmlns:a16="http://schemas.microsoft.com/office/drawing/2014/main" id="{A0235668-2C62-4280-8D62-AA8F66903421}"/>
              </a:ext>
            </a:extLst>
          </p:cNvPr>
          <p:cNvSpPr txBox="1"/>
          <p:nvPr/>
        </p:nvSpPr>
        <p:spPr>
          <a:xfrm>
            <a:off x="2099327" y="5098511"/>
            <a:ext cx="869149" cy="369332"/>
          </a:xfrm>
          <a:prstGeom prst="rect">
            <a:avLst/>
          </a:prstGeom>
          <a:noFill/>
        </p:spPr>
        <p:txBody>
          <a:bodyPr wrap="none" rtlCol="0">
            <a:spAutoFit/>
          </a:bodyPr>
          <a:lstStyle/>
          <a:p>
            <a:r>
              <a:rPr lang="en-US"/>
              <a:t>Copper</a:t>
            </a:r>
            <a:endParaRPr lang="en-DE"/>
          </a:p>
        </p:txBody>
      </p:sp>
      <p:sp>
        <p:nvSpPr>
          <p:cNvPr id="34" name="TextBox 33">
            <a:extLst>
              <a:ext uri="{FF2B5EF4-FFF2-40B4-BE49-F238E27FC236}">
                <a16:creationId xmlns:a16="http://schemas.microsoft.com/office/drawing/2014/main" id="{777274D4-C5C6-4642-844C-EDD0C9981E70}"/>
              </a:ext>
            </a:extLst>
          </p:cNvPr>
          <p:cNvSpPr txBox="1"/>
          <p:nvPr/>
        </p:nvSpPr>
        <p:spPr>
          <a:xfrm>
            <a:off x="3445537" y="5850232"/>
            <a:ext cx="1287468" cy="369332"/>
          </a:xfrm>
          <a:prstGeom prst="rect">
            <a:avLst/>
          </a:prstGeom>
          <a:noFill/>
        </p:spPr>
        <p:txBody>
          <a:bodyPr wrap="none" rtlCol="0">
            <a:spAutoFit/>
          </a:bodyPr>
          <a:lstStyle/>
          <a:p>
            <a:r>
              <a:rPr lang="en-US"/>
              <a:t>Balsa Wood</a:t>
            </a:r>
            <a:endParaRPr lang="en-DE"/>
          </a:p>
        </p:txBody>
      </p:sp>
      <p:sp>
        <p:nvSpPr>
          <p:cNvPr id="9" name="TextBox 8">
            <a:extLst>
              <a:ext uri="{FF2B5EF4-FFF2-40B4-BE49-F238E27FC236}">
                <a16:creationId xmlns:a16="http://schemas.microsoft.com/office/drawing/2014/main" id="{C858974D-7E1F-4B80-9BFB-6C508A82D231}"/>
              </a:ext>
            </a:extLst>
          </p:cNvPr>
          <p:cNvSpPr txBox="1"/>
          <p:nvPr/>
        </p:nvSpPr>
        <p:spPr>
          <a:xfrm>
            <a:off x="2761554" y="2301806"/>
            <a:ext cx="1548480" cy="338554"/>
          </a:xfrm>
          <a:prstGeom prst="rect">
            <a:avLst/>
          </a:prstGeom>
          <a:noFill/>
        </p:spPr>
        <p:txBody>
          <a:bodyPr wrap="square" rtlCol="0">
            <a:spAutoFit/>
          </a:bodyPr>
          <a:lstStyle/>
          <a:p>
            <a:r>
              <a:rPr lang="en-US" sz="1600"/>
              <a:t>Displacement</a:t>
            </a:r>
            <a:endParaRPr lang="en-DE" sz="1600"/>
          </a:p>
        </p:txBody>
      </p:sp>
      <p:sp>
        <p:nvSpPr>
          <p:cNvPr id="35" name="TextBox 34">
            <a:extLst>
              <a:ext uri="{FF2B5EF4-FFF2-40B4-BE49-F238E27FC236}">
                <a16:creationId xmlns:a16="http://schemas.microsoft.com/office/drawing/2014/main" id="{F58F03DA-E6C5-4A27-A9EB-1571461B7235}"/>
              </a:ext>
            </a:extLst>
          </p:cNvPr>
          <p:cNvSpPr txBox="1"/>
          <p:nvPr/>
        </p:nvSpPr>
        <p:spPr>
          <a:xfrm>
            <a:off x="678806" y="2303771"/>
            <a:ext cx="1942068" cy="338554"/>
          </a:xfrm>
          <a:prstGeom prst="rect">
            <a:avLst/>
          </a:prstGeom>
          <a:noFill/>
        </p:spPr>
        <p:txBody>
          <a:bodyPr wrap="square" rtlCol="0">
            <a:spAutoFit/>
          </a:bodyPr>
          <a:lstStyle/>
          <a:p>
            <a:r>
              <a:rPr lang="en-US" sz="1600"/>
              <a:t>von Mises Stress</a:t>
            </a:r>
            <a:endParaRPr lang="en-DE" sz="1600"/>
          </a:p>
        </p:txBody>
      </p:sp>
      <p:sp>
        <p:nvSpPr>
          <p:cNvPr id="38" name="Right Brace 37">
            <a:extLst>
              <a:ext uri="{FF2B5EF4-FFF2-40B4-BE49-F238E27FC236}">
                <a16:creationId xmlns:a16="http://schemas.microsoft.com/office/drawing/2014/main" id="{73AAC832-8A71-4EC1-A39A-5824F23278FC}"/>
              </a:ext>
            </a:extLst>
          </p:cNvPr>
          <p:cNvSpPr/>
          <p:nvPr/>
        </p:nvSpPr>
        <p:spPr>
          <a:xfrm rot="5400000">
            <a:off x="6724634" y="1936442"/>
            <a:ext cx="369332" cy="3168843"/>
          </a:xfrm>
          <a:prstGeom prst="rightBrace">
            <a:avLst>
              <a:gd name="adj1" fmla="val 8333"/>
              <a:gd name="adj2" fmla="val 49924"/>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DE"/>
          </a:p>
        </p:txBody>
      </p:sp>
      <p:cxnSp>
        <p:nvCxnSpPr>
          <p:cNvPr id="40" name="Straight Connector 39">
            <a:extLst>
              <a:ext uri="{FF2B5EF4-FFF2-40B4-BE49-F238E27FC236}">
                <a16:creationId xmlns:a16="http://schemas.microsoft.com/office/drawing/2014/main" id="{BF994D7F-D66B-4CF3-B46D-FB5226572E80}"/>
              </a:ext>
            </a:extLst>
          </p:cNvPr>
          <p:cNvCxnSpPr/>
          <p:nvPr/>
        </p:nvCxnSpPr>
        <p:spPr>
          <a:xfrm>
            <a:off x="5793574" y="5239235"/>
            <a:ext cx="2758486"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nvGrpSpPr>
          <p:cNvPr id="107" name="Group 106">
            <a:extLst>
              <a:ext uri="{FF2B5EF4-FFF2-40B4-BE49-F238E27FC236}">
                <a16:creationId xmlns:a16="http://schemas.microsoft.com/office/drawing/2014/main" id="{D11190A0-1E47-4213-804C-6F9AA7F562ED}"/>
              </a:ext>
            </a:extLst>
          </p:cNvPr>
          <p:cNvGrpSpPr/>
          <p:nvPr/>
        </p:nvGrpSpPr>
        <p:grpSpPr>
          <a:xfrm>
            <a:off x="9547215" y="4345880"/>
            <a:ext cx="1593198" cy="1007394"/>
            <a:chOff x="9960114" y="4622968"/>
            <a:chExt cx="1593198" cy="1007394"/>
          </a:xfrm>
        </p:grpSpPr>
        <p:grpSp>
          <p:nvGrpSpPr>
            <p:cNvPr id="68" name="Group 67">
              <a:extLst>
                <a:ext uri="{FF2B5EF4-FFF2-40B4-BE49-F238E27FC236}">
                  <a16:creationId xmlns:a16="http://schemas.microsoft.com/office/drawing/2014/main" id="{3CDDD817-E44D-4BD9-A1E2-B3DFB1CF1B27}"/>
                </a:ext>
              </a:extLst>
            </p:cNvPr>
            <p:cNvGrpSpPr/>
            <p:nvPr/>
          </p:nvGrpSpPr>
          <p:grpSpPr>
            <a:xfrm>
              <a:off x="10121626" y="4622968"/>
              <a:ext cx="910368" cy="914400"/>
              <a:chOff x="10126364" y="4598369"/>
              <a:chExt cx="910368" cy="914400"/>
            </a:xfrm>
          </p:grpSpPr>
          <p:grpSp>
            <p:nvGrpSpPr>
              <p:cNvPr id="66" name="Group 65">
                <a:extLst>
                  <a:ext uri="{FF2B5EF4-FFF2-40B4-BE49-F238E27FC236}">
                    <a16:creationId xmlns:a16="http://schemas.microsoft.com/office/drawing/2014/main" id="{E5E43B60-8DDB-4A47-A1FE-A5CF8C9CDC15}"/>
                  </a:ext>
                </a:extLst>
              </p:cNvPr>
              <p:cNvGrpSpPr/>
              <p:nvPr/>
            </p:nvGrpSpPr>
            <p:grpSpPr>
              <a:xfrm>
                <a:off x="10126364" y="4598369"/>
                <a:ext cx="910368" cy="914400"/>
                <a:chOff x="10260215" y="4622968"/>
                <a:chExt cx="910368" cy="914400"/>
              </a:xfrm>
            </p:grpSpPr>
            <p:pic>
              <p:nvPicPr>
                <p:cNvPr id="47" name="Graphic 46" descr="Crane with solid fill">
                  <a:extLst>
                    <a:ext uri="{FF2B5EF4-FFF2-40B4-BE49-F238E27FC236}">
                      <a16:creationId xmlns:a16="http://schemas.microsoft.com/office/drawing/2014/main" id="{D3173715-7294-4AC8-B64B-F53CDF5BABBD}"/>
                    </a:ext>
                  </a:extLst>
                </p:cNvPr>
                <p:cNvPicPr>
                  <a:picLocks noChangeAspect="1"/>
                </p:cNvPicPr>
                <p:nvPr/>
              </p:nvPicPr>
              <p:blipFill rotWithShape="1">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63542" t="38945" b="32630"/>
                <a:stretch/>
              </p:blipFill>
              <p:spPr>
                <a:xfrm>
                  <a:off x="10837208" y="4968027"/>
                  <a:ext cx="333375" cy="259921"/>
                </a:xfrm>
                <a:prstGeom prst="rect">
                  <a:avLst/>
                </a:prstGeom>
              </p:spPr>
            </p:pic>
            <p:grpSp>
              <p:nvGrpSpPr>
                <p:cNvPr id="61" name="Group 60">
                  <a:extLst>
                    <a:ext uri="{FF2B5EF4-FFF2-40B4-BE49-F238E27FC236}">
                      <a16:creationId xmlns:a16="http://schemas.microsoft.com/office/drawing/2014/main" id="{492B938C-B984-4612-81F7-FC8E81FC3E5A}"/>
                    </a:ext>
                  </a:extLst>
                </p:cNvPr>
                <p:cNvGrpSpPr/>
                <p:nvPr/>
              </p:nvGrpSpPr>
              <p:grpSpPr>
                <a:xfrm>
                  <a:off x="10260215" y="4622968"/>
                  <a:ext cx="600878" cy="914400"/>
                  <a:chOff x="10260215" y="4622968"/>
                  <a:chExt cx="600878" cy="914400"/>
                </a:xfrm>
              </p:grpSpPr>
              <p:pic>
                <p:nvPicPr>
                  <p:cNvPr id="58" name="Graphic 57" descr="Crane with solid fill">
                    <a:extLst>
                      <a:ext uri="{FF2B5EF4-FFF2-40B4-BE49-F238E27FC236}">
                        <a16:creationId xmlns:a16="http://schemas.microsoft.com/office/drawing/2014/main" id="{F418607C-37A6-4E85-A267-33B330AE06D4}"/>
                      </a:ext>
                    </a:extLst>
                  </p:cNvPr>
                  <p:cNvPicPr>
                    <a:picLocks noChangeAspect="1"/>
                  </p:cNvPicPr>
                  <p:nvPr/>
                </p:nvPicPr>
                <p:blipFill rotWithShape="1">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r="34287"/>
                  <a:stretch/>
                </p:blipFill>
                <p:spPr>
                  <a:xfrm>
                    <a:off x="10260215" y="4622968"/>
                    <a:ext cx="600878" cy="914400"/>
                  </a:xfrm>
                  <a:prstGeom prst="rect">
                    <a:avLst/>
                  </a:prstGeom>
                </p:spPr>
              </p:pic>
              <p:sp>
                <p:nvSpPr>
                  <p:cNvPr id="60" name="Rectangle 59">
                    <a:extLst>
                      <a:ext uri="{FF2B5EF4-FFF2-40B4-BE49-F238E27FC236}">
                        <a16:creationId xmlns:a16="http://schemas.microsoft.com/office/drawing/2014/main" id="{B425DAAC-2D01-4A69-9431-174D67DBCA2B}"/>
                      </a:ext>
                    </a:extLst>
                  </p:cNvPr>
                  <p:cNvSpPr/>
                  <p:nvPr/>
                </p:nvSpPr>
                <p:spPr>
                  <a:xfrm>
                    <a:off x="10694989" y="4721509"/>
                    <a:ext cx="166104" cy="2599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sp>
              <p:nvSpPr>
                <p:cNvPr id="62" name="Freeform: Shape 61">
                  <a:extLst>
                    <a:ext uri="{FF2B5EF4-FFF2-40B4-BE49-F238E27FC236}">
                      <a16:creationId xmlns:a16="http://schemas.microsoft.com/office/drawing/2014/main" id="{7B11A186-9785-4A08-BD0E-2019EDDF661B}"/>
                    </a:ext>
                  </a:extLst>
                </p:cNvPr>
                <p:cNvSpPr/>
                <p:nvPr/>
              </p:nvSpPr>
              <p:spPr>
                <a:xfrm>
                  <a:off x="10557512" y="4884695"/>
                  <a:ext cx="527484" cy="59566"/>
                </a:xfrm>
                <a:custGeom>
                  <a:avLst/>
                  <a:gdLst>
                    <a:gd name="connsiteX0" fmla="*/ 0 w 333375"/>
                    <a:gd name="connsiteY0" fmla="*/ 13747 h 156622"/>
                    <a:gd name="connsiteX1" fmla="*/ 171450 w 333375"/>
                    <a:gd name="connsiteY1" fmla="*/ 13747 h 156622"/>
                    <a:gd name="connsiteX2" fmla="*/ 333375 w 333375"/>
                    <a:gd name="connsiteY2" fmla="*/ 156622 h 156622"/>
                  </a:gdLst>
                  <a:ahLst/>
                  <a:cxnLst>
                    <a:cxn ang="0">
                      <a:pos x="connsiteX0" y="connsiteY0"/>
                    </a:cxn>
                    <a:cxn ang="0">
                      <a:pos x="connsiteX1" y="connsiteY1"/>
                    </a:cxn>
                    <a:cxn ang="0">
                      <a:pos x="connsiteX2" y="connsiteY2"/>
                    </a:cxn>
                  </a:cxnLst>
                  <a:rect l="l" t="t" r="r" b="b"/>
                  <a:pathLst>
                    <a:path w="333375" h="156622">
                      <a:moveTo>
                        <a:pt x="0" y="13747"/>
                      </a:moveTo>
                      <a:cubicBezTo>
                        <a:pt x="57944" y="1841"/>
                        <a:pt x="115888" y="-10065"/>
                        <a:pt x="171450" y="13747"/>
                      </a:cubicBezTo>
                      <a:cubicBezTo>
                        <a:pt x="227012" y="37559"/>
                        <a:pt x="304800" y="153447"/>
                        <a:pt x="333375" y="156622"/>
                      </a:cubicBezTo>
                    </a:path>
                  </a:pathLst>
                </a:cu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65" name="Freeform: Shape 64">
                  <a:extLst>
                    <a:ext uri="{FF2B5EF4-FFF2-40B4-BE49-F238E27FC236}">
                      <a16:creationId xmlns:a16="http://schemas.microsoft.com/office/drawing/2014/main" id="{70D54A4F-054F-4CF0-8619-964B2E38D591}"/>
                    </a:ext>
                  </a:extLst>
                </p:cNvPr>
                <p:cNvSpPr/>
                <p:nvPr/>
              </p:nvSpPr>
              <p:spPr>
                <a:xfrm>
                  <a:off x="10620375" y="4788331"/>
                  <a:ext cx="433671" cy="138682"/>
                </a:xfrm>
                <a:custGeom>
                  <a:avLst/>
                  <a:gdLst>
                    <a:gd name="connsiteX0" fmla="*/ 466725 w 466725"/>
                    <a:gd name="connsiteY0" fmla="*/ 257175 h 257175"/>
                    <a:gd name="connsiteX1" fmla="*/ 276225 w 466725"/>
                    <a:gd name="connsiteY1" fmla="*/ 47625 h 257175"/>
                    <a:gd name="connsiteX2" fmla="*/ 0 w 466725"/>
                    <a:gd name="connsiteY2" fmla="*/ 0 h 257175"/>
                  </a:gdLst>
                  <a:ahLst/>
                  <a:cxnLst>
                    <a:cxn ang="0">
                      <a:pos x="connsiteX0" y="connsiteY0"/>
                    </a:cxn>
                    <a:cxn ang="0">
                      <a:pos x="connsiteX1" y="connsiteY1"/>
                    </a:cxn>
                    <a:cxn ang="0">
                      <a:pos x="connsiteX2" y="connsiteY2"/>
                    </a:cxn>
                  </a:cxnLst>
                  <a:rect l="l" t="t" r="r" b="b"/>
                  <a:pathLst>
                    <a:path w="466725" h="257175">
                      <a:moveTo>
                        <a:pt x="466725" y="257175"/>
                      </a:moveTo>
                      <a:cubicBezTo>
                        <a:pt x="410368" y="173831"/>
                        <a:pt x="354012" y="90487"/>
                        <a:pt x="276225" y="47625"/>
                      </a:cubicBezTo>
                      <a:cubicBezTo>
                        <a:pt x="198438" y="4763"/>
                        <a:pt x="99219" y="2381"/>
                        <a:pt x="0" y="0"/>
                      </a:cubicBezTo>
                    </a:path>
                  </a:pathLst>
                </a:cu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sp>
            <p:nvSpPr>
              <p:cNvPr id="67" name="Oval 66">
                <a:extLst>
                  <a:ext uri="{FF2B5EF4-FFF2-40B4-BE49-F238E27FC236}">
                    <a16:creationId xmlns:a16="http://schemas.microsoft.com/office/drawing/2014/main" id="{7D1E17FC-A672-480B-962F-EE788B84EA84}"/>
                  </a:ext>
                </a:extLst>
              </p:cNvPr>
              <p:cNvSpPr/>
              <p:nvPr/>
            </p:nvSpPr>
            <p:spPr>
              <a:xfrm>
                <a:off x="10883258" y="4869075"/>
                <a:ext cx="78785" cy="87342"/>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cxnSp>
          <p:nvCxnSpPr>
            <p:cNvPr id="80" name="Straight Connector 79">
              <a:extLst>
                <a:ext uri="{FF2B5EF4-FFF2-40B4-BE49-F238E27FC236}">
                  <a16:creationId xmlns:a16="http://schemas.microsoft.com/office/drawing/2014/main" id="{67C2C381-EEAC-44A5-B571-013CADFCE91D}"/>
                </a:ext>
              </a:extLst>
            </p:cNvPr>
            <p:cNvCxnSpPr>
              <a:cxnSpLocks/>
            </p:cNvCxnSpPr>
            <p:nvPr/>
          </p:nvCxnSpPr>
          <p:spPr>
            <a:xfrm>
              <a:off x="10870727" y="4941983"/>
              <a:ext cx="31681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E5A0DD90-6F98-4D6A-86A7-080146B9BAC1}"/>
                </a:ext>
              </a:extLst>
            </p:cNvPr>
            <p:cNvCxnSpPr>
              <a:cxnSpLocks/>
            </p:cNvCxnSpPr>
            <p:nvPr/>
          </p:nvCxnSpPr>
          <p:spPr>
            <a:xfrm>
              <a:off x="10426586" y="4884695"/>
              <a:ext cx="7560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89" name="Group 88">
              <a:extLst>
                <a:ext uri="{FF2B5EF4-FFF2-40B4-BE49-F238E27FC236}">
                  <a16:creationId xmlns:a16="http://schemas.microsoft.com/office/drawing/2014/main" id="{F6F2F165-4C14-4442-B087-6732B5CD9CE8}"/>
                </a:ext>
              </a:extLst>
            </p:cNvPr>
            <p:cNvGrpSpPr/>
            <p:nvPr/>
          </p:nvGrpSpPr>
          <p:grpSpPr>
            <a:xfrm>
              <a:off x="9960114" y="5017692"/>
              <a:ext cx="543515" cy="612670"/>
              <a:chOff x="9149452" y="3834950"/>
              <a:chExt cx="543515" cy="612670"/>
            </a:xfrm>
          </p:grpSpPr>
          <p:sp>
            <p:nvSpPr>
              <p:cNvPr id="90" name="TextBox 89">
                <a:extLst>
                  <a:ext uri="{FF2B5EF4-FFF2-40B4-BE49-F238E27FC236}">
                    <a16:creationId xmlns:a16="http://schemas.microsoft.com/office/drawing/2014/main" id="{FBF18A72-EBA7-4A53-89AF-A1A317C39857}"/>
                  </a:ext>
                </a:extLst>
              </p:cNvPr>
              <p:cNvSpPr txBox="1"/>
              <p:nvPr/>
            </p:nvSpPr>
            <p:spPr>
              <a:xfrm>
                <a:off x="9149452" y="3834950"/>
                <a:ext cx="178837" cy="201717"/>
              </a:xfrm>
              <a:prstGeom prst="rect">
                <a:avLst/>
              </a:prstGeom>
              <a:noFill/>
            </p:spPr>
            <p:txBody>
              <a:bodyPr wrap="none" rtlCol="0">
                <a:spAutoFit/>
              </a:bodyPr>
              <a:lstStyle/>
              <a:p>
                <a:r>
                  <a:rPr lang="en-US" sz="1200"/>
                  <a:t>z</a:t>
                </a:r>
                <a:endParaRPr lang="en-DE" sz="1200"/>
              </a:p>
            </p:txBody>
          </p:sp>
          <p:cxnSp>
            <p:nvCxnSpPr>
              <p:cNvPr id="91" name="Straight Arrow Connector 90">
                <a:extLst>
                  <a:ext uri="{FF2B5EF4-FFF2-40B4-BE49-F238E27FC236}">
                    <a16:creationId xmlns:a16="http://schemas.microsoft.com/office/drawing/2014/main" id="{CA5BD7AE-8E80-410F-AB83-59810374357E}"/>
                  </a:ext>
                </a:extLst>
              </p:cNvPr>
              <p:cNvCxnSpPr>
                <a:cxnSpLocks/>
              </p:cNvCxnSpPr>
              <p:nvPr/>
            </p:nvCxnSpPr>
            <p:spPr>
              <a:xfrm flipV="1">
                <a:off x="9259355" y="4070938"/>
                <a:ext cx="0" cy="3180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94F5AB5A-65DB-41A0-B5D7-90C27FCEB0DC}"/>
                  </a:ext>
                </a:extLst>
              </p:cNvPr>
              <p:cNvCxnSpPr>
                <a:cxnSpLocks/>
              </p:cNvCxnSpPr>
              <p:nvPr/>
            </p:nvCxnSpPr>
            <p:spPr>
              <a:xfrm rot="5400000" flipV="1">
                <a:off x="9414207" y="4222416"/>
                <a:ext cx="0" cy="3180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61F2803A-988C-47E9-BAC4-6CBDE60ADCBD}"/>
                  </a:ext>
                </a:extLst>
              </p:cNvPr>
              <p:cNvSpPr txBox="1"/>
              <p:nvPr/>
            </p:nvSpPr>
            <p:spPr>
              <a:xfrm>
                <a:off x="9509460" y="4245903"/>
                <a:ext cx="183507" cy="201717"/>
              </a:xfrm>
              <a:prstGeom prst="rect">
                <a:avLst/>
              </a:prstGeom>
              <a:noFill/>
            </p:spPr>
            <p:txBody>
              <a:bodyPr wrap="none" rtlCol="0">
                <a:spAutoFit/>
              </a:bodyPr>
              <a:lstStyle/>
              <a:p>
                <a:r>
                  <a:rPr lang="en-US" sz="1200"/>
                  <a:t>x</a:t>
                </a:r>
                <a:endParaRPr lang="en-DE" sz="1200"/>
              </a:p>
            </p:txBody>
          </p:sp>
        </p:grpSp>
        <mc:AlternateContent xmlns:mc="http://schemas.openxmlformats.org/markup-compatibility/2006">
          <mc:Choice xmlns:a14="http://schemas.microsoft.com/office/drawing/2010/main" Requires="a14">
            <p:sp>
              <p:nvSpPr>
                <p:cNvPr id="99" name="TextBox 98">
                  <a:extLst>
                    <a:ext uri="{FF2B5EF4-FFF2-40B4-BE49-F238E27FC236}">
                      <a16:creationId xmlns:a16="http://schemas.microsoft.com/office/drawing/2014/main" id="{20C062AB-BE72-4217-B6CD-28E9BD4467CB}"/>
                    </a:ext>
                  </a:extLst>
                </p:cNvPr>
                <p:cNvSpPr txBox="1"/>
                <p:nvPr/>
              </p:nvSpPr>
              <p:spPr>
                <a:xfrm>
                  <a:off x="11209948" y="4775978"/>
                  <a:ext cx="343364" cy="276999"/>
                </a:xfrm>
                <a:prstGeom prst="rect">
                  <a:avLst/>
                </a:prstGeom>
                <a:noFill/>
              </p:spPr>
              <p:txBody>
                <a:bodyPr wrap="none" rtlCol="0">
                  <a:spAutoFit/>
                </a:bodyPr>
                <a:lstStyle/>
                <a:p>
                  <a14:m>
                    <m:oMath xmlns:m="http://schemas.openxmlformats.org/officeDocument/2006/math">
                      <m:r>
                        <a:rPr lang="en-US" sz="1200" i="1" smtClean="0">
                          <a:latin typeface="Cambria Math" panose="02040503050406030204" pitchFamily="18" charset="0"/>
                          <a:ea typeface="Cambria Math" panose="02040503050406030204" pitchFamily="18" charset="0"/>
                        </a:rPr>
                        <m:t>∆</m:t>
                      </m:r>
                    </m:oMath>
                  </a14:m>
                  <a:r>
                    <a:rPr lang="en-US" sz="1200"/>
                    <a:t>z</a:t>
                  </a:r>
                  <a:endParaRPr lang="en-DE" sz="1200"/>
                </a:p>
              </p:txBody>
            </p:sp>
          </mc:Choice>
          <mc:Fallback>
            <p:sp>
              <p:nvSpPr>
                <p:cNvPr id="99" name="TextBox 98">
                  <a:extLst>
                    <a:ext uri="{FF2B5EF4-FFF2-40B4-BE49-F238E27FC236}">
                      <a16:creationId xmlns:a16="http://schemas.microsoft.com/office/drawing/2014/main" id="{20C062AB-BE72-4217-B6CD-28E9BD4467CB}"/>
                    </a:ext>
                  </a:extLst>
                </p:cNvPr>
                <p:cNvSpPr txBox="1">
                  <a:spLocks noRot="1" noChangeAspect="1" noMove="1" noResize="1" noEditPoints="1" noAdjustHandles="1" noChangeArrowheads="1" noChangeShapeType="1" noTextEdit="1"/>
                </p:cNvSpPr>
                <p:nvPr/>
              </p:nvSpPr>
              <p:spPr>
                <a:xfrm>
                  <a:off x="11209948" y="4775978"/>
                  <a:ext cx="343364" cy="276999"/>
                </a:xfrm>
                <a:prstGeom prst="rect">
                  <a:avLst/>
                </a:prstGeom>
                <a:blipFill>
                  <a:blip r:embed="rId11"/>
                  <a:stretch>
                    <a:fillRect b="-17778"/>
                  </a:stretch>
                </a:blipFill>
              </p:spPr>
              <p:txBody>
                <a:bodyPr/>
                <a:lstStyle/>
                <a:p>
                  <a:r>
                    <a:rPr lang="en-US">
                      <a:noFill/>
                    </a:rPr>
                    <a:t> </a:t>
                  </a:r>
                </a:p>
              </p:txBody>
            </p:sp>
          </mc:Fallback>
        </mc:AlternateContent>
      </p:grpSp>
      <p:grpSp>
        <p:nvGrpSpPr>
          <p:cNvPr id="108" name="Group 107">
            <a:extLst>
              <a:ext uri="{FF2B5EF4-FFF2-40B4-BE49-F238E27FC236}">
                <a16:creationId xmlns:a16="http://schemas.microsoft.com/office/drawing/2014/main" id="{6E0B6484-464E-4923-8A5A-3EE8931CC78F}"/>
              </a:ext>
            </a:extLst>
          </p:cNvPr>
          <p:cNvGrpSpPr/>
          <p:nvPr/>
        </p:nvGrpSpPr>
        <p:grpSpPr>
          <a:xfrm>
            <a:off x="8830748" y="3624674"/>
            <a:ext cx="1844374" cy="1036344"/>
            <a:chOff x="9928673" y="3597082"/>
            <a:chExt cx="1844374" cy="1036344"/>
          </a:xfrm>
        </p:grpSpPr>
        <p:pic>
          <p:nvPicPr>
            <p:cNvPr id="48" name="Graphic 47" descr="Crane with solid fill">
              <a:extLst>
                <a:ext uri="{FF2B5EF4-FFF2-40B4-BE49-F238E27FC236}">
                  <a16:creationId xmlns:a16="http://schemas.microsoft.com/office/drawing/2014/main" id="{24463D96-CFDB-46B3-8F7A-C34A65A40C3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115729" y="3597082"/>
              <a:ext cx="914400" cy="914400"/>
            </a:xfrm>
            <a:prstGeom prst="rect">
              <a:avLst/>
            </a:prstGeom>
          </p:spPr>
        </p:pic>
        <p:cxnSp>
          <p:nvCxnSpPr>
            <p:cNvPr id="83" name="Straight Connector 82">
              <a:extLst>
                <a:ext uri="{FF2B5EF4-FFF2-40B4-BE49-F238E27FC236}">
                  <a16:creationId xmlns:a16="http://schemas.microsoft.com/office/drawing/2014/main" id="{14ED9170-BD83-4A3F-A008-A9A2FFDDC177}"/>
                </a:ext>
              </a:extLst>
            </p:cNvPr>
            <p:cNvCxnSpPr>
              <a:cxnSpLocks/>
            </p:cNvCxnSpPr>
            <p:nvPr/>
          </p:nvCxnSpPr>
          <p:spPr>
            <a:xfrm>
              <a:off x="10387396" y="3870149"/>
              <a:ext cx="7560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88" name="Group 87">
              <a:extLst>
                <a:ext uri="{FF2B5EF4-FFF2-40B4-BE49-F238E27FC236}">
                  <a16:creationId xmlns:a16="http://schemas.microsoft.com/office/drawing/2014/main" id="{8D3DB43B-100D-4BB2-9DC8-BBD8EDC0FFA0}"/>
                </a:ext>
              </a:extLst>
            </p:cNvPr>
            <p:cNvGrpSpPr/>
            <p:nvPr/>
          </p:nvGrpSpPr>
          <p:grpSpPr>
            <a:xfrm>
              <a:off x="9928673" y="4020756"/>
              <a:ext cx="543515" cy="612670"/>
              <a:chOff x="9149452" y="3834950"/>
              <a:chExt cx="543515" cy="612670"/>
            </a:xfrm>
          </p:grpSpPr>
          <p:sp>
            <p:nvSpPr>
              <p:cNvPr id="84" name="TextBox 83">
                <a:extLst>
                  <a:ext uri="{FF2B5EF4-FFF2-40B4-BE49-F238E27FC236}">
                    <a16:creationId xmlns:a16="http://schemas.microsoft.com/office/drawing/2014/main" id="{53D05FC0-7694-4C8D-98F1-7D869B1AA524}"/>
                  </a:ext>
                </a:extLst>
              </p:cNvPr>
              <p:cNvSpPr txBox="1"/>
              <p:nvPr/>
            </p:nvSpPr>
            <p:spPr>
              <a:xfrm>
                <a:off x="9149452" y="3834950"/>
                <a:ext cx="178837" cy="201717"/>
              </a:xfrm>
              <a:prstGeom prst="rect">
                <a:avLst/>
              </a:prstGeom>
              <a:noFill/>
            </p:spPr>
            <p:txBody>
              <a:bodyPr wrap="none" rtlCol="0">
                <a:spAutoFit/>
              </a:bodyPr>
              <a:lstStyle/>
              <a:p>
                <a:r>
                  <a:rPr lang="en-US" sz="1200"/>
                  <a:t>z</a:t>
                </a:r>
                <a:endParaRPr lang="en-DE" sz="1200"/>
              </a:p>
            </p:txBody>
          </p:sp>
          <p:cxnSp>
            <p:nvCxnSpPr>
              <p:cNvPr id="85" name="Straight Arrow Connector 84">
                <a:extLst>
                  <a:ext uri="{FF2B5EF4-FFF2-40B4-BE49-F238E27FC236}">
                    <a16:creationId xmlns:a16="http://schemas.microsoft.com/office/drawing/2014/main" id="{86C8D774-E6B7-4BC6-B11D-1251E458E371}"/>
                  </a:ext>
                </a:extLst>
              </p:cNvPr>
              <p:cNvCxnSpPr>
                <a:cxnSpLocks/>
              </p:cNvCxnSpPr>
              <p:nvPr/>
            </p:nvCxnSpPr>
            <p:spPr>
              <a:xfrm flipV="1">
                <a:off x="9259355" y="4070938"/>
                <a:ext cx="0" cy="3180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A824EA88-448F-471C-91CB-96894B4607E4}"/>
                  </a:ext>
                </a:extLst>
              </p:cNvPr>
              <p:cNvCxnSpPr>
                <a:cxnSpLocks/>
              </p:cNvCxnSpPr>
              <p:nvPr/>
            </p:nvCxnSpPr>
            <p:spPr>
              <a:xfrm rot="5400000" flipV="1">
                <a:off x="9414207" y="4222416"/>
                <a:ext cx="0" cy="3180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302584E3-241E-4335-8064-7D1F225107DB}"/>
                  </a:ext>
                </a:extLst>
              </p:cNvPr>
              <p:cNvSpPr txBox="1"/>
              <p:nvPr/>
            </p:nvSpPr>
            <p:spPr>
              <a:xfrm>
                <a:off x="9509460" y="4245903"/>
                <a:ext cx="183507" cy="201717"/>
              </a:xfrm>
              <a:prstGeom prst="rect">
                <a:avLst/>
              </a:prstGeom>
              <a:noFill/>
            </p:spPr>
            <p:txBody>
              <a:bodyPr wrap="none" rtlCol="0">
                <a:spAutoFit/>
              </a:bodyPr>
              <a:lstStyle/>
              <a:p>
                <a:r>
                  <a:rPr lang="en-US" sz="1200"/>
                  <a:t>x</a:t>
                </a:r>
                <a:endParaRPr lang="en-DE" sz="1200"/>
              </a:p>
            </p:txBody>
          </p:sp>
        </p:grpSp>
        <mc:AlternateContent xmlns:mc="http://schemas.openxmlformats.org/markup-compatibility/2006">
          <mc:Choice xmlns:a14="http://schemas.microsoft.com/office/drawing/2010/main" Requires="a14">
            <p:sp>
              <p:nvSpPr>
                <p:cNvPr id="101" name="TextBox 100">
                  <a:extLst>
                    <a:ext uri="{FF2B5EF4-FFF2-40B4-BE49-F238E27FC236}">
                      <a16:creationId xmlns:a16="http://schemas.microsoft.com/office/drawing/2014/main" id="{59C7406C-7A33-4807-B0AF-3F49CD20B93A}"/>
                    </a:ext>
                  </a:extLst>
                </p:cNvPr>
                <p:cNvSpPr txBox="1"/>
                <p:nvPr/>
              </p:nvSpPr>
              <p:spPr>
                <a:xfrm>
                  <a:off x="11094463" y="3724870"/>
                  <a:ext cx="678584" cy="276999"/>
                </a:xfrm>
                <a:prstGeom prst="rect">
                  <a:avLst/>
                </a:prstGeom>
                <a:noFill/>
              </p:spPr>
              <p:txBody>
                <a:bodyPr wrap="none" rtlCol="0">
                  <a:spAutoFit/>
                </a:bodyPr>
                <a:lstStyle/>
                <a:p>
                  <a14:m>
                    <m:oMath xmlns:m="http://schemas.openxmlformats.org/officeDocument/2006/math">
                      <m:r>
                        <a:rPr lang="en-US" sz="1200" i="1" smtClean="0">
                          <a:latin typeface="Cambria Math" panose="02040503050406030204" pitchFamily="18" charset="0"/>
                          <a:ea typeface="Cambria Math" panose="02040503050406030204" pitchFamily="18" charset="0"/>
                        </a:rPr>
                        <m:t>∆</m:t>
                      </m:r>
                      <m:r>
                        <m:rPr>
                          <m:sty m:val="p"/>
                        </m:rPr>
                        <a:rPr lang="en-US" sz="1200" b="0" i="0" smtClean="0">
                          <a:latin typeface="Cambria Math" panose="02040503050406030204" pitchFamily="18" charset="0"/>
                          <a:ea typeface="Cambria Math" panose="02040503050406030204" pitchFamily="18" charset="0"/>
                        </a:rPr>
                        <m:t>z</m:t>
                      </m:r>
                      <m:r>
                        <a:rPr lang="en-US" sz="1100" b="0" i="0" dirty="0" smtClean="0">
                          <a:latin typeface="Cambria Math" panose="02040503050406030204" pitchFamily="18" charset="0"/>
                          <a:ea typeface="Cambria Math" panose="02040503050406030204" pitchFamily="18" charset="0"/>
                        </a:rPr>
                        <m:t> </m:t>
                      </m:r>
                      <m:r>
                        <a:rPr lang="en-US" sz="1100" i="1" dirty="0" smtClean="0">
                          <a:latin typeface="Cambria Math" panose="02040503050406030204" pitchFamily="18" charset="0"/>
                          <a:ea typeface="Cambria Math" panose="02040503050406030204" pitchFamily="18" charset="0"/>
                        </a:rPr>
                        <m:t>≅</m:t>
                      </m:r>
                      <m:r>
                        <a:rPr lang="en-US" sz="1100" b="0" i="1" dirty="0" smtClean="0">
                          <a:latin typeface="Cambria Math" panose="02040503050406030204" pitchFamily="18" charset="0"/>
                          <a:ea typeface="Cambria Math" panose="02040503050406030204" pitchFamily="18" charset="0"/>
                        </a:rPr>
                        <m:t>0</m:t>
                      </m:r>
                    </m:oMath>
                  </a14:m>
                  <a:r>
                    <a:rPr lang="en-US" sz="1200"/>
                    <a:t> </a:t>
                  </a:r>
                  <a:endParaRPr lang="en-DE" sz="1200"/>
                </a:p>
              </p:txBody>
            </p:sp>
          </mc:Choice>
          <mc:Fallback>
            <p:sp>
              <p:nvSpPr>
                <p:cNvPr id="101" name="TextBox 100">
                  <a:extLst>
                    <a:ext uri="{FF2B5EF4-FFF2-40B4-BE49-F238E27FC236}">
                      <a16:creationId xmlns:a16="http://schemas.microsoft.com/office/drawing/2014/main" id="{59C7406C-7A33-4807-B0AF-3F49CD20B93A}"/>
                    </a:ext>
                  </a:extLst>
                </p:cNvPr>
                <p:cNvSpPr txBox="1">
                  <a:spLocks noRot="1" noChangeAspect="1" noMove="1" noResize="1" noEditPoints="1" noAdjustHandles="1" noChangeArrowheads="1" noChangeShapeType="1" noTextEdit="1"/>
                </p:cNvSpPr>
                <p:nvPr/>
              </p:nvSpPr>
              <p:spPr>
                <a:xfrm>
                  <a:off x="11094463" y="3724870"/>
                  <a:ext cx="678584" cy="276999"/>
                </a:xfrm>
                <a:prstGeom prst="rect">
                  <a:avLst/>
                </a:prstGeom>
                <a:blipFill>
                  <a:blip r:embed="rId14"/>
                  <a:stretch>
                    <a:fillRect/>
                  </a:stretch>
                </a:blipFill>
              </p:spPr>
              <p:txBody>
                <a:bodyPr/>
                <a:lstStyle/>
                <a:p>
                  <a:r>
                    <a:rPr lang="en-US">
                      <a:noFill/>
                    </a:rPr>
                    <a:t> </a:t>
                  </a:r>
                </a:p>
              </p:txBody>
            </p:sp>
          </mc:Fallback>
        </mc:AlternateContent>
      </p:grpSp>
      <p:grpSp>
        <p:nvGrpSpPr>
          <p:cNvPr id="106" name="Group 105">
            <a:extLst>
              <a:ext uri="{FF2B5EF4-FFF2-40B4-BE49-F238E27FC236}">
                <a16:creationId xmlns:a16="http://schemas.microsoft.com/office/drawing/2014/main" id="{34711C28-9D28-4B16-AE02-D20A6251756C}"/>
              </a:ext>
            </a:extLst>
          </p:cNvPr>
          <p:cNvGrpSpPr/>
          <p:nvPr/>
        </p:nvGrpSpPr>
        <p:grpSpPr>
          <a:xfrm>
            <a:off x="10223072" y="5004247"/>
            <a:ext cx="1816708" cy="1066242"/>
            <a:chOff x="10029414" y="5569162"/>
            <a:chExt cx="1816708" cy="1066242"/>
          </a:xfrm>
        </p:grpSpPr>
        <p:grpSp>
          <p:nvGrpSpPr>
            <p:cNvPr id="56" name="Group 55">
              <a:extLst>
                <a:ext uri="{FF2B5EF4-FFF2-40B4-BE49-F238E27FC236}">
                  <a16:creationId xmlns:a16="http://schemas.microsoft.com/office/drawing/2014/main" id="{48F695E1-C816-4C0A-8B73-EE94848437A5}"/>
                </a:ext>
              </a:extLst>
            </p:cNvPr>
            <p:cNvGrpSpPr/>
            <p:nvPr/>
          </p:nvGrpSpPr>
          <p:grpSpPr>
            <a:xfrm>
              <a:off x="10172027" y="5647497"/>
              <a:ext cx="858102" cy="987907"/>
              <a:chOff x="9991485" y="5528960"/>
              <a:chExt cx="858102" cy="987907"/>
            </a:xfrm>
          </p:grpSpPr>
          <p:pic>
            <p:nvPicPr>
              <p:cNvPr id="49" name="Graphic 48" descr="Crane with solid fill">
                <a:extLst>
                  <a:ext uri="{FF2B5EF4-FFF2-40B4-BE49-F238E27FC236}">
                    <a16:creationId xmlns:a16="http://schemas.microsoft.com/office/drawing/2014/main" id="{0D6A72DB-7B01-4A46-9CAD-DD9F7ACDB0D9}"/>
                  </a:ext>
                </a:extLst>
              </p:cNvPr>
              <p:cNvPicPr>
                <a:picLocks noChangeAspect="1"/>
              </p:cNvPicPr>
              <p:nvPr/>
            </p:nvPicPr>
            <p:blipFill rotWithShape="1">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r="34287"/>
              <a:stretch/>
            </p:blipFill>
            <p:spPr>
              <a:xfrm>
                <a:off x="9991485" y="5528960"/>
                <a:ext cx="600878" cy="914400"/>
              </a:xfrm>
              <a:prstGeom prst="rect">
                <a:avLst/>
              </a:prstGeom>
            </p:spPr>
          </p:pic>
          <p:pic>
            <p:nvPicPr>
              <p:cNvPr id="51" name="Graphic 50" descr="Crane with solid fill">
                <a:extLst>
                  <a:ext uri="{FF2B5EF4-FFF2-40B4-BE49-F238E27FC236}">
                    <a16:creationId xmlns:a16="http://schemas.microsoft.com/office/drawing/2014/main" id="{583216BB-DDAA-47F8-B50F-0F769EE74F05}"/>
                  </a:ext>
                </a:extLst>
              </p:cNvPr>
              <p:cNvPicPr>
                <a:picLocks noChangeAspect="1"/>
              </p:cNvPicPr>
              <p:nvPr/>
            </p:nvPicPr>
            <p:blipFill rotWithShape="1">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l="65135"/>
              <a:stretch/>
            </p:blipFill>
            <p:spPr>
              <a:xfrm rot="1577220">
                <a:off x="10530783" y="5602467"/>
                <a:ext cx="318804" cy="914400"/>
              </a:xfrm>
              <a:prstGeom prst="rect">
                <a:avLst/>
              </a:prstGeom>
            </p:spPr>
          </p:pic>
          <p:sp>
            <p:nvSpPr>
              <p:cNvPr id="52" name="Isosceles Triangle 51">
                <a:extLst>
                  <a:ext uri="{FF2B5EF4-FFF2-40B4-BE49-F238E27FC236}">
                    <a16:creationId xmlns:a16="http://schemas.microsoft.com/office/drawing/2014/main" id="{54AEF752-0C26-4DC5-AB0D-CE06CC1124B1}"/>
                  </a:ext>
                </a:extLst>
              </p:cNvPr>
              <p:cNvSpPr/>
              <p:nvPr/>
            </p:nvSpPr>
            <p:spPr>
              <a:xfrm rot="12228621">
                <a:off x="10572279" y="5733540"/>
                <a:ext cx="79913" cy="90000"/>
              </a:xfrm>
              <a:prstGeom prst="triangl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55" name="Rectangle 54">
                <a:extLst>
                  <a:ext uri="{FF2B5EF4-FFF2-40B4-BE49-F238E27FC236}">
                    <a16:creationId xmlns:a16="http://schemas.microsoft.com/office/drawing/2014/main" id="{63988592-E883-462A-A8C8-CF1783E3D052}"/>
                  </a:ext>
                </a:extLst>
              </p:cNvPr>
              <p:cNvSpPr/>
              <p:nvPr/>
            </p:nvSpPr>
            <p:spPr>
              <a:xfrm rot="1711094">
                <a:off x="10614510" y="5743504"/>
                <a:ext cx="45719" cy="97200"/>
              </a:xfrm>
              <a:prstGeom prst="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cxnSp>
          <p:nvCxnSpPr>
            <p:cNvPr id="77" name="Straight Connector 76">
              <a:extLst>
                <a:ext uri="{FF2B5EF4-FFF2-40B4-BE49-F238E27FC236}">
                  <a16:creationId xmlns:a16="http://schemas.microsoft.com/office/drawing/2014/main" id="{A7DF9CB0-0083-4E60-9413-D703BE64B469}"/>
                </a:ext>
              </a:extLst>
            </p:cNvPr>
            <p:cNvCxnSpPr>
              <a:cxnSpLocks/>
            </p:cNvCxnSpPr>
            <p:nvPr/>
          </p:nvCxnSpPr>
          <p:spPr>
            <a:xfrm>
              <a:off x="10958980" y="6035324"/>
              <a:ext cx="31681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FAA3CDDE-05E9-4A83-A9A0-A3E5810A9056}"/>
                </a:ext>
              </a:extLst>
            </p:cNvPr>
            <p:cNvCxnSpPr>
              <a:cxnSpLocks/>
            </p:cNvCxnSpPr>
            <p:nvPr/>
          </p:nvCxnSpPr>
          <p:spPr>
            <a:xfrm>
              <a:off x="10510145" y="5901932"/>
              <a:ext cx="75600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94" name="Group 93">
              <a:extLst>
                <a:ext uri="{FF2B5EF4-FFF2-40B4-BE49-F238E27FC236}">
                  <a16:creationId xmlns:a16="http://schemas.microsoft.com/office/drawing/2014/main" id="{257D0F9A-1E9B-43A5-A0F7-B28808163100}"/>
                </a:ext>
              </a:extLst>
            </p:cNvPr>
            <p:cNvGrpSpPr/>
            <p:nvPr/>
          </p:nvGrpSpPr>
          <p:grpSpPr>
            <a:xfrm>
              <a:off x="10029414" y="6006058"/>
              <a:ext cx="543515" cy="612670"/>
              <a:chOff x="9149452" y="3834950"/>
              <a:chExt cx="543515" cy="612670"/>
            </a:xfrm>
          </p:grpSpPr>
          <p:sp>
            <p:nvSpPr>
              <p:cNvPr id="95" name="TextBox 94">
                <a:extLst>
                  <a:ext uri="{FF2B5EF4-FFF2-40B4-BE49-F238E27FC236}">
                    <a16:creationId xmlns:a16="http://schemas.microsoft.com/office/drawing/2014/main" id="{B7FAEB64-AA24-4819-A8DB-4D1DB06F91DB}"/>
                  </a:ext>
                </a:extLst>
              </p:cNvPr>
              <p:cNvSpPr txBox="1"/>
              <p:nvPr/>
            </p:nvSpPr>
            <p:spPr>
              <a:xfrm>
                <a:off x="9149452" y="3834950"/>
                <a:ext cx="178837" cy="201717"/>
              </a:xfrm>
              <a:prstGeom prst="rect">
                <a:avLst/>
              </a:prstGeom>
              <a:noFill/>
            </p:spPr>
            <p:txBody>
              <a:bodyPr wrap="none" rtlCol="0">
                <a:spAutoFit/>
              </a:bodyPr>
              <a:lstStyle/>
              <a:p>
                <a:r>
                  <a:rPr lang="en-US" sz="1200"/>
                  <a:t>z</a:t>
                </a:r>
                <a:endParaRPr lang="en-DE" sz="1200"/>
              </a:p>
            </p:txBody>
          </p:sp>
          <p:cxnSp>
            <p:nvCxnSpPr>
              <p:cNvPr id="96" name="Straight Arrow Connector 95">
                <a:extLst>
                  <a:ext uri="{FF2B5EF4-FFF2-40B4-BE49-F238E27FC236}">
                    <a16:creationId xmlns:a16="http://schemas.microsoft.com/office/drawing/2014/main" id="{FC5FBB9C-9D89-4622-BB64-1B936B626110}"/>
                  </a:ext>
                </a:extLst>
              </p:cNvPr>
              <p:cNvCxnSpPr>
                <a:cxnSpLocks/>
              </p:cNvCxnSpPr>
              <p:nvPr/>
            </p:nvCxnSpPr>
            <p:spPr>
              <a:xfrm flipV="1">
                <a:off x="9259355" y="4070938"/>
                <a:ext cx="0" cy="3180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31114F2A-9EE9-48E6-A591-BCAB9ADF26A0}"/>
                  </a:ext>
                </a:extLst>
              </p:cNvPr>
              <p:cNvCxnSpPr>
                <a:cxnSpLocks/>
              </p:cNvCxnSpPr>
              <p:nvPr/>
            </p:nvCxnSpPr>
            <p:spPr>
              <a:xfrm rot="5400000" flipV="1">
                <a:off x="9414207" y="4222416"/>
                <a:ext cx="0" cy="3180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D2C8DDD1-565F-4AFF-9C00-6B27E1673FCE}"/>
                  </a:ext>
                </a:extLst>
              </p:cNvPr>
              <p:cNvSpPr txBox="1"/>
              <p:nvPr/>
            </p:nvSpPr>
            <p:spPr>
              <a:xfrm>
                <a:off x="9509460" y="4245903"/>
                <a:ext cx="183507" cy="201717"/>
              </a:xfrm>
              <a:prstGeom prst="rect">
                <a:avLst/>
              </a:prstGeom>
              <a:noFill/>
            </p:spPr>
            <p:txBody>
              <a:bodyPr wrap="none" rtlCol="0">
                <a:spAutoFit/>
              </a:bodyPr>
              <a:lstStyle/>
              <a:p>
                <a:r>
                  <a:rPr lang="en-US" sz="1200"/>
                  <a:t>x</a:t>
                </a:r>
                <a:endParaRPr lang="en-DE" sz="1200"/>
              </a:p>
            </p:txBody>
          </p:sp>
        </p:grpSp>
        <mc:AlternateContent xmlns:mc="http://schemas.openxmlformats.org/markup-compatibility/2006">
          <mc:Choice xmlns:a14="http://schemas.microsoft.com/office/drawing/2010/main" Requires="a14">
            <p:sp>
              <p:nvSpPr>
                <p:cNvPr id="100" name="TextBox 99">
                  <a:extLst>
                    <a:ext uri="{FF2B5EF4-FFF2-40B4-BE49-F238E27FC236}">
                      <a16:creationId xmlns:a16="http://schemas.microsoft.com/office/drawing/2014/main" id="{C8536674-2F24-4DB9-BF06-0B8FE8AE48F9}"/>
                    </a:ext>
                  </a:extLst>
                </p:cNvPr>
                <p:cNvSpPr txBox="1"/>
                <p:nvPr/>
              </p:nvSpPr>
              <p:spPr>
                <a:xfrm>
                  <a:off x="11209948" y="5835200"/>
                  <a:ext cx="343364" cy="276999"/>
                </a:xfrm>
                <a:prstGeom prst="rect">
                  <a:avLst/>
                </a:prstGeom>
                <a:noFill/>
              </p:spPr>
              <p:txBody>
                <a:bodyPr wrap="none" rtlCol="0">
                  <a:spAutoFit/>
                </a:bodyPr>
                <a:lstStyle/>
                <a:p>
                  <a14:m>
                    <m:oMath xmlns:m="http://schemas.openxmlformats.org/officeDocument/2006/math">
                      <m:r>
                        <a:rPr lang="en-US" sz="1200" i="1" smtClean="0">
                          <a:latin typeface="Cambria Math" panose="02040503050406030204" pitchFamily="18" charset="0"/>
                          <a:ea typeface="Cambria Math" panose="02040503050406030204" pitchFamily="18" charset="0"/>
                        </a:rPr>
                        <m:t>∆</m:t>
                      </m:r>
                    </m:oMath>
                  </a14:m>
                  <a:r>
                    <a:rPr lang="en-US" sz="1200"/>
                    <a:t>z</a:t>
                  </a:r>
                  <a:endParaRPr lang="en-DE" sz="1200"/>
                </a:p>
              </p:txBody>
            </p:sp>
          </mc:Choice>
          <mc:Fallback>
            <p:sp>
              <p:nvSpPr>
                <p:cNvPr id="100" name="TextBox 99">
                  <a:extLst>
                    <a:ext uri="{FF2B5EF4-FFF2-40B4-BE49-F238E27FC236}">
                      <a16:creationId xmlns:a16="http://schemas.microsoft.com/office/drawing/2014/main" id="{C8536674-2F24-4DB9-BF06-0B8FE8AE48F9}"/>
                    </a:ext>
                  </a:extLst>
                </p:cNvPr>
                <p:cNvSpPr txBox="1">
                  <a:spLocks noRot="1" noChangeAspect="1" noMove="1" noResize="1" noEditPoints="1" noAdjustHandles="1" noChangeArrowheads="1" noChangeShapeType="1" noTextEdit="1"/>
                </p:cNvSpPr>
                <p:nvPr/>
              </p:nvSpPr>
              <p:spPr>
                <a:xfrm>
                  <a:off x="11209948" y="5835200"/>
                  <a:ext cx="343364" cy="276999"/>
                </a:xfrm>
                <a:prstGeom prst="rect">
                  <a:avLst/>
                </a:prstGeom>
                <a:blipFill>
                  <a:blip r:embed="rId17"/>
                  <a:stretch>
                    <a:fillRect t="-2222" b="-17778"/>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02" name="TextBox 101">
                  <a:extLst>
                    <a:ext uri="{FF2B5EF4-FFF2-40B4-BE49-F238E27FC236}">
                      <a16:creationId xmlns:a16="http://schemas.microsoft.com/office/drawing/2014/main" id="{7A9E359B-2816-4114-8996-BD52A6DCAA1A}"/>
                    </a:ext>
                  </a:extLst>
                </p:cNvPr>
                <p:cNvSpPr txBox="1"/>
                <p:nvPr/>
              </p:nvSpPr>
              <p:spPr>
                <a:xfrm>
                  <a:off x="11030129" y="5569162"/>
                  <a:ext cx="815993"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DE" sz="1100" i="1" smtClean="0">
                                <a:latin typeface="Cambria Math" panose="02040503050406030204" pitchFamily="18" charset="0"/>
                              </a:rPr>
                            </m:ctrlPr>
                          </m:sSubPr>
                          <m:e>
                            <m:r>
                              <a:rPr lang="en-DE" sz="1100" i="1" smtClean="0">
                                <a:latin typeface="Cambria Math" panose="02040503050406030204" pitchFamily="18" charset="0"/>
                                <a:ea typeface="Cambria Math" panose="02040503050406030204" pitchFamily="18" charset="0"/>
                              </a:rPr>
                              <m:t>𝜎</m:t>
                            </m:r>
                          </m:e>
                          <m:sub>
                            <m:r>
                              <a:rPr lang="en-US" sz="1100" b="0" i="1" smtClean="0">
                                <a:latin typeface="Cambria Math" panose="02040503050406030204" pitchFamily="18" charset="0"/>
                              </a:rPr>
                              <m:t>𝑣</m:t>
                            </m:r>
                          </m:sub>
                        </m:sSub>
                        <m:r>
                          <a:rPr lang="en-US" sz="1100" b="0" i="1" smtClean="0">
                            <a:latin typeface="Cambria Math" panose="02040503050406030204" pitchFamily="18" charset="0"/>
                          </a:rPr>
                          <m:t>=</m:t>
                        </m:r>
                        <m:r>
                          <a:rPr lang="en-US" sz="1100" b="0" i="1" smtClean="0">
                            <a:latin typeface="Cambria Math" panose="02040503050406030204" pitchFamily="18" charset="0"/>
                          </a:rPr>
                          <m:t>𝑚𝑎𝑥</m:t>
                        </m:r>
                      </m:oMath>
                    </m:oMathPara>
                  </a14:m>
                  <a:endParaRPr lang="en-DE" sz="1100"/>
                </a:p>
              </p:txBody>
            </p:sp>
          </mc:Choice>
          <mc:Fallback>
            <p:sp>
              <p:nvSpPr>
                <p:cNvPr id="102" name="TextBox 101">
                  <a:extLst>
                    <a:ext uri="{FF2B5EF4-FFF2-40B4-BE49-F238E27FC236}">
                      <a16:creationId xmlns:a16="http://schemas.microsoft.com/office/drawing/2014/main" id="{7A9E359B-2816-4114-8996-BD52A6DCAA1A}"/>
                    </a:ext>
                  </a:extLst>
                </p:cNvPr>
                <p:cNvSpPr txBox="1">
                  <a:spLocks noRot="1" noChangeAspect="1" noMove="1" noResize="1" noEditPoints="1" noAdjustHandles="1" noChangeArrowheads="1" noChangeShapeType="1" noTextEdit="1"/>
                </p:cNvSpPr>
                <p:nvPr/>
              </p:nvSpPr>
              <p:spPr>
                <a:xfrm>
                  <a:off x="11030129" y="5569162"/>
                  <a:ext cx="815993" cy="261610"/>
                </a:xfrm>
                <a:prstGeom prst="rect">
                  <a:avLst/>
                </a:prstGeom>
                <a:blipFill>
                  <a:blip r:embed="rId18"/>
                  <a:stretch>
                    <a:fillRect/>
                  </a:stretch>
                </a:blipFill>
              </p:spPr>
              <p:txBody>
                <a:bodyPr/>
                <a:lstStyle/>
                <a:p>
                  <a:r>
                    <a:rPr lang="en-US">
                      <a:noFill/>
                    </a:rPr>
                    <a:t> </a:t>
                  </a:r>
                </a:p>
              </p:txBody>
            </p:sp>
          </mc:Fallback>
        </mc:AlternateContent>
        <p:cxnSp>
          <p:nvCxnSpPr>
            <p:cNvPr id="104" name="Straight Arrow Connector 103">
              <a:extLst>
                <a:ext uri="{FF2B5EF4-FFF2-40B4-BE49-F238E27FC236}">
                  <a16:creationId xmlns:a16="http://schemas.microsoft.com/office/drawing/2014/main" id="{4721EFE9-55A7-44CC-B279-80838BCBB3B3}"/>
                </a:ext>
              </a:extLst>
            </p:cNvPr>
            <p:cNvCxnSpPr>
              <a:cxnSpLocks/>
              <a:stCxn id="102" idx="1"/>
            </p:cNvCxnSpPr>
            <p:nvPr/>
          </p:nvCxnSpPr>
          <p:spPr>
            <a:xfrm flipH="1">
              <a:off x="10840141" y="5699967"/>
              <a:ext cx="189988" cy="1040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111" name="TextBox 110">
                <a:extLst>
                  <a:ext uri="{FF2B5EF4-FFF2-40B4-BE49-F238E27FC236}">
                    <a16:creationId xmlns:a16="http://schemas.microsoft.com/office/drawing/2014/main" id="{641A0EF1-9B13-4E24-A362-633776985A48}"/>
                  </a:ext>
                </a:extLst>
              </p:cNvPr>
              <p:cNvSpPr txBox="1"/>
              <p:nvPr/>
            </p:nvSpPr>
            <p:spPr>
              <a:xfrm>
                <a:off x="6115914" y="1965055"/>
                <a:ext cx="32227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200" b="1" i="1" smtClean="0">
                              <a:latin typeface="Cambria Math" panose="02040503050406030204" pitchFamily="18" charset="0"/>
                            </a:rPr>
                          </m:ctrlPr>
                        </m:sSubPr>
                        <m:e>
                          <m:r>
                            <a:rPr lang="en-GB" sz="1200" b="1" i="1" smtClean="0">
                              <a:latin typeface="Cambria Math" panose="02040503050406030204" pitchFamily="18" charset="0"/>
                              <a:ea typeface="Cambria Math" panose="02040503050406030204" pitchFamily="18" charset="0"/>
                            </a:rPr>
                            <m:t>𝝈</m:t>
                          </m:r>
                        </m:e>
                        <m:sub>
                          <m:r>
                            <a:rPr lang="en-GB" sz="1200" b="1" i="1" smtClean="0">
                              <a:latin typeface="Cambria Math" panose="02040503050406030204" pitchFamily="18" charset="0"/>
                            </a:rPr>
                            <m:t>𝒀</m:t>
                          </m:r>
                        </m:sub>
                      </m:sSub>
                    </m:oMath>
                  </m:oMathPara>
                </a14:m>
                <a:endParaRPr lang="en-DE" sz="1200"/>
              </a:p>
            </p:txBody>
          </p:sp>
        </mc:Choice>
        <mc:Fallback>
          <p:sp>
            <p:nvSpPr>
              <p:cNvPr id="111" name="TextBox 110">
                <a:extLst>
                  <a:ext uri="{FF2B5EF4-FFF2-40B4-BE49-F238E27FC236}">
                    <a16:creationId xmlns:a16="http://schemas.microsoft.com/office/drawing/2014/main" id="{641A0EF1-9B13-4E24-A362-633776985A48}"/>
                  </a:ext>
                </a:extLst>
              </p:cNvPr>
              <p:cNvSpPr txBox="1">
                <a:spLocks noRot="1" noChangeAspect="1" noMove="1" noResize="1" noEditPoints="1" noAdjustHandles="1" noChangeArrowheads="1" noChangeShapeType="1" noTextEdit="1"/>
              </p:cNvSpPr>
              <p:nvPr/>
            </p:nvSpPr>
            <p:spPr>
              <a:xfrm>
                <a:off x="6115914" y="1965055"/>
                <a:ext cx="322273" cy="276999"/>
              </a:xfrm>
              <a:prstGeom prst="rect">
                <a:avLst/>
              </a:prstGeom>
              <a:blipFill>
                <a:blip r:embed="rId19"/>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2" name="TextBox 111">
                <a:extLst>
                  <a:ext uri="{FF2B5EF4-FFF2-40B4-BE49-F238E27FC236}">
                    <a16:creationId xmlns:a16="http://schemas.microsoft.com/office/drawing/2014/main" id="{BA94A479-F76A-48EB-B18A-2C1A4EF8349A}"/>
                  </a:ext>
                </a:extLst>
              </p:cNvPr>
              <p:cNvSpPr txBox="1"/>
              <p:nvPr/>
            </p:nvSpPr>
            <p:spPr>
              <a:xfrm>
                <a:off x="6957551" y="2055558"/>
                <a:ext cx="32227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200" b="1" i="1" smtClean="0">
                              <a:solidFill>
                                <a:schemeClr val="accent1"/>
                              </a:solidFill>
                              <a:latin typeface="Cambria Math" panose="02040503050406030204" pitchFamily="18" charset="0"/>
                            </a:rPr>
                          </m:ctrlPr>
                        </m:sSubPr>
                        <m:e>
                          <m:r>
                            <a:rPr lang="en-GB" sz="1200" b="1" i="1" smtClean="0">
                              <a:solidFill>
                                <a:schemeClr val="accent1"/>
                              </a:solidFill>
                              <a:latin typeface="Cambria Math" panose="02040503050406030204" pitchFamily="18" charset="0"/>
                              <a:ea typeface="Cambria Math" panose="02040503050406030204" pitchFamily="18" charset="0"/>
                            </a:rPr>
                            <m:t>𝝈</m:t>
                          </m:r>
                        </m:e>
                        <m:sub>
                          <m:r>
                            <a:rPr lang="en-GB" sz="1200" b="1" i="1" smtClean="0">
                              <a:solidFill>
                                <a:schemeClr val="accent1"/>
                              </a:solidFill>
                              <a:latin typeface="Cambria Math" panose="02040503050406030204" pitchFamily="18" charset="0"/>
                            </a:rPr>
                            <m:t>𝒀</m:t>
                          </m:r>
                        </m:sub>
                      </m:sSub>
                    </m:oMath>
                  </m:oMathPara>
                </a14:m>
                <a:endParaRPr lang="en-DE" sz="1200">
                  <a:solidFill>
                    <a:schemeClr val="accent1"/>
                  </a:solidFill>
                </a:endParaRPr>
              </a:p>
            </p:txBody>
          </p:sp>
        </mc:Choice>
        <mc:Fallback>
          <p:sp>
            <p:nvSpPr>
              <p:cNvPr id="112" name="TextBox 111">
                <a:extLst>
                  <a:ext uri="{FF2B5EF4-FFF2-40B4-BE49-F238E27FC236}">
                    <a16:creationId xmlns:a16="http://schemas.microsoft.com/office/drawing/2014/main" id="{BA94A479-F76A-48EB-B18A-2C1A4EF8349A}"/>
                  </a:ext>
                </a:extLst>
              </p:cNvPr>
              <p:cNvSpPr txBox="1">
                <a:spLocks noRot="1" noChangeAspect="1" noMove="1" noResize="1" noEditPoints="1" noAdjustHandles="1" noChangeArrowheads="1" noChangeShapeType="1" noTextEdit="1"/>
              </p:cNvSpPr>
              <p:nvPr/>
            </p:nvSpPr>
            <p:spPr>
              <a:xfrm>
                <a:off x="6957551" y="2055558"/>
                <a:ext cx="322273" cy="276999"/>
              </a:xfrm>
              <a:prstGeom prst="rect">
                <a:avLst/>
              </a:prstGeom>
              <a:blipFill>
                <a:blip r:embed="rId20"/>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3" name="TextBox 112">
                <a:extLst>
                  <a:ext uri="{FF2B5EF4-FFF2-40B4-BE49-F238E27FC236}">
                    <a16:creationId xmlns:a16="http://schemas.microsoft.com/office/drawing/2014/main" id="{11B8CE9F-7BB7-4B43-9839-3C4D2B9D29BD}"/>
                  </a:ext>
                </a:extLst>
              </p:cNvPr>
              <p:cNvSpPr txBox="1"/>
              <p:nvPr/>
            </p:nvSpPr>
            <p:spPr>
              <a:xfrm>
                <a:off x="7807204" y="2275565"/>
                <a:ext cx="32227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200" b="1" i="1" smtClean="0">
                              <a:solidFill>
                                <a:schemeClr val="bg1">
                                  <a:lumMod val="65000"/>
                                </a:schemeClr>
                              </a:solidFill>
                              <a:latin typeface="Cambria Math" panose="02040503050406030204" pitchFamily="18" charset="0"/>
                            </a:rPr>
                          </m:ctrlPr>
                        </m:sSubPr>
                        <m:e>
                          <m:r>
                            <a:rPr lang="en-GB" sz="1200" b="1" i="1" smtClean="0">
                              <a:solidFill>
                                <a:schemeClr val="bg1">
                                  <a:lumMod val="65000"/>
                                </a:schemeClr>
                              </a:solidFill>
                              <a:latin typeface="Cambria Math" panose="02040503050406030204" pitchFamily="18" charset="0"/>
                              <a:ea typeface="Cambria Math" panose="02040503050406030204" pitchFamily="18" charset="0"/>
                            </a:rPr>
                            <m:t>𝝈</m:t>
                          </m:r>
                        </m:e>
                        <m:sub>
                          <m:r>
                            <a:rPr lang="en-GB" sz="1200" b="1" i="1" smtClean="0">
                              <a:solidFill>
                                <a:schemeClr val="bg1">
                                  <a:lumMod val="65000"/>
                                </a:schemeClr>
                              </a:solidFill>
                              <a:latin typeface="Cambria Math" panose="02040503050406030204" pitchFamily="18" charset="0"/>
                            </a:rPr>
                            <m:t>𝒀</m:t>
                          </m:r>
                        </m:sub>
                      </m:sSub>
                    </m:oMath>
                  </m:oMathPara>
                </a14:m>
                <a:endParaRPr lang="en-DE" sz="1200">
                  <a:solidFill>
                    <a:schemeClr val="bg1">
                      <a:lumMod val="65000"/>
                    </a:schemeClr>
                  </a:solidFill>
                </a:endParaRPr>
              </a:p>
            </p:txBody>
          </p:sp>
        </mc:Choice>
        <mc:Fallback>
          <p:sp>
            <p:nvSpPr>
              <p:cNvPr id="113" name="TextBox 112">
                <a:extLst>
                  <a:ext uri="{FF2B5EF4-FFF2-40B4-BE49-F238E27FC236}">
                    <a16:creationId xmlns:a16="http://schemas.microsoft.com/office/drawing/2014/main" id="{11B8CE9F-7BB7-4B43-9839-3C4D2B9D29BD}"/>
                  </a:ext>
                </a:extLst>
              </p:cNvPr>
              <p:cNvSpPr txBox="1">
                <a:spLocks noRot="1" noChangeAspect="1" noMove="1" noResize="1" noEditPoints="1" noAdjustHandles="1" noChangeArrowheads="1" noChangeShapeType="1" noTextEdit="1"/>
              </p:cNvSpPr>
              <p:nvPr/>
            </p:nvSpPr>
            <p:spPr>
              <a:xfrm>
                <a:off x="7807204" y="2275565"/>
                <a:ext cx="322273" cy="276999"/>
              </a:xfrm>
              <a:prstGeom prst="rect">
                <a:avLst/>
              </a:prstGeom>
              <a:blipFill>
                <a:blip r:embed="rId21"/>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4" name="TextBox 113">
                <a:extLst>
                  <a:ext uri="{FF2B5EF4-FFF2-40B4-BE49-F238E27FC236}">
                    <a16:creationId xmlns:a16="http://schemas.microsoft.com/office/drawing/2014/main" id="{F0BA3934-A459-4332-968C-38DEA5DF7F1A}"/>
                  </a:ext>
                </a:extLst>
              </p:cNvPr>
              <p:cNvSpPr txBox="1"/>
              <p:nvPr/>
            </p:nvSpPr>
            <p:spPr>
              <a:xfrm>
                <a:off x="5856111" y="2279876"/>
                <a:ext cx="32227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200" b="1" i="1" smtClean="0">
                              <a:latin typeface="Cambria Math" panose="02040503050406030204" pitchFamily="18" charset="0"/>
                            </a:rPr>
                          </m:ctrlPr>
                        </m:sSubPr>
                        <m:e>
                          <m:r>
                            <a:rPr lang="en-GB" sz="1200" b="1" i="1" smtClean="0">
                              <a:latin typeface="Cambria Math" panose="02040503050406030204" pitchFamily="18" charset="0"/>
                              <a:ea typeface="Cambria Math" panose="02040503050406030204" pitchFamily="18" charset="0"/>
                            </a:rPr>
                            <m:t>𝝈</m:t>
                          </m:r>
                        </m:e>
                        <m:sub>
                          <m:r>
                            <a:rPr lang="en-US" sz="1200" b="1" i="1" smtClean="0">
                              <a:latin typeface="Cambria Math" panose="02040503050406030204" pitchFamily="18" charset="0"/>
                            </a:rPr>
                            <m:t>𝒗</m:t>
                          </m:r>
                        </m:sub>
                      </m:sSub>
                    </m:oMath>
                  </m:oMathPara>
                </a14:m>
                <a:endParaRPr lang="en-DE" sz="1200"/>
              </a:p>
            </p:txBody>
          </p:sp>
        </mc:Choice>
        <mc:Fallback>
          <p:sp>
            <p:nvSpPr>
              <p:cNvPr id="114" name="TextBox 113">
                <a:extLst>
                  <a:ext uri="{FF2B5EF4-FFF2-40B4-BE49-F238E27FC236}">
                    <a16:creationId xmlns:a16="http://schemas.microsoft.com/office/drawing/2014/main" id="{F0BA3934-A459-4332-968C-38DEA5DF7F1A}"/>
                  </a:ext>
                </a:extLst>
              </p:cNvPr>
              <p:cNvSpPr txBox="1">
                <a:spLocks noRot="1" noChangeAspect="1" noMove="1" noResize="1" noEditPoints="1" noAdjustHandles="1" noChangeArrowheads="1" noChangeShapeType="1" noTextEdit="1"/>
              </p:cNvSpPr>
              <p:nvPr/>
            </p:nvSpPr>
            <p:spPr>
              <a:xfrm>
                <a:off x="5856111" y="2279876"/>
                <a:ext cx="322273" cy="276999"/>
              </a:xfrm>
              <a:prstGeom prst="rect">
                <a:avLst/>
              </a:prstGeom>
              <a:blipFill>
                <a:blip r:embed="rId22"/>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5" name="TextBox 114">
                <a:extLst>
                  <a:ext uri="{FF2B5EF4-FFF2-40B4-BE49-F238E27FC236}">
                    <a16:creationId xmlns:a16="http://schemas.microsoft.com/office/drawing/2014/main" id="{56082B83-89AC-4F5F-9371-070197DA4941}"/>
                  </a:ext>
                </a:extLst>
              </p:cNvPr>
              <p:cNvSpPr txBox="1"/>
              <p:nvPr/>
            </p:nvSpPr>
            <p:spPr>
              <a:xfrm>
                <a:off x="6686075" y="2275565"/>
                <a:ext cx="32227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200" b="1" i="1" smtClean="0">
                              <a:solidFill>
                                <a:schemeClr val="accent1"/>
                              </a:solidFill>
                              <a:latin typeface="Cambria Math" panose="02040503050406030204" pitchFamily="18" charset="0"/>
                            </a:rPr>
                          </m:ctrlPr>
                        </m:sSubPr>
                        <m:e>
                          <m:r>
                            <a:rPr lang="en-GB" sz="1200" b="1" i="1" smtClean="0">
                              <a:solidFill>
                                <a:schemeClr val="accent1"/>
                              </a:solidFill>
                              <a:latin typeface="Cambria Math" panose="02040503050406030204" pitchFamily="18" charset="0"/>
                              <a:ea typeface="Cambria Math" panose="02040503050406030204" pitchFamily="18" charset="0"/>
                            </a:rPr>
                            <m:t>𝝈</m:t>
                          </m:r>
                        </m:e>
                        <m:sub>
                          <m:r>
                            <a:rPr lang="en-US" sz="1200" b="1" i="1" smtClean="0">
                              <a:solidFill>
                                <a:schemeClr val="accent1"/>
                              </a:solidFill>
                              <a:latin typeface="Cambria Math" panose="02040503050406030204" pitchFamily="18" charset="0"/>
                            </a:rPr>
                            <m:t>𝒗</m:t>
                          </m:r>
                        </m:sub>
                      </m:sSub>
                    </m:oMath>
                  </m:oMathPara>
                </a14:m>
                <a:endParaRPr lang="en-DE" sz="1200">
                  <a:solidFill>
                    <a:schemeClr val="accent1"/>
                  </a:solidFill>
                </a:endParaRPr>
              </a:p>
            </p:txBody>
          </p:sp>
        </mc:Choice>
        <mc:Fallback>
          <p:sp>
            <p:nvSpPr>
              <p:cNvPr id="115" name="TextBox 114">
                <a:extLst>
                  <a:ext uri="{FF2B5EF4-FFF2-40B4-BE49-F238E27FC236}">
                    <a16:creationId xmlns:a16="http://schemas.microsoft.com/office/drawing/2014/main" id="{56082B83-89AC-4F5F-9371-070197DA4941}"/>
                  </a:ext>
                </a:extLst>
              </p:cNvPr>
              <p:cNvSpPr txBox="1">
                <a:spLocks noRot="1" noChangeAspect="1" noMove="1" noResize="1" noEditPoints="1" noAdjustHandles="1" noChangeArrowheads="1" noChangeShapeType="1" noTextEdit="1"/>
              </p:cNvSpPr>
              <p:nvPr/>
            </p:nvSpPr>
            <p:spPr>
              <a:xfrm>
                <a:off x="6686075" y="2275565"/>
                <a:ext cx="322273" cy="276999"/>
              </a:xfrm>
              <a:prstGeom prst="rect">
                <a:avLst/>
              </a:prstGeom>
              <a:blipFill>
                <a:blip r:embed="rId23"/>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6" name="TextBox 115">
                <a:extLst>
                  <a:ext uri="{FF2B5EF4-FFF2-40B4-BE49-F238E27FC236}">
                    <a16:creationId xmlns:a16="http://schemas.microsoft.com/office/drawing/2014/main" id="{5A3B31A7-7B15-41EF-A2F2-5EB24C70FD9C}"/>
                  </a:ext>
                </a:extLst>
              </p:cNvPr>
              <p:cNvSpPr txBox="1"/>
              <p:nvPr/>
            </p:nvSpPr>
            <p:spPr>
              <a:xfrm>
                <a:off x="7521002" y="2279698"/>
                <a:ext cx="322273" cy="276999"/>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200" b="1" i="1" smtClean="0">
                              <a:solidFill>
                                <a:schemeClr val="bg1">
                                  <a:lumMod val="65000"/>
                                </a:schemeClr>
                              </a:solidFill>
                              <a:latin typeface="Cambria Math" panose="02040503050406030204" pitchFamily="18" charset="0"/>
                            </a:rPr>
                          </m:ctrlPr>
                        </m:sSubPr>
                        <m:e>
                          <m:r>
                            <a:rPr lang="en-GB" sz="1200" b="1" i="1" smtClean="0">
                              <a:solidFill>
                                <a:schemeClr val="bg1">
                                  <a:lumMod val="65000"/>
                                </a:schemeClr>
                              </a:solidFill>
                              <a:latin typeface="Cambria Math" panose="02040503050406030204" pitchFamily="18" charset="0"/>
                              <a:ea typeface="Cambria Math" panose="02040503050406030204" pitchFamily="18" charset="0"/>
                            </a:rPr>
                            <m:t>𝝈</m:t>
                          </m:r>
                        </m:e>
                        <m:sub>
                          <m:r>
                            <a:rPr lang="en-US" sz="1200" b="1" i="1" smtClean="0">
                              <a:solidFill>
                                <a:schemeClr val="bg1">
                                  <a:lumMod val="65000"/>
                                </a:schemeClr>
                              </a:solidFill>
                              <a:latin typeface="Cambria Math" panose="02040503050406030204" pitchFamily="18" charset="0"/>
                            </a:rPr>
                            <m:t>𝒗</m:t>
                          </m:r>
                        </m:sub>
                      </m:sSub>
                    </m:oMath>
                  </m:oMathPara>
                </a14:m>
                <a:endParaRPr lang="en-DE" sz="1200">
                  <a:solidFill>
                    <a:schemeClr val="bg1">
                      <a:lumMod val="65000"/>
                    </a:schemeClr>
                  </a:solidFill>
                </a:endParaRPr>
              </a:p>
            </p:txBody>
          </p:sp>
        </mc:Choice>
        <mc:Fallback>
          <p:sp>
            <p:nvSpPr>
              <p:cNvPr id="116" name="TextBox 115">
                <a:extLst>
                  <a:ext uri="{FF2B5EF4-FFF2-40B4-BE49-F238E27FC236}">
                    <a16:creationId xmlns:a16="http://schemas.microsoft.com/office/drawing/2014/main" id="{5A3B31A7-7B15-41EF-A2F2-5EB24C70FD9C}"/>
                  </a:ext>
                </a:extLst>
              </p:cNvPr>
              <p:cNvSpPr txBox="1">
                <a:spLocks noRot="1" noChangeAspect="1" noMove="1" noResize="1" noEditPoints="1" noAdjustHandles="1" noChangeArrowheads="1" noChangeShapeType="1" noTextEdit="1"/>
              </p:cNvSpPr>
              <p:nvPr/>
            </p:nvSpPr>
            <p:spPr>
              <a:xfrm>
                <a:off x="7521002" y="2279698"/>
                <a:ext cx="322273" cy="276999"/>
              </a:xfrm>
              <a:prstGeom prst="rect">
                <a:avLst/>
              </a:prstGeom>
              <a:blipFill>
                <a:blip r:embed="rId24"/>
                <a:stretch>
                  <a:fillRect/>
                </a:stretch>
              </a:blipFill>
            </p:spPr>
            <p:txBody>
              <a:bodyPr/>
              <a:lstStyle/>
              <a:p>
                <a:r>
                  <a:rPr lang="en-US">
                    <a:noFill/>
                  </a:rPr>
                  <a:t> </a:t>
                </a:r>
              </a:p>
            </p:txBody>
          </p:sp>
        </mc:Fallback>
      </mc:AlternateContent>
      <p:sp>
        <p:nvSpPr>
          <p:cNvPr id="124" name="TextBox 123">
            <a:extLst>
              <a:ext uri="{FF2B5EF4-FFF2-40B4-BE49-F238E27FC236}">
                <a16:creationId xmlns:a16="http://schemas.microsoft.com/office/drawing/2014/main" id="{9D0C8A1F-A588-42B5-A742-6D0058351925}"/>
              </a:ext>
            </a:extLst>
          </p:cNvPr>
          <p:cNvSpPr txBox="1"/>
          <p:nvPr/>
        </p:nvSpPr>
        <p:spPr>
          <a:xfrm>
            <a:off x="8493722" y="5085262"/>
            <a:ext cx="276038" cy="307777"/>
          </a:xfrm>
          <a:prstGeom prst="rect">
            <a:avLst/>
          </a:prstGeom>
          <a:noFill/>
        </p:spPr>
        <p:txBody>
          <a:bodyPr wrap="none" rtlCol="0">
            <a:spAutoFit/>
          </a:bodyPr>
          <a:lstStyle/>
          <a:p>
            <a:r>
              <a:rPr lang="en-US" sz="1400">
                <a:solidFill>
                  <a:srgbClr val="FF0000"/>
                </a:solidFill>
              </a:rPr>
              <a:t>1</a:t>
            </a:r>
            <a:endParaRPr lang="en-DE" sz="1400">
              <a:solidFill>
                <a:srgbClr val="FF0000"/>
              </a:solidFill>
            </a:endParaRPr>
          </a:p>
        </p:txBody>
      </p:sp>
      <p:pic>
        <p:nvPicPr>
          <p:cNvPr id="1028" name="Picture 4">
            <a:extLst>
              <a:ext uri="{FF2B5EF4-FFF2-40B4-BE49-F238E27FC236}">
                <a16:creationId xmlns:a16="http://schemas.microsoft.com/office/drawing/2014/main" id="{1B14A808-EFB5-43C8-809F-ECE3EC3DA986}"/>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8830748" y="1621453"/>
            <a:ext cx="3102985" cy="1800000"/>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9AF3B7E7-3403-460E-93E2-06D4C17F39BA}"/>
              </a:ext>
            </a:extLst>
          </p:cNvPr>
          <p:cNvGrpSpPr/>
          <p:nvPr/>
        </p:nvGrpSpPr>
        <p:grpSpPr>
          <a:xfrm>
            <a:off x="75812" y="1664739"/>
            <a:ext cx="513305" cy="806344"/>
            <a:chOff x="3934824" y="1330205"/>
            <a:chExt cx="788576" cy="1239775"/>
          </a:xfrm>
        </p:grpSpPr>
        <p:cxnSp>
          <p:nvCxnSpPr>
            <p:cNvPr id="103" name="Straight Arrow Connector 102">
              <a:extLst>
                <a:ext uri="{FF2B5EF4-FFF2-40B4-BE49-F238E27FC236}">
                  <a16:creationId xmlns:a16="http://schemas.microsoft.com/office/drawing/2014/main" id="{D93074C7-0D87-4E02-B4B9-5AC873ADC0A4}"/>
                </a:ext>
              </a:extLst>
            </p:cNvPr>
            <p:cNvCxnSpPr>
              <a:cxnSpLocks/>
            </p:cNvCxnSpPr>
            <p:nvPr/>
          </p:nvCxnSpPr>
          <p:spPr>
            <a:xfrm flipV="1">
              <a:off x="4104533" y="1887827"/>
              <a:ext cx="415139" cy="2183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803656F5-5306-4FD1-B256-3B9B77449558}"/>
                </a:ext>
              </a:extLst>
            </p:cNvPr>
            <p:cNvCxnSpPr>
              <a:cxnSpLocks/>
            </p:cNvCxnSpPr>
            <p:nvPr/>
          </p:nvCxnSpPr>
          <p:spPr>
            <a:xfrm flipV="1">
              <a:off x="4105861" y="1669452"/>
              <a:ext cx="0" cy="4367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336B5A51-CA75-46D2-B84B-BF8A3BF13A65}"/>
                </a:ext>
              </a:extLst>
            </p:cNvPr>
            <p:cNvCxnSpPr>
              <a:cxnSpLocks/>
            </p:cNvCxnSpPr>
            <p:nvPr/>
          </p:nvCxnSpPr>
          <p:spPr>
            <a:xfrm>
              <a:off x="4104535" y="2106202"/>
              <a:ext cx="333954" cy="1949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CAFD8299-282B-4C65-B34F-1CDFEA673B03}"/>
                </a:ext>
              </a:extLst>
            </p:cNvPr>
            <p:cNvSpPr txBox="1"/>
            <p:nvPr/>
          </p:nvSpPr>
          <p:spPr>
            <a:xfrm>
              <a:off x="3934824" y="1330205"/>
              <a:ext cx="377278" cy="425893"/>
            </a:xfrm>
            <a:prstGeom prst="rect">
              <a:avLst/>
            </a:prstGeom>
            <a:noFill/>
          </p:spPr>
          <p:txBody>
            <a:bodyPr wrap="none" rtlCol="0">
              <a:spAutoFit/>
            </a:bodyPr>
            <a:lstStyle/>
            <a:p>
              <a:r>
                <a:rPr lang="en-US" sz="1200"/>
                <a:t>z</a:t>
              </a:r>
              <a:endParaRPr lang="en-DE" sz="1200"/>
            </a:p>
          </p:txBody>
        </p:sp>
        <p:sp>
          <p:nvSpPr>
            <p:cNvPr id="120" name="TextBox 119">
              <a:extLst>
                <a:ext uri="{FF2B5EF4-FFF2-40B4-BE49-F238E27FC236}">
                  <a16:creationId xmlns:a16="http://schemas.microsoft.com/office/drawing/2014/main" id="{531FED9F-F481-48CB-9C0F-CD2AB6D9F9B0}"/>
                </a:ext>
              </a:extLst>
            </p:cNvPr>
            <p:cNvSpPr txBox="1"/>
            <p:nvPr/>
          </p:nvSpPr>
          <p:spPr>
            <a:xfrm>
              <a:off x="4336272" y="2144087"/>
              <a:ext cx="387128" cy="425893"/>
            </a:xfrm>
            <a:prstGeom prst="rect">
              <a:avLst/>
            </a:prstGeom>
            <a:noFill/>
          </p:spPr>
          <p:txBody>
            <a:bodyPr wrap="none" rtlCol="0">
              <a:spAutoFit/>
            </a:bodyPr>
            <a:lstStyle/>
            <a:p>
              <a:r>
                <a:rPr lang="en-US" sz="1200"/>
                <a:t>x</a:t>
              </a:r>
              <a:endParaRPr lang="en-DE" sz="1200"/>
            </a:p>
          </p:txBody>
        </p:sp>
        <p:sp>
          <p:nvSpPr>
            <p:cNvPr id="125" name="TextBox 124">
              <a:extLst>
                <a:ext uri="{FF2B5EF4-FFF2-40B4-BE49-F238E27FC236}">
                  <a16:creationId xmlns:a16="http://schemas.microsoft.com/office/drawing/2014/main" id="{8D0245CA-2CE9-42AC-AFDC-1B840B50FE44}"/>
                </a:ext>
              </a:extLst>
            </p:cNvPr>
            <p:cNvSpPr txBox="1"/>
            <p:nvPr/>
          </p:nvSpPr>
          <p:spPr>
            <a:xfrm>
              <a:off x="4420022" y="1624369"/>
              <a:ext cx="288862" cy="425893"/>
            </a:xfrm>
            <a:prstGeom prst="rect">
              <a:avLst/>
            </a:prstGeom>
            <a:noFill/>
          </p:spPr>
          <p:txBody>
            <a:bodyPr wrap="square" rtlCol="0">
              <a:spAutoFit/>
            </a:bodyPr>
            <a:lstStyle/>
            <a:p>
              <a:r>
                <a:rPr lang="en-US" sz="1200"/>
                <a:t>y</a:t>
              </a:r>
              <a:endParaRPr lang="en-DE" sz="1200"/>
            </a:p>
          </p:txBody>
        </p:sp>
      </p:grpSp>
      <mc:AlternateContent xmlns:mc="http://schemas.openxmlformats.org/markup-compatibility/2006">
        <mc:Choice xmlns:a14="http://schemas.microsoft.com/office/drawing/2010/main" Requires="a14">
          <p:sp>
            <p:nvSpPr>
              <p:cNvPr id="126" name="TextBox 125">
                <a:extLst>
                  <a:ext uri="{FF2B5EF4-FFF2-40B4-BE49-F238E27FC236}">
                    <a16:creationId xmlns:a16="http://schemas.microsoft.com/office/drawing/2014/main" id="{90AADD74-81E4-403C-BC6F-0E72C25946B4}"/>
                  </a:ext>
                </a:extLst>
              </p:cNvPr>
              <p:cNvSpPr txBox="1"/>
              <p:nvPr/>
            </p:nvSpPr>
            <p:spPr>
              <a:xfrm>
                <a:off x="9720325" y="3508998"/>
                <a:ext cx="785280"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DE" sz="1100" i="1" smtClean="0">
                              <a:latin typeface="Cambria Math" panose="02040503050406030204" pitchFamily="18" charset="0"/>
                            </a:rPr>
                          </m:ctrlPr>
                        </m:sSubPr>
                        <m:e>
                          <m:r>
                            <a:rPr lang="en-DE" sz="1100" i="1" smtClean="0">
                              <a:latin typeface="Cambria Math" panose="02040503050406030204" pitchFamily="18" charset="0"/>
                              <a:ea typeface="Cambria Math" panose="02040503050406030204" pitchFamily="18" charset="0"/>
                            </a:rPr>
                            <m:t>𝜎</m:t>
                          </m:r>
                        </m:e>
                        <m:sub>
                          <m:r>
                            <a:rPr lang="en-US" sz="1100" b="0" i="1" smtClean="0">
                              <a:latin typeface="Cambria Math" panose="02040503050406030204" pitchFamily="18" charset="0"/>
                            </a:rPr>
                            <m:t>𝑣</m:t>
                          </m:r>
                        </m:sub>
                      </m:sSub>
                      <m:r>
                        <a:rPr lang="en-US" sz="1100" b="0" i="1" smtClean="0">
                          <a:latin typeface="Cambria Math" panose="02040503050406030204" pitchFamily="18" charset="0"/>
                        </a:rPr>
                        <m:t>=</m:t>
                      </m:r>
                      <m:r>
                        <a:rPr lang="en-US" sz="1100" b="0" i="1" smtClean="0">
                          <a:latin typeface="Cambria Math" panose="02040503050406030204" pitchFamily="18" charset="0"/>
                        </a:rPr>
                        <m:t>𝑚𝑖𝑛</m:t>
                      </m:r>
                    </m:oMath>
                  </m:oMathPara>
                </a14:m>
                <a:endParaRPr lang="en-DE" sz="1100"/>
              </a:p>
            </p:txBody>
          </p:sp>
        </mc:Choice>
        <mc:Fallback>
          <p:sp>
            <p:nvSpPr>
              <p:cNvPr id="126" name="TextBox 125">
                <a:extLst>
                  <a:ext uri="{FF2B5EF4-FFF2-40B4-BE49-F238E27FC236}">
                    <a16:creationId xmlns:a16="http://schemas.microsoft.com/office/drawing/2014/main" id="{90AADD74-81E4-403C-BC6F-0E72C25946B4}"/>
                  </a:ext>
                </a:extLst>
              </p:cNvPr>
              <p:cNvSpPr txBox="1">
                <a:spLocks noRot="1" noChangeAspect="1" noMove="1" noResize="1" noEditPoints="1" noAdjustHandles="1" noChangeArrowheads="1" noChangeShapeType="1" noTextEdit="1"/>
              </p:cNvSpPr>
              <p:nvPr/>
            </p:nvSpPr>
            <p:spPr>
              <a:xfrm>
                <a:off x="9720325" y="3508998"/>
                <a:ext cx="785280" cy="261610"/>
              </a:xfrm>
              <a:prstGeom prst="rect">
                <a:avLst/>
              </a:prstGeom>
              <a:blipFill>
                <a:blip r:embed="rId26"/>
                <a:stretch>
                  <a:fillRect/>
                </a:stretch>
              </a:blipFill>
            </p:spPr>
            <p:txBody>
              <a:bodyPr/>
              <a:lstStyle/>
              <a:p>
                <a:r>
                  <a:rPr lang="en-US">
                    <a:noFill/>
                  </a:rPr>
                  <a:t> </a:t>
                </a:r>
              </a:p>
            </p:txBody>
          </p:sp>
        </mc:Fallback>
      </mc:AlternateContent>
      <p:cxnSp>
        <p:nvCxnSpPr>
          <p:cNvPr id="127" name="Straight Arrow Connector 126">
            <a:extLst>
              <a:ext uri="{FF2B5EF4-FFF2-40B4-BE49-F238E27FC236}">
                <a16:creationId xmlns:a16="http://schemas.microsoft.com/office/drawing/2014/main" id="{5DE22A77-513E-427B-9229-7858710D014A}"/>
              </a:ext>
            </a:extLst>
          </p:cNvPr>
          <p:cNvCxnSpPr>
            <a:cxnSpLocks/>
            <a:stCxn id="126" idx="1"/>
          </p:cNvCxnSpPr>
          <p:nvPr/>
        </p:nvCxnSpPr>
        <p:spPr>
          <a:xfrm flipH="1">
            <a:off x="9530337" y="3639803"/>
            <a:ext cx="189988" cy="1040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46" name="Group 145">
            <a:extLst>
              <a:ext uri="{FF2B5EF4-FFF2-40B4-BE49-F238E27FC236}">
                <a16:creationId xmlns:a16="http://schemas.microsoft.com/office/drawing/2014/main" id="{16CD0602-8356-475D-BBCB-2D7DDB7D247D}"/>
              </a:ext>
            </a:extLst>
          </p:cNvPr>
          <p:cNvGrpSpPr/>
          <p:nvPr/>
        </p:nvGrpSpPr>
        <p:grpSpPr>
          <a:xfrm>
            <a:off x="5183032" y="5919703"/>
            <a:ext cx="4946785" cy="461665"/>
            <a:chOff x="7032288" y="5854162"/>
            <a:chExt cx="4946785" cy="461665"/>
          </a:xfrm>
        </p:grpSpPr>
        <p:sp>
          <p:nvSpPr>
            <p:cNvPr id="147" name="TextBox 146">
              <a:extLst>
                <a:ext uri="{FF2B5EF4-FFF2-40B4-BE49-F238E27FC236}">
                  <a16:creationId xmlns:a16="http://schemas.microsoft.com/office/drawing/2014/main" id="{101ED87B-BC61-4F0A-B148-E222E00E90C1}"/>
                </a:ext>
              </a:extLst>
            </p:cNvPr>
            <p:cNvSpPr txBox="1"/>
            <p:nvPr/>
          </p:nvSpPr>
          <p:spPr>
            <a:xfrm>
              <a:off x="7481620" y="5923184"/>
              <a:ext cx="4497453" cy="307777"/>
            </a:xfrm>
            <a:prstGeom prst="rect">
              <a:avLst/>
            </a:prstGeom>
            <a:noFill/>
          </p:spPr>
          <p:txBody>
            <a:bodyPr wrap="square">
              <a:spAutoFit/>
            </a:bodyPr>
            <a:lstStyle/>
            <a:p>
              <a:r>
                <a:rPr lang="en-US" sz="1400" dirty="0">
                  <a:solidFill>
                    <a:schemeClr val="tx2"/>
                  </a:solidFill>
                  <a:hlinkClick r:id="rId27">
                    <a:extLst>
                      <a:ext uri="{A12FA001-AC4F-418D-AE19-62706E023703}">
                        <ahyp:hlinkClr xmlns:ahyp="http://schemas.microsoft.com/office/drawing/2018/hyperlinkcolor" val="tx"/>
                      </a:ext>
                    </a:extLst>
                  </a:hlinkClick>
                </a:rPr>
                <a:t>Intro to Material Performance - ANSYS Innovation Courses</a:t>
              </a:r>
              <a:endParaRPr lang="en-DE" sz="1400" dirty="0">
                <a:solidFill>
                  <a:schemeClr val="tx2"/>
                </a:solidFill>
              </a:endParaRPr>
            </a:p>
          </p:txBody>
        </p:sp>
        <p:pic>
          <p:nvPicPr>
            <p:cNvPr id="148" name="Graphic 147" descr="Internet outline">
              <a:extLst>
                <a:ext uri="{FF2B5EF4-FFF2-40B4-BE49-F238E27FC236}">
                  <a16:creationId xmlns:a16="http://schemas.microsoft.com/office/drawing/2014/main" id="{6E7C46D0-7C24-4B90-9807-3DB029C713A7}"/>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032288" y="5854162"/>
              <a:ext cx="465487" cy="461665"/>
            </a:xfrm>
            <a:prstGeom prst="rect">
              <a:avLst/>
            </a:prstGeom>
          </p:spPr>
        </p:pic>
      </p:grpSp>
      <p:pic>
        <p:nvPicPr>
          <p:cNvPr id="10" name="Picture 9">
            <a:extLst>
              <a:ext uri="{FF2B5EF4-FFF2-40B4-BE49-F238E27FC236}">
                <a16:creationId xmlns:a16="http://schemas.microsoft.com/office/drawing/2014/main" id="{36545807-F3E2-44F2-9D7F-535798FC9D53}"/>
              </a:ext>
            </a:extLst>
          </p:cNvPr>
          <p:cNvPicPr>
            <a:picLocks noChangeAspect="1"/>
          </p:cNvPicPr>
          <p:nvPr/>
        </p:nvPicPr>
        <p:blipFill>
          <a:blip r:embed="rId30"/>
          <a:stretch>
            <a:fillRect/>
          </a:stretch>
        </p:blipFill>
        <p:spPr>
          <a:xfrm>
            <a:off x="3521775" y="4785563"/>
            <a:ext cx="1134336" cy="998910"/>
          </a:xfrm>
          <a:prstGeom prst="rect">
            <a:avLst/>
          </a:prstGeom>
          <a:ln>
            <a:solidFill>
              <a:schemeClr val="tx1"/>
            </a:solidFill>
          </a:ln>
        </p:spPr>
      </p:pic>
      <p:grpSp>
        <p:nvGrpSpPr>
          <p:cNvPr id="109" name="Group 108">
            <a:extLst>
              <a:ext uri="{FF2B5EF4-FFF2-40B4-BE49-F238E27FC236}">
                <a16:creationId xmlns:a16="http://schemas.microsoft.com/office/drawing/2014/main" id="{5614FD31-8F48-4ED1-AD1E-5406007A6DCF}"/>
              </a:ext>
            </a:extLst>
          </p:cNvPr>
          <p:cNvGrpSpPr/>
          <p:nvPr/>
        </p:nvGrpSpPr>
        <p:grpSpPr>
          <a:xfrm>
            <a:off x="10799399" y="33170"/>
            <a:ext cx="1566000" cy="1060329"/>
            <a:chOff x="8141302" y="3175132"/>
            <a:chExt cx="1566000" cy="1060329"/>
          </a:xfrm>
        </p:grpSpPr>
        <p:grpSp>
          <p:nvGrpSpPr>
            <p:cNvPr id="118" name="Group 117">
              <a:extLst>
                <a:ext uri="{FF2B5EF4-FFF2-40B4-BE49-F238E27FC236}">
                  <a16:creationId xmlns:a16="http://schemas.microsoft.com/office/drawing/2014/main" id="{F43B03E2-1F84-4851-B4CE-966F445F45ED}"/>
                </a:ext>
              </a:extLst>
            </p:cNvPr>
            <p:cNvGrpSpPr/>
            <p:nvPr/>
          </p:nvGrpSpPr>
          <p:grpSpPr>
            <a:xfrm>
              <a:off x="8141302" y="3191461"/>
              <a:ext cx="1566000" cy="1044000"/>
              <a:chOff x="4868352" y="3713461"/>
              <a:chExt cx="1566000" cy="1044000"/>
            </a:xfrm>
          </p:grpSpPr>
          <p:graphicFrame>
            <p:nvGraphicFramePr>
              <p:cNvPr id="121" name="Diagram 120">
                <a:extLst>
                  <a:ext uri="{FF2B5EF4-FFF2-40B4-BE49-F238E27FC236}">
                    <a16:creationId xmlns:a16="http://schemas.microsoft.com/office/drawing/2014/main" id="{61C1FFCB-AC01-4A0D-9383-C5033CC9B8C5}"/>
                  </a:ext>
                </a:extLst>
              </p:cNvPr>
              <p:cNvGraphicFramePr>
                <a:graphicFrameLocks noChangeAspect="1"/>
              </p:cNvGraphicFramePr>
              <p:nvPr>
                <p:extLst>
                  <p:ext uri="{D42A27DB-BD31-4B8C-83A1-F6EECF244321}">
                    <p14:modId xmlns:p14="http://schemas.microsoft.com/office/powerpoint/2010/main" val="2547189419"/>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31" r:lo="rId32" r:qs="rId33" r:cs="rId34"/>
              </a:graphicData>
            </a:graphic>
          </p:graphicFrame>
          <p:sp>
            <p:nvSpPr>
              <p:cNvPr id="122" name="TextBox 121">
                <a:extLst>
                  <a:ext uri="{FF2B5EF4-FFF2-40B4-BE49-F238E27FC236}">
                    <a16:creationId xmlns:a16="http://schemas.microsoft.com/office/drawing/2014/main" id="{57491F69-5F00-4114-BD3C-7EBCC1981B13}"/>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123" name="TextBox 122">
                <a:extLst>
                  <a:ext uri="{FF2B5EF4-FFF2-40B4-BE49-F238E27FC236}">
                    <a16:creationId xmlns:a16="http://schemas.microsoft.com/office/drawing/2014/main" id="{0B6A2978-9245-46ED-8415-CF78CFCFEAB4}"/>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128" name="TextBox 127">
                <a:extLst>
                  <a:ext uri="{FF2B5EF4-FFF2-40B4-BE49-F238E27FC236}">
                    <a16:creationId xmlns:a16="http://schemas.microsoft.com/office/drawing/2014/main" id="{D520BACC-DDA9-492C-9D43-842B4DB4405C}"/>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129" name="TextBox 128">
                <a:extLst>
                  <a:ext uri="{FF2B5EF4-FFF2-40B4-BE49-F238E27FC236}">
                    <a16:creationId xmlns:a16="http://schemas.microsoft.com/office/drawing/2014/main" id="{CDE8397C-0C39-4754-93CF-05108D9900B6}"/>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130" name="TextBox 129">
                <a:extLst>
                  <a:ext uri="{FF2B5EF4-FFF2-40B4-BE49-F238E27FC236}">
                    <a16:creationId xmlns:a16="http://schemas.microsoft.com/office/drawing/2014/main" id="{21AE3A72-3ACE-43E0-A392-D83302C412B9}"/>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119" name="Partial Circle 118">
              <a:extLst>
                <a:ext uri="{FF2B5EF4-FFF2-40B4-BE49-F238E27FC236}">
                  <a16:creationId xmlns:a16="http://schemas.microsoft.com/office/drawing/2014/main" id="{DFEB9373-CC72-46E2-8F14-2CFB42B7A3C2}"/>
                </a:ext>
              </a:extLst>
            </p:cNvPr>
            <p:cNvSpPr>
              <a:spLocks noChangeAspect="1"/>
            </p:cNvSpPr>
            <p:nvPr/>
          </p:nvSpPr>
          <p:spPr>
            <a:xfrm>
              <a:off x="8420112" y="3175132"/>
              <a:ext cx="1044000" cy="1044000"/>
            </a:xfrm>
            <a:prstGeom prst="pie">
              <a:avLst>
                <a:gd name="adj1" fmla="val 11650686"/>
                <a:gd name="adj2" fmla="val 3410355"/>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12663479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2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02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2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27"/>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8" grpId="0" animBg="1"/>
      <p:bldP spid="111" grpId="0"/>
      <p:bldP spid="112" grpId="0"/>
      <p:bldP spid="113" grpId="0"/>
      <p:bldP spid="114" grpId="0"/>
      <p:bldP spid="115" grpId="0"/>
      <p:bldP spid="116" grpId="0"/>
      <p:bldP spid="124" grpId="0"/>
      <p:bldP spid="1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TextBox 157">
            <a:extLst>
              <a:ext uri="{FF2B5EF4-FFF2-40B4-BE49-F238E27FC236}">
                <a16:creationId xmlns:a16="http://schemas.microsoft.com/office/drawing/2014/main" id="{87E3E3B7-E707-429C-8D23-1C927669AEB8}"/>
              </a:ext>
            </a:extLst>
          </p:cNvPr>
          <p:cNvSpPr txBox="1"/>
          <p:nvPr/>
        </p:nvSpPr>
        <p:spPr>
          <a:xfrm>
            <a:off x="5571030" y="4952684"/>
            <a:ext cx="5964451" cy="646331"/>
          </a:xfrm>
          <a:prstGeom prst="rect">
            <a:avLst/>
          </a:prstGeom>
          <a:noFill/>
        </p:spPr>
        <p:txBody>
          <a:bodyPr wrap="square" rtlCol="0">
            <a:spAutoFit/>
          </a:bodyPr>
          <a:lstStyle/>
          <a:p>
            <a:pPr algn="just"/>
            <a:r>
              <a:rPr lang="en-US" sz="1200" b="1" i="1"/>
              <a:t>Note: </a:t>
            </a:r>
            <a:r>
              <a:rPr lang="en-US" sz="1200" i="1"/>
              <a:t>The safety factor decreases with a reduction in mass (solid versus hollow beam) but increases with a greater second moment of area (effect of geometry). If a beam is not loaded along its axis of symmetry (C-beam) it experiences torsion</a:t>
            </a:r>
            <a:endParaRPr lang="en-GB" sz="1200" i="1"/>
          </a:p>
        </p:txBody>
      </p:sp>
      <p:pic>
        <p:nvPicPr>
          <p:cNvPr id="44" name="Picture 43">
            <a:extLst>
              <a:ext uri="{FF2B5EF4-FFF2-40B4-BE49-F238E27FC236}">
                <a16:creationId xmlns:a16="http://schemas.microsoft.com/office/drawing/2014/main" id="{0968E95C-B431-428B-9836-BD5E8886ECC5}"/>
              </a:ext>
            </a:extLst>
          </p:cNvPr>
          <p:cNvPicPr>
            <a:picLocks noChangeAspect="1"/>
          </p:cNvPicPr>
          <p:nvPr/>
        </p:nvPicPr>
        <p:blipFill rotWithShape="1">
          <a:blip r:embed="rId3"/>
          <a:srcRect l="48168" t="27781" r="29967" b="21141"/>
          <a:stretch/>
        </p:blipFill>
        <p:spPr>
          <a:xfrm rot="10800000" flipV="1">
            <a:off x="10865352" y="4262919"/>
            <a:ext cx="419264" cy="550929"/>
          </a:xfrm>
          <a:prstGeom prst="rect">
            <a:avLst/>
          </a:prstGeom>
        </p:spPr>
      </p:pic>
      <p:sp>
        <p:nvSpPr>
          <p:cNvPr id="2" name="Slide Number Placeholder 1">
            <a:extLst>
              <a:ext uri="{FF2B5EF4-FFF2-40B4-BE49-F238E27FC236}">
                <a16:creationId xmlns:a16="http://schemas.microsoft.com/office/drawing/2014/main" id="{E88E8BF1-37AE-4C3A-B816-EA1A9A02CF61}"/>
              </a:ext>
            </a:extLst>
          </p:cNvPr>
          <p:cNvSpPr>
            <a:spLocks noGrp="1"/>
          </p:cNvSpPr>
          <p:nvPr>
            <p:ph type="sldNum" sz="quarter" idx="11"/>
          </p:nvPr>
        </p:nvSpPr>
        <p:spPr/>
        <p:txBody>
          <a:bodyPr/>
          <a:lstStyle/>
          <a:p>
            <a:fld id="{F0D23093-2AB0-F74C-B865-1A12A15B650E}" type="slidenum">
              <a:rPr lang="en-US" smtClean="0"/>
              <a:pPr/>
              <a:t>24</a:t>
            </a:fld>
            <a:endParaRPr lang="en-US"/>
          </a:p>
        </p:txBody>
      </p:sp>
      <p:sp>
        <p:nvSpPr>
          <p:cNvPr id="3" name="Title 2">
            <a:extLst>
              <a:ext uri="{FF2B5EF4-FFF2-40B4-BE49-F238E27FC236}">
                <a16:creationId xmlns:a16="http://schemas.microsoft.com/office/drawing/2014/main" id="{54E79319-4DF1-40D5-A17F-10311875783B}"/>
              </a:ext>
            </a:extLst>
          </p:cNvPr>
          <p:cNvSpPr>
            <a:spLocks noGrp="1"/>
          </p:cNvSpPr>
          <p:nvPr>
            <p:ph type="title"/>
          </p:nvPr>
        </p:nvSpPr>
        <p:spPr/>
        <p:txBody>
          <a:bodyPr/>
          <a:lstStyle/>
          <a:p>
            <a:r>
              <a:rPr lang="en-GB"/>
              <a:t>Impact of Cross Section on Simulation Outputs</a:t>
            </a:r>
          </a:p>
        </p:txBody>
      </p:sp>
      <p:sp>
        <p:nvSpPr>
          <p:cNvPr id="5" name="Rectangle 4">
            <a:extLst>
              <a:ext uri="{FF2B5EF4-FFF2-40B4-BE49-F238E27FC236}">
                <a16:creationId xmlns:a16="http://schemas.microsoft.com/office/drawing/2014/main" id="{53E70609-2CCA-409B-B78D-284CEB5D70B2}"/>
              </a:ext>
            </a:extLst>
          </p:cNvPr>
          <p:cNvSpPr>
            <a:spLocks noChangeAspect="1"/>
          </p:cNvSpPr>
          <p:nvPr/>
        </p:nvSpPr>
        <p:spPr>
          <a:xfrm>
            <a:off x="1584959" y="3615156"/>
            <a:ext cx="432000" cy="432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19FDA644-B212-4A96-9914-6FAC39EF43C5}"/>
              </a:ext>
            </a:extLst>
          </p:cNvPr>
          <p:cNvSpPr>
            <a:spLocks noChangeAspect="1"/>
          </p:cNvSpPr>
          <p:nvPr/>
        </p:nvSpPr>
        <p:spPr>
          <a:xfrm>
            <a:off x="1569731" y="4585898"/>
            <a:ext cx="432000" cy="432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23F93CF-78BE-40CB-8929-0ADB76BDA9BA}"/>
              </a:ext>
            </a:extLst>
          </p:cNvPr>
          <p:cNvSpPr>
            <a:spLocks noChangeAspect="1"/>
          </p:cNvSpPr>
          <p:nvPr/>
        </p:nvSpPr>
        <p:spPr>
          <a:xfrm>
            <a:off x="3034226" y="3657180"/>
            <a:ext cx="432000" cy="432000"/>
          </a:xfrm>
          <a:prstGeom prst="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F063A68-6703-4E4D-AEB4-ED5F46AAF1A4}"/>
              </a:ext>
            </a:extLst>
          </p:cNvPr>
          <p:cNvSpPr>
            <a:spLocks noChangeAspect="1"/>
          </p:cNvSpPr>
          <p:nvPr/>
        </p:nvSpPr>
        <p:spPr>
          <a:xfrm>
            <a:off x="3036479" y="4585898"/>
            <a:ext cx="432000" cy="432000"/>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CECD7443-409E-458F-A114-8B7929084CE4}"/>
              </a:ext>
            </a:extLst>
          </p:cNvPr>
          <p:cNvGrpSpPr>
            <a:grpSpLocks noChangeAspect="1"/>
          </p:cNvGrpSpPr>
          <p:nvPr/>
        </p:nvGrpSpPr>
        <p:grpSpPr>
          <a:xfrm>
            <a:off x="1608271" y="5510087"/>
            <a:ext cx="432000" cy="430965"/>
            <a:chOff x="7321177" y="1448908"/>
            <a:chExt cx="912628" cy="921487"/>
          </a:xfrm>
        </p:grpSpPr>
        <p:cxnSp>
          <p:nvCxnSpPr>
            <p:cNvPr id="11" name="Straight Arrow Connector 10">
              <a:extLst>
                <a:ext uri="{FF2B5EF4-FFF2-40B4-BE49-F238E27FC236}">
                  <a16:creationId xmlns:a16="http://schemas.microsoft.com/office/drawing/2014/main" id="{37A8AB36-AD30-4842-8707-C198F5D47697}"/>
                </a:ext>
              </a:extLst>
            </p:cNvPr>
            <p:cNvCxnSpPr/>
            <p:nvPr/>
          </p:nvCxnSpPr>
          <p:spPr>
            <a:xfrm>
              <a:off x="7766261" y="1448908"/>
              <a:ext cx="8860" cy="912627"/>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6A9E6F1C-3371-4357-BA6A-110C6144C931}"/>
                </a:ext>
              </a:extLst>
            </p:cNvPr>
            <p:cNvCxnSpPr>
              <a:cxnSpLocks/>
            </p:cNvCxnSpPr>
            <p:nvPr/>
          </p:nvCxnSpPr>
          <p:spPr>
            <a:xfrm rot="5400000">
              <a:off x="7773062" y="1909651"/>
              <a:ext cx="8860" cy="912627"/>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447D1815-6514-4E6C-A986-6360DB9D0D5C}"/>
                </a:ext>
              </a:extLst>
            </p:cNvPr>
            <p:cNvCxnSpPr>
              <a:cxnSpLocks/>
            </p:cNvCxnSpPr>
            <p:nvPr/>
          </p:nvCxnSpPr>
          <p:spPr>
            <a:xfrm rot="5400000">
              <a:off x="7773061" y="997024"/>
              <a:ext cx="8860" cy="912627"/>
            </a:xfrm>
            <a:prstGeom prst="straightConnector1">
              <a:avLst/>
            </a:prstGeom>
            <a:ln w="57150"/>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F4841B47-0C27-4784-A190-3EF829CF22D2}"/>
              </a:ext>
            </a:extLst>
          </p:cNvPr>
          <p:cNvGrpSpPr>
            <a:grpSpLocks noChangeAspect="1"/>
          </p:cNvGrpSpPr>
          <p:nvPr/>
        </p:nvGrpSpPr>
        <p:grpSpPr>
          <a:xfrm>
            <a:off x="3047566" y="5515995"/>
            <a:ext cx="427672" cy="427846"/>
            <a:chOff x="7285391" y="1461975"/>
            <a:chExt cx="912627" cy="912626"/>
          </a:xfrm>
        </p:grpSpPr>
        <p:cxnSp>
          <p:nvCxnSpPr>
            <p:cNvPr id="15" name="Straight Arrow Connector 14">
              <a:extLst>
                <a:ext uri="{FF2B5EF4-FFF2-40B4-BE49-F238E27FC236}">
                  <a16:creationId xmlns:a16="http://schemas.microsoft.com/office/drawing/2014/main" id="{D19048FF-63DD-487F-B0C8-CA015D6C5A48}"/>
                </a:ext>
              </a:extLst>
            </p:cNvPr>
            <p:cNvCxnSpPr/>
            <p:nvPr/>
          </p:nvCxnSpPr>
          <p:spPr>
            <a:xfrm>
              <a:off x="7315896" y="1461975"/>
              <a:ext cx="8860" cy="912626"/>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1E1B8928-91F5-4240-9A26-5AFF28888439}"/>
                </a:ext>
              </a:extLst>
            </p:cNvPr>
            <p:cNvCxnSpPr>
              <a:cxnSpLocks/>
            </p:cNvCxnSpPr>
            <p:nvPr/>
          </p:nvCxnSpPr>
          <p:spPr>
            <a:xfrm rot="5400000">
              <a:off x="7737274" y="1901020"/>
              <a:ext cx="8861" cy="912627"/>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20E1E5C-9A7C-4AA8-85E6-707DD7DB2D56}"/>
                </a:ext>
              </a:extLst>
            </p:cNvPr>
            <p:cNvCxnSpPr>
              <a:cxnSpLocks/>
            </p:cNvCxnSpPr>
            <p:nvPr/>
          </p:nvCxnSpPr>
          <p:spPr>
            <a:xfrm rot="5400000">
              <a:off x="7737274" y="1026696"/>
              <a:ext cx="8861" cy="912626"/>
            </a:xfrm>
            <a:prstGeom prst="straightConnector1">
              <a:avLst/>
            </a:prstGeom>
            <a:ln w="57150"/>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FEAB0EE6-BBA2-464F-B195-2AD9661A3439}"/>
              </a:ext>
            </a:extLst>
          </p:cNvPr>
          <p:cNvSpPr txBox="1"/>
          <p:nvPr/>
        </p:nvSpPr>
        <p:spPr>
          <a:xfrm>
            <a:off x="6137467" y="1030582"/>
            <a:ext cx="4831579" cy="369332"/>
          </a:xfrm>
          <a:prstGeom prst="rect">
            <a:avLst/>
          </a:prstGeom>
          <a:noFill/>
        </p:spPr>
        <p:txBody>
          <a:bodyPr wrap="none" rtlCol="0">
            <a:spAutoFit/>
          </a:bodyPr>
          <a:lstStyle/>
          <a:p>
            <a:r>
              <a:rPr lang="en-US" b="1"/>
              <a:t>Safety Factor as Function of Cross-Section Profile</a:t>
            </a:r>
            <a:endParaRPr lang="en-DE" b="1"/>
          </a:p>
        </p:txBody>
      </p:sp>
      <p:sp>
        <p:nvSpPr>
          <p:cNvPr id="21" name="TextBox 20">
            <a:extLst>
              <a:ext uri="{FF2B5EF4-FFF2-40B4-BE49-F238E27FC236}">
                <a16:creationId xmlns:a16="http://schemas.microsoft.com/office/drawing/2014/main" id="{902FD691-4291-46DA-B6E4-8D831801519E}"/>
              </a:ext>
            </a:extLst>
          </p:cNvPr>
          <p:cNvSpPr txBox="1"/>
          <p:nvPr/>
        </p:nvSpPr>
        <p:spPr>
          <a:xfrm>
            <a:off x="514805" y="1028132"/>
            <a:ext cx="4468339" cy="369332"/>
          </a:xfrm>
          <a:prstGeom prst="rect">
            <a:avLst/>
          </a:prstGeom>
          <a:noFill/>
        </p:spPr>
        <p:txBody>
          <a:bodyPr wrap="none" rtlCol="0">
            <a:spAutoFit/>
          </a:bodyPr>
          <a:lstStyle/>
          <a:p>
            <a:r>
              <a:rPr lang="en-US" b="1"/>
              <a:t>Solid (Square Cross-Section) Cantilever Beam</a:t>
            </a:r>
            <a:endParaRPr lang="en-DE" b="1"/>
          </a:p>
        </p:txBody>
      </p:sp>
      <p:cxnSp>
        <p:nvCxnSpPr>
          <p:cNvPr id="22" name="Straight Connector 21">
            <a:extLst>
              <a:ext uri="{FF2B5EF4-FFF2-40B4-BE49-F238E27FC236}">
                <a16:creationId xmlns:a16="http://schemas.microsoft.com/office/drawing/2014/main" id="{5DCE5352-ABF2-43D6-9536-14D3860AE06A}"/>
              </a:ext>
            </a:extLst>
          </p:cNvPr>
          <p:cNvCxnSpPr>
            <a:cxnSpLocks/>
          </p:cNvCxnSpPr>
          <p:nvPr/>
        </p:nvCxnSpPr>
        <p:spPr>
          <a:xfrm>
            <a:off x="5040418" y="868218"/>
            <a:ext cx="0" cy="5459371"/>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3" name="Right Brace 22">
            <a:extLst>
              <a:ext uri="{FF2B5EF4-FFF2-40B4-BE49-F238E27FC236}">
                <a16:creationId xmlns:a16="http://schemas.microsoft.com/office/drawing/2014/main" id="{67ACAAB6-6D1F-4486-83C5-032E3B2B483C}"/>
              </a:ext>
            </a:extLst>
          </p:cNvPr>
          <p:cNvSpPr/>
          <p:nvPr/>
        </p:nvSpPr>
        <p:spPr>
          <a:xfrm rot="5400000">
            <a:off x="2388529" y="1028291"/>
            <a:ext cx="369332" cy="4467762"/>
          </a:xfrm>
          <a:prstGeom prst="rightBrac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DE"/>
          </a:p>
        </p:txBody>
      </p:sp>
      <p:sp>
        <p:nvSpPr>
          <p:cNvPr id="24" name="TextBox 23">
            <a:extLst>
              <a:ext uri="{FF2B5EF4-FFF2-40B4-BE49-F238E27FC236}">
                <a16:creationId xmlns:a16="http://schemas.microsoft.com/office/drawing/2014/main" id="{A36F0475-0C01-4A55-8F56-DD1A6D4663E8}"/>
              </a:ext>
            </a:extLst>
          </p:cNvPr>
          <p:cNvSpPr txBox="1"/>
          <p:nvPr/>
        </p:nvSpPr>
        <p:spPr>
          <a:xfrm>
            <a:off x="1213378" y="4165971"/>
            <a:ext cx="1111202" cy="338554"/>
          </a:xfrm>
          <a:prstGeom prst="rect">
            <a:avLst/>
          </a:prstGeom>
          <a:noFill/>
        </p:spPr>
        <p:txBody>
          <a:bodyPr wrap="none" rtlCol="0">
            <a:spAutoFit/>
          </a:bodyPr>
          <a:lstStyle/>
          <a:p>
            <a:r>
              <a:rPr lang="en-US" sz="1600"/>
              <a:t>Solid Beam</a:t>
            </a:r>
            <a:endParaRPr lang="en-DE" sz="1600"/>
          </a:p>
        </p:txBody>
      </p:sp>
      <p:sp>
        <p:nvSpPr>
          <p:cNvPr id="25" name="TextBox 24">
            <a:extLst>
              <a:ext uri="{FF2B5EF4-FFF2-40B4-BE49-F238E27FC236}">
                <a16:creationId xmlns:a16="http://schemas.microsoft.com/office/drawing/2014/main" id="{F6E98F1B-D1C5-4AB1-9FE7-FEBD66471D75}"/>
              </a:ext>
            </a:extLst>
          </p:cNvPr>
          <p:cNvSpPr txBox="1"/>
          <p:nvPr/>
        </p:nvSpPr>
        <p:spPr>
          <a:xfrm>
            <a:off x="2667731" y="4161055"/>
            <a:ext cx="1293111" cy="338554"/>
          </a:xfrm>
          <a:prstGeom prst="rect">
            <a:avLst/>
          </a:prstGeom>
          <a:noFill/>
        </p:spPr>
        <p:txBody>
          <a:bodyPr wrap="none" rtlCol="0">
            <a:spAutoFit/>
          </a:bodyPr>
          <a:lstStyle/>
          <a:p>
            <a:r>
              <a:rPr lang="en-US" sz="1600"/>
              <a:t>Hollow Beam</a:t>
            </a:r>
            <a:endParaRPr lang="en-DE" sz="1600"/>
          </a:p>
        </p:txBody>
      </p:sp>
      <p:sp>
        <p:nvSpPr>
          <p:cNvPr id="26" name="TextBox 25">
            <a:extLst>
              <a:ext uri="{FF2B5EF4-FFF2-40B4-BE49-F238E27FC236}">
                <a16:creationId xmlns:a16="http://schemas.microsoft.com/office/drawing/2014/main" id="{D72309B1-CA38-4C40-9DAE-FD9082199F99}"/>
              </a:ext>
            </a:extLst>
          </p:cNvPr>
          <p:cNvSpPr txBox="1"/>
          <p:nvPr/>
        </p:nvSpPr>
        <p:spPr>
          <a:xfrm>
            <a:off x="219255" y="5075475"/>
            <a:ext cx="2015167" cy="338554"/>
          </a:xfrm>
          <a:prstGeom prst="rect">
            <a:avLst/>
          </a:prstGeom>
          <a:noFill/>
        </p:spPr>
        <p:txBody>
          <a:bodyPr wrap="none" rtlCol="0">
            <a:spAutoFit/>
          </a:bodyPr>
          <a:lstStyle/>
          <a:p>
            <a:r>
              <a:rPr lang="en-US" sz="1600"/>
              <a:t>Solid Cylindrical Beam</a:t>
            </a:r>
            <a:endParaRPr lang="en-DE" sz="1600"/>
          </a:p>
        </p:txBody>
      </p:sp>
      <p:sp>
        <p:nvSpPr>
          <p:cNvPr id="27" name="TextBox 26">
            <a:extLst>
              <a:ext uri="{FF2B5EF4-FFF2-40B4-BE49-F238E27FC236}">
                <a16:creationId xmlns:a16="http://schemas.microsoft.com/office/drawing/2014/main" id="{86FCBD70-61D1-4E1B-BC17-D806C2B5C26B}"/>
              </a:ext>
            </a:extLst>
          </p:cNvPr>
          <p:cNvSpPr txBox="1"/>
          <p:nvPr/>
        </p:nvSpPr>
        <p:spPr>
          <a:xfrm>
            <a:off x="2675045" y="5084273"/>
            <a:ext cx="2197076" cy="338554"/>
          </a:xfrm>
          <a:prstGeom prst="rect">
            <a:avLst/>
          </a:prstGeom>
          <a:noFill/>
        </p:spPr>
        <p:txBody>
          <a:bodyPr wrap="none" rtlCol="0">
            <a:spAutoFit/>
          </a:bodyPr>
          <a:lstStyle/>
          <a:p>
            <a:r>
              <a:rPr lang="en-US" sz="1600"/>
              <a:t>Hollow Cylindrical Beam</a:t>
            </a:r>
            <a:endParaRPr lang="en-DE" sz="1600"/>
          </a:p>
        </p:txBody>
      </p:sp>
      <p:sp>
        <p:nvSpPr>
          <p:cNvPr id="28" name="TextBox 27">
            <a:extLst>
              <a:ext uri="{FF2B5EF4-FFF2-40B4-BE49-F238E27FC236}">
                <a16:creationId xmlns:a16="http://schemas.microsoft.com/office/drawing/2014/main" id="{0EF7AFFC-5021-4515-BE74-C1164B251690}"/>
              </a:ext>
            </a:extLst>
          </p:cNvPr>
          <p:cNvSpPr txBox="1"/>
          <p:nvPr/>
        </p:nvSpPr>
        <p:spPr>
          <a:xfrm>
            <a:off x="1459243" y="5999883"/>
            <a:ext cx="774571" cy="338554"/>
          </a:xfrm>
          <a:prstGeom prst="rect">
            <a:avLst/>
          </a:prstGeom>
          <a:noFill/>
        </p:spPr>
        <p:txBody>
          <a:bodyPr wrap="none" rtlCol="0">
            <a:spAutoFit/>
          </a:bodyPr>
          <a:lstStyle/>
          <a:p>
            <a:r>
              <a:rPr lang="en-US" sz="1600"/>
              <a:t>I-Beam</a:t>
            </a:r>
            <a:endParaRPr lang="en-DE" sz="1600"/>
          </a:p>
        </p:txBody>
      </p:sp>
      <p:sp>
        <p:nvSpPr>
          <p:cNvPr id="29" name="TextBox 28">
            <a:extLst>
              <a:ext uri="{FF2B5EF4-FFF2-40B4-BE49-F238E27FC236}">
                <a16:creationId xmlns:a16="http://schemas.microsoft.com/office/drawing/2014/main" id="{56E3D7DC-7DAE-489F-8355-0C7C496E38E1}"/>
              </a:ext>
            </a:extLst>
          </p:cNvPr>
          <p:cNvSpPr txBox="1"/>
          <p:nvPr/>
        </p:nvSpPr>
        <p:spPr>
          <a:xfrm>
            <a:off x="2670493" y="5999883"/>
            <a:ext cx="832279" cy="338554"/>
          </a:xfrm>
          <a:prstGeom prst="rect">
            <a:avLst/>
          </a:prstGeom>
          <a:noFill/>
        </p:spPr>
        <p:txBody>
          <a:bodyPr wrap="none" rtlCol="0">
            <a:spAutoFit/>
          </a:bodyPr>
          <a:lstStyle/>
          <a:p>
            <a:r>
              <a:rPr lang="en-US" sz="1600"/>
              <a:t>C-Beam</a:t>
            </a:r>
            <a:endParaRPr lang="en-DE" sz="1600"/>
          </a:p>
        </p:txBody>
      </p:sp>
      <p:sp>
        <p:nvSpPr>
          <p:cNvPr id="31" name="Rectangle 30">
            <a:extLst>
              <a:ext uri="{FF2B5EF4-FFF2-40B4-BE49-F238E27FC236}">
                <a16:creationId xmlns:a16="http://schemas.microsoft.com/office/drawing/2014/main" id="{598BAAF3-2E23-4DDB-BFE0-8089E7FFEC13}"/>
              </a:ext>
            </a:extLst>
          </p:cNvPr>
          <p:cNvSpPr/>
          <p:nvPr/>
        </p:nvSpPr>
        <p:spPr>
          <a:xfrm rot="5400000" flipH="1" flipV="1">
            <a:off x="1593243" y="1284283"/>
            <a:ext cx="237174" cy="19118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A4864316-AC4D-4833-A4DD-8A383FD475B4}"/>
              </a:ext>
            </a:extLst>
          </p:cNvPr>
          <p:cNvSpPr>
            <a:spLocks noChangeAspect="1"/>
          </p:cNvSpPr>
          <p:nvPr/>
        </p:nvSpPr>
        <p:spPr>
          <a:xfrm>
            <a:off x="3542747" y="2027853"/>
            <a:ext cx="422756" cy="440789"/>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34E23F0E-AB88-4A8E-BA6A-B8B665E858F5}"/>
              </a:ext>
            </a:extLst>
          </p:cNvPr>
          <p:cNvSpPr>
            <a:spLocks noChangeAspect="1"/>
          </p:cNvSpPr>
          <p:nvPr/>
        </p:nvSpPr>
        <p:spPr>
          <a:xfrm>
            <a:off x="4065476" y="2046176"/>
            <a:ext cx="369333" cy="391582"/>
          </a:xfrm>
          <a:prstGeom prst="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B6852656-050A-475E-9118-34197C526E7E}"/>
              </a:ext>
            </a:extLst>
          </p:cNvPr>
          <p:cNvCxnSpPr/>
          <p:nvPr/>
        </p:nvCxnSpPr>
        <p:spPr>
          <a:xfrm>
            <a:off x="2289795" y="1905204"/>
            <a:ext cx="0" cy="674254"/>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C9510B3D-F4A3-47A6-9DA9-62ED5709A69E}"/>
              </a:ext>
            </a:extLst>
          </p:cNvPr>
          <p:cNvSpPr txBox="1"/>
          <p:nvPr/>
        </p:nvSpPr>
        <p:spPr>
          <a:xfrm>
            <a:off x="2130937" y="1548011"/>
            <a:ext cx="317716" cy="369332"/>
          </a:xfrm>
          <a:prstGeom prst="rect">
            <a:avLst/>
          </a:prstGeom>
          <a:noFill/>
        </p:spPr>
        <p:txBody>
          <a:bodyPr wrap="none" rtlCol="0">
            <a:spAutoFit/>
          </a:bodyPr>
          <a:lstStyle/>
          <a:p>
            <a:r>
              <a:rPr lang="en-US"/>
              <a:t>A</a:t>
            </a:r>
            <a:endParaRPr lang="en-DE"/>
          </a:p>
        </p:txBody>
      </p:sp>
      <p:sp>
        <p:nvSpPr>
          <p:cNvPr id="40" name="TextBox 39">
            <a:extLst>
              <a:ext uri="{FF2B5EF4-FFF2-40B4-BE49-F238E27FC236}">
                <a16:creationId xmlns:a16="http://schemas.microsoft.com/office/drawing/2014/main" id="{9FD5C687-8DC2-476A-B655-96BB142CD3EE}"/>
              </a:ext>
            </a:extLst>
          </p:cNvPr>
          <p:cNvSpPr txBox="1"/>
          <p:nvPr/>
        </p:nvSpPr>
        <p:spPr>
          <a:xfrm>
            <a:off x="2130937" y="2522241"/>
            <a:ext cx="317716" cy="369332"/>
          </a:xfrm>
          <a:prstGeom prst="rect">
            <a:avLst/>
          </a:prstGeom>
          <a:noFill/>
        </p:spPr>
        <p:txBody>
          <a:bodyPr wrap="none" rtlCol="0">
            <a:spAutoFit/>
          </a:bodyPr>
          <a:lstStyle/>
          <a:p>
            <a:r>
              <a:rPr lang="en-US"/>
              <a:t>A</a:t>
            </a:r>
            <a:endParaRPr lang="en-DE"/>
          </a:p>
        </p:txBody>
      </p:sp>
      <p:sp>
        <p:nvSpPr>
          <p:cNvPr id="18" name="Rectangle 17">
            <a:extLst>
              <a:ext uri="{FF2B5EF4-FFF2-40B4-BE49-F238E27FC236}">
                <a16:creationId xmlns:a16="http://schemas.microsoft.com/office/drawing/2014/main" id="{A0C05F7D-903F-46EF-942E-48CDE747CAFD}"/>
              </a:ext>
            </a:extLst>
          </p:cNvPr>
          <p:cNvSpPr/>
          <p:nvPr/>
        </p:nvSpPr>
        <p:spPr>
          <a:xfrm>
            <a:off x="3086633" y="1842330"/>
            <a:ext cx="1720444" cy="1080175"/>
          </a:xfrm>
          <a:prstGeom prst="rect">
            <a:avLst/>
          </a:prstGeom>
          <a:noFill/>
          <a:ln w="19050">
            <a:solidFill>
              <a:schemeClr val="tx1"/>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2" name="TextBox 41">
            <a:extLst>
              <a:ext uri="{FF2B5EF4-FFF2-40B4-BE49-F238E27FC236}">
                <a16:creationId xmlns:a16="http://schemas.microsoft.com/office/drawing/2014/main" id="{4C7E2772-C270-49D0-968C-35180D806B29}"/>
              </a:ext>
            </a:extLst>
          </p:cNvPr>
          <p:cNvSpPr txBox="1"/>
          <p:nvPr/>
        </p:nvSpPr>
        <p:spPr>
          <a:xfrm>
            <a:off x="3716398" y="1501807"/>
            <a:ext cx="521297" cy="369332"/>
          </a:xfrm>
          <a:prstGeom prst="rect">
            <a:avLst/>
          </a:prstGeom>
          <a:noFill/>
        </p:spPr>
        <p:txBody>
          <a:bodyPr wrap="none" rtlCol="0">
            <a:spAutoFit/>
          </a:bodyPr>
          <a:lstStyle/>
          <a:p>
            <a:r>
              <a:rPr lang="en-US"/>
              <a:t>A-A</a:t>
            </a:r>
            <a:endParaRPr lang="en-DE"/>
          </a:p>
        </p:txBody>
      </p:sp>
      <p:cxnSp>
        <p:nvCxnSpPr>
          <p:cNvPr id="34" name="Straight Arrow Connector 33">
            <a:extLst>
              <a:ext uri="{FF2B5EF4-FFF2-40B4-BE49-F238E27FC236}">
                <a16:creationId xmlns:a16="http://schemas.microsoft.com/office/drawing/2014/main" id="{1DDF2E4C-42D7-4ACA-8533-C07591371840}"/>
              </a:ext>
            </a:extLst>
          </p:cNvPr>
          <p:cNvCxnSpPr/>
          <p:nvPr/>
        </p:nvCxnSpPr>
        <p:spPr>
          <a:xfrm>
            <a:off x="3461664" y="2010645"/>
            <a:ext cx="0" cy="427112"/>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8B3193A8-1744-4124-97EB-EE1575483232}"/>
              </a:ext>
            </a:extLst>
          </p:cNvPr>
          <p:cNvCxnSpPr>
            <a:cxnSpLocks/>
          </p:cNvCxnSpPr>
          <p:nvPr/>
        </p:nvCxnSpPr>
        <p:spPr>
          <a:xfrm flipH="1">
            <a:off x="3545740" y="2544625"/>
            <a:ext cx="419762"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008266FE-4ED5-4F55-9880-096552E72BB4}"/>
              </a:ext>
            </a:extLst>
          </p:cNvPr>
          <p:cNvCxnSpPr>
            <a:cxnSpLocks/>
            <a:endCxn id="33" idx="2"/>
          </p:cNvCxnSpPr>
          <p:nvPr/>
        </p:nvCxnSpPr>
        <p:spPr>
          <a:xfrm>
            <a:off x="4250143" y="2267358"/>
            <a:ext cx="0" cy="1704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1F393028-F81E-40D6-B055-72EB577E3921}"/>
              </a:ext>
            </a:extLst>
          </p:cNvPr>
          <p:cNvCxnSpPr>
            <a:cxnSpLocks/>
            <a:endCxn id="33" idx="2"/>
          </p:cNvCxnSpPr>
          <p:nvPr/>
        </p:nvCxnSpPr>
        <p:spPr>
          <a:xfrm flipV="1">
            <a:off x="4250143" y="2437758"/>
            <a:ext cx="0" cy="19893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70B8E11F-1463-4AE4-BD9B-5AC5BD95C5A2}"/>
              </a:ext>
            </a:extLst>
          </p:cNvPr>
          <p:cNvSpPr txBox="1"/>
          <p:nvPr/>
        </p:nvSpPr>
        <p:spPr>
          <a:xfrm>
            <a:off x="3422365" y="2519850"/>
            <a:ext cx="702436" cy="276999"/>
          </a:xfrm>
          <a:prstGeom prst="rect">
            <a:avLst/>
          </a:prstGeom>
          <a:noFill/>
        </p:spPr>
        <p:txBody>
          <a:bodyPr wrap="none" rtlCol="0">
            <a:spAutoFit/>
          </a:bodyPr>
          <a:lstStyle/>
          <a:p>
            <a:r>
              <a:rPr lang="en-US" sz="1200"/>
              <a:t>400 mm</a:t>
            </a:r>
            <a:endParaRPr lang="en-DE" sz="1200"/>
          </a:p>
        </p:txBody>
      </p:sp>
      <p:grpSp>
        <p:nvGrpSpPr>
          <p:cNvPr id="106" name="Group 105">
            <a:extLst>
              <a:ext uri="{FF2B5EF4-FFF2-40B4-BE49-F238E27FC236}">
                <a16:creationId xmlns:a16="http://schemas.microsoft.com/office/drawing/2014/main" id="{EEE1F420-98E8-49F3-A7B8-A0CB0AC35699}"/>
              </a:ext>
            </a:extLst>
          </p:cNvPr>
          <p:cNvGrpSpPr/>
          <p:nvPr/>
        </p:nvGrpSpPr>
        <p:grpSpPr>
          <a:xfrm>
            <a:off x="219255" y="1752265"/>
            <a:ext cx="924669" cy="1056631"/>
            <a:chOff x="219255" y="1351669"/>
            <a:chExt cx="924669" cy="1056631"/>
          </a:xfrm>
        </p:grpSpPr>
        <p:grpSp>
          <p:nvGrpSpPr>
            <p:cNvPr id="105" name="Group 104">
              <a:extLst>
                <a:ext uri="{FF2B5EF4-FFF2-40B4-BE49-F238E27FC236}">
                  <a16:creationId xmlns:a16="http://schemas.microsoft.com/office/drawing/2014/main" id="{7CF90924-B13E-4024-9CAA-4C17AE2485A7}"/>
                </a:ext>
              </a:extLst>
            </p:cNvPr>
            <p:cNvGrpSpPr/>
            <p:nvPr/>
          </p:nvGrpSpPr>
          <p:grpSpPr>
            <a:xfrm>
              <a:off x="219255" y="1351669"/>
              <a:ext cx="681290" cy="884426"/>
              <a:chOff x="219255" y="1351669"/>
              <a:chExt cx="681290" cy="884426"/>
            </a:xfrm>
          </p:grpSpPr>
          <p:grpSp>
            <p:nvGrpSpPr>
              <p:cNvPr id="102" name="Group 101">
                <a:extLst>
                  <a:ext uri="{FF2B5EF4-FFF2-40B4-BE49-F238E27FC236}">
                    <a16:creationId xmlns:a16="http://schemas.microsoft.com/office/drawing/2014/main" id="{C6372A6B-F031-49C5-A163-882738E24C69}"/>
                  </a:ext>
                </a:extLst>
              </p:cNvPr>
              <p:cNvGrpSpPr/>
              <p:nvPr/>
            </p:nvGrpSpPr>
            <p:grpSpPr>
              <a:xfrm>
                <a:off x="339314" y="1637611"/>
                <a:ext cx="561231" cy="598484"/>
                <a:chOff x="339314" y="1637611"/>
                <a:chExt cx="561231" cy="598484"/>
              </a:xfrm>
            </p:grpSpPr>
            <p:cxnSp>
              <p:nvCxnSpPr>
                <p:cNvPr id="99" name="Straight Arrow Connector 98">
                  <a:extLst>
                    <a:ext uri="{FF2B5EF4-FFF2-40B4-BE49-F238E27FC236}">
                      <a16:creationId xmlns:a16="http://schemas.microsoft.com/office/drawing/2014/main" id="{F124B2D7-CD0A-4503-BD30-C8D4741D5617}"/>
                    </a:ext>
                  </a:extLst>
                </p:cNvPr>
                <p:cNvCxnSpPr/>
                <p:nvPr/>
              </p:nvCxnSpPr>
              <p:spPr>
                <a:xfrm flipV="1">
                  <a:off x="339314" y="1637611"/>
                  <a:ext cx="0" cy="5984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2D0DE289-A792-41D4-B7D0-FA1A14A11A16}"/>
                    </a:ext>
                  </a:extLst>
                </p:cNvPr>
                <p:cNvCxnSpPr>
                  <a:cxnSpLocks/>
                </p:cNvCxnSpPr>
                <p:nvPr/>
              </p:nvCxnSpPr>
              <p:spPr>
                <a:xfrm>
                  <a:off x="339314" y="2236095"/>
                  <a:ext cx="5612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03" name="TextBox 102">
                <a:extLst>
                  <a:ext uri="{FF2B5EF4-FFF2-40B4-BE49-F238E27FC236}">
                    <a16:creationId xmlns:a16="http://schemas.microsoft.com/office/drawing/2014/main" id="{5DE8D0F4-A129-4B9B-A138-33CDC133768F}"/>
                  </a:ext>
                </a:extLst>
              </p:cNvPr>
              <p:cNvSpPr txBox="1"/>
              <p:nvPr/>
            </p:nvSpPr>
            <p:spPr>
              <a:xfrm>
                <a:off x="219255" y="1351669"/>
                <a:ext cx="276038" cy="369332"/>
              </a:xfrm>
              <a:prstGeom prst="rect">
                <a:avLst/>
              </a:prstGeom>
              <a:noFill/>
            </p:spPr>
            <p:txBody>
              <a:bodyPr wrap="none" rtlCol="0">
                <a:spAutoFit/>
              </a:bodyPr>
              <a:lstStyle/>
              <a:p>
                <a:r>
                  <a:rPr lang="en-US"/>
                  <a:t>z</a:t>
                </a:r>
                <a:endParaRPr lang="en-DE"/>
              </a:p>
            </p:txBody>
          </p:sp>
        </p:grpSp>
        <p:sp>
          <p:nvSpPr>
            <p:cNvPr id="104" name="TextBox 103">
              <a:extLst>
                <a:ext uri="{FF2B5EF4-FFF2-40B4-BE49-F238E27FC236}">
                  <a16:creationId xmlns:a16="http://schemas.microsoft.com/office/drawing/2014/main" id="{77034CDA-8FD1-49B3-A119-9FE15F84F77B}"/>
                </a:ext>
              </a:extLst>
            </p:cNvPr>
            <p:cNvSpPr txBox="1"/>
            <p:nvPr/>
          </p:nvSpPr>
          <p:spPr>
            <a:xfrm>
              <a:off x="859872" y="2038968"/>
              <a:ext cx="284052" cy="369332"/>
            </a:xfrm>
            <a:prstGeom prst="rect">
              <a:avLst/>
            </a:prstGeom>
            <a:noFill/>
          </p:spPr>
          <p:txBody>
            <a:bodyPr wrap="none" rtlCol="0">
              <a:spAutoFit/>
            </a:bodyPr>
            <a:lstStyle/>
            <a:p>
              <a:r>
                <a:rPr lang="en-US"/>
                <a:t>x</a:t>
              </a:r>
              <a:endParaRPr lang="en-DE"/>
            </a:p>
          </p:txBody>
        </p:sp>
      </p:grpSp>
      <p:grpSp>
        <p:nvGrpSpPr>
          <p:cNvPr id="107" name="Group 106">
            <a:extLst>
              <a:ext uri="{FF2B5EF4-FFF2-40B4-BE49-F238E27FC236}">
                <a16:creationId xmlns:a16="http://schemas.microsoft.com/office/drawing/2014/main" id="{EB4F89C0-F6DE-4879-8E62-501347366B02}"/>
              </a:ext>
            </a:extLst>
          </p:cNvPr>
          <p:cNvGrpSpPr/>
          <p:nvPr/>
        </p:nvGrpSpPr>
        <p:grpSpPr>
          <a:xfrm>
            <a:off x="630462" y="5365983"/>
            <a:ext cx="509960" cy="644342"/>
            <a:chOff x="132577" y="1334943"/>
            <a:chExt cx="997996" cy="978233"/>
          </a:xfrm>
        </p:grpSpPr>
        <p:grpSp>
          <p:nvGrpSpPr>
            <p:cNvPr id="108" name="Group 107">
              <a:extLst>
                <a:ext uri="{FF2B5EF4-FFF2-40B4-BE49-F238E27FC236}">
                  <a16:creationId xmlns:a16="http://schemas.microsoft.com/office/drawing/2014/main" id="{EA2DEF19-53E3-41CD-99F2-B65410CAB8F0}"/>
                </a:ext>
              </a:extLst>
            </p:cNvPr>
            <p:cNvGrpSpPr/>
            <p:nvPr/>
          </p:nvGrpSpPr>
          <p:grpSpPr>
            <a:xfrm>
              <a:off x="132577" y="1334943"/>
              <a:ext cx="767968" cy="901152"/>
              <a:chOff x="132577" y="1334943"/>
              <a:chExt cx="767968" cy="901152"/>
            </a:xfrm>
          </p:grpSpPr>
          <p:grpSp>
            <p:nvGrpSpPr>
              <p:cNvPr id="110" name="Group 109">
                <a:extLst>
                  <a:ext uri="{FF2B5EF4-FFF2-40B4-BE49-F238E27FC236}">
                    <a16:creationId xmlns:a16="http://schemas.microsoft.com/office/drawing/2014/main" id="{F6B0607B-CB6B-422E-BFB5-72896BEB8023}"/>
                  </a:ext>
                </a:extLst>
              </p:cNvPr>
              <p:cNvGrpSpPr/>
              <p:nvPr/>
            </p:nvGrpSpPr>
            <p:grpSpPr>
              <a:xfrm>
                <a:off x="339314" y="1787054"/>
                <a:ext cx="561231" cy="449041"/>
                <a:chOff x="339314" y="1787054"/>
                <a:chExt cx="561231" cy="449041"/>
              </a:xfrm>
            </p:grpSpPr>
            <p:cxnSp>
              <p:nvCxnSpPr>
                <p:cNvPr id="112" name="Straight Arrow Connector 111">
                  <a:extLst>
                    <a:ext uri="{FF2B5EF4-FFF2-40B4-BE49-F238E27FC236}">
                      <a16:creationId xmlns:a16="http://schemas.microsoft.com/office/drawing/2014/main" id="{E0DD2205-632B-4FF8-BF36-19462A14E215}"/>
                    </a:ext>
                  </a:extLst>
                </p:cNvPr>
                <p:cNvCxnSpPr>
                  <a:cxnSpLocks/>
                </p:cNvCxnSpPr>
                <p:nvPr/>
              </p:nvCxnSpPr>
              <p:spPr>
                <a:xfrm flipV="1">
                  <a:off x="339314" y="1787054"/>
                  <a:ext cx="0" cy="4490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a:extLst>
                    <a:ext uri="{FF2B5EF4-FFF2-40B4-BE49-F238E27FC236}">
                      <a16:creationId xmlns:a16="http://schemas.microsoft.com/office/drawing/2014/main" id="{69C3443F-D034-46A7-904F-CE6F76418F66}"/>
                    </a:ext>
                  </a:extLst>
                </p:cNvPr>
                <p:cNvCxnSpPr>
                  <a:cxnSpLocks/>
                </p:cNvCxnSpPr>
                <p:nvPr/>
              </p:nvCxnSpPr>
              <p:spPr>
                <a:xfrm>
                  <a:off x="339314" y="2236095"/>
                  <a:ext cx="5612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11" name="TextBox 110">
                <a:extLst>
                  <a:ext uri="{FF2B5EF4-FFF2-40B4-BE49-F238E27FC236}">
                    <a16:creationId xmlns:a16="http://schemas.microsoft.com/office/drawing/2014/main" id="{B19DAFB4-0351-4383-97E6-9E462CC61124}"/>
                  </a:ext>
                </a:extLst>
              </p:cNvPr>
              <p:cNvSpPr txBox="1"/>
              <p:nvPr/>
            </p:nvSpPr>
            <p:spPr>
              <a:xfrm>
                <a:off x="132577" y="1334943"/>
                <a:ext cx="276038" cy="369332"/>
              </a:xfrm>
              <a:prstGeom prst="rect">
                <a:avLst/>
              </a:prstGeom>
              <a:noFill/>
              <a:ln>
                <a:solidFill>
                  <a:schemeClr val="bg1"/>
                </a:solidFill>
              </a:ln>
            </p:spPr>
            <p:txBody>
              <a:bodyPr wrap="none" rtlCol="0">
                <a:spAutoFit/>
              </a:bodyPr>
              <a:lstStyle/>
              <a:p>
                <a:r>
                  <a:rPr lang="en-US"/>
                  <a:t>z</a:t>
                </a:r>
                <a:endParaRPr lang="en-DE"/>
              </a:p>
            </p:txBody>
          </p:sp>
        </p:grpSp>
        <p:sp>
          <p:nvSpPr>
            <p:cNvPr id="109" name="TextBox 108">
              <a:extLst>
                <a:ext uri="{FF2B5EF4-FFF2-40B4-BE49-F238E27FC236}">
                  <a16:creationId xmlns:a16="http://schemas.microsoft.com/office/drawing/2014/main" id="{F621EC1C-7526-43D8-8359-7C29DAF4A149}"/>
                </a:ext>
              </a:extLst>
            </p:cNvPr>
            <p:cNvSpPr txBox="1"/>
            <p:nvPr/>
          </p:nvSpPr>
          <p:spPr>
            <a:xfrm>
              <a:off x="841711" y="1943844"/>
              <a:ext cx="288862" cy="369332"/>
            </a:xfrm>
            <a:prstGeom prst="rect">
              <a:avLst/>
            </a:prstGeom>
            <a:noFill/>
          </p:spPr>
          <p:txBody>
            <a:bodyPr wrap="none" rtlCol="0">
              <a:spAutoFit/>
            </a:bodyPr>
            <a:lstStyle/>
            <a:p>
              <a:r>
                <a:rPr lang="en-US"/>
                <a:t>y</a:t>
              </a:r>
              <a:endParaRPr lang="en-DE"/>
            </a:p>
          </p:txBody>
        </p:sp>
      </p:grpSp>
      <p:grpSp>
        <p:nvGrpSpPr>
          <p:cNvPr id="115" name="Group 114">
            <a:extLst>
              <a:ext uri="{FF2B5EF4-FFF2-40B4-BE49-F238E27FC236}">
                <a16:creationId xmlns:a16="http://schemas.microsoft.com/office/drawing/2014/main" id="{FC3E5D9E-EEBB-4B1D-A765-494E6BF7DE05}"/>
              </a:ext>
            </a:extLst>
          </p:cNvPr>
          <p:cNvGrpSpPr/>
          <p:nvPr/>
        </p:nvGrpSpPr>
        <p:grpSpPr>
          <a:xfrm>
            <a:off x="595093" y="4328929"/>
            <a:ext cx="509960" cy="644342"/>
            <a:chOff x="132577" y="1334943"/>
            <a:chExt cx="997996" cy="978233"/>
          </a:xfrm>
        </p:grpSpPr>
        <p:grpSp>
          <p:nvGrpSpPr>
            <p:cNvPr id="116" name="Group 115">
              <a:extLst>
                <a:ext uri="{FF2B5EF4-FFF2-40B4-BE49-F238E27FC236}">
                  <a16:creationId xmlns:a16="http://schemas.microsoft.com/office/drawing/2014/main" id="{48C1B478-6622-47BE-9B9A-71EF7282AAF8}"/>
                </a:ext>
              </a:extLst>
            </p:cNvPr>
            <p:cNvGrpSpPr/>
            <p:nvPr/>
          </p:nvGrpSpPr>
          <p:grpSpPr>
            <a:xfrm>
              <a:off x="132577" y="1334943"/>
              <a:ext cx="767968" cy="901152"/>
              <a:chOff x="132577" y="1334943"/>
              <a:chExt cx="767968" cy="901152"/>
            </a:xfrm>
          </p:grpSpPr>
          <p:grpSp>
            <p:nvGrpSpPr>
              <p:cNvPr id="118" name="Group 117">
                <a:extLst>
                  <a:ext uri="{FF2B5EF4-FFF2-40B4-BE49-F238E27FC236}">
                    <a16:creationId xmlns:a16="http://schemas.microsoft.com/office/drawing/2014/main" id="{1429691C-22E2-4AC0-874B-C5255B0919D3}"/>
                  </a:ext>
                </a:extLst>
              </p:cNvPr>
              <p:cNvGrpSpPr/>
              <p:nvPr/>
            </p:nvGrpSpPr>
            <p:grpSpPr>
              <a:xfrm>
                <a:off x="339314" y="1787054"/>
                <a:ext cx="561231" cy="449041"/>
                <a:chOff x="339314" y="1787054"/>
                <a:chExt cx="561231" cy="449041"/>
              </a:xfrm>
            </p:grpSpPr>
            <p:cxnSp>
              <p:nvCxnSpPr>
                <p:cNvPr id="120" name="Straight Arrow Connector 119">
                  <a:extLst>
                    <a:ext uri="{FF2B5EF4-FFF2-40B4-BE49-F238E27FC236}">
                      <a16:creationId xmlns:a16="http://schemas.microsoft.com/office/drawing/2014/main" id="{501D246F-5D34-4292-B4A1-5AC202D918A9}"/>
                    </a:ext>
                  </a:extLst>
                </p:cNvPr>
                <p:cNvCxnSpPr>
                  <a:cxnSpLocks/>
                </p:cNvCxnSpPr>
                <p:nvPr/>
              </p:nvCxnSpPr>
              <p:spPr>
                <a:xfrm flipV="1">
                  <a:off x="339314" y="1787054"/>
                  <a:ext cx="0" cy="4490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4ABC2DAE-8B70-4F29-8AE5-1912A9B8D2C8}"/>
                    </a:ext>
                  </a:extLst>
                </p:cNvPr>
                <p:cNvCxnSpPr>
                  <a:cxnSpLocks/>
                </p:cNvCxnSpPr>
                <p:nvPr/>
              </p:nvCxnSpPr>
              <p:spPr>
                <a:xfrm>
                  <a:off x="339314" y="2236095"/>
                  <a:ext cx="5612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19" name="TextBox 118">
                <a:extLst>
                  <a:ext uri="{FF2B5EF4-FFF2-40B4-BE49-F238E27FC236}">
                    <a16:creationId xmlns:a16="http://schemas.microsoft.com/office/drawing/2014/main" id="{6AB1B555-DA69-443B-921C-FD7BCC53265B}"/>
                  </a:ext>
                </a:extLst>
              </p:cNvPr>
              <p:cNvSpPr txBox="1"/>
              <p:nvPr/>
            </p:nvSpPr>
            <p:spPr>
              <a:xfrm>
                <a:off x="132577" y="1334943"/>
                <a:ext cx="276038" cy="369332"/>
              </a:xfrm>
              <a:prstGeom prst="rect">
                <a:avLst/>
              </a:prstGeom>
              <a:noFill/>
              <a:ln>
                <a:solidFill>
                  <a:schemeClr val="bg1"/>
                </a:solidFill>
              </a:ln>
            </p:spPr>
            <p:txBody>
              <a:bodyPr wrap="none" rtlCol="0">
                <a:spAutoFit/>
              </a:bodyPr>
              <a:lstStyle/>
              <a:p>
                <a:r>
                  <a:rPr lang="en-US"/>
                  <a:t>z</a:t>
                </a:r>
                <a:endParaRPr lang="en-DE"/>
              </a:p>
            </p:txBody>
          </p:sp>
        </p:grpSp>
        <p:sp>
          <p:nvSpPr>
            <p:cNvPr id="117" name="TextBox 116">
              <a:extLst>
                <a:ext uri="{FF2B5EF4-FFF2-40B4-BE49-F238E27FC236}">
                  <a16:creationId xmlns:a16="http://schemas.microsoft.com/office/drawing/2014/main" id="{976BCA64-B2E4-4921-8243-7B704F3DCF03}"/>
                </a:ext>
              </a:extLst>
            </p:cNvPr>
            <p:cNvSpPr txBox="1"/>
            <p:nvPr/>
          </p:nvSpPr>
          <p:spPr>
            <a:xfrm>
              <a:off x="841711" y="1943844"/>
              <a:ext cx="288862" cy="369332"/>
            </a:xfrm>
            <a:prstGeom prst="rect">
              <a:avLst/>
            </a:prstGeom>
            <a:noFill/>
          </p:spPr>
          <p:txBody>
            <a:bodyPr wrap="none" rtlCol="0">
              <a:spAutoFit/>
            </a:bodyPr>
            <a:lstStyle/>
            <a:p>
              <a:r>
                <a:rPr lang="en-US"/>
                <a:t>y</a:t>
              </a:r>
              <a:endParaRPr lang="en-DE"/>
            </a:p>
          </p:txBody>
        </p:sp>
      </p:grpSp>
      <p:grpSp>
        <p:nvGrpSpPr>
          <p:cNvPr id="122" name="Group 121">
            <a:extLst>
              <a:ext uri="{FF2B5EF4-FFF2-40B4-BE49-F238E27FC236}">
                <a16:creationId xmlns:a16="http://schemas.microsoft.com/office/drawing/2014/main" id="{55369070-A1AD-4C13-8815-E2274ABF87F8}"/>
              </a:ext>
            </a:extLst>
          </p:cNvPr>
          <p:cNvGrpSpPr/>
          <p:nvPr/>
        </p:nvGrpSpPr>
        <p:grpSpPr>
          <a:xfrm>
            <a:off x="582009" y="3487581"/>
            <a:ext cx="509960" cy="644342"/>
            <a:chOff x="132577" y="1334943"/>
            <a:chExt cx="997996" cy="978233"/>
          </a:xfrm>
        </p:grpSpPr>
        <p:grpSp>
          <p:nvGrpSpPr>
            <p:cNvPr id="123" name="Group 122">
              <a:extLst>
                <a:ext uri="{FF2B5EF4-FFF2-40B4-BE49-F238E27FC236}">
                  <a16:creationId xmlns:a16="http://schemas.microsoft.com/office/drawing/2014/main" id="{781773DB-59EE-4A73-9E2E-FE4193F73DDE}"/>
                </a:ext>
              </a:extLst>
            </p:cNvPr>
            <p:cNvGrpSpPr/>
            <p:nvPr/>
          </p:nvGrpSpPr>
          <p:grpSpPr>
            <a:xfrm>
              <a:off x="132577" y="1334943"/>
              <a:ext cx="767968" cy="901152"/>
              <a:chOff x="132577" y="1334943"/>
              <a:chExt cx="767968" cy="901152"/>
            </a:xfrm>
          </p:grpSpPr>
          <p:grpSp>
            <p:nvGrpSpPr>
              <p:cNvPr id="125" name="Group 124">
                <a:extLst>
                  <a:ext uri="{FF2B5EF4-FFF2-40B4-BE49-F238E27FC236}">
                    <a16:creationId xmlns:a16="http://schemas.microsoft.com/office/drawing/2014/main" id="{9A996E80-3106-4505-99DD-B8A3696FA886}"/>
                  </a:ext>
                </a:extLst>
              </p:cNvPr>
              <p:cNvGrpSpPr/>
              <p:nvPr/>
            </p:nvGrpSpPr>
            <p:grpSpPr>
              <a:xfrm>
                <a:off x="339314" y="1787054"/>
                <a:ext cx="561231" cy="449041"/>
                <a:chOff x="339314" y="1787054"/>
                <a:chExt cx="561231" cy="449041"/>
              </a:xfrm>
            </p:grpSpPr>
            <p:cxnSp>
              <p:nvCxnSpPr>
                <p:cNvPr id="127" name="Straight Arrow Connector 126">
                  <a:extLst>
                    <a:ext uri="{FF2B5EF4-FFF2-40B4-BE49-F238E27FC236}">
                      <a16:creationId xmlns:a16="http://schemas.microsoft.com/office/drawing/2014/main" id="{C0BC6447-2B68-449B-B75D-929AEAD2F3AA}"/>
                    </a:ext>
                  </a:extLst>
                </p:cNvPr>
                <p:cNvCxnSpPr>
                  <a:cxnSpLocks/>
                </p:cNvCxnSpPr>
                <p:nvPr/>
              </p:nvCxnSpPr>
              <p:spPr>
                <a:xfrm flipV="1">
                  <a:off x="339314" y="1787054"/>
                  <a:ext cx="0" cy="4490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Straight Arrow Connector 127">
                  <a:extLst>
                    <a:ext uri="{FF2B5EF4-FFF2-40B4-BE49-F238E27FC236}">
                      <a16:creationId xmlns:a16="http://schemas.microsoft.com/office/drawing/2014/main" id="{E8134352-6C35-47A0-90E8-5565D272BF7A}"/>
                    </a:ext>
                  </a:extLst>
                </p:cNvPr>
                <p:cNvCxnSpPr>
                  <a:cxnSpLocks/>
                </p:cNvCxnSpPr>
                <p:nvPr/>
              </p:nvCxnSpPr>
              <p:spPr>
                <a:xfrm>
                  <a:off x="339314" y="2236095"/>
                  <a:ext cx="5612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26" name="TextBox 125">
                <a:extLst>
                  <a:ext uri="{FF2B5EF4-FFF2-40B4-BE49-F238E27FC236}">
                    <a16:creationId xmlns:a16="http://schemas.microsoft.com/office/drawing/2014/main" id="{D93DD311-DB96-45E2-BCAF-427C78E96BEA}"/>
                  </a:ext>
                </a:extLst>
              </p:cNvPr>
              <p:cNvSpPr txBox="1"/>
              <p:nvPr/>
            </p:nvSpPr>
            <p:spPr>
              <a:xfrm>
                <a:off x="132577" y="1334943"/>
                <a:ext cx="276038" cy="369332"/>
              </a:xfrm>
              <a:prstGeom prst="rect">
                <a:avLst/>
              </a:prstGeom>
              <a:noFill/>
              <a:ln>
                <a:solidFill>
                  <a:schemeClr val="bg1"/>
                </a:solidFill>
              </a:ln>
            </p:spPr>
            <p:txBody>
              <a:bodyPr wrap="none" rtlCol="0">
                <a:spAutoFit/>
              </a:bodyPr>
              <a:lstStyle/>
              <a:p>
                <a:r>
                  <a:rPr lang="en-US"/>
                  <a:t>z</a:t>
                </a:r>
                <a:endParaRPr lang="en-DE"/>
              </a:p>
            </p:txBody>
          </p:sp>
        </p:grpSp>
        <p:sp>
          <p:nvSpPr>
            <p:cNvPr id="124" name="TextBox 123">
              <a:extLst>
                <a:ext uri="{FF2B5EF4-FFF2-40B4-BE49-F238E27FC236}">
                  <a16:creationId xmlns:a16="http://schemas.microsoft.com/office/drawing/2014/main" id="{03D55D55-7FDD-4C98-B08F-98923DCDF541}"/>
                </a:ext>
              </a:extLst>
            </p:cNvPr>
            <p:cNvSpPr txBox="1"/>
            <p:nvPr/>
          </p:nvSpPr>
          <p:spPr>
            <a:xfrm>
              <a:off x="841711" y="1943844"/>
              <a:ext cx="288862" cy="369332"/>
            </a:xfrm>
            <a:prstGeom prst="rect">
              <a:avLst/>
            </a:prstGeom>
            <a:noFill/>
          </p:spPr>
          <p:txBody>
            <a:bodyPr wrap="none" rtlCol="0">
              <a:spAutoFit/>
            </a:bodyPr>
            <a:lstStyle/>
            <a:p>
              <a:r>
                <a:rPr lang="en-US"/>
                <a:t>y</a:t>
              </a:r>
              <a:endParaRPr lang="en-DE"/>
            </a:p>
          </p:txBody>
        </p:sp>
      </p:grpSp>
      <p:cxnSp>
        <p:nvCxnSpPr>
          <p:cNvPr id="129" name="Straight Arrow Connector 128">
            <a:extLst>
              <a:ext uri="{FF2B5EF4-FFF2-40B4-BE49-F238E27FC236}">
                <a16:creationId xmlns:a16="http://schemas.microsoft.com/office/drawing/2014/main" id="{C790CB95-F06D-43E0-A221-8E70EA9431AA}"/>
              </a:ext>
            </a:extLst>
          </p:cNvPr>
          <p:cNvCxnSpPr>
            <a:cxnSpLocks/>
          </p:cNvCxnSpPr>
          <p:nvPr/>
        </p:nvCxnSpPr>
        <p:spPr>
          <a:xfrm flipH="1">
            <a:off x="797416" y="2434331"/>
            <a:ext cx="1870315"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a16="http://schemas.microsoft.com/office/drawing/2014/main" id="{652384CC-1002-4CB6-AF8D-430126A4898B}"/>
              </a:ext>
            </a:extLst>
          </p:cNvPr>
          <p:cNvSpPr txBox="1"/>
          <p:nvPr/>
        </p:nvSpPr>
        <p:spPr>
          <a:xfrm>
            <a:off x="1295337" y="2404102"/>
            <a:ext cx="729687" cy="261610"/>
          </a:xfrm>
          <a:prstGeom prst="rect">
            <a:avLst/>
          </a:prstGeom>
          <a:noFill/>
        </p:spPr>
        <p:txBody>
          <a:bodyPr wrap="none" rtlCol="0">
            <a:spAutoFit/>
          </a:bodyPr>
          <a:lstStyle/>
          <a:p>
            <a:r>
              <a:rPr lang="en-US" sz="1100"/>
              <a:t>4000 mm</a:t>
            </a:r>
            <a:endParaRPr lang="en-DE" sz="1100"/>
          </a:p>
        </p:txBody>
      </p:sp>
      <p:grpSp>
        <p:nvGrpSpPr>
          <p:cNvPr id="132" name="Group 131">
            <a:extLst>
              <a:ext uri="{FF2B5EF4-FFF2-40B4-BE49-F238E27FC236}">
                <a16:creationId xmlns:a16="http://schemas.microsoft.com/office/drawing/2014/main" id="{DCD4BD73-BFC9-4819-9C87-82C9888507E0}"/>
              </a:ext>
            </a:extLst>
          </p:cNvPr>
          <p:cNvGrpSpPr/>
          <p:nvPr/>
        </p:nvGrpSpPr>
        <p:grpSpPr>
          <a:xfrm>
            <a:off x="3034197" y="2299708"/>
            <a:ext cx="628655" cy="680142"/>
            <a:chOff x="96638" y="1377310"/>
            <a:chExt cx="1230285" cy="1032583"/>
          </a:xfrm>
        </p:grpSpPr>
        <p:grpSp>
          <p:nvGrpSpPr>
            <p:cNvPr id="133" name="Group 132">
              <a:extLst>
                <a:ext uri="{FF2B5EF4-FFF2-40B4-BE49-F238E27FC236}">
                  <a16:creationId xmlns:a16="http://schemas.microsoft.com/office/drawing/2014/main" id="{83A04077-6F71-4F02-8BBE-7FCF55677AD5}"/>
                </a:ext>
              </a:extLst>
            </p:cNvPr>
            <p:cNvGrpSpPr/>
            <p:nvPr/>
          </p:nvGrpSpPr>
          <p:grpSpPr>
            <a:xfrm>
              <a:off x="96638" y="1377310"/>
              <a:ext cx="803907" cy="858785"/>
              <a:chOff x="96638" y="1377310"/>
              <a:chExt cx="803907" cy="858785"/>
            </a:xfrm>
          </p:grpSpPr>
          <p:grpSp>
            <p:nvGrpSpPr>
              <p:cNvPr id="135" name="Group 134">
                <a:extLst>
                  <a:ext uri="{FF2B5EF4-FFF2-40B4-BE49-F238E27FC236}">
                    <a16:creationId xmlns:a16="http://schemas.microsoft.com/office/drawing/2014/main" id="{CC4014C1-F92B-4740-A083-37BAAA3FADFF}"/>
                  </a:ext>
                </a:extLst>
              </p:cNvPr>
              <p:cNvGrpSpPr/>
              <p:nvPr/>
            </p:nvGrpSpPr>
            <p:grpSpPr>
              <a:xfrm>
                <a:off x="339314" y="1787054"/>
                <a:ext cx="561231" cy="449041"/>
                <a:chOff x="339314" y="1787054"/>
                <a:chExt cx="561231" cy="449041"/>
              </a:xfrm>
            </p:grpSpPr>
            <p:cxnSp>
              <p:nvCxnSpPr>
                <p:cNvPr id="137" name="Straight Arrow Connector 136">
                  <a:extLst>
                    <a:ext uri="{FF2B5EF4-FFF2-40B4-BE49-F238E27FC236}">
                      <a16:creationId xmlns:a16="http://schemas.microsoft.com/office/drawing/2014/main" id="{CE792CD2-E48D-4525-BDE8-4E76EB797BD5}"/>
                    </a:ext>
                  </a:extLst>
                </p:cNvPr>
                <p:cNvCxnSpPr>
                  <a:cxnSpLocks/>
                </p:cNvCxnSpPr>
                <p:nvPr/>
              </p:nvCxnSpPr>
              <p:spPr>
                <a:xfrm flipV="1">
                  <a:off x="339314" y="1787054"/>
                  <a:ext cx="0" cy="4490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a16="http://schemas.microsoft.com/office/drawing/2014/main" id="{30FFDE42-53C7-4C70-BD2F-0A8644EE728B}"/>
                    </a:ext>
                  </a:extLst>
                </p:cNvPr>
                <p:cNvCxnSpPr>
                  <a:cxnSpLocks/>
                </p:cNvCxnSpPr>
                <p:nvPr/>
              </p:nvCxnSpPr>
              <p:spPr>
                <a:xfrm>
                  <a:off x="339314" y="2236095"/>
                  <a:ext cx="56123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36" name="TextBox 135">
                <a:extLst>
                  <a:ext uri="{FF2B5EF4-FFF2-40B4-BE49-F238E27FC236}">
                    <a16:creationId xmlns:a16="http://schemas.microsoft.com/office/drawing/2014/main" id="{A6831200-A5A4-4281-AB5E-E76876219689}"/>
                  </a:ext>
                </a:extLst>
              </p:cNvPr>
              <p:cNvSpPr txBox="1"/>
              <p:nvPr/>
            </p:nvSpPr>
            <p:spPr>
              <a:xfrm>
                <a:off x="96638" y="1377310"/>
                <a:ext cx="499425" cy="467263"/>
              </a:xfrm>
              <a:prstGeom prst="rect">
                <a:avLst/>
              </a:prstGeom>
              <a:noFill/>
              <a:ln>
                <a:solidFill>
                  <a:schemeClr val="bg1"/>
                </a:solidFill>
              </a:ln>
            </p:spPr>
            <p:txBody>
              <a:bodyPr wrap="none" rtlCol="0">
                <a:spAutoFit/>
              </a:bodyPr>
              <a:lstStyle/>
              <a:p>
                <a:r>
                  <a:rPr lang="en-US" sz="1400"/>
                  <a:t>z</a:t>
                </a:r>
                <a:endParaRPr lang="en-DE" sz="1400"/>
              </a:p>
            </p:txBody>
          </p:sp>
        </p:grpSp>
        <p:sp>
          <p:nvSpPr>
            <p:cNvPr id="134" name="TextBox 133">
              <a:extLst>
                <a:ext uri="{FF2B5EF4-FFF2-40B4-BE49-F238E27FC236}">
                  <a16:creationId xmlns:a16="http://schemas.microsoft.com/office/drawing/2014/main" id="{4DE92529-3C11-490F-81FD-3494ECC93F13}"/>
                </a:ext>
              </a:extLst>
            </p:cNvPr>
            <p:cNvSpPr txBox="1"/>
            <p:nvPr/>
          </p:nvSpPr>
          <p:spPr>
            <a:xfrm>
              <a:off x="805536" y="1942630"/>
              <a:ext cx="521387" cy="467263"/>
            </a:xfrm>
            <a:prstGeom prst="rect">
              <a:avLst/>
            </a:prstGeom>
            <a:noFill/>
          </p:spPr>
          <p:txBody>
            <a:bodyPr wrap="none" rtlCol="0">
              <a:spAutoFit/>
            </a:bodyPr>
            <a:lstStyle/>
            <a:p>
              <a:r>
                <a:rPr lang="en-US" sz="1400"/>
                <a:t>y</a:t>
              </a:r>
              <a:endParaRPr lang="en-DE" sz="1400"/>
            </a:p>
          </p:txBody>
        </p:sp>
      </p:grpSp>
      <p:grpSp>
        <p:nvGrpSpPr>
          <p:cNvPr id="141" name="Group 140">
            <a:extLst>
              <a:ext uri="{FF2B5EF4-FFF2-40B4-BE49-F238E27FC236}">
                <a16:creationId xmlns:a16="http://schemas.microsoft.com/office/drawing/2014/main" id="{9BCB9EBF-BDC6-429C-B766-EE99ACC10E16}"/>
              </a:ext>
            </a:extLst>
          </p:cNvPr>
          <p:cNvGrpSpPr/>
          <p:nvPr/>
        </p:nvGrpSpPr>
        <p:grpSpPr>
          <a:xfrm>
            <a:off x="5384707" y="5734352"/>
            <a:ext cx="6219102" cy="551842"/>
            <a:chOff x="5726389" y="5811914"/>
            <a:chExt cx="6219102" cy="551842"/>
          </a:xfrm>
        </p:grpSpPr>
        <p:sp>
          <p:nvSpPr>
            <p:cNvPr id="41" name="TextBox 40">
              <a:extLst>
                <a:ext uri="{FF2B5EF4-FFF2-40B4-BE49-F238E27FC236}">
                  <a16:creationId xmlns:a16="http://schemas.microsoft.com/office/drawing/2014/main" id="{B7BD9F91-CC08-4BA4-BFED-FCAC652943D9}"/>
                </a:ext>
              </a:extLst>
            </p:cNvPr>
            <p:cNvSpPr txBox="1"/>
            <p:nvPr/>
          </p:nvSpPr>
          <p:spPr>
            <a:xfrm>
              <a:off x="6272592" y="5822112"/>
              <a:ext cx="5672899" cy="307777"/>
            </a:xfrm>
            <a:prstGeom prst="rect">
              <a:avLst/>
            </a:prstGeom>
            <a:noFill/>
          </p:spPr>
          <p:txBody>
            <a:bodyPr wrap="square" rtlCol="0">
              <a:spAutoFit/>
            </a:bodyPr>
            <a:lstStyle/>
            <a:p>
              <a:r>
                <a:rPr lang="en-US" sz="1400" dirty="0">
                  <a:solidFill>
                    <a:schemeClr val="tx2"/>
                  </a:solidFill>
                  <a:hlinkClick r:id="rId4">
                    <a:extLst>
                      <a:ext uri="{A12FA001-AC4F-418D-AE19-62706E023703}">
                        <ahyp:hlinkClr xmlns:ahyp="http://schemas.microsoft.com/office/drawing/2018/hyperlinkcolor" val="tx"/>
                      </a:ext>
                    </a:extLst>
                  </a:hlinkClick>
                </a:rPr>
                <a:t>Level 3 Industrial Case Study: Material Properties and Structural Sections</a:t>
              </a:r>
              <a:endParaRPr lang="en-DE" sz="1400" dirty="0">
                <a:solidFill>
                  <a:schemeClr val="tx2"/>
                </a:solidFill>
              </a:endParaRPr>
            </a:p>
          </p:txBody>
        </p:sp>
        <p:pic>
          <p:nvPicPr>
            <p:cNvPr id="140" name="Graphic 139" descr="Internet outline">
              <a:extLst>
                <a:ext uri="{FF2B5EF4-FFF2-40B4-BE49-F238E27FC236}">
                  <a16:creationId xmlns:a16="http://schemas.microsoft.com/office/drawing/2014/main" id="{11E4BCEA-323F-46F1-888D-B8B3D67D7D0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26389" y="5811914"/>
              <a:ext cx="551842" cy="551842"/>
            </a:xfrm>
            <a:prstGeom prst="rect">
              <a:avLst/>
            </a:prstGeom>
          </p:spPr>
        </p:pic>
      </p:grpSp>
      <p:grpSp>
        <p:nvGrpSpPr>
          <p:cNvPr id="150" name="Group 149">
            <a:extLst>
              <a:ext uri="{FF2B5EF4-FFF2-40B4-BE49-F238E27FC236}">
                <a16:creationId xmlns:a16="http://schemas.microsoft.com/office/drawing/2014/main" id="{190D360B-07BC-4BC0-94A8-0B0A123C7A94}"/>
              </a:ext>
            </a:extLst>
          </p:cNvPr>
          <p:cNvGrpSpPr/>
          <p:nvPr/>
        </p:nvGrpSpPr>
        <p:grpSpPr>
          <a:xfrm>
            <a:off x="5320166" y="1618343"/>
            <a:ext cx="3549765" cy="3045704"/>
            <a:chOff x="5877356" y="2163675"/>
            <a:chExt cx="3549765" cy="3045704"/>
          </a:xfrm>
        </p:grpSpPr>
        <p:pic>
          <p:nvPicPr>
            <p:cNvPr id="146" name="Picture 145">
              <a:extLst>
                <a:ext uri="{FF2B5EF4-FFF2-40B4-BE49-F238E27FC236}">
                  <a16:creationId xmlns:a16="http://schemas.microsoft.com/office/drawing/2014/main" id="{E844EEA7-7006-4AC1-8155-662D70BA4EFE}"/>
                </a:ext>
              </a:extLst>
            </p:cNvPr>
            <p:cNvPicPr>
              <a:picLocks noChangeAspect="1"/>
            </p:cNvPicPr>
            <p:nvPr/>
          </p:nvPicPr>
          <p:blipFill rotWithShape="1">
            <a:blip r:embed="rId7"/>
            <a:srcRect t="14309" r="39048"/>
            <a:stretch/>
          </p:blipFill>
          <p:spPr>
            <a:xfrm>
              <a:off x="5877356" y="2163675"/>
              <a:ext cx="3125116" cy="3045704"/>
            </a:xfrm>
            <a:prstGeom prst="rect">
              <a:avLst/>
            </a:prstGeom>
          </p:spPr>
        </p:pic>
        <p:grpSp>
          <p:nvGrpSpPr>
            <p:cNvPr id="149" name="Group 148">
              <a:extLst>
                <a:ext uri="{FF2B5EF4-FFF2-40B4-BE49-F238E27FC236}">
                  <a16:creationId xmlns:a16="http://schemas.microsoft.com/office/drawing/2014/main" id="{9DCCA8A5-B01F-4B5C-B7E0-89CCECB4C80D}"/>
                </a:ext>
              </a:extLst>
            </p:cNvPr>
            <p:cNvGrpSpPr/>
            <p:nvPr/>
          </p:nvGrpSpPr>
          <p:grpSpPr>
            <a:xfrm>
              <a:off x="6248319" y="2532909"/>
              <a:ext cx="3178802" cy="2449074"/>
              <a:chOff x="6248319" y="2532909"/>
              <a:chExt cx="3178802" cy="2449074"/>
            </a:xfrm>
          </p:grpSpPr>
          <p:grpSp>
            <p:nvGrpSpPr>
              <p:cNvPr id="148" name="Group 147">
                <a:extLst>
                  <a:ext uri="{FF2B5EF4-FFF2-40B4-BE49-F238E27FC236}">
                    <a16:creationId xmlns:a16="http://schemas.microsoft.com/office/drawing/2014/main" id="{A15B86C5-21DA-4594-B8FB-8F5683F9D03F}"/>
                  </a:ext>
                </a:extLst>
              </p:cNvPr>
              <p:cNvGrpSpPr/>
              <p:nvPr/>
            </p:nvGrpSpPr>
            <p:grpSpPr>
              <a:xfrm>
                <a:off x="6550351" y="2532909"/>
                <a:ext cx="2876770" cy="2449074"/>
                <a:chOff x="6550351" y="2532909"/>
                <a:chExt cx="2876770" cy="2449074"/>
              </a:xfrm>
            </p:grpSpPr>
            <p:sp>
              <p:nvSpPr>
                <p:cNvPr id="62" name="Rectangle 61">
                  <a:extLst>
                    <a:ext uri="{FF2B5EF4-FFF2-40B4-BE49-F238E27FC236}">
                      <a16:creationId xmlns:a16="http://schemas.microsoft.com/office/drawing/2014/main" id="{EBD05C27-0BEB-487E-AE36-5A2055D9E71F}"/>
                    </a:ext>
                  </a:extLst>
                </p:cNvPr>
                <p:cNvSpPr>
                  <a:spLocks noChangeAspect="1"/>
                </p:cNvSpPr>
                <p:nvPr/>
              </p:nvSpPr>
              <p:spPr>
                <a:xfrm>
                  <a:off x="6550351" y="2532909"/>
                  <a:ext cx="144000" cy="144000"/>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765D18A7-2930-4C14-B255-8AE3CB9EA8CD}"/>
                    </a:ext>
                  </a:extLst>
                </p:cNvPr>
                <p:cNvSpPr>
                  <a:spLocks noChangeAspect="1"/>
                </p:cNvSpPr>
                <p:nvPr/>
              </p:nvSpPr>
              <p:spPr>
                <a:xfrm>
                  <a:off x="7332194" y="3374864"/>
                  <a:ext cx="144000" cy="144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B5E28236-3E12-4D83-9EE9-AEB44768B66E}"/>
                    </a:ext>
                  </a:extLst>
                </p:cNvPr>
                <p:cNvSpPr>
                  <a:spLocks noChangeAspect="1"/>
                </p:cNvSpPr>
                <p:nvPr/>
              </p:nvSpPr>
              <p:spPr>
                <a:xfrm>
                  <a:off x="6940827" y="3115504"/>
                  <a:ext cx="108000" cy="108000"/>
                </a:xfrm>
                <a:prstGeom prst="rect">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7558CBDA-16B9-444A-9F4C-E32236DE5CA5}"/>
                    </a:ext>
                  </a:extLst>
                </p:cNvPr>
                <p:cNvSpPr>
                  <a:spLocks noChangeAspect="1"/>
                </p:cNvSpPr>
                <p:nvPr/>
              </p:nvSpPr>
              <p:spPr>
                <a:xfrm>
                  <a:off x="7718810" y="3617295"/>
                  <a:ext cx="108000" cy="108000"/>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8" name="Group 77">
                  <a:extLst>
                    <a:ext uri="{FF2B5EF4-FFF2-40B4-BE49-F238E27FC236}">
                      <a16:creationId xmlns:a16="http://schemas.microsoft.com/office/drawing/2014/main" id="{65885C91-76F7-493F-8B0A-22B51640FCD1}"/>
                    </a:ext>
                  </a:extLst>
                </p:cNvPr>
                <p:cNvGrpSpPr/>
                <p:nvPr/>
              </p:nvGrpSpPr>
              <p:grpSpPr>
                <a:xfrm>
                  <a:off x="8024365" y="2973581"/>
                  <a:ext cx="176856" cy="283846"/>
                  <a:chOff x="7563811" y="5839939"/>
                  <a:chExt cx="176856" cy="283846"/>
                </a:xfrm>
              </p:grpSpPr>
              <p:sp>
                <p:nvSpPr>
                  <p:cNvPr id="77" name="Rectangle 76">
                    <a:extLst>
                      <a:ext uri="{FF2B5EF4-FFF2-40B4-BE49-F238E27FC236}">
                        <a16:creationId xmlns:a16="http://schemas.microsoft.com/office/drawing/2014/main" id="{8DDB2802-B917-4B06-B699-8B382B6729E1}"/>
                      </a:ext>
                    </a:extLst>
                  </p:cNvPr>
                  <p:cNvSpPr/>
                  <p:nvPr/>
                </p:nvSpPr>
                <p:spPr>
                  <a:xfrm>
                    <a:off x="7563811" y="5839939"/>
                    <a:ext cx="176848" cy="2838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66" name="Group 65">
                    <a:extLst>
                      <a:ext uri="{FF2B5EF4-FFF2-40B4-BE49-F238E27FC236}">
                        <a16:creationId xmlns:a16="http://schemas.microsoft.com/office/drawing/2014/main" id="{5AD98601-525C-45E2-AC0C-7F18B739FE58}"/>
                      </a:ext>
                    </a:extLst>
                  </p:cNvPr>
                  <p:cNvGrpSpPr>
                    <a:grpSpLocks noChangeAspect="1"/>
                  </p:cNvGrpSpPr>
                  <p:nvPr/>
                </p:nvGrpSpPr>
                <p:grpSpPr>
                  <a:xfrm>
                    <a:off x="7596666" y="5918885"/>
                    <a:ext cx="144001" cy="144000"/>
                    <a:chOff x="7321177" y="1448908"/>
                    <a:chExt cx="912628" cy="921487"/>
                  </a:xfrm>
                </p:grpSpPr>
                <p:cxnSp>
                  <p:nvCxnSpPr>
                    <p:cNvPr id="67" name="Straight Arrow Connector 66">
                      <a:extLst>
                        <a:ext uri="{FF2B5EF4-FFF2-40B4-BE49-F238E27FC236}">
                          <a16:creationId xmlns:a16="http://schemas.microsoft.com/office/drawing/2014/main" id="{E4E6199F-6848-4655-8418-E392A1BB8EC4}"/>
                        </a:ext>
                      </a:extLst>
                    </p:cNvPr>
                    <p:cNvCxnSpPr/>
                    <p:nvPr/>
                  </p:nvCxnSpPr>
                  <p:spPr>
                    <a:xfrm>
                      <a:off x="7766261" y="1448908"/>
                      <a:ext cx="8860" cy="912627"/>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EA81D7DE-94E5-4378-A292-6630D814976C}"/>
                        </a:ext>
                      </a:extLst>
                    </p:cNvPr>
                    <p:cNvCxnSpPr>
                      <a:cxnSpLocks/>
                    </p:cNvCxnSpPr>
                    <p:nvPr/>
                  </p:nvCxnSpPr>
                  <p:spPr>
                    <a:xfrm rot="5400000">
                      <a:off x="7773062" y="1909651"/>
                      <a:ext cx="8860" cy="912627"/>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1ACBFC47-A888-4768-A002-18B822CED7BF}"/>
                        </a:ext>
                      </a:extLst>
                    </p:cNvPr>
                    <p:cNvCxnSpPr>
                      <a:cxnSpLocks/>
                    </p:cNvCxnSpPr>
                    <p:nvPr/>
                  </p:nvCxnSpPr>
                  <p:spPr>
                    <a:xfrm rot="5400000">
                      <a:off x="7773061" y="997024"/>
                      <a:ext cx="8860" cy="912627"/>
                    </a:xfrm>
                    <a:prstGeom prst="straightConnector1">
                      <a:avLst/>
                    </a:prstGeom>
                    <a:ln w="57150"/>
                  </p:spPr>
                  <p:style>
                    <a:lnRef idx="1">
                      <a:schemeClr val="accent1"/>
                    </a:lnRef>
                    <a:fillRef idx="0">
                      <a:schemeClr val="accent1"/>
                    </a:fillRef>
                    <a:effectRef idx="0">
                      <a:schemeClr val="accent1"/>
                    </a:effectRef>
                    <a:fontRef idx="minor">
                      <a:schemeClr val="tx1"/>
                    </a:fontRef>
                  </p:style>
                </p:cxnSp>
              </p:grpSp>
            </p:grpSp>
            <p:grpSp>
              <p:nvGrpSpPr>
                <p:cNvPr id="76" name="Group 75">
                  <a:extLst>
                    <a:ext uri="{FF2B5EF4-FFF2-40B4-BE49-F238E27FC236}">
                      <a16:creationId xmlns:a16="http://schemas.microsoft.com/office/drawing/2014/main" id="{9DDD9539-C2ED-46C3-B8BF-3AEB3944736A}"/>
                    </a:ext>
                  </a:extLst>
                </p:cNvPr>
                <p:cNvGrpSpPr/>
                <p:nvPr/>
              </p:nvGrpSpPr>
              <p:grpSpPr>
                <a:xfrm>
                  <a:off x="8373841" y="3541019"/>
                  <a:ext cx="205142" cy="252000"/>
                  <a:chOff x="8523958" y="5590578"/>
                  <a:chExt cx="205142" cy="252000"/>
                </a:xfrm>
              </p:grpSpPr>
              <p:sp>
                <p:nvSpPr>
                  <p:cNvPr id="75" name="Rectangle 74">
                    <a:extLst>
                      <a:ext uri="{FF2B5EF4-FFF2-40B4-BE49-F238E27FC236}">
                        <a16:creationId xmlns:a16="http://schemas.microsoft.com/office/drawing/2014/main" id="{AB00F394-A7FD-4BA3-8F87-8CC7D1A982A0}"/>
                      </a:ext>
                    </a:extLst>
                  </p:cNvPr>
                  <p:cNvSpPr>
                    <a:spLocks noChangeAspect="1"/>
                  </p:cNvSpPr>
                  <p:nvPr/>
                </p:nvSpPr>
                <p:spPr>
                  <a:xfrm>
                    <a:off x="8523958" y="5590578"/>
                    <a:ext cx="205142" cy="25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70" name="Group 69">
                    <a:extLst>
                      <a:ext uri="{FF2B5EF4-FFF2-40B4-BE49-F238E27FC236}">
                        <a16:creationId xmlns:a16="http://schemas.microsoft.com/office/drawing/2014/main" id="{B110DA25-31CC-4D26-9F81-A8BE9C905391}"/>
                      </a:ext>
                    </a:extLst>
                  </p:cNvPr>
                  <p:cNvGrpSpPr>
                    <a:grpSpLocks noChangeAspect="1"/>
                  </p:cNvGrpSpPr>
                  <p:nvPr/>
                </p:nvGrpSpPr>
                <p:grpSpPr>
                  <a:xfrm>
                    <a:off x="8554537" y="5644578"/>
                    <a:ext cx="144001" cy="144000"/>
                    <a:chOff x="7285391" y="1461975"/>
                    <a:chExt cx="912627" cy="912626"/>
                  </a:xfrm>
                </p:grpSpPr>
                <p:cxnSp>
                  <p:nvCxnSpPr>
                    <p:cNvPr id="71" name="Straight Arrow Connector 70">
                      <a:extLst>
                        <a:ext uri="{FF2B5EF4-FFF2-40B4-BE49-F238E27FC236}">
                          <a16:creationId xmlns:a16="http://schemas.microsoft.com/office/drawing/2014/main" id="{53537E25-ABCF-4214-9FF4-F8B0DD4F511E}"/>
                        </a:ext>
                      </a:extLst>
                    </p:cNvPr>
                    <p:cNvCxnSpPr/>
                    <p:nvPr/>
                  </p:nvCxnSpPr>
                  <p:spPr>
                    <a:xfrm>
                      <a:off x="7432964" y="1461975"/>
                      <a:ext cx="8860" cy="912626"/>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A50DB637-6D74-49D5-B72A-FC42C1784EEA}"/>
                        </a:ext>
                      </a:extLst>
                    </p:cNvPr>
                    <p:cNvCxnSpPr>
                      <a:cxnSpLocks/>
                    </p:cNvCxnSpPr>
                    <p:nvPr/>
                  </p:nvCxnSpPr>
                  <p:spPr>
                    <a:xfrm rot="5400000">
                      <a:off x="7737274" y="1901020"/>
                      <a:ext cx="8861" cy="912627"/>
                    </a:xfrm>
                    <a:prstGeom prst="straightConnector1">
                      <a:avLst/>
                    </a:prstGeom>
                    <a:ln w="57150"/>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0A8E477C-FD8F-49AE-A0BD-B14DD2E8098F}"/>
                        </a:ext>
                      </a:extLst>
                    </p:cNvPr>
                    <p:cNvCxnSpPr>
                      <a:cxnSpLocks/>
                    </p:cNvCxnSpPr>
                    <p:nvPr/>
                  </p:nvCxnSpPr>
                  <p:spPr>
                    <a:xfrm rot="5400000">
                      <a:off x="7737274" y="1026696"/>
                      <a:ext cx="8861" cy="912626"/>
                    </a:xfrm>
                    <a:prstGeom prst="straightConnector1">
                      <a:avLst/>
                    </a:prstGeom>
                    <a:ln w="57150"/>
                  </p:spPr>
                  <p:style>
                    <a:lnRef idx="1">
                      <a:schemeClr val="accent1"/>
                    </a:lnRef>
                    <a:fillRef idx="0">
                      <a:schemeClr val="accent1"/>
                    </a:fillRef>
                    <a:effectRef idx="0">
                      <a:schemeClr val="accent1"/>
                    </a:effectRef>
                    <a:fontRef idx="minor">
                      <a:schemeClr val="tx1"/>
                    </a:fontRef>
                  </p:style>
                </p:cxnSp>
              </p:grpSp>
            </p:grpSp>
            <p:sp>
              <p:nvSpPr>
                <p:cNvPr id="86" name="Rectangle 85">
                  <a:extLst>
                    <a:ext uri="{FF2B5EF4-FFF2-40B4-BE49-F238E27FC236}">
                      <a16:creationId xmlns:a16="http://schemas.microsoft.com/office/drawing/2014/main" id="{B84FD64E-E4C3-4633-85E9-1BC0DE02A927}"/>
                    </a:ext>
                  </a:extLst>
                </p:cNvPr>
                <p:cNvSpPr/>
                <p:nvPr/>
              </p:nvSpPr>
              <p:spPr>
                <a:xfrm>
                  <a:off x="9221475" y="4178587"/>
                  <a:ext cx="176848" cy="2838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2" name="Rectangle 91">
                  <a:extLst>
                    <a:ext uri="{FF2B5EF4-FFF2-40B4-BE49-F238E27FC236}">
                      <a16:creationId xmlns:a16="http://schemas.microsoft.com/office/drawing/2014/main" id="{050CB339-030E-455C-B24A-E628D550818A}"/>
                    </a:ext>
                  </a:extLst>
                </p:cNvPr>
                <p:cNvSpPr>
                  <a:spLocks noChangeAspect="1"/>
                </p:cNvSpPr>
                <p:nvPr/>
              </p:nvSpPr>
              <p:spPr>
                <a:xfrm>
                  <a:off x="9221979" y="4729983"/>
                  <a:ext cx="205142" cy="25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cxnSp>
            <p:nvCxnSpPr>
              <p:cNvPr id="142" name="Straight Connector 141">
                <a:extLst>
                  <a:ext uri="{FF2B5EF4-FFF2-40B4-BE49-F238E27FC236}">
                    <a16:creationId xmlns:a16="http://schemas.microsoft.com/office/drawing/2014/main" id="{322A03CF-3451-40AD-87AD-790F3CD7AA33}"/>
                  </a:ext>
                </a:extLst>
              </p:cNvPr>
              <p:cNvCxnSpPr>
                <a:cxnSpLocks/>
              </p:cNvCxnSpPr>
              <p:nvPr/>
            </p:nvCxnSpPr>
            <p:spPr>
              <a:xfrm>
                <a:off x="6248319" y="4800643"/>
                <a:ext cx="2651841" cy="0"/>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grpSp>
      <p:sp>
        <p:nvSpPr>
          <p:cNvPr id="144" name="TextBox 143">
            <a:extLst>
              <a:ext uri="{FF2B5EF4-FFF2-40B4-BE49-F238E27FC236}">
                <a16:creationId xmlns:a16="http://schemas.microsoft.com/office/drawing/2014/main" id="{282316F8-0FAA-47B6-9319-3FE869068B7E}"/>
              </a:ext>
            </a:extLst>
          </p:cNvPr>
          <p:cNvSpPr txBox="1"/>
          <p:nvPr/>
        </p:nvSpPr>
        <p:spPr>
          <a:xfrm rot="16200000">
            <a:off x="2975879" y="2089429"/>
            <a:ext cx="702436" cy="276999"/>
          </a:xfrm>
          <a:prstGeom prst="rect">
            <a:avLst/>
          </a:prstGeom>
          <a:noFill/>
        </p:spPr>
        <p:txBody>
          <a:bodyPr wrap="none" rtlCol="0">
            <a:spAutoFit/>
          </a:bodyPr>
          <a:lstStyle/>
          <a:p>
            <a:r>
              <a:rPr lang="en-US" sz="1200"/>
              <a:t>400 mm</a:t>
            </a:r>
            <a:endParaRPr lang="en-DE" sz="1200"/>
          </a:p>
        </p:txBody>
      </p:sp>
      <p:sp>
        <p:nvSpPr>
          <p:cNvPr id="145" name="TextBox 144">
            <a:extLst>
              <a:ext uri="{FF2B5EF4-FFF2-40B4-BE49-F238E27FC236}">
                <a16:creationId xmlns:a16="http://schemas.microsoft.com/office/drawing/2014/main" id="{2CB1A172-1D52-4E8C-9003-A47CEBD6559F}"/>
              </a:ext>
            </a:extLst>
          </p:cNvPr>
          <p:cNvSpPr txBox="1"/>
          <p:nvPr/>
        </p:nvSpPr>
        <p:spPr>
          <a:xfrm>
            <a:off x="4184402" y="2454093"/>
            <a:ext cx="623889" cy="276999"/>
          </a:xfrm>
          <a:prstGeom prst="rect">
            <a:avLst/>
          </a:prstGeom>
          <a:noFill/>
        </p:spPr>
        <p:txBody>
          <a:bodyPr wrap="none" rtlCol="0">
            <a:spAutoFit/>
          </a:bodyPr>
          <a:lstStyle/>
          <a:p>
            <a:r>
              <a:rPr lang="en-US" sz="1200"/>
              <a:t>80 mm</a:t>
            </a:r>
            <a:endParaRPr lang="en-DE" sz="1200"/>
          </a:p>
        </p:txBody>
      </p:sp>
      <p:sp>
        <p:nvSpPr>
          <p:cNvPr id="151" name="Arrow: Down 150">
            <a:extLst>
              <a:ext uri="{FF2B5EF4-FFF2-40B4-BE49-F238E27FC236}">
                <a16:creationId xmlns:a16="http://schemas.microsoft.com/office/drawing/2014/main" id="{89D34CAA-7DA3-4B96-8613-422DF4DF22C8}"/>
              </a:ext>
            </a:extLst>
          </p:cNvPr>
          <p:cNvSpPr/>
          <p:nvPr/>
        </p:nvSpPr>
        <p:spPr>
          <a:xfrm>
            <a:off x="2566808" y="1741544"/>
            <a:ext cx="225684" cy="370478"/>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52" name="TextBox 151">
            <a:extLst>
              <a:ext uri="{FF2B5EF4-FFF2-40B4-BE49-F238E27FC236}">
                <a16:creationId xmlns:a16="http://schemas.microsoft.com/office/drawing/2014/main" id="{4C9041EC-3DF6-4264-940B-8196865E3CDA}"/>
              </a:ext>
            </a:extLst>
          </p:cNvPr>
          <p:cNvSpPr txBox="1"/>
          <p:nvPr/>
        </p:nvSpPr>
        <p:spPr>
          <a:xfrm>
            <a:off x="2499834" y="1415910"/>
            <a:ext cx="673558" cy="261610"/>
          </a:xfrm>
          <a:prstGeom prst="rect">
            <a:avLst/>
          </a:prstGeom>
          <a:solidFill>
            <a:schemeClr val="bg1"/>
          </a:solidFill>
        </p:spPr>
        <p:txBody>
          <a:bodyPr wrap="square" rtlCol="0">
            <a:spAutoFit/>
          </a:bodyPr>
          <a:lstStyle/>
          <a:p>
            <a:r>
              <a:rPr lang="en-US" sz="1100"/>
              <a:t>50000 N</a:t>
            </a:r>
            <a:endParaRPr lang="en-DE" sz="1100"/>
          </a:p>
        </p:txBody>
      </p:sp>
      <p:cxnSp>
        <p:nvCxnSpPr>
          <p:cNvPr id="154" name="Straight Arrow Connector 153">
            <a:extLst>
              <a:ext uri="{FF2B5EF4-FFF2-40B4-BE49-F238E27FC236}">
                <a16:creationId xmlns:a16="http://schemas.microsoft.com/office/drawing/2014/main" id="{047C5029-7BE5-411C-8501-7FB688AC87AA}"/>
              </a:ext>
            </a:extLst>
          </p:cNvPr>
          <p:cNvCxnSpPr/>
          <p:nvPr/>
        </p:nvCxnSpPr>
        <p:spPr>
          <a:xfrm>
            <a:off x="6126995" y="2189152"/>
            <a:ext cx="246476" cy="32143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D48D7649-D928-4917-875E-63D00A48AE2C}"/>
              </a:ext>
            </a:extLst>
          </p:cNvPr>
          <p:cNvCxnSpPr>
            <a:cxnSpLocks/>
          </p:cNvCxnSpPr>
          <p:nvPr/>
        </p:nvCxnSpPr>
        <p:spPr>
          <a:xfrm>
            <a:off x="6933843" y="2968825"/>
            <a:ext cx="175808" cy="13831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73C513EB-470A-4AF3-905A-A838C8AB9C0A}"/>
              </a:ext>
            </a:extLst>
          </p:cNvPr>
          <p:cNvPicPr>
            <a:picLocks noChangeAspect="1"/>
          </p:cNvPicPr>
          <p:nvPr/>
        </p:nvPicPr>
        <p:blipFill rotWithShape="1">
          <a:blip r:embed="rId8"/>
          <a:srcRect l="33608" t="31660" r="7907" b="20197"/>
          <a:stretch/>
        </p:blipFill>
        <p:spPr>
          <a:xfrm>
            <a:off x="8948939" y="1747548"/>
            <a:ext cx="1300807" cy="602321"/>
          </a:xfrm>
          <a:prstGeom prst="rect">
            <a:avLst/>
          </a:prstGeom>
        </p:spPr>
      </p:pic>
      <p:pic>
        <p:nvPicPr>
          <p:cNvPr id="19" name="Picture 18">
            <a:extLst>
              <a:ext uri="{FF2B5EF4-FFF2-40B4-BE49-F238E27FC236}">
                <a16:creationId xmlns:a16="http://schemas.microsoft.com/office/drawing/2014/main" id="{3096BBFC-EA5A-4CD6-8BA2-26136258282F}"/>
              </a:ext>
            </a:extLst>
          </p:cNvPr>
          <p:cNvPicPr>
            <a:picLocks noChangeAspect="1"/>
          </p:cNvPicPr>
          <p:nvPr/>
        </p:nvPicPr>
        <p:blipFill rotWithShape="1">
          <a:blip r:embed="rId9"/>
          <a:srcRect l="33421" t="31652" r="8118" b="19826"/>
          <a:stretch/>
        </p:blipFill>
        <p:spPr>
          <a:xfrm>
            <a:off x="10401328" y="1742097"/>
            <a:ext cx="1301775" cy="607772"/>
          </a:xfrm>
          <a:prstGeom prst="rect">
            <a:avLst/>
          </a:prstGeom>
        </p:spPr>
      </p:pic>
      <p:pic>
        <p:nvPicPr>
          <p:cNvPr id="35" name="Picture 34">
            <a:extLst>
              <a:ext uri="{FF2B5EF4-FFF2-40B4-BE49-F238E27FC236}">
                <a16:creationId xmlns:a16="http://schemas.microsoft.com/office/drawing/2014/main" id="{82E90F21-A898-4D70-AC4D-22AB15474CA5}"/>
              </a:ext>
            </a:extLst>
          </p:cNvPr>
          <p:cNvPicPr>
            <a:picLocks noChangeAspect="1"/>
          </p:cNvPicPr>
          <p:nvPr/>
        </p:nvPicPr>
        <p:blipFill rotWithShape="1">
          <a:blip r:embed="rId10"/>
          <a:srcRect l="17638" t="27401" r="12474" b="18771"/>
          <a:stretch/>
        </p:blipFill>
        <p:spPr>
          <a:xfrm>
            <a:off x="8903228" y="2574686"/>
            <a:ext cx="1301775" cy="563990"/>
          </a:xfrm>
          <a:prstGeom prst="rect">
            <a:avLst/>
          </a:prstGeom>
        </p:spPr>
      </p:pic>
      <p:pic>
        <p:nvPicPr>
          <p:cNvPr id="36" name="Picture 35">
            <a:extLst>
              <a:ext uri="{FF2B5EF4-FFF2-40B4-BE49-F238E27FC236}">
                <a16:creationId xmlns:a16="http://schemas.microsoft.com/office/drawing/2014/main" id="{304972F6-5A9E-4B64-B819-22F6DF414A34}"/>
              </a:ext>
            </a:extLst>
          </p:cNvPr>
          <p:cNvPicPr>
            <a:picLocks noChangeAspect="1"/>
          </p:cNvPicPr>
          <p:nvPr/>
        </p:nvPicPr>
        <p:blipFill rotWithShape="1">
          <a:blip r:embed="rId11"/>
          <a:srcRect l="22466" t="22093" r="7170" b="24675"/>
          <a:stretch/>
        </p:blipFill>
        <p:spPr>
          <a:xfrm>
            <a:off x="10387539" y="2530833"/>
            <a:ext cx="1315564" cy="559832"/>
          </a:xfrm>
          <a:prstGeom prst="rect">
            <a:avLst/>
          </a:prstGeom>
        </p:spPr>
      </p:pic>
      <p:pic>
        <p:nvPicPr>
          <p:cNvPr id="37" name="Picture 36">
            <a:extLst>
              <a:ext uri="{FF2B5EF4-FFF2-40B4-BE49-F238E27FC236}">
                <a16:creationId xmlns:a16="http://schemas.microsoft.com/office/drawing/2014/main" id="{09A4B31A-3B41-4988-A82F-70A8FC2738EE}"/>
              </a:ext>
            </a:extLst>
          </p:cNvPr>
          <p:cNvPicPr>
            <a:picLocks noChangeAspect="1"/>
          </p:cNvPicPr>
          <p:nvPr/>
        </p:nvPicPr>
        <p:blipFill rotWithShape="1">
          <a:blip r:embed="rId12"/>
          <a:srcRect l="33461" t="31281" r="8109" b="20387"/>
          <a:stretch/>
        </p:blipFill>
        <p:spPr>
          <a:xfrm>
            <a:off x="8948939" y="3369768"/>
            <a:ext cx="1301775" cy="605701"/>
          </a:xfrm>
          <a:prstGeom prst="rect">
            <a:avLst/>
          </a:prstGeom>
        </p:spPr>
      </p:pic>
      <p:pic>
        <p:nvPicPr>
          <p:cNvPr id="38" name="Picture 37">
            <a:extLst>
              <a:ext uri="{FF2B5EF4-FFF2-40B4-BE49-F238E27FC236}">
                <a16:creationId xmlns:a16="http://schemas.microsoft.com/office/drawing/2014/main" id="{50702B9E-618F-407F-B8A7-61FB48490933}"/>
              </a:ext>
            </a:extLst>
          </p:cNvPr>
          <p:cNvPicPr>
            <a:picLocks noChangeAspect="1"/>
          </p:cNvPicPr>
          <p:nvPr/>
        </p:nvPicPr>
        <p:blipFill rotWithShape="1">
          <a:blip r:embed="rId13"/>
          <a:srcRect l="33576" t="31498" r="8386" b="20377"/>
          <a:stretch/>
        </p:blipFill>
        <p:spPr>
          <a:xfrm>
            <a:off x="10401328" y="3364849"/>
            <a:ext cx="1301775" cy="607171"/>
          </a:xfrm>
          <a:prstGeom prst="rect">
            <a:avLst/>
          </a:prstGeom>
        </p:spPr>
      </p:pic>
      <p:sp>
        <p:nvSpPr>
          <p:cNvPr id="45" name="Rectangle 44">
            <a:extLst>
              <a:ext uri="{FF2B5EF4-FFF2-40B4-BE49-F238E27FC236}">
                <a16:creationId xmlns:a16="http://schemas.microsoft.com/office/drawing/2014/main" id="{D645B4FB-B785-4832-83DB-BA8C7FD37A65}"/>
              </a:ext>
            </a:extLst>
          </p:cNvPr>
          <p:cNvSpPr/>
          <p:nvPr/>
        </p:nvSpPr>
        <p:spPr>
          <a:xfrm>
            <a:off x="10689124" y="4196363"/>
            <a:ext cx="729588" cy="684043"/>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39" name="Rectangle 138">
            <a:extLst>
              <a:ext uri="{FF2B5EF4-FFF2-40B4-BE49-F238E27FC236}">
                <a16:creationId xmlns:a16="http://schemas.microsoft.com/office/drawing/2014/main" id="{22BF8002-7CF4-47CF-93DC-784B671A0192}"/>
              </a:ext>
            </a:extLst>
          </p:cNvPr>
          <p:cNvSpPr>
            <a:spLocks noChangeAspect="1"/>
          </p:cNvSpPr>
          <p:nvPr/>
        </p:nvSpPr>
        <p:spPr>
          <a:xfrm>
            <a:off x="11472357" y="3684564"/>
            <a:ext cx="360000" cy="337525"/>
          </a:xfrm>
          <a:prstGeom prst="rect">
            <a:avLst/>
          </a:prstGeom>
          <a:noFill/>
          <a:ln>
            <a:solidFill>
              <a:schemeClr val="tx1"/>
            </a:solidFill>
            <a:prstDash val="dash"/>
          </a:ln>
          <a:scene3d>
            <a:camera prst="isometricOffAxis2Right">
              <a:rot lat="1680000" lon="17759998"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47" name="Straight Connector 46">
            <a:extLst>
              <a:ext uri="{FF2B5EF4-FFF2-40B4-BE49-F238E27FC236}">
                <a16:creationId xmlns:a16="http://schemas.microsoft.com/office/drawing/2014/main" id="{0F2CF8C8-C5CA-4273-9FF5-0CFE0FA8F3C7}"/>
              </a:ext>
            </a:extLst>
          </p:cNvPr>
          <p:cNvCxnSpPr>
            <a:cxnSpLocks/>
          </p:cNvCxnSpPr>
          <p:nvPr/>
        </p:nvCxnSpPr>
        <p:spPr>
          <a:xfrm flipV="1">
            <a:off x="11418712" y="4047156"/>
            <a:ext cx="150614" cy="81552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id="{7DCB62BD-0C75-49E8-90E3-B94182853830}"/>
              </a:ext>
            </a:extLst>
          </p:cNvPr>
          <p:cNvCxnSpPr>
            <a:cxnSpLocks/>
          </p:cNvCxnSpPr>
          <p:nvPr/>
        </p:nvCxnSpPr>
        <p:spPr>
          <a:xfrm flipV="1">
            <a:off x="11418712" y="3766005"/>
            <a:ext cx="150614" cy="43867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7" name="TextBox 146">
            <a:extLst>
              <a:ext uri="{FF2B5EF4-FFF2-40B4-BE49-F238E27FC236}">
                <a16:creationId xmlns:a16="http://schemas.microsoft.com/office/drawing/2014/main" id="{BFC90092-1569-4523-BBBE-CA646A0296BD}"/>
              </a:ext>
            </a:extLst>
          </p:cNvPr>
          <p:cNvSpPr txBox="1"/>
          <p:nvPr/>
        </p:nvSpPr>
        <p:spPr>
          <a:xfrm>
            <a:off x="8254412" y="4101498"/>
            <a:ext cx="276038" cy="307777"/>
          </a:xfrm>
          <a:prstGeom prst="rect">
            <a:avLst/>
          </a:prstGeom>
          <a:noFill/>
        </p:spPr>
        <p:txBody>
          <a:bodyPr wrap="none" rtlCol="0">
            <a:spAutoFit/>
          </a:bodyPr>
          <a:lstStyle/>
          <a:p>
            <a:r>
              <a:rPr lang="en-US" sz="1400">
                <a:solidFill>
                  <a:srgbClr val="FF0000"/>
                </a:solidFill>
              </a:rPr>
              <a:t>1</a:t>
            </a:r>
            <a:endParaRPr lang="en-DE" sz="1400">
              <a:solidFill>
                <a:srgbClr val="FF0000"/>
              </a:solidFill>
            </a:endParaRPr>
          </a:p>
        </p:txBody>
      </p:sp>
      <p:grpSp>
        <p:nvGrpSpPr>
          <p:cNvPr id="175" name="Group 174">
            <a:extLst>
              <a:ext uri="{FF2B5EF4-FFF2-40B4-BE49-F238E27FC236}">
                <a16:creationId xmlns:a16="http://schemas.microsoft.com/office/drawing/2014/main" id="{8FED8B76-8F14-4D50-B924-177667F84EA5}"/>
              </a:ext>
            </a:extLst>
          </p:cNvPr>
          <p:cNvGrpSpPr/>
          <p:nvPr/>
        </p:nvGrpSpPr>
        <p:grpSpPr>
          <a:xfrm rot="16200000" flipV="1">
            <a:off x="354077" y="2125674"/>
            <a:ext cx="585259" cy="237154"/>
            <a:chOff x="2628901" y="5562600"/>
            <a:chExt cx="1563521" cy="159842"/>
          </a:xfrm>
        </p:grpSpPr>
        <p:cxnSp>
          <p:nvCxnSpPr>
            <p:cNvPr id="176" name="Straight Connector 175">
              <a:extLst>
                <a:ext uri="{FF2B5EF4-FFF2-40B4-BE49-F238E27FC236}">
                  <a16:creationId xmlns:a16="http://schemas.microsoft.com/office/drawing/2014/main" id="{72F65CEB-6C8C-45F2-AE89-EDC797951D06}"/>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7" name="Straight Connector 176">
              <a:extLst>
                <a:ext uri="{FF2B5EF4-FFF2-40B4-BE49-F238E27FC236}">
                  <a16:creationId xmlns:a16="http://schemas.microsoft.com/office/drawing/2014/main" id="{AA7CC8DE-20CA-4FE2-81AB-65B51771F99E}"/>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8" name="Straight Connector 177">
              <a:extLst>
                <a:ext uri="{FF2B5EF4-FFF2-40B4-BE49-F238E27FC236}">
                  <a16:creationId xmlns:a16="http://schemas.microsoft.com/office/drawing/2014/main" id="{8B435F15-5E7C-494A-B74E-62344E75C38B}"/>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79" name="Straight Connector 178">
              <a:extLst>
                <a:ext uri="{FF2B5EF4-FFF2-40B4-BE49-F238E27FC236}">
                  <a16:creationId xmlns:a16="http://schemas.microsoft.com/office/drawing/2014/main" id="{91B10DC7-D705-4C6D-94FD-FCEC9670D46A}"/>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80" name="Straight Connector 179">
              <a:extLst>
                <a:ext uri="{FF2B5EF4-FFF2-40B4-BE49-F238E27FC236}">
                  <a16:creationId xmlns:a16="http://schemas.microsoft.com/office/drawing/2014/main" id="{1A4E5C3A-A36E-42FE-B08C-DA38D3AB4C39}"/>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84" name="TextBox 183">
            <a:extLst>
              <a:ext uri="{FF2B5EF4-FFF2-40B4-BE49-F238E27FC236}">
                <a16:creationId xmlns:a16="http://schemas.microsoft.com/office/drawing/2014/main" id="{F7BA88EC-D166-49F9-B7EF-D17FC12B4C57}"/>
              </a:ext>
            </a:extLst>
          </p:cNvPr>
          <p:cNvSpPr txBox="1"/>
          <p:nvPr/>
        </p:nvSpPr>
        <p:spPr>
          <a:xfrm>
            <a:off x="5930910" y="5984379"/>
            <a:ext cx="4497453" cy="307777"/>
          </a:xfrm>
          <a:prstGeom prst="rect">
            <a:avLst/>
          </a:prstGeom>
          <a:noFill/>
        </p:spPr>
        <p:txBody>
          <a:bodyPr wrap="square">
            <a:spAutoFit/>
          </a:bodyPr>
          <a:lstStyle/>
          <a:p>
            <a:r>
              <a:rPr lang="en-US" sz="1400" dirty="0">
                <a:solidFill>
                  <a:schemeClr val="tx2"/>
                </a:solidFill>
                <a:hlinkClick r:id="rId14">
                  <a:extLst>
                    <a:ext uri="{A12FA001-AC4F-418D-AE19-62706E023703}">
                      <ahyp:hlinkClr xmlns:ahyp="http://schemas.microsoft.com/office/drawing/2018/hyperlinkcolor" val="tx"/>
                    </a:ext>
                  </a:extLst>
                </a:hlinkClick>
              </a:rPr>
              <a:t>A Non-Slender Cantilever Beam under Point Tip Loading</a:t>
            </a:r>
            <a:endParaRPr lang="en-US" sz="1400" dirty="0">
              <a:solidFill>
                <a:schemeClr val="tx2"/>
              </a:solidFill>
            </a:endParaRPr>
          </a:p>
        </p:txBody>
      </p:sp>
      <p:grpSp>
        <p:nvGrpSpPr>
          <p:cNvPr id="153" name="Group 152">
            <a:extLst>
              <a:ext uri="{FF2B5EF4-FFF2-40B4-BE49-F238E27FC236}">
                <a16:creationId xmlns:a16="http://schemas.microsoft.com/office/drawing/2014/main" id="{0C5FCB2A-23DA-48D7-8B6E-42FC7FF061F2}"/>
              </a:ext>
            </a:extLst>
          </p:cNvPr>
          <p:cNvGrpSpPr/>
          <p:nvPr/>
        </p:nvGrpSpPr>
        <p:grpSpPr>
          <a:xfrm>
            <a:off x="10799399" y="33170"/>
            <a:ext cx="1566000" cy="1060329"/>
            <a:chOff x="8141302" y="3175132"/>
            <a:chExt cx="1566000" cy="1060329"/>
          </a:xfrm>
        </p:grpSpPr>
        <p:grpSp>
          <p:nvGrpSpPr>
            <p:cNvPr id="156" name="Group 155">
              <a:extLst>
                <a:ext uri="{FF2B5EF4-FFF2-40B4-BE49-F238E27FC236}">
                  <a16:creationId xmlns:a16="http://schemas.microsoft.com/office/drawing/2014/main" id="{02A3764F-9C98-4979-813F-613BAEA452B2}"/>
                </a:ext>
              </a:extLst>
            </p:cNvPr>
            <p:cNvGrpSpPr/>
            <p:nvPr/>
          </p:nvGrpSpPr>
          <p:grpSpPr>
            <a:xfrm>
              <a:off x="8141302" y="3191461"/>
              <a:ext cx="1566000" cy="1044000"/>
              <a:chOff x="4868352" y="3713461"/>
              <a:chExt cx="1566000" cy="1044000"/>
            </a:xfrm>
          </p:grpSpPr>
          <p:graphicFrame>
            <p:nvGraphicFramePr>
              <p:cNvPr id="159" name="Diagram 158">
                <a:extLst>
                  <a:ext uri="{FF2B5EF4-FFF2-40B4-BE49-F238E27FC236}">
                    <a16:creationId xmlns:a16="http://schemas.microsoft.com/office/drawing/2014/main" id="{EAF2EC87-D0BD-4203-9415-0AC246CC2CDB}"/>
                  </a:ext>
                </a:extLst>
              </p:cNvPr>
              <p:cNvGraphicFramePr>
                <a:graphicFrameLocks noChangeAspect="1"/>
              </p:cNvGraphicFramePr>
              <p:nvPr>
                <p:extLst>
                  <p:ext uri="{D42A27DB-BD31-4B8C-83A1-F6EECF244321}">
                    <p14:modId xmlns:p14="http://schemas.microsoft.com/office/powerpoint/2010/main" val="2848912052"/>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
            <p:nvSpPr>
              <p:cNvPr id="160" name="TextBox 159">
                <a:extLst>
                  <a:ext uri="{FF2B5EF4-FFF2-40B4-BE49-F238E27FC236}">
                    <a16:creationId xmlns:a16="http://schemas.microsoft.com/office/drawing/2014/main" id="{574992D7-145D-4ABA-A3FA-E11B49F59925}"/>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161" name="TextBox 160">
                <a:extLst>
                  <a:ext uri="{FF2B5EF4-FFF2-40B4-BE49-F238E27FC236}">
                    <a16:creationId xmlns:a16="http://schemas.microsoft.com/office/drawing/2014/main" id="{31A1AFAF-3354-4208-97AB-2868C9B74FBF}"/>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162" name="TextBox 161">
                <a:extLst>
                  <a:ext uri="{FF2B5EF4-FFF2-40B4-BE49-F238E27FC236}">
                    <a16:creationId xmlns:a16="http://schemas.microsoft.com/office/drawing/2014/main" id="{EA2DA1CD-E1C0-4867-A671-9E855421F327}"/>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163" name="TextBox 162">
                <a:extLst>
                  <a:ext uri="{FF2B5EF4-FFF2-40B4-BE49-F238E27FC236}">
                    <a16:creationId xmlns:a16="http://schemas.microsoft.com/office/drawing/2014/main" id="{BA981717-7CC1-465F-9A19-D2933A206F97}"/>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164" name="TextBox 163">
                <a:extLst>
                  <a:ext uri="{FF2B5EF4-FFF2-40B4-BE49-F238E27FC236}">
                    <a16:creationId xmlns:a16="http://schemas.microsoft.com/office/drawing/2014/main" id="{F4C8C40F-9816-4E43-97E3-5BBB58BABF2A}"/>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157" name="Partial Circle 156">
              <a:extLst>
                <a:ext uri="{FF2B5EF4-FFF2-40B4-BE49-F238E27FC236}">
                  <a16:creationId xmlns:a16="http://schemas.microsoft.com/office/drawing/2014/main" id="{D9D57963-7F8C-4A5A-8A5B-21A3AD99DE80}"/>
                </a:ext>
              </a:extLst>
            </p:cNvPr>
            <p:cNvSpPr>
              <a:spLocks noChangeAspect="1"/>
            </p:cNvSpPr>
            <p:nvPr/>
          </p:nvSpPr>
          <p:spPr>
            <a:xfrm>
              <a:off x="8420112" y="3175132"/>
              <a:ext cx="1044000" cy="1044000"/>
            </a:xfrm>
            <a:prstGeom prst="pie">
              <a:avLst>
                <a:gd name="adj1" fmla="val 11650686"/>
                <a:gd name="adj2" fmla="val 3410355"/>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965807214"/>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4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4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20" grpId="0"/>
      <p:bldP spid="45" grpId="0" animBg="1"/>
      <p:bldP spid="139" grpId="0" animBg="1"/>
      <p:bldP spid="147" grpId="0"/>
      <p:bldP spid="18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picture containing transport, sky, outdoor, mountain&#10;&#10;Description automatically generated">
            <a:extLst>
              <a:ext uri="{FF2B5EF4-FFF2-40B4-BE49-F238E27FC236}">
                <a16:creationId xmlns:a16="http://schemas.microsoft.com/office/drawing/2014/main" id="{1C5134A5-86D3-4F02-8473-790A20EE8D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421" y="2020308"/>
            <a:ext cx="2207384" cy="2943177"/>
          </a:xfrm>
          <a:prstGeom prst="rect">
            <a:avLst/>
          </a:prstGeom>
        </p:spPr>
      </p:pic>
      <p:grpSp>
        <p:nvGrpSpPr>
          <p:cNvPr id="23" name="Group 22">
            <a:extLst>
              <a:ext uri="{FF2B5EF4-FFF2-40B4-BE49-F238E27FC236}">
                <a16:creationId xmlns:a16="http://schemas.microsoft.com/office/drawing/2014/main" id="{EDFB4AF6-21CA-4B49-8ADB-717164B71BB5}"/>
              </a:ext>
            </a:extLst>
          </p:cNvPr>
          <p:cNvGrpSpPr/>
          <p:nvPr/>
        </p:nvGrpSpPr>
        <p:grpSpPr>
          <a:xfrm>
            <a:off x="2083357" y="1033792"/>
            <a:ext cx="8885348" cy="3313641"/>
            <a:chOff x="2168797" y="960932"/>
            <a:chExt cx="8885348" cy="3313641"/>
          </a:xfrm>
        </p:grpSpPr>
        <p:grpSp>
          <p:nvGrpSpPr>
            <p:cNvPr id="4" name="Group 3">
              <a:extLst>
                <a:ext uri="{FF2B5EF4-FFF2-40B4-BE49-F238E27FC236}">
                  <a16:creationId xmlns:a16="http://schemas.microsoft.com/office/drawing/2014/main" id="{73A79DB9-5245-4FA1-BCE5-DAFB0927BF6A}"/>
                </a:ext>
              </a:extLst>
            </p:cNvPr>
            <p:cNvGrpSpPr/>
            <p:nvPr/>
          </p:nvGrpSpPr>
          <p:grpSpPr>
            <a:xfrm>
              <a:off x="4164412" y="1258036"/>
              <a:ext cx="6889733" cy="3016537"/>
              <a:chOff x="347785" y="834393"/>
              <a:chExt cx="6889733" cy="3016537"/>
            </a:xfrm>
          </p:grpSpPr>
          <p:pic>
            <p:nvPicPr>
              <p:cNvPr id="5" name="Picture 4">
                <a:extLst>
                  <a:ext uri="{FF2B5EF4-FFF2-40B4-BE49-F238E27FC236}">
                    <a16:creationId xmlns:a16="http://schemas.microsoft.com/office/drawing/2014/main" id="{CD84D52D-E5B2-4970-9197-D5C7338877F5}"/>
                  </a:ext>
                </a:extLst>
              </p:cNvPr>
              <p:cNvPicPr>
                <a:picLocks noChangeAspect="1"/>
              </p:cNvPicPr>
              <p:nvPr/>
            </p:nvPicPr>
            <p:blipFill rotWithShape="1">
              <a:blip r:embed="rId4"/>
              <a:srcRect l="18678" t="36702"/>
              <a:stretch/>
            </p:blipFill>
            <p:spPr>
              <a:xfrm>
                <a:off x="347785" y="834393"/>
                <a:ext cx="6889733" cy="3016537"/>
              </a:xfrm>
              <a:prstGeom prst="rect">
                <a:avLst/>
              </a:prstGeom>
            </p:spPr>
          </p:pic>
          <p:sp>
            <p:nvSpPr>
              <p:cNvPr id="6" name="Rectangle 5">
                <a:extLst>
                  <a:ext uri="{FF2B5EF4-FFF2-40B4-BE49-F238E27FC236}">
                    <a16:creationId xmlns:a16="http://schemas.microsoft.com/office/drawing/2014/main" id="{51858BF8-6E68-41B4-94D3-FB751472D13A}"/>
                  </a:ext>
                </a:extLst>
              </p:cNvPr>
              <p:cNvSpPr/>
              <p:nvPr/>
            </p:nvSpPr>
            <p:spPr>
              <a:xfrm rot="1241030">
                <a:off x="3376969" y="2000436"/>
                <a:ext cx="2990229" cy="296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 name="Rectangle 6">
                <a:extLst>
                  <a:ext uri="{FF2B5EF4-FFF2-40B4-BE49-F238E27FC236}">
                    <a16:creationId xmlns:a16="http://schemas.microsoft.com/office/drawing/2014/main" id="{3CC01489-2115-4C45-9ED5-7AF67046E76F}"/>
                  </a:ext>
                </a:extLst>
              </p:cNvPr>
              <p:cNvSpPr/>
              <p:nvPr/>
            </p:nvSpPr>
            <p:spPr>
              <a:xfrm rot="1155864">
                <a:off x="1409405" y="1319358"/>
                <a:ext cx="2990229" cy="296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8" name="Rectangle 7">
                <a:extLst>
                  <a:ext uri="{FF2B5EF4-FFF2-40B4-BE49-F238E27FC236}">
                    <a16:creationId xmlns:a16="http://schemas.microsoft.com/office/drawing/2014/main" id="{01AC4C60-D293-43F4-899C-7214D310A250}"/>
                  </a:ext>
                </a:extLst>
              </p:cNvPr>
              <p:cNvSpPr/>
              <p:nvPr/>
            </p:nvSpPr>
            <p:spPr>
              <a:xfrm rot="1068954">
                <a:off x="1011534" y="1202131"/>
                <a:ext cx="2990229" cy="296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9" name="Freeform: Shape 8">
                <a:extLst>
                  <a:ext uri="{FF2B5EF4-FFF2-40B4-BE49-F238E27FC236}">
                    <a16:creationId xmlns:a16="http://schemas.microsoft.com/office/drawing/2014/main" id="{E784E78D-D9DB-4CA0-B631-C369393E1322}"/>
                  </a:ext>
                </a:extLst>
              </p:cNvPr>
              <p:cNvSpPr/>
              <p:nvPr/>
            </p:nvSpPr>
            <p:spPr>
              <a:xfrm>
                <a:off x="3308099" y="1930917"/>
                <a:ext cx="62523" cy="54708"/>
              </a:xfrm>
              <a:custGeom>
                <a:avLst/>
                <a:gdLst>
                  <a:gd name="connsiteX0" fmla="*/ 62523 w 62523"/>
                  <a:gd name="connsiteY0" fmla="*/ 54708 h 54708"/>
                  <a:gd name="connsiteX1" fmla="*/ 23446 w 62523"/>
                  <a:gd name="connsiteY1" fmla="*/ 23446 h 54708"/>
                  <a:gd name="connsiteX2" fmla="*/ 0 w 62523"/>
                  <a:gd name="connsiteY2" fmla="*/ 7816 h 54708"/>
                  <a:gd name="connsiteX3" fmla="*/ 0 w 62523"/>
                  <a:gd name="connsiteY3" fmla="*/ 0 h 54708"/>
                </a:gdLst>
                <a:ahLst/>
                <a:cxnLst>
                  <a:cxn ang="0">
                    <a:pos x="connsiteX0" y="connsiteY0"/>
                  </a:cxn>
                  <a:cxn ang="0">
                    <a:pos x="connsiteX1" y="connsiteY1"/>
                  </a:cxn>
                  <a:cxn ang="0">
                    <a:pos x="connsiteX2" y="connsiteY2"/>
                  </a:cxn>
                  <a:cxn ang="0">
                    <a:pos x="connsiteX3" y="connsiteY3"/>
                  </a:cxn>
                </a:cxnLst>
                <a:rect l="l" t="t" r="r" b="b"/>
                <a:pathLst>
                  <a:path w="62523" h="54708">
                    <a:moveTo>
                      <a:pt x="62523" y="54708"/>
                    </a:moveTo>
                    <a:cubicBezTo>
                      <a:pt x="49497" y="44287"/>
                      <a:pt x="36791" y="33455"/>
                      <a:pt x="23446" y="23446"/>
                    </a:cubicBezTo>
                    <a:cubicBezTo>
                      <a:pt x="15932" y="17810"/>
                      <a:pt x="6642" y="14458"/>
                      <a:pt x="0" y="7816"/>
                    </a:cubicBezTo>
                    <a:lnTo>
                      <a:pt x="0"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0" name="Freeform: Shape 9">
                <a:extLst>
                  <a:ext uri="{FF2B5EF4-FFF2-40B4-BE49-F238E27FC236}">
                    <a16:creationId xmlns:a16="http://schemas.microsoft.com/office/drawing/2014/main" id="{28AE2974-4BEA-46BC-86A0-E2A434ADAE85}"/>
                  </a:ext>
                </a:extLst>
              </p:cNvPr>
              <p:cNvSpPr/>
              <p:nvPr/>
            </p:nvSpPr>
            <p:spPr>
              <a:xfrm>
                <a:off x="3730128" y="2046603"/>
                <a:ext cx="62523" cy="54708"/>
              </a:xfrm>
              <a:custGeom>
                <a:avLst/>
                <a:gdLst>
                  <a:gd name="connsiteX0" fmla="*/ 62523 w 62523"/>
                  <a:gd name="connsiteY0" fmla="*/ 54708 h 54708"/>
                  <a:gd name="connsiteX1" fmla="*/ 23446 w 62523"/>
                  <a:gd name="connsiteY1" fmla="*/ 23446 h 54708"/>
                  <a:gd name="connsiteX2" fmla="*/ 0 w 62523"/>
                  <a:gd name="connsiteY2" fmla="*/ 7816 h 54708"/>
                  <a:gd name="connsiteX3" fmla="*/ 0 w 62523"/>
                  <a:gd name="connsiteY3" fmla="*/ 0 h 54708"/>
                </a:gdLst>
                <a:ahLst/>
                <a:cxnLst>
                  <a:cxn ang="0">
                    <a:pos x="connsiteX0" y="connsiteY0"/>
                  </a:cxn>
                  <a:cxn ang="0">
                    <a:pos x="connsiteX1" y="connsiteY1"/>
                  </a:cxn>
                  <a:cxn ang="0">
                    <a:pos x="connsiteX2" y="connsiteY2"/>
                  </a:cxn>
                  <a:cxn ang="0">
                    <a:pos x="connsiteX3" y="connsiteY3"/>
                  </a:cxn>
                </a:cxnLst>
                <a:rect l="l" t="t" r="r" b="b"/>
                <a:pathLst>
                  <a:path w="62523" h="54708">
                    <a:moveTo>
                      <a:pt x="62523" y="54708"/>
                    </a:moveTo>
                    <a:cubicBezTo>
                      <a:pt x="49497" y="44287"/>
                      <a:pt x="36791" y="33455"/>
                      <a:pt x="23446" y="23446"/>
                    </a:cubicBezTo>
                    <a:cubicBezTo>
                      <a:pt x="15932" y="17810"/>
                      <a:pt x="6642" y="14458"/>
                      <a:pt x="0" y="7816"/>
                    </a:cubicBezTo>
                    <a:lnTo>
                      <a:pt x="0"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Freeform: Shape 10">
                <a:extLst>
                  <a:ext uri="{FF2B5EF4-FFF2-40B4-BE49-F238E27FC236}">
                    <a16:creationId xmlns:a16="http://schemas.microsoft.com/office/drawing/2014/main" id="{03FBAEDF-0240-4D00-B749-524FD27EF27D}"/>
                  </a:ext>
                </a:extLst>
              </p:cNvPr>
              <p:cNvSpPr/>
              <p:nvPr/>
            </p:nvSpPr>
            <p:spPr>
              <a:xfrm>
                <a:off x="3698866" y="2046603"/>
                <a:ext cx="62523" cy="54708"/>
              </a:xfrm>
              <a:custGeom>
                <a:avLst/>
                <a:gdLst>
                  <a:gd name="connsiteX0" fmla="*/ 62523 w 62523"/>
                  <a:gd name="connsiteY0" fmla="*/ 54708 h 54708"/>
                  <a:gd name="connsiteX1" fmla="*/ 23446 w 62523"/>
                  <a:gd name="connsiteY1" fmla="*/ 23446 h 54708"/>
                  <a:gd name="connsiteX2" fmla="*/ 0 w 62523"/>
                  <a:gd name="connsiteY2" fmla="*/ 7816 h 54708"/>
                  <a:gd name="connsiteX3" fmla="*/ 0 w 62523"/>
                  <a:gd name="connsiteY3" fmla="*/ 0 h 54708"/>
                </a:gdLst>
                <a:ahLst/>
                <a:cxnLst>
                  <a:cxn ang="0">
                    <a:pos x="connsiteX0" y="connsiteY0"/>
                  </a:cxn>
                  <a:cxn ang="0">
                    <a:pos x="connsiteX1" y="connsiteY1"/>
                  </a:cxn>
                  <a:cxn ang="0">
                    <a:pos x="connsiteX2" y="connsiteY2"/>
                  </a:cxn>
                  <a:cxn ang="0">
                    <a:pos x="connsiteX3" y="connsiteY3"/>
                  </a:cxn>
                </a:cxnLst>
                <a:rect l="l" t="t" r="r" b="b"/>
                <a:pathLst>
                  <a:path w="62523" h="54708">
                    <a:moveTo>
                      <a:pt x="62523" y="54708"/>
                    </a:moveTo>
                    <a:cubicBezTo>
                      <a:pt x="49497" y="44287"/>
                      <a:pt x="36791" y="33455"/>
                      <a:pt x="23446" y="23446"/>
                    </a:cubicBezTo>
                    <a:cubicBezTo>
                      <a:pt x="15932" y="17810"/>
                      <a:pt x="6642" y="14458"/>
                      <a:pt x="0" y="7816"/>
                    </a:cubicBezTo>
                    <a:lnTo>
                      <a:pt x="0"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2" name="Freeform: Shape 11">
                <a:extLst>
                  <a:ext uri="{FF2B5EF4-FFF2-40B4-BE49-F238E27FC236}">
                    <a16:creationId xmlns:a16="http://schemas.microsoft.com/office/drawing/2014/main" id="{AB5B5C5A-92FF-4905-970B-D4BB422BAE20}"/>
                  </a:ext>
                </a:extLst>
              </p:cNvPr>
              <p:cNvSpPr/>
              <p:nvPr/>
            </p:nvSpPr>
            <p:spPr>
              <a:xfrm rot="1363685">
                <a:off x="2888887" y="1800418"/>
                <a:ext cx="62523" cy="54708"/>
              </a:xfrm>
              <a:custGeom>
                <a:avLst/>
                <a:gdLst>
                  <a:gd name="connsiteX0" fmla="*/ 62523 w 62523"/>
                  <a:gd name="connsiteY0" fmla="*/ 54708 h 54708"/>
                  <a:gd name="connsiteX1" fmla="*/ 23446 w 62523"/>
                  <a:gd name="connsiteY1" fmla="*/ 23446 h 54708"/>
                  <a:gd name="connsiteX2" fmla="*/ 0 w 62523"/>
                  <a:gd name="connsiteY2" fmla="*/ 7816 h 54708"/>
                  <a:gd name="connsiteX3" fmla="*/ 0 w 62523"/>
                  <a:gd name="connsiteY3" fmla="*/ 0 h 54708"/>
                </a:gdLst>
                <a:ahLst/>
                <a:cxnLst>
                  <a:cxn ang="0">
                    <a:pos x="connsiteX0" y="connsiteY0"/>
                  </a:cxn>
                  <a:cxn ang="0">
                    <a:pos x="connsiteX1" y="connsiteY1"/>
                  </a:cxn>
                  <a:cxn ang="0">
                    <a:pos x="connsiteX2" y="connsiteY2"/>
                  </a:cxn>
                  <a:cxn ang="0">
                    <a:pos x="connsiteX3" y="connsiteY3"/>
                  </a:cxn>
                </a:cxnLst>
                <a:rect l="l" t="t" r="r" b="b"/>
                <a:pathLst>
                  <a:path w="62523" h="54708">
                    <a:moveTo>
                      <a:pt x="62523" y="54708"/>
                    </a:moveTo>
                    <a:cubicBezTo>
                      <a:pt x="49497" y="44287"/>
                      <a:pt x="36791" y="33455"/>
                      <a:pt x="23446" y="23446"/>
                    </a:cubicBezTo>
                    <a:cubicBezTo>
                      <a:pt x="15932" y="17810"/>
                      <a:pt x="6642" y="14458"/>
                      <a:pt x="0" y="7816"/>
                    </a:cubicBezTo>
                    <a:lnTo>
                      <a:pt x="0"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sp>
          <p:nvSpPr>
            <p:cNvPr id="22" name="Right Brace 21">
              <a:extLst>
                <a:ext uri="{FF2B5EF4-FFF2-40B4-BE49-F238E27FC236}">
                  <a16:creationId xmlns:a16="http://schemas.microsoft.com/office/drawing/2014/main" id="{A1E7B912-4667-48BD-B164-543C2654C65E}"/>
                </a:ext>
              </a:extLst>
            </p:cNvPr>
            <p:cNvSpPr/>
            <p:nvPr/>
          </p:nvSpPr>
          <p:spPr>
            <a:xfrm rot="10800000" flipH="1">
              <a:off x="2168797" y="2229432"/>
              <a:ext cx="219351" cy="931171"/>
            </a:xfrm>
            <a:prstGeom prst="rightBrace">
              <a:avLst/>
            </a:prstGeom>
            <a:ln w="28575"/>
            <a:scene3d>
              <a:camera prst="isometricTopUp"/>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DE"/>
            </a:p>
          </p:txBody>
        </p:sp>
        <p:cxnSp>
          <p:nvCxnSpPr>
            <p:cNvPr id="28" name="Connector: Elbow 27">
              <a:extLst>
                <a:ext uri="{FF2B5EF4-FFF2-40B4-BE49-F238E27FC236}">
                  <a16:creationId xmlns:a16="http://schemas.microsoft.com/office/drawing/2014/main" id="{C2F3F872-F046-4280-BFB2-A34094FDFDCF}"/>
                </a:ext>
              </a:extLst>
            </p:cNvPr>
            <p:cNvCxnSpPr>
              <a:cxnSpLocks/>
            </p:cNvCxnSpPr>
            <p:nvPr/>
          </p:nvCxnSpPr>
          <p:spPr>
            <a:xfrm>
              <a:off x="2355906" y="2685924"/>
              <a:ext cx="1765786" cy="256372"/>
            </a:xfrm>
            <a:prstGeom prst="bentConnector3">
              <a:avLst>
                <a:gd name="adj1" fmla="val 74813"/>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51AE4EA-30F5-4C89-A865-081396094D62}"/>
                </a:ext>
              </a:extLst>
            </p:cNvPr>
            <p:cNvSpPr txBox="1"/>
            <p:nvPr/>
          </p:nvSpPr>
          <p:spPr>
            <a:xfrm>
              <a:off x="4164412" y="960932"/>
              <a:ext cx="1548480" cy="338554"/>
            </a:xfrm>
            <a:prstGeom prst="rect">
              <a:avLst/>
            </a:prstGeom>
            <a:noFill/>
          </p:spPr>
          <p:txBody>
            <a:bodyPr wrap="square" rtlCol="0">
              <a:spAutoFit/>
            </a:bodyPr>
            <a:lstStyle/>
            <a:p>
              <a:r>
                <a:rPr lang="en-US" sz="1600" b="1"/>
                <a:t>Displacement</a:t>
              </a:r>
              <a:endParaRPr lang="en-DE" sz="1600" b="1"/>
            </a:p>
          </p:txBody>
        </p:sp>
      </p:grpSp>
      <p:sp>
        <p:nvSpPr>
          <p:cNvPr id="2" name="Slide Number Placeholder 1">
            <a:extLst>
              <a:ext uri="{FF2B5EF4-FFF2-40B4-BE49-F238E27FC236}">
                <a16:creationId xmlns:a16="http://schemas.microsoft.com/office/drawing/2014/main" id="{63ECB312-7DA3-4DDF-B5D8-7C7FFEE0310C}"/>
              </a:ext>
            </a:extLst>
          </p:cNvPr>
          <p:cNvSpPr>
            <a:spLocks noGrp="1"/>
          </p:cNvSpPr>
          <p:nvPr>
            <p:ph type="sldNum" sz="quarter" idx="11"/>
          </p:nvPr>
        </p:nvSpPr>
        <p:spPr/>
        <p:txBody>
          <a:bodyPr/>
          <a:lstStyle/>
          <a:p>
            <a:fld id="{F0D23093-2AB0-F74C-B865-1A12A15B650E}" type="slidenum">
              <a:rPr lang="en-US" smtClean="0"/>
              <a:pPr/>
              <a:t>25</a:t>
            </a:fld>
            <a:endParaRPr lang="en-US"/>
          </a:p>
        </p:txBody>
      </p:sp>
      <p:sp>
        <p:nvSpPr>
          <p:cNvPr id="3" name="Title 2">
            <a:extLst>
              <a:ext uri="{FF2B5EF4-FFF2-40B4-BE49-F238E27FC236}">
                <a16:creationId xmlns:a16="http://schemas.microsoft.com/office/drawing/2014/main" id="{C951DBA4-92A2-47B6-8D80-D1A75D1CE47D}"/>
              </a:ext>
            </a:extLst>
          </p:cNvPr>
          <p:cNvSpPr>
            <a:spLocks noGrp="1"/>
          </p:cNvSpPr>
          <p:nvPr>
            <p:ph type="title"/>
          </p:nvPr>
        </p:nvSpPr>
        <p:spPr>
          <a:xfrm>
            <a:off x="262418" y="118727"/>
            <a:ext cx="10972799" cy="845837"/>
          </a:xfrm>
        </p:spPr>
        <p:txBody>
          <a:bodyPr/>
          <a:lstStyle/>
          <a:p>
            <a:r>
              <a:rPr lang="en-GB" sz="3200">
                <a:latin typeface="+mn-lt"/>
              </a:rPr>
              <a:t>From the Ideal to the Real World: Crane Example</a:t>
            </a:r>
            <a:endParaRPr lang="en-GB"/>
          </a:p>
        </p:txBody>
      </p:sp>
      <p:grpSp>
        <p:nvGrpSpPr>
          <p:cNvPr id="13" name="Group 12">
            <a:extLst>
              <a:ext uri="{FF2B5EF4-FFF2-40B4-BE49-F238E27FC236}">
                <a16:creationId xmlns:a16="http://schemas.microsoft.com/office/drawing/2014/main" id="{CAFDB691-194E-4A3A-9C2B-2A671EB15676}"/>
              </a:ext>
            </a:extLst>
          </p:cNvPr>
          <p:cNvGrpSpPr/>
          <p:nvPr/>
        </p:nvGrpSpPr>
        <p:grpSpPr>
          <a:xfrm>
            <a:off x="4164412" y="3144704"/>
            <a:ext cx="6889733" cy="3005076"/>
            <a:chOff x="347785" y="3429000"/>
            <a:chExt cx="6889733" cy="3005076"/>
          </a:xfrm>
        </p:grpSpPr>
        <p:pic>
          <p:nvPicPr>
            <p:cNvPr id="14" name="Picture 13">
              <a:extLst>
                <a:ext uri="{FF2B5EF4-FFF2-40B4-BE49-F238E27FC236}">
                  <a16:creationId xmlns:a16="http://schemas.microsoft.com/office/drawing/2014/main" id="{C619D96A-7F5E-4F5B-9C72-06B3132AFB4A}"/>
                </a:ext>
              </a:extLst>
            </p:cNvPr>
            <p:cNvPicPr>
              <a:picLocks noChangeAspect="1"/>
            </p:cNvPicPr>
            <p:nvPr/>
          </p:nvPicPr>
          <p:blipFill rotWithShape="1">
            <a:blip r:embed="rId5"/>
            <a:srcRect l="19039" t="37222"/>
            <a:stretch/>
          </p:blipFill>
          <p:spPr>
            <a:xfrm>
              <a:off x="347785" y="3429000"/>
              <a:ext cx="6889733" cy="3005076"/>
            </a:xfrm>
            <a:prstGeom prst="rect">
              <a:avLst/>
            </a:prstGeom>
          </p:spPr>
        </p:pic>
        <p:sp>
          <p:nvSpPr>
            <p:cNvPr id="15" name="Rectangle 14">
              <a:extLst>
                <a:ext uri="{FF2B5EF4-FFF2-40B4-BE49-F238E27FC236}">
                  <a16:creationId xmlns:a16="http://schemas.microsoft.com/office/drawing/2014/main" id="{4BA29370-E04C-41D2-8F82-DCCA16427833}"/>
                </a:ext>
              </a:extLst>
            </p:cNvPr>
            <p:cNvSpPr/>
            <p:nvPr/>
          </p:nvSpPr>
          <p:spPr>
            <a:xfrm rot="1241030">
              <a:off x="3345707" y="4573454"/>
              <a:ext cx="2990229" cy="296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6" name="Rectangle 15">
              <a:extLst>
                <a:ext uri="{FF2B5EF4-FFF2-40B4-BE49-F238E27FC236}">
                  <a16:creationId xmlns:a16="http://schemas.microsoft.com/office/drawing/2014/main" id="{2D55A69F-ACA8-4943-B9CE-C344861508D8}"/>
                </a:ext>
              </a:extLst>
            </p:cNvPr>
            <p:cNvSpPr/>
            <p:nvPr/>
          </p:nvSpPr>
          <p:spPr>
            <a:xfrm rot="1155864">
              <a:off x="1378143" y="3892376"/>
              <a:ext cx="2990229" cy="296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7" name="Freeform: Shape 16">
              <a:extLst>
                <a:ext uri="{FF2B5EF4-FFF2-40B4-BE49-F238E27FC236}">
                  <a16:creationId xmlns:a16="http://schemas.microsoft.com/office/drawing/2014/main" id="{EF6B6446-062B-451F-8ADE-E9A3885D1A7A}"/>
                </a:ext>
              </a:extLst>
            </p:cNvPr>
            <p:cNvSpPr/>
            <p:nvPr/>
          </p:nvSpPr>
          <p:spPr>
            <a:xfrm>
              <a:off x="3276837" y="4503935"/>
              <a:ext cx="62523" cy="54708"/>
            </a:xfrm>
            <a:custGeom>
              <a:avLst/>
              <a:gdLst>
                <a:gd name="connsiteX0" fmla="*/ 62523 w 62523"/>
                <a:gd name="connsiteY0" fmla="*/ 54708 h 54708"/>
                <a:gd name="connsiteX1" fmla="*/ 23446 w 62523"/>
                <a:gd name="connsiteY1" fmla="*/ 23446 h 54708"/>
                <a:gd name="connsiteX2" fmla="*/ 0 w 62523"/>
                <a:gd name="connsiteY2" fmla="*/ 7816 h 54708"/>
                <a:gd name="connsiteX3" fmla="*/ 0 w 62523"/>
                <a:gd name="connsiteY3" fmla="*/ 0 h 54708"/>
              </a:gdLst>
              <a:ahLst/>
              <a:cxnLst>
                <a:cxn ang="0">
                  <a:pos x="connsiteX0" y="connsiteY0"/>
                </a:cxn>
                <a:cxn ang="0">
                  <a:pos x="connsiteX1" y="connsiteY1"/>
                </a:cxn>
                <a:cxn ang="0">
                  <a:pos x="connsiteX2" y="connsiteY2"/>
                </a:cxn>
                <a:cxn ang="0">
                  <a:pos x="connsiteX3" y="connsiteY3"/>
                </a:cxn>
              </a:cxnLst>
              <a:rect l="l" t="t" r="r" b="b"/>
              <a:pathLst>
                <a:path w="62523" h="54708">
                  <a:moveTo>
                    <a:pt x="62523" y="54708"/>
                  </a:moveTo>
                  <a:cubicBezTo>
                    <a:pt x="49497" y="44287"/>
                    <a:pt x="36791" y="33455"/>
                    <a:pt x="23446" y="23446"/>
                  </a:cubicBezTo>
                  <a:cubicBezTo>
                    <a:pt x="15932" y="17810"/>
                    <a:pt x="6642" y="14458"/>
                    <a:pt x="0" y="7816"/>
                  </a:cubicBezTo>
                  <a:lnTo>
                    <a:pt x="0"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8" name="Freeform: Shape 17">
              <a:extLst>
                <a:ext uri="{FF2B5EF4-FFF2-40B4-BE49-F238E27FC236}">
                  <a16:creationId xmlns:a16="http://schemas.microsoft.com/office/drawing/2014/main" id="{F4E46FBC-D1AD-4827-AA34-D71A74C7C3A4}"/>
                </a:ext>
              </a:extLst>
            </p:cNvPr>
            <p:cNvSpPr/>
            <p:nvPr/>
          </p:nvSpPr>
          <p:spPr>
            <a:xfrm>
              <a:off x="3698866" y="4619621"/>
              <a:ext cx="62523" cy="54708"/>
            </a:xfrm>
            <a:custGeom>
              <a:avLst/>
              <a:gdLst>
                <a:gd name="connsiteX0" fmla="*/ 62523 w 62523"/>
                <a:gd name="connsiteY0" fmla="*/ 54708 h 54708"/>
                <a:gd name="connsiteX1" fmla="*/ 23446 w 62523"/>
                <a:gd name="connsiteY1" fmla="*/ 23446 h 54708"/>
                <a:gd name="connsiteX2" fmla="*/ 0 w 62523"/>
                <a:gd name="connsiteY2" fmla="*/ 7816 h 54708"/>
                <a:gd name="connsiteX3" fmla="*/ 0 w 62523"/>
                <a:gd name="connsiteY3" fmla="*/ 0 h 54708"/>
              </a:gdLst>
              <a:ahLst/>
              <a:cxnLst>
                <a:cxn ang="0">
                  <a:pos x="connsiteX0" y="connsiteY0"/>
                </a:cxn>
                <a:cxn ang="0">
                  <a:pos x="connsiteX1" y="connsiteY1"/>
                </a:cxn>
                <a:cxn ang="0">
                  <a:pos x="connsiteX2" y="connsiteY2"/>
                </a:cxn>
                <a:cxn ang="0">
                  <a:pos x="connsiteX3" y="connsiteY3"/>
                </a:cxn>
              </a:cxnLst>
              <a:rect l="l" t="t" r="r" b="b"/>
              <a:pathLst>
                <a:path w="62523" h="54708">
                  <a:moveTo>
                    <a:pt x="62523" y="54708"/>
                  </a:moveTo>
                  <a:cubicBezTo>
                    <a:pt x="49497" y="44287"/>
                    <a:pt x="36791" y="33455"/>
                    <a:pt x="23446" y="23446"/>
                  </a:cubicBezTo>
                  <a:cubicBezTo>
                    <a:pt x="15932" y="17810"/>
                    <a:pt x="6642" y="14458"/>
                    <a:pt x="0" y="7816"/>
                  </a:cubicBezTo>
                  <a:lnTo>
                    <a:pt x="0"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9" name="Freeform: Shape 18">
              <a:extLst>
                <a:ext uri="{FF2B5EF4-FFF2-40B4-BE49-F238E27FC236}">
                  <a16:creationId xmlns:a16="http://schemas.microsoft.com/office/drawing/2014/main" id="{4EA53323-C997-4A85-AF42-43D495C6D56D}"/>
                </a:ext>
              </a:extLst>
            </p:cNvPr>
            <p:cNvSpPr/>
            <p:nvPr/>
          </p:nvSpPr>
          <p:spPr>
            <a:xfrm>
              <a:off x="3698864" y="4619621"/>
              <a:ext cx="62523" cy="54708"/>
            </a:xfrm>
            <a:custGeom>
              <a:avLst/>
              <a:gdLst>
                <a:gd name="connsiteX0" fmla="*/ 62523 w 62523"/>
                <a:gd name="connsiteY0" fmla="*/ 54708 h 54708"/>
                <a:gd name="connsiteX1" fmla="*/ 23446 w 62523"/>
                <a:gd name="connsiteY1" fmla="*/ 23446 h 54708"/>
                <a:gd name="connsiteX2" fmla="*/ 0 w 62523"/>
                <a:gd name="connsiteY2" fmla="*/ 7816 h 54708"/>
                <a:gd name="connsiteX3" fmla="*/ 0 w 62523"/>
                <a:gd name="connsiteY3" fmla="*/ 0 h 54708"/>
              </a:gdLst>
              <a:ahLst/>
              <a:cxnLst>
                <a:cxn ang="0">
                  <a:pos x="connsiteX0" y="connsiteY0"/>
                </a:cxn>
                <a:cxn ang="0">
                  <a:pos x="connsiteX1" y="connsiteY1"/>
                </a:cxn>
                <a:cxn ang="0">
                  <a:pos x="connsiteX2" y="connsiteY2"/>
                </a:cxn>
                <a:cxn ang="0">
                  <a:pos x="connsiteX3" y="connsiteY3"/>
                </a:cxn>
              </a:cxnLst>
              <a:rect l="l" t="t" r="r" b="b"/>
              <a:pathLst>
                <a:path w="62523" h="54708">
                  <a:moveTo>
                    <a:pt x="62523" y="54708"/>
                  </a:moveTo>
                  <a:cubicBezTo>
                    <a:pt x="49497" y="44287"/>
                    <a:pt x="36791" y="33455"/>
                    <a:pt x="23446" y="23446"/>
                  </a:cubicBezTo>
                  <a:cubicBezTo>
                    <a:pt x="15932" y="17810"/>
                    <a:pt x="6642" y="14458"/>
                    <a:pt x="0" y="7816"/>
                  </a:cubicBezTo>
                  <a:lnTo>
                    <a:pt x="0"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0" name="Freeform: Shape 19">
              <a:extLst>
                <a:ext uri="{FF2B5EF4-FFF2-40B4-BE49-F238E27FC236}">
                  <a16:creationId xmlns:a16="http://schemas.microsoft.com/office/drawing/2014/main" id="{69925446-5A2B-4862-86F4-65CCE69A27D3}"/>
                </a:ext>
              </a:extLst>
            </p:cNvPr>
            <p:cNvSpPr/>
            <p:nvPr/>
          </p:nvSpPr>
          <p:spPr>
            <a:xfrm rot="1363685">
              <a:off x="2865440" y="4357806"/>
              <a:ext cx="62523" cy="54708"/>
            </a:xfrm>
            <a:custGeom>
              <a:avLst/>
              <a:gdLst>
                <a:gd name="connsiteX0" fmla="*/ 62523 w 62523"/>
                <a:gd name="connsiteY0" fmla="*/ 54708 h 54708"/>
                <a:gd name="connsiteX1" fmla="*/ 23446 w 62523"/>
                <a:gd name="connsiteY1" fmla="*/ 23446 h 54708"/>
                <a:gd name="connsiteX2" fmla="*/ 0 w 62523"/>
                <a:gd name="connsiteY2" fmla="*/ 7816 h 54708"/>
                <a:gd name="connsiteX3" fmla="*/ 0 w 62523"/>
                <a:gd name="connsiteY3" fmla="*/ 0 h 54708"/>
              </a:gdLst>
              <a:ahLst/>
              <a:cxnLst>
                <a:cxn ang="0">
                  <a:pos x="connsiteX0" y="connsiteY0"/>
                </a:cxn>
                <a:cxn ang="0">
                  <a:pos x="connsiteX1" y="connsiteY1"/>
                </a:cxn>
                <a:cxn ang="0">
                  <a:pos x="connsiteX2" y="connsiteY2"/>
                </a:cxn>
                <a:cxn ang="0">
                  <a:pos x="connsiteX3" y="connsiteY3"/>
                </a:cxn>
              </a:cxnLst>
              <a:rect l="l" t="t" r="r" b="b"/>
              <a:pathLst>
                <a:path w="62523" h="54708">
                  <a:moveTo>
                    <a:pt x="62523" y="54708"/>
                  </a:moveTo>
                  <a:cubicBezTo>
                    <a:pt x="49497" y="44287"/>
                    <a:pt x="36791" y="33455"/>
                    <a:pt x="23446" y="23446"/>
                  </a:cubicBezTo>
                  <a:cubicBezTo>
                    <a:pt x="15932" y="17810"/>
                    <a:pt x="6642" y="14458"/>
                    <a:pt x="0" y="7816"/>
                  </a:cubicBezTo>
                  <a:lnTo>
                    <a:pt x="0" y="0"/>
                  </a:lnTo>
                </a:path>
              </a:pathLst>
            </a:cu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cxnSp>
        <p:nvCxnSpPr>
          <p:cNvPr id="26" name="Connector: Elbow 25">
            <a:extLst>
              <a:ext uri="{FF2B5EF4-FFF2-40B4-BE49-F238E27FC236}">
                <a16:creationId xmlns:a16="http://schemas.microsoft.com/office/drawing/2014/main" id="{DF6B43AB-390E-47FB-B145-04BB51CA10A5}"/>
              </a:ext>
            </a:extLst>
          </p:cNvPr>
          <p:cNvCxnSpPr>
            <a:cxnSpLocks/>
            <a:stCxn id="22" idx="1"/>
            <a:endCxn id="32" idx="1"/>
          </p:cNvCxnSpPr>
          <p:nvPr/>
        </p:nvCxnSpPr>
        <p:spPr>
          <a:xfrm rot="10800000" flipH="1">
            <a:off x="2302708" y="1203069"/>
            <a:ext cx="1776264" cy="1564808"/>
          </a:xfrm>
          <a:prstGeom prst="bentConnector3">
            <a:avLst>
              <a:gd name="adj1" fmla="val 72245"/>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EF13CE41-C6C9-49ED-86A2-99A05CE73E43}"/>
              </a:ext>
            </a:extLst>
          </p:cNvPr>
          <p:cNvSpPr txBox="1"/>
          <p:nvPr/>
        </p:nvSpPr>
        <p:spPr>
          <a:xfrm>
            <a:off x="4153932" y="2782113"/>
            <a:ext cx="1942068" cy="338554"/>
          </a:xfrm>
          <a:prstGeom prst="rect">
            <a:avLst/>
          </a:prstGeom>
          <a:noFill/>
        </p:spPr>
        <p:txBody>
          <a:bodyPr wrap="square" rtlCol="0">
            <a:spAutoFit/>
          </a:bodyPr>
          <a:lstStyle/>
          <a:p>
            <a:r>
              <a:rPr lang="en-US" sz="1600" b="1"/>
              <a:t>von Mises Stress</a:t>
            </a:r>
            <a:endParaRPr lang="en-DE" sz="1600" b="1"/>
          </a:p>
        </p:txBody>
      </p:sp>
      <p:pic>
        <p:nvPicPr>
          <p:cNvPr id="37" name="Picture 36">
            <a:extLst>
              <a:ext uri="{FF2B5EF4-FFF2-40B4-BE49-F238E27FC236}">
                <a16:creationId xmlns:a16="http://schemas.microsoft.com/office/drawing/2014/main" id="{CF5577B4-0CFD-44CF-B653-CEBF11B7C6C6}"/>
              </a:ext>
            </a:extLst>
          </p:cNvPr>
          <p:cNvPicPr>
            <a:picLocks noChangeAspect="1"/>
          </p:cNvPicPr>
          <p:nvPr/>
        </p:nvPicPr>
        <p:blipFill rotWithShape="1">
          <a:blip r:embed="rId6"/>
          <a:srcRect l="22535" t="28336" r="12086" b="15198"/>
          <a:stretch/>
        </p:blipFill>
        <p:spPr>
          <a:xfrm>
            <a:off x="3821000" y="4253882"/>
            <a:ext cx="3902578" cy="1895898"/>
          </a:xfrm>
          <a:prstGeom prst="rect">
            <a:avLst/>
          </a:prstGeom>
        </p:spPr>
      </p:pic>
      <p:sp>
        <p:nvSpPr>
          <p:cNvPr id="38" name="Rectangle 37">
            <a:extLst>
              <a:ext uri="{FF2B5EF4-FFF2-40B4-BE49-F238E27FC236}">
                <a16:creationId xmlns:a16="http://schemas.microsoft.com/office/drawing/2014/main" id="{5AFC4BA6-DBB3-4CB9-BC7C-63AB705B0D38}"/>
              </a:ext>
            </a:extLst>
          </p:cNvPr>
          <p:cNvSpPr/>
          <p:nvPr/>
        </p:nvSpPr>
        <p:spPr>
          <a:xfrm rot="1077101">
            <a:off x="4155658" y="3305285"/>
            <a:ext cx="1367477" cy="351628"/>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9" name="Rectangle 38">
            <a:extLst>
              <a:ext uri="{FF2B5EF4-FFF2-40B4-BE49-F238E27FC236}">
                <a16:creationId xmlns:a16="http://schemas.microsoft.com/office/drawing/2014/main" id="{8D2E912B-9C6E-4E9E-8067-7DE78AE31BE9}"/>
              </a:ext>
            </a:extLst>
          </p:cNvPr>
          <p:cNvSpPr/>
          <p:nvPr/>
        </p:nvSpPr>
        <p:spPr>
          <a:xfrm rot="1077101">
            <a:off x="3804558" y="4659585"/>
            <a:ext cx="4183385" cy="1054688"/>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cxnSp>
        <p:nvCxnSpPr>
          <p:cNvPr id="41" name="Straight Connector 40">
            <a:extLst>
              <a:ext uri="{FF2B5EF4-FFF2-40B4-BE49-F238E27FC236}">
                <a16:creationId xmlns:a16="http://schemas.microsoft.com/office/drawing/2014/main" id="{DF70040A-8761-4FE9-9078-1EAD3EFF4929}"/>
              </a:ext>
            </a:extLst>
          </p:cNvPr>
          <p:cNvCxnSpPr>
            <a:cxnSpLocks/>
          </p:cNvCxnSpPr>
          <p:nvPr/>
        </p:nvCxnSpPr>
        <p:spPr>
          <a:xfrm flipH="1">
            <a:off x="4062786" y="3441037"/>
            <a:ext cx="71970" cy="6225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8562EDD3-7813-48CB-A763-DC2B39216700}"/>
              </a:ext>
            </a:extLst>
          </p:cNvPr>
          <p:cNvCxnSpPr>
            <a:cxnSpLocks/>
          </p:cNvCxnSpPr>
          <p:nvPr/>
        </p:nvCxnSpPr>
        <p:spPr>
          <a:xfrm>
            <a:off x="5467301" y="3855711"/>
            <a:ext cx="2575210" cy="14622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62EFEFD0-F469-407D-8C11-4C64ADC72C17}"/>
              </a:ext>
            </a:extLst>
          </p:cNvPr>
          <p:cNvSpPr txBox="1"/>
          <p:nvPr/>
        </p:nvSpPr>
        <p:spPr>
          <a:xfrm>
            <a:off x="2059149" y="5399662"/>
            <a:ext cx="2390654" cy="646331"/>
          </a:xfrm>
          <a:prstGeom prst="rect">
            <a:avLst/>
          </a:prstGeom>
          <a:noFill/>
        </p:spPr>
        <p:txBody>
          <a:bodyPr wrap="none" rtlCol="0">
            <a:spAutoFit/>
          </a:bodyPr>
          <a:lstStyle/>
          <a:p>
            <a:r>
              <a:rPr lang="en-US" sz="1200" b="1"/>
              <a:t>Boundary conditions:</a:t>
            </a:r>
          </a:p>
          <a:p>
            <a:r>
              <a:rPr lang="en-US" sz="1200"/>
              <a:t>Fixed support vs. bolted contacts?</a:t>
            </a:r>
          </a:p>
          <a:p>
            <a:endParaRPr lang="en-DE" sz="1200"/>
          </a:p>
        </p:txBody>
      </p:sp>
      <p:sp>
        <p:nvSpPr>
          <p:cNvPr id="71" name="TextBox 70">
            <a:extLst>
              <a:ext uri="{FF2B5EF4-FFF2-40B4-BE49-F238E27FC236}">
                <a16:creationId xmlns:a16="http://schemas.microsoft.com/office/drawing/2014/main" id="{9E6EBF74-3688-4C25-BA70-BF41F30640AB}"/>
              </a:ext>
            </a:extLst>
          </p:cNvPr>
          <p:cNvSpPr txBox="1"/>
          <p:nvPr/>
        </p:nvSpPr>
        <p:spPr>
          <a:xfrm>
            <a:off x="6776178" y="1321587"/>
            <a:ext cx="2683170" cy="461665"/>
          </a:xfrm>
          <a:prstGeom prst="rect">
            <a:avLst/>
          </a:prstGeom>
          <a:noFill/>
        </p:spPr>
        <p:txBody>
          <a:bodyPr wrap="none" rtlCol="0">
            <a:spAutoFit/>
          </a:bodyPr>
          <a:lstStyle/>
          <a:p>
            <a:r>
              <a:rPr lang="en-US" sz="1200" b="1"/>
              <a:t>Loading:</a:t>
            </a:r>
          </a:p>
          <a:p>
            <a:r>
              <a:rPr lang="en-US" sz="1200"/>
              <a:t>Loading direction and force application?</a:t>
            </a:r>
          </a:p>
        </p:txBody>
      </p:sp>
      <p:cxnSp>
        <p:nvCxnSpPr>
          <p:cNvPr id="73" name="Straight Arrow Connector 72">
            <a:extLst>
              <a:ext uri="{FF2B5EF4-FFF2-40B4-BE49-F238E27FC236}">
                <a16:creationId xmlns:a16="http://schemas.microsoft.com/office/drawing/2014/main" id="{DE4CF5A1-7083-4BD9-8426-6AC8FC8F5C49}"/>
              </a:ext>
            </a:extLst>
          </p:cNvPr>
          <p:cNvCxnSpPr>
            <a:cxnSpLocks/>
            <a:stCxn id="71" idx="2"/>
          </p:cNvCxnSpPr>
          <p:nvPr/>
        </p:nvCxnSpPr>
        <p:spPr>
          <a:xfrm>
            <a:off x="8117763" y="1783252"/>
            <a:ext cx="1341585" cy="11681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4656D15D-38AF-48FF-AA48-ADF2845568DF}"/>
              </a:ext>
            </a:extLst>
          </p:cNvPr>
          <p:cNvCxnSpPr>
            <a:cxnSpLocks/>
            <a:stCxn id="70" idx="0"/>
          </p:cNvCxnSpPr>
          <p:nvPr/>
        </p:nvCxnSpPr>
        <p:spPr>
          <a:xfrm flipV="1">
            <a:off x="3254476" y="4657158"/>
            <a:ext cx="573735" cy="7425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0" name="TextBox 79">
            <a:extLst>
              <a:ext uri="{FF2B5EF4-FFF2-40B4-BE49-F238E27FC236}">
                <a16:creationId xmlns:a16="http://schemas.microsoft.com/office/drawing/2014/main" id="{EDACECBE-72A8-4558-B1B1-A1C5A7D31846}"/>
              </a:ext>
            </a:extLst>
          </p:cNvPr>
          <p:cNvSpPr txBox="1"/>
          <p:nvPr/>
        </p:nvSpPr>
        <p:spPr>
          <a:xfrm>
            <a:off x="6277563" y="2875809"/>
            <a:ext cx="1670970" cy="830997"/>
          </a:xfrm>
          <a:prstGeom prst="rect">
            <a:avLst/>
          </a:prstGeom>
          <a:noFill/>
        </p:spPr>
        <p:txBody>
          <a:bodyPr wrap="none" rtlCol="0">
            <a:spAutoFit/>
          </a:bodyPr>
          <a:lstStyle/>
          <a:p>
            <a:r>
              <a:rPr lang="en-US" sz="1200" b="1"/>
              <a:t>Geometry:</a:t>
            </a:r>
          </a:p>
          <a:p>
            <a:r>
              <a:rPr lang="en-US" sz="1200"/>
              <a:t>Solid vs. hollow beams?</a:t>
            </a:r>
          </a:p>
          <a:p>
            <a:r>
              <a:rPr lang="en-US" sz="1200"/>
              <a:t>Cross-section?</a:t>
            </a:r>
          </a:p>
          <a:p>
            <a:endParaRPr lang="en-DE" sz="1200"/>
          </a:p>
        </p:txBody>
      </p:sp>
      <p:cxnSp>
        <p:nvCxnSpPr>
          <p:cNvPr id="81" name="Straight Arrow Connector 80">
            <a:extLst>
              <a:ext uri="{FF2B5EF4-FFF2-40B4-BE49-F238E27FC236}">
                <a16:creationId xmlns:a16="http://schemas.microsoft.com/office/drawing/2014/main" id="{BE8D5647-0816-47A2-A18A-D734201EE5FF}"/>
              </a:ext>
            </a:extLst>
          </p:cNvPr>
          <p:cNvCxnSpPr>
            <a:cxnSpLocks/>
            <a:stCxn id="80" idx="0"/>
          </p:cNvCxnSpPr>
          <p:nvPr/>
        </p:nvCxnSpPr>
        <p:spPr>
          <a:xfrm flipH="1" flipV="1">
            <a:off x="6740326" y="2335238"/>
            <a:ext cx="372722" cy="54057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06052676-5386-4AF1-9727-0A76A7743501}"/>
              </a:ext>
            </a:extLst>
          </p:cNvPr>
          <p:cNvSpPr txBox="1"/>
          <p:nvPr/>
        </p:nvSpPr>
        <p:spPr>
          <a:xfrm>
            <a:off x="7821963" y="3504682"/>
            <a:ext cx="1606978" cy="646331"/>
          </a:xfrm>
          <a:prstGeom prst="rect">
            <a:avLst/>
          </a:prstGeom>
          <a:noFill/>
        </p:spPr>
        <p:txBody>
          <a:bodyPr wrap="none" rtlCol="0">
            <a:spAutoFit/>
          </a:bodyPr>
          <a:lstStyle/>
          <a:p>
            <a:r>
              <a:rPr lang="en-US" sz="1200" b="1"/>
              <a:t>Material:</a:t>
            </a:r>
          </a:p>
          <a:p>
            <a:r>
              <a:rPr lang="en-US" sz="1200"/>
              <a:t>Stiffness and strength?</a:t>
            </a:r>
          </a:p>
          <a:p>
            <a:r>
              <a:rPr lang="en-US" sz="1200"/>
              <a:t>Density?</a:t>
            </a:r>
          </a:p>
        </p:txBody>
      </p:sp>
      <p:cxnSp>
        <p:nvCxnSpPr>
          <p:cNvPr id="85" name="Straight Arrow Connector 84">
            <a:extLst>
              <a:ext uri="{FF2B5EF4-FFF2-40B4-BE49-F238E27FC236}">
                <a16:creationId xmlns:a16="http://schemas.microsoft.com/office/drawing/2014/main" id="{2BC46C56-4D2D-452C-89C4-B1C81DF169B4}"/>
              </a:ext>
            </a:extLst>
          </p:cNvPr>
          <p:cNvCxnSpPr>
            <a:cxnSpLocks/>
          </p:cNvCxnSpPr>
          <p:nvPr/>
        </p:nvCxnSpPr>
        <p:spPr>
          <a:xfrm>
            <a:off x="8618737" y="4190339"/>
            <a:ext cx="210043" cy="5313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437B4A62-A785-442B-AF23-25115966D2E6}"/>
              </a:ext>
            </a:extLst>
          </p:cNvPr>
          <p:cNvSpPr txBox="1"/>
          <p:nvPr/>
        </p:nvSpPr>
        <p:spPr>
          <a:xfrm>
            <a:off x="8339790" y="5637561"/>
            <a:ext cx="1120820" cy="646331"/>
          </a:xfrm>
          <a:prstGeom prst="rect">
            <a:avLst/>
          </a:prstGeom>
          <a:noFill/>
        </p:spPr>
        <p:txBody>
          <a:bodyPr wrap="none" rtlCol="0">
            <a:spAutoFit/>
          </a:bodyPr>
          <a:lstStyle/>
          <a:p>
            <a:r>
              <a:rPr lang="en-US" sz="1200" b="1"/>
              <a:t>Analysis:</a:t>
            </a:r>
          </a:p>
          <a:p>
            <a:r>
              <a:rPr lang="en-US" sz="1200"/>
              <a:t>Safety factor?</a:t>
            </a:r>
          </a:p>
          <a:p>
            <a:r>
              <a:rPr lang="en-US" sz="1200"/>
              <a:t>Model quality?</a:t>
            </a:r>
          </a:p>
        </p:txBody>
      </p:sp>
      <p:cxnSp>
        <p:nvCxnSpPr>
          <p:cNvPr id="92" name="Straight Arrow Connector 91">
            <a:extLst>
              <a:ext uri="{FF2B5EF4-FFF2-40B4-BE49-F238E27FC236}">
                <a16:creationId xmlns:a16="http://schemas.microsoft.com/office/drawing/2014/main" id="{CC2F4763-EA01-4F4A-AD01-700CE15A8079}"/>
              </a:ext>
            </a:extLst>
          </p:cNvPr>
          <p:cNvCxnSpPr>
            <a:cxnSpLocks/>
          </p:cNvCxnSpPr>
          <p:nvPr/>
        </p:nvCxnSpPr>
        <p:spPr>
          <a:xfrm flipV="1">
            <a:off x="9530206" y="5580657"/>
            <a:ext cx="630619" cy="33184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99" name="Group 98">
            <a:extLst>
              <a:ext uri="{FF2B5EF4-FFF2-40B4-BE49-F238E27FC236}">
                <a16:creationId xmlns:a16="http://schemas.microsoft.com/office/drawing/2014/main" id="{EEA1EB75-950E-4AF7-AE5E-450843C9EF40}"/>
              </a:ext>
            </a:extLst>
          </p:cNvPr>
          <p:cNvGrpSpPr/>
          <p:nvPr/>
        </p:nvGrpSpPr>
        <p:grpSpPr>
          <a:xfrm>
            <a:off x="2065393" y="5873721"/>
            <a:ext cx="4935814" cy="471088"/>
            <a:chOff x="925938" y="5836277"/>
            <a:chExt cx="4935814" cy="471088"/>
          </a:xfrm>
        </p:grpSpPr>
        <p:grpSp>
          <p:nvGrpSpPr>
            <p:cNvPr id="95" name="Group 94">
              <a:extLst>
                <a:ext uri="{FF2B5EF4-FFF2-40B4-BE49-F238E27FC236}">
                  <a16:creationId xmlns:a16="http://schemas.microsoft.com/office/drawing/2014/main" id="{099CCFE1-8E9A-4A58-88E7-0D2541A5A91A}"/>
                </a:ext>
              </a:extLst>
            </p:cNvPr>
            <p:cNvGrpSpPr/>
            <p:nvPr/>
          </p:nvGrpSpPr>
          <p:grpSpPr>
            <a:xfrm>
              <a:off x="925938" y="5836277"/>
              <a:ext cx="4935814" cy="471088"/>
              <a:chOff x="7032288" y="5844739"/>
              <a:chExt cx="4935814" cy="471088"/>
            </a:xfrm>
          </p:grpSpPr>
          <p:sp>
            <p:nvSpPr>
              <p:cNvPr id="96" name="TextBox 95">
                <a:extLst>
                  <a:ext uri="{FF2B5EF4-FFF2-40B4-BE49-F238E27FC236}">
                    <a16:creationId xmlns:a16="http://schemas.microsoft.com/office/drawing/2014/main" id="{3E40DC62-9BF7-4B5D-A2A5-15E79D19110C}"/>
                  </a:ext>
                </a:extLst>
              </p:cNvPr>
              <p:cNvSpPr txBox="1"/>
              <p:nvPr/>
            </p:nvSpPr>
            <p:spPr>
              <a:xfrm>
                <a:off x="7470649" y="5844739"/>
                <a:ext cx="4497453" cy="261610"/>
              </a:xfrm>
              <a:prstGeom prst="rect">
                <a:avLst/>
              </a:prstGeom>
              <a:noFill/>
            </p:spPr>
            <p:txBody>
              <a:bodyPr wrap="square">
                <a:spAutoFit/>
              </a:bodyPr>
              <a:lstStyle/>
              <a:p>
                <a:r>
                  <a:rPr lang="en-US" sz="1100">
                    <a:solidFill>
                      <a:schemeClr val="accent3"/>
                    </a:solidFill>
                    <a:hlinkClick r:id="rId7">
                      <a:extLst>
                        <a:ext uri="{A12FA001-AC4F-418D-AE19-62706E023703}">
                          <ahyp:hlinkClr xmlns:ahyp="http://schemas.microsoft.com/office/drawing/2018/hyperlinkcolor" val="tx"/>
                        </a:ext>
                      </a:extLst>
                    </a:hlinkClick>
                  </a:rPr>
                  <a:t>Modeling the bolt and preload</a:t>
                </a:r>
                <a:endParaRPr lang="en-DE" sz="1100">
                  <a:solidFill>
                    <a:schemeClr val="accent3"/>
                  </a:solidFill>
                </a:endParaRPr>
              </a:p>
            </p:txBody>
          </p:sp>
          <p:pic>
            <p:nvPicPr>
              <p:cNvPr id="97" name="Graphic 96" descr="Internet outline">
                <a:extLst>
                  <a:ext uri="{FF2B5EF4-FFF2-40B4-BE49-F238E27FC236}">
                    <a16:creationId xmlns:a16="http://schemas.microsoft.com/office/drawing/2014/main" id="{85AB05AA-B566-4A23-91C7-1DECFA54342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032288" y="5854162"/>
                <a:ext cx="465487" cy="461665"/>
              </a:xfrm>
              <a:prstGeom prst="rect">
                <a:avLst/>
              </a:prstGeom>
            </p:spPr>
          </p:pic>
        </p:grpSp>
        <p:sp>
          <p:nvSpPr>
            <p:cNvPr id="98" name="TextBox 97">
              <a:extLst>
                <a:ext uri="{FF2B5EF4-FFF2-40B4-BE49-F238E27FC236}">
                  <a16:creationId xmlns:a16="http://schemas.microsoft.com/office/drawing/2014/main" id="{2A8A4198-9A37-454C-B709-58D0FADD1240}"/>
                </a:ext>
              </a:extLst>
            </p:cNvPr>
            <p:cNvSpPr txBox="1"/>
            <p:nvPr/>
          </p:nvSpPr>
          <p:spPr>
            <a:xfrm>
              <a:off x="1361994" y="6025817"/>
              <a:ext cx="4497453" cy="261610"/>
            </a:xfrm>
            <a:prstGeom prst="rect">
              <a:avLst/>
            </a:prstGeom>
            <a:noFill/>
          </p:spPr>
          <p:txBody>
            <a:bodyPr wrap="square">
              <a:spAutoFit/>
            </a:bodyPr>
            <a:lstStyle/>
            <a:p>
              <a:r>
                <a:rPr lang="en-US" sz="1100" dirty="0">
                  <a:solidFill>
                    <a:schemeClr val="accent3"/>
                  </a:solidFill>
                  <a:hlinkClick r:id="rId10">
                    <a:extLst>
                      <a:ext uri="{A12FA001-AC4F-418D-AE19-62706E023703}">
                        <ahyp:hlinkClr xmlns:ahyp="http://schemas.microsoft.com/office/drawing/2018/hyperlinkcolor" val="tx"/>
                      </a:ext>
                    </a:extLst>
                  </a:hlinkClick>
                </a:rPr>
                <a:t>Connecting Bolts with the Rest of an Assembly</a:t>
              </a:r>
              <a:endParaRPr lang="en-DE" sz="1100" dirty="0">
                <a:solidFill>
                  <a:schemeClr val="accent3"/>
                </a:solidFill>
              </a:endParaRPr>
            </a:p>
          </p:txBody>
        </p:sp>
      </p:grpSp>
      <p:grpSp>
        <p:nvGrpSpPr>
          <p:cNvPr id="56" name="Group 55">
            <a:extLst>
              <a:ext uri="{FF2B5EF4-FFF2-40B4-BE49-F238E27FC236}">
                <a16:creationId xmlns:a16="http://schemas.microsoft.com/office/drawing/2014/main" id="{0FA6D39F-AE77-40B3-9359-5B48A4D10842}"/>
              </a:ext>
            </a:extLst>
          </p:cNvPr>
          <p:cNvGrpSpPr/>
          <p:nvPr/>
        </p:nvGrpSpPr>
        <p:grpSpPr>
          <a:xfrm>
            <a:off x="10799399" y="49499"/>
            <a:ext cx="1566000" cy="1044000"/>
            <a:chOff x="4868352" y="3713461"/>
            <a:chExt cx="1566000" cy="1044000"/>
          </a:xfrm>
        </p:grpSpPr>
        <p:graphicFrame>
          <p:nvGraphicFramePr>
            <p:cNvPr id="58" name="Diagram 57">
              <a:extLst>
                <a:ext uri="{FF2B5EF4-FFF2-40B4-BE49-F238E27FC236}">
                  <a16:creationId xmlns:a16="http://schemas.microsoft.com/office/drawing/2014/main" id="{713C952A-C55C-4350-8969-1C8E28852928}"/>
                </a:ext>
              </a:extLst>
            </p:cNvPr>
            <p:cNvGraphicFramePr>
              <a:graphicFrameLocks noChangeAspect="1"/>
            </p:cNvGraphicFramePr>
            <p:nvPr>
              <p:extLst>
                <p:ext uri="{D42A27DB-BD31-4B8C-83A1-F6EECF244321}">
                  <p14:modId xmlns:p14="http://schemas.microsoft.com/office/powerpoint/2010/main" val="2848912052"/>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59" name="TextBox 58">
              <a:extLst>
                <a:ext uri="{FF2B5EF4-FFF2-40B4-BE49-F238E27FC236}">
                  <a16:creationId xmlns:a16="http://schemas.microsoft.com/office/drawing/2014/main" id="{5D03261D-84F9-4B10-983E-5F4CD9C9DCEE}"/>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60" name="TextBox 59">
              <a:extLst>
                <a:ext uri="{FF2B5EF4-FFF2-40B4-BE49-F238E27FC236}">
                  <a16:creationId xmlns:a16="http://schemas.microsoft.com/office/drawing/2014/main" id="{12E9E4DE-410B-4BB7-AB98-4CE44FA157F0}"/>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61" name="TextBox 60">
              <a:extLst>
                <a:ext uri="{FF2B5EF4-FFF2-40B4-BE49-F238E27FC236}">
                  <a16:creationId xmlns:a16="http://schemas.microsoft.com/office/drawing/2014/main" id="{A8B6A88C-858D-4AB5-A6BE-3AB08DCA2341}"/>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63" name="TextBox 62">
              <a:extLst>
                <a:ext uri="{FF2B5EF4-FFF2-40B4-BE49-F238E27FC236}">
                  <a16:creationId xmlns:a16="http://schemas.microsoft.com/office/drawing/2014/main" id="{FD975704-9950-40AF-BD34-5D2FBFEC7AAD}"/>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72" name="TextBox 71">
              <a:extLst>
                <a:ext uri="{FF2B5EF4-FFF2-40B4-BE49-F238E27FC236}">
                  <a16:creationId xmlns:a16="http://schemas.microsoft.com/office/drawing/2014/main" id="{74FD6F36-6A07-4EC1-9B31-DF0C2667146C}"/>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Tree>
    <p:extLst>
      <p:ext uri="{BB962C8B-B14F-4D97-AF65-F5344CB8AC3E}">
        <p14:creationId xmlns:p14="http://schemas.microsoft.com/office/powerpoint/2010/main" val="3624851492"/>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89"/>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7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animBg="1"/>
      <p:bldP spid="39" grpId="0" animBg="1"/>
      <p:bldP spid="70" grpId="0"/>
      <p:bldP spid="71" grpId="0"/>
      <p:bldP spid="80" grpId="0"/>
      <p:bldP spid="84" grpId="0"/>
      <p:bldP spid="8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3ECB312-7DA3-4DDF-B5D8-7C7FFEE0310C}"/>
              </a:ext>
            </a:extLst>
          </p:cNvPr>
          <p:cNvSpPr>
            <a:spLocks noGrp="1"/>
          </p:cNvSpPr>
          <p:nvPr>
            <p:ph type="sldNum" sz="quarter" idx="11"/>
          </p:nvPr>
        </p:nvSpPr>
        <p:spPr/>
        <p:txBody>
          <a:bodyPr/>
          <a:lstStyle/>
          <a:p>
            <a:fld id="{F0D23093-2AB0-F74C-B865-1A12A15B650E}" type="slidenum">
              <a:rPr lang="en-US" smtClean="0"/>
              <a:pPr/>
              <a:t>26</a:t>
            </a:fld>
            <a:endParaRPr lang="en-US"/>
          </a:p>
        </p:txBody>
      </p:sp>
      <p:sp>
        <p:nvSpPr>
          <p:cNvPr id="3" name="Title 2">
            <a:extLst>
              <a:ext uri="{FF2B5EF4-FFF2-40B4-BE49-F238E27FC236}">
                <a16:creationId xmlns:a16="http://schemas.microsoft.com/office/drawing/2014/main" id="{C951DBA4-92A2-47B6-8D80-D1A75D1CE47D}"/>
              </a:ext>
            </a:extLst>
          </p:cNvPr>
          <p:cNvSpPr>
            <a:spLocks noGrp="1"/>
          </p:cNvSpPr>
          <p:nvPr>
            <p:ph type="title"/>
          </p:nvPr>
        </p:nvSpPr>
        <p:spPr>
          <a:xfrm>
            <a:off x="534284" y="185861"/>
            <a:ext cx="10972799" cy="845837"/>
          </a:xfrm>
        </p:spPr>
        <p:txBody>
          <a:bodyPr/>
          <a:lstStyle/>
          <a:p>
            <a:r>
              <a:rPr lang="en-GB" sz="3200">
                <a:latin typeface="+mn-lt"/>
              </a:rPr>
              <a:t>Summary</a:t>
            </a:r>
            <a:endParaRPr lang="en-GB"/>
          </a:p>
        </p:txBody>
      </p:sp>
      <p:grpSp>
        <p:nvGrpSpPr>
          <p:cNvPr id="35" name="Group 34">
            <a:extLst>
              <a:ext uri="{FF2B5EF4-FFF2-40B4-BE49-F238E27FC236}">
                <a16:creationId xmlns:a16="http://schemas.microsoft.com/office/drawing/2014/main" id="{5124E77C-6C47-4452-A7B0-D03416DFE2CF}"/>
              </a:ext>
            </a:extLst>
          </p:cNvPr>
          <p:cNvGrpSpPr/>
          <p:nvPr/>
        </p:nvGrpSpPr>
        <p:grpSpPr>
          <a:xfrm>
            <a:off x="3294403" y="1975784"/>
            <a:ext cx="4555239" cy="3269330"/>
            <a:chOff x="2370000" y="994418"/>
            <a:chExt cx="7452000" cy="4968000"/>
          </a:xfrm>
        </p:grpSpPr>
        <p:graphicFrame>
          <p:nvGraphicFramePr>
            <p:cNvPr id="11" name="Diagram 10">
              <a:extLst>
                <a:ext uri="{FF2B5EF4-FFF2-40B4-BE49-F238E27FC236}">
                  <a16:creationId xmlns:a16="http://schemas.microsoft.com/office/drawing/2014/main" id="{938F79BA-DDCB-47CD-8E83-F18AD6C86A6A}"/>
                </a:ext>
              </a:extLst>
            </p:cNvPr>
            <p:cNvGraphicFramePr>
              <a:graphicFrameLocks noChangeAspect="1"/>
            </p:cNvGraphicFramePr>
            <p:nvPr/>
          </p:nvGraphicFramePr>
          <p:xfrm>
            <a:off x="2370000" y="994418"/>
            <a:ext cx="7452000" cy="496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4" name="Group 33">
              <a:extLst>
                <a:ext uri="{FF2B5EF4-FFF2-40B4-BE49-F238E27FC236}">
                  <a16:creationId xmlns:a16="http://schemas.microsoft.com/office/drawing/2014/main" id="{3FB1CB0C-5168-4356-8DDB-10DA0CA0ED50}"/>
                </a:ext>
              </a:extLst>
            </p:cNvPr>
            <p:cNvGrpSpPr/>
            <p:nvPr/>
          </p:nvGrpSpPr>
          <p:grpSpPr>
            <a:xfrm>
              <a:off x="4205647" y="1917228"/>
              <a:ext cx="3773542" cy="3375898"/>
              <a:chOff x="4205647" y="1917228"/>
              <a:chExt cx="3773542" cy="3375898"/>
            </a:xfrm>
          </p:grpSpPr>
          <p:sp>
            <p:nvSpPr>
              <p:cNvPr id="14" name="Rectangle 13">
                <a:extLst>
                  <a:ext uri="{FF2B5EF4-FFF2-40B4-BE49-F238E27FC236}">
                    <a16:creationId xmlns:a16="http://schemas.microsoft.com/office/drawing/2014/main" id="{5ABD0D7F-C844-422E-BD54-2EE5C52817B3}"/>
                  </a:ext>
                </a:extLst>
              </p:cNvPr>
              <p:cNvSpPr/>
              <p:nvPr/>
            </p:nvSpPr>
            <p:spPr>
              <a:xfrm rot="2269470">
                <a:off x="5650330" y="1917228"/>
                <a:ext cx="2328859" cy="1103751"/>
              </a:xfrm>
              <a:prstGeom prst="rect">
                <a:avLst/>
              </a:prstGeom>
              <a:noFill/>
            </p:spPr>
            <p:txBody>
              <a:bodyPr wrap="none" lIns="91440" tIns="45720" rIns="91440" bIns="45720">
                <a:prstTxWarp prst="textArchUp">
                  <a:avLst>
                    <a:gd name="adj" fmla="val 12047706"/>
                  </a:avLst>
                </a:prstTxWarp>
                <a:spAutoFit/>
              </a:bodyPr>
              <a:lstStyle/>
              <a:p>
                <a:pPr algn="ctr"/>
                <a:r>
                  <a:rPr lang="en-US" sz="1600" dirty="0">
                    <a:ln w="0"/>
                    <a:effectLst>
                      <a:outerShdw blurRad="38100" dist="19050" dir="2700000" algn="tl" rotWithShape="0">
                        <a:schemeClr val="dk1">
                          <a:alpha val="40000"/>
                        </a:schemeClr>
                      </a:outerShdw>
                    </a:effectLst>
                  </a:rPr>
                  <a:t>Pre-Processing</a:t>
                </a:r>
                <a:endParaRPr lang="en-US" sz="1600" b="0" cap="none" spc="0" dirty="0">
                  <a:ln w="0"/>
                  <a:solidFill>
                    <a:schemeClr val="tx1"/>
                  </a:solidFill>
                  <a:effectLst>
                    <a:outerShdw blurRad="38100" dist="19050" dir="2700000" algn="tl" rotWithShape="0">
                      <a:schemeClr val="dk1">
                        <a:alpha val="40000"/>
                      </a:schemeClr>
                    </a:outerShdw>
                  </a:effectLst>
                </a:endParaRPr>
              </a:p>
            </p:txBody>
          </p:sp>
          <p:sp>
            <p:nvSpPr>
              <p:cNvPr id="15" name="Rectangle 14">
                <a:extLst>
                  <a:ext uri="{FF2B5EF4-FFF2-40B4-BE49-F238E27FC236}">
                    <a16:creationId xmlns:a16="http://schemas.microsoft.com/office/drawing/2014/main" id="{3992E210-4459-41AF-BADC-6F04969F5177}"/>
                  </a:ext>
                </a:extLst>
              </p:cNvPr>
              <p:cNvSpPr/>
              <p:nvPr/>
            </p:nvSpPr>
            <p:spPr>
              <a:xfrm rot="19289997">
                <a:off x="4802158" y="2501890"/>
                <a:ext cx="1683475" cy="923330"/>
              </a:xfrm>
              <a:prstGeom prst="rect">
                <a:avLst/>
              </a:prstGeom>
              <a:noFill/>
            </p:spPr>
            <p:txBody>
              <a:bodyPr wrap="none" lIns="91440" tIns="45720" rIns="91440" bIns="45720">
                <a:prstTxWarp prst="textArchUp">
                  <a:avLst/>
                </a:prstTxWarp>
                <a:spAutoFit/>
              </a:bodyPr>
              <a:lstStyle/>
              <a:p>
                <a:pPr algn="ctr"/>
                <a:r>
                  <a:rPr lang="en-US" sz="1600" dirty="0">
                    <a:ln w="0"/>
                    <a:effectLst>
                      <a:outerShdw blurRad="38100" dist="19050" dir="2700000" algn="tl" rotWithShape="0">
                        <a:schemeClr val="dk1">
                          <a:alpha val="40000"/>
                        </a:schemeClr>
                      </a:outerShdw>
                    </a:effectLst>
                  </a:rPr>
                  <a:t>Geometry</a:t>
                </a:r>
              </a:p>
              <a:p>
                <a:pPr algn="ctr"/>
                <a:r>
                  <a:rPr lang="en-US" sz="1600" b="0" cap="none" spc="0" dirty="0">
                    <a:ln w="0"/>
                    <a:solidFill>
                      <a:schemeClr val="tx1"/>
                    </a:solidFill>
                    <a:effectLst>
                      <a:outerShdw blurRad="38100" dist="19050" dir="2700000" algn="tl" rotWithShape="0">
                        <a:schemeClr val="dk1">
                          <a:alpha val="40000"/>
                        </a:schemeClr>
                      </a:outerShdw>
                    </a:effectLst>
                  </a:rPr>
                  <a:t>&amp;</a:t>
                </a:r>
              </a:p>
              <a:p>
                <a:pPr algn="ctr"/>
                <a:r>
                  <a:rPr lang="en-US" sz="1600" dirty="0">
                    <a:ln w="0"/>
                    <a:effectLst>
                      <a:outerShdw blurRad="38100" dist="19050" dir="2700000" algn="tl" rotWithShape="0">
                        <a:schemeClr val="dk1">
                          <a:alpha val="40000"/>
                        </a:schemeClr>
                      </a:outerShdw>
                    </a:effectLst>
                  </a:rPr>
                  <a:t>Material</a:t>
                </a:r>
                <a:endParaRPr lang="en-US" sz="1600" b="0" cap="none" spc="0" dirty="0">
                  <a:ln w="0"/>
                  <a:solidFill>
                    <a:schemeClr val="tx1"/>
                  </a:solidFill>
                  <a:effectLst>
                    <a:outerShdw blurRad="38100" dist="19050" dir="2700000" algn="tl" rotWithShape="0">
                      <a:schemeClr val="dk1">
                        <a:alpha val="40000"/>
                      </a:schemeClr>
                    </a:outerShdw>
                  </a:effectLst>
                </a:endParaRPr>
              </a:p>
            </p:txBody>
          </p:sp>
          <p:sp>
            <p:nvSpPr>
              <p:cNvPr id="16" name="Rectangle 15">
                <a:extLst>
                  <a:ext uri="{FF2B5EF4-FFF2-40B4-BE49-F238E27FC236}">
                    <a16:creationId xmlns:a16="http://schemas.microsoft.com/office/drawing/2014/main" id="{ED32DB6C-6B42-41E5-88B2-260369959F54}"/>
                  </a:ext>
                </a:extLst>
              </p:cNvPr>
              <p:cNvSpPr/>
              <p:nvPr/>
            </p:nvSpPr>
            <p:spPr>
              <a:xfrm>
                <a:off x="4876022" y="4123323"/>
                <a:ext cx="2533985" cy="1169803"/>
              </a:xfrm>
              <a:prstGeom prst="rect">
                <a:avLst/>
              </a:prstGeom>
              <a:noFill/>
            </p:spPr>
            <p:txBody>
              <a:bodyPr wrap="none" lIns="91440" tIns="45720" rIns="91440" bIns="45720">
                <a:prstTxWarp prst="textArchDown">
                  <a:avLst/>
                </a:prstTxWarp>
                <a:spAutoFit/>
              </a:bodyPr>
              <a:lstStyle/>
              <a:p>
                <a:pPr algn="ctr"/>
                <a:r>
                  <a:rPr lang="en-US" sz="1600" dirty="0">
                    <a:ln w="0"/>
                    <a:effectLst>
                      <a:outerShdw blurRad="38100" dist="19050" dir="2700000" algn="tl" rotWithShape="0">
                        <a:schemeClr val="dk1">
                          <a:alpha val="40000"/>
                        </a:schemeClr>
                      </a:outerShdw>
                    </a:effectLst>
                  </a:rPr>
                  <a:t>Post-Processing</a:t>
                </a:r>
                <a:endParaRPr lang="en-US" sz="1600" b="0" cap="none" spc="0" dirty="0">
                  <a:ln w="0"/>
                  <a:solidFill>
                    <a:schemeClr val="tx1"/>
                  </a:solidFill>
                  <a:effectLst>
                    <a:outerShdw blurRad="38100" dist="19050" dir="2700000" algn="tl" rotWithShape="0">
                      <a:schemeClr val="dk1">
                        <a:alpha val="40000"/>
                      </a:schemeClr>
                    </a:outerShdw>
                  </a:effectLst>
                </a:endParaRPr>
              </a:p>
            </p:txBody>
          </p:sp>
          <p:sp>
            <p:nvSpPr>
              <p:cNvPr id="17" name="Rectangle 16">
                <a:extLst>
                  <a:ext uri="{FF2B5EF4-FFF2-40B4-BE49-F238E27FC236}">
                    <a16:creationId xmlns:a16="http://schemas.microsoft.com/office/drawing/2014/main" id="{721857CA-A12D-4D75-9DB1-F75A58382E23}"/>
                  </a:ext>
                </a:extLst>
              </p:cNvPr>
              <p:cNvSpPr/>
              <p:nvPr/>
            </p:nvSpPr>
            <p:spPr>
              <a:xfrm rot="17328226">
                <a:off x="6023807" y="3253023"/>
                <a:ext cx="1683475" cy="923330"/>
              </a:xfrm>
              <a:prstGeom prst="rect">
                <a:avLst/>
              </a:prstGeom>
              <a:noFill/>
            </p:spPr>
            <p:txBody>
              <a:bodyPr wrap="none" lIns="91440" tIns="45720" rIns="91440" bIns="45720">
                <a:prstTxWarp prst="textArchDown">
                  <a:avLst/>
                </a:prstTxWarp>
                <a:spAutoFit/>
              </a:bodyPr>
              <a:lstStyle/>
              <a:p>
                <a:pPr algn="ctr"/>
                <a:r>
                  <a:rPr lang="en-US" sz="1600" dirty="0">
                    <a:ln w="0"/>
                    <a:effectLst>
                      <a:outerShdw blurRad="38100" dist="19050" dir="2700000" algn="tl" rotWithShape="0">
                        <a:schemeClr val="dk1">
                          <a:alpha val="40000"/>
                        </a:schemeClr>
                      </a:outerShdw>
                    </a:effectLst>
                  </a:rPr>
                  <a:t>Method</a:t>
                </a:r>
              </a:p>
              <a:p>
                <a:pPr algn="ctr"/>
                <a:r>
                  <a:rPr lang="en-US" sz="1600" b="0" cap="none" spc="0" dirty="0">
                    <a:ln w="0"/>
                    <a:solidFill>
                      <a:schemeClr val="tx1"/>
                    </a:solidFill>
                    <a:effectLst>
                      <a:outerShdw blurRad="38100" dist="19050" dir="2700000" algn="tl" rotWithShape="0">
                        <a:schemeClr val="dk1">
                          <a:alpha val="40000"/>
                        </a:schemeClr>
                      </a:outerShdw>
                    </a:effectLst>
                  </a:rPr>
                  <a:t>of</a:t>
                </a:r>
              </a:p>
              <a:p>
                <a:pPr algn="ctr"/>
                <a:r>
                  <a:rPr lang="en-US" sz="1600" dirty="0">
                    <a:ln w="0"/>
                    <a:effectLst>
                      <a:outerShdw blurRad="38100" dist="19050" dir="2700000" algn="tl" rotWithShape="0">
                        <a:schemeClr val="dk1">
                          <a:alpha val="40000"/>
                        </a:schemeClr>
                      </a:outerShdw>
                    </a:effectLst>
                  </a:rPr>
                  <a:t>Solution</a:t>
                </a:r>
                <a:endParaRPr lang="en-US" sz="1600" b="0" cap="none" spc="0" dirty="0">
                  <a:ln w="0"/>
                  <a:solidFill>
                    <a:schemeClr val="tx1"/>
                  </a:solidFill>
                  <a:effectLst>
                    <a:outerShdw blurRad="38100" dist="19050" dir="2700000" algn="tl" rotWithShape="0">
                      <a:schemeClr val="dk1">
                        <a:alpha val="40000"/>
                      </a:schemeClr>
                    </a:outerShdw>
                  </a:effectLst>
                </a:endParaRPr>
              </a:p>
            </p:txBody>
          </p:sp>
          <p:sp>
            <p:nvSpPr>
              <p:cNvPr id="18" name="Rectangle 17">
                <a:extLst>
                  <a:ext uri="{FF2B5EF4-FFF2-40B4-BE49-F238E27FC236}">
                    <a16:creationId xmlns:a16="http://schemas.microsoft.com/office/drawing/2014/main" id="{D1BD82B5-7580-4BFC-9FA6-BD6794746826}"/>
                  </a:ext>
                </a:extLst>
              </p:cNvPr>
              <p:cNvSpPr/>
              <p:nvPr/>
            </p:nvSpPr>
            <p:spPr>
              <a:xfrm rot="4177510">
                <a:off x="3825574" y="3467012"/>
                <a:ext cx="1683475" cy="923330"/>
              </a:xfrm>
              <a:prstGeom prst="rect">
                <a:avLst/>
              </a:prstGeom>
              <a:noFill/>
            </p:spPr>
            <p:txBody>
              <a:bodyPr wrap="none" lIns="91440" tIns="45720" rIns="91440" bIns="45720">
                <a:prstTxWarp prst="textArchDown">
                  <a:avLst/>
                </a:prstTxWarp>
                <a:spAutoFit/>
              </a:bodyPr>
              <a:lstStyle/>
              <a:p>
                <a:pPr algn="ctr"/>
                <a:r>
                  <a:rPr lang="en-US" sz="1600">
                    <a:ln w="0"/>
                    <a:effectLst>
                      <a:outerShdw blurRad="38100" dist="19050" dir="2700000" algn="tl" rotWithShape="0">
                        <a:schemeClr val="dk1">
                          <a:alpha val="40000"/>
                        </a:schemeClr>
                      </a:outerShdw>
                    </a:effectLst>
                  </a:rPr>
                  <a:t>Validation</a:t>
                </a:r>
                <a:endParaRPr lang="en-US" sz="1600" b="0" cap="none" spc="0">
                  <a:ln w="0"/>
                  <a:solidFill>
                    <a:schemeClr val="tx1"/>
                  </a:solidFill>
                  <a:effectLst>
                    <a:outerShdw blurRad="38100" dist="19050" dir="2700000" algn="tl" rotWithShape="0">
                      <a:schemeClr val="dk1">
                        <a:alpha val="40000"/>
                      </a:schemeClr>
                    </a:outerShdw>
                  </a:effectLst>
                </a:endParaRPr>
              </a:p>
            </p:txBody>
          </p:sp>
          <p:sp>
            <p:nvSpPr>
              <p:cNvPr id="5" name="Oval 4">
                <a:extLst>
                  <a:ext uri="{FF2B5EF4-FFF2-40B4-BE49-F238E27FC236}">
                    <a16:creationId xmlns:a16="http://schemas.microsoft.com/office/drawing/2014/main" id="{E99C7134-B78C-4060-A87C-C8715DDF1B52}"/>
                  </a:ext>
                </a:extLst>
              </p:cNvPr>
              <p:cNvSpPr>
                <a:spLocks noChangeAspect="1"/>
              </p:cNvSpPr>
              <p:nvPr/>
            </p:nvSpPr>
            <p:spPr>
              <a:xfrm>
                <a:off x="5007095" y="2523264"/>
                <a:ext cx="2120150" cy="1888877"/>
              </a:xfrm>
              <a:prstGeom prst="ellipse">
                <a:avLst/>
              </a:prstGeom>
              <a:blipFill>
                <a:blip r:embed="rId8"/>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200"/>
              </a:p>
            </p:txBody>
          </p:sp>
        </p:grpSp>
      </p:grpSp>
      <p:grpSp>
        <p:nvGrpSpPr>
          <p:cNvPr id="4" name="Group 3">
            <a:extLst>
              <a:ext uri="{FF2B5EF4-FFF2-40B4-BE49-F238E27FC236}">
                <a16:creationId xmlns:a16="http://schemas.microsoft.com/office/drawing/2014/main" id="{2233A2BA-7393-4CFA-A40D-4ABB1D87C0DC}"/>
              </a:ext>
            </a:extLst>
          </p:cNvPr>
          <p:cNvGrpSpPr/>
          <p:nvPr/>
        </p:nvGrpSpPr>
        <p:grpSpPr>
          <a:xfrm>
            <a:off x="1945539" y="1565770"/>
            <a:ext cx="1902545" cy="1135325"/>
            <a:chOff x="1956409" y="1234671"/>
            <a:chExt cx="1902545" cy="1135325"/>
          </a:xfrm>
        </p:grpSpPr>
        <p:grpSp>
          <p:nvGrpSpPr>
            <p:cNvPr id="71" name="Group 70">
              <a:extLst>
                <a:ext uri="{FF2B5EF4-FFF2-40B4-BE49-F238E27FC236}">
                  <a16:creationId xmlns:a16="http://schemas.microsoft.com/office/drawing/2014/main" id="{7E1AF488-B323-4B84-A8A8-C1714D3B8944}"/>
                </a:ext>
              </a:extLst>
            </p:cNvPr>
            <p:cNvGrpSpPr/>
            <p:nvPr/>
          </p:nvGrpSpPr>
          <p:grpSpPr>
            <a:xfrm>
              <a:off x="1956409" y="1234671"/>
              <a:ext cx="722020" cy="912066"/>
              <a:chOff x="3821731" y="2451623"/>
              <a:chExt cx="1011133" cy="1149730"/>
            </a:xfrm>
          </p:grpSpPr>
          <p:grpSp>
            <p:nvGrpSpPr>
              <p:cNvPr id="75" name="Group 74">
                <a:extLst>
                  <a:ext uri="{FF2B5EF4-FFF2-40B4-BE49-F238E27FC236}">
                    <a16:creationId xmlns:a16="http://schemas.microsoft.com/office/drawing/2014/main" id="{16531F6D-102D-428B-8793-D7877FBE270F}"/>
                  </a:ext>
                </a:extLst>
              </p:cNvPr>
              <p:cNvGrpSpPr/>
              <p:nvPr/>
            </p:nvGrpSpPr>
            <p:grpSpPr>
              <a:xfrm>
                <a:off x="3959750" y="2751723"/>
                <a:ext cx="492980" cy="631700"/>
                <a:chOff x="3959750" y="2751723"/>
                <a:chExt cx="492980" cy="631700"/>
              </a:xfrm>
            </p:grpSpPr>
            <p:cxnSp>
              <p:nvCxnSpPr>
                <p:cNvPr id="79" name="Straight Arrow Connector 78">
                  <a:extLst>
                    <a:ext uri="{FF2B5EF4-FFF2-40B4-BE49-F238E27FC236}">
                      <a16:creationId xmlns:a16="http://schemas.microsoft.com/office/drawing/2014/main" id="{48F7CBBC-7119-458E-9CB6-41D42FBE816E}"/>
                    </a:ext>
                  </a:extLst>
                </p:cNvPr>
                <p:cNvCxnSpPr/>
                <p:nvPr/>
              </p:nvCxnSpPr>
              <p:spPr>
                <a:xfrm flipV="1">
                  <a:off x="3959750" y="3108960"/>
                  <a:ext cx="492980" cy="79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BB56EE84-884B-412C-9CB7-B9EF7D5040F3}"/>
                    </a:ext>
                  </a:extLst>
                </p:cNvPr>
                <p:cNvCxnSpPr>
                  <a:cxnSpLocks/>
                </p:cNvCxnSpPr>
                <p:nvPr/>
              </p:nvCxnSpPr>
              <p:spPr>
                <a:xfrm flipV="1">
                  <a:off x="3961076" y="2751723"/>
                  <a:ext cx="0" cy="4367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8EFCFDC5-D768-47E6-96BE-F944DBFC3631}"/>
                    </a:ext>
                  </a:extLst>
                </p:cNvPr>
                <p:cNvCxnSpPr>
                  <a:cxnSpLocks/>
                </p:cNvCxnSpPr>
                <p:nvPr/>
              </p:nvCxnSpPr>
              <p:spPr>
                <a:xfrm>
                  <a:off x="3959750" y="3188473"/>
                  <a:ext cx="333954" cy="1949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76" name="TextBox 75">
                <a:extLst>
                  <a:ext uri="{FF2B5EF4-FFF2-40B4-BE49-F238E27FC236}">
                    <a16:creationId xmlns:a16="http://schemas.microsoft.com/office/drawing/2014/main" id="{214B415F-0387-42BC-AC1D-0AE1A6F74CA1}"/>
                  </a:ext>
                </a:extLst>
              </p:cNvPr>
              <p:cNvSpPr txBox="1"/>
              <p:nvPr/>
            </p:nvSpPr>
            <p:spPr>
              <a:xfrm>
                <a:off x="3821731" y="2451623"/>
                <a:ext cx="419325" cy="386818"/>
              </a:xfrm>
              <a:prstGeom prst="rect">
                <a:avLst/>
              </a:prstGeom>
              <a:noFill/>
            </p:spPr>
            <p:txBody>
              <a:bodyPr wrap="none" rtlCol="0">
                <a:spAutoFit/>
              </a:bodyPr>
              <a:lstStyle/>
              <a:p>
                <a:r>
                  <a:rPr lang="en-US" sz="1400"/>
                  <a:t>z</a:t>
                </a:r>
                <a:endParaRPr lang="en-DE" sz="1400"/>
              </a:p>
            </p:txBody>
          </p:sp>
          <p:sp>
            <p:nvSpPr>
              <p:cNvPr id="77" name="TextBox 76">
                <a:extLst>
                  <a:ext uri="{FF2B5EF4-FFF2-40B4-BE49-F238E27FC236}">
                    <a16:creationId xmlns:a16="http://schemas.microsoft.com/office/drawing/2014/main" id="{07510DF0-A48E-4ABB-AAAF-21C0F156B6AF}"/>
                  </a:ext>
                </a:extLst>
              </p:cNvPr>
              <p:cNvSpPr txBox="1"/>
              <p:nvPr/>
            </p:nvSpPr>
            <p:spPr>
              <a:xfrm>
                <a:off x="4231191" y="3214535"/>
                <a:ext cx="432496" cy="386818"/>
              </a:xfrm>
              <a:prstGeom prst="rect">
                <a:avLst/>
              </a:prstGeom>
              <a:noFill/>
            </p:spPr>
            <p:txBody>
              <a:bodyPr wrap="none" rtlCol="0">
                <a:spAutoFit/>
              </a:bodyPr>
              <a:lstStyle/>
              <a:p>
                <a:r>
                  <a:rPr lang="en-US" sz="1400"/>
                  <a:t>x</a:t>
                </a:r>
                <a:endParaRPr lang="en-DE" sz="1400"/>
              </a:p>
            </p:txBody>
          </p:sp>
          <p:sp>
            <p:nvSpPr>
              <p:cNvPr id="78" name="TextBox 77">
                <a:extLst>
                  <a:ext uri="{FF2B5EF4-FFF2-40B4-BE49-F238E27FC236}">
                    <a16:creationId xmlns:a16="http://schemas.microsoft.com/office/drawing/2014/main" id="{CBB096EF-DAB2-48E7-9715-7D19DABDAE4A}"/>
                  </a:ext>
                </a:extLst>
              </p:cNvPr>
              <p:cNvSpPr txBox="1"/>
              <p:nvPr/>
            </p:nvSpPr>
            <p:spPr>
              <a:xfrm>
                <a:off x="4395100" y="2894161"/>
                <a:ext cx="437764" cy="386818"/>
              </a:xfrm>
              <a:prstGeom prst="rect">
                <a:avLst/>
              </a:prstGeom>
              <a:noFill/>
            </p:spPr>
            <p:txBody>
              <a:bodyPr wrap="none" rtlCol="0">
                <a:spAutoFit/>
              </a:bodyPr>
              <a:lstStyle/>
              <a:p>
                <a:r>
                  <a:rPr lang="en-US" sz="1400"/>
                  <a:t>y</a:t>
                </a:r>
                <a:endParaRPr lang="en-DE" sz="1400"/>
              </a:p>
            </p:txBody>
          </p:sp>
        </p:grpSp>
        <p:sp>
          <p:nvSpPr>
            <p:cNvPr id="73" name="Flowchart: Process 72">
              <a:extLst>
                <a:ext uri="{FF2B5EF4-FFF2-40B4-BE49-F238E27FC236}">
                  <a16:creationId xmlns:a16="http://schemas.microsoft.com/office/drawing/2014/main" id="{D5F26306-B296-4683-AAFB-FBBA570A5B27}"/>
                </a:ext>
              </a:extLst>
            </p:cNvPr>
            <p:cNvSpPr/>
            <p:nvPr/>
          </p:nvSpPr>
          <p:spPr>
            <a:xfrm>
              <a:off x="2836956" y="1533310"/>
              <a:ext cx="672273" cy="704841"/>
            </a:xfrm>
            <a:prstGeom prst="flowChartProcess">
              <a:avLst/>
            </a:prstGeom>
            <a:solidFill>
              <a:schemeClr val="tx2"/>
            </a:solidFill>
            <a:scene3d>
              <a:camera prst="isometricOffAxis1Right"/>
              <a:lightRig rig="threePt" dir="t"/>
            </a:scene3d>
            <a:sp3d extrusionH="463550" contourW="12700">
              <a:extrusionClr>
                <a:schemeClr val="bg2"/>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400"/>
            </a:p>
          </p:txBody>
        </p:sp>
        <p:sp>
          <p:nvSpPr>
            <p:cNvPr id="74" name="Flowchart: Process 73">
              <a:extLst>
                <a:ext uri="{FF2B5EF4-FFF2-40B4-BE49-F238E27FC236}">
                  <a16:creationId xmlns:a16="http://schemas.microsoft.com/office/drawing/2014/main" id="{7B97B875-EFB8-42CE-BF41-A8E1FA7164F7}"/>
                </a:ext>
              </a:extLst>
            </p:cNvPr>
            <p:cNvSpPr>
              <a:spLocks noChangeAspect="1"/>
            </p:cNvSpPr>
            <p:nvPr/>
          </p:nvSpPr>
          <p:spPr>
            <a:xfrm>
              <a:off x="3565951" y="2044488"/>
              <a:ext cx="293003" cy="325508"/>
            </a:xfrm>
            <a:prstGeom prst="flowChartProcess">
              <a:avLst/>
            </a:prstGeom>
            <a:solidFill>
              <a:schemeClr val="accent1"/>
            </a:solidFill>
            <a:scene3d>
              <a:camera prst="isometricOffAxis1Right"/>
              <a:lightRig rig="threePt" dir="t"/>
            </a:scene3d>
            <a:sp3d extrusionH="1270000" contourW="12700">
              <a:extrusionClr>
                <a:schemeClr val="accent1"/>
              </a:extrusionClr>
              <a:contourClr>
                <a:schemeClr val="bg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sz="1400"/>
            </a:p>
          </p:txBody>
        </p:sp>
      </p:grpSp>
      <p:grpSp>
        <p:nvGrpSpPr>
          <p:cNvPr id="7" name="Group 6">
            <a:extLst>
              <a:ext uri="{FF2B5EF4-FFF2-40B4-BE49-F238E27FC236}">
                <a16:creationId xmlns:a16="http://schemas.microsoft.com/office/drawing/2014/main" id="{FFFC85EE-B448-402F-A3A9-D19ED70E0E46}"/>
              </a:ext>
            </a:extLst>
          </p:cNvPr>
          <p:cNvGrpSpPr/>
          <p:nvPr/>
        </p:nvGrpSpPr>
        <p:grpSpPr>
          <a:xfrm>
            <a:off x="4201654" y="687719"/>
            <a:ext cx="3252744" cy="1114439"/>
            <a:chOff x="4020451" y="227944"/>
            <a:chExt cx="3252744" cy="1114439"/>
          </a:xfrm>
        </p:grpSpPr>
        <p:grpSp>
          <p:nvGrpSpPr>
            <p:cNvPr id="82" name="Group 81">
              <a:extLst>
                <a:ext uri="{FF2B5EF4-FFF2-40B4-BE49-F238E27FC236}">
                  <a16:creationId xmlns:a16="http://schemas.microsoft.com/office/drawing/2014/main" id="{F582B051-4FAE-46FA-AE3F-A36351175B5F}"/>
                </a:ext>
              </a:extLst>
            </p:cNvPr>
            <p:cNvGrpSpPr/>
            <p:nvPr/>
          </p:nvGrpSpPr>
          <p:grpSpPr>
            <a:xfrm>
              <a:off x="4329545" y="228343"/>
              <a:ext cx="2943650" cy="1114040"/>
              <a:chOff x="7273623" y="2966160"/>
              <a:chExt cx="2943650" cy="1114040"/>
            </a:xfrm>
          </p:grpSpPr>
          <p:sp>
            <p:nvSpPr>
              <p:cNvPr id="83" name="TextBox 82">
                <a:extLst>
                  <a:ext uri="{FF2B5EF4-FFF2-40B4-BE49-F238E27FC236}">
                    <a16:creationId xmlns:a16="http://schemas.microsoft.com/office/drawing/2014/main" id="{CA7D9E7B-8011-4C37-8447-0ED0704586A9}"/>
                  </a:ext>
                </a:extLst>
              </p:cNvPr>
              <p:cNvSpPr txBox="1"/>
              <p:nvPr/>
            </p:nvSpPr>
            <p:spPr>
              <a:xfrm>
                <a:off x="7273623" y="3818590"/>
                <a:ext cx="1761622" cy="261610"/>
              </a:xfrm>
              <a:prstGeom prst="rect">
                <a:avLst/>
              </a:prstGeom>
              <a:noFill/>
            </p:spPr>
            <p:txBody>
              <a:bodyPr wrap="square">
                <a:spAutoFit/>
              </a:bodyPr>
              <a:lstStyle/>
              <a:p>
                <a:pPr algn="ctr"/>
                <a:r>
                  <a:rPr lang="en-GB" sz="1050"/>
                  <a:t>Fixed support DOF=0</a:t>
                </a:r>
              </a:p>
            </p:txBody>
          </p:sp>
          <p:grpSp>
            <p:nvGrpSpPr>
              <p:cNvPr id="84" name="Group 83">
                <a:extLst>
                  <a:ext uri="{FF2B5EF4-FFF2-40B4-BE49-F238E27FC236}">
                    <a16:creationId xmlns:a16="http://schemas.microsoft.com/office/drawing/2014/main" id="{FB4C14CF-30B2-479A-BB60-9EE7C0CB64B1}"/>
                  </a:ext>
                </a:extLst>
              </p:cNvPr>
              <p:cNvGrpSpPr/>
              <p:nvPr/>
            </p:nvGrpSpPr>
            <p:grpSpPr>
              <a:xfrm>
                <a:off x="7758485" y="3078846"/>
                <a:ext cx="1667221" cy="721201"/>
                <a:chOff x="7599701" y="966235"/>
                <a:chExt cx="1667221" cy="721201"/>
              </a:xfrm>
            </p:grpSpPr>
            <p:grpSp>
              <p:nvGrpSpPr>
                <p:cNvPr id="86" name="Group 85">
                  <a:extLst>
                    <a:ext uri="{FF2B5EF4-FFF2-40B4-BE49-F238E27FC236}">
                      <a16:creationId xmlns:a16="http://schemas.microsoft.com/office/drawing/2014/main" id="{5A3CE281-9507-4B88-B2D6-233041448B53}"/>
                    </a:ext>
                  </a:extLst>
                </p:cNvPr>
                <p:cNvGrpSpPr/>
                <p:nvPr/>
              </p:nvGrpSpPr>
              <p:grpSpPr>
                <a:xfrm>
                  <a:off x="7599701" y="1102177"/>
                  <a:ext cx="1554379" cy="585259"/>
                  <a:chOff x="4705902" y="3051570"/>
                  <a:chExt cx="1554379" cy="585259"/>
                </a:xfrm>
              </p:grpSpPr>
              <p:sp>
                <p:nvSpPr>
                  <p:cNvPr id="88" name="Rectangle 87">
                    <a:extLst>
                      <a:ext uri="{FF2B5EF4-FFF2-40B4-BE49-F238E27FC236}">
                        <a16:creationId xmlns:a16="http://schemas.microsoft.com/office/drawing/2014/main" id="{EE77BB3E-F2B1-412B-B834-AEB612B0086E}"/>
                      </a:ext>
                    </a:extLst>
                  </p:cNvPr>
                  <p:cNvSpPr/>
                  <p:nvPr/>
                </p:nvSpPr>
                <p:spPr>
                  <a:xfrm>
                    <a:off x="4960498" y="3290058"/>
                    <a:ext cx="1299783"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89" name="Group 88">
                    <a:extLst>
                      <a:ext uri="{FF2B5EF4-FFF2-40B4-BE49-F238E27FC236}">
                        <a16:creationId xmlns:a16="http://schemas.microsoft.com/office/drawing/2014/main" id="{AF6FC508-0203-46A0-9A1A-A11530A513F9}"/>
                      </a:ext>
                    </a:extLst>
                  </p:cNvPr>
                  <p:cNvGrpSpPr/>
                  <p:nvPr/>
                </p:nvGrpSpPr>
                <p:grpSpPr>
                  <a:xfrm rot="16200000" flipV="1">
                    <a:off x="4531849" y="3225623"/>
                    <a:ext cx="585259" cy="237154"/>
                    <a:chOff x="2628901" y="5562600"/>
                    <a:chExt cx="1563521" cy="159842"/>
                  </a:xfrm>
                </p:grpSpPr>
                <p:cxnSp>
                  <p:nvCxnSpPr>
                    <p:cNvPr id="92" name="Straight Connector 91">
                      <a:extLst>
                        <a:ext uri="{FF2B5EF4-FFF2-40B4-BE49-F238E27FC236}">
                          <a16:creationId xmlns:a16="http://schemas.microsoft.com/office/drawing/2014/main" id="{FB7B5195-9275-4C9D-BB0D-948FEF2A667F}"/>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3" name="Straight Connector 92">
                      <a:extLst>
                        <a:ext uri="{FF2B5EF4-FFF2-40B4-BE49-F238E27FC236}">
                          <a16:creationId xmlns:a16="http://schemas.microsoft.com/office/drawing/2014/main" id="{B6752A98-7475-4F0A-9C6E-45785817077E}"/>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8" name="Straight Connector 97">
                      <a:extLst>
                        <a:ext uri="{FF2B5EF4-FFF2-40B4-BE49-F238E27FC236}">
                          <a16:creationId xmlns:a16="http://schemas.microsoft.com/office/drawing/2014/main" id="{93FB964F-522F-4E18-AC3A-F057F2BD9F32}"/>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9" name="Straight Connector 98">
                      <a:extLst>
                        <a:ext uri="{FF2B5EF4-FFF2-40B4-BE49-F238E27FC236}">
                          <a16:creationId xmlns:a16="http://schemas.microsoft.com/office/drawing/2014/main" id="{F981FB0C-8922-4D28-B395-17E520F9F890}"/>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8778DF47-CFD0-4783-B035-A32B70A31E3E}"/>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87" name="Arrow: Down 86">
                  <a:extLst>
                    <a:ext uri="{FF2B5EF4-FFF2-40B4-BE49-F238E27FC236}">
                      <a16:creationId xmlns:a16="http://schemas.microsoft.com/office/drawing/2014/main" id="{DB445417-D484-472D-8B79-47FD96C83B2D}"/>
                    </a:ext>
                  </a:extLst>
                </p:cNvPr>
                <p:cNvSpPr/>
                <p:nvPr/>
              </p:nvSpPr>
              <p:spPr>
                <a:xfrm>
                  <a:off x="9041238" y="966235"/>
                  <a:ext cx="225684" cy="370478"/>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sp>
            <p:nvSpPr>
              <p:cNvPr id="85" name="TextBox 84">
                <a:extLst>
                  <a:ext uri="{FF2B5EF4-FFF2-40B4-BE49-F238E27FC236}">
                    <a16:creationId xmlns:a16="http://schemas.microsoft.com/office/drawing/2014/main" id="{66E188BD-0E54-4F09-8245-38F876693E3E}"/>
                  </a:ext>
                </a:extLst>
              </p:cNvPr>
              <p:cNvSpPr txBox="1"/>
              <p:nvPr/>
            </p:nvSpPr>
            <p:spPr>
              <a:xfrm>
                <a:off x="9031881" y="2966160"/>
                <a:ext cx="1185392" cy="276999"/>
              </a:xfrm>
              <a:prstGeom prst="rect">
                <a:avLst/>
              </a:prstGeom>
              <a:noFill/>
            </p:spPr>
            <p:txBody>
              <a:bodyPr wrap="square">
                <a:spAutoFit/>
              </a:bodyPr>
              <a:lstStyle/>
              <a:p>
                <a:pPr algn="ctr"/>
                <a:r>
                  <a:rPr lang="en-GB" sz="1200" i="1"/>
                  <a:t>Load</a:t>
                </a:r>
              </a:p>
            </p:txBody>
          </p:sp>
        </p:grpSp>
        <p:grpSp>
          <p:nvGrpSpPr>
            <p:cNvPr id="105" name="Group 104">
              <a:extLst>
                <a:ext uri="{FF2B5EF4-FFF2-40B4-BE49-F238E27FC236}">
                  <a16:creationId xmlns:a16="http://schemas.microsoft.com/office/drawing/2014/main" id="{2F66B93D-7E78-4B76-B854-2EA96697500D}"/>
                </a:ext>
              </a:extLst>
            </p:cNvPr>
            <p:cNvGrpSpPr/>
            <p:nvPr/>
          </p:nvGrpSpPr>
          <p:grpSpPr>
            <a:xfrm>
              <a:off x="4020451" y="227944"/>
              <a:ext cx="766649" cy="891330"/>
              <a:chOff x="5937408" y="2798907"/>
              <a:chExt cx="766649" cy="891330"/>
            </a:xfrm>
          </p:grpSpPr>
          <p:cxnSp>
            <p:nvCxnSpPr>
              <p:cNvPr id="106" name="Straight Arrow Connector 105">
                <a:extLst>
                  <a:ext uri="{FF2B5EF4-FFF2-40B4-BE49-F238E27FC236}">
                    <a16:creationId xmlns:a16="http://schemas.microsoft.com/office/drawing/2014/main" id="{5C5F4C2C-9CCA-4E5E-A72D-92CEFEC4E13A}"/>
                  </a:ext>
                </a:extLst>
              </p:cNvPr>
              <p:cNvCxnSpPr>
                <a:cxnSpLocks/>
              </p:cNvCxnSpPr>
              <p:nvPr/>
            </p:nvCxnSpPr>
            <p:spPr>
              <a:xfrm flipV="1">
                <a:off x="6063842" y="3112490"/>
                <a:ext cx="0" cy="3711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90A7459A-76EE-4E5A-A180-057A27C1DD8E}"/>
                  </a:ext>
                </a:extLst>
              </p:cNvPr>
              <p:cNvCxnSpPr>
                <a:cxnSpLocks/>
              </p:cNvCxnSpPr>
              <p:nvPr/>
            </p:nvCxnSpPr>
            <p:spPr>
              <a:xfrm>
                <a:off x="6063842" y="3483687"/>
                <a:ext cx="3608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B7E1B75B-3E14-4469-8D57-3934F8D37B5E}"/>
                  </a:ext>
                </a:extLst>
              </p:cNvPr>
              <p:cNvSpPr txBox="1"/>
              <p:nvPr/>
            </p:nvSpPr>
            <p:spPr>
              <a:xfrm>
                <a:off x="6420005" y="3320905"/>
                <a:ext cx="284052" cy="369332"/>
              </a:xfrm>
              <a:prstGeom prst="rect">
                <a:avLst/>
              </a:prstGeom>
              <a:noFill/>
            </p:spPr>
            <p:txBody>
              <a:bodyPr wrap="none" rtlCol="0">
                <a:spAutoFit/>
              </a:bodyPr>
              <a:lstStyle/>
              <a:p>
                <a:r>
                  <a:rPr lang="en-US"/>
                  <a:t>x</a:t>
                </a:r>
                <a:endParaRPr lang="en-DE"/>
              </a:p>
            </p:txBody>
          </p:sp>
          <p:sp>
            <p:nvSpPr>
              <p:cNvPr id="109" name="TextBox 108">
                <a:extLst>
                  <a:ext uri="{FF2B5EF4-FFF2-40B4-BE49-F238E27FC236}">
                    <a16:creationId xmlns:a16="http://schemas.microsoft.com/office/drawing/2014/main" id="{63BB7269-A73D-4A50-BA89-5973CC4B60A5}"/>
                  </a:ext>
                </a:extLst>
              </p:cNvPr>
              <p:cNvSpPr txBox="1"/>
              <p:nvPr/>
            </p:nvSpPr>
            <p:spPr>
              <a:xfrm>
                <a:off x="5937408" y="2798907"/>
                <a:ext cx="288862" cy="369332"/>
              </a:xfrm>
              <a:prstGeom prst="rect">
                <a:avLst/>
              </a:prstGeom>
              <a:noFill/>
            </p:spPr>
            <p:txBody>
              <a:bodyPr wrap="none" rtlCol="0">
                <a:spAutoFit/>
              </a:bodyPr>
              <a:lstStyle/>
              <a:p>
                <a:r>
                  <a:rPr lang="en-US"/>
                  <a:t>y</a:t>
                </a:r>
                <a:endParaRPr lang="en-DE"/>
              </a:p>
            </p:txBody>
          </p:sp>
        </p:grpSp>
      </p:grpSp>
      <p:grpSp>
        <p:nvGrpSpPr>
          <p:cNvPr id="110" name="Group 109">
            <a:extLst>
              <a:ext uri="{FF2B5EF4-FFF2-40B4-BE49-F238E27FC236}">
                <a16:creationId xmlns:a16="http://schemas.microsoft.com/office/drawing/2014/main" id="{F1547DA5-7383-44ED-B106-96354B22E674}"/>
              </a:ext>
            </a:extLst>
          </p:cNvPr>
          <p:cNvGrpSpPr/>
          <p:nvPr/>
        </p:nvGrpSpPr>
        <p:grpSpPr>
          <a:xfrm>
            <a:off x="6800442" y="1463766"/>
            <a:ext cx="1527588" cy="1510197"/>
            <a:chOff x="5013196" y="5001546"/>
            <a:chExt cx="1527588" cy="1510197"/>
          </a:xfrm>
        </p:grpSpPr>
        <p:grpSp>
          <p:nvGrpSpPr>
            <p:cNvPr id="111" name="Group 110">
              <a:extLst>
                <a:ext uri="{FF2B5EF4-FFF2-40B4-BE49-F238E27FC236}">
                  <a16:creationId xmlns:a16="http://schemas.microsoft.com/office/drawing/2014/main" id="{B7A06DF5-F6AD-485D-A096-0B025327B0D6}"/>
                </a:ext>
              </a:extLst>
            </p:cNvPr>
            <p:cNvGrpSpPr/>
            <p:nvPr/>
          </p:nvGrpSpPr>
          <p:grpSpPr>
            <a:xfrm>
              <a:off x="5289523" y="5048250"/>
              <a:ext cx="1190625" cy="1190625"/>
              <a:chOff x="5289523" y="5048250"/>
              <a:chExt cx="1190625" cy="1190625"/>
            </a:xfrm>
          </p:grpSpPr>
          <p:cxnSp>
            <p:nvCxnSpPr>
              <p:cNvPr id="118" name="Straight Arrow Connector 117">
                <a:extLst>
                  <a:ext uri="{FF2B5EF4-FFF2-40B4-BE49-F238E27FC236}">
                    <a16:creationId xmlns:a16="http://schemas.microsoft.com/office/drawing/2014/main" id="{097796A7-F6F3-40F1-8B98-D3A0BF305853}"/>
                  </a:ext>
                </a:extLst>
              </p:cNvPr>
              <p:cNvCxnSpPr/>
              <p:nvPr/>
            </p:nvCxnSpPr>
            <p:spPr>
              <a:xfrm flipV="1">
                <a:off x="5405923" y="5048250"/>
                <a:ext cx="0" cy="11906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33AD3260-07FD-4A4F-9B41-EB5EFD05F1F9}"/>
                  </a:ext>
                </a:extLst>
              </p:cNvPr>
              <p:cNvCxnSpPr>
                <a:cxnSpLocks/>
              </p:cNvCxnSpPr>
              <p:nvPr/>
            </p:nvCxnSpPr>
            <p:spPr>
              <a:xfrm rot="5400000" flipV="1">
                <a:off x="5884836" y="5555984"/>
                <a:ext cx="0" cy="11906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12" name="Oval 111">
              <a:extLst>
                <a:ext uri="{FF2B5EF4-FFF2-40B4-BE49-F238E27FC236}">
                  <a16:creationId xmlns:a16="http://schemas.microsoft.com/office/drawing/2014/main" id="{535C1570-62C9-4AF0-9969-99C875744F3A}"/>
                </a:ext>
              </a:extLst>
            </p:cNvPr>
            <p:cNvSpPr/>
            <p:nvPr/>
          </p:nvSpPr>
          <p:spPr>
            <a:xfrm rot="3115067">
              <a:off x="5582806" y="5455521"/>
              <a:ext cx="270865" cy="603494"/>
            </a:xfrm>
            <a:prstGeom prst="ellipse">
              <a:avLst/>
            </a:prstGeom>
            <a:solidFill>
              <a:schemeClr val="accent1">
                <a:alpha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3" name="Oval 112">
              <a:extLst>
                <a:ext uri="{FF2B5EF4-FFF2-40B4-BE49-F238E27FC236}">
                  <a16:creationId xmlns:a16="http://schemas.microsoft.com/office/drawing/2014/main" id="{F0E7EE08-C3DE-45BA-8452-F30FABC9F965}"/>
                </a:ext>
              </a:extLst>
            </p:cNvPr>
            <p:cNvSpPr/>
            <p:nvPr/>
          </p:nvSpPr>
          <p:spPr>
            <a:xfrm rot="4741224">
              <a:off x="5856558" y="5576672"/>
              <a:ext cx="213323" cy="295087"/>
            </a:xfrm>
            <a:prstGeom prst="ellipse">
              <a:avLst/>
            </a:prstGeom>
            <a:solidFill>
              <a:schemeClr val="accent3">
                <a:alpha val="5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4" name="Oval 113">
              <a:extLst>
                <a:ext uri="{FF2B5EF4-FFF2-40B4-BE49-F238E27FC236}">
                  <a16:creationId xmlns:a16="http://schemas.microsoft.com/office/drawing/2014/main" id="{C871D91F-6580-4BF2-8F0B-1B7672118F38}"/>
                </a:ext>
              </a:extLst>
            </p:cNvPr>
            <p:cNvSpPr/>
            <p:nvPr/>
          </p:nvSpPr>
          <p:spPr>
            <a:xfrm rot="5102707">
              <a:off x="6084381" y="5317937"/>
              <a:ext cx="155049" cy="490018"/>
            </a:xfrm>
            <a:prstGeom prst="ellipse">
              <a:avLst/>
            </a:prstGeom>
            <a:solidFill>
              <a:schemeClr val="tx1">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5" name="Oval 114">
              <a:extLst>
                <a:ext uri="{FF2B5EF4-FFF2-40B4-BE49-F238E27FC236}">
                  <a16:creationId xmlns:a16="http://schemas.microsoft.com/office/drawing/2014/main" id="{A3AE5189-2ADC-47C5-976F-B25DC9F55DBB}"/>
                </a:ext>
              </a:extLst>
            </p:cNvPr>
            <p:cNvSpPr/>
            <p:nvPr/>
          </p:nvSpPr>
          <p:spPr>
            <a:xfrm rot="5102707">
              <a:off x="5962222" y="5352634"/>
              <a:ext cx="174346" cy="147098"/>
            </a:xfrm>
            <a:prstGeom prst="ellipse">
              <a:avLst/>
            </a:prstGeom>
            <a:solidFill>
              <a:schemeClr val="accent6">
                <a:alpha val="50000"/>
              </a:schemeClr>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mc:AlternateContent xmlns:mc="http://schemas.openxmlformats.org/markup-compatibility/2006">
          <mc:Choice xmlns:a14="http://schemas.microsoft.com/office/drawing/2010/main" Requires="a14">
            <p:sp>
              <p:nvSpPr>
                <p:cNvPr id="116" name="TextBox 115">
                  <a:extLst>
                    <a:ext uri="{FF2B5EF4-FFF2-40B4-BE49-F238E27FC236}">
                      <a16:creationId xmlns:a16="http://schemas.microsoft.com/office/drawing/2014/main" id="{A6A94912-A621-410D-9C3C-F147F6AAEC82}"/>
                    </a:ext>
                  </a:extLst>
                </p:cNvPr>
                <p:cNvSpPr txBox="1"/>
                <p:nvPr/>
              </p:nvSpPr>
              <p:spPr>
                <a:xfrm>
                  <a:off x="5013196" y="5001546"/>
                  <a:ext cx="356027"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GB" sz="1800" i="1" smtClean="0">
                                <a:solidFill>
                                  <a:schemeClr val="tx1"/>
                                </a:solidFill>
                                <a:latin typeface="Cambria Math" panose="02040503050406030204" pitchFamily="18" charset="0"/>
                              </a:rPr>
                            </m:ctrlPr>
                          </m:sSubPr>
                          <m:e>
                            <m:r>
                              <m:rPr>
                                <m:sty m:val="p"/>
                              </m:rPr>
                              <a:rPr lang="en-GB" sz="1800" b="0" i="0" smtClean="0">
                                <a:solidFill>
                                  <a:schemeClr val="tx1"/>
                                </a:solidFill>
                                <a:latin typeface="Cambria Math" panose="02040503050406030204" pitchFamily="18" charset="0"/>
                                <a:ea typeface="Cambria Math" panose="02040503050406030204" pitchFamily="18" charset="0"/>
                              </a:rPr>
                              <m:t>σ</m:t>
                            </m:r>
                          </m:e>
                          <m:sub>
                            <m:r>
                              <m:rPr>
                                <m:sty m:val="p"/>
                              </m:rPr>
                              <a:rPr lang="en-GB" sz="1800" b="0" i="0" smtClean="0">
                                <a:solidFill>
                                  <a:schemeClr val="tx1"/>
                                </a:solidFill>
                                <a:latin typeface="Cambria Math" panose="02040503050406030204" pitchFamily="18" charset="0"/>
                              </a:rPr>
                              <m:t>Y</m:t>
                            </m:r>
                          </m:sub>
                        </m:sSub>
                      </m:oMath>
                    </m:oMathPara>
                  </a14:m>
                  <a:endParaRPr lang="en-DE">
                    <a:solidFill>
                      <a:schemeClr val="tx1"/>
                    </a:solidFill>
                  </a:endParaRPr>
                </a:p>
              </p:txBody>
            </p:sp>
          </mc:Choice>
          <mc:Fallback>
            <p:sp>
              <p:nvSpPr>
                <p:cNvPr id="116" name="TextBox 115">
                  <a:extLst>
                    <a:ext uri="{FF2B5EF4-FFF2-40B4-BE49-F238E27FC236}">
                      <a16:creationId xmlns:a16="http://schemas.microsoft.com/office/drawing/2014/main" id="{A6A94912-A621-410D-9C3C-F147F6AAEC82}"/>
                    </a:ext>
                  </a:extLst>
                </p:cNvPr>
                <p:cNvSpPr txBox="1">
                  <a:spLocks noRot="1" noChangeAspect="1" noMove="1" noResize="1" noEditPoints="1" noAdjustHandles="1" noChangeArrowheads="1" noChangeShapeType="1" noTextEdit="1"/>
                </p:cNvSpPr>
                <p:nvPr/>
              </p:nvSpPr>
              <p:spPr>
                <a:xfrm>
                  <a:off x="5013196" y="5001546"/>
                  <a:ext cx="356027" cy="369332"/>
                </a:xfrm>
                <a:prstGeom prst="rect">
                  <a:avLst/>
                </a:prstGeom>
                <a:blipFill>
                  <a:blip r:embed="rId9"/>
                  <a:stretch>
                    <a:fillRect r="-1206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7" name="TextBox 116">
                  <a:extLst>
                    <a:ext uri="{FF2B5EF4-FFF2-40B4-BE49-F238E27FC236}">
                      <a16:creationId xmlns:a16="http://schemas.microsoft.com/office/drawing/2014/main" id="{2DE8BA3D-82F2-4BFF-9BB5-6EC81A6C52B0}"/>
                    </a:ext>
                  </a:extLst>
                </p:cNvPr>
                <p:cNvSpPr txBox="1"/>
                <p:nvPr/>
              </p:nvSpPr>
              <p:spPr>
                <a:xfrm>
                  <a:off x="6184757" y="6142411"/>
                  <a:ext cx="356027"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1800" i="1" smtClean="0">
                            <a:solidFill>
                              <a:schemeClr val="tx1"/>
                            </a:solidFill>
                            <a:latin typeface="Cambria Math" panose="02040503050406030204" pitchFamily="18" charset="0"/>
                          </a:rPr>
                          <m:t>𝐸</m:t>
                        </m:r>
                      </m:oMath>
                    </m:oMathPara>
                  </a14:m>
                  <a:endParaRPr lang="en-DE">
                    <a:solidFill>
                      <a:schemeClr val="tx1"/>
                    </a:solidFill>
                  </a:endParaRPr>
                </a:p>
              </p:txBody>
            </p:sp>
          </mc:Choice>
          <mc:Fallback>
            <p:sp>
              <p:nvSpPr>
                <p:cNvPr id="117" name="TextBox 116">
                  <a:extLst>
                    <a:ext uri="{FF2B5EF4-FFF2-40B4-BE49-F238E27FC236}">
                      <a16:creationId xmlns:a16="http://schemas.microsoft.com/office/drawing/2014/main" id="{2DE8BA3D-82F2-4BFF-9BB5-6EC81A6C52B0}"/>
                    </a:ext>
                  </a:extLst>
                </p:cNvPr>
                <p:cNvSpPr txBox="1">
                  <a:spLocks noRot="1" noChangeAspect="1" noMove="1" noResize="1" noEditPoints="1" noAdjustHandles="1" noChangeArrowheads="1" noChangeShapeType="1" noTextEdit="1"/>
                </p:cNvSpPr>
                <p:nvPr/>
              </p:nvSpPr>
              <p:spPr>
                <a:xfrm>
                  <a:off x="6184757" y="6142411"/>
                  <a:ext cx="356027" cy="369332"/>
                </a:xfrm>
                <a:prstGeom prst="rect">
                  <a:avLst/>
                </a:prstGeom>
                <a:blipFill>
                  <a:blip r:embed="rId10"/>
                  <a:stretch>
                    <a:fillRect/>
                  </a:stretch>
                </a:blipFill>
              </p:spPr>
              <p:txBody>
                <a:bodyPr/>
                <a:lstStyle/>
                <a:p>
                  <a:r>
                    <a:rPr lang="en-US">
                      <a:noFill/>
                    </a:rPr>
                    <a:t> </a:t>
                  </a:r>
                </a:p>
              </p:txBody>
            </p:sp>
          </mc:Fallback>
        </mc:AlternateContent>
      </p:grpSp>
      <p:sp>
        <p:nvSpPr>
          <p:cNvPr id="164" name="TextBox 163">
            <a:extLst>
              <a:ext uri="{FF2B5EF4-FFF2-40B4-BE49-F238E27FC236}">
                <a16:creationId xmlns:a16="http://schemas.microsoft.com/office/drawing/2014/main" id="{28D04B0B-6B5A-46EE-BECF-B1AA8CE36746}"/>
              </a:ext>
            </a:extLst>
          </p:cNvPr>
          <p:cNvSpPr txBox="1"/>
          <p:nvPr/>
        </p:nvSpPr>
        <p:spPr>
          <a:xfrm>
            <a:off x="8136152" y="2974740"/>
            <a:ext cx="2312582" cy="369332"/>
          </a:xfrm>
          <a:prstGeom prst="rect">
            <a:avLst/>
          </a:prstGeom>
          <a:noFill/>
        </p:spPr>
        <p:txBody>
          <a:bodyPr wrap="square">
            <a:spAutoFit/>
          </a:bodyPr>
          <a:lstStyle/>
          <a:p>
            <a:r>
              <a:rPr lang="en-US">
                <a:solidFill>
                  <a:schemeClr val="accent1"/>
                </a:solidFill>
              </a:rPr>
              <a:t>Analytical Solution </a:t>
            </a:r>
            <a:endParaRPr lang="en-DE">
              <a:solidFill>
                <a:schemeClr val="accent1"/>
              </a:solidFill>
            </a:endParaRPr>
          </a:p>
        </p:txBody>
      </p:sp>
      <p:pic>
        <p:nvPicPr>
          <p:cNvPr id="165" name="Picture 164" descr="A picture containing text&#10;&#10;Description automatically generated">
            <a:extLst>
              <a:ext uri="{FF2B5EF4-FFF2-40B4-BE49-F238E27FC236}">
                <a16:creationId xmlns:a16="http://schemas.microsoft.com/office/drawing/2014/main" id="{2D7D94A9-08D1-499D-A240-C21B24C541E4}"/>
              </a:ext>
            </a:extLst>
          </p:cNvPr>
          <p:cNvPicPr>
            <a:picLocks noChangeAspect="1"/>
          </p:cNvPicPr>
          <p:nvPr/>
        </p:nvPicPr>
        <p:blipFill>
          <a:blip r:embed="rId11">
            <a:grayscl/>
            <a:extLst>
              <a:ext uri="{28A0092B-C50C-407E-A947-70E740481C1C}">
                <a14:useLocalDpi xmlns:a14="http://schemas.microsoft.com/office/drawing/2010/main" val="0"/>
              </a:ext>
            </a:extLst>
          </a:blip>
          <a:stretch>
            <a:fillRect/>
          </a:stretch>
        </p:blipFill>
        <p:spPr>
          <a:xfrm>
            <a:off x="9366885" y="4437492"/>
            <a:ext cx="1703737" cy="866954"/>
          </a:xfrm>
          <a:prstGeom prst="rect">
            <a:avLst/>
          </a:prstGeom>
        </p:spPr>
      </p:pic>
      <p:pic>
        <p:nvPicPr>
          <p:cNvPr id="166" name="Picture 165" descr="A picture containing arrow&#10;&#10;Description automatically generated">
            <a:extLst>
              <a:ext uri="{FF2B5EF4-FFF2-40B4-BE49-F238E27FC236}">
                <a16:creationId xmlns:a16="http://schemas.microsoft.com/office/drawing/2014/main" id="{BE595FF6-0BA5-49FE-B8D9-5A787FE93143}"/>
              </a:ext>
            </a:extLst>
          </p:cNvPr>
          <p:cNvPicPr>
            <a:picLocks noChangeAspect="1"/>
          </p:cNvPicPr>
          <p:nvPr/>
        </p:nvPicPr>
        <p:blipFill>
          <a:blip r:embed="rId12">
            <a:grayscl/>
            <a:extLst>
              <a:ext uri="{28A0092B-C50C-407E-A947-70E740481C1C}">
                <a14:useLocalDpi xmlns:a14="http://schemas.microsoft.com/office/drawing/2010/main" val="0"/>
              </a:ext>
            </a:extLst>
          </a:blip>
          <a:stretch>
            <a:fillRect/>
          </a:stretch>
        </p:blipFill>
        <p:spPr>
          <a:xfrm>
            <a:off x="7471964" y="4445366"/>
            <a:ext cx="1784825" cy="908216"/>
          </a:xfrm>
          <a:prstGeom prst="rect">
            <a:avLst/>
          </a:prstGeom>
        </p:spPr>
      </p:pic>
      <p:pic>
        <p:nvPicPr>
          <p:cNvPr id="167" name="Picture 166" descr="Graphical user interface&#10;&#10;Description automatically generated with low confidence">
            <a:extLst>
              <a:ext uri="{FF2B5EF4-FFF2-40B4-BE49-F238E27FC236}">
                <a16:creationId xmlns:a16="http://schemas.microsoft.com/office/drawing/2014/main" id="{C1AE5AB2-980B-404A-A393-9CE8949DC896}"/>
              </a:ext>
            </a:extLst>
          </p:cNvPr>
          <p:cNvPicPr>
            <a:picLocks noChangeAspect="1"/>
          </p:cNvPicPr>
          <p:nvPr/>
        </p:nvPicPr>
        <p:blipFill rotWithShape="1">
          <a:blip r:embed="rId13">
            <a:extLst>
              <a:ext uri="{28A0092B-C50C-407E-A947-70E740481C1C}">
                <a14:useLocalDpi xmlns:a14="http://schemas.microsoft.com/office/drawing/2010/main" val="0"/>
              </a:ext>
            </a:extLst>
          </a:blip>
          <a:srcRect l="34307" t="29388" r="19304" b="29673"/>
          <a:stretch/>
        </p:blipFill>
        <p:spPr>
          <a:xfrm>
            <a:off x="3825913" y="5237451"/>
            <a:ext cx="1942068" cy="872124"/>
          </a:xfrm>
          <a:prstGeom prst="rect">
            <a:avLst/>
          </a:prstGeom>
        </p:spPr>
      </p:pic>
      <p:pic>
        <p:nvPicPr>
          <p:cNvPr id="168" name="Picture 167" descr="Arrow&#10;&#10;Description automatically generated with medium confidence">
            <a:extLst>
              <a:ext uri="{FF2B5EF4-FFF2-40B4-BE49-F238E27FC236}">
                <a16:creationId xmlns:a16="http://schemas.microsoft.com/office/drawing/2014/main" id="{92E2952A-BC6F-4989-83C5-033F9DA8367E}"/>
              </a:ext>
            </a:extLst>
          </p:cNvPr>
          <p:cNvPicPr>
            <a:picLocks noChangeAspect="1"/>
          </p:cNvPicPr>
          <p:nvPr/>
        </p:nvPicPr>
        <p:blipFill rotWithShape="1">
          <a:blip r:embed="rId14">
            <a:extLst>
              <a:ext uri="{28A0092B-C50C-407E-A947-70E740481C1C}">
                <a14:useLocalDpi xmlns:a14="http://schemas.microsoft.com/office/drawing/2010/main" val="0"/>
              </a:ext>
            </a:extLst>
          </a:blip>
          <a:srcRect l="31792" t="29214" r="11669" b="16932"/>
          <a:stretch/>
        </p:blipFill>
        <p:spPr>
          <a:xfrm>
            <a:off x="5767981" y="5279875"/>
            <a:ext cx="2044016" cy="990736"/>
          </a:xfrm>
          <a:prstGeom prst="rect">
            <a:avLst/>
          </a:prstGeom>
        </p:spPr>
      </p:pic>
      <p:sp>
        <p:nvSpPr>
          <p:cNvPr id="169" name="TextBox 168">
            <a:extLst>
              <a:ext uri="{FF2B5EF4-FFF2-40B4-BE49-F238E27FC236}">
                <a16:creationId xmlns:a16="http://schemas.microsoft.com/office/drawing/2014/main" id="{0C0AA57D-0B5B-4B86-BB0F-9040FC4BE638}"/>
              </a:ext>
            </a:extLst>
          </p:cNvPr>
          <p:cNvSpPr txBox="1"/>
          <p:nvPr/>
        </p:nvSpPr>
        <p:spPr>
          <a:xfrm>
            <a:off x="6072663" y="5980757"/>
            <a:ext cx="1548480" cy="338554"/>
          </a:xfrm>
          <a:prstGeom prst="rect">
            <a:avLst/>
          </a:prstGeom>
          <a:noFill/>
        </p:spPr>
        <p:txBody>
          <a:bodyPr wrap="square" rtlCol="0">
            <a:spAutoFit/>
          </a:bodyPr>
          <a:lstStyle/>
          <a:p>
            <a:r>
              <a:rPr lang="en-US" sz="1600"/>
              <a:t>Displacement</a:t>
            </a:r>
            <a:endParaRPr lang="en-DE" sz="1600"/>
          </a:p>
        </p:txBody>
      </p:sp>
      <p:sp>
        <p:nvSpPr>
          <p:cNvPr id="170" name="TextBox 169">
            <a:extLst>
              <a:ext uri="{FF2B5EF4-FFF2-40B4-BE49-F238E27FC236}">
                <a16:creationId xmlns:a16="http://schemas.microsoft.com/office/drawing/2014/main" id="{4B7EFFAF-0A88-4601-B694-FFE308FFFB47}"/>
              </a:ext>
            </a:extLst>
          </p:cNvPr>
          <p:cNvSpPr txBox="1"/>
          <p:nvPr/>
        </p:nvSpPr>
        <p:spPr>
          <a:xfrm>
            <a:off x="3989915" y="5982722"/>
            <a:ext cx="1942068" cy="338554"/>
          </a:xfrm>
          <a:prstGeom prst="rect">
            <a:avLst/>
          </a:prstGeom>
          <a:noFill/>
        </p:spPr>
        <p:txBody>
          <a:bodyPr wrap="square" rtlCol="0">
            <a:spAutoFit/>
          </a:bodyPr>
          <a:lstStyle/>
          <a:p>
            <a:r>
              <a:rPr lang="en-US" sz="1600"/>
              <a:t>Von Mises Stress</a:t>
            </a:r>
            <a:endParaRPr lang="en-DE" sz="1600"/>
          </a:p>
        </p:txBody>
      </p:sp>
      <p:grpSp>
        <p:nvGrpSpPr>
          <p:cNvPr id="171" name="Group 170">
            <a:extLst>
              <a:ext uri="{FF2B5EF4-FFF2-40B4-BE49-F238E27FC236}">
                <a16:creationId xmlns:a16="http://schemas.microsoft.com/office/drawing/2014/main" id="{046B183D-F1C8-416F-8DD1-844AA5DF14A5}"/>
              </a:ext>
            </a:extLst>
          </p:cNvPr>
          <p:cNvGrpSpPr/>
          <p:nvPr/>
        </p:nvGrpSpPr>
        <p:grpSpPr>
          <a:xfrm>
            <a:off x="3335930" y="5338872"/>
            <a:ext cx="513305" cy="806344"/>
            <a:chOff x="3934824" y="1330205"/>
            <a:chExt cx="788576" cy="1239775"/>
          </a:xfrm>
        </p:grpSpPr>
        <p:cxnSp>
          <p:nvCxnSpPr>
            <p:cNvPr id="172" name="Straight Arrow Connector 171">
              <a:extLst>
                <a:ext uri="{FF2B5EF4-FFF2-40B4-BE49-F238E27FC236}">
                  <a16:creationId xmlns:a16="http://schemas.microsoft.com/office/drawing/2014/main" id="{A97E74FE-2CC9-4760-A359-4AD2B314FBE2}"/>
                </a:ext>
              </a:extLst>
            </p:cNvPr>
            <p:cNvCxnSpPr>
              <a:cxnSpLocks/>
            </p:cNvCxnSpPr>
            <p:nvPr/>
          </p:nvCxnSpPr>
          <p:spPr>
            <a:xfrm flipV="1">
              <a:off x="4104533" y="1887827"/>
              <a:ext cx="415139" cy="2183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3" name="Straight Arrow Connector 172">
              <a:extLst>
                <a:ext uri="{FF2B5EF4-FFF2-40B4-BE49-F238E27FC236}">
                  <a16:creationId xmlns:a16="http://schemas.microsoft.com/office/drawing/2014/main" id="{30A6A080-7F09-4FAE-8F8C-9CFB90932C0E}"/>
                </a:ext>
              </a:extLst>
            </p:cNvPr>
            <p:cNvCxnSpPr>
              <a:cxnSpLocks/>
            </p:cNvCxnSpPr>
            <p:nvPr/>
          </p:nvCxnSpPr>
          <p:spPr>
            <a:xfrm flipV="1">
              <a:off x="4105861" y="1669452"/>
              <a:ext cx="0" cy="4367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4" name="Straight Arrow Connector 173">
              <a:extLst>
                <a:ext uri="{FF2B5EF4-FFF2-40B4-BE49-F238E27FC236}">
                  <a16:creationId xmlns:a16="http://schemas.microsoft.com/office/drawing/2014/main" id="{0B8C3E88-E9BF-4DB9-A536-8D04B5212133}"/>
                </a:ext>
              </a:extLst>
            </p:cNvPr>
            <p:cNvCxnSpPr>
              <a:cxnSpLocks/>
            </p:cNvCxnSpPr>
            <p:nvPr/>
          </p:nvCxnSpPr>
          <p:spPr>
            <a:xfrm>
              <a:off x="4104535" y="2106202"/>
              <a:ext cx="333954" cy="1949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5" name="TextBox 174">
              <a:extLst>
                <a:ext uri="{FF2B5EF4-FFF2-40B4-BE49-F238E27FC236}">
                  <a16:creationId xmlns:a16="http://schemas.microsoft.com/office/drawing/2014/main" id="{BD689E11-D368-47B1-B25D-6C4AC911A6F3}"/>
                </a:ext>
              </a:extLst>
            </p:cNvPr>
            <p:cNvSpPr txBox="1"/>
            <p:nvPr/>
          </p:nvSpPr>
          <p:spPr>
            <a:xfrm>
              <a:off x="3934824" y="1330205"/>
              <a:ext cx="377278" cy="425893"/>
            </a:xfrm>
            <a:prstGeom prst="rect">
              <a:avLst/>
            </a:prstGeom>
            <a:noFill/>
          </p:spPr>
          <p:txBody>
            <a:bodyPr wrap="none" rtlCol="0">
              <a:spAutoFit/>
            </a:bodyPr>
            <a:lstStyle/>
            <a:p>
              <a:r>
                <a:rPr lang="en-US" sz="1200"/>
                <a:t>z</a:t>
              </a:r>
              <a:endParaRPr lang="en-DE" sz="1200"/>
            </a:p>
          </p:txBody>
        </p:sp>
        <p:sp>
          <p:nvSpPr>
            <p:cNvPr id="176" name="TextBox 175">
              <a:extLst>
                <a:ext uri="{FF2B5EF4-FFF2-40B4-BE49-F238E27FC236}">
                  <a16:creationId xmlns:a16="http://schemas.microsoft.com/office/drawing/2014/main" id="{7DD37AA1-AB25-44D6-B2B5-62EADC50BCAD}"/>
                </a:ext>
              </a:extLst>
            </p:cNvPr>
            <p:cNvSpPr txBox="1"/>
            <p:nvPr/>
          </p:nvSpPr>
          <p:spPr>
            <a:xfrm>
              <a:off x="4336272" y="2144087"/>
              <a:ext cx="387128" cy="425893"/>
            </a:xfrm>
            <a:prstGeom prst="rect">
              <a:avLst/>
            </a:prstGeom>
            <a:noFill/>
          </p:spPr>
          <p:txBody>
            <a:bodyPr wrap="none" rtlCol="0">
              <a:spAutoFit/>
            </a:bodyPr>
            <a:lstStyle/>
            <a:p>
              <a:r>
                <a:rPr lang="en-US" sz="1200"/>
                <a:t>x</a:t>
              </a:r>
              <a:endParaRPr lang="en-DE" sz="1200"/>
            </a:p>
          </p:txBody>
        </p:sp>
        <p:sp>
          <p:nvSpPr>
            <p:cNvPr id="177" name="TextBox 176">
              <a:extLst>
                <a:ext uri="{FF2B5EF4-FFF2-40B4-BE49-F238E27FC236}">
                  <a16:creationId xmlns:a16="http://schemas.microsoft.com/office/drawing/2014/main" id="{48798501-CEBB-4770-B787-EBADBA906077}"/>
                </a:ext>
              </a:extLst>
            </p:cNvPr>
            <p:cNvSpPr txBox="1"/>
            <p:nvPr/>
          </p:nvSpPr>
          <p:spPr>
            <a:xfrm>
              <a:off x="4420022" y="1624369"/>
              <a:ext cx="288862" cy="425893"/>
            </a:xfrm>
            <a:prstGeom prst="rect">
              <a:avLst/>
            </a:prstGeom>
            <a:noFill/>
          </p:spPr>
          <p:txBody>
            <a:bodyPr wrap="square" rtlCol="0">
              <a:spAutoFit/>
            </a:bodyPr>
            <a:lstStyle/>
            <a:p>
              <a:r>
                <a:rPr lang="en-US" sz="1200"/>
                <a:t>y</a:t>
              </a:r>
              <a:endParaRPr lang="en-DE" sz="1200"/>
            </a:p>
          </p:txBody>
        </p:sp>
      </p:grpSp>
      <mc:AlternateContent xmlns:mc="http://schemas.openxmlformats.org/markup-compatibility/2006">
        <mc:Choice xmlns:a14="http://schemas.microsoft.com/office/drawing/2010/main" Requires="a14">
          <p:sp>
            <p:nvSpPr>
              <p:cNvPr id="178" name="TextBox 177">
                <a:extLst>
                  <a:ext uri="{FF2B5EF4-FFF2-40B4-BE49-F238E27FC236}">
                    <a16:creationId xmlns:a16="http://schemas.microsoft.com/office/drawing/2014/main" id="{D5F05862-CC4E-47D8-9068-FAB3B6D6F7AA}"/>
                  </a:ext>
                </a:extLst>
              </p:cNvPr>
              <p:cNvSpPr txBox="1"/>
              <p:nvPr/>
            </p:nvSpPr>
            <p:spPr>
              <a:xfrm>
                <a:off x="7389512" y="3405195"/>
                <a:ext cx="2678938" cy="416717"/>
              </a:xfrm>
              <a:prstGeom prst="rect">
                <a:avLst/>
              </a:prstGeom>
              <a:noFill/>
              <a:ln>
                <a:solidFill>
                  <a:schemeClr val="bg1"/>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l-GR" sz="1100" i="1" smtClean="0">
                          <a:latin typeface="Cambria Math" panose="02040503050406030204" pitchFamily="18" charset="0"/>
                          <a:ea typeface="Cambria Math" panose="02040503050406030204" pitchFamily="18" charset="0"/>
                        </a:rPr>
                        <m:t>δ</m:t>
                      </m:r>
                      <m:r>
                        <a:rPr lang="en-US" sz="1100" b="0" i="1" smtClean="0">
                          <a:latin typeface="Cambria Math" panose="02040503050406030204" pitchFamily="18" charset="0"/>
                          <a:ea typeface="Cambria Math" panose="02040503050406030204" pitchFamily="18" charset="0"/>
                        </a:rPr>
                        <m:t>=−</m:t>
                      </m:r>
                      <m:f>
                        <m:fPr>
                          <m:ctrlPr>
                            <a:rPr lang="en-US" sz="1100" b="0" i="1" smtClean="0">
                              <a:latin typeface="Cambria Math" panose="02040503050406030204" pitchFamily="18" charset="0"/>
                              <a:ea typeface="Cambria Math" panose="02040503050406030204" pitchFamily="18" charset="0"/>
                            </a:rPr>
                          </m:ctrlPr>
                        </m:fPr>
                        <m:num>
                          <m:r>
                            <a:rPr lang="en-US" sz="1100" i="1">
                              <a:latin typeface="Cambria Math" panose="02040503050406030204" pitchFamily="18" charset="0"/>
                              <a:ea typeface="Cambria Math" panose="02040503050406030204" pitchFamily="18" charset="0"/>
                            </a:rPr>
                            <m:t>𝐹</m:t>
                          </m:r>
                          <m:sSup>
                            <m:sSupPr>
                              <m:ctrlPr>
                                <a:rPr lang="en-US" sz="1100" i="1">
                                  <a:latin typeface="Cambria Math" panose="02040503050406030204" pitchFamily="18" charset="0"/>
                                  <a:ea typeface="Cambria Math" panose="02040503050406030204" pitchFamily="18" charset="0"/>
                                </a:rPr>
                              </m:ctrlPr>
                            </m:sSupPr>
                            <m:e>
                              <m:r>
                                <a:rPr lang="en-US" sz="1100" i="1">
                                  <a:latin typeface="Cambria Math" panose="02040503050406030204" pitchFamily="18" charset="0"/>
                                  <a:ea typeface="Cambria Math" panose="02040503050406030204" pitchFamily="18" charset="0"/>
                                </a:rPr>
                                <m:t>𝑥</m:t>
                              </m:r>
                            </m:e>
                            <m:sup>
                              <m:r>
                                <a:rPr lang="en-US" sz="1100" b="0" i="1" smtClean="0">
                                  <a:latin typeface="Cambria Math" panose="02040503050406030204" pitchFamily="18" charset="0"/>
                                  <a:ea typeface="Cambria Math" panose="02040503050406030204" pitchFamily="18" charset="0"/>
                                </a:rPr>
                                <m:t>2</m:t>
                              </m:r>
                            </m:sup>
                          </m:sSup>
                          <m:d>
                            <m:dPr>
                              <m:ctrlPr>
                                <a:rPr lang="en-US" sz="1100" b="0" i="1" smtClean="0">
                                  <a:latin typeface="Cambria Math" panose="02040503050406030204" pitchFamily="18" charset="0"/>
                                  <a:ea typeface="Cambria Math" panose="02040503050406030204" pitchFamily="18" charset="0"/>
                                </a:rPr>
                              </m:ctrlPr>
                            </m:dPr>
                            <m:e>
                              <m:r>
                                <a:rPr lang="en-US" sz="1100" b="0" i="1" smtClean="0">
                                  <a:latin typeface="Cambria Math" panose="02040503050406030204" pitchFamily="18" charset="0"/>
                                  <a:ea typeface="Cambria Math" panose="02040503050406030204" pitchFamily="18" charset="0"/>
                                </a:rPr>
                                <m:t>3</m:t>
                              </m:r>
                              <m:r>
                                <a:rPr lang="en-US" sz="1100" b="0" i="1" smtClean="0">
                                  <a:latin typeface="Cambria Math" panose="02040503050406030204" pitchFamily="18" charset="0"/>
                                  <a:ea typeface="Cambria Math" panose="02040503050406030204" pitchFamily="18" charset="0"/>
                                </a:rPr>
                                <m:t>𝐿</m:t>
                              </m:r>
                              <m:r>
                                <a:rPr lang="en-US" sz="1100" b="0" i="1" smtClean="0">
                                  <a:latin typeface="Cambria Math" panose="02040503050406030204" pitchFamily="18" charset="0"/>
                                  <a:ea typeface="Cambria Math" panose="02040503050406030204" pitchFamily="18" charset="0"/>
                                </a:rPr>
                                <m:t>−</m:t>
                              </m:r>
                              <m:r>
                                <a:rPr lang="en-US" sz="1100" b="0" i="1" smtClean="0">
                                  <a:latin typeface="Cambria Math" panose="02040503050406030204" pitchFamily="18" charset="0"/>
                                  <a:ea typeface="Cambria Math" panose="02040503050406030204" pitchFamily="18" charset="0"/>
                                </a:rPr>
                                <m:t>𝑥</m:t>
                              </m:r>
                            </m:e>
                          </m:d>
                        </m:num>
                        <m:den>
                          <m:r>
                            <a:rPr lang="en-US" sz="1100" b="0" i="1" smtClean="0">
                              <a:latin typeface="Cambria Math" panose="02040503050406030204" pitchFamily="18" charset="0"/>
                              <a:ea typeface="Cambria Math" panose="02040503050406030204" pitchFamily="18" charset="0"/>
                            </a:rPr>
                            <m:t>6</m:t>
                          </m:r>
                          <m:r>
                            <a:rPr lang="en-US" sz="1100" b="0" i="1" smtClean="0">
                              <a:latin typeface="Cambria Math" panose="02040503050406030204" pitchFamily="18" charset="0"/>
                              <a:ea typeface="Cambria Math" panose="02040503050406030204" pitchFamily="18" charset="0"/>
                            </a:rPr>
                            <m:t>𝐸𝐼</m:t>
                          </m:r>
                        </m:den>
                      </m:f>
                      <m:r>
                        <a:rPr lang="en-US" sz="1100" b="0" i="1" smtClean="0">
                          <a:latin typeface="Cambria Math" panose="02040503050406030204" pitchFamily="18" charset="0"/>
                          <a:ea typeface="Cambria Math" panose="02040503050406030204" pitchFamily="18" charset="0"/>
                        </a:rPr>
                        <m:t>   ⇒</m:t>
                      </m:r>
                      <m:sSub>
                        <m:sSubPr>
                          <m:ctrlPr>
                            <a:rPr lang="en-DE" sz="1100" i="1">
                              <a:latin typeface="Cambria Math" panose="02040503050406030204" pitchFamily="18" charset="0"/>
                              <a:ea typeface="Cambria Math" panose="02040503050406030204" pitchFamily="18" charset="0"/>
                            </a:rPr>
                          </m:ctrlPr>
                        </m:sSubPr>
                        <m:e>
                          <m:r>
                            <a:rPr lang="en-US" sz="1100" b="0" i="1" smtClean="0">
                              <a:latin typeface="Cambria Math" panose="02040503050406030204" pitchFamily="18" charset="0"/>
                              <a:ea typeface="Cambria Math" panose="02040503050406030204" pitchFamily="18" charset="0"/>
                            </a:rPr>
                            <m:t>   </m:t>
                          </m:r>
                          <m:r>
                            <m:rPr>
                              <m:sty m:val="p"/>
                            </m:rPr>
                            <a:rPr lang="el-GR" sz="1100" i="1">
                              <a:latin typeface="Cambria Math" panose="02040503050406030204" pitchFamily="18" charset="0"/>
                              <a:ea typeface="Cambria Math" panose="02040503050406030204" pitchFamily="18" charset="0"/>
                            </a:rPr>
                            <m:t>δ</m:t>
                          </m:r>
                        </m:e>
                        <m:sub>
                          <m:func>
                            <m:funcPr>
                              <m:ctrlPr>
                                <a:rPr lang="en-US" sz="1100" i="1">
                                  <a:latin typeface="Cambria Math" panose="02040503050406030204" pitchFamily="18" charset="0"/>
                                  <a:ea typeface="Cambria Math" panose="02040503050406030204" pitchFamily="18" charset="0"/>
                                </a:rPr>
                              </m:ctrlPr>
                            </m:funcPr>
                            <m:fName>
                              <m:r>
                                <m:rPr>
                                  <m:sty m:val="p"/>
                                </m:rPr>
                                <a:rPr lang="en-US" sz="1100">
                                  <a:latin typeface="Cambria Math" panose="02040503050406030204" pitchFamily="18" charset="0"/>
                                  <a:ea typeface="Cambria Math" panose="02040503050406030204" pitchFamily="18" charset="0"/>
                                </a:rPr>
                                <m:t>max</m:t>
                              </m:r>
                            </m:fName>
                            <m:e>
                              <m:r>
                                <a:rPr lang="en-US" sz="1100" i="1">
                                  <a:latin typeface="Cambria Math" panose="02040503050406030204" pitchFamily="18" charset="0"/>
                                  <a:ea typeface="Cambria Math" panose="02040503050406030204" pitchFamily="18" charset="0"/>
                                </a:rPr>
                                <m:t>@</m:t>
                              </m:r>
                              <m:r>
                                <a:rPr lang="en-US" sz="1100" i="1">
                                  <a:latin typeface="Cambria Math" panose="02040503050406030204" pitchFamily="18" charset="0"/>
                                  <a:ea typeface="Cambria Math" panose="02040503050406030204" pitchFamily="18" charset="0"/>
                                </a:rPr>
                                <m:t>𝑥</m:t>
                              </m:r>
                              <m:r>
                                <a:rPr lang="en-US" sz="1100" i="1">
                                  <a:latin typeface="Cambria Math" panose="02040503050406030204" pitchFamily="18" charset="0"/>
                                  <a:ea typeface="Cambria Math" panose="02040503050406030204" pitchFamily="18" charset="0"/>
                                </a:rPr>
                                <m:t>=</m:t>
                              </m:r>
                              <m:r>
                                <a:rPr lang="en-US" sz="1100" i="1">
                                  <a:latin typeface="Cambria Math" panose="02040503050406030204" pitchFamily="18" charset="0"/>
                                  <a:ea typeface="Cambria Math" panose="02040503050406030204" pitchFamily="18" charset="0"/>
                                </a:rPr>
                                <m:t>𝐿</m:t>
                              </m:r>
                            </m:e>
                          </m:func>
                        </m:sub>
                      </m:sSub>
                      <m:r>
                        <a:rPr lang="en-US" sz="1100" i="1">
                          <a:latin typeface="Cambria Math" panose="02040503050406030204" pitchFamily="18" charset="0"/>
                          <a:ea typeface="Cambria Math" panose="02040503050406030204" pitchFamily="18" charset="0"/>
                        </a:rPr>
                        <m:t>=−</m:t>
                      </m:r>
                      <m:f>
                        <m:fPr>
                          <m:ctrlPr>
                            <a:rPr lang="en-US" sz="1100" i="1">
                              <a:latin typeface="Cambria Math" panose="02040503050406030204" pitchFamily="18" charset="0"/>
                              <a:ea typeface="Cambria Math" panose="02040503050406030204" pitchFamily="18" charset="0"/>
                            </a:rPr>
                          </m:ctrlPr>
                        </m:fPr>
                        <m:num>
                          <m:r>
                            <a:rPr lang="en-US" sz="1100" i="1">
                              <a:latin typeface="Cambria Math" panose="02040503050406030204" pitchFamily="18" charset="0"/>
                              <a:ea typeface="Cambria Math" panose="02040503050406030204" pitchFamily="18" charset="0"/>
                            </a:rPr>
                            <m:t>𝐹</m:t>
                          </m:r>
                          <m:sSup>
                            <m:sSupPr>
                              <m:ctrlPr>
                                <a:rPr lang="en-US" sz="1100" i="1">
                                  <a:latin typeface="Cambria Math" panose="02040503050406030204" pitchFamily="18" charset="0"/>
                                  <a:ea typeface="Cambria Math" panose="02040503050406030204" pitchFamily="18" charset="0"/>
                                </a:rPr>
                              </m:ctrlPr>
                            </m:sSupPr>
                            <m:e>
                              <m:r>
                                <a:rPr lang="en-US" sz="1100" i="1">
                                  <a:latin typeface="Cambria Math" panose="02040503050406030204" pitchFamily="18" charset="0"/>
                                  <a:ea typeface="Cambria Math" panose="02040503050406030204" pitchFamily="18" charset="0"/>
                                </a:rPr>
                                <m:t>𝐿</m:t>
                              </m:r>
                            </m:e>
                            <m:sup>
                              <m:r>
                                <a:rPr lang="en-US" sz="1100" i="1">
                                  <a:latin typeface="Cambria Math" panose="02040503050406030204" pitchFamily="18" charset="0"/>
                                  <a:ea typeface="Cambria Math" panose="02040503050406030204" pitchFamily="18" charset="0"/>
                                </a:rPr>
                                <m:t>3</m:t>
                              </m:r>
                            </m:sup>
                          </m:sSup>
                        </m:num>
                        <m:den>
                          <m:r>
                            <a:rPr lang="en-US" sz="1100" i="1">
                              <a:latin typeface="Cambria Math" panose="02040503050406030204" pitchFamily="18" charset="0"/>
                              <a:ea typeface="Cambria Math" panose="02040503050406030204" pitchFamily="18" charset="0"/>
                            </a:rPr>
                            <m:t>3</m:t>
                          </m:r>
                          <m:r>
                            <a:rPr lang="en-US" sz="1100" i="1">
                              <a:latin typeface="Cambria Math" panose="02040503050406030204" pitchFamily="18" charset="0"/>
                              <a:ea typeface="Cambria Math" panose="02040503050406030204" pitchFamily="18" charset="0"/>
                            </a:rPr>
                            <m:t>𝐸𝐼</m:t>
                          </m:r>
                        </m:den>
                      </m:f>
                    </m:oMath>
                  </m:oMathPara>
                </a14:m>
                <a:endParaRPr lang="en-US" sz="1100"/>
              </a:p>
              <a:p>
                <a:endParaRPr lang="en-DE" sz="400"/>
              </a:p>
            </p:txBody>
          </p:sp>
        </mc:Choice>
        <mc:Fallback>
          <p:sp>
            <p:nvSpPr>
              <p:cNvPr id="178" name="TextBox 177">
                <a:extLst>
                  <a:ext uri="{FF2B5EF4-FFF2-40B4-BE49-F238E27FC236}">
                    <a16:creationId xmlns:a16="http://schemas.microsoft.com/office/drawing/2014/main" id="{D5F05862-CC4E-47D8-9068-FAB3B6D6F7AA}"/>
                  </a:ext>
                </a:extLst>
              </p:cNvPr>
              <p:cNvSpPr txBox="1">
                <a:spLocks noRot="1" noChangeAspect="1" noMove="1" noResize="1" noEditPoints="1" noAdjustHandles="1" noChangeArrowheads="1" noChangeShapeType="1" noTextEdit="1"/>
              </p:cNvSpPr>
              <p:nvPr/>
            </p:nvSpPr>
            <p:spPr>
              <a:xfrm>
                <a:off x="7389512" y="3405195"/>
                <a:ext cx="2678938" cy="416717"/>
              </a:xfrm>
              <a:prstGeom prst="rect">
                <a:avLst/>
              </a:prstGeom>
              <a:blipFill>
                <a:blip r:embed="rId15"/>
                <a:stretch>
                  <a:fillRect/>
                </a:stretch>
              </a:blipFill>
              <a:ln>
                <a:solidFill>
                  <a:schemeClr val="bg1"/>
                </a:solidFill>
              </a:ln>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79" name="TextBox 178">
                <a:extLst>
                  <a:ext uri="{FF2B5EF4-FFF2-40B4-BE49-F238E27FC236}">
                    <a16:creationId xmlns:a16="http://schemas.microsoft.com/office/drawing/2014/main" id="{4F055493-1DA6-45CA-9D84-856E4D6733F0}"/>
                  </a:ext>
                </a:extLst>
              </p:cNvPr>
              <p:cNvSpPr txBox="1"/>
              <p:nvPr/>
            </p:nvSpPr>
            <p:spPr>
              <a:xfrm>
                <a:off x="10141637" y="3390524"/>
                <a:ext cx="975460" cy="423514"/>
              </a:xfrm>
              <a:prstGeom prst="rect">
                <a:avLst/>
              </a:prstGeom>
              <a:noFill/>
              <a:ln>
                <a:solidFill>
                  <a:schemeClr val="bg1"/>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1100" i="1" smtClean="0">
                              <a:latin typeface="Cambria Math" panose="02040503050406030204" pitchFamily="18" charset="0"/>
                              <a:ea typeface="Cambria Math" panose="02040503050406030204" pitchFamily="18" charset="0"/>
                            </a:rPr>
                          </m:ctrlPr>
                        </m:sSubPr>
                        <m:e>
                          <m:r>
                            <a:rPr lang="en-DE" sz="1100" i="1">
                              <a:latin typeface="Cambria Math" panose="02040503050406030204" pitchFamily="18" charset="0"/>
                              <a:ea typeface="Cambria Math" panose="02040503050406030204" pitchFamily="18" charset="0"/>
                            </a:rPr>
                            <m:t>𝜎</m:t>
                          </m:r>
                        </m:e>
                        <m:sub>
                          <m:r>
                            <a:rPr lang="en-US" sz="1100" i="1">
                              <a:latin typeface="Cambria Math" panose="02040503050406030204" pitchFamily="18" charset="0"/>
                              <a:ea typeface="Cambria Math" panose="02040503050406030204" pitchFamily="18" charset="0"/>
                            </a:rPr>
                            <m:t>𝑚𝑎𝑥</m:t>
                          </m:r>
                        </m:sub>
                      </m:sSub>
                      <m:r>
                        <a:rPr lang="en-US" sz="1100" b="0" i="1" smtClean="0">
                          <a:latin typeface="Cambria Math" panose="02040503050406030204" pitchFamily="18" charset="0"/>
                          <a:ea typeface="Cambria Math" panose="02040503050406030204" pitchFamily="18" charset="0"/>
                        </a:rPr>
                        <m:t>=</m:t>
                      </m:r>
                      <m:f>
                        <m:fPr>
                          <m:ctrlPr>
                            <a:rPr lang="en-US" sz="1100" b="0" i="1" smtClean="0">
                              <a:latin typeface="Cambria Math" panose="02040503050406030204" pitchFamily="18" charset="0"/>
                              <a:ea typeface="Cambria Math" panose="02040503050406030204" pitchFamily="18" charset="0"/>
                            </a:rPr>
                          </m:ctrlPr>
                        </m:fPr>
                        <m:num>
                          <m:r>
                            <a:rPr lang="en-US" sz="1100" i="1">
                              <a:latin typeface="Cambria Math" panose="02040503050406030204" pitchFamily="18" charset="0"/>
                              <a:ea typeface="Cambria Math" panose="02040503050406030204" pitchFamily="18" charset="0"/>
                            </a:rPr>
                            <m:t>𝑀</m:t>
                          </m:r>
                          <m:sSub>
                            <m:sSubPr>
                              <m:ctrlPr>
                                <a:rPr lang="en-US" sz="1100" b="0" i="1" smtClean="0">
                                  <a:latin typeface="Cambria Math" panose="02040503050406030204" pitchFamily="18" charset="0"/>
                                  <a:ea typeface="Cambria Math" panose="02040503050406030204" pitchFamily="18" charset="0"/>
                                </a:rPr>
                              </m:ctrlPr>
                            </m:sSubPr>
                            <m:e>
                              <m:r>
                                <a:rPr lang="en-US" sz="1100" b="0" i="1" smtClean="0">
                                  <a:latin typeface="Cambria Math" panose="02040503050406030204" pitchFamily="18" charset="0"/>
                                  <a:ea typeface="Cambria Math" panose="02040503050406030204" pitchFamily="18" charset="0"/>
                                </a:rPr>
                                <m:t>𝑦</m:t>
                              </m:r>
                            </m:e>
                            <m:sub>
                              <m:r>
                                <a:rPr lang="en-US" sz="1100" b="0" i="1" smtClean="0">
                                  <a:latin typeface="Cambria Math" panose="02040503050406030204" pitchFamily="18" charset="0"/>
                                  <a:ea typeface="Cambria Math" panose="02040503050406030204" pitchFamily="18" charset="0"/>
                                </a:rPr>
                                <m:t>𝑚𝑎𝑥</m:t>
                              </m:r>
                            </m:sub>
                          </m:sSub>
                        </m:num>
                        <m:den>
                          <m:r>
                            <a:rPr lang="en-US" sz="1100" b="0" i="1" smtClean="0">
                              <a:latin typeface="Cambria Math" panose="02040503050406030204" pitchFamily="18" charset="0"/>
                              <a:ea typeface="Cambria Math" panose="02040503050406030204" pitchFamily="18" charset="0"/>
                            </a:rPr>
                            <m:t>𝐼</m:t>
                          </m:r>
                        </m:den>
                      </m:f>
                    </m:oMath>
                  </m:oMathPara>
                </a14:m>
                <a:endParaRPr lang="en-US" sz="1100" b="0">
                  <a:ea typeface="Cambria Math" panose="02040503050406030204" pitchFamily="18" charset="0"/>
                </a:endParaRPr>
              </a:p>
              <a:p>
                <a:endParaRPr lang="en-DE" sz="600"/>
              </a:p>
            </p:txBody>
          </p:sp>
        </mc:Choice>
        <mc:Fallback>
          <p:sp>
            <p:nvSpPr>
              <p:cNvPr id="179" name="TextBox 178">
                <a:extLst>
                  <a:ext uri="{FF2B5EF4-FFF2-40B4-BE49-F238E27FC236}">
                    <a16:creationId xmlns:a16="http://schemas.microsoft.com/office/drawing/2014/main" id="{4F055493-1DA6-45CA-9D84-856E4D6733F0}"/>
                  </a:ext>
                </a:extLst>
              </p:cNvPr>
              <p:cNvSpPr txBox="1">
                <a:spLocks noRot="1" noChangeAspect="1" noMove="1" noResize="1" noEditPoints="1" noAdjustHandles="1" noChangeArrowheads="1" noChangeShapeType="1" noTextEdit="1"/>
              </p:cNvSpPr>
              <p:nvPr/>
            </p:nvSpPr>
            <p:spPr>
              <a:xfrm>
                <a:off x="10141637" y="3390524"/>
                <a:ext cx="975460" cy="423514"/>
              </a:xfrm>
              <a:prstGeom prst="rect">
                <a:avLst/>
              </a:prstGeom>
              <a:blipFill>
                <a:blip r:embed="rId16"/>
                <a:stretch>
                  <a:fillRect/>
                </a:stretch>
              </a:blipFill>
              <a:ln>
                <a:solidFill>
                  <a:schemeClr val="bg1"/>
                </a:solidFill>
              </a:ln>
            </p:spPr>
            <p:txBody>
              <a:bodyPr/>
              <a:lstStyle/>
              <a:p>
                <a:r>
                  <a:rPr lang="en-US">
                    <a:noFill/>
                  </a:rPr>
                  <a:t> </a:t>
                </a:r>
              </a:p>
            </p:txBody>
          </p:sp>
        </mc:Fallback>
      </mc:AlternateContent>
      <p:sp>
        <p:nvSpPr>
          <p:cNvPr id="181" name="TextBox 180">
            <a:extLst>
              <a:ext uri="{FF2B5EF4-FFF2-40B4-BE49-F238E27FC236}">
                <a16:creationId xmlns:a16="http://schemas.microsoft.com/office/drawing/2014/main" id="{17E0202A-ADB2-43DA-9A27-2BA3DEA0F283}"/>
              </a:ext>
            </a:extLst>
          </p:cNvPr>
          <p:cNvSpPr txBox="1"/>
          <p:nvPr/>
        </p:nvSpPr>
        <p:spPr>
          <a:xfrm>
            <a:off x="7791565" y="3944157"/>
            <a:ext cx="2715011" cy="369332"/>
          </a:xfrm>
          <a:prstGeom prst="rect">
            <a:avLst/>
          </a:prstGeom>
          <a:noFill/>
        </p:spPr>
        <p:txBody>
          <a:bodyPr wrap="square">
            <a:spAutoFit/>
          </a:bodyPr>
          <a:lstStyle/>
          <a:p>
            <a:r>
              <a:rPr lang="en-US">
                <a:solidFill>
                  <a:schemeClr val="accent1"/>
                </a:solidFill>
              </a:rPr>
              <a:t>Numerical Solution (FEA)</a:t>
            </a:r>
            <a:endParaRPr lang="en-DE">
              <a:solidFill>
                <a:schemeClr val="accent1"/>
              </a:solidFill>
            </a:endParaRPr>
          </a:p>
        </p:txBody>
      </p:sp>
      <p:sp>
        <p:nvSpPr>
          <p:cNvPr id="6" name="Arrow: Right 5">
            <a:extLst>
              <a:ext uri="{FF2B5EF4-FFF2-40B4-BE49-F238E27FC236}">
                <a16:creationId xmlns:a16="http://schemas.microsoft.com/office/drawing/2014/main" id="{CD7BB8EA-636D-43F7-9317-44DEE1387D71}"/>
              </a:ext>
            </a:extLst>
          </p:cNvPr>
          <p:cNvSpPr/>
          <p:nvPr/>
        </p:nvSpPr>
        <p:spPr>
          <a:xfrm>
            <a:off x="8939045" y="4827470"/>
            <a:ext cx="545690" cy="134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TextBox 89">
            <a:extLst>
              <a:ext uri="{FF2B5EF4-FFF2-40B4-BE49-F238E27FC236}">
                <a16:creationId xmlns:a16="http://schemas.microsoft.com/office/drawing/2014/main" id="{7BC0365E-21ED-4E0D-A9A2-B20F14E9AA1A}"/>
              </a:ext>
            </a:extLst>
          </p:cNvPr>
          <p:cNvSpPr txBox="1"/>
          <p:nvPr/>
        </p:nvSpPr>
        <p:spPr>
          <a:xfrm>
            <a:off x="555934" y="3444326"/>
            <a:ext cx="3347914" cy="1200329"/>
          </a:xfrm>
          <a:prstGeom prst="rect">
            <a:avLst/>
          </a:prstGeom>
          <a:noFill/>
        </p:spPr>
        <p:txBody>
          <a:bodyPr wrap="square">
            <a:spAutoFit/>
          </a:bodyPr>
          <a:lstStyle/>
          <a:p>
            <a:pPr algn="ctr"/>
            <a:r>
              <a:rPr lang="en-GB">
                <a:solidFill>
                  <a:schemeClr val="accent1"/>
                </a:solidFill>
              </a:rPr>
              <a:t>Sanity check </a:t>
            </a:r>
            <a:r>
              <a:rPr lang="en-GB"/>
              <a:t>i.e.</a:t>
            </a:r>
          </a:p>
          <a:p>
            <a:pPr algn="ctr"/>
            <a:r>
              <a:rPr lang="en-GB"/>
              <a:t>do the results match the expectation,? Do I need to refine my model?</a:t>
            </a:r>
          </a:p>
        </p:txBody>
      </p:sp>
      <p:sp>
        <p:nvSpPr>
          <p:cNvPr id="91" name="TextBox 90">
            <a:extLst>
              <a:ext uri="{FF2B5EF4-FFF2-40B4-BE49-F238E27FC236}">
                <a16:creationId xmlns:a16="http://schemas.microsoft.com/office/drawing/2014/main" id="{983AFC63-38FB-4B01-A668-3807992A77CC}"/>
              </a:ext>
            </a:extLst>
          </p:cNvPr>
          <p:cNvSpPr txBox="1"/>
          <p:nvPr/>
        </p:nvSpPr>
        <p:spPr>
          <a:xfrm>
            <a:off x="4322199" y="563868"/>
            <a:ext cx="2306109" cy="338554"/>
          </a:xfrm>
          <a:prstGeom prst="rect">
            <a:avLst/>
          </a:prstGeom>
          <a:noFill/>
        </p:spPr>
        <p:txBody>
          <a:bodyPr wrap="square">
            <a:spAutoFit/>
          </a:bodyPr>
          <a:lstStyle/>
          <a:p>
            <a:pPr algn="ctr"/>
            <a:r>
              <a:rPr lang="en-GB" sz="1600">
                <a:solidFill>
                  <a:schemeClr val="accent1"/>
                </a:solidFill>
              </a:rPr>
              <a:t>Boundary Conditions</a:t>
            </a:r>
          </a:p>
        </p:txBody>
      </p:sp>
      <p:sp>
        <p:nvSpPr>
          <p:cNvPr id="94" name="TextBox 93">
            <a:extLst>
              <a:ext uri="{FF2B5EF4-FFF2-40B4-BE49-F238E27FC236}">
                <a16:creationId xmlns:a16="http://schemas.microsoft.com/office/drawing/2014/main" id="{355D2327-F7A5-4B48-9A97-F423C888C93E}"/>
              </a:ext>
            </a:extLst>
          </p:cNvPr>
          <p:cNvSpPr txBox="1"/>
          <p:nvPr/>
        </p:nvSpPr>
        <p:spPr>
          <a:xfrm>
            <a:off x="6658942" y="1364630"/>
            <a:ext cx="2306109" cy="338554"/>
          </a:xfrm>
          <a:prstGeom prst="rect">
            <a:avLst/>
          </a:prstGeom>
          <a:noFill/>
        </p:spPr>
        <p:txBody>
          <a:bodyPr wrap="square">
            <a:spAutoFit/>
          </a:bodyPr>
          <a:lstStyle/>
          <a:p>
            <a:pPr algn="ctr"/>
            <a:r>
              <a:rPr lang="en-GB" sz="1600">
                <a:solidFill>
                  <a:schemeClr val="accent1"/>
                </a:solidFill>
              </a:rPr>
              <a:t>Materials</a:t>
            </a:r>
          </a:p>
        </p:txBody>
      </p:sp>
      <p:pic>
        <p:nvPicPr>
          <p:cNvPr id="10" name="Picture 9">
            <a:extLst>
              <a:ext uri="{FF2B5EF4-FFF2-40B4-BE49-F238E27FC236}">
                <a16:creationId xmlns:a16="http://schemas.microsoft.com/office/drawing/2014/main" id="{CD2FA3D1-29D2-4030-92C4-D94E6A583608}"/>
              </a:ext>
            </a:extLst>
          </p:cNvPr>
          <p:cNvPicPr>
            <a:picLocks noChangeAspect="1"/>
          </p:cNvPicPr>
          <p:nvPr/>
        </p:nvPicPr>
        <p:blipFill rotWithShape="1">
          <a:blip r:embed="rId17"/>
          <a:srcRect t="7698"/>
          <a:stretch/>
        </p:blipFill>
        <p:spPr>
          <a:xfrm>
            <a:off x="10187894" y="4118329"/>
            <a:ext cx="586138" cy="361755"/>
          </a:xfrm>
          <a:prstGeom prst="rect">
            <a:avLst/>
          </a:prstGeom>
        </p:spPr>
      </p:pic>
    </p:spTree>
    <p:extLst>
      <p:ext uri="{BB962C8B-B14F-4D97-AF65-F5344CB8AC3E}">
        <p14:creationId xmlns:p14="http://schemas.microsoft.com/office/powerpoint/2010/main" val="3818715791"/>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6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6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6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7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 grpId="0"/>
      <p:bldP spid="169" grpId="0"/>
      <p:bldP spid="170" grpId="0"/>
      <p:bldP spid="178" grpId="0" animBg="1"/>
      <p:bldP spid="179" grpId="0" animBg="1"/>
      <p:bldP spid="181" grpId="0"/>
      <p:bldP spid="6" grpId="0" animBg="1"/>
      <p:bldP spid="90" grpId="0"/>
      <p:bldP spid="91" grpId="0"/>
      <p:bldP spid="9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6FEF78B1-5142-4272-B2E0-B75C2C842E35}"/>
              </a:ext>
            </a:extLst>
          </p:cNvPr>
          <p:cNvSpPr/>
          <p:nvPr/>
        </p:nvSpPr>
        <p:spPr>
          <a:xfrm>
            <a:off x="2558374" y="3111630"/>
            <a:ext cx="1440000" cy="144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 name="Slide Number Placeholder 1">
            <a:extLst>
              <a:ext uri="{FF2B5EF4-FFF2-40B4-BE49-F238E27FC236}">
                <a16:creationId xmlns:a16="http://schemas.microsoft.com/office/drawing/2014/main" id="{3C0F5297-ECBA-4DA2-875E-7FC6B17C2702}"/>
              </a:ext>
            </a:extLst>
          </p:cNvPr>
          <p:cNvSpPr>
            <a:spLocks noGrp="1"/>
          </p:cNvSpPr>
          <p:nvPr>
            <p:ph type="sldNum" sz="quarter" idx="11"/>
          </p:nvPr>
        </p:nvSpPr>
        <p:spPr/>
        <p:txBody>
          <a:bodyPr/>
          <a:lstStyle/>
          <a:p>
            <a:fld id="{F0D23093-2AB0-F74C-B865-1A12A15B650E}" type="slidenum">
              <a:rPr lang="en-US" smtClean="0"/>
              <a:pPr/>
              <a:t>27</a:t>
            </a:fld>
            <a:endParaRPr lang="en-US"/>
          </a:p>
        </p:txBody>
      </p:sp>
      <p:sp>
        <p:nvSpPr>
          <p:cNvPr id="3" name="Title 2">
            <a:extLst>
              <a:ext uri="{FF2B5EF4-FFF2-40B4-BE49-F238E27FC236}">
                <a16:creationId xmlns:a16="http://schemas.microsoft.com/office/drawing/2014/main" id="{4AE50DE7-F7C6-497C-BDF0-4A8E0474919D}"/>
              </a:ext>
            </a:extLst>
          </p:cNvPr>
          <p:cNvSpPr>
            <a:spLocks noGrp="1"/>
          </p:cNvSpPr>
          <p:nvPr>
            <p:ph type="title"/>
          </p:nvPr>
        </p:nvSpPr>
        <p:spPr/>
        <p:txBody>
          <a:bodyPr/>
          <a:lstStyle/>
          <a:p>
            <a:r>
              <a:rPr lang="en-GB"/>
              <a:t>Exercise</a:t>
            </a:r>
          </a:p>
        </p:txBody>
      </p:sp>
      <p:sp>
        <p:nvSpPr>
          <p:cNvPr id="4" name="Text Placeholder 3">
            <a:extLst>
              <a:ext uri="{FF2B5EF4-FFF2-40B4-BE49-F238E27FC236}">
                <a16:creationId xmlns:a16="http://schemas.microsoft.com/office/drawing/2014/main" id="{55B61A1F-60E2-4095-8B59-E91F8B7427CD}"/>
              </a:ext>
            </a:extLst>
          </p:cNvPr>
          <p:cNvSpPr>
            <a:spLocks noGrp="1"/>
          </p:cNvSpPr>
          <p:nvPr>
            <p:ph type="body" sz="quarter" idx="13"/>
          </p:nvPr>
        </p:nvSpPr>
        <p:spPr>
          <a:xfrm>
            <a:off x="457200" y="1143000"/>
            <a:ext cx="10972799" cy="4572000"/>
          </a:xfrm>
        </p:spPr>
        <p:txBody>
          <a:bodyPr/>
          <a:lstStyle/>
          <a:p>
            <a:pPr marL="0" indent="0">
              <a:buNone/>
            </a:pPr>
            <a:r>
              <a:rPr lang="en-GB" dirty="0"/>
              <a:t>With Ansys Discovery:</a:t>
            </a:r>
          </a:p>
          <a:p>
            <a:pPr lvl="1"/>
            <a:r>
              <a:rPr lang="en-GB" dirty="0"/>
              <a:t>Model the geometry of a circular beam of length 1m with fixed supports and a distributed load of 20kN on its surface</a:t>
            </a:r>
          </a:p>
          <a:p>
            <a:pPr lvl="1"/>
            <a:r>
              <a:rPr lang="en-GB" dirty="0"/>
              <a:t>Compare the results of Steel vs. Aluminium</a:t>
            </a:r>
          </a:p>
          <a:p>
            <a:pPr lvl="1"/>
            <a:endParaRPr lang="en-GB" dirty="0"/>
          </a:p>
          <a:p>
            <a:pPr lvl="1"/>
            <a:endParaRPr lang="en-GB" dirty="0"/>
          </a:p>
        </p:txBody>
      </p:sp>
      <p:cxnSp>
        <p:nvCxnSpPr>
          <p:cNvPr id="11" name="Straight Arrow Connector 10">
            <a:extLst>
              <a:ext uri="{FF2B5EF4-FFF2-40B4-BE49-F238E27FC236}">
                <a16:creationId xmlns:a16="http://schemas.microsoft.com/office/drawing/2014/main" id="{C0095C92-5389-40A3-9EBB-B12BBDAD025B}"/>
              </a:ext>
            </a:extLst>
          </p:cNvPr>
          <p:cNvCxnSpPr>
            <a:cxnSpLocks/>
            <a:endCxn id="5" idx="4"/>
          </p:cNvCxnSpPr>
          <p:nvPr/>
        </p:nvCxnSpPr>
        <p:spPr>
          <a:xfrm>
            <a:off x="3277501" y="3142035"/>
            <a:ext cx="873" cy="1409595"/>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17" name="TextBox 16">
            <a:extLst>
              <a:ext uri="{FF2B5EF4-FFF2-40B4-BE49-F238E27FC236}">
                <a16:creationId xmlns:a16="http://schemas.microsoft.com/office/drawing/2014/main" id="{6F816F8E-CB61-484C-AB94-964A36A51CB1}"/>
              </a:ext>
            </a:extLst>
          </p:cNvPr>
          <p:cNvSpPr txBox="1"/>
          <p:nvPr/>
        </p:nvSpPr>
        <p:spPr>
          <a:xfrm>
            <a:off x="3260871" y="3711737"/>
            <a:ext cx="657552" cy="261610"/>
          </a:xfrm>
          <a:prstGeom prst="rect">
            <a:avLst/>
          </a:prstGeom>
          <a:noFill/>
        </p:spPr>
        <p:txBody>
          <a:bodyPr wrap="none" rtlCol="0">
            <a:spAutoFit/>
          </a:bodyPr>
          <a:lstStyle/>
          <a:p>
            <a:r>
              <a:rPr lang="en-US" sz="1100" dirty="0"/>
              <a:t>100 mm</a:t>
            </a:r>
            <a:endParaRPr lang="en-DE" sz="1100" dirty="0"/>
          </a:p>
        </p:txBody>
      </p:sp>
      <p:grpSp>
        <p:nvGrpSpPr>
          <p:cNvPr id="48" name="Group 47">
            <a:extLst>
              <a:ext uri="{FF2B5EF4-FFF2-40B4-BE49-F238E27FC236}">
                <a16:creationId xmlns:a16="http://schemas.microsoft.com/office/drawing/2014/main" id="{38916D9D-17F3-4A97-ABF6-23FED1ABD883}"/>
              </a:ext>
            </a:extLst>
          </p:cNvPr>
          <p:cNvGrpSpPr/>
          <p:nvPr/>
        </p:nvGrpSpPr>
        <p:grpSpPr>
          <a:xfrm>
            <a:off x="5921148" y="2930089"/>
            <a:ext cx="2383206" cy="1371219"/>
            <a:chOff x="4921023" y="3644464"/>
            <a:chExt cx="2383206" cy="1371219"/>
          </a:xfrm>
        </p:grpSpPr>
        <p:grpSp>
          <p:nvGrpSpPr>
            <p:cNvPr id="18" name="Group 17">
              <a:extLst>
                <a:ext uri="{FF2B5EF4-FFF2-40B4-BE49-F238E27FC236}">
                  <a16:creationId xmlns:a16="http://schemas.microsoft.com/office/drawing/2014/main" id="{DB4B6191-9FF5-40EF-85B1-A108F379DFEF}"/>
                </a:ext>
              </a:extLst>
            </p:cNvPr>
            <p:cNvGrpSpPr/>
            <p:nvPr/>
          </p:nvGrpSpPr>
          <p:grpSpPr>
            <a:xfrm>
              <a:off x="5076094" y="4098408"/>
              <a:ext cx="2228135" cy="643873"/>
              <a:chOff x="7919630" y="5203238"/>
              <a:chExt cx="1814100" cy="491835"/>
            </a:xfrm>
          </p:grpSpPr>
          <p:sp>
            <p:nvSpPr>
              <p:cNvPr id="23" name="Rectangle 22">
                <a:extLst>
                  <a:ext uri="{FF2B5EF4-FFF2-40B4-BE49-F238E27FC236}">
                    <a16:creationId xmlns:a16="http://schemas.microsoft.com/office/drawing/2014/main" id="{2A27222D-839F-445A-887F-5A558E64C3C2}"/>
                  </a:ext>
                </a:extLst>
              </p:cNvPr>
              <p:cNvSpPr/>
              <p:nvPr/>
            </p:nvSpPr>
            <p:spPr>
              <a:xfrm rot="5400000" flipH="1" flipV="1">
                <a:off x="8754680" y="4716023"/>
                <a:ext cx="144000" cy="18141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5" name="Straight Arrow Connector 24">
                <a:extLst>
                  <a:ext uri="{FF2B5EF4-FFF2-40B4-BE49-F238E27FC236}">
                    <a16:creationId xmlns:a16="http://schemas.microsoft.com/office/drawing/2014/main" id="{7AF6C0E4-A96B-4E9E-9E11-D75A6F1F793A}"/>
                  </a:ext>
                </a:extLst>
              </p:cNvPr>
              <p:cNvCxnSpPr>
                <a:cxnSpLocks/>
              </p:cNvCxnSpPr>
              <p:nvPr/>
            </p:nvCxnSpPr>
            <p:spPr>
              <a:xfrm>
                <a:off x="882668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6" name="Straight Arrow Connector 25">
                <a:extLst>
                  <a:ext uri="{FF2B5EF4-FFF2-40B4-BE49-F238E27FC236}">
                    <a16:creationId xmlns:a16="http://schemas.microsoft.com/office/drawing/2014/main" id="{EF51DE7B-9990-4674-B5ED-C279214FB3BE}"/>
                  </a:ext>
                </a:extLst>
              </p:cNvPr>
              <p:cNvCxnSpPr>
                <a:cxnSpLocks/>
              </p:cNvCxnSpPr>
              <p:nvPr/>
            </p:nvCxnSpPr>
            <p:spPr>
              <a:xfrm>
                <a:off x="907315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7" name="Straight Arrow Connector 26">
                <a:extLst>
                  <a:ext uri="{FF2B5EF4-FFF2-40B4-BE49-F238E27FC236}">
                    <a16:creationId xmlns:a16="http://schemas.microsoft.com/office/drawing/2014/main" id="{234F2ECE-63FE-4A75-BE1D-1E8FD287E54C}"/>
                  </a:ext>
                </a:extLst>
              </p:cNvPr>
              <p:cNvCxnSpPr>
                <a:cxnSpLocks/>
              </p:cNvCxnSpPr>
              <p:nvPr/>
            </p:nvCxnSpPr>
            <p:spPr>
              <a:xfrm>
                <a:off x="931963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8" name="Straight Arrow Connector 27">
                <a:extLst>
                  <a:ext uri="{FF2B5EF4-FFF2-40B4-BE49-F238E27FC236}">
                    <a16:creationId xmlns:a16="http://schemas.microsoft.com/office/drawing/2014/main" id="{B7CF74AF-C499-430F-8D2E-66DA2E52BD67}"/>
                  </a:ext>
                </a:extLst>
              </p:cNvPr>
              <p:cNvCxnSpPr>
                <a:cxnSpLocks/>
              </p:cNvCxnSpPr>
              <p:nvPr/>
            </p:nvCxnSpPr>
            <p:spPr>
              <a:xfrm>
                <a:off x="858020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9" name="Straight Arrow Connector 28">
                <a:extLst>
                  <a:ext uri="{FF2B5EF4-FFF2-40B4-BE49-F238E27FC236}">
                    <a16:creationId xmlns:a16="http://schemas.microsoft.com/office/drawing/2014/main" id="{C136A94C-1BE2-4611-9CAC-E22844927DD3}"/>
                  </a:ext>
                </a:extLst>
              </p:cNvPr>
              <p:cNvCxnSpPr>
                <a:cxnSpLocks/>
              </p:cNvCxnSpPr>
              <p:nvPr/>
            </p:nvCxnSpPr>
            <p:spPr>
              <a:xfrm>
                <a:off x="833373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0" name="Straight Arrow Connector 29">
                <a:extLst>
                  <a:ext uri="{FF2B5EF4-FFF2-40B4-BE49-F238E27FC236}">
                    <a16:creationId xmlns:a16="http://schemas.microsoft.com/office/drawing/2014/main" id="{A70E8F86-A60E-4E21-9CAE-5DB804A001AB}"/>
                  </a:ext>
                </a:extLst>
              </p:cNvPr>
              <p:cNvCxnSpPr>
                <a:cxnSpLocks/>
              </p:cNvCxnSpPr>
              <p:nvPr/>
            </p:nvCxnSpPr>
            <p:spPr>
              <a:xfrm>
                <a:off x="808725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1" name="Straight Arrow Connector 30">
                <a:extLst>
                  <a:ext uri="{FF2B5EF4-FFF2-40B4-BE49-F238E27FC236}">
                    <a16:creationId xmlns:a16="http://schemas.microsoft.com/office/drawing/2014/main" id="{B2AE590C-F94D-435D-980D-6AF9C488D314}"/>
                  </a:ext>
                </a:extLst>
              </p:cNvPr>
              <p:cNvCxnSpPr>
                <a:cxnSpLocks/>
              </p:cNvCxnSpPr>
              <p:nvPr/>
            </p:nvCxnSpPr>
            <p:spPr>
              <a:xfrm>
                <a:off x="9566106"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grpSp>
        <p:sp>
          <p:nvSpPr>
            <p:cNvPr id="32" name="TextBox 31">
              <a:extLst>
                <a:ext uri="{FF2B5EF4-FFF2-40B4-BE49-F238E27FC236}">
                  <a16:creationId xmlns:a16="http://schemas.microsoft.com/office/drawing/2014/main" id="{B70DB7D5-C5F6-490A-9BB2-ED684042ADBB}"/>
                </a:ext>
              </a:extLst>
            </p:cNvPr>
            <p:cNvSpPr txBox="1"/>
            <p:nvPr/>
          </p:nvSpPr>
          <p:spPr>
            <a:xfrm>
              <a:off x="5374503" y="3644464"/>
              <a:ext cx="1675999" cy="369332"/>
            </a:xfrm>
            <a:prstGeom prst="rect">
              <a:avLst/>
            </a:prstGeom>
            <a:noFill/>
          </p:spPr>
          <p:txBody>
            <a:bodyPr wrap="square" rtlCol="0">
              <a:spAutoFit/>
            </a:bodyPr>
            <a:lstStyle/>
            <a:p>
              <a:pPr algn="ctr"/>
              <a:r>
                <a:rPr lang="en-GB" dirty="0"/>
                <a:t>20 </a:t>
              </a:r>
              <a:r>
                <a:rPr lang="en-GB" dirty="0" err="1"/>
                <a:t>kN</a:t>
              </a:r>
              <a:r>
                <a:rPr lang="en-GB" dirty="0"/>
                <a:t>/m</a:t>
              </a:r>
            </a:p>
          </p:txBody>
        </p:sp>
        <p:cxnSp>
          <p:nvCxnSpPr>
            <p:cNvPr id="33" name="Straight Connector 32">
              <a:extLst>
                <a:ext uri="{FF2B5EF4-FFF2-40B4-BE49-F238E27FC236}">
                  <a16:creationId xmlns:a16="http://schemas.microsoft.com/office/drawing/2014/main" id="{A2EE8AE2-C5F0-4CA4-BE18-1F4B84ADD575}"/>
                </a:ext>
              </a:extLst>
            </p:cNvPr>
            <p:cNvCxnSpPr>
              <a:cxnSpLocks/>
            </p:cNvCxnSpPr>
            <p:nvPr/>
          </p:nvCxnSpPr>
          <p:spPr>
            <a:xfrm>
              <a:off x="5262614" y="4105009"/>
              <a:ext cx="1857086" cy="0"/>
            </a:xfrm>
            <a:prstGeom prst="line">
              <a:avLst/>
            </a:prstGeom>
            <a:ln w="38100"/>
          </p:spPr>
          <p:style>
            <a:lnRef idx="1">
              <a:schemeClr val="dk1"/>
            </a:lnRef>
            <a:fillRef idx="0">
              <a:schemeClr val="dk1"/>
            </a:fillRef>
            <a:effectRef idx="0">
              <a:schemeClr val="dk1"/>
            </a:effectRef>
            <a:fontRef idx="minor">
              <a:schemeClr val="tx1"/>
            </a:fontRef>
          </p:style>
        </p:cxnSp>
        <p:grpSp>
          <p:nvGrpSpPr>
            <p:cNvPr id="34" name="Group 33">
              <a:extLst>
                <a:ext uri="{FF2B5EF4-FFF2-40B4-BE49-F238E27FC236}">
                  <a16:creationId xmlns:a16="http://schemas.microsoft.com/office/drawing/2014/main" id="{1CF7E6D5-A39A-4395-A0C1-35E91B172CB6}"/>
                </a:ext>
              </a:extLst>
            </p:cNvPr>
            <p:cNvGrpSpPr/>
            <p:nvPr/>
          </p:nvGrpSpPr>
          <p:grpSpPr>
            <a:xfrm rot="5400000">
              <a:off x="4604260" y="4566271"/>
              <a:ext cx="766175" cy="132649"/>
              <a:chOff x="2628901" y="5562600"/>
              <a:chExt cx="1563521" cy="159842"/>
            </a:xfrm>
          </p:grpSpPr>
          <p:cxnSp>
            <p:nvCxnSpPr>
              <p:cNvPr id="35" name="Straight Connector 34">
                <a:extLst>
                  <a:ext uri="{FF2B5EF4-FFF2-40B4-BE49-F238E27FC236}">
                    <a16:creationId xmlns:a16="http://schemas.microsoft.com/office/drawing/2014/main" id="{6DD0EF26-6ADA-4D9B-B52F-E2971C7D6F73}"/>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86659C03-4E83-4D55-A130-40C172FB30AA}"/>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F316E75F-010B-4610-B15E-2B5B66AD4F6D}"/>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8" name="Straight Connector 37">
                <a:extLst>
                  <a:ext uri="{FF2B5EF4-FFF2-40B4-BE49-F238E27FC236}">
                    <a16:creationId xmlns:a16="http://schemas.microsoft.com/office/drawing/2014/main" id="{2136D89B-55B3-4003-809C-205A0AD63CDA}"/>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5C93A0E7-217A-413E-846D-8E926158F950}"/>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pic>
        <p:nvPicPr>
          <p:cNvPr id="71" name="Graphic 70" descr="Programmer male with solid fill">
            <a:extLst>
              <a:ext uri="{FF2B5EF4-FFF2-40B4-BE49-F238E27FC236}">
                <a16:creationId xmlns:a16="http://schemas.microsoft.com/office/drawing/2014/main" id="{3C5CF65D-2C2C-4564-910A-B819665685E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44168" y="103499"/>
            <a:ext cx="468000" cy="468000"/>
          </a:xfrm>
          <a:prstGeom prst="rect">
            <a:avLst/>
          </a:prstGeom>
        </p:spPr>
      </p:pic>
      <p:grpSp>
        <p:nvGrpSpPr>
          <p:cNvPr id="50" name="Group 49">
            <a:extLst>
              <a:ext uri="{FF2B5EF4-FFF2-40B4-BE49-F238E27FC236}">
                <a16:creationId xmlns:a16="http://schemas.microsoft.com/office/drawing/2014/main" id="{24F2DB90-E8BD-4794-8531-E5AE9A457C56}"/>
              </a:ext>
            </a:extLst>
          </p:cNvPr>
          <p:cNvGrpSpPr/>
          <p:nvPr/>
        </p:nvGrpSpPr>
        <p:grpSpPr>
          <a:xfrm>
            <a:off x="10799399" y="49499"/>
            <a:ext cx="1566000" cy="1044000"/>
            <a:chOff x="4868352" y="3713461"/>
            <a:chExt cx="1566000" cy="1044000"/>
          </a:xfrm>
        </p:grpSpPr>
        <p:graphicFrame>
          <p:nvGraphicFramePr>
            <p:cNvPr id="52" name="Diagram 51">
              <a:extLst>
                <a:ext uri="{FF2B5EF4-FFF2-40B4-BE49-F238E27FC236}">
                  <a16:creationId xmlns:a16="http://schemas.microsoft.com/office/drawing/2014/main" id="{EB0CD74B-2C2B-4550-82C9-74CBE97E1E63}"/>
                </a:ext>
              </a:extLst>
            </p:cNvPr>
            <p:cNvGraphicFramePr>
              <a:graphicFrameLocks noChangeAspect="1"/>
            </p:cNvGraphicFramePr>
            <p:nvPr>
              <p:extLst>
                <p:ext uri="{D42A27DB-BD31-4B8C-83A1-F6EECF244321}">
                  <p14:modId xmlns:p14="http://schemas.microsoft.com/office/powerpoint/2010/main" val="2848912052"/>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3" name="TextBox 52">
              <a:extLst>
                <a:ext uri="{FF2B5EF4-FFF2-40B4-BE49-F238E27FC236}">
                  <a16:creationId xmlns:a16="http://schemas.microsoft.com/office/drawing/2014/main" id="{8C4C23DC-0D68-4DEA-B9B9-080C0DF46A01}"/>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55" name="TextBox 54">
              <a:extLst>
                <a:ext uri="{FF2B5EF4-FFF2-40B4-BE49-F238E27FC236}">
                  <a16:creationId xmlns:a16="http://schemas.microsoft.com/office/drawing/2014/main" id="{8EC4FCF6-A743-4E8D-8931-AE4348371502}"/>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62" name="TextBox 61">
              <a:extLst>
                <a:ext uri="{FF2B5EF4-FFF2-40B4-BE49-F238E27FC236}">
                  <a16:creationId xmlns:a16="http://schemas.microsoft.com/office/drawing/2014/main" id="{9E706944-8E75-4D50-B050-D62A09946DE4}"/>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63" name="TextBox 62">
              <a:extLst>
                <a:ext uri="{FF2B5EF4-FFF2-40B4-BE49-F238E27FC236}">
                  <a16:creationId xmlns:a16="http://schemas.microsoft.com/office/drawing/2014/main" id="{15FDB20C-DC4A-4E67-9779-D6E3B0C56AC8}"/>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64" name="TextBox 63">
              <a:extLst>
                <a:ext uri="{FF2B5EF4-FFF2-40B4-BE49-F238E27FC236}">
                  <a16:creationId xmlns:a16="http://schemas.microsoft.com/office/drawing/2014/main" id="{AD365711-C418-44DE-9B51-8F54FB6164C4}"/>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Tree>
    <p:extLst>
      <p:ext uri="{BB962C8B-B14F-4D97-AF65-F5344CB8AC3E}">
        <p14:creationId xmlns:p14="http://schemas.microsoft.com/office/powerpoint/2010/main" val="8054028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C0F5297-ECBA-4DA2-875E-7FC6B17C2702}"/>
              </a:ext>
            </a:extLst>
          </p:cNvPr>
          <p:cNvSpPr>
            <a:spLocks noGrp="1"/>
          </p:cNvSpPr>
          <p:nvPr>
            <p:ph type="sldNum" sz="quarter" idx="11"/>
          </p:nvPr>
        </p:nvSpPr>
        <p:spPr/>
        <p:txBody>
          <a:bodyPr/>
          <a:lstStyle/>
          <a:p>
            <a:fld id="{F0D23093-2AB0-F74C-B865-1A12A15B650E}" type="slidenum">
              <a:rPr lang="en-US" smtClean="0"/>
              <a:pPr/>
              <a:t>28</a:t>
            </a:fld>
            <a:endParaRPr lang="en-US"/>
          </a:p>
        </p:txBody>
      </p:sp>
      <p:sp>
        <p:nvSpPr>
          <p:cNvPr id="3" name="Title 2">
            <a:extLst>
              <a:ext uri="{FF2B5EF4-FFF2-40B4-BE49-F238E27FC236}">
                <a16:creationId xmlns:a16="http://schemas.microsoft.com/office/drawing/2014/main" id="{4AE50DE7-F7C6-497C-BDF0-4A8E0474919D}"/>
              </a:ext>
            </a:extLst>
          </p:cNvPr>
          <p:cNvSpPr>
            <a:spLocks noGrp="1"/>
          </p:cNvSpPr>
          <p:nvPr>
            <p:ph type="title"/>
          </p:nvPr>
        </p:nvSpPr>
        <p:spPr/>
        <p:txBody>
          <a:bodyPr/>
          <a:lstStyle/>
          <a:p>
            <a:r>
              <a:rPr lang="en-GB"/>
              <a:t>Solution: Ansys Discovery Results</a:t>
            </a:r>
          </a:p>
        </p:txBody>
      </p:sp>
      <p:sp>
        <p:nvSpPr>
          <p:cNvPr id="4" name="Text Placeholder 3">
            <a:extLst>
              <a:ext uri="{FF2B5EF4-FFF2-40B4-BE49-F238E27FC236}">
                <a16:creationId xmlns:a16="http://schemas.microsoft.com/office/drawing/2014/main" id="{55B61A1F-60E2-4095-8B59-E91F8B7427CD}"/>
              </a:ext>
            </a:extLst>
          </p:cNvPr>
          <p:cNvSpPr>
            <a:spLocks noGrp="1"/>
          </p:cNvSpPr>
          <p:nvPr>
            <p:ph type="body" sz="quarter" idx="13"/>
          </p:nvPr>
        </p:nvSpPr>
        <p:spPr>
          <a:xfrm>
            <a:off x="457200" y="1143000"/>
            <a:ext cx="10972799" cy="4572000"/>
          </a:xfrm>
        </p:spPr>
        <p:txBody>
          <a:bodyPr/>
          <a:lstStyle/>
          <a:p>
            <a:pPr marL="230188" lvl="1" indent="0">
              <a:buNone/>
            </a:pPr>
            <a:endParaRPr lang="en-GB"/>
          </a:p>
          <a:p>
            <a:pPr lvl="1"/>
            <a:endParaRPr lang="en-GB"/>
          </a:p>
        </p:txBody>
      </p:sp>
      <p:graphicFrame>
        <p:nvGraphicFramePr>
          <p:cNvPr id="49" name="Table 15">
            <a:extLst>
              <a:ext uri="{FF2B5EF4-FFF2-40B4-BE49-F238E27FC236}">
                <a16:creationId xmlns:a16="http://schemas.microsoft.com/office/drawing/2014/main" id="{AB16958F-B2AD-4DC8-9965-E855B109539C}"/>
              </a:ext>
            </a:extLst>
          </p:cNvPr>
          <p:cNvGraphicFramePr>
            <a:graphicFrameLocks noGrp="1"/>
          </p:cNvGraphicFramePr>
          <p:nvPr>
            <p:extLst>
              <p:ext uri="{D42A27DB-BD31-4B8C-83A1-F6EECF244321}">
                <p14:modId xmlns:p14="http://schemas.microsoft.com/office/powerpoint/2010/main" val="2815710910"/>
              </p:ext>
            </p:extLst>
          </p:nvPr>
        </p:nvGraphicFramePr>
        <p:xfrm>
          <a:off x="609601" y="1093499"/>
          <a:ext cx="10458510" cy="5132686"/>
        </p:xfrm>
        <a:graphic>
          <a:graphicData uri="http://schemas.openxmlformats.org/drawingml/2006/table">
            <a:tbl>
              <a:tblPr firstRow="1" bandRow="1">
                <a:tableStyleId>{69012ECD-51FC-41F1-AA8D-1B2483CD663E}</a:tableStyleId>
              </a:tblPr>
              <a:tblGrid>
                <a:gridCol w="3568382">
                  <a:extLst>
                    <a:ext uri="{9D8B030D-6E8A-4147-A177-3AD203B41FA5}">
                      <a16:colId xmlns:a16="http://schemas.microsoft.com/office/drawing/2014/main" val="2414182358"/>
                    </a:ext>
                  </a:extLst>
                </a:gridCol>
                <a:gridCol w="3673623">
                  <a:extLst>
                    <a:ext uri="{9D8B030D-6E8A-4147-A177-3AD203B41FA5}">
                      <a16:colId xmlns:a16="http://schemas.microsoft.com/office/drawing/2014/main" val="4271855039"/>
                    </a:ext>
                  </a:extLst>
                </a:gridCol>
                <a:gridCol w="3216505">
                  <a:extLst>
                    <a:ext uri="{9D8B030D-6E8A-4147-A177-3AD203B41FA5}">
                      <a16:colId xmlns:a16="http://schemas.microsoft.com/office/drawing/2014/main" val="4098217441"/>
                    </a:ext>
                  </a:extLst>
                </a:gridCol>
              </a:tblGrid>
              <a:tr h="697037">
                <a:tc>
                  <a:txBody>
                    <a:bodyPr/>
                    <a:lstStyle/>
                    <a:p>
                      <a:pPr algn="ctr"/>
                      <a:r>
                        <a:rPr lang="en-US">
                          <a:solidFill>
                            <a:schemeClr val="tx1"/>
                          </a:solidFill>
                        </a:rPr>
                        <a:t>Material</a:t>
                      </a:r>
                      <a:endParaRPr lang="en-DE">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solidFill>
                            <a:schemeClr val="tx1"/>
                          </a:solidFill>
                        </a:rPr>
                        <a:t>Max. Deflection</a:t>
                      </a:r>
                      <a:endParaRPr lang="en-DE">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solidFill>
                            <a:schemeClr val="tx1"/>
                          </a:solidFill>
                        </a:rPr>
                        <a:t>Max. Stress</a:t>
                      </a:r>
                      <a:endParaRPr lang="en-DE">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1946315"/>
                  </a:ext>
                </a:extLst>
              </a:tr>
              <a:tr h="2149649">
                <a:tc>
                  <a:txBody>
                    <a:bodyPr/>
                    <a:lstStyle/>
                    <a:p>
                      <a:pPr algn="ctr"/>
                      <a:r>
                        <a:rPr lang="en-US" dirty="0">
                          <a:solidFill>
                            <a:schemeClr val="tx1"/>
                          </a:solidFill>
                        </a:rPr>
                        <a:t>Structural Steel, S275N</a:t>
                      </a:r>
                      <a:endParaRPr lang="en-DE"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dirty="0">
                          <a:solidFill>
                            <a:schemeClr val="tx1"/>
                          </a:solidFill>
                        </a:rPr>
                        <a:t>2.4 mm</a:t>
                      </a: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104 MPa</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6131506"/>
                  </a:ext>
                </a:extLst>
              </a:tr>
              <a:tr h="2149649">
                <a:tc>
                  <a:txBody>
                    <a:bodyPr/>
                    <a:lstStyle/>
                    <a:p>
                      <a:pPr algn="ctr"/>
                      <a:r>
                        <a:rPr lang="en-US">
                          <a:solidFill>
                            <a:schemeClr val="tx1"/>
                          </a:solidFill>
                        </a:rPr>
                        <a:t>Aluminium alloy wrought, T6 (6061)</a:t>
                      </a:r>
                      <a:endParaRPr lang="en-DE">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7.3 mm</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104 MPa</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4012275"/>
                  </a:ext>
                </a:extLst>
              </a:tr>
            </a:tbl>
          </a:graphicData>
        </a:graphic>
      </p:graphicFrame>
      <p:pic>
        <p:nvPicPr>
          <p:cNvPr id="63" name="Graphic 62" descr="Programmer male with solid fill">
            <a:extLst>
              <a:ext uri="{FF2B5EF4-FFF2-40B4-BE49-F238E27FC236}">
                <a16:creationId xmlns:a16="http://schemas.microsoft.com/office/drawing/2014/main" id="{C99E3951-DDDA-4C9A-86B9-8C9912323D1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94537" y="102742"/>
            <a:ext cx="468000" cy="468000"/>
          </a:xfrm>
          <a:prstGeom prst="rect">
            <a:avLst/>
          </a:prstGeom>
        </p:spPr>
      </p:pic>
      <p:grpSp>
        <p:nvGrpSpPr>
          <p:cNvPr id="20" name="Group 19">
            <a:extLst>
              <a:ext uri="{FF2B5EF4-FFF2-40B4-BE49-F238E27FC236}">
                <a16:creationId xmlns:a16="http://schemas.microsoft.com/office/drawing/2014/main" id="{DF2A0408-E883-4BC4-B7F5-D80E03C0E839}"/>
              </a:ext>
            </a:extLst>
          </p:cNvPr>
          <p:cNvGrpSpPr/>
          <p:nvPr/>
        </p:nvGrpSpPr>
        <p:grpSpPr>
          <a:xfrm>
            <a:off x="10799399" y="33170"/>
            <a:ext cx="1566000" cy="1060329"/>
            <a:chOff x="8141302" y="3175132"/>
            <a:chExt cx="1566000" cy="1060329"/>
          </a:xfrm>
        </p:grpSpPr>
        <p:grpSp>
          <p:nvGrpSpPr>
            <p:cNvPr id="21" name="Group 20">
              <a:extLst>
                <a:ext uri="{FF2B5EF4-FFF2-40B4-BE49-F238E27FC236}">
                  <a16:creationId xmlns:a16="http://schemas.microsoft.com/office/drawing/2014/main" id="{3FEF53FA-94C9-4CEB-957C-662F37E15A1D}"/>
                </a:ext>
              </a:extLst>
            </p:cNvPr>
            <p:cNvGrpSpPr/>
            <p:nvPr/>
          </p:nvGrpSpPr>
          <p:grpSpPr>
            <a:xfrm>
              <a:off x="8141302" y="3191461"/>
              <a:ext cx="1566000" cy="1044000"/>
              <a:chOff x="4868352" y="3713461"/>
              <a:chExt cx="1566000" cy="1044000"/>
            </a:xfrm>
          </p:grpSpPr>
          <p:graphicFrame>
            <p:nvGraphicFramePr>
              <p:cNvPr id="23" name="Diagram 22">
                <a:extLst>
                  <a:ext uri="{FF2B5EF4-FFF2-40B4-BE49-F238E27FC236}">
                    <a16:creationId xmlns:a16="http://schemas.microsoft.com/office/drawing/2014/main" id="{6710E79E-FD88-4B61-875F-FEE5666B00FF}"/>
                  </a:ext>
                </a:extLst>
              </p:cNvPr>
              <p:cNvGraphicFramePr>
                <a:graphicFrameLocks noChangeAspect="1"/>
              </p:cNvGraphicFramePr>
              <p:nvPr>
                <p:extLst>
                  <p:ext uri="{D42A27DB-BD31-4B8C-83A1-F6EECF244321}">
                    <p14:modId xmlns:p14="http://schemas.microsoft.com/office/powerpoint/2010/main" val="2848912052"/>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4" name="TextBox 23">
                <a:extLst>
                  <a:ext uri="{FF2B5EF4-FFF2-40B4-BE49-F238E27FC236}">
                    <a16:creationId xmlns:a16="http://schemas.microsoft.com/office/drawing/2014/main" id="{B52C8E69-D8CC-44AB-920E-77006EE871CF}"/>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25" name="TextBox 24">
                <a:extLst>
                  <a:ext uri="{FF2B5EF4-FFF2-40B4-BE49-F238E27FC236}">
                    <a16:creationId xmlns:a16="http://schemas.microsoft.com/office/drawing/2014/main" id="{817DFB05-7741-4C69-931E-47D8806B129C}"/>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26" name="TextBox 25">
                <a:extLst>
                  <a:ext uri="{FF2B5EF4-FFF2-40B4-BE49-F238E27FC236}">
                    <a16:creationId xmlns:a16="http://schemas.microsoft.com/office/drawing/2014/main" id="{8F3FCE8E-3DA1-4369-95EA-1DD47A879854}"/>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27" name="TextBox 26">
                <a:extLst>
                  <a:ext uri="{FF2B5EF4-FFF2-40B4-BE49-F238E27FC236}">
                    <a16:creationId xmlns:a16="http://schemas.microsoft.com/office/drawing/2014/main" id="{B243D8EE-0733-4F28-A17D-E6CB9EE66B6C}"/>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28" name="TextBox 27">
                <a:extLst>
                  <a:ext uri="{FF2B5EF4-FFF2-40B4-BE49-F238E27FC236}">
                    <a16:creationId xmlns:a16="http://schemas.microsoft.com/office/drawing/2014/main" id="{DA5B7A7A-E3EA-48FE-BA72-4383C8594767}"/>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22" name="Partial Circle 21">
              <a:extLst>
                <a:ext uri="{FF2B5EF4-FFF2-40B4-BE49-F238E27FC236}">
                  <a16:creationId xmlns:a16="http://schemas.microsoft.com/office/drawing/2014/main" id="{6E0578E6-4CC7-4827-8091-30115F178EFF}"/>
                </a:ext>
              </a:extLst>
            </p:cNvPr>
            <p:cNvSpPr>
              <a:spLocks noChangeAspect="1"/>
            </p:cNvSpPr>
            <p:nvPr/>
          </p:nvSpPr>
          <p:spPr>
            <a:xfrm>
              <a:off x="8420112" y="3175132"/>
              <a:ext cx="1044000" cy="1044000"/>
            </a:xfrm>
            <a:prstGeom prst="pie">
              <a:avLst>
                <a:gd name="adj1" fmla="val 11650686"/>
                <a:gd name="adj2" fmla="val 3410355"/>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pic>
        <p:nvPicPr>
          <p:cNvPr id="13" name="Picture 12" descr="A picture containing text, screen, black, dark&#10;&#10;Description automatically generated">
            <a:extLst>
              <a:ext uri="{FF2B5EF4-FFF2-40B4-BE49-F238E27FC236}">
                <a16:creationId xmlns:a16="http://schemas.microsoft.com/office/drawing/2014/main" id="{6789E78E-46CE-4BF0-8046-0FF787B7757D}"/>
              </a:ext>
            </a:extLst>
          </p:cNvPr>
          <p:cNvPicPr>
            <a:picLocks noChangeAspect="1"/>
          </p:cNvPicPr>
          <p:nvPr/>
        </p:nvPicPr>
        <p:blipFill rotWithShape="1">
          <a:blip r:embed="rId10">
            <a:extLst>
              <a:ext uri="{28A0092B-C50C-407E-A947-70E740481C1C}">
                <a14:useLocalDpi xmlns:a14="http://schemas.microsoft.com/office/drawing/2010/main" val="0"/>
              </a:ext>
            </a:extLst>
          </a:blip>
          <a:srcRect l="30931" t="16204" r="11694" b="29211"/>
          <a:stretch/>
        </p:blipFill>
        <p:spPr>
          <a:xfrm>
            <a:off x="4485911" y="2345293"/>
            <a:ext cx="2915376" cy="1314549"/>
          </a:xfrm>
          <a:prstGeom prst="rect">
            <a:avLst/>
          </a:prstGeom>
        </p:spPr>
      </p:pic>
      <p:pic>
        <p:nvPicPr>
          <p:cNvPr id="15" name="Picture 14" descr="A picture containing text, indoor, electronics, dark&#10;&#10;Description automatically generated">
            <a:extLst>
              <a:ext uri="{FF2B5EF4-FFF2-40B4-BE49-F238E27FC236}">
                <a16:creationId xmlns:a16="http://schemas.microsoft.com/office/drawing/2014/main" id="{4A064892-DF15-475F-AF37-3E97AAA282A6}"/>
              </a:ext>
            </a:extLst>
          </p:cNvPr>
          <p:cNvPicPr>
            <a:picLocks noChangeAspect="1"/>
          </p:cNvPicPr>
          <p:nvPr/>
        </p:nvPicPr>
        <p:blipFill rotWithShape="1">
          <a:blip r:embed="rId11">
            <a:extLst>
              <a:ext uri="{28A0092B-C50C-407E-A947-70E740481C1C}">
                <a14:useLocalDpi xmlns:a14="http://schemas.microsoft.com/office/drawing/2010/main" val="0"/>
              </a:ext>
            </a:extLst>
          </a:blip>
          <a:srcRect l="30921" t="18504" r="10658" b="29349"/>
          <a:stretch/>
        </p:blipFill>
        <p:spPr>
          <a:xfrm>
            <a:off x="7960856" y="2345293"/>
            <a:ext cx="3107255" cy="1314549"/>
          </a:xfrm>
          <a:prstGeom prst="rect">
            <a:avLst/>
          </a:prstGeom>
        </p:spPr>
      </p:pic>
      <p:pic>
        <p:nvPicPr>
          <p:cNvPr id="17" name="Picture 16" descr="A picture containing text, screen, black, dark&#10;&#10;Description automatically generated">
            <a:extLst>
              <a:ext uri="{FF2B5EF4-FFF2-40B4-BE49-F238E27FC236}">
                <a16:creationId xmlns:a16="http://schemas.microsoft.com/office/drawing/2014/main" id="{40102FE0-3331-4200-A3F8-F1AA92749DDC}"/>
              </a:ext>
            </a:extLst>
          </p:cNvPr>
          <p:cNvPicPr>
            <a:picLocks noChangeAspect="1"/>
          </p:cNvPicPr>
          <p:nvPr/>
        </p:nvPicPr>
        <p:blipFill rotWithShape="1">
          <a:blip r:embed="rId12">
            <a:extLst>
              <a:ext uri="{28A0092B-C50C-407E-A947-70E740481C1C}">
                <a14:useLocalDpi xmlns:a14="http://schemas.microsoft.com/office/drawing/2010/main" val="0"/>
              </a:ext>
            </a:extLst>
          </a:blip>
          <a:srcRect l="28881" t="18050" r="10658" b="29248"/>
          <a:stretch/>
        </p:blipFill>
        <p:spPr>
          <a:xfrm>
            <a:off x="4347774" y="4499532"/>
            <a:ext cx="3181850" cy="1314549"/>
          </a:xfrm>
          <a:prstGeom prst="rect">
            <a:avLst/>
          </a:prstGeom>
        </p:spPr>
      </p:pic>
      <p:pic>
        <p:nvPicPr>
          <p:cNvPr id="19" name="Picture 18" descr="A picture containing text, indoor, electronics, dark&#10;&#10;Description automatically generated">
            <a:extLst>
              <a:ext uri="{FF2B5EF4-FFF2-40B4-BE49-F238E27FC236}">
                <a16:creationId xmlns:a16="http://schemas.microsoft.com/office/drawing/2014/main" id="{1A6DF9B5-7919-4833-A887-7DC106E4E0F6}"/>
              </a:ext>
            </a:extLst>
          </p:cNvPr>
          <p:cNvPicPr>
            <a:picLocks noChangeAspect="1"/>
          </p:cNvPicPr>
          <p:nvPr/>
        </p:nvPicPr>
        <p:blipFill rotWithShape="1">
          <a:blip r:embed="rId11">
            <a:extLst>
              <a:ext uri="{28A0092B-C50C-407E-A947-70E740481C1C}">
                <a14:useLocalDpi xmlns:a14="http://schemas.microsoft.com/office/drawing/2010/main" val="0"/>
              </a:ext>
            </a:extLst>
          </a:blip>
          <a:srcRect l="30863" t="17504" r="11682" b="29796"/>
          <a:stretch/>
        </p:blipFill>
        <p:spPr>
          <a:xfrm>
            <a:off x="7960856" y="4499532"/>
            <a:ext cx="3036437" cy="1320036"/>
          </a:xfrm>
          <a:prstGeom prst="rect">
            <a:avLst/>
          </a:prstGeom>
        </p:spPr>
      </p:pic>
    </p:spTree>
    <p:extLst>
      <p:ext uri="{BB962C8B-B14F-4D97-AF65-F5344CB8AC3E}">
        <p14:creationId xmlns:p14="http://schemas.microsoft.com/office/powerpoint/2010/main" val="12590312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220426CA-80CA-46A3-85D1-6404D891A7AE}"/>
              </a:ext>
            </a:extLst>
          </p:cNvPr>
          <p:cNvSpPr txBox="1"/>
          <p:nvPr/>
        </p:nvSpPr>
        <p:spPr>
          <a:xfrm>
            <a:off x="273050" y="1243779"/>
            <a:ext cx="11645900" cy="3699474"/>
          </a:xfrm>
          <a:prstGeom prst="rect">
            <a:avLst/>
          </a:prstGeom>
          <a:noFill/>
        </p:spPr>
        <p:txBody>
          <a:bodyPr wrap="square">
            <a:spAutoFit/>
          </a:bodyPr>
          <a:lstStyle/>
          <a:p>
            <a:pPr marL="742950" lvl="1" indent="-285750">
              <a:lnSpc>
                <a:spcPct val="200000"/>
              </a:lnSpc>
              <a:buClr>
                <a:schemeClr val="accent1"/>
              </a:buClr>
              <a:buSzPct val="100000"/>
              <a:buFont typeface="Wingdings" panose="05000000000000000000" pitchFamily="2" charset="2"/>
              <a:buChar char="§"/>
            </a:pPr>
            <a:r>
              <a:rPr lang="en-GB" sz="2000" dirty="0">
                <a:solidFill>
                  <a:schemeClr val="accent1"/>
                </a:solidFill>
                <a:hlinkClick r:id="rId3">
                  <a:extLst>
                    <a:ext uri="{A12FA001-AC4F-418D-AE19-62706E023703}">
                      <ahyp:hlinkClr xmlns:ahyp="http://schemas.microsoft.com/office/drawing/2018/hyperlinkcolor" val="tx"/>
                    </a:ext>
                  </a:extLst>
                </a:hlinkClick>
              </a:rPr>
              <a:t>Ansys Academic | Simulation Software for Educators, Researchers and Students</a:t>
            </a:r>
            <a:r>
              <a:rPr lang="en-GB" sz="2000" dirty="0"/>
              <a:t>. </a:t>
            </a:r>
            <a:endParaRPr lang="en-GB" sz="2000" dirty="0">
              <a:hlinkClick r:id="rId4"/>
            </a:endParaRPr>
          </a:p>
          <a:p>
            <a:pPr marL="742950" lvl="1" indent="-285750">
              <a:lnSpc>
                <a:spcPct val="200000"/>
              </a:lnSpc>
              <a:buClr>
                <a:schemeClr val="accent1"/>
              </a:buClr>
              <a:buSzPct val="100000"/>
              <a:buFont typeface="Wingdings" panose="05000000000000000000" pitchFamily="2" charset="2"/>
              <a:buChar char="§"/>
            </a:pPr>
            <a:r>
              <a:rPr lang="en-GB" sz="2000" dirty="0">
                <a:hlinkClick r:id="rId4"/>
              </a:rPr>
              <a:t>Ansys Innovation Courses</a:t>
            </a:r>
            <a:r>
              <a:rPr lang="en-GB" sz="2000" dirty="0"/>
              <a:t> : Free to Access to courses covering a variety of physics and software. </a:t>
            </a:r>
          </a:p>
          <a:p>
            <a:pPr marL="742950" lvl="1" indent="-285750">
              <a:lnSpc>
                <a:spcPct val="200000"/>
              </a:lnSpc>
              <a:buClr>
                <a:schemeClr val="accent1"/>
              </a:buClr>
              <a:buSzPct val="100000"/>
              <a:buFont typeface="Wingdings" panose="05000000000000000000" pitchFamily="2" charset="2"/>
              <a:buChar char="§"/>
            </a:pPr>
            <a:r>
              <a:rPr lang="en-GB" sz="2000" dirty="0">
                <a:hlinkClick r:id="rId5"/>
              </a:rPr>
              <a:t>Ansys Education Resources</a:t>
            </a:r>
            <a:r>
              <a:rPr lang="en-GB" sz="2000" dirty="0"/>
              <a:t>: Specifically developed for Educators.</a:t>
            </a:r>
          </a:p>
          <a:p>
            <a:pPr marL="742950" lvl="1" indent="-285750">
              <a:lnSpc>
                <a:spcPct val="200000"/>
              </a:lnSpc>
              <a:buClr>
                <a:schemeClr val="accent1"/>
              </a:buClr>
              <a:buSzPct val="100000"/>
              <a:buFont typeface="Wingdings" panose="05000000000000000000" pitchFamily="2" charset="2"/>
              <a:buChar char="§"/>
            </a:pPr>
            <a:r>
              <a:rPr lang="en-GB" sz="2000" dirty="0">
                <a:hlinkClick r:id="rId6"/>
              </a:rPr>
              <a:t>Ansys Discovery Forum</a:t>
            </a:r>
            <a:r>
              <a:rPr lang="en-GB" sz="2000" dirty="0"/>
              <a:t>: Learn Discovery through video-tutorials.</a:t>
            </a:r>
          </a:p>
          <a:p>
            <a:pPr marL="742950" lvl="1" indent="-285750">
              <a:lnSpc>
                <a:spcPct val="200000"/>
              </a:lnSpc>
              <a:buClr>
                <a:schemeClr val="accent1"/>
              </a:buClr>
              <a:buSzPct val="100000"/>
              <a:buFont typeface="Wingdings" panose="05000000000000000000" pitchFamily="2" charset="2"/>
              <a:buChar char="§"/>
            </a:pPr>
            <a:r>
              <a:rPr lang="en-GB" sz="2000" dirty="0">
                <a:hlinkClick r:id="rId7"/>
              </a:rPr>
              <a:t>Ansys Learning Forum</a:t>
            </a:r>
            <a:r>
              <a:rPr lang="en-GB" sz="2000" dirty="0"/>
              <a:t>: Ask questions to the Ansys Community!</a:t>
            </a:r>
          </a:p>
          <a:p>
            <a:pPr marL="742950" lvl="1" indent="-285750">
              <a:lnSpc>
                <a:spcPct val="200000"/>
              </a:lnSpc>
              <a:buClr>
                <a:schemeClr val="accent1"/>
              </a:buClr>
              <a:buSzPct val="100000"/>
              <a:buFont typeface="Wingdings" panose="05000000000000000000" pitchFamily="2" charset="2"/>
              <a:buChar char="§"/>
            </a:pPr>
            <a:r>
              <a:rPr lang="en-GB" sz="2000" dirty="0">
                <a:hlinkClick r:id="rId8"/>
              </a:rPr>
              <a:t>Ansys Learning </a:t>
            </a:r>
            <a:r>
              <a:rPr lang="en-GB" sz="2000" dirty="0"/>
              <a:t>: Ansys YouTube Channel with dedicated video playlists.</a:t>
            </a:r>
          </a:p>
        </p:txBody>
      </p:sp>
      <p:sp>
        <p:nvSpPr>
          <p:cNvPr id="2" name="Slide Number Placeholder 1">
            <a:extLst>
              <a:ext uri="{FF2B5EF4-FFF2-40B4-BE49-F238E27FC236}">
                <a16:creationId xmlns:a16="http://schemas.microsoft.com/office/drawing/2014/main" id="{3C0F5297-ECBA-4DA2-875E-7FC6B17C2702}"/>
              </a:ext>
            </a:extLst>
          </p:cNvPr>
          <p:cNvSpPr>
            <a:spLocks noGrp="1"/>
          </p:cNvSpPr>
          <p:nvPr>
            <p:ph type="sldNum" sz="quarter" idx="11"/>
          </p:nvPr>
        </p:nvSpPr>
        <p:spPr/>
        <p:txBody>
          <a:bodyPr/>
          <a:lstStyle/>
          <a:p>
            <a:fld id="{F0D23093-2AB0-F74C-B865-1A12A15B650E}" type="slidenum">
              <a:rPr lang="en-US" smtClean="0"/>
              <a:pPr/>
              <a:t>29</a:t>
            </a:fld>
            <a:endParaRPr lang="en-US"/>
          </a:p>
        </p:txBody>
      </p:sp>
      <p:sp>
        <p:nvSpPr>
          <p:cNvPr id="3" name="Title 2">
            <a:extLst>
              <a:ext uri="{FF2B5EF4-FFF2-40B4-BE49-F238E27FC236}">
                <a16:creationId xmlns:a16="http://schemas.microsoft.com/office/drawing/2014/main" id="{4AE50DE7-F7C6-497C-BDF0-4A8E0474919D}"/>
              </a:ext>
            </a:extLst>
          </p:cNvPr>
          <p:cNvSpPr>
            <a:spLocks noGrp="1"/>
          </p:cNvSpPr>
          <p:nvPr>
            <p:ph type="title"/>
          </p:nvPr>
        </p:nvSpPr>
        <p:spPr/>
        <p:txBody>
          <a:bodyPr/>
          <a:lstStyle/>
          <a:p>
            <a:r>
              <a:rPr lang="en-GB"/>
              <a:t>Further Information and Resources</a:t>
            </a:r>
          </a:p>
        </p:txBody>
      </p:sp>
      <p:pic>
        <p:nvPicPr>
          <p:cNvPr id="17" name="Graphic 16" descr="Internet outline">
            <a:extLst>
              <a:ext uri="{FF2B5EF4-FFF2-40B4-BE49-F238E27FC236}">
                <a16:creationId xmlns:a16="http://schemas.microsoft.com/office/drawing/2014/main" id="{72AA70DB-D91F-4703-B979-337D218CE36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679700" y="2665509"/>
            <a:ext cx="3131301" cy="3180735"/>
          </a:xfrm>
          <a:prstGeom prst="rect">
            <a:avLst/>
          </a:prstGeom>
        </p:spPr>
      </p:pic>
    </p:spTree>
    <p:extLst>
      <p:ext uri="{BB962C8B-B14F-4D97-AF65-F5344CB8AC3E}">
        <p14:creationId xmlns:p14="http://schemas.microsoft.com/office/powerpoint/2010/main" val="32492879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A81093D-34E4-4751-9E8F-D1DB1710A59F}"/>
              </a:ext>
            </a:extLst>
          </p:cNvPr>
          <p:cNvSpPr>
            <a:spLocks noGrp="1"/>
          </p:cNvSpPr>
          <p:nvPr>
            <p:ph type="sldNum" sz="quarter" idx="11"/>
          </p:nvPr>
        </p:nvSpPr>
        <p:spPr/>
        <p:txBody>
          <a:bodyPr/>
          <a:lstStyle/>
          <a:p>
            <a:fld id="{F0D23093-2AB0-F74C-B865-1A12A15B650E}" type="slidenum">
              <a:rPr lang="en-US" smtClean="0"/>
              <a:pPr/>
              <a:t>3</a:t>
            </a:fld>
            <a:endParaRPr lang="en-US" dirty="0"/>
          </a:p>
        </p:txBody>
      </p:sp>
      <p:sp>
        <p:nvSpPr>
          <p:cNvPr id="3" name="Title 2">
            <a:extLst>
              <a:ext uri="{FF2B5EF4-FFF2-40B4-BE49-F238E27FC236}">
                <a16:creationId xmlns:a16="http://schemas.microsoft.com/office/drawing/2014/main" id="{56DCAC57-57AD-4540-95EE-10983416550E}"/>
              </a:ext>
            </a:extLst>
          </p:cNvPr>
          <p:cNvSpPr>
            <a:spLocks noGrp="1"/>
          </p:cNvSpPr>
          <p:nvPr>
            <p:ph type="title"/>
          </p:nvPr>
        </p:nvSpPr>
        <p:spPr/>
        <p:txBody>
          <a:bodyPr/>
          <a:lstStyle/>
          <a:p>
            <a:r>
              <a:rPr lang="en-GB" dirty="0"/>
              <a:t>Accessing Ansys Discovery</a:t>
            </a:r>
          </a:p>
        </p:txBody>
      </p:sp>
      <p:sp>
        <p:nvSpPr>
          <p:cNvPr id="5" name="TextBox 4">
            <a:extLst>
              <a:ext uri="{FF2B5EF4-FFF2-40B4-BE49-F238E27FC236}">
                <a16:creationId xmlns:a16="http://schemas.microsoft.com/office/drawing/2014/main" id="{669A80F9-79A7-40B9-8411-80E6C7D3C6AC}"/>
              </a:ext>
            </a:extLst>
          </p:cNvPr>
          <p:cNvSpPr txBox="1"/>
          <p:nvPr/>
        </p:nvSpPr>
        <p:spPr>
          <a:xfrm>
            <a:off x="6497624" y="4875165"/>
            <a:ext cx="4962972" cy="646331"/>
          </a:xfrm>
          <a:prstGeom prst="rect">
            <a:avLst/>
          </a:prstGeom>
          <a:noFill/>
        </p:spPr>
        <p:txBody>
          <a:bodyPr wrap="square" rtlCol="0">
            <a:spAutoFit/>
          </a:bodyPr>
          <a:lstStyle/>
          <a:p>
            <a:pPr algn="ctr"/>
            <a:r>
              <a:rPr lang="en-GB" dirty="0">
                <a:hlinkClick r:id="rId3"/>
              </a:rPr>
              <a:t>Ansys Student: Free Student Software Downloads</a:t>
            </a:r>
            <a:endParaRPr lang="en-GB" dirty="0"/>
          </a:p>
          <a:p>
            <a:pPr algn="ctr"/>
            <a:endParaRPr lang="en-GB" dirty="0">
              <a:hlinkClick r:id="rId4"/>
            </a:endParaRPr>
          </a:p>
        </p:txBody>
      </p:sp>
      <p:pic>
        <p:nvPicPr>
          <p:cNvPr id="9" name="Picture 8" descr="People in classroom">
            <a:extLst>
              <a:ext uri="{FF2B5EF4-FFF2-40B4-BE49-F238E27FC236}">
                <a16:creationId xmlns:a16="http://schemas.microsoft.com/office/drawing/2014/main" id="{AB3A05E2-81DB-4922-8306-0C7E0B01BC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21660" y="1250821"/>
            <a:ext cx="4314900" cy="2880000"/>
          </a:xfrm>
          <a:prstGeom prst="rect">
            <a:avLst/>
          </a:prstGeom>
        </p:spPr>
      </p:pic>
      <p:pic>
        <p:nvPicPr>
          <p:cNvPr id="11" name="Picture 10" descr="Teacher smiling and writing on whiteboard">
            <a:extLst>
              <a:ext uri="{FF2B5EF4-FFF2-40B4-BE49-F238E27FC236}">
                <a16:creationId xmlns:a16="http://schemas.microsoft.com/office/drawing/2014/main" id="{1D3EA267-5F98-44A6-8C79-F0E68503497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15480" y="1307196"/>
            <a:ext cx="4321054" cy="2880000"/>
          </a:xfrm>
          <a:prstGeom prst="rect">
            <a:avLst/>
          </a:prstGeom>
        </p:spPr>
      </p:pic>
      <p:sp>
        <p:nvSpPr>
          <p:cNvPr id="13" name="TextBox 12">
            <a:extLst>
              <a:ext uri="{FF2B5EF4-FFF2-40B4-BE49-F238E27FC236}">
                <a16:creationId xmlns:a16="http://schemas.microsoft.com/office/drawing/2014/main" id="{1C75BBE4-3342-49BD-8FEC-CB2F74E7A7D9}"/>
              </a:ext>
            </a:extLst>
          </p:cNvPr>
          <p:cNvSpPr txBox="1"/>
          <p:nvPr/>
        </p:nvSpPr>
        <p:spPr>
          <a:xfrm>
            <a:off x="191344" y="4875165"/>
            <a:ext cx="6096000" cy="646331"/>
          </a:xfrm>
          <a:prstGeom prst="rect">
            <a:avLst/>
          </a:prstGeom>
          <a:noFill/>
        </p:spPr>
        <p:txBody>
          <a:bodyPr wrap="square">
            <a:spAutoFit/>
          </a:bodyPr>
          <a:lstStyle/>
          <a:p>
            <a:pPr algn="ctr"/>
            <a:r>
              <a:rPr lang="en-GB" dirty="0">
                <a:hlinkClick r:id="rId7"/>
              </a:rPr>
              <a:t>Get Access to Discovery| Connect with us today</a:t>
            </a:r>
            <a:endParaRPr lang="en-GB" dirty="0"/>
          </a:p>
          <a:p>
            <a:pPr algn="ctr"/>
            <a:endParaRPr lang="en-GB" dirty="0">
              <a:hlinkClick r:id="rId8"/>
            </a:endParaRPr>
          </a:p>
        </p:txBody>
      </p:sp>
      <p:sp>
        <p:nvSpPr>
          <p:cNvPr id="14" name="TextBox 13">
            <a:extLst>
              <a:ext uri="{FF2B5EF4-FFF2-40B4-BE49-F238E27FC236}">
                <a16:creationId xmlns:a16="http://schemas.microsoft.com/office/drawing/2014/main" id="{E7E79849-3660-4F38-9B15-60F8F12F0905}"/>
              </a:ext>
            </a:extLst>
          </p:cNvPr>
          <p:cNvSpPr txBox="1"/>
          <p:nvPr/>
        </p:nvSpPr>
        <p:spPr>
          <a:xfrm>
            <a:off x="8616280" y="4293408"/>
            <a:ext cx="2304256" cy="369332"/>
          </a:xfrm>
          <a:prstGeom prst="rect">
            <a:avLst/>
          </a:prstGeom>
          <a:noFill/>
        </p:spPr>
        <p:txBody>
          <a:bodyPr wrap="square" rtlCol="0">
            <a:spAutoFit/>
          </a:bodyPr>
          <a:lstStyle/>
          <a:p>
            <a:r>
              <a:rPr lang="en-GB" b="1" dirty="0"/>
              <a:t>Students</a:t>
            </a:r>
          </a:p>
        </p:txBody>
      </p:sp>
      <p:sp>
        <p:nvSpPr>
          <p:cNvPr id="15" name="TextBox 14">
            <a:extLst>
              <a:ext uri="{FF2B5EF4-FFF2-40B4-BE49-F238E27FC236}">
                <a16:creationId xmlns:a16="http://schemas.microsoft.com/office/drawing/2014/main" id="{D3FD45D0-85CB-4D84-B3EE-73A29085351E}"/>
              </a:ext>
            </a:extLst>
          </p:cNvPr>
          <p:cNvSpPr txBox="1"/>
          <p:nvPr/>
        </p:nvSpPr>
        <p:spPr>
          <a:xfrm>
            <a:off x="2783632" y="4293408"/>
            <a:ext cx="2304256" cy="369332"/>
          </a:xfrm>
          <a:prstGeom prst="rect">
            <a:avLst/>
          </a:prstGeom>
          <a:noFill/>
        </p:spPr>
        <p:txBody>
          <a:bodyPr wrap="square" rtlCol="0">
            <a:spAutoFit/>
          </a:bodyPr>
          <a:lstStyle/>
          <a:p>
            <a:r>
              <a:rPr lang="en-GB" b="1" dirty="0"/>
              <a:t>Educators</a:t>
            </a:r>
          </a:p>
        </p:txBody>
      </p:sp>
    </p:spTree>
    <p:extLst>
      <p:ext uri="{BB962C8B-B14F-4D97-AF65-F5344CB8AC3E}">
        <p14:creationId xmlns:p14="http://schemas.microsoft.com/office/powerpoint/2010/main" val="14751216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FC3F3E9-6C8B-4F69-BB4F-1361D681D917}"/>
              </a:ext>
            </a:extLst>
          </p:cNvPr>
          <p:cNvSpPr>
            <a:spLocks noGrp="1"/>
          </p:cNvSpPr>
          <p:nvPr>
            <p:ph type="sldNum" sz="quarter" idx="10"/>
          </p:nvPr>
        </p:nvSpPr>
        <p:spPr/>
        <p:txBody>
          <a:bodyPr/>
          <a:lstStyle/>
          <a:p>
            <a:fld id="{F0D23093-2AB0-F74C-B865-1A12A15B650E}" type="slidenum">
              <a:rPr lang="en-US" smtClean="0"/>
              <a:pPr/>
              <a:t>30</a:t>
            </a:fld>
            <a:endParaRPr lang="en-US"/>
          </a:p>
        </p:txBody>
      </p:sp>
    </p:spTree>
    <p:extLst>
      <p:ext uri="{BB962C8B-B14F-4D97-AF65-F5344CB8AC3E}">
        <p14:creationId xmlns:p14="http://schemas.microsoft.com/office/powerpoint/2010/main" val="31147105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A2202B-ACE3-49F9-825F-79ED3FE8ADC5}"/>
              </a:ext>
            </a:extLst>
          </p:cNvPr>
          <p:cNvSpPr>
            <a:spLocks noGrp="1"/>
          </p:cNvSpPr>
          <p:nvPr>
            <p:ph type="body" sz="quarter" idx="10"/>
          </p:nvPr>
        </p:nvSpPr>
        <p:spPr>
          <a:xfrm>
            <a:off x="472709" y="1557533"/>
            <a:ext cx="5394325" cy="1449388"/>
          </a:xfrm>
        </p:spPr>
        <p:txBody>
          <a:bodyPr>
            <a:normAutofit fontScale="85000" lnSpcReduction="10000"/>
          </a:bodyPr>
          <a:lstStyle/>
          <a:p>
            <a:r>
              <a:rPr lang="en-GB" b="0"/>
              <a:t>Bonus Slides</a:t>
            </a:r>
          </a:p>
          <a:p>
            <a:r>
              <a:rPr lang="en-GB"/>
              <a:t>Statically Determinate and Statically Indeterminate Structures</a:t>
            </a:r>
          </a:p>
        </p:txBody>
      </p:sp>
      <p:grpSp>
        <p:nvGrpSpPr>
          <p:cNvPr id="4" name="Group 3">
            <a:extLst>
              <a:ext uri="{FF2B5EF4-FFF2-40B4-BE49-F238E27FC236}">
                <a16:creationId xmlns:a16="http://schemas.microsoft.com/office/drawing/2014/main" id="{94BD5075-9ABF-4EB3-A1EA-F007152CB4D1}"/>
              </a:ext>
            </a:extLst>
          </p:cNvPr>
          <p:cNvGrpSpPr/>
          <p:nvPr/>
        </p:nvGrpSpPr>
        <p:grpSpPr>
          <a:xfrm>
            <a:off x="4570059" y="4029057"/>
            <a:ext cx="5070554" cy="522397"/>
            <a:chOff x="4849479" y="1140709"/>
            <a:chExt cx="5070554" cy="522397"/>
          </a:xfrm>
        </p:grpSpPr>
        <p:sp>
          <p:nvSpPr>
            <p:cNvPr id="5" name="Rectangle 4">
              <a:extLst>
                <a:ext uri="{FF2B5EF4-FFF2-40B4-BE49-F238E27FC236}">
                  <a16:creationId xmlns:a16="http://schemas.microsoft.com/office/drawing/2014/main" id="{B0BCF822-B449-4D6F-B332-75971461A20D}"/>
                </a:ext>
              </a:extLst>
            </p:cNvPr>
            <p:cNvSpPr/>
            <p:nvPr/>
          </p:nvSpPr>
          <p:spPr>
            <a:xfrm>
              <a:off x="5030457" y="1140709"/>
              <a:ext cx="4889576" cy="113377"/>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6" name="Group 5">
              <a:extLst>
                <a:ext uri="{FF2B5EF4-FFF2-40B4-BE49-F238E27FC236}">
                  <a16:creationId xmlns:a16="http://schemas.microsoft.com/office/drawing/2014/main" id="{CCDDD02D-588F-482D-8B63-51DFFCF99B7E}"/>
                </a:ext>
              </a:extLst>
            </p:cNvPr>
            <p:cNvGrpSpPr/>
            <p:nvPr/>
          </p:nvGrpSpPr>
          <p:grpSpPr>
            <a:xfrm>
              <a:off x="7246434" y="1268180"/>
              <a:ext cx="585259" cy="394926"/>
              <a:chOff x="4599093" y="4734924"/>
              <a:chExt cx="585259" cy="394926"/>
            </a:xfrm>
          </p:grpSpPr>
          <p:grpSp>
            <p:nvGrpSpPr>
              <p:cNvPr id="15" name="Group 14">
                <a:extLst>
                  <a:ext uri="{FF2B5EF4-FFF2-40B4-BE49-F238E27FC236}">
                    <a16:creationId xmlns:a16="http://schemas.microsoft.com/office/drawing/2014/main" id="{578DE53D-D8E1-45CC-92A8-EA3450D065D4}"/>
                  </a:ext>
                </a:extLst>
              </p:cNvPr>
              <p:cNvGrpSpPr/>
              <p:nvPr/>
            </p:nvGrpSpPr>
            <p:grpSpPr>
              <a:xfrm>
                <a:off x="4599093" y="5021850"/>
                <a:ext cx="585259" cy="108000"/>
                <a:chOff x="2628901" y="5562600"/>
                <a:chExt cx="1563521" cy="159842"/>
              </a:xfrm>
            </p:grpSpPr>
            <p:cxnSp>
              <p:nvCxnSpPr>
                <p:cNvPr id="17" name="Straight Connector 16">
                  <a:extLst>
                    <a:ext uri="{FF2B5EF4-FFF2-40B4-BE49-F238E27FC236}">
                      <a16:creationId xmlns:a16="http://schemas.microsoft.com/office/drawing/2014/main" id="{259D3980-8471-444F-B209-D26AFFD82BCC}"/>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8" name="Straight Connector 17">
                  <a:extLst>
                    <a:ext uri="{FF2B5EF4-FFF2-40B4-BE49-F238E27FC236}">
                      <a16:creationId xmlns:a16="http://schemas.microsoft.com/office/drawing/2014/main" id="{8A7F2DCF-0BDC-4E34-AC9C-F8268785AD23}"/>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9" name="Straight Connector 18">
                  <a:extLst>
                    <a:ext uri="{FF2B5EF4-FFF2-40B4-BE49-F238E27FC236}">
                      <a16:creationId xmlns:a16="http://schemas.microsoft.com/office/drawing/2014/main" id="{791A942E-55B5-4F41-889F-6EED7E497E3B}"/>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 name="Straight Connector 19">
                  <a:extLst>
                    <a:ext uri="{FF2B5EF4-FFF2-40B4-BE49-F238E27FC236}">
                      <a16:creationId xmlns:a16="http://schemas.microsoft.com/office/drawing/2014/main" id="{F3B33447-D34E-4822-8995-093224EEFF98}"/>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FD8B81F1-6015-4BCE-B705-C47D494DDDD7}"/>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6" name="Oval 15">
                <a:extLst>
                  <a:ext uri="{FF2B5EF4-FFF2-40B4-BE49-F238E27FC236}">
                    <a16:creationId xmlns:a16="http://schemas.microsoft.com/office/drawing/2014/main" id="{284634EB-579E-42E7-B774-482E1A8047D7}"/>
                  </a:ext>
                </a:extLst>
              </p:cNvPr>
              <p:cNvSpPr/>
              <p:nvPr/>
            </p:nvSpPr>
            <p:spPr>
              <a:xfrm>
                <a:off x="4785903" y="4734924"/>
                <a:ext cx="293035" cy="28692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7" name="Group 6">
              <a:extLst>
                <a:ext uri="{FF2B5EF4-FFF2-40B4-BE49-F238E27FC236}">
                  <a16:creationId xmlns:a16="http://schemas.microsoft.com/office/drawing/2014/main" id="{76B1F52D-EA65-4AF8-AAE9-97F296C112D5}"/>
                </a:ext>
              </a:extLst>
            </p:cNvPr>
            <p:cNvGrpSpPr/>
            <p:nvPr/>
          </p:nvGrpSpPr>
          <p:grpSpPr>
            <a:xfrm>
              <a:off x="4849479" y="1280808"/>
              <a:ext cx="585260" cy="381061"/>
              <a:chOff x="5586999" y="5078201"/>
              <a:chExt cx="585260" cy="381061"/>
            </a:xfrm>
          </p:grpSpPr>
          <p:grpSp>
            <p:nvGrpSpPr>
              <p:cNvPr id="8" name="Group 7">
                <a:extLst>
                  <a:ext uri="{FF2B5EF4-FFF2-40B4-BE49-F238E27FC236}">
                    <a16:creationId xmlns:a16="http://schemas.microsoft.com/office/drawing/2014/main" id="{BA880583-7A4E-4801-8A83-4F62FBC44AFE}"/>
                  </a:ext>
                </a:extLst>
              </p:cNvPr>
              <p:cNvGrpSpPr/>
              <p:nvPr/>
            </p:nvGrpSpPr>
            <p:grpSpPr>
              <a:xfrm>
                <a:off x="5586999" y="5351262"/>
                <a:ext cx="585260" cy="108000"/>
                <a:chOff x="2628898" y="5562600"/>
                <a:chExt cx="1563524" cy="159842"/>
              </a:xfrm>
            </p:grpSpPr>
            <p:cxnSp>
              <p:nvCxnSpPr>
                <p:cNvPr id="10" name="Straight Connector 9">
                  <a:extLst>
                    <a:ext uri="{FF2B5EF4-FFF2-40B4-BE49-F238E27FC236}">
                      <a16:creationId xmlns:a16="http://schemas.microsoft.com/office/drawing/2014/main" id="{224DC4B6-7CC2-4324-BA51-EFA83B952D49}"/>
                    </a:ext>
                  </a:extLst>
                </p:cNvPr>
                <p:cNvCxnSpPr/>
                <p:nvPr/>
              </p:nvCxnSpPr>
              <p:spPr>
                <a:xfrm flipH="1">
                  <a:off x="2977313"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DB09A188-97AD-4D18-9AE5-3F628F1BFFEA}"/>
                    </a:ext>
                  </a:extLst>
                </p:cNvPr>
                <p:cNvCxnSpPr/>
                <p:nvPr/>
              </p:nvCxnSpPr>
              <p:spPr>
                <a:xfrm flipH="1">
                  <a:off x="3343774"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785AD06C-E873-4216-A399-46A9F2559C52}"/>
                    </a:ext>
                  </a:extLst>
                </p:cNvPr>
                <p:cNvCxnSpPr/>
                <p:nvPr/>
              </p:nvCxnSpPr>
              <p:spPr>
                <a:xfrm flipH="1">
                  <a:off x="3695699"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1BCDF683-16C7-4A01-B34E-C506B0EEED64}"/>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C593B5A5-BF60-45E0-9451-1213D1CA3E9A}"/>
                    </a:ext>
                  </a:extLst>
                </p:cNvPr>
                <p:cNvCxnSpPr/>
                <p:nvPr/>
              </p:nvCxnSpPr>
              <p:spPr>
                <a:xfrm flipH="1">
                  <a:off x="2628898"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9" name="Isosceles Triangle 8">
                <a:extLst>
                  <a:ext uri="{FF2B5EF4-FFF2-40B4-BE49-F238E27FC236}">
                    <a16:creationId xmlns:a16="http://schemas.microsoft.com/office/drawing/2014/main" id="{1ECCD7B5-6BB2-434B-A3C0-24BFA8BD3965}"/>
                  </a:ext>
                </a:extLst>
              </p:cNvPr>
              <p:cNvSpPr/>
              <p:nvPr/>
            </p:nvSpPr>
            <p:spPr>
              <a:xfrm>
                <a:off x="5750532" y="5078201"/>
                <a:ext cx="293035" cy="252601"/>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2" name="Arrow: Down 21">
            <a:extLst>
              <a:ext uri="{FF2B5EF4-FFF2-40B4-BE49-F238E27FC236}">
                <a16:creationId xmlns:a16="http://schemas.microsoft.com/office/drawing/2014/main" id="{148C70FC-E478-4AA8-97F9-D4FCE1E5FF6B}"/>
              </a:ext>
            </a:extLst>
          </p:cNvPr>
          <p:cNvSpPr/>
          <p:nvPr/>
        </p:nvSpPr>
        <p:spPr>
          <a:xfrm>
            <a:off x="5863618" y="3586244"/>
            <a:ext cx="292500" cy="429232"/>
          </a:xfrm>
          <a:prstGeom prst="down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23" name="TextBox 22">
            <a:extLst>
              <a:ext uri="{FF2B5EF4-FFF2-40B4-BE49-F238E27FC236}">
                <a16:creationId xmlns:a16="http://schemas.microsoft.com/office/drawing/2014/main" id="{2BD628E0-54C1-4C2D-B276-0DE6F5C41427}"/>
              </a:ext>
            </a:extLst>
          </p:cNvPr>
          <p:cNvSpPr txBox="1"/>
          <p:nvPr/>
        </p:nvSpPr>
        <p:spPr>
          <a:xfrm>
            <a:off x="6126771" y="3429000"/>
            <a:ext cx="419100" cy="369332"/>
          </a:xfrm>
          <a:prstGeom prst="rect">
            <a:avLst/>
          </a:prstGeom>
          <a:noFill/>
        </p:spPr>
        <p:txBody>
          <a:bodyPr wrap="square" rtlCol="0">
            <a:spAutoFit/>
          </a:bodyPr>
          <a:lstStyle/>
          <a:p>
            <a:r>
              <a:rPr lang="en-US"/>
              <a:t>P</a:t>
            </a:r>
            <a:endParaRPr lang="en-DE"/>
          </a:p>
        </p:txBody>
      </p:sp>
      <p:cxnSp>
        <p:nvCxnSpPr>
          <p:cNvPr id="24" name="Straight Arrow Connector 23">
            <a:extLst>
              <a:ext uri="{FF2B5EF4-FFF2-40B4-BE49-F238E27FC236}">
                <a16:creationId xmlns:a16="http://schemas.microsoft.com/office/drawing/2014/main" id="{2F4541BA-AF72-48FC-94A0-89C138D3AAC7}"/>
              </a:ext>
            </a:extLst>
          </p:cNvPr>
          <p:cNvCxnSpPr/>
          <p:nvPr/>
        </p:nvCxnSpPr>
        <p:spPr>
          <a:xfrm>
            <a:off x="4734972" y="4725155"/>
            <a:ext cx="24784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DC13174-B9AB-4582-8A67-F67F765B2A37}"/>
              </a:ext>
            </a:extLst>
          </p:cNvPr>
          <p:cNvSpPr txBox="1"/>
          <p:nvPr/>
        </p:nvSpPr>
        <p:spPr>
          <a:xfrm>
            <a:off x="5754465" y="4569645"/>
            <a:ext cx="419100" cy="307777"/>
          </a:xfrm>
          <a:prstGeom prst="rect">
            <a:avLst/>
          </a:prstGeom>
          <a:solidFill>
            <a:schemeClr val="bg1"/>
          </a:solidFill>
        </p:spPr>
        <p:txBody>
          <a:bodyPr wrap="square" rtlCol="0">
            <a:spAutoFit/>
          </a:bodyPr>
          <a:lstStyle/>
          <a:p>
            <a:pPr algn="ctr"/>
            <a:r>
              <a:rPr lang="en-US" sz="1400"/>
              <a:t>L</a:t>
            </a:r>
            <a:endParaRPr lang="en-DE" sz="1400"/>
          </a:p>
        </p:txBody>
      </p:sp>
      <p:sp>
        <p:nvSpPr>
          <p:cNvPr id="26" name="TextBox 25">
            <a:extLst>
              <a:ext uri="{FF2B5EF4-FFF2-40B4-BE49-F238E27FC236}">
                <a16:creationId xmlns:a16="http://schemas.microsoft.com/office/drawing/2014/main" id="{56DA255C-291E-4C46-B7FC-FB97B6DAF670}"/>
              </a:ext>
            </a:extLst>
          </p:cNvPr>
          <p:cNvSpPr txBox="1"/>
          <p:nvPr/>
        </p:nvSpPr>
        <p:spPr>
          <a:xfrm>
            <a:off x="7156953" y="4145815"/>
            <a:ext cx="424110" cy="307777"/>
          </a:xfrm>
          <a:prstGeom prst="rect">
            <a:avLst/>
          </a:prstGeom>
          <a:noFill/>
        </p:spPr>
        <p:txBody>
          <a:bodyPr wrap="square" rtlCol="0">
            <a:spAutoFit/>
          </a:bodyPr>
          <a:lstStyle/>
          <a:p>
            <a:r>
              <a:rPr lang="en-US" sz="1400"/>
              <a:t>B</a:t>
            </a:r>
            <a:endParaRPr lang="en-DE" sz="1400"/>
          </a:p>
        </p:txBody>
      </p:sp>
      <p:cxnSp>
        <p:nvCxnSpPr>
          <p:cNvPr id="27" name="Straight Arrow Connector 26">
            <a:extLst>
              <a:ext uri="{FF2B5EF4-FFF2-40B4-BE49-F238E27FC236}">
                <a16:creationId xmlns:a16="http://schemas.microsoft.com/office/drawing/2014/main" id="{C78A2FB2-1783-4FD0-8DEE-8CDDBD4A3E8A}"/>
              </a:ext>
            </a:extLst>
          </p:cNvPr>
          <p:cNvCxnSpPr/>
          <p:nvPr/>
        </p:nvCxnSpPr>
        <p:spPr>
          <a:xfrm>
            <a:off x="7249955" y="4714273"/>
            <a:ext cx="24784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8CF0FCBF-3755-4568-AF12-E371679C7108}"/>
              </a:ext>
            </a:extLst>
          </p:cNvPr>
          <p:cNvSpPr txBox="1"/>
          <p:nvPr/>
        </p:nvSpPr>
        <p:spPr>
          <a:xfrm>
            <a:off x="8269448" y="4558763"/>
            <a:ext cx="419100" cy="307777"/>
          </a:xfrm>
          <a:prstGeom prst="rect">
            <a:avLst/>
          </a:prstGeom>
          <a:solidFill>
            <a:schemeClr val="bg1"/>
          </a:solidFill>
        </p:spPr>
        <p:txBody>
          <a:bodyPr wrap="square" rtlCol="0">
            <a:spAutoFit/>
          </a:bodyPr>
          <a:lstStyle/>
          <a:p>
            <a:pPr algn="ctr"/>
            <a:r>
              <a:rPr lang="en-US" sz="1400"/>
              <a:t>L</a:t>
            </a:r>
            <a:endParaRPr lang="en-DE" sz="1400"/>
          </a:p>
        </p:txBody>
      </p:sp>
      <p:sp>
        <p:nvSpPr>
          <p:cNvPr id="29" name="TextBox 28">
            <a:extLst>
              <a:ext uri="{FF2B5EF4-FFF2-40B4-BE49-F238E27FC236}">
                <a16:creationId xmlns:a16="http://schemas.microsoft.com/office/drawing/2014/main" id="{CBB2C752-F262-4A09-9088-8424341B5BF6}"/>
              </a:ext>
            </a:extLst>
          </p:cNvPr>
          <p:cNvSpPr txBox="1"/>
          <p:nvPr/>
        </p:nvSpPr>
        <p:spPr>
          <a:xfrm>
            <a:off x="4733948" y="4173088"/>
            <a:ext cx="424110" cy="307777"/>
          </a:xfrm>
          <a:prstGeom prst="rect">
            <a:avLst/>
          </a:prstGeom>
          <a:noFill/>
        </p:spPr>
        <p:txBody>
          <a:bodyPr wrap="square" rtlCol="0">
            <a:spAutoFit/>
          </a:bodyPr>
          <a:lstStyle/>
          <a:p>
            <a:r>
              <a:rPr lang="en-US" sz="1400"/>
              <a:t>A</a:t>
            </a:r>
            <a:endParaRPr lang="en-DE" sz="1400"/>
          </a:p>
        </p:txBody>
      </p:sp>
      <p:grpSp>
        <p:nvGrpSpPr>
          <p:cNvPr id="30" name="Group 29">
            <a:extLst>
              <a:ext uri="{FF2B5EF4-FFF2-40B4-BE49-F238E27FC236}">
                <a16:creationId xmlns:a16="http://schemas.microsoft.com/office/drawing/2014/main" id="{480A3069-4CED-4926-9ACE-522D738E5C71}"/>
              </a:ext>
            </a:extLst>
          </p:cNvPr>
          <p:cNvGrpSpPr/>
          <p:nvPr/>
        </p:nvGrpSpPr>
        <p:grpSpPr>
          <a:xfrm>
            <a:off x="9064815" y="4153135"/>
            <a:ext cx="585259" cy="394926"/>
            <a:chOff x="4599093" y="4734924"/>
            <a:chExt cx="585259" cy="394926"/>
          </a:xfrm>
        </p:grpSpPr>
        <p:grpSp>
          <p:nvGrpSpPr>
            <p:cNvPr id="31" name="Group 30">
              <a:extLst>
                <a:ext uri="{FF2B5EF4-FFF2-40B4-BE49-F238E27FC236}">
                  <a16:creationId xmlns:a16="http://schemas.microsoft.com/office/drawing/2014/main" id="{65D91586-B83E-4674-83A9-EC28C0FCB501}"/>
                </a:ext>
              </a:extLst>
            </p:cNvPr>
            <p:cNvGrpSpPr/>
            <p:nvPr/>
          </p:nvGrpSpPr>
          <p:grpSpPr>
            <a:xfrm>
              <a:off x="4599093" y="5021850"/>
              <a:ext cx="585259" cy="108000"/>
              <a:chOff x="2628901" y="5562600"/>
              <a:chExt cx="1563521" cy="159842"/>
            </a:xfrm>
          </p:grpSpPr>
          <p:cxnSp>
            <p:nvCxnSpPr>
              <p:cNvPr id="33" name="Straight Connector 32">
                <a:extLst>
                  <a:ext uri="{FF2B5EF4-FFF2-40B4-BE49-F238E27FC236}">
                    <a16:creationId xmlns:a16="http://schemas.microsoft.com/office/drawing/2014/main" id="{49F38680-843D-4072-BCA3-AB473B859E69}"/>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8A6BD5F0-9F76-4310-A10A-83CDFE0ED319}"/>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5" name="Straight Connector 34">
                <a:extLst>
                  <a:ext uri="{FF2B5EF4-FFF2-40B4-BE49-F238E27FC236}">
                    <a16:creationId xmlns:a16="http://schemas.microsoft.com/office/drawing/2014/main" id="{56B646AB-E488-476F-B25E-3829780B5BEB}"/>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6" name="Straight Connector 35">
                <a:extLst>
                  <a:ext uri="{FF2B5EF4-FFF2-40B4-BE49-F238E27FC236}">
                    <a16:creationId xmlns:a16="http://schemas.microsoft.com/office/drawing/2014/main" id="{954D866E-78BF-48F2-BDD0-A1301D73B5CE}"/>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37" name="Straight Connector 36">
                <a:extLst>
                  <a:ext uri="{FF2B5EF4-FFF2-40B4-BE49-F238E27FC236}">
                    <a16:creationId xmlns:a16="http://schemas.microsoft.com/office/drawing/2014/main" id="{5DEE6A85-4928-4DBB-8DDE-98F24F54CF81}"/>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32" name="Oval 31">
              <a:extLst>
                <a:ext uri="{FF2B5EF4-FFF2-40B4-BE49-F238E27FC236}">
                  <a16:creationId xmlns:a16="http://schemas.microsoft.com/office/drawing/2014/main" id="{6E054674-12BA-4621-8CF7-547DA57F2FBF}"/>
                </a:ext>
              </a:extLst>
            </p:cNvPr>
            <p:cNvSpPr/>
            <p:nvPr/>
          </p:nvSpPr>
          <p:spPr>
            <a:xfrm>
              <a:off x="4785903" y="4734924"/>
              <a:ext cx="293035" cy="28692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8" name="TextBox 37">
            <a:extLst>
              <a:ext uri="{FF2B5EF4-FFF2-40B4-BE49-F238E27FC236}">
                <a16:creationId xmlns:a16="http://schemas.microsoft.com/office/drawing/2014/main" id="{D90D7D6C-744A-4190-983B-F4EB702F701F}"/>
              </a:ext>
            </a:extLst>
          </p:cNvPr>
          <p:cNvSpPr txBox="1"/>
          <p:nvPr/>
        </p:nvSpPr>
        <p:spPr>
          <a:xfrm>
            <a:off x="9254687" y="4144605"/>
            <a:ext cx="424110" cy="307777"/>
          </a:xfrm>
          <a:prstGeom prst="rect">
            <a:avLst/>
          </a:prstGeom>
          <a:noFill/>
        </p:spPr>
        <p:txBody>
          <a:bodyPr wrap="square" rtlCol="0">
            <a:spAutoFit/>
          </a:bodyPr>
          <a:lstStyle/>
          <a:p>
            <a:r>
              <a:rPr lang="en-US" sz="1400"/>
              <a:t>C</a:t>
            </a:r>
            <a:endParaRPr lang="en-DE" sz="1400"/>
          </a:p>
        </p:txBody>
      </p:sp>
      <p:sp>
        <p:nvSpPr>
          <p:cNvPr id="39" name="Arrow: Down 38">
            <a:extLst>
              <a:ext uri="{FF2B5EF4-FFF2-40B4-BE49-F238E27FC236}">
                <a16:creationId xmlns:a16="http://schemas.microsoft.com/office/drawing/2014/main" id="{5DEB1F24-E2B0-486B-A87D-914C9EC01D11}"/>
              </a:ext>
            </a:extLst>
          </p:cNvPr>
          <p:cNvSpPr/>
          <p:nvPr/>
        </p:nvSpPr>
        <p:spPr>
          <a:xfrm>
            <a:off x="8301292" y="3586244"/>
            <a:ext cx="292500" cy="429232"/>
          </a:xfrm>
          <a:prstGeom prst="down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0" name="TextBox 39">
            <a:extLst>
              <a:ext uri="{FF2B5EF4-FFF2-40B4-BE49-F238E27FC236}">
                <a16:creationId xmlns:a16="http://schemas.microsoft.com/office/drawing/2014/main" id="{85A8EEAE-886E-45DE-AB28-D4F7F10C4355}"/>
              </a:ext>
            </a:extLst>
          </p:cNvPr>
          <p:cNvSpPr txBox="1"/>
          <p:nvPr/>
        </p:nvSpPr>
        <p:spPr>
          <a:xfrm>
            <a:off x="8564445" y="3429000"/>
            <a:ext cx="419100" cy="369332"/>
          </a:xfrm>
          <a:prstGeom prst="rect">
            <a:avLst/>
          </a:prstGeom>
          <a:noFill/>
        </p:spPr>
        <p:txBody>
          <a:bodyPr wrap="square" rtlCol="0">
            <a:spAutoFit/>
          </a:bodyPr>
          <a:lstStyle/>
          <a:p>
            <a:r>
              <a:rPr lang="en-US"/>
              <a:t>P</a:t>
            </a:r>
            <a:endParaRPr lang="en-DE"/>
          </a:p>
        </p:txBody>
      </p:sp>
    </p:spTree>
    <p:extLst>
      <p:ext uri="{BB962C8B-B14F-4D97-AF65-F5344CB8AC3E}">
        <p14:creationId xmlns:p14="http://schemas.microsoft.com/office/powerpoint/2010/main" val="7188585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EDC44B-5930-45F8-8499-16D68F157F6B}"/>
              </a:ext>
            </a:extLst>
          </p:cNvPr>
          <p:cNvSpPr>
            <a:spLocks noGrp="1"/>
          </p:cNvSpPr>
          <p:nvPr>
            <p:ph type="sldNum" sz="quarter" idx="11"/>
          </p:nvPr>
        </p:nvSpPr>
        <p:spPr/>
        <p:txBody>
          <a:bodyPr/>
          <a:lstStyle/>
          <a:p>
            <a:fld id="{F0D23093-2AB0-F74C-B865-1A12A15B650E}" type="slidenum">
              <a:rPr lang="en-US" smtClean="0"/>
              <a:pPr/>
              <a:t>32</a:t>
            </a:fld>
            <a:endParaRPr lang="en-US"/>
          </a:p>
        </p:txBody>
      </p:sp>
      <p:sp>
        <p:nvSpPr>
          <p:cNvPr id="3" name="Title 2">
            <a:extLst>
              <a:ext uri="{FF2B5EF4-FFF2-40B4-BE49-F238E27FC236}">
                <a16:creationId xmlns:a16="http://schemas.microsoft.com/office/drawing/2014/main" id="{66C40263-4624-4910-B89D-E43C55CDB197}"/>
              </a:ext>
            </a:extLst>
          </p:cNvPr>
          <p:cNvSpPr>
            <a:spLocks noGrp="1"/>
          </p:cNvSpPr>
          <p:nvPr>
            <p:ph type="title"/>
          </p:nvPr>
        </p:nvSpPr>
        <p:spPr/>
        <p:txBody>
          <a:bodyPr/>
          <a:lstStyle/>
          <a:p>
            <a:r>
              <a:rPr lang="en-GB"/>
              <a:t>Structural Analysis: Statically Determinate Structures</a:t>
            </a:r>
          </a:p>
        </p:txBody>
      </p:sp>
      <p:sp>
        <p:nvSpPr>
          <p:cNvPr id="152" name="Text Placeholder 151">
            <a:extLst>
              <a:ext uri="{FF2B5EF4-FFF2-40B4-BE49-F238E27FC236}">
                <a16:creationId xmlns:a16="http://schemas.microsoft.com/office/drawing/2014/main" id="{C6C6A9FB-B423-4E7B-B492-470F881B5569}"/>
              </a:ext>
            </a:extLst>
          </p:cNvPr>
          <p:cNvSpPr>
            <a:spLocks noGrp="1"/>
          </p:cNvSpPr>
          <p:nvPr>
            <p:ph type="body" sz="quarter" idx="13"/>
          </p:nvPr>
        </p:nvSpPr>
        <p:spPr>
          <a:xfrm>
            <a:off x="677954" y="1143000"/>
            <a:ext cx="10972799" cy="4572000"/>
          </a:xfrm>
        </p:spPr>
        <p:txBody>
          <a:bodyPr>
            <a:normAutofit/>
          </a:bodyPr>
          <a:lstStyle/>
          <a:p>
            <a:r>
              <a:rPr lang="en-US" sz="1800"/>
              <a:t>A structure is said to be </a:t>
            </a:r>
            <a:r>
              <a:rPr lang="en-US" sz="1800">
                <a:solidFill>
                  <a:schemeClr val="accent1"/>
                </a:solidFill>
              </a:rPr>
              <a:t>statically determinate </a:t>
            </a:r>
            <a:r>
              <a:rPr lang="en-US" sz="1800"/>
              <a:t>if the support reactions can be determined from the equations of equilibrium.</a:t>
            </a:r>
          </a:p>
          <a:p>
            <a:r>
              <a:rPr lang="en-US" sz="1800"/>
              <a:t>The equations of equilibrium in 2D are as follows:</a:t>
            </a:r>
          </a:p>
          <a:p>
            <a:endParaRPr lang="en-US" sz="1800"/>
          </a:p>
          <a:p>
            <a:endParaRPr lang="en-US" sz="1800"/>
          </a:p>
          <a:p>
            <a:endParaRPr lang="en-US" sz="1800"/>
          </a:p>
          <a:p>
            <a:r>
              <a:rPr lang="en-US" sz="1800"/>
              <a:t>Reaction forces in the supports are defined as follows:</a:t>
            </a:r>
          </a:p>
          <a:p>
            <a:pPr marL="0" indent="0">
              <a:buNone/>
            </a:pPr>
            <a:endParaRPr lang="en-DE" sz="1800"/>
          </a:p>
        </p:txBody>
      </p:sp>
      <p:grpSp>
        <p:nvGrpSpPr>
          <p:cNvPr id="59" name="Group 58">
            <a:extLst>
              <a:ext uri="{FF2B5EF4-FFF2-40B4-BE49-F238E27FC236}">
                <a16:creationId xmlns:a16="http://schemas.microsoft.com/office/drawing/2014/main" id="{B9542BB9-0CD6-45BF-A89A-53CB84D26512}"/>
              </a:ext>
            </a:extLst>
          </p:cNvPr>
          <p:cNvGrpSpPr/>
          <p:nvPr/>
        </p:nvGrpSpPr>
        <p:grpSpPr>
          <a:xfrm>
            <a:off x="8928719" y="3954192"/>
            <a:ext cx="1689309" cy="585259"/>
            <a:chOff x="1642069" y="3328448"/>
            <a:chExt cx="1689309" cy="585259"/>
          </a:xfrm>
        </p:grpSpPr>
        <p:grpSp>
          <p:nvGrpSpPr>
            <p:cNvPr id="60" name="Group 59">
              <a:extLst>
                <a:ext uri="{FF2B5EF4-FFF2-40B4-BE49-F238E27FC236}">
                  <a16:creationId xmlns:a16="http://schemas.microsoft.com/office/drawing/2014/main" id="{D1EE63C8-0C50-4403-92A8-0DF6C1F47FFC}"/>
                </a:ext>
              </a:extLst>
            </p:cNvPr>
            <p:cNvGrpSpPr/>
            <p:nvPr/>
          </p:nvGrpSpPr>
          <p:grpSpPr>
            <a:xfrm>
              <a:off x="1903560" y="3634260"/>
              <a:ext cx="1427818" cy="0"/>
              <a:chOff x="2566830" y="2413291"/>
              <a:chExt cx="1427818" cy="0"/>
            </a:xfrm>
          </p:grpSpPr>
          <p:cxnSp>
            <p:nvCxnSpPr>
              <p:cNvPr id="79" name="Straight Connector 78">
                <a:extLst>
                  <a:ext uri="{FF2B5EF4-FFF2-40B4-BE49-F238E27FC236}">
                    <a16:creationId xmlns:a16="http://schemas.microsoft.com/office/drawing/2014/main" id="{9B2250A5-0FD9-42C6-A94F-5C8A39FCEA30}"/>
                  </a:ext>
                </a:extLst>
              </p:cNvPr>
              <p:cNvCxnSpPr>
                <a:cxnSpLocks/>
              </p:cNvCxnSpPr>
              <p:nvPr/>
            </p:nvCxnSpPr>
            <p:spPr>
              <a:xfrm>
                <a:off x="2566830" y="2413291"/>
                <a:ext cx="972000" cy="0"/>
              </a:xfrm>
              <a:prstGeom prst="line">
                <a:avLst/>
              </a:prstGeom>
              <a:ln w="76200">
                <a:solidFill>
                  <a:srgbClr val="FFB71B"/>
                </a:solidFill>
              </a:ln>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10DF1A9A-A795-469B-85F2-D2D794650615}"/>
                  </a:ext>
                </a:extLst>
              </p:cNvPr>
              <p:cNvCxnSpPr>
                <a:cxnSpLocks/>
              </p:cNvCxnSpPr>
              <p:nvPr/>
            </p:nvCxnSpPr>
            <p:spPr>
              <a:xfrm>
                <a:off x="3022648" y="2413291"/>
                <a:ext cx="972000" cy="0"/>
              </a:xfrm>
              <a:prstGeom prst="line">
                <a:avLst/>
              </a:prstGeom>
              <a:ln w="76200">
                <a:solidFill>
                  <a:srgbClr val="FFB71B"/>
                </a:solidFill>
                <a:prstDash val="sysDot"/>
              </a:ln>
            </p:spPr>
            <p:style>
              <a:lnRef idx="1">
                <a:schemeClr val="dk1"/>
              </a:lnRef>
              <a:fillRef idx="0">
                <a:schemeClr val="dk1"/>
              </a:fillRef>
              <a:effectRef idx="0">
                <a:schemeClr val="dk1"/>
              </a:effectRef>
              <a:fontRef idx="minor">
                <a:schemeClr val="tx1"/>
              </a:fontRef>
            </p:style>
          </p:cxnSp>
        </p:grpSp>
        <p:grpSp>
          <p:nvGrpSpPr>
            <p:cNvPr id="61" name="Group 60">
              <a:extLst>
                <a:ext uri="{FF2B5EF4-FFF2-40B4-BE49-F238E27FC236}">
                  <a16:creationId xmlns:a16="http://schemas.microsoft.com/office/drawing/2014/main" id="{50B01AA2-800A-41C7-B205-7EAE02FCD0E4}"/>
                </a:ext>
              </a:extLst>
            </p:cNvPr>
            <p:cNvGrpSpPr/>
            <p:nvPr/>
          </p:nvGrpSpPr>
          <p:grpSpPr>
            <a:xfrm rot="16200000" flipV="1">
              <a:off x="1481478" y="3489039"/>
              <a:ext cx="585259" cy="264078"/>
              <a:chOff x="2628901" y="5562600"/>
              <a:chExt cx="1563521" cy="159842"/>
            </a:xfrm>
          </p:grpSpPr>
          <p:cxnSp>
            <p:nvCxnSpPr>
              <p:cNvPr id="62" name="Straight Connector 61">
                <a:extLst>
                  <a:ext uri="{FF2B5EF4-FFF2-40B4-BE49-F238E27FC236}">
                    <a16:creationId xmlns:a16="http://schemas.microsoft.com/office/drawing/2014/main" id="{39B64E7E-469B-4826-9072-26E175DF2348}"/>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3AE947E4-C84E-4BB1-9124-A5FE68A20A4A}"/>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4" name="Straight Connector 63">
                <a:extLst>
                  <a:ext uri="{FF2B5EF4-FFF2-40B4-BE49-F238E27FC236}">
                    <a16:creationId xmlns:a16="http://schemas.microsoft.com/office/drawing/2014/main" id="{D311CCFE-F450-432B-8D06-B3AF3377050E}"/>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5" name="Straight Connector 64">
                <a:extLst>
                  <a:ext uri="{FF2B5EF4-FFF2-40B4-BE49-F238E27FC236}">
                    <a16:creationId xmlns:a16="http://schemas.microsoft.com/office/drawing/2014/main" id="{41D0BF0E-96C3-4EC5-B92C-AF067CFF1426}"/>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8" name="Straight Connector 77">
                <a:extLst>
                  <a:ext uri="{FF2B5EF4-FFF2-40B4-BE49-F238E27FC236}">
                    <a16:creationId xmlns:a16="http://schemas.microsoft.com/office/drawing/2014/main" id="{0BCD861B-4D12-41E6-9BFF-F875133A89C5}"/>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cxnSp>
        <p:nvCxnSpPr>
          <p:cNvPr id="9" name="Straight Arrow Connector 8">
            <a:extLst>
              <a:ext uri="{FF2B5EF4-FFF2-40B4-BE49-F238E27FC236}">
                <a16:creationId xmlns:a16="http://schemas.microsoft.com/office/drawing/2014/main" id="{83A0F906-50E8-4311-9B04-2D054D6ECDFE}"/>
              </a:ext>
            </a:extLst>
          </p:cNvPr>
          <p:cNvCxnSpPr/>
          <p:nvPr/>
        </p:nvCxnSpPr>
        <p:spPr>
          <a:xfrm>
            <a:off x="4671402" y="4260822"/>
            <a:ext cx="576873"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8C12E896-3359-45C1-8A62-1A693702C114}"/>
              </a:ext>
            </a:extLst>
          </p:cNvPr>
          <p:cNvCxnSpPr/>
          <p:nvPr/>
        </p:nvCxnSpPr>
        <p:spPr>
          <a:xfrm flipV="1">
            <a:off x="5248275" y="4420707"/>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85" name="Group 84">
            <a:extLst>
              <a:ext uri="{FF2B5EF4-FFF2-40B4-BE49-F238E27FC236}">
                <a16:creationId xmlns:a16="http://schemas.microsoft.com/office/drawing/2014/main" id="{FB98579D-7A1F-43B8-A253-AFECA4B25548}"/>
              </a:ext>
            </a:extLst>
          </p:cNvPr>
          <p:cNvGrpSpPr/>
          <p:nvPr/>
        </p:nvGrpSpPr>
        <p:grpSpPr>
          <a:xfrm>
            <a:off x="5421581" y="4253100"/>
            <a:ext cx="1707286" cy="414811"/>
            <a:chOff x="5154881" y="3644254"/>
            <a:chExt cx="1707286" cy="414811"/>
          </a:xfrm>
        </p:grpSpPr>
        <p:grpSp>
          <p:nvGrpSpPr>
            <p:cNvPr id="86" name="Group 85">
              <a:extLst>
                <a:ext uri="{FF2B5EF4-FFF2-40B4-BE49-F238E27FC236}">
                  <a16:creationId xmlns:a16="http://schemas.microsoft.com/office/drawing/2014/main" id="{4DBEDFA2-4466-4289-AB36-8E6E80FF1389}"/>
                </a:ext>
              </a:extLst>
            </p:cNvPr>
            <p:cNvGrpSpPr/>
            <p:nvPr/>
          </p:nvGrpSpPr>
          <p:grpSpPr>
            <a:xfrm>
              <a:off x="5434349" y="3644254"/>
              <a:ext cx="1427818" cy="0"/>
              <a:chOff x="2566830" y="2413291"/>
              <a:chExt cx="1427818" cy="0"/>
            </a:xfrm>
          </p:grpSpPr>
          <p:cxnSp>
            <p:nvCxnSpPr>
              <p:cNvPr id="104" name="Straight Connector 103">
                <a:extLst>
                  <a:ext uri="{FF2B5EF4-FFF2-40B4-BE49-F238E27FC236}">
                    <a16:creationId xmlns:a16="http://schemas.microsoft.com/office/drawing/2014/main" id="{BF425DBC-7F65-4592-84EA-048C19A4FA82}"/>
                  </a:ext>
                </a:extLst>
              </p:cNvPr>
              <p:cNvCxnSpPr>
                <a:cxnSpLocks/>
              </p:cNvCxnSpPr>
              <p:nvPr/>
            </p:nvCxnSpPr>
            <p:spPr>
              <a:xfrm>
                <a:off x="2566830" y="2413291"/>
                <a:ext cx="972000" cy="0"/>
              </a:xfrm>
              <a:prstGeom prst="line">
                <a:avLst/>
              </a:prstGeom>
              <a:ln w="76200">
                <a:solidFill>
                  <a:srgbClr val="FFB71B"/>
                </a:solidFill>
              </a:ln>
            </p:spPr>
            <p:style>
              <a:lnRef idx="1">
                <a:schemeClr val="dk1"/>
              </a:lnRef>
              <a:fillRef idx="0">
                <a:schemeClr val="dk1"/>
              </a:fillRef>
              <a:effectRef idx="0">
                <a:schemeClr val="dk1"/>
              </a:effectRef>
              <a:fontRef idx="minor">
                <a:schemeClr val="tx1"/>
              </a:fontRef>
            </p:style>
          </p:cxnSp>
          <p:cxnSp>
            <p:nvCxnSpPr>
              <p:cNvPr id="105" name="Straight Connector 104">
                <a:extLst>
                  <a:ext uri="{FF2B5EF4-FFF2-40B4-BE49-F238E27FC236}">
                    <a16:creationId xmlns:a16="http://schemas.microsoft.com/office/drawing/2014/main" id="{D87647DD-7076-4F89-916B-20E0F4BD4A86}"/>
                  </a:ext>
                </a:extLst>
              </p:cNvPr>
              <p:cNvCxnSpPr>
                <a:cxnSpLocks/>
              </p:cNvCxnSpPr>
              <p:nvPr/>
            </p:nvCxnSpPr>
            <p:spPr>
              <a:xfrm>
                <a:off x="3022648" y="2413291"/>
                <a:ext cx="972000" cy="0"/>
              </a:xfrm>
              <a:prstGeom prst="line">
                <a:avLst/>
              </a:prstGeom>
              <a:ln w="76200">
                <a:solidFill>
                  <a:srgbClr val="FFB71B"/>
                </a:solidFill>
                <a:prstDash val="sysDot"/>
              </a:ln>
            </p:spPr>
            <p:style>
              <a:lnRef idx="1">
                <a:schemeClr val="dk1"/>
              </a:lnRef>
              <a:fillRef idx="0">
                <a:schemeClr val="dk1"/>
              </a:fillRef>
              <a:effectRef idx="0">
                <a:schemeClr val="dk1"/>
              </a:effectRef>
              <a:fontRef idx="minor">
                <a:schemeClr val="tx1"/>
              </a:fontRef>
            </p:style>
          </p:cxnSp>
        </p:grpSp>
        <p:grpSp>
          <p:nvGrpSpPr>
            <p:cNvPr id="87" name="Group 86">
              <a:extLst>
                <a:ext uri="{FF2B5EF4-FFF2-40B4-BE49-F238E27FC236}">
                  <a16:creationId xmlns:a16="http://schemas.microsoft.com/office/drawing/2014/main" id="{C30E87D2-0D38-4CEB-BF5E-C585CC050BB2}"/>
                </a:ext>
              </a:extLst>
            </p:cNvPr>
            <p:cNvGrpSpPr/>
            <p:nvPr/>
          </p:nvGrpSpPr>
          <p:grpSpPr>
            <a:xfrm>
              <a:off x="5154881" y="3678004"/>
              <a:ext cx="585260" cy="381061"/>
              <a:chOff x="5587003" y="5078201"/>
              <a:chExt cx="585260" cy="381061"/>
            </a:xfrm>
          </p:grpSpPr>
          <p:grpSp>
            <p:nvGrpSpPr>
              <p:cNvPr id="88" name="Group 87">
                <a:extLst>
                  <a:ext uri="{FF2B5EF4-FFF2-40B4-BE49-F238E27FC236}">
                    <a16:creationId xmlns:a16="http://schemas.microsoft.com/office/drawing/2014/main" id="{EEEF5FC2-5CE3-4401-9121-BC140A87FACB}"/>
                  </a:ext>
                </a:extLst>
              </p:cNvPr>
              <p:cNvGrpSpPr/>
              <p:nvPr/>
            </p:nvGrpSpPr>
            <p:grpSpPr>
              <a:xfrm>
                <a:off x="5587003" y="5351262"/>
                <a:ext cx="585260" cy="108000"/>
                <a:chOff x="2628898" y="5562600"/>
                <a:chExt cx="1563524" cy="159842"/>
              </a:xfrm>
            </p:grpSpPr>
            <p:cxnSp>
              <p:nvCxnSpPr>
                <p:cNvPr id="90" name="Straight Connector 89">
                  <a:extLst>
                    <a:ext uri="{FF2B5EF4-FFF2-40B4-BE49-F238E27FC236}">
                      <a16:creationId xmlns:a16="http://schemas.microsoft.com/office/drawing/2014/main" id="{3C7B40E9-8196-4E7C-9E94-7BDE1C07F11F}"/>
                    </a:ext>
                  </a:extLst>
                </p:cNvPr>
                <p:cNvCxnSpPr/>
                <p:nvPr/>
              </p:nvCxnSpPr>
              <p:spPr>
                <a:xfrm flipH="1">
                  <a:off x="2977313"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91" name="Straight Connector 90">
                  <a:extLst>
                    <a:ext uri="{FF2B5EF4-FFF2-40B4-BE49-F238E27FC236}">
                      <a16:creationId xmlns:a16="http://schemas.microsoft.com/office/drawing/2014/main" id="{55C4D10A-383D-49AF-91F9-AAC109C4A5D5}"/>
                    </a:ext>
                  </a:extLst>
                </p:cNvPr>
                <p:cNvCxnSpPr/>
                <p:nvPr/>
              </p:nvCxnSpPr>
              <p:spPr>
                <a:xfrm flipH="1">
                  <a:off x="3343774"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1" name="Straight Connector 100">
                  <a:extLst>
                    <a:ext uri="{FF2B5EF4-FFF2-40B4-BE49-F238E27FC236}">
                      <a16:creationId xmlns:a16="http://schemas.microsoft.com/office/drawing/2014/main" id="{E79BB559-B3D8-4D8F-9F09-05AAB96D9D88}"/>
                    </a:ext>
                  </a:extLst>
                </p:cNvPr>
                <p:cNvCxnSpPr/>
                <p:nvPr/>
              </p:nvCxnSpPr>
              <p:spPr>
                <a:xfrm flipH="1">
                  <a:off x="3695699"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2" name="Straight Connector 101">
                  <a:extLst>
                    <a:ext uri="{FF2B5EF4-FFF2-40B4-BE49-F238E27FC236}">
                      <a16:creationId xmlns:a16="http://schemas.microsoft.com/office/drawing/2014/main" id="{C7E17C3D-2023-4A9A-A2EF-21CD79E9EBA3}"/>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03" name="Straight Connector 102">
                  <a:extLst>
                    <a:ext uri="{FF2B5EF4-FFF2-40B4-BE49-F238E27FC236}">
                      <a16:creationId xmlns:a16="http://schemas.microsoft.com/office/drawing/2014/main" id="{0E1903D2-82C2-44D1-AB2D-D5A591E61183}"/>
                    </a:ext>
                  </a:extLst>
                </p:cNvPr>
                <p:cNvCxnSpPr/>
                <p:nvPr/>
              </p:nvCxnSpPr>
              <p:spPr>
                <a:xfrm flipH="1">
                  <a:off x="2628898"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89" name="Isosceles Triangle 88">
                <a:extLst>
                  <a:ext uri="{FF2B5EF4-FFF2-40B4-BE49-F238E27FC236}">
                    <a16:creationId xmlns:a16="http://schemas.microsoft.com/office/drawing/2014/main" id="{5C358593-30EC-455A-9597-FA22ABE21CAC}"/>
                  </a:ext>
                </a:extLst>
              </p:cNvPr>
              <p:cNvSpPr/>
              <p:nvPr/>
            </p:nvSpPr>
            <p:spPr>
              <a:xfrm>
                <a:off x="5750532" y="5078201"/>
                <a:ext cx="293035" cy="252601"/>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E482AB78-FABE-4207-8165-B69FDA554CE3}"/>
                  </a:ext>
                </a:extLst>
              </p:cNvPr>
              <p:cNvSpPr txBox="1"/>
              <p:nvPr/>
            </p:nvSpPr>
            <p:spPr>
              <a:xfrm>
                <a:off x="4802625" y="4667910"/>
                <a:ext cx="269946"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𝐹</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44" name="TextBox 43">
                <a:extLst>
                  <a:ext uri="{FF2B5EF4-FFF2-40B4-BE49-F238E27FC236}">
                    <a16:creationId xmlns:a16="http://schemas.microsoft.com/office/drawing/2014/main" id="{E482AB78-FABE-4207-8165-B69FDA554CE3}"/>
                  </a:ext>
                </a:extLst>
              </p:cNvPr>
              <p:cNvSpPr txBox="1">
                <a:spLocks noRot="1" noChangeAspect="1" noMove="1" noResize="1" noEditPoints="1" noAdjustHandles="1" noChangeArrowheads="1" noChangeShapeType="1" noTextEdit="1"/>
              </p:cNvSpPr>
              <p:nvPr/>
            </p:nvSpPr>
            <p:spPr>
              <a:xfrm>
                <a:off x="4802625" y="4667910"/>
                <a:ext cx="269946" cy="298928"/>
              </a:xfrm>
              <a:prstGeom prst="rect">
                <a:avLst/>
              </a:prstGeom>
              <a:blipFill>
                <a:blip r:embed="rId3"/>
                <a:stretch>
                  <a:fillRect l="-20455" r="-11364" b="-204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6" name="TextBox 105">
                <a:extLst>
                  <a:ext uri="{FF2B5EF4-FFF2-40B4-BE49-F238E27FC236}">
                    <a16:creationId xmlns:a16="http://schemas.microsoft.com/office/drawing/2014/main" id="{E80DA4B1-1952-4DF3-B8F7-D55D4223B466}"/>
                  </a:ext>
                </a:extLst>
              </p:cNvPr>
              <p:cNvSpPr txBox="1"/>
              <p:nvPr/>
            </p:nvSpPr>
            <p:spPr>
              <a:xfrm>
                <a:off x="4288978" y="4143708"/>
                <a:ext cx="26231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𝐹</m:t>
                          </m:r>
                        </m:e>
                        <m:sub>
                          <m:r>
                            <a:rPr lang="en-US" b="0" i="1" smtClean="0">
                              <a:solidFill>
                                <a:schemeClr val="tx2"/>
                              </a:solidFill>
                              <a:latin typeface="Cambria Math" panose="02040503050406030204" pitchFamily="18" charset="0"/>
                            </a:rPr>
                            <m:t>𝑥</m:t>
                          </m:r>
                        </m:sub>
                      </m:sSub>
                    </m:oMath>
                  </m:oMathPara>
                </a14:m>
                <a:endParaRPr lang="en-DE">
                  <a:solidFill>
                    <a:schemeClr val="tx2"/>
                  </a:solidFill>
                </a:endParaRPr>
              </a:p>
            </p:txBody>
          </p:sp>
        </mc:Choice>
        <mc:Fallback xmlns="">
          <p:sp>
            <p:nvSpPr>
              <p:cNvPr id="106" name="TextBox 105">
                <a:extLst>
                  <a:ext uri="{FF2B5EF4-FFF2-40B4-BE49-F238E27FC236}">
                    <a16:creationId xmlns:a16="http://schemas.microsoft.com/office/drawing/2014/main" id="{E80DA4B1-1952-4DF3-B8F7-D55D4223B466}"/>
                  </a:ext>
                </a:extLst>
              </p:cNvPr>
              <p:cNvSpPr txBox="1">
                <a:spLocks noRot="1" noChangeAspect="1" noMove="1" noResize="1" noEditPoints="1" noAdjustHandles="1" noChangeArrowheads="1" noChangeShapeType="1" noTextEdit="1"/>
              </p:cNvSpPr>
              <p:nvPr/>
            </p:nvSpPr>
            <p:spPr>
              <a:xfrm>
                <a:off x="4288978" y="4143708"/>
                <a:ext cx="262316" cy="276999"/>
              </a:xfrm>
              <a:prstGeom prst="rect">
                <a:avLst/>
              </a:prstGeom>
              <a:blipFill>
                <a:blip r:embed="rId4"/>
                <a:stretch>
                  <a:fillRect l="-23256" r="-2326" b="-11111"/>
                </a:stretch>
              </a:blipFill>
            </p:spPr>
            <p:txBody>
              <a:bodyPr/>
              <a:lstStyle/>
              <a:p>
                <a:r>
                  <a:rPr lang="en-US">
                    <a:noFill/>
                  </a:rPr>
                  <a:t> </a:t>
                </a:r>
              </a:p>
            </p:txBody>
          </p:sp>
        </mc:Fallback>
      </mc:AlternateContent>
      <p:grpSp>
        <p:nvGrpSpPr>
          <p:cNvPr id="107" name="Group 106">
            <a:extLst>
              <a:ext uri="{FF2B5EF4-FFF2-40B4-BE49-F238E27FC236}">
                <a16:creationId xmlns:a16="http://schemas.microsoft.com/office/drawing/2014/main" id="{A0DA6801-AFA5-4BF4-8B2D-49BE3434DE0C}"/>
              </a:ext>
            </a:extLst>
          </p:cNvPr>
          <p:cNvGrpSpPr/>
          <p:nvPr/>
        </p:nvGrpSpPr>
        <p:grpSpPr>
          <a:xfrm>
            <a:off x="1825937" y="4247490"/>
            <a:ext cx="1748735" cy="420420"/>
            <a:chOff x="8475471" y="3639882"/>
            <a:chExt cx="1748735" cy="420420"/>
          </a:xfrm>
        </p:grpSpPr>
        <p:grpSp>
          <p:nvGrpSpPr>
            <p:cNvPr id="108" name="Group 107">
              <a:extLst>
                <a:ext uri="{FF2B5EF4-FFF2-40B4-BE49-F238E27FC236}">
                  <a16:creationId xmlns:a16="http://schemas.microsoft.com/office/drawing/2014/main" id="{C3C568CE-D5B3-4E3F-B29C-F65F67CA5D0E}"/>
                </a:ext>
              </a:extLst>
            </p:cNvPr>
            <p:cNvGrpSpPr/>
            <p:nvPr/>
          </p:nvGrpSpPr>
          <p:grpSpPr>
            <a:xfrm>
              <a:off x="8796388" y="3639882"/>
              <a:ext cx="1427818" cy="0"/>
              <a:chOff x="2566830" y="2413291"/>
              <a:chExt cx="1427818" cy="0"/>
            </a:xfrm>
          </p:grpSpPr>
          <p:cxnSp>
            <p:nvCxnSpPr>
              <p:cNvPr id="117" name="Straight Connector 116">
                <a:extLst>
                  <a:ext uri="{FF2B5EF4-FFF2-40B4-BE49-F238E27FC236}">
                    <a16:creationId xmlns:a16="http://schemas.microsoft.com/office/drawing/2014/main" id="{1D84EAA2-D033-49F1-82CE-CB221ADB605E}"/>
                  </a:ext>
                </a:extLst>
              </p:cNvPr>
              <p:cNvCxnSpPr>
                <a:cxnSpLocks/>
              </p:cNvCxnSpPr>
              <p:nvPr/>
            </p:nvCxnSpPr>
            <p:spPr>
              <a:xfrm>
                <a:off x="2566830" y="2413291"/>
                <a:ext cx="972000" cy="0"/>
              </a:xfrm>
              <a:prstGeom prst="line">
                <a:avLst/>
              </a:prstGeom>
              <a:ln w="76200">
                <a:solidFill>
                  <a:srgbClr val="FFB71B"/>
                </a:solidFill>
              </a:ln>
            </p:spPr>
            <p:style>
              <a:lnRef idx="1">
                <a:schemeClr val="dk1"/>
              </a:lnRef>
              <a:fillRef idx="0">
                <a:schemeClr val="dk1"/>
              </a:fillRef>
              <a:effectRef idx="0">
                <a:schemeClr val="dk1"/>
              </a:effectRef>
              <a:fontRef idx="minor">
                <a:schemeClr val="tx1"/>
              </a:fontRef>
            </p:style>
          </p:cxnSp>
          <p:cxnSp>
            <p:nvCxnSpPr>
              <p:cNvPr id="118" name="Straight Connector 117">
                <a:extLst>
                  <a:ext uri="{FF2B5EF4-FFF2-40B4-BE49-F238E27FC236}">
                    <a16:creationId xmlns:a16="http://schemas.microsoft.com/office/drawing/2014/main" id="{DABC4B66-3737-46B0-B7E8-A5D868423702}"/>
                  </a:ext>
                </a:extLst>
              </p:cNvPr>
              <p:cNvCxnSpPr>
                <a:cxnSpLocks/>
              </p:cNvCxnSpPr>
              <p:nvPr/>
            </p:nvCxnSpPr>
            <p:spPr>
              <a:xfrm>
                <a:off x="3022648" y="2413291"/>
                <a:ext cx="972000" cy="0"/>
              </a:xfrm>
              <a:prstGeom prst="line">
                <a:avLst/>
              </a:prstGeom>
              <a:ln w="76200">
                <a:solidFill>
                  <a:srgbClr val="FFB71B"/>
                </a:solidFill>
                <a:prstDash val="sysDot"/>
              </a:ln>
            </p:spPr>
            <p:style>
              <a:lnRef idx="1">
                <a:schemeClr val="dk1"/>
              </a:lnRef>
              <a:fillRef idx="0">
                <a:schemeClr val="dk1"/>
              </a:fillRef>
              <a:effectRef idx="0">
                <a:schemeClr val="dk1"/>
              </a:effectRef>
              <a:fontRef idx="minor">
                <a:schemeClr val="tx1"/>
              </a:fontRef>
            </p:style>
          </p:cxnSp>
        </p:grpSp>
        <p:grpSp>
          <p:nvGrpSpPr>
            <p:cNvPr id="109" name="Group 108">
              <a:extLst>
                <a:ext uri="{FF2B5EF4-FFF2-40B4-BE49-F238E27FC236}">
                  <a16:creationId xmlns:a16="http://schemas.microsoft.com/office/drawing/2014/main" id="{214E359B-3D77-4DB4-AC40-64EAA6248D67}"/>
                </a:ext>
              </a:extLst>
            </p:cNvPr>
            <p:cNvGrpSpPr/>
            <p:nvPr/>
          </p:nvGrpSpPr>
          <p:grpSpPr>
            <a:xfrm>
              <a:off x="8475471" y="3665376"/>
              <a:ext cx="585259" cy="394926"/>
              <a:chOff x="4599093" y="4734924"/>
              <a:chExt cx="585259" cy="394926"/>
            </a:xfrm>
          </p:grpSpPr>
          <p:grpSp>
            <p:nvGrpSpPr>
              <p:cNvPr id="110" name="Group 109">
                <a:extLst>
                  <a:ext uri="{FF2B5EF4-FFF2-40B4-BE49-F238E27FC236}">
                    <a16:creationId xmlns:a16="http://schemas.microsoft.com/office/drawing/2014/main" id="{C4933972-D398-4570-892A-B0C929FC5F3A}"/>
                  </a:ext>
                </a:extLst>
              </p:cNvPr>
              <p:cNvGrpSpPr/>
              <p:nvPr/>
            </p:nvGrpSpPr>
            <p:grpSpPr>
              <a:xfrm>
                <a:off x="4599093" y="5021850"/>
                <a:ext cx="585259" cy="108000"/>
                <a:chOff x="2628901" y="5562600"/>
                <a:chExt cx="1563521" cy="159842"/>
              </a:xfrm>
            </p:grpSpPr>
            <p:cxnSp>
              <p:nvCxnSpPr>
                <p:cNvPr id="112" name="Straight Connector 111">
                  <a:extLst>
                    <a:ext uri="{FF2B5EF4-FFF2-40B4-BE49-F238E27FC236}">
                      <a16:creationId xmlns:a16="http://schemas.microsoft.com/office/drawing/2014/main" id="{EAA110AE-FDC3-4B8F-B650-0A1C58807562}"/>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3" name="Straight Connector 112">
                  <a:extLst>
                    <a:ext uri="{FF2B5EF4-FFF2-40B4-BE49-F238E27FC236}">
                      <a16:creationId xmlns:a16="http://schemas.microsoft.com/office/drawing/2014/main" id="{A88FF361-3AA3-4322-A4EA-F71E8C5BC0CA}"/>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4" name="Straight Connector 113">
                  <a:extLst>
                    <a:ext uri="{FF2B5EF4-FFF2-40B4-BE49-F238E27FC236}">
                      <a16:creationId xmlns:a16="http://schemas.microsoft.com/office/drawing/2014/main" id="{6FFE9064-F529-43FD-B69E-A3973631EEC0}"/>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5" name="Straight Connector 114">
                  <a:extLst>
                    <a:ext uri="{FF2B5EF4-FFF2-40B4-BE49-F238E27FC236}">
                      <a16:creationId xmlns:a16="http://schemas.microsoft.com/office/drawing/2014/main" id="{093A7CB6-0D5E-4595-8B5B-ED3A717F6C1A}"/>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16" name="Straight Connector 115">
                  <a:extLst>
                    <a:ext uri="{FF2B5EF4-FFF2-40B4-BE49-F238E27FC236}">
                      <a16:creationId xmlns:a16="http://schemas.microsoft.com/office/drawing/2014/main" id="{4CB8CFFD-C104-40E9-AB77-E23BC22012EC}"/>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11" name="Oval 110">
                <a:extLst>
                  <a:ext uri="{FF2B5EF4-FFF2-40B4-BE49-F238E27FC236}">
                    <a16:creationId xmlns:a16="http://schemas.microsoft.com/office/drawing/2014/main" id="{40E79080-9AFE-4ACE-A073-497CB2177C11}"/>
                  </a:ext>
                </a:extLst>
              </p:cNvPr>
              <p:cNvSpPr/>
              <p:nvPr/>
            </p:nvSpPr>
            <p:spPr>
              <a:xfrm>
                <a:off x="4785903" y="4734924"/>
                <a:ext cx="293035" cy="28692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19" name="Straight Arrow Connector 118">
            <a:extLst>
              <a:ext uri="{FF2B5EF4-FFF2-40B4-BE49-F238E27FC236}">
                <a16:creationId xmlns:a16="http://schemas.microsoft.com/office/drawing/2014/main" id="{BF427AD7-A223-4327-92EF-CC3B2AEEBCD0}"/>
              </a:ext>
            </a:extLst>
          </p:cNvPr>
          <p:cNvCxnSpPr/>
          <p:nvPr/>
        </p:nvCxnSpPr>
        <p:spPr>
          <a:xfrm flipV="1">
            <a:off x="1607994" y="4313247"/>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0" name="TextBox 119">
                <a:extLst>
                  <a:ext uri="{FF2B5EF4-FFF2-40B4-BE49-F238E27FC236}">
                    <a16:creationId xmlns:a16="http://schemas.microsoft.com/office/drawing/2014/main" id="{5BB56C7E-C3A0-49BF-B2D3-6F01CB368214}"/>
                  </a:ext>
                </a:extLst>
              </p:cNvPr>
              <p:cNvSpPr txBox="1"/>
              <p:nvPr/>
            </p:nvSpPr>
            <p:spPr>
              <a:xfrm>
                <a:off x="1162344" y="4560450"/>
                <a:ext cx="269946"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𝐹</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120" name="TextBox 119">
                <a:extLst>
                  <a:ext uri="{FF2B5EF4-FFF2-40B4-BE49-F238E27FC236}">
                    <a16:creationId xmlns:a16="http://schemas.microsoft.com/office/drawing/2014/main" id="{5BB56C7E-C3A0-49BF-B2D3-6F01CB368214}"/>
                  </a:ext>
                </a:extLst>
              </p:cNvPr>
              <p:cNvSpPr txBox="1">
                <a:spLocks noRot="1" noChangeAspect="1" noMove="1" noResize="1" noEditPoints="1" noAdjustHandles="1" noChangeArrowheads="1" noChangeShapeType="1" noTextEdit="1"/>
              </p:cNvSpPr>
              <p:nvPr/>
            </p:nvSpPr>
            <p:spPr>
              <a:xfrm>
                <a:off x="1162344" y="4560450"/>
                <a:ext cx="269946" cy="298928"/>
              </a:xfrm>
              <a:prstGeom prst="rect">
                <a:avLst/>
              </a:prstGeom>
              <a:blipFill>
                <a:blip r:embed="rId3"/>
                <a:stretch>
                  <a:fillRect l="-20455" r="-11364" b="-20408"/>
                </a:stretch>
              </a:blipFill>
            </p:spPr>
            <p:txBody>
              <a:bodyPr/>
              <a:lstStyle/>
              <a:p>
                <a:r>
                  <a:rPr lang="en-US">
                    <a:noFill/>
                  </a:rPr>
                  <a:t> </a:t>
                </a:r>
              </a:p>
            </p:txBody>
          </p:sp>
        </mc:Fallback>
      </mc:AlternateContent>
      <p:cxnSp>
        <p:nvCxnSpPr>
          <p:cNvPr id="121" name="Straight Arrow Connector 120">
            <a:extLst>
              <a:ext uri="{FF2B5EF4-FFF2-40B4-BE49-F238E27FC236}">
                <a16:creationId xmlns:a16="http://schemas.microsoft.com/office/drawing/2014/main" id="{43486478-7904-4554-8C01-5E2A11EC4EC0}"/>
              </a:ext>
            </a:extLst>
          </p:cNvPr>
          <p:cNvCxnSpPr/>
          <p:nvPr/>
        </p:nvCxnSpPr>
        <p:spPr>
          <a:xfrm>
            <a:off x="8245680" y="4212181"/>
            <a:ext cx="576873"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EBB64A34-4E88-498F-8517-31AEA48F6103}"/>
              </a:ext>
            </a:extLst>
          </p:cNvPr>
          <p:cNvCxnSpPr/>
          <p:nvPr/>
        </p:nvCxnSpPr>
        <p:spPr>
          <a:xfrm flipV="1">
            <a:off x="8822553" y="4372066"/>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3" name="TextBox 122">
                <a:extLst>
                  <a:ext uri="{FF2B5EF4-FFF2-40B4-BE49-F238E27FC236}">
                    <a16:creationId xmlns:a16="http://schemas.microsoft.com/office/drawing/2014/main" id="{8525DE5A-6332-41F7-A7E6-F279F05833D7}"/>
                  </a:ext>
                </a:extLst>
              </p:cNvPr>
              <p:cNvSpPr txBox="1"/>
              <p:nvPr/>
            </p:nvSpPr>
            <p:spPr>
              <a:xfrm>
                <a:off x="8376903" y="4619269"/>
                <a:ext cx="269946"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𝐹</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123" name="TextBox 122">
                <a:extLst>
                  <a:ext uri="{FF2B5EF4-FFF2-40B4-BE49-F238E27FC236}">
                    <a16:creationId xmlns:a16="http://schemas.microsoft.com/office/drawing/2014/main" id="{8525DE5A-6332-41F7-A7E6-F279F05833D7}"/>
                  </a:ext>
                </a:extLst>
              </p:cNvPr>
              <p:cNvSpPr txBox="1">
                <a:spLocks noRot="1" noChangeAspect="1" noMove="1" noResize="1" noEditPoints="1" noAdjustHandles="1" noChangeArrowheads="1" noChangeShapeType="1" noTextEdit="1"/>
              </p:cNvSpPr>
              <p:nvPr/>
            </p:nvSpPr>
            <p:spPr>
              <a:xfrm>
                <a:off x="8376903" y="4619269"/>
                <a:ext cx="269946" cy="298928"/>
              </a:xfrm>
              <a:prstGeom prst="rect">
                <a:avLst/>
              </a:prstGeom>
              <a:blipFill>
                <a:blip r:embed="rId5"/>
                <a:stretch>
                  <a:fillRect l="-18182" r="-11364" b="-204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4" name="TextBox 123">
                <a:extLst>
                  <a:ext uri="{FF2B5EF4-FFF2-40B4-BE49-F238E27FC236}">
                    <a16:creationId xmlns:a16="http://schemas.microsoft.com/office/drawing/2014/main" id="{0F019727-5499-4612-80BD-B0D5A1180C24}"/>
                  </a:ext>
                </a:extLst>
              </p:cNvPr>
              <p:cNvSpPr txBox="1"/>
              <p:nvPr/>
            </p:nvSpPr>
            <p:spPr>
              <a:xfrm>
                <a:off x="7863256" y="4095067"/>
                <a:ext cx="26231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𝐹</m:t>
                          </m:r>
                        </m:e>
                        <m:sub>
                          <m:r>
                            <a:rPr lang="en-US" b="0" i="1" smtClean="0">
                              <a:solidFill>
                                <a:schemeClr val="tx2"/>
                              </a:solidFill>
                              <a:latin typeface="Cambria Math" panose="02040503050406030204" pitchFamily="18" charset="0"/>
                            </a:rPr>
                            <m:t>𝑥</m:t>
                          </m:r>
                        </m:sub>
                      </m:sSub>
                    </m:oMath>
                  </m:oMathPara>
                </a14:m>
                <a:endParaRPr lang="en-DE">
                  <a:solidFill>
                    <a:schemeClr val="tx2"/>
                  </a:solidFill>
                </a:endParaRPr>
              </a:p>
            </p:txBody>
          </p:sp>
        </mc:Choice>
        <mc:Fallback xmlns="">
          <p:sp>
            <p:nvSpPr>
              <p:cNvPr id="124" name="TextBox 123">
                <a:extLst>
                  <a:ext uri="{FF2B5EF4-FFF2-40B4-BE49-F238E27FC236}">
                    <a16:creationId xmlns:a16="http://schemas.microsoft.com/office/drawing/2014/main" id="{0F019727-5499-4612-80BD-B0D5A1180C24}"/>
                  </a:ext>
                </a:extLst>
              </p:cNvPr>
              <p:cNvSpPr txBox="1">
                <a:spLocks noRot="1" noChangeAspect="1" noMove="1" noResize="1" noEditPoints="1" noAdjustHandles="1" noChangeArrowheads="1" noChangeShapeType="1" noTextEdit="1"/>
              </p:cNvSpPr>
              <p:nvPr/>
            </p:nvSpPr>
            <p:spPr>
              <a:xfrm>
                <a:off x="7863256" y="4095067"/>
                <a:ext cx="262316" cy="276999"/>
              </a:xfrm>
              <a:prstGeom prst="rect">
                <a:avLst/>
              </a:prstGeom>
              <a:blipFill>
                <a:blip r:embed="rId4"/>
                <a:stretch>
                  <a:fillRect l="-23256" r="-2326" b="-11111"/>
                </a:stretch>
              </a:blipFill>
            </p:spPr>
            <p:txBody>
              <a:bodyPr/>
              <a:lstStyle/>
              <a:p>
                <a:r>
                  <a:rPr lang="en-US">
                    <a:noFill/>
                  </a:rPr>
                  <a:t> </a:t>
                </a:r>
              </a:p>
            </p:txBody>
          </p:sp>
        </mc:Fallback>
      </mc:AlternateContent>
      <p:grpSp>
        <p:nvGrpSpPr>
          <p:cNvPr id="130" name="Group 129">
            <a:extLst>
              <a:ext uri="{FF2B5EF4-FFF2-40B4-BE49-F238E27FC236}">
                <a16:creationId xmlns:a16="http://schemas.microsoft.com/office/drawing/2014/main" id="{61FA0E30-4F73-481A-8B23-00DE6D9AAA46}"/>
              </a:ext>
            </a:extLst>
          </p:cNvPr>
          <p:cNvGrpSpPr/>
          <p:nvPr/>
        </p:nvGrpSpPr>
        <p:grpSpPr>
          <a:xfrm rot="17414785" flipH="1">
            <a:off x="8974262" y="4440916"/>
            <a:ext cx="591065" cy="655635"/>
            <a:chOff x="2615106" y="3166336"/>
            <a:chExt cx="583189" cy="655635"/>
          </a:xfrm>
          <a:solidFill>
            <a:schemeClr val="tx2"/>
          </a:solidFill>
        </p:grpSpPr>
        <p:sp>
          <p:nvSpPr>
            <p:cNvPr id="131" name="Block Arc 130">
              <a:extLst>
                <a:ext uri="{FF2B5EF4-FFF2-40B4-BE49-F238E27FC236}">
                  <a16:creationId xmlns:a16="http://schemas.microsoft.com/office/drawing/2014/main" id="{26862625-C986-4796-AEA4-71B44A72110A}"/>
                </a:ext>
              </a:extLst>
            </p:cNvPr>
            <p:cNvSpPr/>
            <p:nvPr/>
          </p:nvSpPr>
          <p:spPr>
            <a:xfrm rot="5821372">
              <a:off x="2578883" y="3202559"/>
              <a:ext cx="655635" cy="583189"/>
            </a:xfrm>
            <a:prstGeom prst="blockArc">
              <a:avLst>
                <a:gd name="adj1" fmla="val 11041519"/>
                <a:gd name="adj2" fmla="val 19809519"/>
                <a:gd name="adj3" fmla="val 0"/>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sp>
          <p:nvSpPr>
            <p:cNvPr id="132" name="Isosceles Triangle 131">
              <a:extLst>
                <a:ext uri="{FF2B5EF4-FFF2-40B4-BE49-F238E27FC236}">
                  <a16:creationId xmlns:a16="http://schemas.microsoft.com/office/drawing/2014/main" id="{876804CE-3A64-47A2-9273-FF71AF1F6094}"/>
                </a:ext>
              </a:extLst>
            </p:cNvPr>
            <p:cNvSpPr/>
            <p:nvPr/>
          </p:nvSpPr>
          <p:spPr>
            <a:xfrm rot="13282112">
              <a:off x="3001108" y="3743570"/>
              <a:ext cx="93784" cy="64700"/>
            </a:xfrm>
            <a:prstGeom prst="triangl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mc:AlternateContent xmlns:mc="http://schemas.openxmlformats.org/markup-compatibility/2006" xmlns:a14="http://schemas.microsoft.com/office/drawing/2010/main">
        <mc:Choice Requires="a14">
          <p:sp>
            <p:nvSpPr>
              <p:cNvPr id="133" name="TextBox 132">
                <a:extLst>
                  <a:ext uri="{FF2B5EF4-FFF2-40B4-BE49-F238E27FC236}">
                    <a16:creationId xmlns:a16="http://schemas.microsoft.com/office/drawing/2014/main" id="{83605322-F5CD-4542-968F-6199D6EEBBD2}"/>
                  </a:ext>
                </a:extLst>
              </p:cNvPr>
              <p:cNvSpPr txBox="1"/>
              <p:nvPr/>
            </p:nvSpPr>
            <p:spPr>
              <a:xfrm>
                <a:off x="9302317" y="5142015"/>
                <a:ext cx="33958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𝑀</m:t>
                          </m:r>
                        </m:e>
                        <m:sub>
                          <m:r>
                            <a:rPr lang="en-US" b="0" i="1" smtClean="0">
                              <a:solidFill>
                                <a:schemeClr val="tx2"/>
                              </a:solidFill>
                              <a:latin typeface="Cambria Math" panose="02040503050406030204" pitchFamily="18" charset="0"/>
                            </a:rPr>
                            <m:t>𝑧</m:t>
                          </m:r>
                        </m:sub>
                      </m:sSub>
                    </m:oMath>
                  </m:oMathPara>
                </a14:m>
                <a:endParaRPr lang="en-DE">
                  <a:solidFill>
                    <a:schemeClr val="tx2"/>
                  </a:solidFill>
                </a:endParaRPr>
              </a:p>
            </p:txBody>
          </p:sp>
        </mc:Choice>
        <mc:Fallback xmlns="">
          <p:sp>
            <p:nvSpPr>
              <p:cNvPr id="133" name="TextBox 132">
                <a:extLst>
                  <a:ext uri="{FF2B5EF4-FFF2-40B4-BE49-F238E27FC236}">
                    <a16:creationId xmlns:a16="http://schemas.microsoft.com/office/drawing/2014/main" id="{83605322-F5CD-4542-968F-6199D6EEBBD2}"/>
                  </a:ext>
                </a:extLst>
              </p:cNvPr>
              <p:cNvSpPr txBox="1">
                <a:spLocks noRot="1" noChangeAspect="1" noMove="1" noResize="1" noEditPoints="1" noAdjustHandles="1" noChangeArrowheads="1" noChangeShapeType="1" noTextEdit="1"/>
              </p:cNvSpPr>
              <p:nvPr/>
            </p:nvSpPr>
            <p:spPr>
              <a:xfrm>
                <a:off x="9302317" y="5142015"/>
                <a:ext cx="339580" cy="276999"/>
              </a:xfrm>
              <a:prstGeom prst="rect">
                <a:avLst/>
              </a:prstGeom>
              <a:blipFill>
                <a:blip r:embed="rId6"/>
                <a:stretch>
                  <a:fillRect l="-17857"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3" name="TextBox 152">
                <a:extLst>
                  <a:ext uri="{FF2B5EF4-FFF2-40B4-BE49-F238E27FC236}">
                    <a16:creationId xmlns:a16="http://schemas.microsoft.com/office/drawing/2014/main" id="{DE89546A-0564-4BB4-94F8-66E0424FA6BD}"/>
                  </a:ext>
                </a:extLst>
              </p:cNvPr>
              <p:cNvSpPr txBox="1"/>
              <p:nvPr/>
            </p:nvSpPr>
            <p:spPr>
              <a:xfrm>
                <a:off x="1842973" y="2342499"/>
                <a:ext cx="1036374" cy="67076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i="1" smtClean="0">
                              <a:solidFill>
                                <a:schemeClr val="tx1"/>
                              </a:solidFill>
                              <a:latin typeface="Cambria Math" panose="02040503050406030204" pitchFamily="18" charset="0"/>
                            </a:rPr>
                          </m:ctrlPr>
                        </m:naryPr>
                        <m:sub/>
                        <m:sup/>
                        <m:e>
                          <m:sSub>
                            <m:sSubPr>
                              <m:ctrlPr>
                                <a:rPr lang="en-DE" i="1">
                                  <a:solidFill>
                                    <a:schemeClr val="tx1"/>
                                  </a:solidFill>
                                  <a:latin typeface="Cambria Math" panose="02040503050406030204" pitchFamily="18" charset="0"/>
                                </a:rPr>
                              </m:ctrlPr>
                            </m:sSubPr>
                            <m:e>
                              <m:r>
                                <a:rPr lang="en-US" i="1">
                                  <a:solidFill>
                                    <a:schemeClr val="tx1"/>
                                  </a:solidFill>
                                  <a:latin typeface="Cambria Math" panose="02040503050406030204" pitchFamily="18" charset="0"/>
                                </a:rPr>
                                <m:t>𝐹</m:t>
                              </m:r>
                            </m:e>
                            <m:sub>
                              <m:r>
                                <a:rPr lang="en-US" i="1">
                                  <a:solidFill>
                                    <a:schemeClr val="tx1"/>
                                  </a:solidFill>
                                  <a:latin typeface="Cambria Math" panose="02040503050406030204" pitchFamily="18" charset="0"/>
                                </a:rPr>
                                <m:t>𝑥</m:t>
                              </m:r>
                            </m:sub>
                          </m:sSub>
                        </m:e>
                      </m:nary>
                      <m:r>
                        <a:rPr lang="en-US" b="0" i="1" smtClean="0">
                          <a:solidFill>
                            <a:schemeClr val="tx1"/>
                          </a:solidFill>
                          <a:latin typeface="Cambria Math" panose="02040503050406030204" pitchFamily="18" charset="0"/>
                        </a:rPr>
                        <m:t>=0</m:t>
                      </m:r>
                    </m:oMath>
                  </m:oMathPara>
                </a14:m>
                <a:endParaRPr lang="en-DE">
                  <a:solidFill>
                    <a:schemeClr val="tx1"/>
                  </a:solidFill>
                </a:endParaRPr>
              </a:p>
            </p:txBody>
          </p:sp>
        </mc:Choice>
        <mc:Fallback xmlns="">
          <p:sp>
            <p:nvSpPr>
              <p:cNvPr id="153" name="TextBox 152">
                <a:extLst>
                  <a:ext uri="{FF2B5EF4-FFF2-40B4-BE49-F238E27FC236}">
                    <a16:creationId xmlns:a16="http://schemas.microsoft.com/office/drawing/2014/main" id="{DE89546A-0564-4BB4-94F8-66E0424FA6BD}"/>
                  </a:ext>
                </a:extLst>
              </p:cNvPr>
              <p:cNvSpPr txBox="1">
                <a:spLocks noRot="1" noChangeAspect="1" noMove="1" noResize="1" noEditPoints="1" noAdjustHandles="1" noChangeArrowheads="1" noChangeShapeType="1" noTextEdit="1"/>
              </p:cNvSpPr>
              <p:nvPr/>
            </p:nvSpPr>
            <p:spPr>
              <a:xfrm>
                <a:off x="1842973" y="2342499"/>
                <a:ext cx="1036374" cy="670761"/>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4" name="TextBox 153">
                <a:extLst>
                  <a:ext uri="{FF2B5EF4-FFF2-40B4-BE49-F238E27FC236}">
                    <a16:creationId xmlns:a16="http://schemas.microsoft.com/office/drawing/2014/main" id="{B9FA6D7D-F571-4253-ACD7-F0487156EBA3}"/>
                  </a:ext>
                </a:extLst>
              </p:cNvPr>
              <p:cNvSpPr txBox="1"/>
              <p:nvPr/>
            </p:nvSpPr>
            <p:spPr>
              <a:xfrm>
                <a:off x="5870971" y="2342499"/>
                <a:ext cx="1141595" cy="67076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i="1" smtClean="0">
                              <a:solidFill>
                                <a:schemeClr val="tx1"/>
                              </a:solidFill>
                              <a:latin typeface="Cambria Math" panose="02040503050406030204" pitchFamily="18" charset="0"/>
                            </a:rPr>
                          </m:ctrlPr>
                        </m:naryPr>
                        <m:sub/>
                        <m:sup/>
                        <m:e>
                          <m:sSub>
                            <m:sSubPr>
                              <m:ctrlPr>
                                <a:rPr lang="en-DE" i="1">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𝑀</m:t>
                              </m:r>
                            </m:e>
                            <m:sub>
                              <m:r>
                                <a:rPr lang="en-US" b="0" i="1" smtClean="0">
                                  <a:solidFill>
                                    <a:schemeClr val="tx1"/>
                                  </a:solidFill>
                                  <a:latin typeface="Cambria Math" panose="02040503050406030204" pitchFamily="18" charset="0"/>
                                </a:rPr>
                                <m:t>𝑧</m:t>
                              </m:r>
                            </m:sub>
                          </m:sSub>
                        </m:e>
                      </m:nary>
                      <m:r>
                        <a:rPr lang="en-US" b="0" i="1" smtClean="0">
                          <a:solidFill>
                            <a:schemeClr val="tx1"/>
                          </a:solidFill>
                          <a:latin typeface="Cambria Math" panose="02040503050406030204" pitchFamily="18" charset="0"/>
                        </a:rPr>
                        <m:t>=0</m:t>
                      </m:r>
                    </m:oMath>
                  </m:oMathPara>
                </a14:m>
                <a:endParaRPr lang="en-DE">
                  <a:solidFill>
                    <a:schemeClr val="tx1"/>
                  </a:solidFill>
                </a:endParaRPr>
              </a:p>
            </p:txBody>
          </p:sp>
        </mc:Choice>
        <mc:Fallback xmlns="">
          <p:sp>
            <p:nvSpPr>
              <p:cNvPr id="154" name="TextBox 153">
                <a:extLst>
                  <a:ext uri="{FF2B5EF4-FFF2-40B4-BE49-F238E27FC236}">
                    <a16:creationId xmlns:a16="http://schemas.microsoft.com/office/drawing/2014/main" id="{B9FA6D7D-F571-4253-ACD7-F0487156EBA3}"/>
                  </a:ext>
                </a:extLst>
              </p:cNvPr>
              <p:cNvSpPr txBox="1">
                <a:spLocks noRot="1" noChangeAspect="1" noMove="1" noResize="1" noEditPoints="1" noAdjustHandles="1" noChangeArrowheads="1" noChangeShapeType="1" noTextEdit="1"/>
              </p:cNvSpPr>
              <p:nvPr/>
            </p:nvSpPr>
            <p:spPr>
              <a:xfrm>
                <a:off x="5870971" y="2342499"/>
                <a:ext cx="1141595" cy="670761"/>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5" name="TextBox 154">
                <a:extLst>
                  <a:ext uri="{FF2B5EF4-FFF2-40B4-BE49-F238E27FC236}">
                    <a16:creationId xmlns:a16="http://schemas.microsoft.com/office/drawing/2014/main" id="{C013E193-D561-4667-A6AF-9CA767E717A5}"/>
                  </a:ext>
                </a:extLst>
              </p:cNvPr>
              <p:cNvSpPr txBox="1"/>
              <p:nvPr/>
            </p:nvSpPr>
            <p:spPr>
              <a:xfrm>
                <a:off x="3859081" y="2342499"/>
                <a:ext cx="1044004" cy="67076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i="1" smtClean="0">
                              <a:solidFill>
                                <a:schemeClr val="tx1"/>
                              </a:solidFill>
                              <a:latin typeface="Cambria Math" panose="02040503050406030204" pitchFamily="18" charset="0"/>
                            </a:rPr>
                          </m:ctrlPr>
                        </m:naryPr>
                        <m:sub/>
                        <m:sup/>
                        <m:e>
                          <m:sSub>
                            <m:sSubPr>
                              <m:ctrlPr>
                                <a:rPr lang="en-DE" i="1">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𝐹</m:t>
                              </m:r>
                            </m:e>
                            <m:sub>
                              <m:r>
                                <a:rPr lang="en-US" b="0" i="1" smtClean="0">
                                  <a:solidFill>
                                    <a:schemeClr val="tx1"/>
                                  </a:solidFill>
                                  <a:latin typeface="Cambria Math" panose="02040503050406030204" pitchFamily="18" charset="0"/>
                                </a:rPr>
                                <m:t>𝑦</m:t>
                              </m:r>
                            </m:sub>
                          </m:sSub>
                        </m:e>
                      </m:nary>
                      <m:r>
                        <a:rPr lang="en-US" b="0" i="1" smtClean="0">
                          <a:solidFill>
                            <a:schemeClr val="tx1"/>
                          </a:solidFill>
                          <a:latin typeface="Cambria Math" panose="02040503050406030204" pitchFamily="18" charset="0"/>
                        </a:rPr>
                        <m:t>=0</m:t>
                      </m:r>
                    </m:oMath>
                  </m:oMathPara>
                </a14:m>
                <a:endParaRPr lang="en-DE">
                  <a:solidFill>
                    <a:schemeClr val="tx1"/>
                  </a:solidFill>
                </a:endParaRPr>
              </a:p>
            </p:txBody>
          </p:sp>
        </mc:Choice>
        <mc:Fallback xmlns="">
          <p:sp>
            <p:nvSpPr>
              <p:cNvPr id="155" name="TextBox 154">
                <a:extLst>
                  <a:ext uri="{FF2B5EF4-FFF2-40B4-BE49-F238E27FC236}">
                    <a16:creationId xmlns:a16="http://schemas.microsoft.com/office/drawing/2014/main" id="{C013E193-D561-4667-A6AF-9CA767E717A5}"/>
                  </a:ext>
                </a:extLst>
              </p:cNvPr>
              <p:cNvSpPr txBox="1">
                <a:spLocks noRot="1" noChangeAspect="1" noMove="1" noResize="1" noEditPoints="1" noAdjustHandles="1" noChangeArrowheads="1" noChangeShapeType="1" noTextEdit="1"/>
              </p:cNvSpPr>
              <p:nvPr/>
            </p:nvSpPr>
            <p:spPr>
              <a:xfrm>
                <a:off x="3859081" y="2342499"/>
                <a:ext cx="1044004" cy="670761"/>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6" name="TextBox 155">
                <a:extLst>
                  <a:ext uri="{FF2B5EF4-FFF2-40B4-BE49-F238E27FC236}">
                    <a16:creationId xmlns:a16="http://schemas.microsoft.com/office/drawing/2014/main" id="{5108EE4D-E47C-4BDA-ADDF-9DB26D9B604E}"/>
                  </a:ext>
                </a:extLst>
              </p:cNvPr>
              <p:cNvSpPr txBox="1"/>
              <p:nvPr/>
            </p:nvSpPr>
            <p:spPr>
              <a:xfrm>
                <a:off x="8503959" y="2182263"/>
                <a:ext cx="3146794" cy="1030282"/>
              </a:xfrm>
              <a:prstGeom prst="rect">
                <a:avLst/>
              </a:prstGeom>
              <a:noFill/>
            </p:spPr>
            <p:txBody>
              <a:bodyPr wrap="square">
                <a:spAutoFit/>
              </a:bodyPr>
              <a:lstStyle/>
              <a:p>
                <a:r>
                  <a:rPr lang="en-US" sz="1200"/>
                  <a:t>where,</a:t>
                </a:r>
              </a:p>
              <a:p>
                <a14:m>
                  <m:oMath xmlns:m="http://schemas.openxmlformats.org/officeDocument/2006/math">
                    <m:sSub>
                      <m:sSubPr>
                        <m:ctrlPr>
                          <a:rPr lang="en-US" sz="1200" b="0" i="1" smtClean="0">
                            <a:latin typeface="Cambria Math" panose="02040503050406030204" pitchFamily="18" charset="0"/>
                            <a:ea typeface="Cambria Math" panose="02040503050406030204" pitchFamily="18" charset="0"/>
                          </a:rPr>
                        </m:ctrlPr>
                      </m:sSubPr>
                      <m:e>
                        <m:r>
                          <a:rPr lang="en-US" sz="1200" b="0" i="1" smtClean="0">
                            <a:latin typeface="Cambria Math" panose="02040503050406030204" pitchFamily="18" charset="0"/>
                            <a:ea typeface="Cambria Math" panose="02040503050406030204" pitchFamily="18" charset="0"/>
                          </a:rPr>
                          <m:t>𝐹</m:t>
                        </m:r>
                      </m:e>
                      <m:sub>
                        <m:r>
                          <a:rPr lang="en-US" sz="1200" b="0" i="1" smtClean="0">
                            <a:latin typeface="Cambria Math" panose="02040503050406030204" pitchFamily="18" charset="0"/>
                            <a:ea typeface="Cambria Math" panose="02040503050406030204" pitchFamily="18" charset="0"/>
                          </a:rPr>
                          <m:t>𝑥</m:t>
                        </m:r>
                      </m:sub>
                    </m:sSub>
                  </m:oMath>
                </a14:m>
                <a:r>
                  <a:rPr lang="en-US" sz="1200"/>
                  <a:t> </a:t>
                </a:r>
                <a:r>
                  <a:rPr lang="en-US" sz="1200">
                    <a:sym typeface="Wingdings" panose="05000000000000000000" pitchFamily="2" charset="2"/>
                  </a:rPr>
                  <a:t> force acting in the x-direction</a:t>
                </a:r>
              </a:p>
              <a:p>
                <a14:m>
                  <m:oMath xmlns:m="http://schemas.openxmlformats.org/officeDocument/2006/math">
                    <m:sSub>
                      <m:sSubPr>
                        <m:ctrlPr>
                          <a:rPr lang="en-US" sz="1200" i="1">
                            <a:latin typeface="Cambria Math" panose="02040503050406030204" pitchFamily="18" charset="0"/>
                            <a:ea typeface="Cambria Math" panose="02040503050406030204" pitchFamily="18" charset="0"/>
                          </a:rPr>
                        </m:ctrlPr>
                      </m:sSubPr>
                      <m:e>
                        <m:r>
                          <a:rPr lang="en-US" sz="1200" i="1">
                            <a:latin typeface="Cambria Math" panose="02040503050406030204" pitchFamily="18" charset="0"/>
                            <a:ea typeface="Cambria Math" panose="02040503050406030204" pitchFamily="18" charset="0"/>
                          </a:rPr>
                          <m:t>𝐹</m:t>
                        </m:r>
                      </m:e>
                      <m:sub>
                        <m:r>
                          <a:rPr lang="en-US" sz="1200" b="0" i="1" smtClean="0">
                            <a:latin typeface="Cambria Math" panose="02040503050406030204" pitchFamily="18" charset="0"/>
                            <a:ea typeface="Cambria Math" panose="02040503050406030204" pitchFamily="18" charset="0"/>
                          </a:rPr>
                          <m:t>𝑦</m:t>
                        </m:r>
                      </m:sub>
                    </m:sSub>
                  </m:oMath>
                </a14:m>
                <a:r>
                  <a:rPr lang="en-US" sz="1200"/>
                  <a:t> </a:t>
                </a:r>
                <a:r>
                  <a:rPr lang="en-US" sz="1200">
                    <a:sym typeface="Wingdings" panose="05000000000000000000" pitchFamily="2" charset="2"/>
                  </a:rPr>
                  <a:t> force acting in the y-direction</a:t>
                </a:r>
              </a:p>
              <a:p>
                <a14:m>
                  <m:oMath xmlns:m="http://schemas.openxmlformats.org/officeDocument/2006/math">
                    <m:sSub>
                      <m:sSubPr>
                        <m:ctrlPr>
                          <a:rPr lang="en-US" sz="1200" b="0" i="1" smtClean="0">
                            <a:latin typeface="Cambria Math" panose="02040503050406030204" pitchFamily="18" charset="0"/>
                            <a:ea typeface="Cambria Math" panose="02040503050406030204" pitchFamily="18" charset="0"/>
                          </a:rPr>
                        </m:ctrlPr>
                      </m:sSubPr>
                      <m:e>
                        <m:r>
                          <a:rPr lang="en-US" sz="1200" b="0" i="1" smtClean="0">
                            <a:latin typeface="Cambria Math" panose="02040503050406030204" pitchFamily="18" charset="0"/>
                            <a:ea typeface="Cambria Math" panose="02040503050406030204" pitchFamily="18" charset="0"/>
                          </a:rPr>
                          <m:t>𝑀</m:t>
                        </m:r>
                      </m:e>
                      <m:sub>
                        <m:r>
                          <a:rPr lang="en-US" sz="1200" b="0" i="1" smtClean="0">
                            <a:latin typeface="Cambria Math" panose="02040503050406030204" pitchFamily="18" charset="0"/>
                            <a:ea typeface="Cambria Math" panose="02040503050406030204" pitchFamily="18" charset="0"/>
                          </a:rPr>
                          <m:t>𝑧</m:t>
                        </m:r>
                      </m:sub>
                    </m:sSub>
                  </m:oMath>
                </a14:m>
                <a:r>
                  <a:rPr lang="en-US" sz="1200"/>
                  <a:t> </a:t>
                </a:r>
                <a:r>
                  <a:rPr lang="en-US" sz="1200">
                    <a:sym typeface="Wingdings" panose="05000000000000000000" pitchFamily="2" charset="2"/>
                  </a:rPr>
                  <a:t>moment acting about the z-direction</a:t>
                </a:r>
              </a:p>
              <a:p>
                <a:endParaRPr lang="en-US" sz="1200">
                  <a:sym typeface="Wingdings" panose="05000000000000000000" pitchFamily="2" charset="2"/>
                </a:endParaRPr>
              </a:p>
            </p:txBody>
          </p:sp>
        </mc:Choice>
        <mc:Fallback xmlns="">
          <p:sp>
            <p:nvSpPr>
              <p:cNvPr id="156" name="TextBox 155">
                <a:extLst>
                  <a:ext uri="{FF2B5EF4-FFF2-40B4-BE49-F238E27FC236}">
                    <a16:creationId xmlns:a16="http://schemas.microsoft.com/office/drawing/2014/main" id="{5108EE4D-E47C-4BDA-ADDF-9DB26D9B604E}"/>
                  </a:ext>
                </a:extLst>
              </p:cNvPr>
              <p:cNvSpPr txBox="1">
                <a:spLocks noRot="1" noChangeAspect="1" noMove="1" noResize="1" noEditPoints="1" noAdjustHandles="1" noChangeArrowheads="1" noChangeShapeType="1" noTextEdit="1"/>
              </p:cNvSpPr>
              <p:nvPr/>
            </p:nvSpPr>
            <p:spPr>
              <a:xfrm>
                <a:off x="8503959" y="2182263"/>
                <a:ext cx="3146794" cy="1030282"/>
              </a:xfrm>
              <a:prstGeom prst="rect">
                <a:avLst/>
              </a:prstGeom>
              <a:blipFill>
                <a:blip r:embed="rId10"/>
                <a:stretch>
                  <a:fillRect t="-592"/>
                </a:stretch>
              </a:blipFill>
            </p:spPr>
            <p:txBody>
              <a:bodyPr/>
              <a:lstStyle/>
              <a:p>
                <a:r>
                  <a:rPr lang="en-US">
                    <a:noFill/>
                  </a:rPr>
                  <a:t> </a:t>
                </a:r>
              </a:p>
            </p:txBody>
          </p:sp>
        </mc:Fallback>
      </mc:AlternateContent>
      <p:grpSp>
        <p:nvGrpSpPr>
          <p:cNvPr id="157" name="Group 156">
            <a:extLst>
              <a:ext uri="{FF2B5EF4-FFF2-40B4-BE49-F238E27FC236}">
                <a16:creationId xmlns:a16="http://schemas.microsoft.com/office/drawing/2014/main" id="{7C80BDA5-B634-4446-848B-C7D0D2417B3B}"/>
              </a:ext>
            </a:extLst>
          </p:cNvPr>
          <p:cNvGrpSpPr/>
          <p:nvPr/>
        </p:nvGrpSpPr>
        <p:grpSpPr>
          <a:xfrm>
            <a:off x="314777" y="3791128"/>
            <a:ext cx="406664" cy="982157"/>
            <a:chOff x="347241" y="2438532"/>
            <a:chExt cx="406664" cy="982157"/>
          </a:xfrm>
        </p:grpSpPr>
        <p:grpSp>
          <p:nvGrpSpPr>
            <p:cNvPr id="158" name="Group 157">
              <a:extLst>
                <a:ext uri="{FF2B5EF4-FFF2-40B4-BE49-F238E27FC236}">
                  <a16:creationId xmlns:a16="http://schemas.microsoft.com/office/drawing/2014/main" id="{829FF474-1B55-43A9-9BF6-C9D0C9F87708}"/>
                </a:ext>
              </a:extLst>
            </p:cNvPr>
            <p:cNvGrpSpPr/>
            <p:nvPr/>
          </p:nvGrpSpPr>
          <p:grpSpPr>
            <a:xfrm>
              <a:off x="347241" y="2438532"/>
              <a:ext cx="406664" cy="817362"/>
              <a:chOff x="83290" y="2438532"/>
              <a:chExt cx="406664" cy="817362"/>
            </a:xfrm>
          </p:grpSpPr>
          <p:sp>
            <p:nvSpPr>
              <p:cNvPr id="161" name="TextBox 160">
                <a:extLst>
                  <a:ext uri="{FF2B5EF4-FFF2-40B4-BE49-F238E27FC236}">
                    <a16:creationId xmlns:a16="http://schemas.microsoft.com/office/drawing/2014/main" id="{DFDD238C-7036-4E0B-9F6D-D44952E1BE35}"/>
                  </a:ext>
                </a:extLst>
              </p:cNvPr>
              <p:cNvSpPr txBox="1"/>
              <p:nvPr/>
            </p:nvSpPr>
            <p:spPr>
              <a:xfrm>
                <a:off x="83290" y="2438532"/>
                <a:ext cx="172499" cy="369332"/>
              </a:xfrm>
              <a:prstGeom prst="rect">
                <a:avLst/>
              </a:prstGeom>
              <a:noFill/>
            </p:spPr>
            <p:txBody>
              <a:bodyPr wrap="square" rtlCol="0">
                <a:spAutoFit/>
              </a:bodyPr>
              <a:lstStyle/>
              <a:p>
                <a:r>
                  <a:rPr lang="en-GB"/>
                  <a:t>y</a:t>
                </a:r>
              </a:p>
            </p:txBody>
          </p:sp>
          <p:grpSp>
            <p:nvGrpSpPr>
              <p:cNvPr id="162" name="Group 161">
                <a:extLst>
                  <a:ext uri="{FF2B5EF4-FFF2-40B4-BE49-F238E27FC236}">
                    <a16:creationId xmlns:a16="http://schemas.microsoft.com/office/drawing/2014/main" id="{A124B9F1-C33C-4662-B6C5-109731E43E10}"/>
                  </a:ext>
                </a:extLst>
              </p:cNvPr>
              <p:cNvGrpSpPr/>
              <p:nvPr/>
            </p:nvGrpSpPr>
            <p:grpSpPr>
              <a:xfrm>
                <a:off x="83290" y="2670635"/>
                <a:ext cx="406664" cy="585259"/>
                <a:chOff x="83290" y="2670635"/>
                <a:chExt cx="406664" cy="585259"/>
              </a:xfrm>
            </p:grpSpPr>
            <p:cxnSp>
              <p:nvCxnSpPr>
                <p:cNvPr id="163" name="Straight Arrow Connector 162">
                  <a:extLst>
                    <a:ext uri="{FF2B5EF4-FFF2-40B4-BE49-F238E27FC236}">
                      <a16:creationId xmlns:a16="http://schemas.microsoft.com/office/drawing/2014/main" id="{E0BBB2B0-504B-42D3-BC7D-9BEC5CB6021C}"/>
                    </a:ext>
                  </a:extLst>
                </p:cNvPr>
                <p:cNvCxnSpPr/>
                <p:nvPr/>
              </p:nvCxnSpPr>
              <p:spPr>
                <a:xfrm flipV="1">
                  <a:off x="92358" y="2670635"/>
                  <a:ext cx="0" cy="32293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4" name="Straight Arrow Connector 163">
                  <a:extLst>
                    <a:ext uri="{FF2B5EF4-FFF2-40B4-BE49-F238E27FC236}">
                      <a16:creationId xmlns:a16="http://schemas.microsoft.com/office/drawing/2014/main" id="{F6A87714-8841-4D8F-B254-034E914FE398}"/>
                    </a:ext>
                  </a:extLst>
                </p:cNvPr>
                <p:cNvCxnSpPr>
                  <a:cxnSpLocks/>
                </p:cNvCxnSpPr>
                <p:nvPr/>
              </p:nvCxnSpPr>
              <p:spPr>
                <a:xfrm rot="5400000" flipV="1">
                  <a:off x="244758" y="2823035"/>
                  <a:ext cx="0" cy="32293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5" name="TextBox 164">
                  <a:extLst>
                    <a:ext uri="{FF2B5EF4-FFF2-40B4-BE49-F238E27FC236}">
                      <a16:creationId xmlns:a16="http://schemas.microsoft.com/office/drawing/2014/main" id="{AC3E8F1D-1E40-40F6-B85B-1805BA207AA4}"/>
                    </a:ext>
                  </a:extLst>
                </p:cNvPr>
                <p:cNvSpPr txBox="1"/>
                <p:nvPr/>
              </p:nvSpPr>
              <p:spPr>
                <a:xfrm>
                  <a:off x="317455" y="2886562"/>
                  <a:ext cx="172499" cy="369332"/>
                </a:xfrm>
                <a:prstGeom prst="rect">
                  <a:avLst/>
                </a:prstGeom>
                <a:noFill/>
              </p:spPr>
              <p:txBody>
                <a:bodyPr wrap="square" rtlCol="0">
                  <a:spAutoFit/>
                </a:bodyPr>
                <a:lstStyle/>
                <a:p>
                  <a:r>
                    <a:rPr lang="en-GB"/>
                    <a:t>x</a:t>
                  </a:r>
                </a:p>
              </p:txBody>
            </p:sp>
          </p:grpSp>
        </p:grpSp>
        <p:cxnSp>
          <p:nvCxnSpPr>
            <p:cNvPr id="159" name="Straight Arrow Connector 158">
              <a:extLst>
                <a:ext uri="{FF2B5EF4-FFF2-40B4-BE49-F238E27FC236}">
                  <a16:creationId xmlns:a16="http://schemas.microsoft.com/office/drawing/2014/main" id="{E00F1C21-CE2C-4316-8FD8-4794C7EE44EE}"/>
                </a:ext>
              </a:extLst>
            </p:cNvPr>
            <p:cNvCxnSpPr>
              <a:cxnSpLocks/>
            </p:cNvCxnSpPr>
            <p:nvPr/>
          </p:nvCxnSpPr>
          <p:spPr>
            <a:xfrm>
              <a:off x="348339" y="2990374"/>
              <a:ext cx="127653" cy="22026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0" name="TextBox 159">
              <a:extLst>
                <a:ext uri="{FF2B5EF4-FFF2-40B4-BE49-F238E27FC236}">
                  <a16:creationId xmlns:a16="http://schemas.microsoft.com/office/drawing/2014/main" id="{82A8E00E-0699-438F-8645-41F443AC7B2F}"/>
                </a:ext>
              </a:extLst>
            </p:cNvPr>
            <p:cNvSpPr txBox="1"/>
            <p:nvPr/>
          </p:nvSpPr>
          <p:spPr>
            <a:xfrm>
              <a:off x="458810" y="3051357"/>
              <a:ext cx="172499" cy="369332"/>
            </a:xfrm>
            <a:prstGeom prst="rect">
              <a:avLst/>
            </a:prstGeom>
            <a:noFill/>
          </p:spPr>
          <p:txBody>
            <a:bodyPr wrap="square" rtlCol="0">
              <a:spAutoFit/>
            </a:bodyPr>
            <a:lstStyle/>
            <a:p>
              <a:r>
                <a:rPr lang="en-GB"/>
                <a:t>z</a:t>
              </a:r>
            </a:p>
          </p:txBody>
        </p:sp>
      </p:grpSp>
    </p:spTree>
    <p:extLst>
      <p:ext uri="{BB962C8B-B14F-4D97-AF65-F5344CB8AC3E}">
        <p14:creationId xmlns:p14="http://schemas.microsoft.com/office/powerpoint/2010/main" val="745248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EDC44B-5930-45F8-8499-16D68F157F6B}"/>
              </a:ext>
            </a:extLst>
          </p:cNvPr>
          <p:cNvSpPr>
            <a:spLocks noGrp="1"/>
          </p:cNvSpPr>
          <p:nvPr>
            <p:ph type="sldNum" sz="quarter" idx="11"/>
          </p:nvPr>
        </p:nvSpPr>
        <p:spPr/>
        <p:txBody>
          <a:bodyPr/>
          <a:lstStyle/>
          <a:p>
            <a:fld id="{F0D23093-2AB0-F74C-B865-1A12A15B650E}" type="slidenum">
              <a:rPr lang="en-US" smtClean="0"/>
              <a:pPr/>
              <a:t>33</a:t>
            </a:fld>
            <a:endParaRPr lang="en-US"/>
          </a:p>
        </p:txBody>
      </p:sp>
      <p:sp>
        <p:nvSpPr>
          <p:cNvPr id="3" name="Title 2">
            <a:extLst>
              <a:ext uri="{FF2B5EF4-FFF2-40B4-BE49-F238E27FC236}">
                <a16:creationId xmlns:a16="http://schemas.microsoft.com/office/drawing/2014/main" id="{66C40263-4624-4910-B89D-E43C55CDB197}"/>
              </a:ext>
            </a:extLst>
          </p:cNvPr>
          <p:cNvSpPr>
            <a:spLocks noGrp="1"/>
          </p:cNvSpPr>
          <p:nvPr>
            <p:ph type="title"/>
          </p:nvPr>
        </p:nvSpPr>
        <p:spPr/>
        <p:txBody>
          <a:bodyPr/>
          <a:lstStyle/>
          <a:p>
            <a:r>
              <a:rPr lang="en-GB"/>
              <a:t>Structural Analysis: Statically Determinate Structures</a:t>
            </a:r>
          </a:p>
        </p:txBody>
      </p:sp>
      <p:grpSp>
        <p:nvGrpSpPr>
          <p:cNvPr id="77" name="Group 76">
            <a:extLst>
              <a:ext uri="{FF2B5EF4-FFF2-40B4-BE49-F238E27FC236}">
                <a16:creationId xmlns:a16="http://schemas.microsoft.com/office/drawing/2014/main" id="{373D7297-0318-4FA0-A018-13B0A272BB82}"/>
              </a:ext>
            </a:extLst>
          </p:cNvPr>
          <p:cNvGrpSpPr/>
          <p:nvPr/>
        </p:nvGrpSpPr>
        <p:grpSpPr>
          <a:xfrm>
            <a:off x="935767" y="1693557"/>
            <a:ext cx="2982214" cy="522396"/>
            <a:chOff x="4849479" y="1140710"/>
            <a:chExt cx="2982214" cy="522396"/>
          </a:xfrm>
        </p:grpSpPr>
        <p:sp>
          <p:nvSpPr>
            <p:cNvPr id="80" name="Rectangle 79">
              <a:extLst>
                <a:ext uri="{FF2B5EF4-FFF2-40B4-BE49-F238E27FC236}">
                  <a16:creationId xmlns:a16="http://schemas.microsoft.com/office/drawing/2014/main" id="{6051D026-0E3C-47F2-986D-7D9403B1C4F6}"/>
                </a:ext>
              </a:extLst>
            </p:cNvPr>
            <p:cNvSpPr/>
            <p:nvPr/>
          </p:nvSpPr>
          <p:spPr>
            <a:xfrm>
              <a:off x="5030457" y="1140710"/>
              <a:ext cx="2727613" cy="101600"/>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81" name="Group 80">
              <a:extLst>
                <a:ext uri="{FF2B5EF4-FFF2-40B4-BE49-F238E27FC236}">
                  <a16:creationId xmlns:a16="http://schemas.microsoft.com/office/drawing/2014/main" id="{E91EDDE4-C1D5-41B1-A12F-E01EC920AE8D}"/>
                </a:ext>
              </a:extLst>
            </p:cNvPr>
            <p:cNvGrpSpPr/>
            <p:nvPr/>
          </p:nvGrpSpPr>
          <p:grpSpPr>
            <a:xfrm>
              <a:off x="7246434" y="1268180"/>
              <a:ext cx="585259" cy="394926"/>
              <a:chOff x="4599093" y="4734924"/>
              <a:chExt cx="585259" cy="394926"/>
            </a:xfrm>
          </p:grpSpPr>
          <p:grpSp>
            <p:nvGrpSpPr>
              <p:cNvPr id="135" name="Group 134">
                <a:extLst>
                  <a:ext uri="{FF2B5EF4-FFF2-40B4-BE49-F238E27FC236}">
                    <a16:creationId xmlns:a16="http://schemas.microsoft.com/office/drawing/2014/main" id="{53140D61-18C6-4809-AB43-6F35E90F4E19}"/>
                  </a:ext>
                </a:extLst>
              </p:cNvPr>
              <p:cNvGrpSpPr/>
              <p:nvPr/>
            </p:nvGrpSpPr>
            <p:grpSpPr>
              <a:xfrm>
                <a:off x="4599093" y="5021850"/>
                <a:ext cx="585259" cy="108000"/>
                <a:chOff x="2628901" y="5562600"/>
                <a:chExt cx="1563521" cy="159842"/>
              </a:xfrm>
            </p:grpSpPr>
            <p:cxnSp>
              <p:nvCxnSpPr>
                <p:cNvPr id="137" name="Straight Connector 136">
                  <a:extLst>
                    <a:ext uri="{FF2B5EF4-FFF2-40B4-BE49-F238E27FC236}">
                      <a16:creationId xmlns:a16="http://schemas.microsoft.com/office/drawing/2014/main" id="{1C041B2F-F996-4CB0-BD3A-5913C0FADE4F}"/>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8" name="Straight Connector 137">
                  <a:extLst>
                    <a:ext uri="{FF2B5EF4-FFF2-40B4-BE49-F238E27FC236}">
                      <a16:creationId xmlns:a16="http://schemas.microsoft.com/office/drawing/2014/main" id="{B29579F8-7B2C-4C4C-BF2C-033C29E1B117}"/>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6A2A8EB9-A03E-499E-A3E6-EE86A954DE2F}"/>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0" name="Straight Connector 139">
                  <a:extLst>
                    <a:ext uri="{FF2B5EF4-FFF2-40B4-BE49-F238E27FC236}">
                      <a16:creationId xmlns:a16="http://schemas.microsoft.com/office/drawing/2014/main" id="{542BC4D1-11F7-4E77-97F9-B97DADE56B02}"/>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41" name="Straight Connector 140">
                  <a:extLst>
                    <a:ext uri="{FF2B5EF4-FFF2-40B4-BE49-F238E27FC236}">
                      <a16:creationId xmlns:a16="http://schemas.microsoft.com/office/drawing/2014/main" id="{A63ACD6B-6CFB-4E60-A50E-C870096F8D84}"/>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36" name="Oval 135">
                <a:extLst>
                  <a:ext uri="{FF2B5EF4-FFF2-40B4-BE49-F238E27FC236}">
                    <a16:creationId xmlns:a16="http://schemas.microsoft.com/office/drawing/2014/main" id="{D4803C60-16F1-4DE8-B4F4-0B78AD069C96}"/>
                  </a:ext>
                </a:extLst>
              </p:cNvPr>
              <p:cNvSpPr/>
              <p:nvPr/>
            </p:nvSpPr>
            <p:spPr>
              <a:xfrm>
                <a:off x="4785903" y="4734924"/>
                <a:ext cx="293035" cy="28692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2" name="Group 81">
              <a:extLst>
                <a:ext uri="{FF2B5EF4-FFF2-40B4-BE49-F238E27FC236}">
                  <a16:creationId xmlns:a16="http://schemas.microsoft.com/office/drawing/2014/main" id="{73891D64-72C0-4FDA-A619-CEBB892D8467}"/>
                </a:ext>
              </a:extLst>
            </p:cNvPr>
            <p:cNvGrpSpPr/>
            <p:nvPr/>
          </p:nvGrpSpPr>
          <p:grpSpPr>
            <a:xfrm>
              <a:off x="4849479" y="1280808"/>
              <a:ext cx="585260" cy="381061"/>
              <a:chOff x="5586999" y="5078201"/>
              <a:chExt cx="585260" cy="381061"/>
            </a:xfrm>
          </p:grpSpPr>
          <p:grpSp>
            <p:nvGrpSpPr>
              <p:cNvPr id="84" name="Group 83">
                <a:extLst>
                  <a:ext uri="{FF2B5EF4-FFF2-40B4-BE49-F238E27FC236}">
                    <a16:creationId xmlns:a16="http://schemas.microsoft.com/office/drawing/2014/main" id="{ACD55787-A193-4FF7-AFC8-0C0A8F5B5FCF}"/>
                  </a:ext>
                </a:extLst>
              </p:cNvPr>
              <p:cNvGrpSpPr/>
              <p:nvPr/>
            </p:nvGrpSpPr>
            <p:grpSpPr>
              <a:xfrm>
                <a:off x="5586999" y="5351262"/>
                <a:ext cx="585260" cy="108000"/>
                <a:chOff x="2628898" y="5562600"/>
                <a:chExt cx="1563524" cy="159842"/>
              </a:xfrm>
            </p:grpSpPr>
            <p:cxnSp>
              <p:nvCxnSpPr>
                <p:cNvPr id="126" name="Straight Connector 125">
                  <a:extLst>
                    <a:ext uri="{FF2B5EF4-FFF2-40B4-BE49-F238E27FC236}">
                      <a16:creationId xmlns:a16="http://schemas.microsoft.com/office/drawing/2014/main" id="{8D5F87BF-CCF6-4C26-A764-9B630F540AEA}"/>
                    </a:ext>
                  </a:extLst>
                </p:cNvPr>
                <p:cNvCxnSpPr/>
                <p:nvPr/>
              </p:nvCxnSpPr>
              <p:spPr>
                <a:xfrm flipH="1">
                  <a:off x="2977313"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7" name="Straight Connector 126">
                  <a:extLst>
                    <a:ext uri="{FF2B5EF4-FFF2-40B4-BE49-F238E27FC236}">
                      <a16:creationId xmlns:a16="http://schemas.microsoft.com/office/drawing/2014/main" id="{1E26DD54-665B-40BC-8CA4-C2E522A736D6}"/>
                    </a:ext>
                  </a:extLst>
                </p:cNvPr>
                <p:cNvCxnSpPr/>
                <p:nvPr/>
              </p:nvCxnSpPr>
              <p:spPr>
                <a:xfrm flipH="1">
                  <a:off x="3343774"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8" name="Straight Connector 127">
                  <a:extLst>
                    <a:ext uri="{FF2B5EF4-FFF2-40B4-BE49-F238E27FC236}">
                      <a16:creationId xmlns:a16="http://schemas.microsoft.com/office/drawing/2014/main" id="{662F8CD3-6051-40CA-B105-787C1BF0CB30}"/>
                    </a:ext>
                  </a:extLst>
                </p:cNvPr>
                <p:cNvCxnSpPr/>
                <p:nvPr/>
              </p:nvCxnSpPr>
              <p:spPr>
                <a:xfrm flipH="1">
                  <a:off x="3695699"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929BEEAC-1C52-414E-9CD2-C4614950AEBD}"/>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34" name="Straight Connector 133">
                  <a:extLst>
                    <a:ext uri="{FF2B5EF4-FFF2-40B4-BE49-F238E27FC236}">
                      <a16:creationId xmlns:a16="http://schemas.microsoft.com/office/drawing/2014/main" id="{2BCE0E3A-51F2-4BC8-8F0C-078674A01F69}"/>
                    </a:ext>
                  </a:extLst>
                </p:cNvPr>
                <p:cNvCxnSpPr/>
                <p:nvPr/>
              </p:nvCxnSpPr>
              <p:spPr>
                <a:xfrm flipH="1">
                  <a:off x="2628898"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25" name="Isosceles Triangle 124">
                <a:extLst>
                  <a:ext uri="{FF2B5EF4-FFF2-40B4-BE49-F238E27FC236}">
                    <a16:creationId xmlns:a16="http://schemas.microsoft.com/office/drawing/2014/main" id="{1EA7B534-F4FB-4441-B4B7-53EE3A5C1DEE}"/>
                  </a:ext>
                </a:extLst>
              </p:cNvPr>
              <p:cNvSpPr/>
              <p:nvPr/>
            </p:nvSpPr>
            <p:spPr>
              <a:xfrm>
                <a:off x="5750532" y="5078201"/>
                <a:ext cx="293035" cy="252601"/>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142" name="Rectangle 141">
            <a:extLst>
              <a:ext uri="{FF2B5EF4-FFF2-40B4-BE49-F238E27FC236}">
                <a16:creationId xmlns:a16="http://schemas.microsoft.com/office/drawing/2014/main" id="{441576A1-9E26-410F-A4F3-B57E3F76723B}"/>
              </a:ext>
            </a:extLst>
          </p:cNvPr>
          <p:cNvSpPr/>
          <p:nvPr/>
        </p:nvSpPr>
        <p:spPr>
          <a:xfrm>
            <a:off x="1150498" y="4287607"/>
            <a:ext cx="2727613"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143" name="Group 142">
            <a:extLst>
              <a:ext uri="{FF2B5EF4-FFF2-40B4-BE49-F238E27FC236}">
                <a16:creationId xmlns:a16="http://schemas.microsoft.com/office/drawing/2014/main" id="{A46DC51E-ACD1-41E8-99A5-33A7BE216DF3}"/>
              </a:ext>
            </a:extLst>
          </p:cNvPr>
          <p:cNvGrpSpPr/>
          <p:nvPr/>
        </p:nvGrpSpPr>
        <p:grpSpPr>
          <a:xfrm rot="16200000" flipV="1">
            <a:off x="721848" y="4223172"/>
            <a:ext cx="585259" cy="237154"/>
            <a:chOff x="2628901" y="5562600"/>
            <a:chExt cx="1563521" cy="159842"/>
          </a:xfrm>
        </p:grpSpPr>
        <p:cxnSp>
          <p:nvCxnSpPr>
            <p:cNvPr id="144" name="Straight Connector 143">
              <a:extLst>
                <a:ext uri="{FF2B5EF4-FFF2-40B4-BE49-F238E27FC236}">
                  <a16:creationId xmlns:a16="http://schemas.microsoft.com/office/drawing/2014/main" id="{5C7C3FBC-8DD0-4B25-8664-B5FB55351C06}"/>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5" name="Straight Connector 144">
              <a:extLst>
                <a:ext uri="{FF2B5EF4-FFF2-40B4-BE49-F238E27FC236}">
                  <a16:creationId xmlns:a16="http://schemas.microsoft.com/office/drawing/2014/main" id="{7185BF0D-48D3-4128-9900-BA1B1493BEAA}"/>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6" name="Straight Connector 145">
              <a:extLst>
                <a:ext uri="{FF2B5EF4-FFF2-40B4-BE49-F238E27FC236}">
                  <a16:creationId xmlns:a16="http://schemas.microsoft.com/office/drawing/2014/main" id="{17B63AA8-4D7F-48FA-AF3D-72A82DCC85EC}"/>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7" name="Straight Connector 146">
              <a:extLst>
                <a:ext uri="{FF2B5EF4-FFF2-40B4-BE49-F238E27FC236}">
                  <a16:creationId xmlns:a16="http://schemas.microsoft.com/office/drawing/2014/main" id="{E1684295-952D-4D4F-9237-AF9D83214493}"/>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48" name="Straight Connector 147">
              <a:extLst>
                <a:ext uri="{FF2B5EF4-FFF2-40B4-BE49-F238E27FC236}">
                  <a16:creationId xmlns:a16="http://schemas.microsoft.com/office/drawing/2014/main" id="{7A4EA8C5-363C-43EE-9CBA-DB5964B61C78}"/>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76" name="Arrow: Down 175">
            <a:extLst>
              <a:ext uri="{FF2B5EF4-FFF2-40B4-BE49-F238E27FC236}">
                <a16:creationId xmlns:a16="http://schemas.microsoft.com/office/drawing/2014/main" id="{EE13C20B-6921-4B22-99B6-811709310BDC}"/>
              </a:ext>
            </a:extLst>
          </p:cNvPr>
          <p:cNvSpPr/>
          <p:nvPr/>
        </p:nvSpPr>
        <p:spPr>
          <a:xfrm>
            <a:off x="2229326" y="1250743"/>
            <a:ext cx="292500" cy="429232"/>
          </a:xfrm>
          <a:prstGeom prst="down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2" name="TextBox 11">
            <a:extLst>
              <a:ext uri="{FF2B5EF4-FFF2-40B4-BE49-F238E27FC236}">
                <a16:creationId xmlns:a16="http://schemas.microsoft.com/office/drawing/2014/main" id="{EBB85534-101A-4869-9073-926FCD1497F4}"/>
              </a:ext>
            </a:extLst>
          </p:cNvPr>
          <p:cNvSpPr txBox="1"/>
          <p:nvPr/>
        </p:nvSpPr>
        <p:spPr>
          <a:xfrm>
            <a:off x="2492479" y="1093499"/>
            <a:ext cx="419100" cy="369332"/>
          </a:xfrm>
          <a:prstGeom prst="rect">
            <a:avLst/>
          </a:prstGeom>
          <a:noFill/>
        </p:spPr>
        <p:txBody>
          <a:bodyPr wrap="square" rtlCol="0">
            <a:spAutoFit/>
          </a:bodyPr>
          <a:lstStyle/>
          <a:p>
            <a:r>
              <a:rPr lang="en-US"/>
              <a:t>P</a:t>
            </a:r>
            <a:endParaRPr lang="en-DE"/>
          </a:p>
        </p:txBody>
      </p:sp>
      <p:sp>
        <p:nvSpPr>
          <p:cNvPr id="177" name="Arrow: Down 176">
            <a:extLst>
              <a:ext uri="{FF2B5EF4-FFF2-40B4-BE49-F238E27FC236}">
                <a16:creationId xmlns:a16="http://schemas.microsoft.com/office/drawing/2014/main" id="{8D80900F-5A27-4994-95D9-A6601C13F54F}"/>
              </a:ext>
            </a:extLst>
          </p:cNvPr>
          <p:cNvSpPr/>
          <p:nvPr/>
        </p:nvSpPr>
        <p:spPr>
          <a:xfrm>
            <a:off x="3681857" y="3860087"/>
            <a:ext cx="292500" cy="429232"/>
          </a:xfrm>
          <a:prstGeom prst="down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78" name="TextBox 177">
            <a:extLst>
              <a:ext uri="{FF2B5EF4-FFF2-40B4-BE49-F238E27FC236}">
                <a16:creationId xmlns:a16="http://schemas.microsoft.com/office/drawing/2014/main" id="{C973C6C9-529A-4632-BD2A-997D36770743}"/>
              </a:ext>
            </a:extLst>
          </p:cNvPr>
          <p:cNvSpPr txBox="1"/>
          <p:nvPr/>
        </p:nvSpPr>
        <p:spPr>
          <a:xfrm>
            <a:off x="3945010" y="3702843"/>
            <a:ext cx="419100" cy="369332"/>
          </a:xfrm>
          <a:prstGeom prst="rect">
            <a:avLst/>
          </a:prstGeom>
          <a:noFill/>
        </p:spPr>
        <p:txBody>
          <a:bodyPr wrap="square" rtlCol="0">
            <a:spAutoFit/>
          </a:bodyPr>
          <a:lstStyle/>
          <a:p>
            <a:r>
              <a:rPr lang="en-US"/>
              <a:t>P</a:t>
            </a:r>
            <a:endParaRPr lang="en-DE"/>
          </a:p>
        </p:txBody>
      </p:sp>
      <p:cxnSp>
        <p:nvCxnSpPr>
          <p:cNvPr id="183" name="Straight Connector 182">
            <a:extLst>
              <a:ext uri="{FF2B5EF4-FFF2-40B4-BE49-F238E27FC236}">
                <a16:creationId xmlns:a16="http://schemas.microsoft.com/office/drawing/2014/main" id="{420F435C-FEB3-4154-AAE3-AE351CCBF97B}"/>
              </a:ext>
            </a:extLst>
          </p:cNvPr>
          <p:cNvCxnSpPr/>
          <p:nvPr/>
        </p:nvCxnSpPr>
        <p:spPr>
          <a:xfrm>
            <a:off x="5452755" y="1654492"/>
            <a:ext cx="25790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5" name="Straight Arrow Connector 184">
            <a:extLst>
              <a:ext uri="{FF2B5EF4-FFF2-40B4-BE49-F238E27FC236}">
                <a16:creationId xmlns:a16="http://schemas.microsoft.com/office/drawing/2014/main" id="{12F154D0-2B2A-46F4-B16A-C62EB2E1B8A6}"/>
              </a:ext>
            </a:extLst>
          </p:cNvPr>
          <p:cNvCxnSpPr/>
          <p:nvPr/>
        </p:nvCxnSpPr>
        <p:spPr>
          <a:xfrm>
            <a:off x="5038037" y="1810671"/>
            <a:ext cx="576873"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Straight Arrow Connector 185">
            <a:extLst>
              <a:ext uri="{FF2B5EF4-FFF2-40B4-BE49-F238E27FC236}">
                <a16:creationId xmlns:a16="http://schemas.microsoft.com/office/drawing/2014/main" id="{7E7A2877-FB9A-4645-826D-8CC7FA127C07}"/>
              </a:ext>
            </a:extLst>
          </p:cNvPr>
          <p:cNvCxnSpPr/>
          <p:nvPr/>
        </p:nvCxnSpPr>
        <p:spPr>
          <a:xfrm flipV="1">
            <a:off x="5661689" y="1768436"/>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7" name="TextBox 186">
                <a:extLst>
                  <a:ext uri="{FF2B5EF4-FFF2-40B4-BE49-F238E27FC236}">
                    <a16:creationId xmlns:a16="http://schemas.microsoft.com/office/drawing/2014/main" id="{F0C5A7CF-FB45-4840-A2A4-7FF25C208358}"/>
                  </a:ext>
                </a:extLst>
              </p:cNvPr>
              <p:cNvSpPr txBox="1"/>
              <p:nvPr/>
            </p:nvSpPr>
            <p:spPr>
              <a:xfrm>
                <a:off x="5216039" y="2015639"/>
                <a:ext cx="319831"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𝐴</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187" name="TextBox 186">
                <a:extLst>
                  <a:ext uri="{FF2B5EF4-FFF2-40B4-BE49-F238E27FC236}">
                    <a16:creationId xmlns:a16="http://schemas.microsoft.com/office/drawing/2014/main" id="{F0C5A7CF-FB45-4840-A2A4-7FF25C208358}"/>
                  </a:ext>
                </a:extLst>
              </p:cNvPr>
              <p:cNvSpPr txBox="1">
                <a:spLocks noRot="1" noChangeAspect="1" noMove="1" noResize="1" noEditPoints="1" noAdjustHandles="1" noChangeArrowheads="1" noChangeShapeType="1" noTextEdit="1"/>
              </p:cNvSpPr>
              <p:nvPr/>
            </p:nvSpPr>
            <p:spPr>
              <a:xfrm>
                <a:off x="5216039" y="2015639"/>
                <a:ext cx="319831" cy="298928"/>
              </a:xfrm>
              <a:prstGeom prst="rect">
                <a:avLst/>
              </a:prstGeom>
              <a:blipFill>
                <a:blip r:embed="rId3"/>
                <a:stretch>
                  <a:fillRect l="-19231" r="-7692" b="-204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8" name="TextBox 187">
                <a:extLst>
                  <a:ext uri="{FF2B5EF4-FFF2-40B4-BE49-F238E27FC236}">
                    <a16:creationId xmlns:a16="http://schemas.microsoft.com/office/drawing/2014/main" id="{53B87DA2-F6E6-4EA8-ACCB-58E075EB50B7}"/>
                  </a:ext>
                </a:extLst>
              </p:cNvPr>
              <p:cNvSpPr txBox="1"/>
              <p:nvPr/>
            </p:nvSpPr>
            <p:spPr>
              <a:xfrm>
                <a:off x="4655613" y="1693557"/>
                <a:ext cx="31220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𝐴</m:t>
                          </m:r>
                        </m:e>
                        <m:sub>
                          <m:r>
                            <a:rPr lang="en-US" b="0" i="1" smtClean="0">
                              <a:solidFill>
                                <a:schemeClr val="tx2"/>
                              </a:solidFill>
                              <a:latin typeface="Cambria Math" panose="02040503050406030204" pitchFamily="18" charset="0"/>
                            </a:rPr>
                            <m:t>𝑥</m:t>
                          </m:r>
                        </m:sub>
                      </m:sSub>
                    </m:oMath>
                  </m:oMathPara>
                </a14:m>
                <a:endParaRPr lang="en-DE">
                  <a:solidFill>
                    <a:schemeClr val="tx2"/>
                  </a:solidFill>
                </a:endParaRPr>
              </a:p>
            </p:txBody>
          </p:sp>
        </mc:Choice>
        <mc:Fallback xmlns="">
          <p:sp>
            <p:nvSpPr>
              <p:cNvPr id="188" name="TextBox 187">
                <a:extLst>
                  <a:ext uri="{FF2B5EF4-FFF2-40B4-BE49-F238E27FC236}">
                    <a16:creationId xmlns:a16="http://schemas.microsoft.com/office/drawing/2014/main" id="{53B87DA2-F6E6-4EA8-ACCB-58E075EB50B7}"/>
                  </a:ext>
                </a:extLst>
              </p:cNvPr>
              <p:cNvSpPr txBox="1">
                <a:spLocks noRot="1" noChangeAspect="1" noMove="1" noResize="1" noEditPoints="1" noAdjustHandles="1" noChangeArrowheads="1" noChangeShapeType="1" noTextEdit="1"/>
              </p:cNvSpPr>
              <p:nvPr/>
            </p:nvSpPr>
            <p:spPr>
              <a:xfrm>
                <a:off x="4655613" y="1693557"/>
                <a:ext cx="312200" cy="276999"/>
              </a:xfrm>
              <a:prstGeom prst="rect">
                <a:avLst/>
              </a:prstGeom>
              <a:blipFill>
                <a:blip r:embed="rId4"/>
                <a:stretch>
                  <a:fillRect l="-19608" r="-1961" b="-11111"/>
                </a:stretch>
              </a:blipFill>
            </p:spPr>
            <p:txBody>
              <a:bodyPr/>
              <a:lstStyle/>
              <a:p>
                <a:r>
                  <a:rPr lang="en-US">
                    <a:noFill/>
                  </a:rPr>
                  <a:t> </a:t>
                </a:r>
              </a:p>
            </p:txBody>
          </p:sp>
        </mc:Fallback>
      </mc:AlternateContent>
      <p:cxnSp>
        <p:nvCxnSpPr>
          <p:cNvPr id="189" name="Straight Arrow Connector 188">
            <a:extLst>
              <a:ext uri="{FF2B5EF4-FFF2-40B4-BE49-F238E27FC236}">
                <a16:creationId xmlns:a16="http://schemas.microsoft.com/office/drawing/2014/main" id="{79B7B8FC-457A-46EE-AEBF-F990E7DC0A37}"/>
              </a:ext>
            </a:extLst>
          </p:cNvPr>
          <p:cNvCxnSpPr/>
          <p:nvPr/>
        </p:nvCxnSpPr>
        <p:spPr>
          <a:xfrm flipV="1">
            <a:off x="7995162" y="1768436"/>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0" name="TextBox 189">
                <a:extLst>
                  <a:ext uri="{FF2B5EF4-FFF2-40B4-BE49-F238E27FC236}">
                    <a16:creationId xmlns:a16="http://schemas.microsoft.com/office/drawing/2014/main" id="{7A3EEF8A-45B7-4EC6-8241-5BD32EDB1135}"/>
                  </a:ext>
                </a:extLst>
              </p:cNvPr>
              <p:cNvSpPr txBox="1"/>
              <p:nvPr/>
            </p:nvSpPr>
            <p:spPr>
              <a:xfrm>
                <a:off x="7549512" y="2015639"/>
                <a:ext cx="305981"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𝐵</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190" name="TextBox 189">
                <a:extLst>
                  <a:ext uri="{FF2B5EF4-FFF2-40B4-BE49-F238E27FC236}">
                    <a16:creationId xmlns:a16="http://schemas.microsoft.com/office/drawing/2014/main" id="{7A3EEF8A-45B7-4EC6-8241-5BD32EDB1135}"/>
                  </a:ext>
                </a:extLst>
              </p:cNvPr>
              <p:cNvSpPr txBox="1">
                <a:spLocks noRot="1" noChangeAspect="1" noMove="1" noResize="1" noEditPoints="1" noAdjustHandles="1" noChangeArrowheads="1" noChangeShapeType="1" noTextEdit="1"/>
              </p:cNvSpPr>
              <p:nvPr/>
            </p:nvSpPr>
            <p:spPr>
              <a:xfrm>
                <a:off x="7549512" y="2015639"/>
                <a:ext cx="305981" cy="298928"/>
              </a:xfrm>
              <a:prstGeom prst="rect">
                <a:avLst/>
              </a:prstGeom>
              <a:blipFill>
                <a:blip r:embed="rId5"/>
                <a:stretch>
                  <a:fillRect l="-17647" r="-5882" b="-20408"/>
                </a:stretch>
              </a:blipFill>
            </p:spPr>
            <p:txBody>
              <a:bodyPr/>
              <a:lstStyle/>
              <a:p>
                <a:r>
                  <a:rPr lang="en-US">
                    <a:noFill/>
                  </a:rPr>
                  <a:t> </a:t>
                </a:r>
              </a:p>
            </p:txBody>
          </p:sp>
        </mc:Fallback>
      </mc:AlternateContent>
      <p:cxnSp>
        <p:nvCxnSpPr>
          <p:cNvPr id="191" name="Straight Connector 190">
            <a:extLst>
              <a:ext uri="{FF2B5EF4-FFF2-40B4-BE49-F238E27FC236}">
                <a16:creationId xmlns:a16="http://schemas.microsoft.com/office/drawing/2014/main" id="{A34145EB-5DB7-4F17-B578-F80BEF6BDD1E}"/>
              </a:ext>
            </a:extLst>
          </p:cNvPr>
          <p:cNvCxnSpPr/>
          <p:nvPr/>
        </p:nvCxnSpPr>
        <p:spPr>
          <a:xfrm>
            <a:off x="5485985" y="4321654"/>
            <a:ext cx="25790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Straight Arrow Connector 191">
            <a:extLst>
              <a:ext uri="{FF2B5EF4-FFF2-40B4-BE49-F238E27FC236}">
                <a16:creationId xmlns:a16="http://schemas.microsoft.com/office/drawing/2014/main" id="{A1864421-809D-40B6-9929-6A2EE6EB3588}"/>
              </a:ext>
            </a:extLst>
          </p:cNvPr>
          <p:cNvCxnSpPr/>
          <p:nvPr/>
        </p:nvCxnSpPr>
        <p:spPr>
          <a:xfrm>
            <a:off x="5071267" y="4477833"/>
            <a:ext cx="576873"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3" name="Straight Arrow Connector 192">
            <a:extLst>
              <a:ext uri="{FF2B5EF4-FFF2-40B4-BE49-F238E27FC236}">
                <a16:creationId xmlns:a16="http://schemas.microsoft.com/office/drawing/2014/main" id="{7DAC5710-B6E0-4971-96FB-D3960B8318FF}"/>
              </a:ext>
            </a:extLst>
          </p:cNvPr>
          <p:cNvCxnSpPr/>
          <p:nvPr/>
        </p:nvCxnSpPr>
        <p:spPr>
          <a:xfrm flipV="1">
            <a:off x="5694919" y="4435598"/>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4" name="TextBox 193">
                <a:extLst>
                  <a:ext uri="{FF2B5EF4-FFF2-40B4-BE49-F238E27FC236}">
                    <a16:creationId xmlns:a16="http://schemas.microsoft.com/office/drawing/2014/main" id="{8182E1D7-E676-40A2-A792-5FB1557E068E}"/>
                  </a:ext>
                </a:extLst>
              </p:cNvPr>
              <p:cNvSpPr txBox="1"/>
              <p:nvPr/>
            </p:nvSpPr>
            <p:spPr>
              <a:xfrm>
                <a:off x="5249269" y="4682801"/>
                <a:ext cx="319831"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𝐴</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194" name="TextBox 193">
                <a:extLst>
                  <a:ext uri="{FF2B5EF4-FFF2-40B4-BE49-F238E27FC236}">
                    <a16:creationId xmlns:a16="http://schemas.microsoft.com/office/drawing/2014/main" id="{8182E1D7-E676-40A2-A792-5FB1557E068E}"/>
                  </a:ext>
                </a:extLst>
              </p:cNvPr>
              <p:cNvSpPr txBox="1">
                <a:spLocks noRot="1" noChangeAspect="1" noMove="1" noResize="1" noEditPoints="1" noAdjustHandles="1" noChangeArrowheads="1" noChangeShapeType="1" noTextEdit="1"/>
              </p:cNvSpPr>
              <p:nvPr/>
            </p:nvSpPr>
            <p:spPr>
              <a:xfrm>
                <a:off x="5249269" y="4682801"/>
                <a:ext cx="319831" cy="298928"/>
              </a:xfrm>
              <a:prstGeom prst="rect">
                <a:avLst/>
              </a:prstGeom>
              <a:blipFill>
                <a:blip r:embed="rId6"/>
                <a:stretch>
                  <a:fillRect l="-16981" r="-5660" b="-204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5" name="TextBox 194">
                <a:extLst>
                  <a:ext uri="{FF2B5EF4-FFF2-40B4-BE49-F238E27FC236}">
                    <a16:creationId xmlns:a16="http://schemas.microsoft.com/office/drawing/2014/main" id="{93166248-43F1-4DCA-9454-1B03745134E2}"/>
                  </a:ext>
                </a:extLst>
              </p:cNvPr>
              <p:cNvSpPr txBox="1"/>
              <p:nvPr/>
            </p:nvSpPr>
            <p:spPr>
              <a:xfrm>
                <a:off x="4688843" y="4360719"/>
                <a:ext cx="31220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𝐴</m:t>
                          </m:r>
                        </m:e>
                        <m:sub>
                          <m:r>
                            <a:rPr lang="en-US" b="0" i="1" smtClean="0">
                              <a:solidFill>
                                <a:schemeClr val="tx2"/>
                              </a:solidFill>
                              <a:latin typeface="Cambria Math" panose="02040503050406030204" pitchFamily="18" charset="0"/>
                            </a:rPr>
                            <m:t>𝑥</m:t>
                          </m:r>
                        </m:sub>
                      </m:sSub>
                    </m:oMath>
                  </m:oMathPara>
                </a14:m>
                <a:endParaRPr lang="en-DE">
                  <a:solidFill>
                    <a:schemeClr val="tx2"/>
                  </a:solidFill>
                </a:endParaRPr>
              </a:p>
            </p:txBody>
          </p:sp>
        </mc:Choice>
        <mc:Fallback xmlns="">
          <p:sp>
            <p:nvSpPr>
              <p:cNvPr id="195" name="TextBox 194">
                <a:extLst>
                  <a:ext uri="{FF2B5EF4-FFF2-40B4-BE49-F238E27FC236}">
                    <a16:creationId xmlns:a16="http://schemas.microsoft.com/office/drawing/2014/main" id="{93166248-43F1-4DCA-9454-1B03745134E2}"/>
                  </a:ext>
                </a:extLst>
              </p:cNvPr>
              <p:cNvSpPr txBox="1">
                <a:spLocks noRot="1" noChangeAspect="1" noMove="1" noResize="1" noEditPoints="1" noAdjustHandles="1" noChangeArrowheads="1" noChangeShapeType="1" noTextEdit="1"/>
              </p:cNvSpPr>
              <p:nvPr/>
            </p:nvSpPr>
            <p:spPr>
              <a:xfrm>
                <a:off x="4688843" y="4360719"/>
                <a:ext cx="312200" cy="276999"/>
              </a:xfrm>
              <a:prstGeom prst="rect">
                <a:avLst/>
              </a:prstGeom>
              <a:blipFill>
                <a:blip r:embed="rId7"/>
                <a:stretch>
                  <a:fillRect l="-17647" r="-3922" b="-10870"/>
                </a:stretch>
              </a:blipFill>
            </p:spPr>
            <p:txBody>
              <a:bodyPr/>
              <a:lstStyle/>
              <a:p>
                <a:r>
                  <a:rPr lang="en-US">
                    <a:noFill/>
                  </a:rPr>
                  <a:t> </a:t>
                </a:r>
              </a:p>
            </p:txBody>
          </p:sp>
        </mc:Fallback>
      </mc:AlternateContent>
      <p:grpSp>
        <p:nvGrpSpPr>
          <p:cNvPr id="198" name="Group 197">
            <a:extLst>
              <a:ext uri="{FF2B5EF4-FFF2-40B4-BE49-F238E27FC236}">
                <a16:creationId xmlns:a16="http://schemas.microsoft.com/office/drawing/2014/main" id="{A88133D6-C58E-4A91-BD80-A491DC63D3EB}"/>
              </a:ext>
            </a:extLst>
          </p:cNvPr>
          <p:cNvGrpSpPr/>
          <p:nvPr/>
        </p:nvGrpSpPr>
        <p:grpSpPr>
          <a:xfrm rot="17414785" flipH="1">
            <a:off x="5065461" y="4498498"/>
            <a:ext cx="591065" cy="655635"/>
            <a:chOff x="2615106" y="3166336"/>
            <a:chExt cx="583189" cy="655635"/>
          </a:xfrm>
          <a:solidFill>
            <a:schemeClr val="tx2"/>
          </a:solidFill>
        </p:grpSpPr>
        <p:sp>
          <p:nvSpPr>
            <p:cNvPr id="199" name="Block Arc 198">
              <a:extLst>
                <a:ext uri="{FF2B5EF4-FFF2-40B4-BE49-F238E27FC236}">
                  <a16:creationId xmlns:a16="http://schemas.microsoft.com/office/drawing/2014/main" id="{A9B4ED68-B24C-4DA7-9B30-D63CB71E0B8B}"/>
                </a:ext>
              </a:extLst>
            </p:cNvPr>
            <p:cNvSpPr/>
            <p:nvPr/>
          </p:nvSpPr>
          <p:spPr>
            <a:xfrm rot="5821372">
              <a:off x="2578883" y="3202559"/>
              <a:ext cx="655635" cy="583189"/>
            </a:xfrm>
            <a:prstGeom prst="blockArc">
              <a:avLst>
                <a:gd name="adj1" fmla="val 11041519"/>
                <a:gd name="adj2" fmla="val 19809519"/>
                <a:gd name="adj3" fmla="val 0"/>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sp>
          <p:nvSpPr>
            <p:cNvPr id="200" name="Isosceles Triangle 199">
              <a:extLst>
                <a:ext uri="{FF2B5EF4-FFF2-40B4-BE49-F238E27FC236}">
                  <a16:creationId xmlns:a16="http://schemas.microsoft.com/office/drawing/2014/main" id="{526F78DB-D542-4FD8-AEE9-880351D41871}"/>
                </a:ext>
              </a:extLst>
            </p:cNvPr>
            <p:cNvSpPr/>
            <p:nvPr/>
          </p:nvSpPr>
          <p:spPr>
            <a:xfrm rot="13282112">
              <a:off x="3001108" y="3743570"/>
              <a:ext cx="93784" cy="64700"/>
            </a:xfrm>
            <a:prstGeom prst="triangl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mc:AlternateContent xmlns:mc="http://schemas.openxmlformats.org/markup-compatibility/2006" xmlns:a14="http://schemas.microsoft.com/office/drawing/2010/main">
        <mc:Choice Requires="a14">
          <p:sp>
            <p:nvSpPr>
              <p:cNvPr id="201" name="TextBox 200">
                <a:extLst>
                  <a:ext uri="{FF2B5EF4-FFF2-40B4-BE49-F238E27FC236}">
                    <a16:creationId xmlns:a16="http://schemas.microsoft.com/office/drawing/2014/main" id="{9959E9E6-D06C-485E-99FE-E1821B8A5831}"/>
                  </a:ext>
                </a:extLst>
              </p:cNvPr>
              <p:cNvSpPr txBox="1"/>
              <p:nvPr/>
            </p:nvSpPr>
            <p:spPr>
              <a:xfrm>
                <a:off x="5071267" y="5220678"/>
                <a:ext cx="348492"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𝑀</m:t>
                          </m:r>
                        </m:e>
                        <m:sub>
                          <m:r>
                            <a:rPr lang="en-US" b="0" i="1" smtClean="0">
                              <a:solidFill>
                                <a:schemeClr val="tx2"/>
                              </a:solidFill>
                              <a:latin typeface="Cambria Math" panose="02040503050406030204" pitchFamily="18" charset="0"/>
                            </a:rPr>
                            <m:t>𝐴</m:t>
                          </m:r>
                        </m:sub>
                      </m:sSub>
                    </m:oMath>
                  </m:oMathPara>
                </a14:m>
                <a:endParaRPr lang="en-DE">
                  <a:solidFill>
                    <a:schemeClr val="tx2"/>
                  </a:solidFill>
                </a:endParaRPr>
              </a:p>
            </p:txBody>
          </p:sp>
        </mc:Choice>
        <mc:Fallback xmlns="">
          <p:sp>
            <p:nvSpPr>
              <p:cNvPr id="201" name="TextBox 200">
                <a:extLst>
                  <a:ext uri="{FF2B5EF4-FFF2-40B4-BE49-F238E27FC236}">
                    <a16:creationId xmlns:a16="http://schemas.microsoft.com/office/drawing/2014/main" id="{9959E9E6-D06C-485E-99FE-E1821B8A5831}"/>
                  </a:ext>
                </a:extLst>
              </p:cNvPr>
              <p:cNvSpPr txBox="1">
                <a:spLocks noRot="1" noChangeAspect="1" noMove="1" noResize="1" noEditPoints="1" noAdjustHandles="1" noChangeArrowheads="1" noChangeShapeType="1" noTextEdit="1"/>
              </p:cNvSpPr>
              <p:nvPr/>
            </p:nvSpPr>
            <p:spPr>
              <a:xfrm>
                <a:off x="5071267" y="5220678"/>
                <a:ext cx="348492" cy="276999"/>
              </a:xfrm>
              <a:prstGeom prst="rect">
                <a:avLst/>
              </a:prstGeom>
              <a:blipFill>
                <a:blip r:embed="rId8"/>
                <a:stretch>
                  <a:fillRect l="-15789" r="-7018" b="-15217"/>
                </a:stretch>
              </a:blipFill>
            </p:spPr>
            <p:txBody>
              <a:bodyPr/>
              <a:lstStyle/>
              <a:p>
                <a:r>
                  <a:rPr lang="en-US">
                    <a:noFill/>
                  </a:rPr>
                  <a:t> </a:t>
                </a:r>
              </a:p>
            </p:txBody>
          </p:sp>
        </mc:Fallback>
      </mc:AlternateContent>
      <p:cxnSp>
        <p:nvCxnSpPr>
          <p:cNvPr id="5" name="Straight Arrow Connector 4">
            <a:extLst>
              <a:ext uri="{FF2B5EF4-FFF2-40B4-BE49-F238E27FC236}">
                <a16:creationId xmlns:a16="http://schemas.microsoft.com/office/drawing/2014/main" id="{0BDCBB69-9FC8-4744-8659-9780B2FE9305}"/>
              </a:ext>
            </a:extLst>
          </p:cNvPr>
          <p:cNvCxnSpPr/>
          <p:nvPr/>
        </p:nvCxnSpPr>
        <p:spPr>
          <a:xfrm>
            <a:off x="6730312" y="1250743"/>
            <a:ext cx="0" cy="40374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70456628-5FB1-4AE5-AF91-943598DEB0F1}"/>
              </a:ext>
            </a:extLst>
          </p:cNvPr>
          <p:cNvSpPr txBox="1"/>
          <p:nvPr/>
        </p:nvSpPr>
        <p:spPr>
          <a:xfrm>
            <a:off x="6775523" y="1178584"/>
            <a:ext cx="419100" cy="369332"/>
          </a:xfrm>
          <a:prstGeom prst="rect">
            <a:avLst/>
          </a:prstGeom>
          <a:noFill/>
        </p:spPr>
        <p:txBody>
          <a:bodyPr wrap="square" rtlCol="0">
            <a:spAutoFit/>
          </a:bodyPr>
          <a:lstStyle/>
          <a:p>
            <a:r>
              <a:rPr lang="en-US"/>
              <a:t>P</a:t>
            </a:r>
            <a:endParaRPr lang="en-DE"/>
          </a:p>
        </p:txBody>
      </p:sp>
      <p:cxnSp>
        <p:nvCxnSpPr>
          <p:cNvPr id="7" name="Straight Arrow Connector 6">
            <a:extLst>
              <a:ext uri="{FF2B5EF4-FFF2-40B4-BE49-F238E27FC236}">
                <a16:creationId xmlns:a16="http://schemas.microsoft.com/office/drawing/2014/main" id="{57F2C159-ECA9-4A64-A2A1-E2EA33CC6C9A}"/>
              </a:ext>
            </a:extLst>
          </p:cNvPr>
          <p:cNvCxnSpPr/>
          <p:nvPr/>
        </p:nvCxnSpPr>
        <p:spPr>
          <a:xfrm>
            <a:off x="1203360" y="2380735"/>
            <a:ext cx="24784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8D2666A7-A1F4-45F6-AA5D-501E4BEE7F85}"/>
              </a:ext>
            </a:extLst>
          </p:cNvPr>
          <p:cNvSpPr txBox="1"/>
          <p:nvPr/>
        </p:nvSpPr>
        <p:spPr>
          <a:xfrm>
            <a:off x="2222853" y="2225225"/>
            <a:ext cx="419100" cy="307777"/>
          </a:xfrm>
          <a:prstGeom prst="rect">
            <a:avLst/>
          </a:prstGeom>
          <a:solidFill>
            <a:schemeClr val="bg1"/>
          </a:solidFill>
        </p:spPr>
        <p:txBody>
          <a:bodyPr wrap="square" rtlCol="0">
            <a:spAutoFit/>
          </a:bodyPr>
          <a:lstStyle/>
          <a:p>
            <a:pPr algn="ctr"/>
            <a:r>
              <a:rPr lang="en-US" sz="1400"/>
              <a:t>L</a:t>
            </a:r>
            <a:endParaRPr lang="en-DE" sz="1400"/>
          </a:p>
        </p:txBody>
      </p:sp>
      <p:sp>
        <p:nvSpPr>
          <p:cNvPr id="64" name="TextBox 63">
            <a:extLst>
              <a:ext uri="{FF2B5EF4-FFF2-40B4-BE49-F238E27FC236}">
                <a16:creationId xmlns:a16="http://schemas.microsoft.com/office/drawing/2014/main" id="{809FDA05-5D4B-435F-BCB2-8EC844D97096}"/>
              </a:ext>
            </a:extLst>
          </p:cNvPr>
          <p:cNvSpPr txBox="1"/>
          <p:nvPr/>
        </p:nvSpPr>
        <p:spPr>
          <a:xfrm>
            <a:off x="5881984" y="1292084"/>
            <a:ext cx="419100" cy="307777"/>
          </a:xfrm>
          <a:prstGeom prst="rect">
            <a:avLst/>
          </a:prstGeom>
          <a:solidFill>
            <a:schemeClr val="bg1"/>
          </a:solidFill>
        </p:spPr>
        <p:txBody>
          <a:bodyPr wrap="square" rtlCol="0">
            <a:spAutoFit/>
          </a:bodyPr>
          <a:lstStyle/>
          <a:p>
            <a:pPr algn="ctr"/>
            <a:r>
              <a:rPr lang="en-US" sz="1400"/>
              <a:t>L/2</a:t>
            </a:r>
            <a:endParaRPr lang="en-DE" sz="1400"/>
          </a:p>
        </p:txBody>
      </p:sp>
      <p:sp>
        <p:nvSpPr>
          <p:cNvPr id="65" name="TextBox 64">
            <a:extLst>
              <a:ext uri="{FF2B5EF4-FFF2-40B4-BE49-F238E27FC236}">
                <a16:creationId xmlns:a16="http://schemas.microsoft.com/office/drawing/2014/main" id="{02F32A92-253C-48AB-829F-C1D5870D797E}"/>
              </a:ext>
            </a:extLst>
          </p:cNvPr>
          <p:cNvSpPr txBox="1"/>
          <p:nvPr/>
        </p:nvSpPr>
        <p:spPr>
          <a:xfrm>
            <a:off x="7369091" y="1289235"/>
            <a:ext cx="419100" cy="307777"/>
          </a:xfrm>
          <a:prstGeom prst="rect">
            <a:avLst/>
          </a:prstGeom>
          <a:solidFill>
            <a:schemeClr val="bg1"/>
          </a:solidFill>
        </p:spPr>
        <p:txBody>
          <a:bodyPr wrap="square" rtlCol="0">
            <a:spAutoFit/>
          </a:bodyPr>
          <a:lstStyle/>
          <a:p>
            <a:pPr algn="ctr"/>
            <a:r>
              <a:rPr lang="en-US" sz="1400"/>
              <a:t>L/2</a:t>
            </a:r>
            <a:endParaRPr lang="en-DE" sz="1400"/>
          </a:p>
        </p:txBody>
      </p:sp>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624C8A79-BFD1-411E-8478-A8E529E372AB}"/>
                  </a:ext>
                </a:extLst>
              </p:cNvPr>
              <p:cNvSpPr txBox="1"/>
              <p:nvPr/>
            </p:nvSpPr>
            <p:spPr>
              <a:xfrm>
                <a:off x="8895839" y="1180652"/>
                <a:ext cx="1589666"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𝐹</m:t>
                              </m:r>
                            </m:e>
                            <m:sub>
                              <m:r>
                                <a:rPr lang="en-US" sz="1400" i="1">
                                  <a:solidFill>
                                    <a:schemeClr val="tx1"/>
                                  </a:solidFill>
                                  <a:latin typeface="Cambria Math" panose="02040503050406030204" pitchFamily="18" charset="0"/>
                                </a:rPr>
                                <m:t>𝑥</m:t>
                              </m:r>
                            </m:sub>
                          </m:sSub>
                        </m:e>
                      </m:nary>
                      <m:r>
                        <a:rPr lang="en-US" sz="1400" b="0" i="1" smtClean="0">
                          <a:solidFill>
                            <a:schemeClr val="tx1"/>
                          </a:solidFill>
                          <a:latin typeface="Cambria Math" panose="02040503050406030204" pitchFamily="18" charset="0"/>
                        </a:rPr>
                        <m:t>=0</m:t>
                      </m:r>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b="0" i="1" smtClean="0">
                              <a:solidFill>
                                <a:schemeClr val="tx1"/>
                              </a:solidFill>
                              <a:latin typeface="Cambria Math" panose="02040503050406030204" pitchFamily="18" charset="0"/>
                              <a:ea typeface="Cambria Math" panose="02040503050406030204" pitchFamily="18" charset="0"/>
                            </a:rPr>
                          </m:ctrlPr>
                        </m:sSubPr>
                        <m:e>
                          <m:r>
                            <a:rPr lang="en-US" sz="1400" b="0" i="1" smtClean="0">
                              <a:solidFill>
                                <a:schemeClr val="tx1"/>
                              </a:solidFill>
                              <a:latin typeface="Cambria Math" panose="02040503050406030204" pitchFamily="18" charset="0"/>
                              <a:ea typeface="Cambria Math" panose="02040503050406030204" pitchFamily="18" charset="0"/>
                            </a:rPr>
                            <m:t>𝐴</m:t>
                          </m:r>
                        </m:e>
                        <m:sub>
                          <m:r>
                            <a:rPr lang="en-US" sz="1400" b="0" i="1" smtClean="0">
                              <a:solidFill>
                                <a:schemeClr val="tx1"/>
                              </a:solidFill>
                              <a:latin typeface="Cambria Math" panose="02040503050406030204" pitchFamily="18" charset="0"/>
                              <a:ea typeface="Cambria Math" panose="02040503050406030204" pitchFamily="18" charset="0"/>
                            </a:rPr>
                            <m:t>𝑥</m:t>
                          </m:r>
                        </m:sub>
                      </m:sSub>
                      <m:r>
                        <a:rPr lang="en-US" sz="1400" b="0" i="1" smtClean="0">
                          <a:solidFill>
                            <a:schemeClr val="tx1"/>
                          </a:solidFill>
                          <a:latin typeface="Cambria Math" panose="02040503050406030204" pitchFamily="18" charset="0"/>
                          <a:ea typeface="Cambria Math" panose="02040503050406030204" pitchFamily="18" charset="0"/>
                        </a:rPr>
                        <m:t>=0</m:t>
                      </m:r>
                    </m:oMath>
                  </m:oMathPara>
                </a14:m>
                <a:endParaRPr lang="en-DE" sz="1400">
                  <a:solidFill>
                    <a:schemeClr val="tx1"/>
                  </a:solidFill>
                </a:endParaRPr>
              </a:p>
            </p:txBody>
          </p:sp>
        </mc:Choice>
        <mc:Fallback xmlns="">
          <p:sp>
            <p:nvSpPr>
              <p:cNvPr id="66" name="TextBox 65">
                <a:extLst>
                  <a:ext uri="{FF2B5EF4-FFF2-40B4-BE49-F238E27FC236}">
                    <a16:creationId xmlns:a16="http://schemas.microsoft.com/office/drawing/2014/main" id="{624C8A79-BFD1-411E-8478-A8E529E372AB}"/>
                  </a:ext>
                </a:extLst>
              </p:cNvPr>
              <p:cNvSpPr txBox="1">
                <a:spLocks noRot="1" noChangeAspect="1" noMove="1" noResize="1" noEditPoints="1" noAdjustHandles="1" noChangeArrowheads="1" noChangeShapeType="1" noTextEdit="1"/>
              </p:cNvSpPr>
              <p:nvPr/>
            </p:nvSpPr>
            <p:spPr>
              <a:xfrm>
                <a:off x="8895839" y="1180652"/>
                <a:ext cx="1589666" cy="521746"/>
              </a:xfrm>
              <a:prstGeom prst="rect">
                <a:avLst/>
              </a:prstGeom>
              <a:blipFill>
                <a:blip r:embed="rId9"/>
                <a:stretch>
                  <a:fillRect l="-40613" t="-147059" r="-1916" b="-2070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5E06AF31-492E-4799-A659-838CBD8D7621}"/>
                  </a:ext>
                </a:extLst>
              </p:cNvPr>
              <p:cNvSpPr txBox="1"/>
              <p:nvPr/>
            </p:nvSpPr>
            <p:spPr>
              <a:xfrm>
                <a:off x="8895839" y="1729253"/>
                <a:ext cx="2028697"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𝐹</m:t>
                              </m:r>
                            </m:e>
                            <m:sub>
                              <m:r>
                                <a:rPr lang="en-US" sz="1400" b="0" i="1" smtClean="0">
                                  <a:solidFill>
                                    <a:schemeClr val="tx1"/>
                                  </a:solidFill>
                                  <a:latin typeface="Cambria Math" panose="02040503050406030204" pitchFamily="18" charset="0"/>
                                </a:rPr>
                                <m:t>𝑦</m:t>
                              </m:r>
                            </m:sub>
                          </m:sSub>
                        </m:e>
                      </m:nary>
                      <m:r>
                        <a:rPr lang="en-US" sz="1400" b="0" i="1" smtClean="0">
                          <a:solidFill>
                            <a:schemeClr val="tx1"/>
                          </a:solidFill>
                          <a:latin typeface="Cambria Math" panose="02040503050406030204" pitchFamily="18" charset="0"/>
                        </a:rPr>
                        <m:t>=0→</m:t>
                      </m:r>
                      <m:sSub>
                        <m:sSubPr>
                          <m:ctrlPr>
                            <a:rPr lang="en-US" sz="1400" b="0" i="1" smtClean="0">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𝐴</m:t>
                          </m:r>
                        </m:e>
                        <m:sub>
                          <m:r>
                            <a:rPr lang="en-US" sz="1400" b="0" i="1" smtClean="0">
                              <a:solidFill>
                                <a:schemeClr val="tx1"/>
                              </a:solidFill>
                              <a:latin typeface="Cambria Math" panose="02040503050406030204" pitchFamily="18" charset="0"/>
                            </a:rPr>
                            <m:t>𝑦</m:t>
                          </m:r>
                        </m:sub>
                      </m:sSub>
                      <m:r>
                        <a:rPr lang="en-US" sz="1400" b="0" i="1" smtClean="0">
                          <a:solidFill>
                            <a:schemeClr val="tx1"/>
                          </a:solidFill>
                          <a:latin typeface="Cambria Math" panose="02040503050406030204" pitchFamily="18" charset="0"/>
                        </a:rPr>
                        <m:t>+</m:t>
                      </m:r>
                      <m:sSub>
                        <m:sSubPr>
                          <m:ctrlPr>
                            <a:rPr lang="en-US" sz="1400" b="0" i="1" smtClean="0">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𝐵</m:t>
                          </m:r>
                        </m:e>
                        <m:sub>
                          <m:r>
                            <a:rPr lang="en-US" sz="1400" b="0" i="1" smtClean="0">
                              <a:solidFill>
                                <a:schemeClr val="tx1"/>
                              </a:solidFill>
                              <a:latin typeface="Cambria Math" panose="02040503050406030204" pitchFamily="18" charset="0"/>
                            </a:rPr>
                            <m:t>𝑦</m:t>
                          </m:r>
                        </m:sub>
                      </m:sSub>
                      <m:r>
                        <a:rPr lang="en-US" sz="1400" b="0" i="1" smtClean="0">
                          <a:solidFill>
                            <a:schemeClr val="tx1"/>
                          </a:solidFill>
                          <a:latin typeface="Cambria Math" panose="02040503050406030204" pitchFamily="18" charset="0"/>
                        </a:rPr>
                        <m:t>=</m:t>
                      </m:r>
                      <m:r>
                        <a:rPr lang="en-US" sz="1400" b="0" i="1" smtClean="0">
                          <a:solidFill>
                            <a:schemeClr val="tx1"/>
                          </a:solidFill>
                          <a:latin typeface="Cambria Math" panose="02040503050406030204" pitchFamily="18" charset="0"/>
                        </a:rPr>
                        <m:t>𝑃</m:t>
                      </m:r>
                    </m:oMath>
                  </m:oMathPara>
                </a14:m>
                <a:endParaRPr lang="en-DE" sz="1400">
                  <a:solidFill>
                    <a:schemeClr val="tx1"/>
                  </a:solidFill>
                </a:endParaRPr>
              </a:p>
            </p:txBody>
          </p:sp>
        </mc:Choice>
        <mc:Fallback xmlns="">
          <p:sp>
            <p:nvSpPr>
              <p:cNvPr id="67" name="TextBox 66">
                <a:extLst>
                  <a:ext uri="{FF2B5EF4-FFF2-40B4-BE49-F238E27FC236}">
                    <a16:creationId xmlns:a16="http://schemas.microsoft.com/office/drawing/2014/main" id="{5E06AF31-492E-4799-A659-838CBD8D7621}"/>
                  </a:ext>
                </a:extLst>
              </p:cNvPr>
              <p:cNvSpPr txBox="1">
                <a:spLocks noRot="1" noChangeAspect="1" noMove="1" noResize="1" noEditPoints="1" noAdjustHandles="1" noChangeArrowheads="1" noChangeShapeType="1" noTextEdit="1"/>
              </p:cNvSpPr>
              <p:nvPr/>
            </p:nvSpPr>
            <p:spPr>
              <a:xfrm>
                <a:off x="8895839" y="1729253"/>
                <a:ext cx="2028697" cy="521746"/>
              </a:xfrm>
              <a:prstGeom prst="rect">
                <a:avLst/>
              </a:prstGeom>
              <a:blipFill>
                <a:blip r:embed="rId10"/>
                <a:stretch>
                  <a:fillRect l="-31532" t="-147059" r="-1201" b="-2070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5C4972B0-9C25-4ECD-A6AD-0476B989F674}"/>
                  </a:ext>
                </a:extLst>
              </p:cNvPr>
              <p:cNvSpPr txBox="1"/>
              <p:nvPr/>
            </p:nvSpPr>
            <p:spPr>
              <a:xfrm>
                <a:off x="8895839" y="2247971"/>
                <a:ext cx="2505686"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𝑀</m:t>
                              </m:r>
                            </m:e>
                            <m:sub>
                              <m:r>
                                <a:rPr lang="en-US" sz="1400" b="0" i="1" smtClean="0">
                                  <a:solidFill>
                                    <a:schemeClr val="tx1"/>
                                  </a:solidFill>
                                  <a:latin typeface="Cambria Math" panose="02040503050406030204" pitchFamily="18" charset="0"/>
                                </a:rPr>
                                <m:t>𝑧</m:t>
                              </m:r>
                            </m:sub>
                          </m:sSub>
                        </m:e>
                      </m:nary>
                      <m:r>
                        <a:rPr lang="en-US" sz="1400" b="0" i="1" smtClean="0">
                          <a:solidFill>
                            <a:schemeClr val="tx1"/>
                          </a:solidFill>
                          <a:latin typeface="Cambria Math" panose="02040503050406030204" pitchFamily="18" charset="0"/>
                        </a:rPr>
                        <m:t>=0</m:t>
                      </m:r>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𝑃</m:t>
                      </m:r>
                      <m:r>
                        <a:rPr lang="en-US" sz="1400" b="0" i="1" smtClean="0">
                          <a:solidFill>
                            <a:schemeClr val="tx1"/>
                          </a:solidFill>
                          <a:latin typeface="Cambria Math" panose="02040503050406030204" pitchFamily="18" charset="0"/>
                          <a:ea typeface="Cambria Math" panose="02040503050406030204" pitchFamily="18" charset="0"/>
                        </a:rPr>
                        <m:t>∗</m:t>
                      </m:r>
                      <m:f>
                        <m:fPr>
                          <m:ctrlPr>
                            <a:rPr lang="en-US" sz="1400" b="0" i="1" smtClean="0">
                              <a:solidFill>
                                <a:schemeClr val="tx1"/>
                              </a:solidFill>
                              <a:latin typeface="Cambria Math" panose="02040503050406030204" pitchFamily="18" charset="0"/>
                              <a:ea typeface="Cambria Math" panose="02040503050406030204" pitchFamily="18" charset="0"/>
                            </a:rPr>
                          </m:ctrlPr>
                        </m:fPr>
                        <m:num>
                          <m:r>
                            <a:rPr lang="en-US" sz="1400" b="0" i="1" smtClean="0">
                              <a:solidFill>
                                <a:schemeClr val="tx1"/>
                              </a:solidFill>
                              <a:latin typeface="Cambria Math" panose="02040503050406030204" pitchFamily="18" charset="0"/>
                              <a:ea typeface="Cambria Math" panose="02040503050406030204" pitchFamily="18" charset="0"/>
                            </a:rPr>
                            <m:t>𝐿</m:t>
                          </m:r>
                        </m:num>
                        <m:den>
                          <m:r>
                            <a:rPr lang="en-US" sz="1400" b="0" i="1" smtClean="0">
                              <a:solidFill>
                                <a:schemeClr val="tx1"/>
                              </a:solidFill>
                              <a:latin typeface="Cambria Math" panose="02040503050406030204" pitchFamily="18" charset="0"/>
                              <a:ea typeface="Cambria Math" panose="02040503050406030204" pitchFamily="18" charset="0"/>
                            </a:rPr>
                            <m:t>2</m:t>
                          </m:r>
                        </m:den>
                      </m:f>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b="0" i="1" smtClean="0">
                              <a:solidFill>
                                <a:schemeClr val="tx1"/>
                              </a:solidFill>
                              <a:latin typeface="Cambria Math" panose="02040503050406030204" pitchFamily="18" charset="0"/>
                              <a:ea typeface="Cambria Math" panose="02040503050406030204" pitchFamily="18" charset="0"/>
                            </a:rPr>
                          </m:ctrlPr>
                        </m:sSubPr>
                        <m:e>
                          <m:r>
                            <a:rPr lang="en-US" sz="1400" b="0" i="1" smtClean="0">
                              <a:solidFill>
                                <a:schemeClr val="tx1"/>
                              </a:solidFill>
                              <a:latin typeface="Cambria Math" panose="02040503050406030204" pitchFamily="18" charset="0"/>
                              <a:ea typeface="Cambria Math" panose="02040503050406030204" pitchFamily="18" charset="0"/>
                            </a:rPr>
                            <m:t>𝐵</m:t>
                          </m:r>
                        </m:e>
                        <m:sub>
                          <m:r>
                            <a:rPr lang="en-US" sz="1400" b="0" i="1" smtClean="0">
                              <a:solidFill>
                                <a:schemeClr val="tx1"/>
                              </a:solidFill>
                              <a:latin typeface="Cambria Math" panose="02040503050406030204" pitchFamily="18" charset="0"/>
                              <a:ea typeface="Cambria Math" panose="02040503050406030204" pitchFamily="18" charset="0"/>
                            </a:rPr>
                            <m:t>𝑦</m:t>
                          </m:r>
                        </m:sub>
                      </m:sSub>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𝐿</m:t>
                      </m:r>
                      <m:r>
                        <a:rPr lang="en-US" sz="1400" b="0" i="1" smtClean="0">
                          <a:solidFill>
                            <a:schemeClr val="tx1"/>
                          </a:solidFill>
                          <a:latin typeface="Cambria Math" panose="02040503050406030204" pitchFamily="18" charset="0"/>
                          <a:ea typeface="Cambria Math" panose="02040503050406030204" pitchFamily="18" charset="0"/>
                        </a:rPr>
                        <m:t>=0</m:t>
                      </m:r>
                    </m:oMath>
                  </m:oMathPara>
                </a14:m>
                <a:endParaRPr lang="en-DE" sz="1400">
                  <a:solidFill>
                    <a:schemeClr val="tx1"/>
                  </a:solidFill>
                </a:endParaRPr>
              </a:p>
            </p:txBody>
          </p:sp>
        </mc:Choice>
        <mc:Fallback xmlns="">
          <p:sp>
            <p:nvSpPr>
              <p:cNvPr id="68" name="TextBox 67">
                <a:extLst>
                  <a:ext uri="{FF2B5EF4-FFF2-40B4-BE49-F238E27FC236}">
                    <a16:creationId xmlns:a16="http://schemas.microsoft.com/office/drawing/2014/main" id="{5C4972B0-9C25-4ECD-A6AD-0476B989F674}"/>
                  </a:ext>
                </a:extLst>
              </p:cNvPr>
              <p:cNvSpPr txBox="1">
                <a:spLocks noRot="1" noChangeAspect="1" noMove="1" noResize="1" noEditPoints="1" noAdjustHandles="1" noChangeArrowheads="1" noChangeShapeType="1" noTextEdit="1"/>
              </p:cNvSpPr>
              <p:nvPr/>
            </p:nvSpPr>
            <p:spPr>
              <a:xfrm>
                <a:off x="8895839" y="2247971"/>
                <a:ext cx="2505686" cy="521746"/>
              </a:xfrm>
              <a:prstGeom prst="rect">
                <a:avLst/>
              </a:prstGeom>
              <a:blipFill>
                <a:blip r:embed="rId11"/>
                <a:stretch>
                  <a:fillRect l="-25547" t="-147059" r="-1217" b="-207059"/>
                </a:stretch>
              </a:blipFill>
            </p:spPr>
            <p:txBody>
              <a:bodyPr/>
              <a:lstStyle/>
              <a:p>
                <a:r>
                  <a:rPr lang="en-US">
                    <a:noFill/>
                  </a:rPr>
                  <a:t> </a:t>
                </a:r>
              </a:p>
            </p:txBody>
          </p:sp>
        </mc:Fallback>
      </mc:AlternateContent>
      <p:sp>
        <p:nvSpPr>
          <p:cNvPr id="69" name="TextBox 68">
            <a:extLst>
              <a:ext uri="{FF2B5EF4-FFF2-40B4-BE49-F238E27FC236}">
                <a16:creationId xmlns:a16="http://schemas.microsoft.com/office/drawing/2014/main" id="{CF7EACC8-4164-4C89-8A34-303179688CD8}"/>
              </a:ext>
            </a:extLst>
          </p:cNvPr>
          <p:cNvSpPr txBox="1"/>
          <p:nvPr/>
        </p:nvSpPr>
        <p:spPr>
          <a:xfrm>
            <a:off x="660968" y="4176918"/>
            <a:ext cx="424110" cy="307777"/>
          </a:xfrm>
          <a:prstGeom prst="rect">
            <a:avLst/>
          </a:prstGeom>
          <a:noFill/>
        </p:spPr>
        <p:txBody>
          <a:bodyPr wrap="square" rtlCol="0">
            <a:spAutoFit/>
          </a:bodyPr>
          <a:lstStyle/>
          <a:p>
            <a:r>
              <a:rPr lang="en-US" sz="1400"/>
              <a:t>A</a:t>
            </a:r>
            <a:endParaRPr lang="en-DE" sz="1400"/>
          </a:p>
        </p:txBody>
      </p:sp>
      <p:sp>
        <p:nvSpPr>
          <p:cNvPr id="70" name="TextBox 69">
            <a:extLst>
              <a:ext uri="{FF2B5EF4-FFF2-40B4-BE49-F238E27FC236}">
                <a16:creationId xmlns:a16="http://schemas.microsoft.com/office/drawing/2014/main" id="{33179822-0EF0-4925-B88B-00E514914DA2}"/>
              </a:ext>
            </a:extLst>
          </p:cNvPr>
          <p:cNvSpPr txBox="1"/>
          <p:nvPr/>
        </p:nvSpPr>
        <p:spPr>
          <a:xfrm>
            <a:off x="3522661" y="1810314"/>
            <a:ext cx="424110" cy="307777"/>
          </a:xfrm>
          <a:prstGeom prst="rect">
            <a:avLst/>
          </a:prstGeom>
          <a:noFill/>
        </p:spPr>
        <p:txBody>
          <a:bodyPr wrap="square" rtlCol="0">
            <a:spAutoFit/>
          </a:bodyPr>
          <a:lstStyle/>
          <a:p>
            <a:r>
              <a:rPr lang="en-US" sz="1400"/>
              <a:t>B</a:t>
            </a:r>
            <a:endParaRPr lang="en-DE" sz="1400"/>
          </a:p>
        </p:txBody>
      </p:sp>
      <mc:AlternateContent xmlns:mc="http://schemas.openxmlformats.org/markup-compatibility/2006" xmlns:a14="http://schemas.microsoft.com/office/drawing/2010/main">
        <mc:Choice Requires="a14">
          <p:sp>
            <p:nvSpPr>
              <p:cNvPr id="76" name="TextBox 75">
                <a:extLst>
                  <a:ext uri="{FF2B5EF4-FFF2-40B4-BE49-F238E27FC236}">
                    <a16:creationId xmlns:a16="http://schemas.microsoft.com/office/drawing/2014/main" id="{1E84D2FB-7C3C-46DD-B241-C9D64199A180}"/>
                  </a:ext>
                </a:extLst>
              </p:cNvPr>
              <p:cNvSpPr txBox="1"/>
              <p:nvPr/>
            </p:nvSpPr>
            <p:spPr>
              <a:xfrm>
                <a:off x="9012035" y="2842748"/>
                <a:ext cx="2273294" cy="494238"/>
              </a:xfrm>
              <a:prstGeom prst="rect">
                <a:avLst/>
              </a:prstGeom>
              <a:noFill/>
              <a:ln>
                <a:solidFill>
                  <a:schemeClr val="tx1"/>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400" i="1" smtClean="0">
                              <a:solidFill>
                                <a:srgbClr val="000000"/>
                              </a:solidFill>
                              <a:latin typeface="Cambria Math" panose="02040503050406030204" pitchFamily="18" charset="0"/>
                              <a:ea typeface="Cambria Math" panose="02040503050406030204" pitchFamily="18" charset="0"/>
                            </a:rPr>
                          </m:ctrlPr>
                        </m:sSubPr>
                        <m:e>
                          <m:r>
                            <a:rPr lang="en-US" sz="1400" i="1">
                              <a:solidFill>
                                <a:srgbClr val="000000"/>
                              </a:solidFill>
                              <a:latin typeface="Cambria Math" panose="02040503050406030204" pitchFamily="18" charset="0"/>
                              <a:ea typeface="Cambria Math" panose="02040503050406030204" pitchFamily="18" charset="0"/>
                            </a:rPr>
                            <m:t>𝐴</m:t>
                          </m:r>
                        </m:e>
                        <m:sub>
                          <m:r>
                            <a:rPr lang="en-US" sz="1400" b="0" i="1" smtClean="0">
                              <a:solidFill>
                                <a:srgbClr val="000000"/>
                              </a:solidFill>
                              <a:latin typeface="Cambria Math" panose="02040503050406030204" pitchFamily="18" charset="0"/>
                              <a:ea typeface="Cambria Math" panose="02040503050406030204" pitchFamily="18" charset="0"/>
                            </a:rPr>
                            <m:t>𝑥</m:t>
                          </m:r>
                        </m:sub>
                      </m:sSub>
                      <m:r>
                        <a:rPr lang="en-US" sz="1400" b="0" i="1" smtClean="0">
                          <a:solidFill>
                            <a:srgbClr val="000000"/>
                          </a:solidFill>
                          <a:latin typeface="Cambria Math" panose="02040503050406030204" pitchFamily="18" charset="0"/>
                          <a:ea typeface="Cambria Math" panose="02040503050406030204" pitchFamily="18" charset="0"/>
                        </a:rPr>
                        <m:t>=0; </m:t>
                      </m:r>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𝐴</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𝑦</m:t>
                          </m:r>
                        </m:sub>
                      </m:s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sSub>
                        <m:sSubPr>
                          <m:ctrlPr>
                            <a:rPr lang="en-US" sz="1400" i="1">
                              <a:solidFill>
                                <a:srgbClr val="000000"/>
                              </a:solidFill>
                              <a:latin typeface="Cambria Math" panose="02040503050406030204" pitchFamily="18" charset="0"/>
                              <a:ea typeface="Cambria Math" panose="02040503050406030204" pitchFamily="18" charset="0"/>
                            </a:rPr>
                          </m:ctrlPr>
                        </m:sSubPr>
                        <m:e>
                          <m:r>
                            <a:rPr lang="en-US" sz="1400" b="0" i="1" smtClean="0">
                              <a:solidFill>
                                <a:srgbClr val="000000"/>
                              </a:solidFill>
                              <a:latin typeface="Cambria Math" panose="02040503050406030204" pitchFamily="18" charset="0"/>
                              <a:ea typeface="Cambria Math" panose="02040503050406030204" pitchFamily="18" charset="0"/>
                            </a:rPr>
                            <m:t>𝐵</m:t>
                          </m:r>
                        </m:e>
                        <m:sub>
                          <m:r>
                            <a:rPr lang="en-US" sz="1400" b="0" i="1" smtClean="0">
                              <a:solidFill>
                                <a:srgbClr val="000000"/>
                              </a:solidFill>
                              <a:latin typeface="Cambria Math" panose="02040503050406030204" pitchFamily="18" charset="0"/>
                              <a:ea typeface="Cambria Math" panose="02040503050406030204" pitchFamily="18" charset="0"/>
                            </a:rPr>
                            <m:t>𝑦</m:t>
                          </m:r>
                        </m:sub>
                      </m:sSub>
                      <m:r>
                        <a:rPr lang="en-US" sz="1400" b="0" i="1" smtClean="0">
                          <a:solidFill>
                            <a:srgbClr val="000000"/>
                          </a:solidFill>
                          <a:latin typeface="Cambria Math" panose="02040503050406030204" pitchFamily="18" charset="0"/>
                          <a:ea typeface="Cambria Math" panose="02040503050406030204" pitchFamily="18" charset="0"/>
                        </a:rPr>
                        <m:t>=</m:t>
                      </m:r>
                      <m:f>
                        <m:f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fPr>
                        <m:num>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𝑃</m:t>
                          </m:r>
                        </m:num>
                        <m:den>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2</m:t>
                          </m:r>
                        </m:den>
                      </m:f>
                    </m:oMath>
                  </m:oMathPara>
                </a14:m>
                <a:endParaRPr lang="en-DE"/>
              </a:p>
            </p:txBody>
          </p:sp>
        </mc:Choice>
        <mc:Fallback xmlns="">
          <p:sp>
            <p:nvSpPr>
              <p:cNvPr id="76" name="TextBox 75">
                <a:extLst>
                  <a:ext uri="{FF2B5EF4-FFF2-40B4-BE49-F238E27FC236}">
                    <a16:creationId xmlns:a16="http://schemas.microsoft.com/office/drawing/2014/main" id="{1E84D2FB-7C3C-46DD-B241-C9D64199A180}"/>
                  </a:ext>
                </a:extLst>
              </p:cNvPr>
              <p:cNvSpPr txBox="1">
                <a:spLocks noRot="1" noChangeAspect="1" noMove="1" noResize="1" noEditPoints="1" noAdjustHandles="1" noChangeArrowheads="1" noChangeShapeType="1" noTextEdit="1"/>
              </p:cNvSpPr>
              <p:nvPr/>
            </p:nvSpPr>
            <p:spPr>
              <a:xfrm>
                <a:off x="9012035" y="2842748"/>
                <a:ext cx="2273294" cy="494238"/>
              </a:xfrm>
              <a:prstGeom prst="rect">
                <a:avLst/>
              </a:prstGeom>
              <a:blipFill>
                <a:blip r:embed="rId12"/>
                <a:stretch>
                  <a:fillRect b="-1205"/>
                </a:stretch>
              </a:blipFill>
              <a:ln>
                <a:solidFill>
                  <a:schemeClr val="tx1"/>
                </a:solidFill>
              </a:ln>
            </p:spPr>
            <p:txBody>
              <a:bodyPr/>
              <a:lstStyle/>
              <a:p>
                <a:r>
                  <a:rPr lang="en-US">
                    <a:noFill/>
                  </a:rPr>
                  <a:t> </a:t>
                </a:r>
              </a:p>
            </p:txBody>
          </p:sp>
        </mc:Fallback>
      </mc:AlternateContent>
      <p:cxnSp>
        <p:nvCxnSpPr>
          <p:cNvPr id="78" name="Straight Arrow Connector 77">
            <a:extLst>
              <a:ext uri="{FF2B5EF4-FFF2-40B4-BE49-F238E27FC236}">
                <a16:creationId xmlns:a16="http://schemas.microsoft.com/office/drawing/2014/main" id="{C767586E-D7C9-4F4B-9921-6E6B7BF9619A}"/>
              </a:ext>
            </a:extLst>
          </p:cNvPr>
          <p:cNvCxnSpPr/>
          <p:nvPr/>
        </p:nvCxnSpPr>
        <p:spPr>
          <a:xfrm>
            <a:off x="8019851" y="3917934"/>
            <a:ext cx="0" cy="40374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672EA073-E9F1-49A6-84AF-9B5D298E5163}"/>
              </a:ext>
            </a:extLst>
          </p:cNvPr>
          <p:cNvSpPr txBox="1"/>
          <p:nvPr/>
        </p:nvSpPr>
        <p:spPr>
          <a:xfrm>
            <a:off x="7785612" y="3860087"/>
            <a:ext cx="419100" cy="369332"/>
          </a:xfrm>
          <a:prstGeom prst="rect">
            <a:avLst/>
          </a:prstGeom>
          <a:noFill/>
        </p:spPr>
        <p:txBody>
          <a:bodyPr wrap="square" rtlCol="0">
            <a:spAutoFit/>
          </a:bodyPr>
          <a:lstStyle/>
          <a:p>
            <a:r>
              <a:rPr lang="en-US"/>
              <a:t>P</a:t>
            </a:r>
            <a:endParaRPr lang="en-DE"/>
          </a:p>
        </p:txBody>
      </p:sp>
      <p:cxnSp>
        <p:nvCxnSpPr>
          <p:cNvPr id="87" name="Straight Arrow Connector 86">
            <a:extLst>
              <a:ext uri="{FF2B5EF4-FFF2-40B4-BE49-F238E27FC236}">
                <a16:creationId xmlns:a16="http://schemas.microsoft.com/office/drawing/2014/main" id="{ECBA3637-F4DE-42CE-9B23-4A156A4219FC}"/>
              </a:ext>
            </a:extLst>
          </p:cNvPr>
          <p:cNvCxnSpPr/>
          <p:nvPr/>
        </p:nvCxnSpPr>
        <p:spPr>
          <a:xfrm>
            <a:off x="1203360" y="4877694"/>
            <a:ext cx="24784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8" name="TextBox 87">
            <a:extLst>
              <a:ext uri="{FF2B5EF4-FFF2-40B4-BE49-F238E27FC236}">
                <a16:creationId xmlns:a16="http://schemas.microsoft.com/office/drawing/2014/main" id="{ED091FE7-E658-48C7-9402-5692A3529C05}"/>
              </a:ext>
            </a:extLst>
          </p:cNvPr>
          <p:cNvSpPr txBox="1"/>
          <p:nvPr/>
        </p:nvSpPr>
        <p:spPr>
          <a:xfrm>
            <a:off x="2222853" y="4722184"/>
            <a:ext cx="419100" cy="307777"/>
          </a:xfrm>
          <a:prstGeom prst="rect">
            <a:avLst/>
          </a:prstGeom>
          <a:solidFill>
            <a:schemeClr val="bg1"/>
          </a:solidFill>
        </p:spPr>
        <p:txBody>
          <a:bodyPr wrap="square" rtlCol="0">
            <a:spAutoFit/>
          </a:bodyPr>
          <a:lstStyle/>
          <a:p>
            <a:pPr algn="ctr"/>
            <a:r>
              <a:rPr lang="en-US" sz="1400"/>
              <a:t>L</a:t>
            </a:r>
            <a:endParaRPr lang="en-DE" sz="1400"/>
          </a:p>
        </p:txBody>
      </p:sp>
      <p:sp>
        <p:nvSpPr>
          <p:cNvPr id="89" name="TextBox 88">
            <a:extLst>
              <a:ext uri="{FF2B5EF4-FFF2-40B4-BE49-F238E27FC236}">
                <a16:creationId xmlns:a16="http://schemas.microsoft.com/office/drawing/2014/main" id="{9B60737D-F581-4F10-8741-CE6925CDBA16}"/>
              </a:ext>
            </a:extLst>
          </p:cNvPr>
          <p:cNvSpPr txBox="1"/>
          <p:nvPr/>
        </p:nvSpPr>
        <p:spPr>
          <a:xfrm>
            <a:off x="6523159" y="3987387"/>
            <a:ext cx="419100" cy="307777"/>
          </a:xfrm>
          <a:prstGeom prst="rect">
            <a:avLst/>
          </a:prstGeom>
          <a:solidFill>
            <a:schemeClr val="bg1"/>
          </a:solidFill>
        </p:spPr>
        <p:txBody>
          <a:bodyPr wrap="square" rtlCol="0">
            <a:spAutoFit/>
          </a:bodyPr>
          <a:lstStyle/>
          <a:p>
            <a:pPr algn="ctr"/>
            <a:r>
              <a:rPr lang="en-US" sz="1400"/>
              <a:t>L</a:t>
            </a:r>
            <a:endParaRPr lang="en-DE" sz="1400"/>
          </a:p>
        </p:txBody>
      </p:sp>
      <mc:AlternateContent xmlns:mc="http://schemas.openxmlformats.org/markup-compatibility/2006" xmlns:a14="http://schemas.microsoft.com/office/drawing/2010/main">
        <mc:Choice Requires="a14">
          <p:sp>
            <p:nvSpPr>
              <p:cNvPr id="101" name="TextBox 100">
                <a:extLst>
                  <a:ext uri="{FF2B5EF4-FFF2-40B4-BE49-F238E27FC236}">
                    <a16:creationId xmlns:a16="http://schemas.microsoft.com/office/drawing/2014/main" id="{3726C52A-4C90-4354-BA14-B9CEB0A33D2A}"/>
                  </a:ext>
                </a:extLst>
              </p:cNvPr>
              <p:cNvSpPr txBox="1"/>
              <p:nvPr/>
            </p:nvSpPr>
            <p:spPr>
              <a:xfrm>
                <a:off x="8850026" y="3483886"/>
                <a:ext cx="1589666"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𝐹</m:t>
                              </m:r>
                            </m:e>
                            <m:sub>
                              <m:r>
                                <a:rPr lang="en-US" sz="1400" i="1">
                                  <a:solidFill>
                                    <a:schemeClr val="tx1"/>
                                  </a:solidFill>
                                  <a:latin typeface="Cambria Math" panose="02040503050406030204" pitchFamily="18" charset="0"/>
                                </a:rPr>
                                <m:t>𝑥</m:t>
                              </m:r>
                            </m:sub>
                          </m:sSub>
                        </m:e>
                      </m:nary>
                      <m:r>
                        <a:rPr lang="en-US" sz="1400" b="0" i="1" smtClean="0">
                          <a:solidFill>
                            <a:schemeClr val="tx1"/>
                          </a:solidFill>
                          <a:latin typeface="Cambria Math" panose="02040503050406030204" pitchFamily="18" charset="0"/>
                        </a:rPr>
                        <m:t>=0</m:t>
                      </m:r>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b="0" i="1" smtClean="0">
                              <a:solidFill>
                                <a:schemeClr val="tx1"/>
                              </a:solidFill>
                              <a:latin typeface="Cambria Math" panose="02040503050406030204" pitchFamily="18" charset="0"/>
                              <a:ea typeface="Cambria Math" panose="02040503050406030204" pitchFamily="18" charset="0"/>
                            </a:rPr>
                          </m:ctrlPr>
                        </m:sSubPr>
                        <m:e>
                          <m:r>
                            <a:rPr lang="en-US" sz="1400" b="0" i="1" smtClean="0">
                              <a:solidFill>
                                <a:schemeClr val="tx1"/>
                              </a:solidFill>
                              <a:latin typeface="Cambria Math" panose="02040503050406030204" pitchFamily="18" charset="0"/>
                              <a:ea typeface="Cambria Math" panose="02040503050406030204" pitchFamily="18" charset="0"/>
                            </a:rPr>
                            <m:t>𝐴</m:t>
                          </m:r>
                        </m:e>
                        <m:sub>
                          <m:r>
                            <a:rPr lang="en-US" sz="1400" b="0" i="1" smtClean="0">
                              <a:solidFill>
                                <a:schemeClr val="tx1"/>
                              </a:solidFill>
                              <a:latin typeface="Cambria Math" panose="02040503050406030204" pitchFamily="18" charset="0"/>
                              <a:ea typeface="Cambria Math" panose="02040503050406030204" pitchFamily="18" charset="0"/>
                            </a:rPr>
                            <m:t>𝑥</m:t>
                          </m:r>
                        </m:sub>
                      </m:sSub>
                      <m:r>
                        <a:rPr lang="en-US" sz="1400" b="0" i="1" smtClean="0">
                          <a:solidFill>
                            <a:schemeClr val="tx1"/>
                          </a:solidFill>
                          <a:latin typeface="Cambria Math" panose="02040503050406030204" pitchFamily="18" charset="0"/>
                          <a:ea typeface="Cambria Math" panose="02040503050406030204" pitchFamily="18" charset="0"/>
                        </a:rPr>
                        <m:t>=0</m:t>
                      </m:r>
                    </m:oMath>
                  </m:oMathPara>
                </a14:m>
                <a:endParaRPr lang="en-DE" sz="1400">
                  <a:solidFill>
                    <a:schemeClr val="tx1"/>
                  </a:solidFill>
                </a:endParaRPr>
              </a:p>
            </p:txBody>
          </p:sp>
        </mc:Choice>
        <mc:Fallback xmlns="">
          <p:sp>
            <p:nvSpPr>
              <p:cNvPr id="101" name="TextBox 100">
                <a:extLst>
                  <a:ext uri="{FF2B5EF4-FFF2-40B4-BE49-F238E27FC236}">
                    <a16:creationId xmlns:a16="http://schemas.microsoft.com/office/drawing/2014/main" id="{3726C52A-4C90-4354-BA14-B9CEB0A33D2A}"/>
                  </a:ext>
                </a:extLst>
              </p:cNvPr>
              <p:cNvSpPr txBox="1">
                <a:spLocks noRot="1" noChangeAspect="1" noMove="1" noResize="1" noEditPoints="1" noAdjustHandles="1" noChangeArrowheads="1" noChangeShapeType="1" noTextEdit="1"/>
              </p:cNvSpPr>
              <p:nvPr/>
            </p:nvSpPr>
            <p:spPr>
              <a:xfrm>
                <a:off x="8850026" y="3483886"/>
                <a:ext cx="1589666" cy="521746"/>
              </a:xfrm>
              <a:prstGeom prst="rect">
                <a:avLst/>
              </a:prstGeom>
              <a:blipFill>
                <a:blip r:embed="rId13"/>
                <a:stretch>
                  <a:fillRect l="-40996" t="-147059" r="-1916" b="-2070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2" name="TextBox 101">
                <a:extLst>
                  <a:ext uri="{FF2B5EF4-FFF2-40B4-BE49-F238E27FC236}">
                    <a16:creationId xmlns:a16="http://schemas.microsoft.com/office/drawing/2014/main" id="{1DAB8DAF-1DF9-4D9E-BD69-2BD77C83E218}"/>
                  </a:ext>
                </a:extLst>
              </p:cNvPr>
              <p:cNvSpPr txBox="1"/>
              <p:nvPr/>
            </p:nvSpPr>
            <p:spPr>
              <a:xfrm>
                <a:off x="8850026" y="4032487"/>
                <a:ext cx="1617430"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𝐹</m:t>
                              </m:r>
                            </m:e>
                            <m:sub>
                              <m:r>
                                <a:rPr lang="en-US" sz="1400" b="0" i="1" smtClean="0">
                                  <a:solidFill>
                                    <a:schemeClr val="tx1"/>
                                  </a:solidFill>
                                  <a:latin typeface="Cambria Math" panose="02040503050406030204" pitchFamily="18" charset="0"/>
                                </a:rPr>
                                <m:t>𝑦</m:t>
                              </m:r>
                            </m:sub>
                          </m:sSub>
                        </m:e>
                      </m:nary>
                      <m:r>
                        <a:rPr lang="en-US" sz="1400" b="0" i="1" smtClean="0">
                          <a:solidFill>
                            <a:schemeClr val="tx1"/>
                          </a:solidFill>
                          <a:latin typeface="Cambria Math" panose="02040503050406030204" pitchFamily="18" charset="0"/>
                        </a:rPr>
                        <m:t>=0→</m:t>
                      </m:r>
                      <m:sSub>
                        <m:sSubPr>
                          <m:ctrlPr>
                            <a:rPr lang="en-US" sz="1400" b="0" i="1" smtClean="0">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𝐴</m:t>
                          </m:r>
                        </m:e>
                        <m:sub>
                          <m:r>
                            <a:rPr lang="en-US" sz="1400" b="0" i="1" smtClean="0">
                              <a:solidFill>
                                <a:schemeClr val="tx1"/>
                              </a:solidFill>
                              <a:latin typeface="Cambria Math" panose="02040503050406030204" pitchFamily="18" charset="0"/>
                            </a:rPr>
                            <m:t>𝑦</m:t>
                          </m:r>
                        </m:sub>
                      </m:sSub>
                      <m:r>
                        <a:rPr lang="en-US" sz="1400" b="0" i="1" smtClean="0">
                          <a:solidFill>
                            <a:schemeClr val="tx1"/>
                          </a:solidFill>
                          <a:latin typeface="Cambria Math" panose="02040503050406030204" pitchFamily="18" charset="0"/>
                        </a:rPr>
                        <m:t>=</m:t>
                      </m:r>
                      <m:r>
                        <a:rPr lang="en-US" sz="1400" b="0" i="1" smtClean="0">
                          <a:solidFill>
                            <a:schemeClr val="tx1"/>
                          </a:solidFill>
                          <a:latin typeface="Cambria Math" panose="02040503050406030204" pitchFamily="18" charset="0"/>
                        </a:rPr>
                        <m:t>𝑃</m:t>
                      </m:r>
                    </m:oMath>
                  </m:oMathPara>
                </a14:m>
                <a:endParaRPr lang="en-DE" sz="1400">
                  <a:solidFill>
                    <a:schemeClr val="tx1"/>
                  </a:solidFill>
                </a:endParaRPr>
              </a:p>
            </p:txBody>
          </p:sp>
        </mc:Choice>
        <mc:Fallback xmlns="">
          <p:sp>
            <p:nvSpPr>
              <p:cNvPr id="102" name="TextBox 101">
                <a:extLst>
                  <a:ext uri="{FF2B5EF4-FFF2-40B4-BE49-F238E27FC236}">
                    <a16:creationId xmlns:a16="http://schemas.microsoft.com/office/drawing/2014/main" id="{1DAB8DAF-1DF9-4D9E-BD69-2BD77C83E218}"/>
                  </a:ext>
                </a:extLst>
              </p:cNvPr>
              <p:cNvSpPr txBox="1">
                <a:spLocks noRot="1" noChangeAspect="1" noMove="1" noResize="1" noEditPoints="1" noAdjustHandles="1" noChangeArrowheads="1" noChangeShapeType="1" noTextEdit="1"/>
              </p:cNvSpPr>
              <p:nvPr/>
            </p:nvSpPr>
            <p:spPr>
              <a:xfrm>
                <a:off x="8850026" y="4032487"/>
                <a:ext cx="1617430" cy="521746"/>
              </a:xfrm>
              <a:prstGeom prst="rect">
                <a:avLst/>
              </a:prstGeom>
              <a:blipFill>
                <a:blip r:embed="rId14"/>
                <a:stretch>
                  <a:fillRect l="-40377" t="-144186" r="-1887" b="-2046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3" name="TextBox 102">
                <a:extLst>
                  <a:ext uri="{FF2B5EF4-FFF2-40B4-BE49-F238E27FC236}">
                    <a16:creationId xmlns:a16="http://schemas.microsoft.com/office/drawing/2014/main" id="{510A9F91-78A5-4C2D-8615-CAA915CA4D4E}"/>
                  </a:ext>
                </a:extLst>
              </p:cNvPr>
              <p:cNvSpPr txBox="1"/>
              <p:nvPr/>
            </p:nvSpPr>
            <p:spPr>
              <a:xfrm>
                <a:off x="8850026" y="4551205"/>
                <a:ext cx="2316082"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𝑀</m:t>
                              </m:r>
                            </m:e>
                            <m:sub>
                              <m:r>
                                <a:rPr lang="en-US" sz="1400" b="0" i="1" smtClean="0">
                                  <a:solidFill>
                                    <a:schemeClr val="tx1"/>
                                  </a:solidFill>
                                  <a:latin typeface="Cambria Math" panose="02040503050406030204" pitchFamily="18" charset="0"/>
                                </a:rPr>
                                <m:t>𝑧</m:t>
                              </m:r>
                            </m:sub>
                          </m:sSub>
                        </m:e>
                      </m:nary>
                      <m:r>
                        <a:rPr lang="en-US" sz="1400" b="0" i="1" smtClean="0">
                          <a:solidFill>
                            <a:schemeClr val="tx1"/>
                          </a:solidFill>
                          <a:latin typeface="Cambria Math" panose="02040503050406030204" pitchFamily="18" charset="0"/>
                        </a:rPr>
                        <m:t>=0</m:t>
                      </m:r>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𝑃</m:t>
                      </m:r>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𝐿</m:t>
                      </m:r>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b="0" i="1" smtClean="0">
                              <a:solidFill>
                                <a:schemeClr val="tx1"/>
                              </a:solidFill>
                              <a:latin typeface="Cambria Math" panose="02040503050406030204" pitchFamily="18" charset="0"/>
                              <a:ea typeface="Cambria Math" panose="02040503050406030204" pitchFamily="18" charset="0"/>
                            </a:rPr>
                          </m:ctrlPr>
                        </m:sSubPr>
                        <m:e>
                          <m:r>
                            <a:rPr lang="en-US" sz="1400" b="0" i="1" smtClean="0">
                              <a:solidFill>
                                <a:schemeClr val="tx1"/>
                              </a:solidFill>
                              <a:latin typeface="Cambria Math" panose="02040503050406030204" pitchFamily="18" charset="0"/>
                              <a:ea typeface="Cambria Math" panose="02040503050406030204" pitchFamily="18" charset="0"/>
                            </a:rPr>
                            <m:t>𝑀</m:t>
                          </m:r>
                        </m:e>
                        <m:sub>
                          <m:r>
                            <a:rPr lang="en-US" sz="1400" b="0" i="1" smtClean="0">
                              <a:solidFill>
                                <a:schemeClr val="tx1"/>
                              </a:solidFill>
                              <a:latin typeface="Cambria Math" panose="02040503050406030204" pitchFamily="18" charset="0"/>
                              <a:ea typeface="Cambria Math" panose="02040503050406030204" pitchFamily="18" charset="0"/>
                            </a:rPr>
                            <m:t>𝐴</m:t>
                          </m:r>
                        </m:sub>
                      </m:sSub>
                      <m:r>
                        <a:rPr lang="en-US" sz="1400" b="0" i="1" smtClean="0">
                          <a:solidFill>
                            <a:schemeClr val="tx1"/>
                          </a:solidFill>
                          <a:latin typeface="Cambria Math" panose="02040503050406030204" pitchFamily="18" charset="0"/>
                          <a:ea typeface="Cambria Math" panose="02040503050406030204" pitchFamily="18" charset="0"/>
                        </a:rPr>
                        <m:t>=0</m:t>
                      </m:r>
                    </m:oMath>
                  </m:oMathPara>
                </a14:m>
                <a:endParaRPr lang="en-DE" sz="1400">
                  <a:solidFill>
                    <a:schemeClr val="tx1"/>
                  </a:solidFill>
                </a:endParaRPr>
              </a:p>
            </p:txBody>
          </p:sp>
        </mc:Choice>
        <mc:Fallback xmlns="">
          <p:sp>
            <p:nvSpPr>
              <p:cNvPr id="103" name="TextBox 102">
                <a:extLst>
                  <a:ext uri="{FF2B5EF4-FFF2-40B4-BE49-F238E27FC236}">
                    <a16:creationId xmlns:a16="http://schemas.microsoft.com/office/drawing/2014/main" id="{510A9F91-78A5-4C2D-8615-CAA915CA4D4E}"/>
                  </a:ext>
                </a:extLst>
              </p:cNvPr>
              <p:cNvSpPr txBox="1">
                <a:spLocks noRot="1" noChangeAspect="1" noMove="1" noResize="1" noEditPoints="1" noAdjustHandles="1" noChangeArrowheads="1" noChangeShapeType="1" noTextEdit="1"/>
              </p:cNvSpPr>
              <p:nvPr/>
            </p:nvSpPr>
            <p:spPr>
              <a:xfrm>
                <a:off x="8850026" y="4551205"/>
                <a:ext cx="2316082" cy="521746"/>
              </a:xfrm>
              <a:prstGeom prst="rect">
                <a:avLst/>
              </a:prstGeom>
              <a:blipFill>
                <a:blip r:embed="rId15"/>
                <a:stretch>
                  <a:fillRect l="-26842" t="-147059" r="-263" b="-2070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6" name="TextBox 105">
                <a:extLst>
                  <a:ext uri="{FF2B5EF4-FFF2-40B4-BE49-F238E27FC236}">
                    <a16:creationId xmlns:a16="http://schemas.microsoft.com/office/drawing/2014/main" id="{22EED219-61BF-43D3-A9E2-4A7747AC20C3}"/>
                  </a:ext>
                </a:extLst>
              </p:cNvPr>
              <p:cNvSpPr txBox="1"/>
              <p:nvPr/>
            </p:nvSpPr>
            <p:spPr>
              <a:xfrm>
                <a:off x="9012035" y="5206922"/>
                <a:ext cx="2273294" cy="324769"/>
              </a:xfrm>
              <a:prstGeom prst="rect">
                <a:avLst/>
              </a:prstGeom>
              <a:noFill/>
              <a:ln>
                <a:solidFill>
                  <a:schemeClr val="tx1"/>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400" i="1" smtClean="0">
                              <a:solidFill>
                                <a:srgbClr val="000000"/>
                              </a:solidFill>
                              <a:latin typeface="Cambria Math" panose="02040503050406030204" pitchFamily="18" charset="0"/>
                              <a:ea typeface="Cambria Math" panose="02040503050406030204" pitchFamily="18" charset="0"/>
                            </a:rPr>
                          </m:ctrlPr>
                        </m:sSubPr>
                        <m:e>
                          <m:r>
                            <a:rPr lang="en-US" sz="1400" i="1">
                              <a:solidFill>
                                <a:srgbClr val="000000"/>
                              </a:solidFill>
                              <a:latin typeface="Cambria Math" panose="02040503050406030204" pitchFamily="18" charset="0"/>
                              <a:ea typeface="Cambria Math" panose="02040503050406030204" pitchFamily="18" charset="0"/>
                            </a:rPr>
                            <m:t>𝐴</m:t>
                          </m:r>
                        </m:e>
                        <m:sub>
                          <m:r>
                            <a:rPr lang="en-US" sz="1400" b="0" i="1" smtClean="0">
                              <a:solidFill>
                                <a:srgbClr val="000000"/>
                              </a:solidFill>
                              <a:latin typeface="Cambria Math" panose="02040503050406030204" pitchFamily="18" charset="0"/>
                              <a:ea typeface="Cambria Math" panose="02040503050406030204" pitchFamily="18" charset="0"/>
                            </a:rPr>
                            <m:t>𝑥</m:t>
                          </m:r>
                        </m:sub>
                      </m:sSub>
                      <m:r>
                        <a:rPr lang="en-US" sz="1400" b="0" i="1" smtClean="0">
                          <a:solidFill>
                            <a:srgbClr val="000000"/>
                          </a:solidFill>
                          <a:latin typeface="Cambria Math" panose="02040503050406030204" pitchFamily="18" charset="0"/>
                          <a:ea typeface="Cambria Math" panose="02040503050406030204" pitchFamily="18" charset="0"/>
                        </a:rPr>
                        <m:t>=0; </m:t>
                      </m:r>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𝐴</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𝑦</m:t>
                          </m:r>
                        </m:sub>
                      </m:sSub>
                      <m:r>
                        <a:rPr lang="en-US" sz="1400" b="0" i="1" smtClean="0">
                          <a:solidFill>
                            <a:srgbClr val="000000"/>
                          </a:solidFill>
                          <a:latin typeface="Cambria Math" panose="02040503050406030204" pitchFamily="18" charset="0"/>
                          <a:ea typeface="Cambria Math" panose="02040503050406030204" pitchFamily="18" charset="0"/>
                        </a:rPr>
                        <m:t>=</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𝑃</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sSub>
                        <m:sSubPr>
                          <m:ctrlPr>
                            <a:rPr lang="en-US" sz="1400" i="1">
                              <a:solidFill>
                                <a:srgbClr val="000000"/>
                              </a:solidFill>
                              <a:latin typeface="Cambria Math" panose="02040503050406030204" pitchFamily="18" charset="0"/>
                              <a:ea typeface="Cambria Math" panose="02040503050406030204" pitchFamily="18" charset="0"/>
                            </a:rPr>
                          </m:ctrlPr>
                        </m:sSubPr>
                        <m:e>
                          <m:r>
                            <a:rPr lang="en-US" sz="1400" b="0" i="1" smtClean="0">
                              <a:solidFill>
                                <a:srgbClr val="000000"/>
                              </a:solidFill>
                              <a:latin typeface="Cambria Math" panose="02040503050406030204" pitchFamily="18" charset="0"/>
                              <a:ea typeface="Cambria Math" panose="02040503050406030204" pitchFamily="18" charset="0"/>
                            </a:rPr>
                            <m:t>𝑀</m:t>
                          </m:r>
                        </m:e>
                        <m:sub>
                          <m:r>
                            <a:rPr lang="en-US" sz="1400" b="0" i="1" smtClean="0">
                              <a:solidFill>
                                <a:srgbClr val="000000"/>
                              </a:solidFill>
                              <a:latin typeface="Cambria Math" panose="02040503050406030204" pitchFamily="18" charset="0"/>
                              <a:ea typeface="Cambria Math" panose="02040503050406030204" pitchFamily="18" charset="0"/>
                            </a:rPr>
                            <m:t>𝐴</m:t>
                          </m:r>
                        </m:sub>
                      </m:sSub>
                      <m:r>
                        <a:rPr lang="en-US" sz="1400" b="0" i="1" smtClean="0">
                          <a:solidFill>
                            <a:srgbClr val="000000"/>
                          </a:solidFill>
                          <a:latin typeface="Cambria Math" panose="02040503050406030204" pitchFamily="18" charset="0"/>
                          <a:ea typeface="Cambria Math" panose="02040503050406030204" pitchFamily="18" charset="0"/>
                        </a:rPr>
                        <m:t>=</m:t>
                      </m:r>
                      <m:r>
                        <a:rPr lang="en-US" sz="1400" b="0" i="1" smtClean="0">
                          <a:solidFill>
                            <a:srgbClr val="000000"/>
                          </a:solidFill>
                          <a:latin typeface="Cambria Math" panose="02040503050406030204" pitchFamily="18" charset="0"/>
                          <a:ea typeface="Cambria Math" panose="02040503050406030204" pitchFamily="18" charset="0"/>
                        </a:rPr>
                        <m:t>𝑃𝐿</m:t>
                      </m:r>
                    </m:oMath>
                  </m:oMathPara>
                </a14:m>
                <a:endParaRPr lang="en-DE"/>
              </a:p>
            </p:txBody>
          </p:sp>
        </mc:Choice>
        <mc:Fallback xmlns="">
          <p:sp>
            <p:nvSpPr>
              <p:cNvPr id="106" name="TextBox 105">
                <a:extLst>
                  <a:ext uri="{FF2B5EF4-FFF2-40B4-BE49-F238E27FC236}">
                    <a16:creationId xmlns:a16="http://schemas.microsoft.com/office/drawing/2014/main" id="{22EED219-61BF-43D3-A9E2-4A7747AC20C3}"/>
                  </a:ext>
                </a:extLst>
              </p:cNvPr>
              <p:cNvSpPr txBox="1">
                <a:spLocks noRot="1" noChangeAspect="1" noMove="1" noResize="1" noEditPoints="1" noAdjustHandles="1" noChangeArrowheads="1" noChangeShapeType="1" noTextEdit="1"/>
              </p:cNvSpPr>
              <p:nvPr/>
            </p:nvSpPr>
            <p:spPr>
              <a:xfrm>
                <a:off x="9012035" y="5206922"/>
                <a:ext cx="2273294" cy="324769"/>
              </a:xfrm>
              <a:prstGeom prst="rect">
                <a:avLst/>
              </a:prstGeom>
              <a:blipFill>
                <a:blip r:embed="rId16"/>
                <a:stretch>
                  <a:fillRect/>
                </a:stretch>
              </a:blipFill>
              <a:ln>
                <a:solidFill>
                  <a:schemeClr val="tx1"/>
                </a:solidFill>
              </a:ln>
            </p:spPr>
            <p:txBody>
              <a:bodyPr/>
              <a:lstStyle/>
              <a:p>
                <a:r>
                  <a:rPr lang="en-US">
                    <a:noFill/>
                  </a:rPr>
                  <a:t> </a:t>
                </a:r>
              </a:p>
            </p:txBody>
          </p:sp>
        </mc:Fallback>
      </mc:AlternateContent>
      <p:sp>
        <p:nvSpPr>
          <p:cNvPr id="107" name="TextBox 106">
            <a:extLst>
              <a:ext uri="{FF2B5EF4-FFF2-40B4-BE49-F238E27FC236}">
                <a16:creationId xmlns:a16="http://schemas.microsoft.com/office/drawing/2014/main" id="{B60E2D35-4633-47C8-B7FA-015576A26297}"/>
              </a:ext>
            </a:extLst>
          </p:cNvPr>
          <p:cNvSpPr txBox="1"/>
          <p:nvPr/>
        </p:nvSpPr>
        <p:spPr>
          <a:xfrm>
            <a:off x="600235" y="5692381"/>
            <a:ext cx="10982598" cy="646331"/>
          </a:xfrm>
          <a:prstGeom prst="rect">
            <a:avLst/>
          </a:prstGeom>
          <a:noFill/>
        </p:spPr>
        <p:txBody>
          <a:bodyPr wrap="square">
            <a:spAutoFit/>
          </a:bodyPr>
          <a:lstStyle/>
          <a:p>
            <a:r>
              <a:rPr lang="en-GB"/>
              <a:t>These </a:t>
            </a:r>
            <a:r>
              <a:rPr lang="en-GB">
                <a:solidFill>
                  <a:schemeClr val="accent1"/>
                </a:solidFill>
              </a:rPr>
              <a:t>structures are statically determinate </a:t>
            </a:r>
            <a:r>
              <a:rPr lang="en-GB"/>
              <a:t>because their support reactions can be determined from the equilibrium equations.</a:t>
            </a:r>
            <a:endParaRPr lang="en-DE"/>
          </a:p>
        </p:txBody>
      </p:sp>
    </p:spTree>
    <p:extLst>
      <p:ext uri="{BB962C8B-B14F-4D97-AF65-F5344CB8AC3E}">
        <p14:creationId xmlns:p14="http://schemas.microsoft.com/office/powerpoint/2010/main" val="345837738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EDC44B-5930-45F8-8499-16D68F157F6B}"/>
              </a:ext>
            </a:extLst>
          </p:cNvPr>
          <p:cNvSpPr>
            <a:spLocks noGrp="1"/>
          </p:cNvSpPr>
          <p:nvPr>
            <p:ph type="sldNum" sz="quarter" idx="11"/>
          </p:nvPr>
        </p:nvSpPr>
        <p:spPr/>
        <p:txBody>
          <a:bodyPr/>
          <a:lstStyle/>
          <a:p>
            <a:fld id="{F0D23093-2AB0-F74C-B865-1A12A15B650E}" type="slidenum">
              <a:rPr lang="en-US" smtClean="0"/>
              <a:pPr/>
              <a:t>34</a:t>
            </a:fld>
            <a:endParaRPr lang="en-US"/>
          </a:p>
        </p:txBody>
      </p:sp>
      <p:sp>
        <p:nvSpPr>
          <p:cNvPr id="3" name="Title 2">
            <a:extLst>
              <a:ext uri="{FF2B5EF4-FFF2-40B4-BE49-F238E27FC236}">
                <a16:creationId xmlns:a16="http://schemas.microsoft.com/office/drawing/2014/main" id="{66C40263-4624-4910-B89D-E43C55CDB197}"/>
              </a:ext>
            </a:extLst>
          </p:cNvPr>
          <p:cNvSpPr>
            <a:spLocks noGrp="1"/>
          </p:cNvSpPr>
          <p:nvPr>
            <p:ph type="title"/>
          </p:nvPr>
        </p:nvSpPr>
        <p:spPr/>
        <p:txBody>
          <a:bodyPr/>
          <a:lstStyle/>
          <a:p>
            <a:r>
              <a:rPr lang="en-GB"/>
              <a:t>Structural Analysis: Statically Indeterminate Structures</a:t>
            </a:r>
          </a:p>
        </p:txBody>
      </p:sp>
      <p:grpSp>
        <p:nvGrpSpPr>
          <p:cNvPr id="77" name="Group 76">
            <a:extLst>
              <a:ext uri="{FF2B5EF4-FFF2-40B4-BE49-F238E27FC236}">
                <a16:creationId xmlns:a16="http://schemas.microsoft.com/office/drawing/2014/main" id="{373D7297-0318-4FA0-A018-13B0A272BB82}"/>
              </a:ext>
            </a:extLst>
          </p:cNvPr>
          <p:cNvGrpSpPr/>
          <p:nvPr/>
        </p:nvGrpSpPr>
        <p:grpSpPr>
          <a:xfrm>
            <a:off x="560768" y="1663948"/>
            <a:ext cx="5070554" cy="522397"/>
            <a:chOff x="4849479" y="1140709"/>
            <a:chExt cx="5070554" cy="522397"/>
          </a:xfrm>
        </p:grpSpPr>
        <p:sp>
          <p:nvSpPr>
            <p:cNvPr id="80" name="Rectangle 79">
              <a:extLst>
                <a:ext uri="{FF2B5EF4-FFF2-40B4-BE49-F238E27FC236}">
                  <a16:creationId xmlns:a16="http://schemas.microsoft.com/office/drawing/2014/main" id="{6051D026-0E3C-47F2-986D-7D9403B1C4F6}"/>
                </a:ext>
              </a:extLst>
            </p:cNvPr>
            <p:cNvSpPr/>
            <p:nvPr/>
          </p:nvSpPr>
          <p:spPr>
            <a:xfrm>
              <a:off x="5030457" y="1140709"/>
              <a:ext cx="4889576" cy="113377"/>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81" name="Group 80">
              <a:extLst>
                <a:ext uri="{FF2B5EF4-FFF2-40B4-BE49-F238E27FC236}">
                  <a16:creationId xmlns:a16="http://schemas.microsoft.com/office/drawing/2014/main" id="{E91EDDE4-C1D5-41B1-A12F-E01EC920AE8D}"/>
                </a:ext>
              </a:extLst>
            </p:cNvPr>
            <p:cNvGrpSpPr/>
            <p:nvPr/>
          </p:nvGrpSpPr>
          <p:grpSpPr>
            <a:xfrm>
              <a:off x="7246434" y="1268180"/>
              <a:ext cx="585259" cy="394926"/>
              <a:chOff x="4599093" y="4734924"/>
              <a:chExt cx="585259" cy="394926"/>
            </a:xfrm>
          </p:grpSpPr>
          <p:grpSp>
            <p:nvGrpSpPr>
              <p:cNvPr id="135" name="Group 134">
                <a:extLst>
                  <a:ext uri="{FF2B5EF4-FFF2-40B4-BE49-F238E27FC236}">
                    <a16:creationId xmlns:a16="http://schemas.microsoft.com/office/drawing/2014/main" id="{53140D61-18C6-4809-AB43-6F35E90F4E19}"/>
                  </a:ext>
                </a:extLst>
              </p:cNvPr>
              <p:cNvGrpSpPr/>
              <p:nvPr/>
            </p:nvGrpSpPr>
            <p:grpSpPr>
              <a:xfrm>
                <a:off x="4599093" y="5021850"/>
                <a:ext cx="585259" cy="108000"/>
                <a:chOff x="2628901" y="5562600"/>
                <a:chExt cx="1563521" cy="159842"/>
              </a:xfrm>
            </p:grpSpPr>
            <p:cxnSp>
              <p:nvCxnSpPr>
                <p:cNvPr id="137" name="Straight Connector 136">
                  <a:extLst>
                    <a:ext uri="{FF2B5EF4-FFF2-40B4-BE49-F238E27FC236}">
                      <a16:creationId xmlns:a16="http://schemas.microsoft.com/office/drawing/2014/main" id="{1C041B2F-F996-4CB0-BD3A-5913C0FADE4F}"/>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8" name="Straight Connector 137">
                  <a:extLst>
                    <a:ext uri="{FF2B5EF4-FFF2-40B4-BE49-F238E27FC236}">
                      <a16:creationId xmlns:a16="http://schemas.microsoft.com/office/drawing/2014/main" id="{B29579F8-7B2C-4C4C-BF2C-033C29E1B117}"/>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9" name="Straight Connector 138">
                  <a:extLst>
                    <a:ext uri="{FF2B5EF4-FFF2-40B4-BE49-F238E27FC236}">
                      <a16:creationId xmlns:a16="http://schemas.microsoft.com/office/drawing/2014/main" id="{6A2A8EB9-A03E-499E-A3E6-EE86A954DE2F}"/>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40" name="Straight Connector 139">
                  <a:extLst>
                    <a:ext uri="{FF2B5EF4-FFF2-40B4-BE49-F238E27FC236}">
                      <a16:creationId xmlns:a16="http://schemas.microsoft.com/office/drawing/2014/main" id="{542BC4D1-11F7-4E77-97F9-B97DADE56B02}"/>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41" name="Straight Connector 140">
                  <a:extLst>
                    <a:ext uri="{FF2B5EF4-FFF2-40B4-BE49-F238E27FC236}">
                      <a16:creationId xmlns:a16="http://schemas.microsoft.com/office/drawing/2014/main" id="{A63ACD6B-6CFB-4E60-A50E-C870096F8D84}"/>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36" name="Oval 135">
                <a:extLst>
                  <a:ext uri="{FF2B5EF4-FFF2-40B4-BE49-F238E27FC236}">
                    <a16:creationId xmlns:a16="http://schemas.microsoft.com/office/drawing/2014/main" id="{D4803C60-16F1-4DE8-B4F4-0B78AD069C96}"/>
                  </a:ext>
                </a:extLst>
              </p:cNvPr>
              <p:cNvSpPr/>
              <p:nvPr/>
            </p:nvSpPr>
            <p:spPr>
              <a:xfrm>
                <a:off x="4785903" y="4734924"/>
                <a:ext cx="293035" cy="28692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2" name="Group 81">
              <a:extLst>
                <a:ext uri="{FF2B5EF4-FFF2-40B4-BE49-F238E27FC236}">
                  <a16:creationId xmlns:a16="http://schemas.microsoft.com/office/drawing/2014/main" id="{73891D64-72C0-4FDA-A619-CEBB892D8467}"/>
                </a:ext>
              </a:extLst>
            </p:cNvPr>
            <p:cNvGrpSpPr/>
            <p:nvPr/>
          </p:nvGrpSpPr>
          <p:grpSpPr>
            <a:xfrm>
              <a:off x="4849479" y="1280808"/>
              <a:ext cx="585260" cy="381061"/>
              <a:chOff x="5586999" y="5078201"/>
              <a:chExt cx="585260" cy="381061"/>
            </a:xfrm>
          </p:grpSpPr>
          <p:grpSp>
            <p:nvGrpSpPr>
              <p:cNvPr id="84" name="Group 83">
                <a:extLst>
                  <a:ext uri="{FF2B5EF4-FFF2-40B4-BE49-F238E27FC236}">
                    <a16:creationId xmlns:a16="http://schemas.microsoft.com/office/drawing/2014/main" id="{ACD55787-A193-4FF7-AFC8-0C0A8F5B5FCF}"/>
                  </a:ext>
                </a:extLst>
              </p:cNvPr>
              <p:cNvGrpSpPr/>
              <p:nvPr/>
            </p:nvGrpSpPr>
            <p:grpSpPr>
              <a:xfrm>
                <a:off x="5586999" y="5351262"/>
                <a:ext cx="585260" cy="108000"/>
                <a:chOff x="2628898" y="5562600"/>
                <a:chExt cx="1563524" cy="159842"/>
              </a:xfrm>
            </p:grpSpPr>
            <p:cxnSp>
              <p:nvCxnSpPr>
                <p:cNvPr id="126" name="Straight Connector 125">
                  <a:extLst>
                    <a:ext uri="{FF2B5EF4-FFF2-40B4-BE49-F238E27FC236}">
                      <a16:creationId xmlns:a16="http://schemas.microsoft.com/office/drawing/2014/main" id="{8D5F87BF-CCF6-4C26-A764-9B630F540AEA}"/>
                    </a:ext>
                  </a:extLst>
                </p:cNvPr>
                <p:cNvCxnSpPr/>
                <p:nvPr/>
              </p:nvCxnSpPr>
              <p:spPr>
                <a:xfrm flipH="1">
                  <a:off x="2977313"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7" name="Straight Connector 126">
                  <a:extLst>
                    <a:ext uri="{FF2B5EF4-FFF2-40B4-BE49-F238E27FC236}">
                      <a16:creationId xmlns:a16="http://schemas.microsoft.com/office/drawing/2014/main" id="{1E26DD54-665B-40BC-8CA4-C2E522A736D6}"/>
                    </a:ext>
                  </a:extLst>
                </p:cNvPr>
                <p:cNvCxnSpPr/>
                <p:nvPr/>
              </p:nvCxnSpPr>
              <p:spPr>
                <a:xfrm flipH="1">
                  <a:off x="3343774"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8" name="Straight Connector 127">
                  <a:extLst>
                    <a:ext uri="{FF2B5EF4-FFF2-40B4-BE49-F238E27FC236}">
                      <a16:creationId xmlns:a16="http://schemas.microsoft.com/office/drawing/2014/main" id="{662F8CD3-6051-40CA-B105-787C1BF0CB30}"/>
                    </a:ext>
                  </a:extLst>
                </p:cNvPr>
                <p:cNvCxnSpPr/>
                <p:nvPr/>
              </p:nvCxnSpPr>
              <p:spPr>
                <a:xfrm flipH="1">
                  <a:off x="3695699"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29" name="Straight Connector 128">
                  <a:extLst>
                    <a:ext uri="{FF2B5EF4-FFF2-40B4-BE49-F238E27FC236}">
                      <a16:creationId xmlns:a16="http://schemas.microsoft.com/office/drawing/2014/main" id="{929BEEAC-1C52-414E-9CD2-C4614950AEBD}"/>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34" name="Straight Connector 133">
                  <a:extLst>
                    <a:ext uri="{FF2B5EF4-FFF2-40B4-BE49-F238E27FC236}">
                      <a16:creationId xmlns:a16="http://schemas.microsoft.com/office/drawing/2014/main" id="{2BCE0E3A-51F2-4BC8-8F0C-078674A01F69}"/>
                    </a:ext>
                  </a:extLst>
                </p:cNvPr>
                <p:cNvCxnSpPr/>
                <p:nvPr/>
              </p:nvCxnSpPr>
              <p:spPr>
                <a:xfrm flipH="1">
                  <a:off x="2628898"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25" name="Isosceles Triangle 124">
                <a:extLst>
                  <a:ext uri="{FF2B5EF4-FFF2-40B4-BE49-F238E27FC236}">
                    <a16:creationId xmlns:a16="http://schemas.microsoft.com/office/drawing/2014/main" id="{1EA7B534-F4FB-4441-B4B7-53EE3A5C1DEE}"/>
                  </a:ext>
                </a:extLst>
              </p:cNvPr>
              <p:cNvSpPr/>
              <p:nvPr/>
            </p:nvSpPr>
            <p:spPr>
              <a:xfrm>
                <a:off x="5750532" y="5078201"/>
                <a:ext cx="293035" cy="252601"/>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176" name="Arrow: Down 175">
            <a:extLst>
              <a:ext uri="{FF2B5EF4-FFF2-40B4-BE49-F238E27FC236}">
                <a16:creationId xmlns:a16="http://schemas.microsoft.com/office/drawing/2014/main" id="{EE13C20B-6921-4B22-99B6-811709310BDC}"/>
              </a:ext>
            </a:extLst>
          </p:cNvPr>
          <p:cNvSpPr/>
          <p:nvPr/>
        </p:nvSpPr>
        <p:spPr>
          <a:xfrm>
            <a:off x="1854327" y="1221135"/>
            <a:ext cx="292500" cy="429232"/>
          </a:xfrm>
          <a:prstGeom prst="down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2" name="TextBox 11">
            <a:extLst>
              <a:ext uri="{FF2B5EF4-FFF2-40B4-BE49-F238E27FC236}">
                <a16:creationId xmlns:a16="http://schemas.microsoft.com/office/drawing/2014/main" id="{EBB85534-101A-4869-9073-926FCD1497F4}"/>
              </a:ext>
            </a:extLst>
          </p:cNvPr>
          <p:cNvSpPr txBox="1"/>
          <p:nvPr/>
        </p:nvSpPr>
        <p:spPr>
          <a:xfrm>
            <a:off x="2117480" y="1063891"/>
            <a:ext cx="419100" cy="369332"/>
          </a:xfrm>
          <a:prstGeom prst="rect">
            <a:avLst/>
          </a:prstGeom>
          <a:noFill/>
        </p:spPr>
        <p:txBody>
          <a:bodyPr wrap="square" rtlCol="0">
            <a:spAutoFit/>
          </a:bodyPr>
          <a:lstStyle/>
          <a:p>
            <a:r>
              <a:rPr lang="en-US"/>
              <a:t>P</a:t>
            </a:r>
            <a:endParaRPr lang="en-DE"/>
          </a:p>
        </p:txBody>
      </p:sp>
      <p:cxnSp>
        <p:nvCxnSpPr>
          <p:cNvPr id="183" name="Straight Connector 182">
            <a:extLst>
              <a:ext uri="{FF2B5EF4-FFF2-40B4-BE49-F238E27FC236}">
                <a16:creationId xmlns:a16="http://schemas.microsoft.com/office/drawing/2014/main" id="{420F435C-FEB3-4154-AAE3-AE351CCBF97B}"/>
              </a:ext>
            </a:extLst>
          </p:cNvPr>
          <p:cNvCxnSpPr>
            <a:cxnSpLocks/>
          </p:cNvCxnSpPr>
          <p:nvPr/>
        </p:nvCxnSpPr>
        <p:spPr>
          <a:xfrm>
            <a:off x="7256840" y="1564000"/>
            <a:ext cx="41690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5" name="Straight Arrow Connector 184">
            <a:extLst>
              <a:ext uri="{FF2B5EF4-FFF2-40B4-BE49-F238E27FC236}">
                <a16:creationId xmlns:a16="http://schemas.microsoft.com/office/drawing/2014/main" id="{12F154D0-2B2A-46F4-B16A-C62EB2E1B8A6}"/>
              </a:ext>
            </a:extLst>
          </p:cNvPr>
          <p:cNvCxnSpPr/>
          <p:nvPr/>
        </p:nvCxnSpPr>
        <p:spPr>
          <a:xfrm>
            <a:off x="6842122" y="1720179"/>
            <a:ext cx="576873"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Straight Arrow Connector 185">
            <a:extLst>
              <a:ext uri="{FF2B5EF4-FFF2-40B4-BE49-F238E27FC236}">
                <a16:creationId xmlns:a16="http://schemas.microsoft.com/office/drawing/2014/main" id="{7E7A2877-FB9A-4645-826D-8CC7FA127C07}"/>
              </a:ext>
            </a:extLst>
          </p:cNvPr>
          <p:cNvCxnSpPr/>
          <p:nvPr/>
        </p:nvCxnSpPr>
        <p:spPr>
          <a:xfrm flipV="1">
            <a:off x="7465774" y="1677944"/>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87" name="TextBox 186">
                <a:extLst>
                  <a:ext uri="{FF2B5EF4-FFF2-40B4-BE49-F238E27FC236}">
                    <a16:creationId xmlns:a16="http://schemas.microsoft.com/office/drawing/2014/main" id="{F0C5A7CF-FB45-4840-A2A4-7FF25C208358}"/>
                  </a:ext>
                </a:extLst>
              </p:cNvPr>
              <p:cNvSpPr txBox="1"/>
              <p:nvPr/>
            </p:nvSpPr>
            <p:spPr>
              <a:xfrm>
                <a:off x="7020124" y="1925147"/>
                <a:ext cx="319831"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𝐴</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187" name="TextBox 186">
                <a:extLst>
                  <a:ext uri="{FF2B5EF4-FFF2-40B4-BE49-F238E27FC236}">
                    <a16:creationId xmlns:a16="http://schemas.microsoft.com/office/drawing/2014/main" id="{F0C5A7CF-FB45-4840-A2A4-7FF25C208358}"/>
                  </a:ext>
                </a:extLst>
              </p:cNvPr>
              <p:cNvSpPr txBox="1">
                <a:spLocks noRot="1" noChangeAspect="1" noMove="1" noResize="1" noEditPoints="1" noAdjustHandles="1" noChangeArrowheads="1" noChangeShapeType="1" noTextEdit="1"/>
              </p:cNvSpPr>
              <p:nvPr/>
            </p:nvSpPr>
            <p:spPr>
              <a:xfrm>
                <a:off x="7020124" y="1925147"/>
                <a:ext cx="319831" cy="298928"/>
              </a:xfrm>
              <a:prstGeom prst="rect">
                <a:avLst/>
              </a:prstGeom>
              <a:blipFill>
                <a:blip r:embed="rId3"/>
                <a:stretch>
                  <a:fillRect l="-19231" r="-7692" b="-204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8" name="TextBox 187">
                <a:extLst>
                  <a:ext uri="{FF2B5EF4-FFF2-40B4-BE49-F238E27FC236}">
                    <a16:creationId xmlns:a16="http://schemas.microsoft.com/office/drawing/2014/main" id="{53B87DA2-F6E6-4EA8-ACCB-58E075EB50B7}"/>
                  </a:ext>
                </a:extLst>
              </p:cNvPr>
              <p:cNvSpPr txBox="1"/>
              <p:nvPr/>
            </p:nvSpPr>
            <p:spPr>
              <a:xfrm>
                <a:off x="6459698" y="1603065"/>
                <a:ext cx="31220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𝐴</m:t>
                          </m:r>
                        </m:e>
                        <m:sub>
                          <m:r>
                            <a:rPr lang="en-US" b="0" i="1" smtClean="0">
                              <a:solidFill>
                                <a:schemeClr val="tx2"/>
                              </a:solidFill>
                              <a:latin typeface="Cambria Math" panose="02040503050406030204" pitchFamily="18" charset="0"/>
                            </a:rPr>
                            <m:t>𝑥</m:t>
                          </m:r>
                        </m:sub>
                      </m:sSub>
                    </m:oMath>
                  </m:oMathPara>
                </a14:m>
                <a:endParaRPr lang="en-DE">
                  <a:solidFill>
                    <a:schemeClr val="tx2"/>
                  </a:solidFill>
                </a:endParaRPr>
              </a:p>
            </p:txBody>
          </p:sp>
        </mc:Choice>
        <mc:Fallback xmlns="">
          <p:sp>
            <p:nvSpPr>
              <p:cNvPr id="188" name="TextBox 187">
                <a:extLst>
                  <a:ext uri="{FF2B5EF4-FFF2-40B4-BE49-F238E27FC236}">
                    <a16:creationId xmlns:a16="http://schemas.microsoft.com/office/drawing/2014/main" id="{53B87DA2-F6E6-4EA8-ACCB-58E075EB50B7}"/>
                  </a:ext>
                </a:extLst>
              </p:cNvPr>
              <p:cNvSpPr txBox="1">
                <a:spLocks noRot="1" noChangeAspect="1" noMove="1" noResize="1" noEditPoints="1" noAdjustHandles="1" noChangeArrowheads="1" noChangeShapeType="1" noTextEdit="1"/>
              </p:cNvSpPr>
              <p:nvPr/>
            </p:nvSpPr>
            <p:spPr>
              <a:xfrm>
                <a:off x="6459698" y="1603065"/>
                <a:ext cx="312200" cy="276999"/>
              </a:xfrm>
              <a:prstGeom prst="rect">
                <a:avLst/>
              </a:prstGeom>
              <a:blipFill>
                <a:blip r:embed="rId4"/>
                <a:stretch>
                  <a:fillRect l="-19608" r="-1961" b="-11111"/>
                </a:stretch>
              </a:blipFill>
            </p:spPr>
            <p:txBody>
              <a:bodyPr/>
              <a:lstStyle/>
              <a:p>
                <a:r>
                  <a:rPr lang="en-US">
                    <a:noFill/>
                  </a:rPr>
                  <a:t> </a:t>
                </a:r>
              </a:p>
            </p:txBody>
          </p:sp>
        </mc:Fallback>
      </mc:AlternateContent>
      <p:cxnSp>
        <p:nvCxnSpPr>
          <p:cNvPr id="189" name="Straight Arrow Connector 188">
            <a:extLst>
              <a:ext uri="{FF2B5EF4-FFF2-40B4-BE49-F238E27FC236}">
                <a16:creationId xmlns:a16="http://schemas.microsoft.com/office/drawing/2014/main" id="{79B7B8FC-457A-46EE-AEBF-F990E7DC0A37}"/>
              </a:ext>
            </a:extLst>
          </p:cNvPr>
          <p:cNvCxnSpPr/>
          <p:nvPr/>
        </p:nvCxnSpPr>
        <p:spPr>
          <a:xfrm flipV="1">
            <a:off x="9463448" y="1636821"/>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0" name="TextBox 189">
                <a:extLst>
                  <a:ext uri="{FF2B5EF4-FFF2-40B4-BE49-F238E27FC236}">
                    <a16:creationId xmlns:a16="http://schemas.microsoft.com/office/drawing/2014/main" id="{7A3EEF8A-45B7-4EC6-8241-5BD32EDB1135}"/>
                  </a:ext>
                </a:extLst>
              </p:cNvPr>
              <p:cNvSpPr txBox="1"/>
              <p:nvPr/>
            </p:nvSpPr>
            <p:spPr>
              <a:xfrm>
                <a:off x="9017798" y="1884024"/>
                <a:ext cx="305981"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𝐵</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190" name="TextBox 189">
                <a:extLst>
                  <a:ext uri="{FF2B5EF4-FFF2-40B4-BE49-F238E27FC236}">
                    <a16:creationId xmlns:a16="http://schemas.microsoft.com/office/drawing/2014/main" id="{7A3EEF8A-45B7-4EC6-8241-5BD32EDB1135}"/>
                  </a:ext>
                </a:extLst>
              </p:cNvPr>
              <p:cNvSpPr txBox="1">
                <a:spLocks noRot="1" noChangeAspect="1" noMove="1" noResize="1" noEditPoints="1" noAdjustHandles="1" noChangeArrowheads="1" noChangeShapeType="1" noTextEdit="1"/>
              </p:cNvSpPr>
              <p:nvPr/>
            </p:nvSpPr>
            <p:spPr>
              <a:xfrm>
                <a:off x="9017798" y="1884024"/>
                <a:ext cx="305981" cy="298928"/>
              </a:xfrm>
              <a:prstGeom prst="rect">
                <a:avLst/>
              </a:prstGeom>
              <a:blipFill>
                <a:blip r:embed="rId5"/>
                <a:stretch>
                  <a:fillRect l="-18000" r="-8000" b="-20408"/>
                </a:stretch>
              </a:blipFill>
            </p:spPr>
            <p:txBody>
              <a:bodyPr/>
              <a:lstStyle/>
              <a:p>
                <a:r>
                  <a:rPr lang="en-US">
                    <a:noFill/>
                  </a:rPr>
                  <a:t> </a:t>
                </a:r>
              </a:p>
            </p:txBody>
          </p:sp>
        </mc:Fallback>
      </mc:AlternateContent>
      <p:cxnSp>
        <p:nvCxnSpPr>
          <p:cNvPr id="5" name="Straight Arrow Connector 4">
            <a:extLst>
              <a:ext uri="{FF2B5EF4-FFF2-40B4-BE49-F238E27FC236}">
                <a16:creationId xmlns:a16="http://schemas.microsoft.com/office/drawing/2014/main" id="{0BDCBB69-9FC8-4744-8659-9780B2FE9305}"/>
              </a:ext>
            </a:extLst>
          </p:cNvPr>
          <p:cNvCxnSpPr/>
          <p:nvPr/>
        </p:nvCxnSpPr>
        <p:spPr>
          <a:xfrm>
            <a:off x="8476731" y="1160251"/>
            <a:ext cx="0" cy="40374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70456628-5FB1-4AE5-AF91-943598DEB0F1}"/>
              </a:ext>
            </a:extLst>
          </p:cNvPr>
          <p:cNvSpPr txBox="1"/>
          <p:nvPr/>
        </p:nvSpPr>
        <p:spPr>
          <a:xfrm>
            <a:off x="8521942" y="1088092"/>
            <a:ext cx="419100" cy="369332"/>
          </a:xfrm>
          <a:prstGeom prst="rect">
            <a:avLst/>
          </a:prstGeom>
          <a:noFill/>
        </p:spPr>
        <p:txBody>
          <a:bodyPr wrap="square" rtlCol="0">
            <a:spAutoFit/>
          </a:bodyPr>
          <a:lstStyle/>
          <a:p>
            <a:r>
              <a:rPr lang="en-US"/>
              <a:t>P</a:t>
            </a:r>
            <a:endParaRPr lang="en-DE"/>
          </a:p>
        </p:txBody>
      </p:sp>
      <p:cxnSp>
        <p:nvCxnSpPr>
          <p:cNvPr id="7" name="Straight Arrow Connector 6">
            <a:extLst>
              <a:ext uri="{FF2B5EF4-FFF2-40B4-BE49-F238E27FC236}">
                <a16:creationId xmlns:a16="http://schemas.microsoft.com/office/drawing/2014/main" id="{57F2C159-ECA9-4A64-A2A1-E2EA33CC6C9A}"/>
              </a:ext>
            </a:extLst>
          </p:cNvPr>
          <p:cNvCxnSpPr/>
          <p:nvPr/>
        </p:nvCxnSpPr>
        <p:spPr>
          <a:xfrm>
            <a:off x="725681" y="2360046"/>
            <a:ext cx="24784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8D2666A7-A1F4-45F6-AA5D-501E4BEE7F85}"/>
              </a:ext>
            </a:extLst>
          </p:cNvPr>
          <p:cNvSpPr txBox="1"/>
          <p:nvPr/>
        </p:nvSpPr>
        <p:spPr>
          <a:xfrm>
            <a:off x="1745174" y="2204536"/>
            <a:ext cx="419100" cy="307777"/>
          </a:xfrm>
          <a:prstGeom prst="rect">
            <a:avLst/>
          </a:prstGeom>
          <a:solidFill>
            <a:schemeClr val="bg1"/>
          </a:solidFill>
        </p:spPr>
        <p:txBody>
          <a:bodyPr wrap="square" rtlCol="0">
            <a:spAutoFit/>
          </a:bodyPr>
          <a:lstStyle/>
          <a:p>
            <a:pPr algn="ctr"/>
            <a:r>
              <a:rPr lang="en-US" sz="1400"/>
              <a:t>L</a:t>
            </a:r>
            <a:endParaRPr lang="en-DE" sz="1400"/>
          </a:p>
        </p:txBody>
      </p:sp>
      <p:sp>
        <p:nvSpPr>
          <p:cNvPr id="64" name="TextBox 63">
            <a:extLst>
              <a:ext uri="{FF2B5EF4-FFF2-40B4-BE49-F238E27FC236}">
                <a16:creationId xmlns:a16="http://schemas.microsoft.com/office/drawing/2014/main" id="{809FDA05-5D4B-435F-BCB2-8EC844D97096}"/>
              </a:ext>
            </a:extLst>
          </p:cNvPr>
          <p:cNvSpPr txBox="1"/>
          <p:nvPr/>
        </p:nvSpPr>
        <p:spPr>
          <a:xfrm>
            <a:off x="7705350" y="1200460"/>
            <a:ext cx="419100" cy="307777"/>
          </a:xfrm>
          <a:prstGeom prst="rect">
            <a:avLst/>
          </a:prstGeom>
          <a:solidFill>
            <a:schemeClr val="bg1"/>
          </a:solidFill>
        </p:spPr>
        <p:txBody>
          <a:bodyPr wrap="square" rtlCol="0">
            <a:spAutoFit/>
          </a:bodyPr>
          <a:lstStyle/>
          <a:p>
            <a:pPr algn="ctr"/>
            <a:r>
              <a:rPr lang="en-US" sz="1400"/>
              <a:t>L/2</a:t>
            </a:r>
            <a:endParaRPr lang="en-DE" sz="1400"/>
          </a:p>
        </p:txBody>
      </p:sp>
      <p:sp>
        <p:nvSpPr>
          <p:cNvPr id="65" name="TextBox 64">
            <a:extLst>
              <a:ext uri="{FF2B5EF4-FFF2-40B4-BE49-F238E27FC236}">
                <a16:creationId xmlns:a16="http://schemas.microsoft.com/office/drawing/2014/main" id="{02F32A92-253C-48AB-829F-C1D5870D797E}"/>
              </a:ext>
            </a:extLst>
          </p:cNvPr>
          <p:cNvSpPr txBox="1"/>
          <p:nvPr/>
        </p:nvSpPr>
        <p:spPr>
          <a:xfrm>
            <a:off x="8984427" y="1200460"/>
            <a:ext cx="419100" cy="307777"/>
          </a:xfrm>
          <a:prstGeom prst="rect">
            <a:avLst/>
          </a:prstGeom>
          <a:solidFill>
            <a:schemeClr val="bg1"/>
          </a:solidFill>
        </p:spPr>
        <p:txBody>
          <a:bodyPr wrap="square" rtlCol="0">
            <a:spAutoFit/>
          </a:bodyPr>
          <a:lstStyle/>
          <a:p>
            <a:pPr algn="ctr"/>
            <a:r>
              <a:rPr lang="en-US" sz="1400"/>
              <a:t>L/2</a:t>
            </a:r>
            <a:endParaRPr lang="en-DE" sz="1400"/>
          </a:p>
        </p:txBody>
      </p:sp>
      <mc:AlternateContent xmlns:mc="http://schemas.openxmlformats.org/markup-compatibility/2006" xmlns:a14="http://schemas.microsoft.com/office/drawing/2010/main">
        <mc:Choice Requires="a14">
          <p:sp>
            <p:nvSpPr>
              <p:cNvPr id="66" name="TextBox 65">
                <a:extLst>
                  <a:ext uri="{FF2B5EF4-FFF2-40B4-BE49-F238E27FC236}">
                    <a16:creationId xmlns:a16="http://schemas.microsoft.com/office/drawing/2014/main" id="{624C8A79-BFD1-411E-8478-A8E529E372AB}"/>
                  </a:ext>
                </a:extLst>
              </p:cNvPr>
              <p:cNvSpPr txBox="1"/>
              <p:nvPr/>
            </p:nvSpPr>
            <p:spPr>
              <a:xfrm>
                <a:off x="4537835" y="2843557"/>
                <a:ext cx="1589666"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𝐹</m:t>
                              </m:r>
                            </m:e>
                            <m:sub>
                              <m:r>
                                <a:rPr lang="en-US" sz="1400" i="1">
                                  <a:solidFill>
                                    <a:schemeClr val="tx1"/>
                                  </a:solidFill>
                                  <a:latin typeface="Cambria Math" panose="02040503050406030204" pitchFamily="18" charset="0"/>
                                </a:rPr>
                                <m:t>𝑥</m:t>
                              </m:r>
                            </m:sub>
                          </m:sSub>
                        </m:e>
                      </m:nary>
                      <m:r>
                        <a:rPr lang="en-US" sz="1400" b="0" i="1" smtClean="0">
                          <a:solidFill>
                            <a:schemeClr val="tx1"/>
                          </a:solidFill>
                          <a:latin typeface="Cambria Math" panose="02040503050406030204" pitchFamily="18" charset="0"/>
                        </a:rPr>
                        <m:t>=0</m:t>
                      </m:r>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b="0" i="1" smtClean="0">
                              <a:solidFill>
                                <a:schemeClr val="tx1"/>
                              </a:solidFill>
                              <a:latin typeface="Cambria Math" panose="02040503050406030204" pitchFamily="18" charset="0"/>
                              <a:ea typeface="Cambria Math" panose="02040503050406030204" pitchFamily="18" charset="0"/>
                            </a:rPr>
                          </m:ctrlPr>
                        </m:sSubPr>
                        <m:e>
                          <m:r>
                            <a:rPr lang="en-US" sz="1400" b="0" i="1" smtClean="0">
                              <a:solidFill>
                                <a:schemeClr val="tx1"/>
                              </a:solidFill>
                              <a:latin typeface="Cambria Math" panose="02040503050406030204" pitchFamily="18" charset="0"/>
                              <a:ea typeface="Cambria Math" panose="02040503050406030204" pitchFamily="18" charset="0"/>
                            </a:rPr>
                            <m:t>𝐴</m:t>
                          </m:r>
                        </m:e>
                        <m:sub>
                          <m:r>
                            <a:rPr lang="en-US" sz="1400" b="0" i="1" smtClean="0">
                              <a:solidFill>
                                <a:schemeClr val="tx1"/>
                              </a:solidFill>
                              <a:latin typeface="Cambria Math" panose="02040503050406030204" pitchFamily="18" charset="0"/>
                              <a:ea typeface="Cambria Math" panose="02040503050406030204" pitchFamily="18" charset="0"/>
                            </a:rPr>
                            <m:t>𝑥</m:t>
                          </m:r>
                        </m:sub>
                      </m:sSub>
                      <m:r>
                        <a:rPr lang="en-US" sz="1400" b="0" i="1" smtClean="0">
                          <a:solidFill>
                            <a:schemeClr val="tx1"/>
                          </a:solidFill>
                          <a:latin typeface="Cambria Math" panose="02040503050406030204" pitchFamily="18" charset="0"/>
                          <a:ea typeface="Cambria Math" panose="02040503050406030204" pitchFamily="18" charset="0"/>
                        </a:rPr>
                        <m:t>=0</m:t>
                      </m:r>
                    </m:oMath>
                  </m:oMathPara>
                </a14:m>
                <a:endParaRPr lang="en-DE" sz="1400">
                  <a:solidFill>
                    <a:schemeClr val="tx1"/>
                  </a:solidFill>
                </a:endParaRPr>
              </a:p>
            </p:txBody>
          </p:sp>
        </mc:Choice>
        <mc:Fallback xmlns="">
          <p:sp>
            <p:nvSpPr>
              <p:cNvPr id="66" name="TextBox 65">
                <a:extLst>
                  <a:ext uri="{FF2B5EF4-FFF2-40B4-BE49-F238E27FC236}">
                    <a16:creationId xmlns:a16="http://schemas.microsoft.com/office/drawing/2014/main" id="{624C8A79-BFD1-411E-8478-A8E529E372AB}"/>
                  </a:ext>
                </a:extLst>
              </p:cNvPr>
              <p:cNvSpPr txBox="1">
                <a:spLocks noRot="1" noChangeAspect="1" noMove="1" noResize="1" noEditPoints="1" noAdjustHandles="1" noChangeArrowheads="1" noChangeShapeType="1" noTextEdit="1"/>
              </p:cNvSpPr>
              <p:nvPr/>
            </p:nvSpPr>
            <p:spPr>
              <a:xfrm>
                <a:off x="4537835" y="2843557"/>
                <a:ext cx="1589666" cy="521746"/>
              </a:xfrm>
              <a:prstGeom prst="rect">
                <a:avLst/>
              </a:prstGeom>
              <a:blipFill>
                <a:blip r:embed="rId6"/>
                <a:stretch>
                  <a:fillRect l="-40613" t="-144186" r="-1916" b="-2046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7" name="TextBox 66">
                <a:extLst>
                  <a:ext uri="{FF2B5EF4-FFF2-40B4-BE49-F238E27FC236}">
                    <a16:creationId xmlns:a16="http://schemas.microsoft.com/office/drawing/2014/main" id="{5E06AF31-492E-4799-A659-838CBD8D7621}"/>
                  </a:ext>
                </a:extLst>
              </p:cNvPr>
              <p:cNvSpPr txBox="1"/>
              <p:nvPr/>
            </p:nvSpPr>
            <p:spPr>
              <a:xfrm>
                <a:off x="4537835" y="3392158"/>
                <a:ext cx="2699713"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𝐹</m:t>
                              </m:r>
                            </m:e>
                            <m:sub>
                              <m:r>
                                <a:rPr lang="en-US" sz="1400" b="0" i="1" smtClean="0">
                                  <a:solidFill>
                                    <a:schemeClr val="tx1"/>
                                  </a:solidFill>
                                  <a:latin typeface="Cambria Math" panose="02040503050406030204" pitchFamily="18" charset="0"/>
                                </a:rPr>
                                <m:t>𝑦</m:t>
                              </m:r>
                            </m:sub>
                          </m:sSub>
                        </m:e>
                      </m:nary>
                      <m:r>
                        <a:rPr lang="en-US" sz="1400" b="0" i="1" smtClean="0">
                          <a:solidFill>
                            <a:schemeClr val="tx1"/>
                          </a:solidFill>
                          <a:latin typeface="Cambria Math" panose="02040503050406030204" pitchFamily="18" charset="0"/>
                        </a:rPr>
                        <m:t>=0→</m:t>
                      </m:r>
                      <m:sSub>
                        <m:sSubPr>
                          <m:ctrlPr>
                            <a:rPr lang="en-US" sz="1400" b="0" i="1" smtClean="0">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𝐴</m:t>
                          </m:r>
                        </m:e>
                        <m:sub>
                          <m:r>
                            <a:rPr lang="en-US" sz="1400" b="0" i="1" smtClean="0">
                              <a:solidFill>
                                <a:schemeClr val="tx1"/>
                              </a:solidFill>
                              <a:latin typeface="Cambria Math" panose="02040503050406030204" pitchFamily="18" charset="0"/>
                            </a:rPr>
                            <m:t>𝑦</m:t>
                          </m:r>
                        </m:sub>
                      </m:sSub>
                      <m:r>
                        <a:rPr lang="en-US" sz="1400" b="0" i="1" smtClean="0">
                          <a:solidFill>
                            <a:schemeClr val="tx1"/>
                          </a:solidFill>
                          <a:latin typeface="Cambria Math" panose="02040503050406030204" pitchFamily="18" charset="0"/>
                        </a:rPr>
                        <m:t>+</m:t>
                      </m:r>
                      <m:sSub>
                        <m:sSubPr>
                          <m:ctrlPr>
                            <a:rPr lang="en-US" sz="1400" b="0" i="1" smtClean="0">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𝐵</m:t>
                          </m:r>
                        </m:e>
                        <m:sub>
                          <m:r>
                            <a:rPr lang="en-US" sz="1400" b="0" i="1" smtClean="0">
                              <a:solidFill>
                                <a:schemeClr val="tx1"/>
                              </a:solidFill>
                              <a:latin typeface="Cambria Math" panose="02040503050406030204" pitchFamily="18" charset="0"/>
                            </a:rPr>
                            <m:t>𝑦</m:t>
                          </m:r>
                        </m:sub>
                      </m:sSub>
                      <m:r>
                        <a:rPr lang="en-US" sz="1400" b="0" i="1" smtClean="0">
                          <a:solidFill>
                            <a:schemeClr val="tx1"/>
                          </a:solidFill>
                          <a:latin typeface="Cambria Math" panose="02040503050406030204" pitchFamily="18" charset="0"/>
                        </a:rPr>
                        <m:t>+</m:t>
                      </m:r>
                      <m:sSub>
                        <m:sSubPr>
                          <m:ctrlPr>
                            <a:rPr lang="en-US" sz="1400" i="1" smtClean="0">
                              <a:latin typeface="Cambria Math" panose="02040503050406030204" pitchFamily="18" charset="0"/>
                            </a:rPr>
                          </m:ctrlPr>
                        </m:sSubPr>
                        <m:e>
                          <m:r>
                            <a:rPr lang="en-US" sz="1400" b="0" i="1" smtClean="0">
                              <a:latin typeface="Cambria Math" panose="02040503050406030204" pitchFamily="18" charset="0"/>
                            </a:rPr>
                            <m:t>𝐶</m:t>
                          </m:r>
                        </m:e>
                        <m:sub>
                          <m:r>
                            <a:rPr lang="en-US" sz="1400" i="1">
                              <a:latin typeface="Cambria Math" panose="02040503050406030204" pitchFamily="18" charset="0"/>
                            </a:rPr>
                            <m:t>𝑦</m:t>
                          </m:r>
                        </m:sub>
                      </m:sSub>
                      <m:r>
                        <a:rPr lang="en-US" sz="1400" b="0" i="1" smtClean="0">
                          <a:solidFill>
                            <a:schemeClr val="tx1"/>
                          </a:solidFill>
                          <a:latin typeface="Cambria Math" panose="02040503050406030204" pitchFamily="18" charset="0"/>
                        </a:rPr>
                        <m:t>=2∗</m:t>
                      </m:r>
                      <m:r>
                        <a:rPr lang="en-US" sz="1400" b="0" i="1" smtClean="0">
                          <a:solidFill>
                            <a:schemeClr val="tx1"/>
                          </a:solidFill>
                          <a:latin typeface="Cambria Math" panose="02040503050406030204" pitchFamily="18" charset="0"/>
                        </a:rPr>
                        <m:t>𝑃</m:t>
                      </m:r>
                    </m:oMath>
                  </m:oMathPara>
                </a14:m>
                <a:endParaRPr lang="en-DE" sz="1400">
                  <a:solidFill>
                    <a:schemeClr val="tx1"/>
                  </a:solidFill>
                </a:endParaRPr>
              </a:p>
            </p:txBody>
          </p:sp>
        </mc:Choice>
        <mc:Fallback xmlns="">
          <p:sp>
            <p:nvSpPr>
              <p:cNvPr id="67" name="TextBox 66">
                <a:extLst>
                  <a:ext uri="{FF2B5EF4-FFF2-40B4-BE49-F238E27FC236}">
                    <a16:creationId xmlns:a16="http://schemas.microsoft.com/office/drawing/2014/main" id="{5E06AF31-492E-4799-A659-838CBD8D7621}"/>
                  </a:ext>
                </a:extLst>
              </p:cNvPr>
              <p:cNvSpPr txBox="1">
                <a:spLocks noRot="1" noChangeAspect="1" noMove="1" noResize="1" noEditPoints="1" noAdjustHandles="1" noChangeArrowheads="1" noChangeShapeType="1" noTextEdit="1"/>
              </p:cNvSpPr>
              <p:nvPr/>
            </p:nvSpPr>
            <p:spPr>
              <a:xfrm>
                <a:off x="4537835" y="3392158"/>
                <a:ext cx="2699713" cy="521746"/>
              </a:xfrm>
              <a:prstGeom prst="rect">
                <a:avLst/>
              </a:prstGeom>
              <a:blipFill>
                <a:blip r:embed="rId7"/>
                <a:stretch>
                  <a:fillRect l="-23702" t="-144186" r="-903" b="-2046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8" name="TextBox 67">
                <a:extLst>
                  <a:ext uri="{FF2B5EF4-FFF2-40B4-BE49-F238E27FC236}">
                    <a16:creationId xmlns:a16="http://schemas.microsoft.com/office/drawing/2014/main" id="{5C4972B0-9C25-4ECD-A6AD-0476B989F674}"/>
                  </a:ext>
                </a:extLst>
              </p:cNvPr>
              <p:cNvSpPr txBox="1"/>
              <p:nvPr/>
            </p:nvSpPr>
            <p:spPr>
              <a:xfrm>
                <a:off x="4537835" y="3910876"/>
                <a:ext cx="3971472"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𝑀</m:t>
                              </m:r>
                            </m:e>
                            <m:sub>
                              <m:r>
                                <a:rPr lang="en-US" sz="1400" b="0" i="1" smtClean="0">
                                  <a:solidFill>
                                    <a:schemeClr val="tx1"/>
                                  </a:solidFill>
                                  <a:latin typeface="Cambria Math" panose="02040503050406030204" pitchFamily="18" charset="0"/>
                                </a:rPr>
                                <m:t>𝑧</m:t>
                              </m:r>
                            </m:sub>
                          </m:sSub>
                        </m:e>
                      </m:nary>
                      <m:r>
                        <a:rPr lang="en-US" sz="1400" b="0" i="1" smtClean="0">
                          <a:solidFill>
                            <a:schemeClr val="tx1"/>
                          </a:solidFill>
                          <a:latin typeface="Cambria Math" panose="02040503050406030204" pitchFamily="18" charset="0"/>
                        </a:rPr>
                        <m:t>=0</m:t>
                      </m:r>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𝑃</m:t>
                      </m:r>
                      <m:r>
                        <a:rPr lang="en-US" sz="1400" b="0" i="1" smtClean="0">
                          <a:solidFill>
                            <a:schemeClr val="tx1"/>
                          </a:solidFill>
                          <a:latin typeface="Cambria Math" panose="02040503050406030204" pitchFamily="18" charset="0"/>
                          <a:ea typeface="Cambria Math" panose="02040503050406030204" pitchFamily="18" charset="0"/>
                        </a:rPr>
                        <m:t>∗</m:t>
                      </m:r>
                      <m:f>
                        <m:fPr>
                          <m:ctrlPr>
                            <a:rPr lang="en-US" sz="1400" b="0" i="1" smtClean="0">
                              <a:solidFill>
                                <a:schemeClr val="tx1"/>
                              </a:solidFill>
                              <a:latin typeface="Cambria Math" panose="02040503050406030204" pitchFamily="18" charset="0"/>
                              <a:ea typeface="Cambria Math" panose="02040503050406030204" pitchFamily="18" charset="0"/>
                            </a:rPr>
                          </m:ctrlPr>
                        </m:fPr>
                        <m:num>
                          <m:r>
                            <a:rPr lang="en-US" sz="1400" b="0" i="1" smtClean="0">
                              <a:solidFill>
                                <a:schemeClr val="tx1"/>
                              </a:solidFill>
                              <a:latin typeface="Cambria Math" panose="02040503050406030204" pitchFamily="18" charset="0"/>
                              <a:ea typeface="Cambria Math" panose="02040503050406030204" pitchFamily="18" charset="0"/>
                            </a:rPr>
                            <m:t>𝐿</m:t>
                          </m:r>
                        </m:num>
                        <m:den>
                          <m:r>
                            <a:rPr lang="en-US" sz="1400" b="0" i="1" smtClean="0">
                              <a:solidFill>
                                <a:schemeClr val="tx1"/>
                              </a:solidFill>
                              <a:latin typeface="Cambria Math" panose="02040503050406030204" pitchFamily="18" charset="0"/>
                              <a:ea typeface="Cambria Math" panose="02040503050406030204" pitchFamily="18" charset="0"/>
                            </a:rPr>
                            <m:t>2</m:t>
                          </m:r>
                        </m:den>
                      </m:f>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b="0" i="1" smtClean="0">
                              <a:solidFill>
                                <a:schemeClr val="tx1"/>
                              </a:solidFill>
                              <a:latin typeface="Cambria Math" panose="02040503050406030204" pitchFamily="18" charset="0"/>
                              <a:ea typeface="Cambria Math" panose="02040503050406030204" pitchFamily="18" charset="0"/>
                            </a:rPr>
                          </m:ctrlPr>
                        </m:sSubPr>
                        <m:e>
                          <m:r>
                            <a:rPr lang="en-US" sz="1400" b="0" i="1" smtClean="0">
                              <a:solidFill>
                                <a:schemeClr val="tx1"/>
                              </a:solidFill>
                              <a:latin typeface="Cambria Math" panose="02040503050406030204" pitchFamily="18" charset="0"/>
                              <a:ea typeface="Cambria Math" panose="02040503050406030204" pitchFamily="18" charset="0"/>
                            </a:rPr>
                            <m:t>𝐵</m:t>
                          </m:r>
                        </m:e>
                        <m:sub>
                          <m:r>
                            <a:rPr lang="en-US" sz="1400" b="0" i="1" smtClean="0">
                              <a:solidFill>
                                <a:schemeClr val="tx1"/>
                              </a:solidFill>
                              <a:latin typeface="Cambria Math" panose="02040503050406030204" pitchFamily="18" charset="0"/>
                              <a:ea typeface="Cambria Math" panose="02040503050406030204" pitchFamily="18" charset="0"/>
                            </a:rPr>
                            <m:t>𝑦</m:t>
                          </m:r>
                        </m:sub>
                      </m:sSub>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𝐿</m:t>
                      </m:r>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𝑃</m:t>
                      </m:r>
                      <m:r>
                        <a:rPr lang="en-US" sz="1400" b="0" i="1" smtClean="0">
                          <a:solidFill>
                            <a:schemeClr val="tx1"/>
                          </a:solidFill>
                          <a:latin typeface="Cambria Math" panose="02040503050406030204" pitchFamily="18" charset="0"/>
                          <a:ea typeface="Cambria Math" panose="02040503050406030204" pitchFamily="18" charset="0"/>
                        </a:rPr>
                        <m:t>∗</m:t>
                      </m:r>
                      <m:f>
                        <m:fPr>
                          <m:ctrlPr>
                            <a:rPr lang="en-US" sz="1400" b="0" i="1" smtClean="0">
                              <a:solidFill>
                                <a:schemeClr val="tx1"/>
                              </a:solidFill>
                              <a:latin typeface="Cambria Math" panose="02040503050406030204" pitchFamily="18" charset="0"/>
                              <a:ea typeface="Cambria Math" panose="02040503050406030204" pitchFamily="18" charset="0"/>
                            </a:rPr>
                          </m:ctrlPr>
                        </m:fPr>
                        <m:num>
                          <m:r>
                            <a:rPr lang="en-US" sz="1400" b="0" i="1" smtClean="0">
                              <a:solidFill>
                                <a:schemeClr val="tx1"/>
                              </a:solidFill>
                              <a:latin typeface="Cambria Math" panose="02040503050406030204" pitchFamily="18" charset="0"/>
                              <a:ea typeface="Cambria Math" panose="02040503050406030204" pitchFamily="18" charset="0"/>
                            </a:rPr>
                            <m:t>3</m:t>
                          </m:r>
                          <m:r>
                            <a:rPr lang="en-US" sz="1400" b="0" i="1" smtClean="0">
                              <a:solidFill>
                                <a:schemeClr val="tx1"/>
                              </a:solidFill>
                              <a:latin typeface="Cambria Math" panose="02040503050406030204" pitchFamily="18" charset="0"/>
                              <a:ea typeface="Cambria Math" panose="02040503050406030204" pitchFamily="18" charset="0"/>
                            </a:rPr>
                            <m:t>𝐿</m:t>
                          </m:r>
                        </m:num>
                        <m:den>
                          <m:r>
                            <a:rPr lang="en-US" sz="1400" b="0" i="1" smtClean="0">
                              <a:solidFill>
                                <a:schemeClr val="tx1"/>
                              </a:solidFill>
                              <a:latin typeface="Cambria Math" panose="02040503050406030204" pitchFamily="18" charset="0"/>
                              <a:ea typeface="Cambria Math" panose="02040503050406030204" pitchFamily="18" charset="0"/>
                            </a:rPr>
                            <m:t>2</m:t>
                          </m:r>
                        </m:den>
                      </m:f>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i="1">
                              <a:latin typeface="Cambria Math" panose="02040503050406030204" pitchFamily="18" charset="0"/>
                            </a:rPr>
                          </m:ctrlPr>
                        </m:sSubPr>
                        <m:e>
                          <m:r>
                            <a:rPr lang="en-US" sz="1400" b="0" i="1" smtClean="0">
                              <a:latin typeface="Cambria Math" panose="02040503050406030204" pitchFamily="18" charset="0"/>
                            </a:rPr>
                            <m:t>𝐶</m:t>
                          </m:r>
                        </m:e>
                        <m:sub>
                          <m:r>
                            <a:rPr lang="en-US" sz="1400" i="1">
                              <a:latin typeface="Cambria Math" panose="02040503050406030204" pitchFamily="18" charset="0"/>
                            </a:rPr>
                            <m:t>𝑦</m:t>
                          </m:r>
                        </m:sub>
                      </m:sSub>
                      <m:r>
                        <a:rPr lang="en-US" sz="1400" b="0" i="1" smtClean="0">
                          <a:latin typeface="Cambria Math" panose="02040503050406030204" pitchFamily="18" charset="0"/>
                        </a:rPr>
                        <m:t>∗2</m:t>
                      </m:r>
                      <m:r>
                        <a:rPr lang="en-US" sz="1400" b="0" i="1" smtClean="0">
                          <a:latin typeface="Cambria Math" panose="02040503050406030204" pitchFamily="18" charset="0"/>
                        </a:rPr>
                        <m:t>𝐿</m:t>
                      </m:r>
                      <m:r>
                        <a:rPr lang="en-US" sz="1400" b="0" i="1" smtClean="0">
                          <a:solidFill>
                            <a:schemeClr val="tx1"/>
                          </a:solidFill>
                          <a:latin typeface="Cambria Math" panose="02040503050406030204" pitchFamily="18" charset="0"/>
                          <a:ea typeface="Cambria Math" panose="02040503050406030204" pitchFamily="18" charset="0"/>
                        </a:rPr>
                        <m:t>=0</m:t>
                      </m:r>
                    </m:oMath>
                  </m:oMathPara>
                </a14:m>
                <a:endParaRPr lang="en-DE" sz="1400">
                  <a:solidFill>
                    <a:schemeClr val="tx1"/>
                  </a:solidFill>
                </a:endParaRPr>
              </a:p>
            </p:txBody>
          </p:sp>
        </mc:Choice>
        <mc:Fallback xmlns="">
          <p:sp>
            <p:nvSpPr>
              <p:cNvPr id="68" name="TextBox 67">
                <a:extLst>
                  <a:ext uri="{FF2B5EF4-FFF2-40B4-BE49-F238E27FC236}">
                    <a16:creationId xmlns:a16="http://schemas.microsoft.com/office/drawing/2014/main" id="{5C4972B0-9C25-4ECD-A6AD-0476B989F674}"/>
                  </a:ext>
                </a:extLst>
              </p:cNvPr>
              <p:cNvSpPr txBox="1">
                <a:spLocks noRot="1" noChangeAspect="1" noMove="1" noResize="1" noEditPoints="1" noAdjustHandles="1" noChangeArrowheads="1" noChangeShapeType="1" noTextEdit="1"/>
              </p:cNvSpPr>
              <p:nvPr/>
            </p:nvSpPr>
            <p:spPr>
              <a:xfrm>
                <a:off x="4537835" y="3910876"/>
                <a:ext cx="3971472" cy="521746"/>
              </a:xfrm>
              <a:prstGeom prst="rect">
                <a:avLst/>
              </a:prstGeom>
              <a:blipFill>
                <a:blip r:embed="rId8"/>
                <a:stretch>
                  <a:fillRect l="-15951" t="-147059" r="-460" b="-207059"/>
                </a:stretch>
              </a:blipFill>
            </p:spPr>
            <p:txBody>
              <a:bodyPr/>
              <a:lstStyle/>
              <a:p>
                <a:r>
                  <a:rPr lang="en-US">
                    <a:noFill/>
                  </a:rPr>
                  <a:t> </a:t>
                </a:r>
              </a:p>
            </p:txBody>
          </p:sp>
        </mc:Fallback>
      </mc:AlternateContent>
      <p:sp>
        <p:nvSpPr>
          <p:cNvPr id="70" name="TextBox 69">
            <a:extLst>
              <a:ext uri="{FF2B5EF4-FFF2-40B4-BE49-F238E27FC236}">
                <a16:creationId xmlns:a16="http://schemas.microsoft.com/office/drawing/2014/main" id="{33179822-0EF0-4925-B88B-00E514914DA2}"/>
              </a:ext>
            </a:extLst>
          </p:cNvPr>
          <p:cNvSpPr txBox="1"/>
          <p:nvPr/>
        </p:nvSpPr>
        <p:spPr>
          <a:xfrm>
            <a:off x="3147662" y="1780706"/>
            <a:ext cx="424110" cy="307777"/>
          </a:xfrm>
          <a:prstGeom prst="rect">
            <a:avLst/>
          </a:prstGeom>
          <a:noFill/>
        </p:spPr>
        <p:txBody>
          <a:bodyPr wrap="square" rtlCol="0">
            <a:spAutoFit/>
          </a:bodyPr>
          <a:lstStyle/>
          <a:p>
            <a:r>
              <a:rPr lang="en-US" sz="1400"/>
              <a:t>B</a:t>
            </a:r>
            <a:endParaRPr lang="en-DE" sz="1400"/>
          </a:p>
        </p:txBody>
      </p:sp>
      <p:cxnSp>
        <p:nvCxnSpPr>
          <p:cNvPr id="83" name="Straight Arrow Connector 82">
            <a:extLst>
              <a:ext uri="{FF2B5EF4-FFF2-40B4-BE49-F238E27FC236}">
                <a16:creationId xmlns:a16="http://schemas.microsoft.com/office/drawing/2014/main" id="{4D468207-C292-4D83-9EE4-8E04139D0E83}"/>
              </a:ext>
            </a:extLst>
          </p:cNvPr>
          <p:cNvCxnSpPr/>
          <p:nvPr/>
        </p:nvCxnSpPr>
        <p:spPr>
          <a:xfrm>
            <a:off x="3240664" y="2349164"/>
            <a:ext cx="24784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TextBox 84">
            <a:extLst>
              <a:ext uri="{FF2B5EF4-FFF2-40B4-BE49-F238E27FC236}">
                <a16:creationId xmlns:a16="http://schemas.microsoft.com/office/drawing/2014/main" id="{D3EF7981-C036-4B30-81BF-6CB9320F28DA}"/>
              </a:ext>
            </a:extLst>
          </p:cNvPr>
          <p:cNvSpPr txBox="1"/>
          <p:nvPr/>
        </p:nvSpPr>
        <p:spPr>
          <a:xfrm>
            <a:off x="4260157" y="2193654"/>
            <a:ext cx="419100" cy="307777"/>
          </a:xfrm>
          <a:prstGeom prst="rect">
            <a:avLst/>
          </a:prstGeom>
          <a:solidFill>
            <a:schemeClr val="bg1"/>
          </a:solidFill>
        </p:spPr>
        <p:txBody>
          <a:bodyPr wrap="square" rtlCol="0">
            <a:spAutoFit/>
          </a:bodyPr>
          <a:lstStyle/>
          <a:p>
            <a:pPr algn="ctr"/>
            <a:r>
              <a:rPr lang="en-US" sz="1400"/>
              <a:t>L</a:t>
            </a:r>
            <a:endParaRPr lang="en-DE" sz="1400"/>
          </a:p>
        </p:txBody>
      </p:sp>
      <p:sp>
        <p:nvSpPr>
          <p:cNvPr id="86" name="TextBox 85">
            <a:extLst>
              <a:ext uri="{FF2B5EF4-FFF2-40B4-BE49-F238E27FC236}">
                <a16:creationId xmlns:a16="http://schemas.microsoft.com/office/drawing/2014/main" id="{C94BAD82-BC4A-46DA-B39A-7111CE1E78A9}"/>
              </a:ext>
            </a:extLst>
          </p:cNvPr>
          <p:cNvSpPr txBox="1"/>
          <p:nvPr/>
        </p:nvSpPr>
        <p:spPr>
          <a:xfrm>
            <a:off x="724657" y="1807979"/>
            <a:ext cx="424110" cy="307777"/>
          </a:xfrm>
          <a:prstGeom prst="rect">
            <a:avLst/>
          </a:prstGeom>
          <a:noFill/>
        </p:spPr>
        <p:txBody>
          <a:bodyPr wrap="square" rtlCol="0">
            <a:spAutoFit/>
          </a:bodyPr>
          <a:lstStyle/>
          <a:p>
            <a:r>
              <a:rPr lang="en-US" sz="1400"/>
              <a:t>A</a:t>
            </a:r>
            <a:endParaRPr lang="en-DE" sz="1400"/>
          </a:p>
        </p:txBody>
      </p:sp>
      <p:grpSp>
        <p:nvGrpSpPr>
          <p:cNvPr id="91" name="Group 90">
            <a:extLst>
              <a:ext uri="{FF2B5EF4-FFF2-40B4-BE49-F238E27FC236}">
                <a16:creationId xmlns:a16="http://schemas.microsoft.com/office/drawing/2014/main" id="{0F7ABAC9-9A77-4A5D-AC3F-04E7D1C270DF}"/>
              </a:ext>
            </a:extLst>
          </p:cNvPr>
          <p:cNvGrpSpPr/>
          <p:nvPr/>
        </p:nvGrpSpPr>
        <p:grpSpPr>
          <a:xfrm>
            <a:off x="5055524" y="1788026"/>
            <a:ext cx="585259" cy="394926"/>
            <a:chOff x="4599093" y="4734924"/>
            <a:chExt cx="585259" cy="394926"/>
          </a:xfrm>
        </p:grpSpPr>
        <p:grpSp>
          <p:nvGrpSpPr>
            <p:cNvPr id="104" name="Group 103">
              <a:extLst>
                <a:ext uri="{FF2B5EF4-FFF2-40B4-BE49-F238E27FC236}">
                  <a16:creationId xmlns:a16="http://schemas.microsoft.com/office/drawing/2014/main" id="{B444F8FD-303B-4CAC-B12A-E4E5A47998E5}"/>
                </a:ext>
              </a:extLst>
            </p:cNvPr>
            <p:cNvGrpSpPr/>
            <p:nvPr/>
          </p:nvGrpSpPr>
          <p:grpSpPr>
            <a:xfrm>
              <a:off x="4599093" y="5021850"/>
              <a:ext cx="585259" cy="108000"/>
              <a:chOff x="2628901" y="5562600"/>
              <a:chExt cx="1563521" cy="159842"/>
            </a:xfrm>
          </p:grpSpPr>
          <p:cxnSp>
            <p:nvCxnSpPr>
              <p:cNvPr id="108" name="Straight Connector 107">
                <a:extLst>
                  <a:ext uri="{FF2B5EF4-FFF2-40B4-BE49-F238E27FC236}">
                    <a16:creationId xmlns:a16="http://schemas.microsoft.com/office/drawing/2014/main" id="{BDBB293F-7026-41D7-AC9B-19D537DE4471}"/>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9" name="Straight Connector 108">
                <a:extLst>
                  <a:ext uri="{FF2B5EF4-FFF2-40B4-BE49-F238E27FC236}">
                    <a16:creationId xmlns:a16="http://schemas.microsoft.com/office/drawing/2014/main" id="{12373521-9B60-4C31-8760-D3B373D10862}"/>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0" name="Straight Connector 109">
                <a:extLst>
                  <a:ext uri="{FF2B5EF4-FFF2-40B4-BE49-F238E27FC236}">
                    <a16:creationId xmlns:a16="http://schemas.microsoft.com/office/drawing/2014/main" id="{5E1575FC-5729-42D0-A497-416D917A42A8}"/>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1" name="Straight Connector 110">
                <a:extLst>
                  <a:ext uri="{FF2B5EF4-FFF2-40B4-BE49-F238E27FC236}">
                    <a16:creationId xmlns:a16="http://schemas.microsoft.com/office/drawing/2014/main" id="{DBEAFCFA-6EC6-4EAE-90D8-7C89E7D6207C}"/>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a16="http://schemas.microsoft.com/office/drawing/2014/main" id="{637D0533-D582-4025-88BE-0295B3359082}"/>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05" name="Oval 104">
              <a:extLst>
                <a:ext uri="{FF2B5EF4-FFF2-40B4-BE49-F238E27FC236}">
                  <a16:creationId xmlns:a16="http://schemas.microsoft.com/office/drawing/2014/main" id="{94D0EE8F-071C-4118-A8DA-ABBFE6E17CAA}"/>
                </a:ext>
              </a:extLst>
            </p:cNvPr>
            <p:cNvSpPr/>
            <p:nvPr/>
          </p:nvSpPr>
          <p:spPr>
            <a:xfrm>
              <a:off x="4785903" y="4734924"/>
              <a:ext cx="293035" cy="28692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0" name="TextBox 89">
            <a:extLst>
              <a:ext uri="{FF2B5EF4-FFF2-40B4-BE49-F238E27FC236}">
                <a16:creationId xmlns:a16="http://schemas.microsoft.com/office/drawing/2014/main" id="{CE60AD60-0160-45B9-9F08-B5950A8CB800}"/>
              </a:ext>
            </a:extLst>
          </p:cNvPr>
          <p:cNvSpPr txBox="1"/>
          <p:nvPr/>
        </p:nvSpPr>
        <p:spPr>
          <a:xfrm>
            <a:off x="5245396" y="1779496"/>
            <a:ext cx="424110" cy="307777"/>
          </a:xfrm>
          <a:prstGeom prst="rect">
            <a:avLst/>
          </a:prstGeom>
          <a:noFill/>
        </p:spPr>
        <p:txBody>
          <a:bodyPr wrap="square" rtlCol="0">
            <a:spAutoFit/>
          </a:bodyPr>
          <a:lstStyle/>
          <a:p>
            <a:r>
              <a:rPr lang="en-US" sz="1400"/>
              <a:t>C</a:t>
            </a:r>
            <a:endParaRPr lang="en-DE" sz="1400"/>
          </a:p>
        </p:txBody>
      </p:sp>
      <p:sp>
        <p:nvSpPr>
          <p:cNvPr id="113" name="Arrow: Down 112">
            <a:extLst>
              <a:ext uri="{FF2B5EF4-FFF2-40B4-BE49-F238E27FC236}">
                <a16:creationId xmlns:a16="http://schemas.microsoft.com/office/drawing/2014/main" id="{0CCE1776-4822-4206-B5A6-CDA9FAD96B7E}"/>
              </a:ext>
            </a:extLst>
          </p:cNvPr>
          <p:cNvSpPr/>
          <p:nvPr/>
        </p:nvSpPr>
        <p:spPr>
          <a:xfrm>
            <a:off x="4292001" y="1221135"/>
            <a:ext cx="292500" cy="429232"/>
          </a:xfrm>
          <a:prstGeom prst="down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4" name="TextBox 113">
            <a:extLst>
              <a:ext uri="{FF2B5EF4-FFF2-40B4-BE49-F238E27FC236}">
                <a16:creationId xmlns:a16="http://schemas.microsoft.com/office/drawing/2014/main" id="{069730B7-4F69-42B5-85A9-C8BA149E5400}"/>
              </a:ext>
            </a:extLst>
          </p:cNvPr>
          <p:cNvSpPr txBox="1"/>
          <p:nvPr/>
        </p:nvSpPr>
        <p:spPr>
          <a:xfrm>
            <a:off x="4555154" y="1063891"/>
            <a:ext cx="419100" cy="369332"/>
          </a:xfrm>
          <a:prstGeom prst="rect">
            <a:avLst/>
          </a:prstGeom>
          <a:noFill/>
        </p:spPr>
        <p:txBody>
          <a:bodyPr wrap="square" rtlCol="0">
            <a:spAutoFit/>
          </a:bodyPr>
          <a:lstStyle/>
          <a:p>
            <a:r>
              <a:rPr lang="en-US"/>
              <a:t>P</a:t>
            </a:r>
            <a:endParaRPr lang="en-DE"/>
          </a:p>
        </p:txBody>
      </p:sp>
      <p:cxnSp>
        <p:nvCxnSpPr>
          <p:cNvPr id="115" name="Straight Arrow Connector 114">
            <a:extLst>
              <a:ext uri="{FF2B5EF4-FFF2-40B4-BE49-F238E27FC236}">
                <a16:creationId xmlns:a16="http://schemas.microsoft.com/office/drawing/2014/main" id="{3C639551-530A-4F8B-930E-3C174BB62DC5}"/>
              </a:ext>
            </a:extLst>
          </p:cNvPr>
          <p:cNvCxnSpPr/>
          <p:nvPr/>
        </p:nvCxnSpPr>
        <p:spPr>
          <a:xfrm flipV="1">
            <a:off x="11408213" y="1603603"/>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6" name="TextBox 115">
                <a:extLst>
                  <a:ext uri="{FF2B5EF4-FFF2-40B4-BE49-F238E27FC236}">
                    <a16:creationId xmlns:a16="http://schemas.microsoft.com/office/drawing/2014/main" id="{703244FE-3B3A-4BDC-B257-7E409281B3A3}"/>
                  </a:ext>
                </a:extLst>
              </p:cNvPr>
              <p:cNvSpPr txBox="1"/>
              <p:nvPr/>
            </p:nvSpPr>
            <p:spPr>
              <a:xfrm>
                <a:off x="10962563" y="1850806"/>
                <a:ext cx="298287"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𝐶</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116" name="TextBox 115">
                <a:extLst>
                  <a:ext uri="{FF2B5EF4-FFF2-40B4-BE49-F238E27FC236}">
                    <a16:creationId xmlns:a16="http://schemas.microsoft.com/office/drawing/2014/main" id="{703244FE-3B3A-4BDC-B257-7E409281B3A3}"/>
                  </a:ext>
                </a:extLst>
              </p:cNvPr>
              <p:cNvSpPr txBox="1">
                <a:spLocks noRot="1" noChangeAspect="1" noMove="1" noResize="1" noEditPoints="1" noAdjustHandles="1" noChangeArrowheads="1" noChangeShapeType="1" noTextEdit="1"/>
              </p:cNvSpPr>
              <p:nvPr/>
            </p:nvSpPr>
            <p:spPr>
              <a:xfrm>
                <a:off x="10962563" y="1850806"/>
                <a:ext cx="298287" cy="298928"/>
              </a:xfrm>
              <a:prstGeom prst="rect">
                <a:avLst/>
              </a:prstGeom>
              <a:blipFill>
                <a:blip r:embed="rId9"/>
                <a:stretch>
                  <a:fillRect l="-18367" r="-8163" b="-20408"/>
                </a:stretch>
              </a:blipFill>
            </p:spPr>
            <p:txBody>
              <a:bodyPr/>
              <a:lstStyle/>
              <a:p>
                <a:r>
                  <a:rPr lang="en-US">
                    <a:noFill/>
                  </a:rPr>
                  <a:t> </a:t>
                </a:r>
              </a:p>
            </p:txBody>
          </p:sp>
        </mc:Fallback>
      </mc:AlternateContent>
      <p:cxnSp>
        <p:nvCxnSpPr>
          <p:cNvPr id="117" name="Straight Arrow Connector 116">
            <a:extLst>
              <a:ext uri="{FF2B5EF4-FFF2-40B4-BE49-F238E27FC236}">
                <a16:creationId xmlns:a16="http://schemas.microsoft.com/office/drawing/2014/main" id="{7B021247-ABD6-4E2B-A7B4-95DCE18A544D}"/>
              </a:ext>
            </a:extLst>
          </p:cNvPr>
          <p:cNvCxnSpPr/>
          <p:nvPr/>
        </p:nvCxnSpPr>
        <p:spPr>
          <a:xfrm>
            <a:off x="10353659" y="1152884"/>
            <a:ext cx="0" cy="40374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8" name="TextBox 117">
            <a:extLst>
              <a:ext uri="{FF2B5EF4-FFF2-40B4-BE49-F238E27FC236}">
                <a16:creationId xmlns:a16="http://schemas.microsoft.com/office/drawing/2014/main" id="{805E7605-0AAB-46FC-A31D-A93B77F642D4}"/>
              </a:ext>
            </a:extLst>
          </p:cNvPr>
          <p:cNvSpPr txBox="1"/>
          <p:nvPr/>
        </p:nvSpPr>
        <p:spPr>
          <a:xfrm>
            <a:off x="10398870" y="1080725"/>
            <a:ext cx="419100" cy="369332"/>
          </a:xfrm>
          <a:prstGeom prst="rect">
            <a:avLst/>
          </a:prstGeom>
          <a:noFill/>
        </p:spPr>
        <p:txBody>
          <a:bodyPr wrap="square" rtlCol="0">
            <a:spAutoFit/>
          </a:bodyPr>
          <a:lstStyle/>
          <a:p>
            <a:r>
              <a:rPr lang="en-US"/>
              <a:t>P</a:t>
            </a:r>
            <a:endParaRPr lang="en-DE"/>
          </a:p>
        </p:txBody>
      </p:sp>
      <p:sp>
        <p:nvSpPr>
          <p:cNvPr id="119" name="TextBox 118">
            <a:extLst>
              <a:ext uri="{FF2B5EF4-FFF2-40B4-BE49-F238E27FC236}">
                <a16:creationId xmlns:a16="http://schemas.microsoft.com/office/drawing/2014/main" id="{0D897462-EFFF-492C-997A-98D46A8940CA}"/>
              </a:ext>
            </a:extLst>
          </p:cNvPr>
          <p:cNvSpPr txBox="1"/>
          <p:nvPr/>
        </p:nvSpPr>
        <p:spPr>
          <a:xfrm>
            <a:off x="9764636" y="1198196"/>
            <a:ext cx="419100" cy="307777"/>
          </a:xfrm>
          <a:prstGeom prst="rect">
            <a:avLst/>
          </a:prstGeom>
          <a:solidFill>
            <a:schemeClr val="bg1"/>
          </a:solidFill>
        </p:spPr>
        <p:txBody>
          <a:bodyPr wrap="square" rtlCol="0">
            <a:spAutoFit/>
          </a:bodyPr>
          <a:lstStyle/>
          <a:p>
            <a:pPr algn="ctr"/>
            <a:r>
              <a:rPr lang="en-US" sz="1400"/>
              <a:t>L/2</a:t>
            </a:r>
            <a:endParaRPr lang="en-DE" sz="1400"/>
          </a:p>
        </p:txBody>
      </p:sp>
      <p:sp>
        <p:nvSpPr>
          <p:cNvPr id="120" name="TextBox 119">
            <a:extLst>
              <a:ext uri="{FF2B5EF4-FFF2-40B4-BE49-F238E27FC236}">
                <a16:creationId xmlns:a16="http://schemas.microsoft.com/office/drawing/2014/main" id="{6F4137BF-6A1C-4F8B-8BA9-5984FF4751A3}"/>
              </a:ext>
            </a:extLst>
          </p:cNvPr>
          <p:cNvSpPr txBox="1"/>
          <p:nvPr/>
        </p:nvSpPr>
        <p:spPr>
          <a:xfrm>
            <a:off x="10868848" y="1205705"/>
            <a:ext cx="419100" cy="307777"/>
          </a:xfrm>
          <a:prstGeom prst="rect">
            <a:avLst/>
          </a:prstGeom>
          <a:solidFill>
            <a:schemeClr val="bg1"/>
          </a:solidFill>
        </p:spPr>
        <p:txBody>
          <a:bodyPr wrap="square" rtlCol="0">
            <a:spAutoFit/>
          </a:bodyPr>
          <a:lstStyle/>
          <a:p>
            <a:pPr algn="ctr"/>
            <a:r>
              <a:rPr lang="en-US" sz="1400"/>
              <a:t>L/2</a:t>
            </a:r>
            <a:endParaRPr lang="en-DE" sz="1400"/>
          </a:p>
        </p:txBody>
      </p:sp>
      <p:sp>
        <p:nvSpPr>
          <p:cNvPr id="122" name="TextBox 121">
            <a:extLst>
              <a:ext uri="{FF2B5EF4-FFF2-40B4-BE49-F238E27FC236}">
                <a16:creationId xmlns:a16="http://schemas.microsoft.com/office/drawing/2014/main" id="{B624C967-0674-4E23-A163-396E36D4B0DA}"/>
              </a:ext>
            </a:extLst>
          </p:cNvPr>
          <p:cNvSpPr txBox="1"/>
          <p:nvPr/>
        </p:nvSpPr>
        <p:spPr>
          <a:xfrm>
            <a:off x="606028" y="4709048"/>
            <a:ext cx="10996881" cy="646331"/>
          </a:xfrm>
          <a:prstGeom prst="rect">
            <a:avLst/>
          </a:prstGeom>
          <a:noFill/>
        </p:spPr>
        <p:txBody>
          <a:bodyPr wrap="square">
            <a:spAutoFit/>
          </a:bodyPr>
          <a:lstStyle/>
          <a:p>
            <a:r>
              <a:rPr lang="en-GB"/>
              <a:t>Since there are 3 equations and 4 unknowns, the support reactions cannot be determined from the equations of equilibrium. Such </a:t>
            </a:r>
            <a:r>
              <a:rPr lang="en-GB">
                <a:solidFill>
                  <a:schemeClr val="accent1"/>
                </a:solidFill>
              </a:rPr>
              <a:t>structures are statically indeterminate.</a:t>
            </a:r>
            <a:endParaRPr lang="en-DE"/>
          </a:p>
        </p:txBody>
      </p:sp>
    </p:spTree>
    <p:extLst>
      <p:ext uri="{BB962C8B-B14F-4D97-AF65-F5344CB8AC3E}">
        <p14:creationId xmlns:p14="http://schemas.microsoft.com/office/powerpoint/2010/main" val="15114767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EDC44B-5930-45F8-8499-16D68F157F6B}"/>
              </a:ext>
            </a:extLst>
          </p:cNvPr>
          <p:cNvSpPr>
            <a:spLocks noGrp="1"/>
          </p:cNvSpPr>
          <p:nvPr>
            <p:ph type="sldNum" sz="quarter" idx="11"/>
          </p:nvPr>
        </p:nvSpPr>
        <p:spPr/>
        <p:txBody>
          <a:bodyPr/>
          <a:lstStyle/>
          <a:p>
            <a:fld id="{F0D23093-2AB0-F74C-B865-1A12A15B650E}" type="slidenum">
              <a:rPr lang="en-US" smtClean="0"/>
              <a:pPr/>
              <a:t>35</a:t>
            </a:fld>
            <a:endParaRPr lang="en-US"/>
          </a:p>
        </p:txBody>
      </p:sp>
      <p:sp>
        <p:nvSpPr>
          <p:cNvPr id="3" name="Title 2">
            <a:extLst>
              <a:ext uri="{FF2B5EF4-FFF2-40B4-BE49-F238E27FC236}">
                <a16:creationId xmlns:a16="http://schemas.microsoft.com/office/drawing/2014/main" id="{66C40263-4624-4910-B89D-E43C55CDB197}"/>
              </a:ext>
            </a:extLst>
          </p:cNvPr>
          <p:cNvSpPr>
            <a:spLocks noGrp="1"/>
          </p:cNvSpPr>
          <p:nvPr>
            <p:ph type="title"/>
          </p:nvPr>
        </p:nvSpPr>
        <p:spPr/>
        <p:txBody>
          <a:bodyPr/>
          <a:lstStyle/>
          <a:p>
            <a:r>
              <a:rPr lang="en-GB"/>
              <a:t>Quiz: Statically (In-)determinate?</a:t>
            </a:r>
          </a:p>
        </p:txBody>
      </p:sp>
      <p:sp>
        <p:nvSpPr>
          <p:cNvPr id="71" name="Rectangle 70">
            <a:extLst>
              <a:ext uri="{FF2B5EF4-FFF2-40B4-BE49-F238E27FC236}">
                <a16:creationId xmlns:a16="http://schemas.microsoft.com/office/drawing/2014/main" id="{44C5AF74-F4F9-4D50-B677-F7DBE50A3710}"/>
              </a:ext>
            </a:extLst>
          </p:cNvPr>
          <p:cNvSpPr/>
          <p:nvPr/>
        </p:nvSpPr>
        <p:spPr>
          <a:xfrm>
            <a:off x="1293667" y="3389303"/>
            <a:ext cx="2727613"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72" name="Group 71">
            <a:extLst>
              <a:ext uri="{FF2B5EF4-FFF2-40B4-BE49-F238E27FC236}">
                <a16:creationId xmlns:a16="http://schemas.microsoft.com/office/drawing/2014/main" id="{96449746-EE96-4DF4-A57A-BC737D07121E}"/>
              </a:ext>
            </a:extLst>
          </p:cNvPr>
          <p:cNvGrpSpPr/>
          <p:nvPr/>
        </p:nvGrpSpPr>
        <p:grpSpPr>
          <a:xfrm rot="16200000" flipV="1">
            <a:off x="865019" y="3324868"/>
            <a:ext cx="585259" cy="237154"/>
            <a:chOff x="2628901" y="5562600"/>
            <a:chExt cx="1563521" cy="159842"/>
          </a:xfrm>
        </p:grpSpPr>
        <p:cxnSp>
          <p:nvCxnSpPr>
            <p:cNvPr id="73" name="Straight Connector 72">
              <a:extLst>
                <a:ext uri="{FF2B5EF4-FFF2-40B4-BE49-F238E27FC236}">
                  <a16:creationId xmlns:a16="http://schemas.microsoft.com/office/drawing/2014/main" id="{662EA826-0547-432A-B4A1-3C0B5D79C8BC}"/>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A21BDF28-F1E2-4F54-A375-2F86C2B7106E}"/>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5" name="Straight Connector 74">
              <a:extLst>
                <a:ext uri="{FF2B5EF4-FFF2-40B4-BE49-F238E27FC236}">
                  <a16:creationId xmlns:a16="http://schemas.microsoft.com/office/drawing/2014/main" id="{841BB2DD-212A-41F7-ACF5-6A1444293476}"/>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E85E6943-DABB-4816-B611-E557FC11C2E8}"/>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8" name="Straight Connector 77">
              <a:extLst>
                <a:ext uri="{FF2B5EF4-FFF2-40B4-BE49-F238E27FC236}">
                  <a16:creationId xmlns:a16="http://schemas.microsoft.com/office/drawing/2014/main" id="{F6C1B7FE-51B6-4D6A-9F52-14E0352143C6}"/>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88" name="TextBox 87">
            <a:extLst>
              <a:ext uri="{FF2B5EF4-FFF2-40B4-BE49-F238E27FC236}">
                <a16:creationId xmlns:a16="http://schemas.microsoft.com/office/drawing/2014/main" id="{B3F07DDC-1F1F-4E74-9D0B-F24139DEC6CB}"/>
              </a:ext>
            </a:extLst>
          </p:cNvPr>
          <p:cNvSpPr txBox="1"/>
          <p:nvPr/>
        </p:nvSpPr>
        <p:spPr>
          <a:xfrm>
            <a:off x="804137" y="3278614"/>
            <a:ext cx="424110" cy="307777"/>
          </a:xfrm>
          <a:prstGeom prst="rect">
            <a:avLst/>
          </a:prstGeom>
          <a:noFill/>
        </p:spPr>
        <p:txBody>
          <a:bodyPr wrap="square" rtlCol="0">
            <a:spAutoFit/>
          </a:bodyPr>
          <a:lstStyle/>
          <a:p>
            <a:r>
              <a:rPr lang="en-US" sz="1400"/>
              <a:t>A</a:t>
            </a:r>
            <a:endParaRPr lang="en-DE" sz="1400"/>
          </a:p>
        </p:txBody>
      </p:sp>
      <p:cxnSp>
        <p:nvCxnSpPr>
          <p:cNvPr id="89" name="Straight Arrow Connector 88">
            <a:extLst>
              <a:ext uri="{FF2B5EF4-FFF2-40B4-BE49-F238E27FC236}">
                <a16:creationId xmlns:a16="http://schemas.microsoft.com/office/drawing/2014/main" id="{F19AB32A-D8BA-411C-82BB-7D7FF49558D8}"/>
              </a:ext>
            </a:extLst>
          </p:cNvPr>
          <p:cNvCxnSpPr/>
          <p:nvPr/>
        </p:nvCxnSpPr>
        <p:spPr>
          <a:xfrm>
            <a:off x="1346529" y="3979390"/>
            <a:ext cx="24784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AC456E66-25F4-4FE7-8A0C-AEF0763C2BFC}"/>
              </a:ext>
            </a:extLst>
          </p:cNvPr>
          <p:cNvSpPr txBox="1"/>
          <p:nvPr/>
        </p:nvSpPr>
        <p:spPr>
          <a:xfrm>
            <a:off x="2366022" y="3823880"/>
            <a:ext cx="419100" cy="307777"/>
          </a:xfrm>
          <a:prstGeom prst="rect">
            <a:avLst/>
          </a:prstGeom>
          <a:solidFill>
            <a:schemeClr val="bg1"/>
          </a:solidFill>
        </p:spPr>
        <p:txBody>
          <a:bodyPr wrap="square" rtlCol="0">
            <a:spAutoFit/>
          </a:bodyPr>
          <a:lstStyle/>
          <a:p>
            <a:pPr algn="ctr"/>
            <a:r>
              <a:rPr lang="en-US" sz="1400"/>
              <a:t>L</a:t>
            </a:r>
            <a:endParaRPr lang="en-DE" sz="1400"/>
          </a:p>
        </p:txBody>
      </p:sp>
      <p:grpSp>
        <p:nvGrpSpPr>
          <p:cNvPr id="142" name="Group 141">
            <a:extLst>
              <a:ext uri="{FF2B5EF4-FFF2-40B4-BE49-F238E27FC236}">
                <a16:creationId xmlns:a16="http://schemas.microsoft.com/office/drawing/2014/main" id="{42D1B9DC-4357-4E1F-818E-E1ECDF392B64}"/>
              </a:ext>
            </a:extLst>
          </p:cNvPr>
          <p:cNvGrpSpPr/>
          <p:nvPr/>
        </p:nvGrpSpPr>
        <p:grpSpPr>
          <a:xfrm>
            <a:off x="1458040" y="2321777"/>
            <a:ext cx="2578825" cy="1067526"/>
            <a:chOff x="6901245" y="2223080"/>
            <a:chExt cx="1512000" cy="726448"/>
          </a:xfrm>
        </p:grpSpPr>
        <p:grpSp>
          <p:nvGrpSpPr>
            <p:cNvPr id="143" name="Group 142">
              <a:extLst>
                <a:ext uri="{FF2B5EF4-FFF2-40B4-BE49-F238E27FC236}">
                  <a16:creationId xmlns:a16="http://schemas.microsoft.com/office/drawing/2014/main" id="{8F7AD556-816E-4B7D-8017-9CF96FB9B35D}"/>
                </a:ext>
              </a:extLst>
            </p:cNvPr>
            <p:cNvGrpSpPr/>
            <p:nvPr/>
          </p:nvGrpSpPr>
          <p:grpSpPr>
            <a:xfrm>
              <a:off x="6901245" y="2625847"/>
              <a:ext cx="1494616" cy="323681"/>
              <a:chOff x="8071490" y="5203238"/>
              <a:chExt cx="1494616" cy="323681"/>
            </a:xfrm>
          </p:grpSpPr>
          <p:cxnSp>
            <p:nvCxnSpPr>
              <p:cNvPr id="146" name="Straight Arrow Connector 145">
                <a:extLst>
                  <a:ext uri="{FF2B5EF4-FFF2-40B4-BE49-F238E27FC236}">
                    <a16:creationId xmlns:a16="http://schemas.microsoft.com/office/drawing/2014/main" id="{41C9331D-A455-4DE7-8400-E893A87D770D}"/>
                  </a:ext>
                </a:extLst>
              </p:cNvPr>
              <p:cNvCxnSpPr>
                <a:cxnSpLocks/>
              </p:cNvCxnSpPr>
              <p:nvPr/>
            </p:nvCxnSpPr>
            <p:spPr>
              <a:xfrm>
                <a:off x="882668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47" name="Straight Arrow Connector 146">
                <a:extLst>
                  <a:ext uri="{FF2B5EF4-FFF2-40B4-BE49-F238E27FC236}">
                    <a16:creationId xmlns:a16="http://schemas.microsoft.com/office/drawing/2014/main" id="{0370C750-9BFC-445A-A886-7EF0FEDD9FDB}"/>
                  </a:ext>
                </a:extLst>
              </p:cNvPr>
              <p:cNvCxnSpPr>
                <a:cxnSpLocks/>
              </p:cNvCxnSpPr>
              <p:nvPr/>
            </p:nvCxnSpPr>
            <p:spPr>
              <a:xfrm>
                <a:off x="907315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48" name="Straight Arrow Connector 147">
                <a:extLst>
                  <a:ext uri="{FF2B5EF4-FFF2-40B4-BE49-F238E27FC236}">
                    <a16:creationId xmlns:a16="http://schemas.microsoft.com/office/drawing/2014/main" id="{BC40EF85-6D03-4E4B-9D1D-5A70DE224057}"/>
                  </a:ext>
                </a:extLst>
              </p:cNvPr>
              <p:cNvCxnSpPr>
                <a:cxnSpLocks/>
              </p:cNvCxnSpPr>
              <p:nvPr/>
            </p:nvCxnSpPr>
            <p:spPr>
              <a:xfrm>
                <a:off x="931963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49" name="Straight Arrow Connector 148">
                <a:extLst>
                  <a:ext uri="{FF2B5EF4-FFF2-40B4-BE49-F238E27FC236}">
                    <a16:creationId xmlns:a16="http://schemas.microsoft.com/office/drawing/2014/main" id="{6A864213-5B19-4C3D-B337-5D4FF73A179F}"/>
                  </a:ext>
                </a:extLst>
              </p:cNvPr>
              <p:cNvCxnSpPr>
                <a:cxnSpLocks/>
              </p:cNvCxnSpPr>
              <p:nvPr/>
            </p:nvCxnSpPr>
            <p:spPr>
              <a:xfrm>
                <a:off x="858020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50" name="Straight Arrow Connector 149">
                <a:extLst>
                  <a:ext uri="{FF2B5EF4-FFF2-40B4-BE49-F238E27FC236}">
                    <a16:creationId xmlns:a16="http://schemas.microsoft.com/office/drawing/2014/main" id="{7735CF78-8108-4568-8A04-1ED2122AB310}"/>
                  </a:ext>
                </a:extLst>
              </p:cNvPr>
              <p:cNvCxnSpPr>
                <a:cxnSpLocks/>
              </p:cNvCxnSpPr>
              <p:nvPr/>
            </p:nvCxnSpPr>
            <p:spPr>
              <a:xfrm>
                <a:off x="833373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51" name="Straight Arrow Connector 150">
                <a:extLst>
                  <a:ext uri="{FF2B5EF4-FFF2-40B4-BE49-F238E27FC236}">
                    <a16:creationId xmlns:a16="http://schemas.microsoft.com/office/drawing/2014/main" id="{E1F43B71-60DC-4D70-91E0-4DE0D31704B2}"/>
                  </a:ext>
                </a:extLst>
              </p:cNvPr>
              <p:cNvCxnSpPr>
                <a:cxnSpLocks/>
              </p:cNvCxnSpPr>
              <p:nvPr/>
            </p:nvCxnSpPr>
            <p:spPr>
              <a:xfrm>
                <a:off x="807149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52" name="Straight Arrow Connector 151">
                <a:extLst>
                  <a:ext uri="{FF2B5EF4-FFF2-40B4-BE49-F238E27FC236}">
                    <a16:creationId xmlns:a16="http://schemas.microsoft.com/office/drawing/2014/main" id="{3EDD39BB-2D3E-4B4D-8801-D6FBBB4EE08F}"/>
                  </a:ext>
                </a:extLst>
              </p:cNvPr>
              <p:cNvCxnSpPr>
                <a:cxnSpLocks/>
              </p:cNvCxnSpPr>
              <p:nvPr/>
            </p:nvCxnSpPr>
            <p:spPr>
              <a:xfrm>
                <a:off x="9566106"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grpSp>
        <p:sp>
          <p:nvSpPr>
            <p:cNvPr id="144" name="TextBox 143">
              <a:extLst>
                <a:ext uri="{FF2B5EF4-FFF2-40B4-BE49-F238E27FC236}">
                  <a16:creationId xmlns:a16="http://schemas.microsoft.com/office/drawing/2014/main" id="{164912DC-EAC7-4B17-9BB6-FD3E8233F118}"/>
                </a:ext>
              </a:extLst>
            </p:cNvPr>
            <p:cNvSpPr txBox="1"/>
            <p:nvPr/>
          </p:nvSpPr>
          <p:spPr>
            <a:xfrm>
              <a:off x="7409959" y="2223080"/>
              <a:ext cx="674982" cy="251329"/>
            </a:xfrm>
            <a:prstGeom prst="rect">
              <a:avLst/>
            </a:prstGeom>
            <a:noFill/>
          </p:spPr>
          <p:txBody>
            <a:bodyPr wrap="square" rtlCol="0">
              <a:spAutoFit/>
            </a:bodyPr>
            <a:lstStyle>
              <a:defPPr>
                <a:defRPr lang="en-US"/>
              </a:defPPr>
              <a:lvl1pPr>
                <a:defRPr b="0" i="0">
                  <a:latin typeface="Cambria Math" panose="02040503050406030204" pitchFamily="18" charset="0"/>
                </a:defRPr>
              </a:lvl1pPr>
            </a:lstStyle>
            <a:p>
              <a:r>
                <a:rPr lang="en-GB"/>
                <a:t>Q [N/m]</a:t>
              </a:r>
            </a:p>
          </p:txBody>
        </p:sp>
        <p:cxnSp>
          <p:nvCxnSpPr>
            <p:cNvPr id="145" name="Straight Connector 144">
              <a:extLst>
                <a:ext uri="{FF2B5EF4-FFF2-40B4-BE49-F238E27FC236}">
                  <a16:creationId xmlns:a16="http://schemas.microsoft.com/office/drawing/2014/main" id="{852CF545-5A25-477D-83D0-17460558B225}"/>
                </a:ext>
              </a:extLst>
            </p:cNvPr>
            <p:cNvCxnSpPr>
              <a:cxnSpLocks/>
            </p:cNvCxnSpPr>
            <p:nvPr/>
          </p:nvCxnSpPr>
          <p:spPr>
            <a:xfrm>
              <a:off x="6901245" y="2630897"/>
              <a:ext cx="1512000" cy="0"/>
            </a:xfrm>
            <a:prstGeom prst="line">
              <a:avLst/>
            </a:prstGeom>
            <a:ln w="38100"/>
          </p:spPr>
          <p:style>
            <a:lnRef idx="1">
              <a:schemeClr val="dk1"/>
            </a:lnRef>
            <a:fillRef idx="0">
              <a:schemeClr val="dk1"/>
            </a:fillRef>
            <a:effectRef idx="0">
              <a:schemeClr val="dk1"/>
            </a:effectRef>
            <a:fontRef idx="minor">
              <a:schemeClr val="tx1"/>
            </a:fontRef>
          </p:style>
        </p:cxnSp>
      </p:grpSp>
      <p:sp>
        <p:nvSpPr>
          <p:cNvPr id="154" name="Rectangle 153">
            <a:extLst>
              <a:ext uri="{FF2B5EF4-FFF2-40B4-BE49-F238E27FC236}">
                <a16:creationId xmlns:a16="http://schemas.microsoft.com/office/drawing/2014/main" id="{035DA18D-67F4-4986-9FA4-25EF5A15F79A}"/>
              </a:ext>
            </a:extLst>
          </p:cNvPr>
          <p:cNvSpPr/>
          <p:nvPr/>
        </p:nvSpPr>
        <p:spPr>
          <a:xfrm>
            <a:off x="5736950" y="3283292"/>
            <a:ext cx="4889576" cy="113377"/>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156" name="Group 155">
            <a:extLst>
              <a:ext uri="{FF2B5EF4-FFF2-40B4-BE49-F238E27FC236}">
                <a16:creationId xmlns:a16="http://schemas.microsoft.com/office/drawing/2014/main" id="{70015644-8A0C-477F-B216-9E6E456DD8BE}"/>
              </a:ext>
            </a:extLst>
          </p:cNvPr>
          <p:cNvGrpSpPr/>
          <p:nvPr/>
        </p:nvGrpSpPr>
        <p:grpSpPr>
          <a:xfrm>
            <a:off x="5555970" y="3423391"/>
            <a:ext cx="585260" cy="381061"/>
            <a:chOff x="5586997" y="5078201"/>
            <a:chExt cx="585260" cy="381061"/>
          </a:xfrm>
        </p:grpSpPr>
        <p:grpSp>
          <p:nvGrpSpPr>
            <p:cNvPr id="157" name="Group 156">
              <a:extLst>
                <a:ext uri="{FF2B5EF4-FFF2-40B4-BE49-F238E27FC236}">
                  <a16:creationId xmlns:a16="http://schemas.microsoft.com/office/drawing/2014/main" id="{24B01DD7-4EC1-4638-A95E-45A55FF89B63}"/>
                </a:ext>
              </a:extLst>
            </p:cNvPr>
            <p:cNvGrpSpPr/>
            <p:nvPr/>
          </p:nvGrpSpPr>
          <p:grpSpPr>
            <a:xfrm>
              <a:off x="5586997" y="5351262"/>
              <a:ext cx="585260" cy="108000"/>
              <a:chOff x="2628898" y="5562600"/>
              <a:chExt cx="1563524" cy="159842"/>
            </a:xfrm>
          </p:grpSpPr>
          <p:cxnSp>
            <p:nvCxnSpPr>
              <p:cNvPr id="159" name="Straight Connector 158">
                <a:extLst>
                  <a:ext uri="{FF2B5EF4-FFF2-40B4-BE49-F238E27FC236}">
                    <a16:creationId xmlns:a16="http://schemas.microsoft.com/office/drawing/2014/main" id="{C3EC12D2-EF81-402C-B004-27AE715F8B09}"/>
                  </a:ext>
                </a:extLst>
              </p:cNvPr>
              <p:cNvCxnSpPr/>
              <p:nvPr/>
            </p:nvCxnSpPr>
            <p:spPr>
              <a:xfrm flipH="1">
                <a:off x="2977313"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0" name="Straight Connector 159">
                <a:extLst>
                  <a:ext uri="{FF2B5EF4-FFF2-40B4-BE49-F238E27FC236}">
                    <a16:creationId xmlns:a16="http://schemas.microsoft.com/office/drawing/2014/main" id="{8105F1BE-BDE1-4D1A-97B1-4EE3BBC788B4}"/>
                  </a:ext>
                </a:extLst>
              </p:cNvPr>
              <p:cNvCxnSpPr/>
              <p:nvPr/>
            </p:nvCxnSpPr>
            <p:spPr>
              <a:xfrm flipH="1">
                <a:off x="3343774"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1" name="Straight Connector 160">
                <a:extLst>
                  <a:ext uri="{FF2B5EF4-FFF2-40B4-BE49-F238E27FC236}">
                    <a16:creationId xmlns:a16="http://schemas.microsoft.com/office/drawing/2014/main" id="{E297F263-A177-4705-A58D-F075BD6AD93A}"/>
                  </a:ext>
                </a:extLst>
              </p:cNvPr>
              <p:cNvCxnSpPr/>
              <p:nvPr/>
            </p:nvCxnSpPr>
            <p:spPr>
              <a:xfrm flipH="1">
                <a:off x="3695699"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2" name="Straight Connector 161">
                <a:extLst>
                  <a:ext uri="{FF2B5EF4-FFF2-40B4-BE49-F238E27FC236}">
                    <a16:creationId xmlns:a16="http://schemas.microsoft.com/office/drawing/2014/main" id="{7B65F090-C70D-4660-908B-153FC450872E}"/>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63" name="Straight Connector 162">
                <a:extLst>
                  <a:ext uri="{FF2B5EF4-FFF2-40B4-BE49-F238E27FC236}">
                    <a16:creationId xmlns:a16="http://schemas.microsoft.com/office/drawing/2014/main" id="{E42086E3-5E5C-4792-888A-40489DD7DED7}"/>
                  </a:ext>
                </a:extLst>
              </p:cNvPr>
              <p:cNvCxnSpPr/>
              <p:nvPr/>
            </p:nvCxnSpPr>
            <p:spPr>
              <a:xfrm flipH="1">
                <a:off x="2628898"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58" name="Isosceles Triangle 157">
              <a:extLst>
                <a:ext uri="{FF2B5EF4-FFF2-40B4-BE49-F238E27FC236}">
                  <a16:creationId xmlns:a16="http://schemas.microsoft.com/office/drawing/2014/main" id="{2E2297E4-4398-4C6D-990A-76001E51AE1F}"/>
                </a:ext>
              </a:extLst>
            </p:cNvPr>
            <p:cNvSpPr/>
            <p:nvPr/>
          </p:nvSpPr>
          <p:spPr>
            <a:xfrm>
              <a:off x="5750532" y="5078201"/>
              <a:ext cx="293035" cy="252601"/>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71" name="Arrow: Down 170">
            <a:extLst>
              <a:ext uri="{FF2B5EF4-FFF2-40B4-BE49-F238E27FC236}">
                <a16:creationId xmlns:a16="http://schemas.microsoft.com/office/drawing/2014/main" id="{62A60040-2FB4-4B90-B207-03F2E2283E98}"/>
              </a:ext>
            </a:extLst>
          </p:cNvPr>
          <p:cNvSpPr/>
          <p:nvPr/>
        </p:nvSpPr>
        <p:spPr>
          <a:xfrm>
            <a:off x="6849531" y="2840479"/>
            <a:ext cx="292500" cy="429232"/>
          </a:xfrm>
          <a:prstGeom prst="down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72" name="TextBox 171">
            <a:extLst>
              <a:ext uri="{FF2B5EF4-FFF2-40B4-BE49-F238E27FC236}">
                <a16:creationId xmlns:a16="http://schemas.microsoft.com/office/drawing/2014/main" id="{26E2DEC2-CFCD-4B77-92A9-FB2D28F39E2E}"/>
              </a:ext>
            </a:extLst>
          </p:cNvPr>
          <p:cNvSpPr txBox="1"/>
          <p:nvPr/>
        </p:nvSpPr>
        <p:spPr>
          <a:xfrm>
            <a:off x="7112684" y="2683235"/>
            <a:ext cx="419100" cy="369332"/>
          </a:xfrm>
          <a:prstGeom prst="rect">
            <a:avLst/>
          </a:prstGeom>
          <a:noFill/>
        </p:spPr>
        <p:txBody>
          <a:bodyPr wrap="square" rtlCol="0">
            <a:spAutoFit/>
          </a:bodyPr>
          <a:lstStyle/>
          <a:p>
            <a:r>
              <a:rPr lang="en-US"/>
              <a:t>P</a:t>
            </a:r>
            <a:endParaRPr lang="en-DE"/>
          </a:p>
        </p:txBody>
      </p:sp>
      <p:cxnSp>
        <p:nvCxnSpPr>
          <p:cNvPr id="173" name="Straight Arrow Connector 172">
            <a:extLst>
              <a:ext uri="{FF2B5EF4-FFF2-40B4-BE49-F238E27FC236}">
                <a16:creationId xmlns:a16="http://schemas.microsoft.com/office/drawing/2014/main" id="{19D398E5-3E3E-4CBA-8D0E-8A2A1B8D5116}"/>
              </a:ext>
            </a:extLst>
          </p:cNvPr>
          <p:cNvCxnSpPr/>
          <p:nvPr/>
        </p:nvCxnSpPr>
        <p:spPr>
          <a:xfrm>
            <a:off x="5720885" y="3979390"/>
            <a:ext cx="24784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4" name="TextBox 173">
            <a:extLst>
              <a:ext uri="{FF2B5EF4-FFF2-40B4-BE49-F238E27FC236}">
                <a16:creationId xmlns:a16="http://schemas.microsoft.com/office/drawing/2014/main" id="{F28DBDE7-6CE0-41EA-A859-6510AC49C147}"/>
              </a:ext>
            </a:extLst>
          </p:cNvPr>
          <p:cNvSpPr txBox="1"/>
          <p:nvPr/>
        </p:nvSpPr>
        <p:spPr>
          <a:xfrm>
            <a:off x="6740378" y="3823880"/>
            <a:ext cx="419100" cy="307777"/>
          </a:xfrm>
          <a:prstGeom prst="rect">
            <a:avLst/>
          </a:prstGeom>
          <a:solidFill>
            <a:schemeClr val="bg1"/>
          </a:solidFill>
        </p:spPr>
        <p:txBody>
          <a:bodyPr wrap="square" rtlCol="0">
            <a:spAutoFit/>
          </a:bodyPr>
          <a:lstStyle/>
          <a:p>
            <a:pPr algn="ctr"/>
            <a:r>
              <a:rPr lang="en-US" sz="1400"/>
              <a:t>L</a:t>
            </a:r>
            <a:endParaRPr lang="en-DE" sz="1400"/>
          </a:p>
        </p:txBody>
      </p:sp>
      <p:cxnSp>
        <p:nvCxnSpPr>
          <p:cNvPr id="177" name="Straight Arrow Connector 176">
            <a:extLst>
              <a:ext uri="{FF2B5EF4-FFF2-40B4-BE49-F238E27FC236}">
                <a16:creationId xmlns:a16="http://schemas.microsoft.com/office/drawing/2014/main" id="{65A36ACA-4B20-46C3-894E-7B5E12059A59}"/>
              </a:ext>
            </a:extLst>
          </p:cNvPr>
          <p:cNvCxnSpPr>
            <a:cxnSpLocks/>
          </p:cNvCxnSpPr>
          <p:nvPr/>
        </p:nvCxnSpPr>
        <p:spPr>
          <a:xfrm>
            <a:off x="8235868" y="3968508"/>
            <a:ext cx="2328531" cy="926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8" name="TextBox 177">
            <a:extLst>
              <a:ext uri="{FF2B5EF4-FFF2-40B4-BE49-F238E27FC236}">
                <a16:creationId xmlns:a16="http://schemas.microsoft.com/office/drawing/2014/main" id="{DE3C960E-7D4F-410E-9B31-2D85900525B1}"/>
              </a:ext>
            </a:extLst>
          </p:cNvPr>
          <p:cNvSpPr txBox="1"/>
          <p:nvPr/>
        </p:nvSpPr>
        <p:spPr>
          <a:xfrm>
            <a:off x="9255361" y="3812998"/>
            <a:ext cx="419100" cy="307777"/>
          </a:xfrm>
          <a:prstGeom prst="rect">
            <a:avLst/>
          </a:prstGeom>
          <a:solidFill>
            <a:schemeClr val="bg1"/>
          </a:solidFill>
        </p:spPr>
        <p:txBody>
          <a:bodyPr wrap="square" rtlCol="0">
            <a:spAutoFit/>
          </a:bodyPr>
          <a:lstStyle/>
          <a:p>
            <a:pPr algn="ctr"/>
            <a:r>
              <a:rPr lang="en-US" sz="1400"/>
              <a:t>L</a:t>
            </a:r>
            <a:endParaRPr lang="en-DE" sz="1400"/>
          </a:p>
        </p:txBody>
      </p:sp>
      <p:sp>
        <p:nvSpPr>
          <p:cNvPr id="179" name="TextBox 178">
            <a:extLst>
              <a:ext uri="{FF2B5EF4-FFF2-40B4-BE49-F238E27FC236}">
                <a16:creationId xmlns:a16="http://schemas.microsoft.com/office/drawing/2014/main" id="{CFAE2A30-C6FE-445C-BBF2-1FB19F7C4AB9}"/>
              </a:ext>
            </a:extLst>
          </p:cNvPr>
          <p:cNvSpPr txBox="1"/>
          <p:nvPr/>
        </p:nvSpPr>
        <p:spPr>
          <a:xfrm>
            <a:off x="5719861" y="3427323"/>
            <a:ext cx="424110" cy="307777"/>
          </a:xfrm>
          <a:prstGeom prst="rect">
            <a:avLst/>
          </a:prstGeom>
          <a:noFill/>
        </p:spPr>
        <p:txBody>
          <a:bodyPr wrap="square" rtlCol="0">
            <a:spAutoFit/>
          </a:bodyPr>
          <a:lstStyle/>
          <a:p>
            <a:r>
              <a:rPr lang="en-US" sz="1400"/>
              <a:t>A</a:t>
            </a:r>
            <a:endParaRPr lang="en-DE" sz="1400"/>
          </a:p>
        </p:txBody>
      </p:sp>
      <p:grpSp>
        <p:nvGrpSpPr>
          <p:cNvPr id="198" name="Group 197">
            <a:extLst>
              <a:ext uri="{FF2B5EF4-FFF2-40B4-BE49-F238E27FC236}">
                <a16:creationId xmlns:a16="http://schemas.microsoft.com/office/drawing/2014/main" id="{7FA2490B-7526-441E-BD97-89D21E39CFB4}"/>
              </a:ext>
            </a:extLst>
          </p:cNvPr>
          <p:cNvGrpSpPr/>
          <p:nvPr/>
        </p:nvGrpSpPr>
        <p:grpSpPr>
          <a:xfrm>
            <a:off x="7889107" y="3393984"/>
            <a:ext cx="585260" cy="381061"/>
            <a:chOff x="5586997" y="5078201"/>
            <a:chExt cx="585260" cy="381061"/>
          </a:xfrm>
        </p:grpSpPr>
        <p:grpSp>
          <p:nvGrpSpPr>
            <p:cNvPr id="199" name="Group 198">
              <a:extLst>
                <a:ext uri="{FF2B5EF4-FFF2-40B4-BE49-F238E27FC236}">
                  <a16:creationId xmlns:a16="http://schemas.microsoft.com/office/drawing/2014/main" id="{5DF098EF-3F00-41BE-AE7E-AEBD8B8079EA}"/>
                </a:ext>
              </a:extLst>
            </p:cNvPr>
            <p:cNvGrpSpPr/>
            <p:nvPr/>
          </p:nvGrpSpPr>
          <p:grpSpPr>
            <a:xfrm>
              <a:off x="5586997" y="5351262"/>
              <a:ext cx="585260" cy="108000"/>
              <a:chOff x="2628898" y="5562600"/>
              <a:chExt cx="1563524" cy="159842"/>
            </a:xfrm>
          </p:grpSpPr>
          <p:cxnSp>
            <p:nvCxnSpPr>
              <p:cNvPr id="201" name="Straight Connector 200">
                <a:extLst>
                  <a:ext uri="{FF2B5EF4-FFF2-40B4-BE49-F238E27FC236}">
                    <a16:creationId xmlns:a16="http://schemas.microsoft.com/office/drawing/2014/main" id="{68643816-18B4-44ED-B678-9E1288A6FF07}"/>
                  </a:ext>
                </a:extLst>
              </p:cNvPr>
              <p:cNvCxnSpPr/>
              <p:nvPr/>
            </p:nvCxnSpPr>
            <p:spPr>
              <a:xfrm flipH="1">
                <a:off x="2977313"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2" name="Straight Connector 201">
                <a:extLst>
                  <a:ext uri="{FF2B5EF4-FFF2-40B4-BE49-F238E27FC236}">
                    <a16:creationId xmlns:a16="http://schemas.microsoft.com/office/drawing/2014/main" id="{D2D58FB2-BFD0-419D-904F-89F901F2B618}"/>
                  </a:ext>
                </a:extLst>
              </p:cNvPr>
              <p:cNvCxnSpPr/>
              <p:nvPr/>
            </p:nvCxnSpPr>
            <p:spPr>
              <a:xfrm flipH="1">
                <a:off x="3343774"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3" name="Straight Connector 202">
                <a:extLst>
                  <a:ext uri="{FF2B5EF4-FFF2-40B4-BE49-F238E27FC236}">
                    <a16:creationId xmlns:a16="http://schemas.microsoft.com/office/drawing/2014/main" id="{4A182BBA-CA92-49E7-878C-41D2049B3FB8}"/>
                  </a:ext>
                </a:extLst>
              </p:cNvPr>
              <p:cNvCxnSpPr/>
              <p:nvPr/>
            </p:nvCxnSpPr>
            <p:spPr>
              <a:xfrm flipH="1">
                <a:off x="3695699"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4" name="Straight Connector 203">
                <a:extLst>
                  <a:ext uri="{FF2B5EF4-FFF2-40B4-BE49-F238E27FC236}">
                    <a16:creationId xmlns:a16="http://schemas.microsoft.com/office/drawing/2014/main" id="{E3A05353-FC16-4131-AF04-3EC085985933}"/>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205" name="Straight Connector 204">
                <a:extLst>
                  <a:ext uri="{FF2B5EF4-FFF2-40B4-BE49-F238E27FC236}">
                    <a16:creationId xmlns:a16="http://schemas.microsoft.com/office/drawing/2014/main" id="{0F6EBE0A-B684-4D4F-A830-646FF782C448}"/>
                  </a:ext>
                </a:extLst>
              </p:cNvPr>
              <p:cNvCxnSpPr/>
              <p:nvPr/>
            </p:nvCxnSpPr>
            <p:spPr>
              <a:xfrm flipH="1">
                <a:off x="2628898"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00" name="Isosceles Triangle 199">
              <a:extLst>
                <a:ext uri="{FF2B5EF4-FFF2-40B4-BE49-F238E27FC236}">
                  <a16:creationId xmlns:a16="http://schemas.microsoft.com/office/drawing/2014/main" id="{AE08C67B-FDFE-4A85-8046-D2C7BDCD5204}"/>
                </a:ext>
              </a:extLst>
            </p:cNvPr>
            <p:cNvSpPr/>
            <p:nvPr/>
          </p:nvSpPr>
          <p:spPr>
            <a:xfrm>
              <a:off x="5750532" y="5078201"/>
              <a:ext cx="293035" cy="252601"/>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6" name="Group 205">
            <a:extLst>
              <a:ext uri="{FF2B5EF4-FFF2-40B4-BE49-F238E27FC236}">
                <a16:creationId xmlns:a16="http://schemas.microsoft.com/office/drawing/2014/main" id="{D7D66438-77AF-4389-BB30-543EB62CCF44}"/>
              </a:ext>
            </a:extLst>
          </p:cNvPr>
          <p:cNvGrpSpPr/>
          <p:nvPr/>
        </p:nvGrpSpPr>
        <p:grpSpPr>
          <a:xfrm>
            <a:off x="10254347" y="3401233"/>
            <a:ext cx="585260" cy="381061"/>
            <a:chOff x="5586997" y="5078201"/>
            <a:chExt cx="585260" cy="381061"/>
          </a:xfrm>
        </p:grpSpPr>
        <p:grpSp>
          <p:nvGrpSpPr>
            <p:cNvPr id="207" name="Group 206">
              <a:extLst>
                <a:ext uri="{FF2B5EF4-FFF2-40B4-BE49-F238E27FC236}">
                  <a16:creationId xmlns:a16="http://schemas.microsoft.com/office/drawing/2014/main" id="{7CB90932-CEE0-4AE2-BB51-5E37E90EAA82}"/>
                </a:ext>
              </a:extLst>
            </p:cNvPr>
            <p:cNvGrpSpPr/>
            <p:nvPr/>
          </p:nvGrpSpPr>
          <p:grpSpPr>
            <a:xfrm>
              <a:off x="5586997" y="5351262"/>
              <a:ext cx="585260" cy="108000"/>
              <a:chOff x="2628898" y="5562600"/>
              <a:chExt cx="1563524" cy="159842"/>
            </a:xfrm>
          </p:grpSpPr>
          <p:cxnSp>
            <p:nvCxnSpPr>
              <p:cNvPr id="209" name="Straight Connector 208">
                <a:extLst>
                  <a:ext uri="{FF2B5EF4-FFF2-40B4-BE49-F238E27FC236}">
                    <a16:creationId xmlns:a16="http://schemas.microsoft.com/office/drawing/2014/main" id="{FCE699AC-CCE8-4614-9DA9-6D624F4AB1E7}"/>
                  </a:ext>
                </a:extLst>
              </p:cNvPr>
              <p:cNvCxnSpPr/>
              <p:nvPr/>
            </p:nvCxnSpPr>
            <p:spPr>
              <a:xfrm flipH="1">
                <a:off x="2977313"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0" name="Straight Connector 209">
                <a:extLst>
                  <a:ext uri="{FF2B5EF4-FFF2-40B4-BE49-F238E27FC236}">
                    <a16:creationId xmlns:a16="http://schemas.microsoft.com/office/drawing/2014/main" id="{E4F34EBF-86E4-4D3B-B2BA-3F22B416B28D}"/>
                  </a:ext>
                </a:extLst>
              </p:cNvPr>
              <p:cNvCxnSpPr/>
              <p:nvPr/>
            </p:nvCxnSpPr>
            <p:spPr>
              <a:xfrm flipH="1">
                <a:off x="3343774"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1" name="Straight Connector 210">
                <a:extLst>
                  <a:ext uri="{FF2B5EF4-FFF2-40B4-BE49-F238E27FC236}">
                    <a16:creationId xmlns:a16="http://schemas.microsoft.com/office/drawing/2014/main" id="{150AB624-58BD-46A9-BFB0-385189EC7043}"/>
                  </a:ext>
                </a:extLst>
              </p:cNvPr>
              <p:cNvCxnSpPr/>
              <p:nvPr/>
            </p:nvCxnSpPr>
            <p:spPr>
              <a:xfrm flipH="1">
                <a:off x="3695699"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2" name="Straight Connector 211">
                <a:extLst>
                  <a:ext uri="{FF2B5EF4-FFF2-40B4-BE49-F238E27FC236}">
                    <a16:creationId xmlns:a16="http://schemas.microsoft.com/office/drawing/2014/main" id="{19733A25-DE5B-4AFE-8428-F8BF26E342AF}"/>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213" name="Straight Connector 212">
                <a:extLst>
                  <a:ext uri="{FF2B5EF4-FFF2-40B4-BE49-F238E27FC236}">
                    <a16:creationId xmlns:a16="http://schemas.microsoft.com/office/drawing/2014/main" id="{7066E87B-1C2C-4575-A426-6358573AF18E}"/>
                  </a:ext>
                </a:extLst>
              </p:cNvPr>
              <p:cNvCxnSpPr/>
              <p:nvPr/>
            </p:nvCxnSpPr>
            <p:spPr>
              <a:xfrm flipH="1">
                <a:off x="2628898"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08" name="Isosceles Triangle 207">
              <a:extLst>
                <a:ext uri="{FF2B5EF4-FFF2-40B4-BE49-F238E27FC236}">
                  <a16:creationId xmlns:a16="http://schemas.microsoft.com/office/drawing/2014/main" id="{B9C5B2A0-2321-43D9-99C9-DAE903DC37A2}"/>
                </a:ext>
              </a:extLst>
            </p:cNvPr>
            <p:cNvSpPr/>
            <p:nvPr/>
          </p:nvSpPr>
          <p:spPr>
            <a:xfrm>
              <a:off x="5750532" y="5078201"/>
              <a:ext cx="293035" cy="252601"/>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4" name="TextBox 213">
            <a:extLst>
              <a:ext uri="{FF2B5EF4-FFF2-40B4-BE49-F238E27FC236}">
                <a16:creationId xmlns:a16="http://schemas.microsoft.com/office/drawing/2014/main" id="{49829759-C14F-45F2-B9C2-84600EDA2434}"/>
              </a:ext>
            </a:extLst>
          </p:cNvPr>
          <p:cNvSpPr txBox="1"/>
          <p:nvPr/>
        </p:nvSpPr>
        <p:spPr>
          <a:xfrm>
            <a:off x="8071554" y="3401233"/>
            <a:ext cx="424110" cy="307777"/>
          </a:xfrm>
          <a:prstGeom prst="rect">
            <a:avLst/>
          </a:prstGeom>
          <a:noFill/>
        </p:spPr>
        <p:txBody>
          <a:bodyPr wrap="square" rtlCol="0">
            <a:spAutoFit/>
          </a:bodyPr>
          <a:lstStyle/>
          <a:p>
            <a:r>
              <a:rPr lang="en-US" sz="1400"/>
              <a:t>B</a:t>
            </a:r>
            <a:endParaRPr lang="en-DE" sz="1400"/>
          </a:p>
        </p:txBody>
      </p:sp>
      <p:sp>
        <p:nvSpPr>
          <p:cNvPr id="215" name="TextBox 214">
            <a:extLst>
              <a:ext uri="{FF2B5EF4-FFF2-40B4-BE49-F238E27FC236}">
                <a16:creationId xmlns:a16="http://schemas.microsoft.com/office/drawing/2014/main" id="{19189580-4361-445C-A439-7053071136AD}"/>
              </a:ext>
            </a:extLst>
          </p:cNvPr>
          <p:cNvSpPr txBox="1"/>
          <p:nvPr/>
        </p:nvSpPr>
        <p:spPr>
          <a:xfrm>
            <a:off x="10433337" y="3417705"/>
            <a:ext cx="424110" cy="307777"/>
          </a:xfrm>
          <a:prstGeom prst="rect">
            <a:avLst/>
          </a:prstGeom>
          <a:noFill/>
        </p:spPr>
        <p:txBody>
          <a:bodyPr wrap="square" rtlCol="0">
            <a:spAutoFit/>
          </a:bodyPr>
          <a:lstStyle/>
          <a:p>
            <a:r>
              <a:rPr lang="en-US" sz="1400"/>
              <a:t>c</a:t>
            </a:r>
            <a:endParaRPr lang="en-DE" sz="1400"/>
          </a:p>
        </p:txBody>
      </p:sp>
      <p:grpSp>
        <p:nvGrpSpPr>
          <p:cNvPr id="216" name="Group 215">
            <a:extLst>
              <a:ext uri="{FF2B5EF4-FFF2-40B4-BE49-F238E27FC236}">
                <a16:creationId xmlns:a16="http://schemas.microsoft.com/office/drawing/2014/main" id="{EF614C66-BCC8-4FC0-9CE5-A195F970F3E4}"/>
              </a:ext>
            </a:extLst>
          </p:cNvPr>
          <p:cNvGrpSpPr/>
          <p:nvPr/>
        </p:nvGrpSpPr>
        <p:grpSpPr>
          <a:xfrm>
            <a:off x="8201134" y="2234985"/>
            <a:ext cx="2371930" cy="1040073"/>
            <a:chOff x="6901245" y="2241762"/>
            <a:chExt cx="1512000" cy="707766"/>
          </a:xfrm>
        </p:grpSpPr>
        <p:grpSp>
          <p:nvGrpSpPr>
            <p:cNvPr id="217" name="Group 216">
              <a:extLst>
                <a:ext uri="{FF2B5EF4-FFF2-40B4-BE49-F238E27FC236}">
                  <a16:creationId xmlns:a16="http://schemas.microsoft.com/office/drawing/2014/main" id="{7E0093A0-8165-4826-A160-3B217A06508B}"/>
                </a:ext>
              </a:extLst>
            </p:cNvPr>
            <p:cNvGrpSpPr/>
            <p:nvPr/>
          </p:nvGrpSpPr>
          <p:grpSpPr>
            <a:xfrm>
              <a:off x="6901245" y="2625847"/>
              <a:ext cx="1494616" cy="323681"/>
              <a:chOff x="8071490" y="5203238"/>
              <a:chExt cx="1494616" cy="323681"/>
            </a:xfrm>
          </p:grpSpPr>
          <p:cxnSp>
            <p:nvCxnSpPr>
              <p:cNvPr id="220" name="Straight Arrow Connector 219">
                <a:extLst>
                  <a:ext uri="{FF2B5EF4-FFF2-40B4-BE49-F238E27FC236}">
                    <a16:creationId xmlns:a16="http://schemas.microsoft.com/office/drawing/2014/main" id="{7060CA13-445A-4AA0-A93F-BDE8B7415A97}"/>
                  </a:ext>
                </a:extLst>
              </p:cNvPr>
              <p:cNvCxnSpPr>
                <a:cxnSpLocks/>
              </p:cNvCxnSpPr>
              <p:nvPr/>
            </p:nvCxnSpPr>
            <p:spPr>
              <a:xfrm>
                <a:off x="882668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1" name="Straight Arrow Connector 220">
                <a:extLst>
                  <a:ext uri="{FF2B5EF4-FFF2-40B4-BE49-F238E27FC236}">
                    <a16:creationId xmlns:a16="http://schemas.microsoft.com/office/drawing/2014/main" id="{54A69A4D-6DDD-4230-B665-46CDE14E6392}"/>
                  </a:ext>
                </a:extLst>
              </p:cNvPr>
              <p:cNvCxnSpPr>
                <a:cxnSpLocks/>
              </p:cNvCxnSpPr>
              <p:nvPr/>
            </p:nvCxnSpPr>
            <p:spPr>
              <a:xfrm>
                <a:off x="907315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2" name="Straight Arrow Connector 221">
                <a:extLst>
                  <a:ext uri="{FF2B5EF4-FFF2-40B4-BE49-F238E27FC236}">
                    <a16:creationId xmlns:a16="http://schemas.microsoft.com/office/drawing/2014/main" id="{03D78B60-1CE1-498F-8F88-BFF721F42DFF}"/>
                  </a:ext>
                </a:extLst>
              </p:cNvPr>
              <p:cNvCxnSpPr>
                <a:cxnSpLocks/>
              </p:cNvCxnSpPr>
              <p:nvPr/>
            </p:nvCxnSpPr>
            <p:spPr>
              <a:xfrm>
                <a:off x="931963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3" name="Straight Arrow Connector 222">
                <a:extLst>
                  <a:ext uri="{FF2B5EF4-FFF2-40B4-BE49-F238E27FC236}">
                    <a16:creationId xmlns:a16="http://schemas.microsoft.com/office/drawing/2014/main" id="{225E2CD5-BEBE-4F3B-BB29-0F180476AE8A}"/>
                  </a:ext>
                </a:extLst>
              </p:cNvPr>
              <p:cNvCxnSpPr>
                <a:cxnSpLocks/>
              </p:cNvCxnSpPr>
              <p:nvPr/>
            </p:nvCxnSpPr>
            <p:spPr>
              <a:xfrm>
                <a:off x="858020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4" name="Straight Arrow Connector 223">
                <a:extLst>
                  <a:ext uri="{FF2B5EF4-FFF2-40B4-BE49-F238E27FC236}">
                    <a16:creationId xmlns:a16="http://schemas.microsoft.com/office/drawing/2014/main" id="{555DA53E-C1E7-4D81-AF20-BB8598361FA2}"/>
                  </a:ext>
                </a:extLst>
              </p:cNvPr>
              <p:cNvCxnSpPr>
                <a:cxnSpLocks/>
              </p:cNvCxnSpPr>
              <p:nvPr/>
            </p:nvCxnSpPr>
            <p:spPr>
              <a:xfrm>
                <a:off x="833373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5" name="Straight Arrow Connector 224">
                <a:extLst>
                  <a:ext uri="{FF2B5EF4-FFF2-40B4-BE49-F238E27FC236}">
                    <a16:creationId xmlns:a16="http://schemas.microsoft.com/office/drawing/2014/main" id="{A32841A3-F3F7-4D29-8A6B-6C17E7E73558}"/>
                  </a:ext>
                </a:extLst>
              </p:cNvPr>
              <p:cNvCxnSpPr>
                <a:cxnSpLocks/>
              </p:cNvCxnSpPr>
              <p:nvPr/>
            </p:nvCxnSpPr>
            <p:spPr>
              <a:xfrm>
                <a:off x="807149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6" name="Straight Arrow Connector 225">
                <a:extLst>
                  <a:ext uri="{FF2B5EF4-FFF2-40B4-BE49-F238E27FC236}">
                    <a16:creationId xmlns:a16="http://schemas.microsoft.com/office/drawing/2014/main" id="{6DA31D86-23C9-47F4-8681-87012C606DE1}"/>
                  </a:ext>
                </a:extLst>
              </p:cNvPr>
              <p:cNvCxnSpPr>
                <a:cxnSpLocks/>
              </p:cNvCxnSpPr>
              <p:nvPr/>
            </p:nvCxnSpPr>
            <p:spPr>
              <a:xfrm>
                <a:off x="9566106"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grpSp>
        <p:sp>
          <p:nvSpPr>
            <p:cNvPr id="218" name="TextBox 217">
              <a:extLst>
                <a:ext uri="{FF2B5EF4-FFF2-40B4-BE49-F238E27FC236}">
                  <a16:creationId xmlns:a16="http://schemas.microsoft.com/office/drawing/2014/main" id="{F2602221-90A1-4609-8317-2D0000F30A4B}"/>
                </a:ext>
              </a:extLst>
            </p:cNvPr>
            <p:cNvSpPr txBox="1"/>
            <p:nvPr/>
          </p:nvSpPr>
          <p:spPr>
            <a:xfrm>
              <a:off x="7318944" y="2241762"/>
              <a:ext cx="674982" cy="251329"/>
            </a:xfrm>
            <a:prstGeom prst="rect">
              <a:avLst/>
            </a:prstGeom>
            <a:noFill/>
          </p:spPr>
          <p:txBody>
            <a:bodyPr wrap="square" rtlCol="0">
              <a:spAutoFit/>
            </a:bodyPr>
            <a:lstStyle>
              <a:defPPr>
                <a:defRPr lang="en-US"/>
              </a:defPPr>
              <a:lvl1pPr>
                <a:defRPr b="0" i="0">
                  <a:latin typeface="Cambria Math" panose="02040503050406030204" pitchFamily="18" charset="0"/>
                </a:defRPr>
              </a:lvl1pPr>
            </a:lstStyle>
            <a:p>
              <a:r>
                <a:rPr lang="en-GB"/>
                <a:t>Q [N/m]</a:t>
              </a:r>
            </a:p>
          </p:txBody>
        </p:sp>
        <p:cxnSp>
          <p:nvCxnSpPr>
            <p:cNvPr id="219" name="Straight Connector 218">
              <a:extLst>
                <a:ext uri="{FF2B5EF4-FFF2-40B4-BE49-F238E27FC236}">
                  <a16:creationId xmlns:a16="http://schemas.microsoft.com/office/drawing/2014/main" id="{516259C9-41E2-46B4-B5F9-4A8E8A56CA73}"/>
                </a:ext>
              </a:extLst>
            </p:cNvPr>
            <p:cNvCxnSpPr>
              <a:cxnSpLocks/>
            </p:cNvCxnSpPr>
            <p:nvPr/>
          </p:nvCxnSpPr>
          <p:spPr>
            <a:xfrm>
              <a:off x="6901245" y="2630897"/>
              <a:ext cx="1512000" cy="0"/>
            </a:xfrm>
            <a:prstGeom prst="line">
              <a:avLst/>
            </a:prstGeom>
            <a:ln w="38100"/>
          </p:spPr>
          <p:style>
            <a:lnRef idx="1">
              <a:schemeClr val="dk1"/>
            </a:lnRef>
            <a:fillRef idx="0">
              <a:schemeClr val="dk1"/>
            </a:fillRef>
            <a:effectRef idx="0">
              <a:schemeClr val="dk1"/>
            </a:effectRef>
            <a:fontRef idx="minor">
              <a:schemeClr val="tx1"/>
            </a:fontRef>
          </p:style>
        </p:cxnSp>
      </p:grpSp>
      <p:cxnSp>
        <p:nvCxnSpPr>
          <p:cNvPr id="227" name="Straight Connector 226">
            <a:extLst>
              <a:ext uri="{FF2B5EF4-FFF2-40B4-BE49-F238E27FC236}">
                <a16:creationId xmlns:a16="http://schemas.microsoft.com/office/drawing/2014/main" id="{B1F20EC3-3C55-49AF-8A10-444E6CFA24F4}"/>
              </a:ext>
            </a:extLst>
          </p:cNvPr>
          <p:cNvCxnSpPr>
            <a:cxnSpLocks/>
          </p:cNvCxnSpPr>
          <p:nvPr/>
        </p:nvCxnSpPr>
        <p:spPr>
          <a:xfrm>
            <a:off x="5040418" y="868218"/>
            <a:ext cx="0" cy="543733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8E01A85-0AA3-4020-9FE0-3C8A2710B931}"/>
              </a:ext>
            </a:extLst>
          </p:cNvPr>
          <p:cNvSpPr txBox="1"/>
          <p:nvPr/>
        </p:nvSpPr>
        <p:spPr>
          <a:xfrm>
            <a:off x="2012967" y="1190608"/>
            <a:ext cx="1162882" cy="369332"/>
          </a:xfrm>
          <a:prstGeom prst="rect">
            <a:avLst/>
          </a:prstGeom>
          <a:noFill/>
        </p:spPr>
        <p:txBody>
          <a:bodyPr wrap="none" rtlCol="0">
            <a:spAutoFit/>
          </a:bodyPr>
          <a:lstStyle/>
          <a:p>
            <a:r>
              <a:rPr lang="en-US" b="1"/>
              <a:t>Problem 1</a:t>
            </a:r>
          </a:p>
        </p:txBody>
      </p:sp>
      <p:sp>
        <p:nvSpPr>
          <p:cNvPr id="228" name="TextBox 227">
            <a:extLst>
              <a:ext uri="{FF2B5EF4-FFF2-40B4-BE49-F238E27FC236}">
                <a16:creationId xmlns:a16="http://schemas.microsoft.com/office/drawing/2014/main" id="{2F5F94D4-BD22-4ABC-978C-DD32B60E202F}"/>
              </a:ext>
            </a:extLst>
          </p:cNvPr>
          <p:cNvSpPr txBox="1"/>
          <p:nvPr/>
        </p:nvSpPr>
        <p:spPr>
          <a:xfrm>
            <a:off x="7868714" y="1190608"/>
            <a:ext cx="1162882" cy="369332"/>
          </a:xfrm>
          <a:prstGeom prst="rect">
            <a:avLst/>
          </a:prstGeom>
          <a:noFill/>
        </p:spPr>
        <p:txBody>
          <a:bodyPr wrap="none" rtlCol="0">
            <a:spAutoFit/>
          </a:bodyPr>
          <a:lstStyle/>
          <a:p>
            <a:r>
              <a:rPr lang="en-US" b="1"/>
              <a:t>Problem 2</a:t>
            </a:r>
          </a:p>
        </p:txBody>
      </p:sp>
      <p:pic>
        <p:nvPicPr>
          <p:cNvPr id="229" name="Graphic 228" descr="Playbook with solid fill">
            <a:extLst>
              <a:ext uri="{FF2B5EF4-FFF2-40B4-BE49-F238E27FC236}">
                <a16:creationId xmlns:a16="http://schemas.microsoft.com/office/drawing/2014/main" id="{79E7ED7D-687A-4BA1-9B14-E048EA0FE2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239779" y="169985"/>
            <a:ext cx="468000" cy="468000"/>
          </a:xfrm>
          <a:prstGeom prst="rect">
            <a:avLst/>
          </a:prstGeom>
        </p:spPr>
      </p:pic>
    </p:spTree>
    <p:extLst>
      <p:ext uri="{BB962C8B-B14F-4D97-AF65-F5344CB8AC3E}">
        <p14:creationId xmlns:p14="http://schemas.microsoft.com/office/powerpoint/2010/main" val="85874372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EDC44B-5930-45F8-8499-16D68F157F6B}"/>
              </a:ext>
            </a:extLst>
          </p:cNvPr>
          <p:cNvSpPr>
            <a:spLocks noGrp="1"/>
          </p:cNvSpPr>
          <p:nvPr>
            <p:ph type="sldNum" sz="quarter" idx="11"/>
          </p:nvPr>
        </p:nvSpPr>
        <p:spPr/>
        <p:txBody>
          <a:bodyPr/>
          <a:lstStyle/>
          <a:p>
            <a:fld id="{F0D23093-2AB0-F74C-B865-1A12A15B650E}" type="slidenum">
              <a:rPr lang="en-US" smtClean="0"/>
              <a:pPr/>
              <a:t>36</a:t>
            </a:fld>
            <a:endParaRPr lang="en-US"/>
          </a:p>
        </p:txBody>
      </p:sp>
      <p:sp>
        <p:nvSpPr>
          <p:cNvPr id="3" name="Title 2">
            <a:extLst>
              <a:ext uri="{FF2B5EF4-FFF2-40B4-BE49-F238E27FC236}">
                <a16:creationId xmlns:a16="http://schemas.microsoft.com/office/drawing/2014/main" id="{66C40263-4624-4910-B89D-E43C55CDB197}"/>
              </a:ext>
            </a:extLst>
          </p:cNvPr>
          <p:cNvSpPr>
            <a:spLocks noGrp="1"/>
          </p:cNvSpPr>
          <p:nvPr>
            <p:ph type="title"/>
          </p:nvPr>
        </p:nvSpPr>
        <p:spPr/>
        <p:txBody>
          <a:bodyPr/>
          <a:lstStyle/>
          <a:p>
            <a:r>
              <a:rPr lang="en-GB"/>
              <a:t>Quiz: Solution</a:t>
            </a:r>
          </a:p>
        </p:txBody>
      </p:sp>
      <p:sp>
        <p:nvSpPr>
          <p:cNvPr id="71" name="Rectangle 70">
            <a:extLst>
              <a:ext uri="{FF2B5EF4-FFF2-40B4-BE49-F238E27FC236}">
                <a16:creationId xmlns:a16="http://schemas.microsoft.com/office/drawing/2014/main" id="{44C5AF74-F4F9-4D50-B677-F7DBE50A3710}"/>
              </a:ext>
            </a:extLst>
          </p:cNvPr>
          <p:cNvSpPr/>
          <p:nvPr/>
        </p:nvSpPr>
        <p:spPr>
          <a:xfrm>
            <a:off x="1110284" y="1608510"/>
            <a:ext cx="2727613"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72" name="Group 71">
            <a:extLst>
              <a:ext uri="{FF2B5EF4-FFF2-40B4-BE49-F238E27FC236}">
                <a16:creationId xmlns:a16="http://schemas.microsoft.com/office/drawing/2014/main" id="{96449746-EE96-4DF4-A57A-BC737D07121E}"/>
              </a:ext>
            </a:extLst>
          </p:cNvPr>
          <p:cNvGrpSpPr/>
          <p:nvPr/>
        </p:nvGrpSpPr>
        <p:grpSpPr>
          <a:xfrm rot="16200000" flipV="1">
            <a:off x="681637" y="1544075"/>
            <a:ext cx="585259" cy="237154"/>
            <a:chOff x="2628901" y="5562600"/>
            <a:chExt cx="1563521" cy="159842"/>
          </a:xfrm>
        </p:grpSpPr>
        <p:cxnSp>
          <p:nvCxnSpPr>
            <p:cNvPr id="73" name="Straight Connector 72">
              <a:extLst>
                <a:ext uri="{FF2B5EF4-FFF2-40B4-BE49-F238E27FC236}">
                  <a16:creationId xmlns:a16="http://schemas.microsoft.com/office/drawing/2014/main" id="{662EA826-0547-432A-B4A1-3C0B5D79C8BC}"/>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A21BDF28-F1E2-4F54-A375-2F86C2B7106E}"/>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5" name="Straight Connector 74">
              <a:extLst>
                <a:ext uri="{FF2B5EF4-FFF2-40B4-BE49-F238E27FC236}">
                  <a16:creationId xmlns:a16="http://schemas.microsoft.com/office/drawing/2014/main" id="{841BB2DD-212A-41F7-ACF5-6A1444293476}"/>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E85E6943-DABB-4816-B611-E557FC11C2E8}"/>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8" name="Straight Connector 77">
              <a:extLst>
                <a:ext uri="{FF2B5EF4-FFF2-40B4-BE49-F238E27FC236}">
                  <a16:creationId xmlns:a16="http://schemas.microsoft.com/office/drawing/2014/main" id="{F6C1B7FE-51B6-4D6A-9F52-14E0352143C6}"/>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88" name="TextBox 87">
            <a:extLst>
              <a:ext uri="{FF2B5EF4-FFF2-40B4-BE49-F238E27FC236}">
                <a16:creationId xmlns:a16="http://schemas.microsoft.com/office/drawing/2014/main" id="{B3F07DDC-1F1F-4E74-9D0B-F24139DEC6CB}"/>
              </a:ext>
            </a:extLst>
          </p:cNvPr>
          <p:cNvSpPr txBox="1"/>
          <p:nvPr/>
        </p:nvSpPr>
        <p:spPr>
          <a:xfrm>
            <a:off x="620754" y="1497821"/>
            <a:ext cx="424110" cy="307777"/>
          </a:xfrm>
          <a:prstGeom prst="rect">
            <a:avLst/>
          </a:prstGeom>
          <a:noFill/>
        </p:spPr>
        <p:txBody>
          <a:bodyPr wrap="square" rtlCol="0">
            <a:spAutoFit/>
          </a:bodyPr>
          <a:lstStyle/>
          <a:p>
            <a:r>
              <a:rPr lang="en-US" sz="1400"/>
              <a:t>A</a:t>
            </a:r>
            <a:endParaRPr lang="en-DE" sz="1400"/>
          </a:p>
        </p:txBody>
      </p:sp>
      <p:cxnSp>
        <p:nvCxnSpPr>
          <p:cNvPr id="89" name="Straight Arrow Connector 88">
            <a:extLst>
              <a:ext uri="{FF2B5EF4-FFF2-40B4-BE49-F238E27FC236}">
                <a16:creationId xmlns:a16="http://schemas.microsoft.com/office/drawing/2014/main" id="{F19AB32A-D8BA-411C-82BB-7D7FF49558D8}"/>
              </a:ext>
            </a:extLst>
          </p:cNvPr>
          <p:cNvCxnSpPr/>
          <p:nvPr/>
        </p:nvCxnSpPr>
        <p:spPr>
          <a:xfrm>
            <a:off x="1163146" y="2198597"/>
            <a:ext cx="24784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1" name="TextBox 100">
            <a:extLst>
              <a:ext uri="{FF2B5EF4-FFF2-40B4-BE49-F238E27FC236}">
                <a16:creationId xmlns:a16="http://schemas.microsoft.com/office/drawing/2014/main" id="{AC456E66-25F4-4FE7-8A0C-AEF0763C2BFC}"/>
              </a:ext>
            </a:extLst>
          </p:cNvPr>
          <p:cNvSpPr txBox="1"/>
          <p:nvPr/>
        </p:nvSpPr>
        <p:spPr>
          <a:xfrm>
            <a:off x="2182639" y="2043087"/>
            <a:ext cx="419100" cy="307777"/>
          </a:xfrm>
          <a:prstGeom prst="rect">
            <a:avLst/>
          </a:prstGeom>
          <a:solidFill>
            <a:schemeClr val="bg1"/>
          </a:solidFill>
        </p:spPr>
        <p:txBody>
          <a:bodyPr wrap="square" rtlCol="0">
            <a:spAutoFit/>
          </a:bodyPr>
          <a:lstStyle/>
          <a:p>
            <a:pPr algn="ctr"/>
            <a:r>
              <a:rPr lang="en-US" sz="1400"/>
              <a:t>L</a:t>
            </a:r>
            <a:endParaRPr lang="en-DE" sz="1400"/>
          </a:p>
        </p:txBody>
      </p:sp>
      <p:grpSp>
        <p:nvGrpSpPr>
          <p:cNvPr id="142" name="Group 141">
            <a:extLst>
              <a:ext uri="{FF2B5EF4-FFF2-40B4-BE49-F238E27FC236}">
                <a16:creationId xmlns:a16="http://schemas.microsoft.com/office/drawing/2014/main" id="{42D1B9DC-4357-4E1F-818E-E1ECDF392B64}"/>
              </a:ext>
            </a:extLst>
          </p:cNvPr>
          <p:cNvGrpSpPr/>
          <p:nvPr/>
        </p:nvGrpSpPr>
        <p:grpSpPr>
          <a:xfrm>
            <a:off x="1274657" y="710053"/>
            <a:ext cx="2578825" cy="898455"/>
            <a:chOff x="6901245" y="2338132"/>
            <a:chExt cx="1512000" cy="611396"/>
          </a:xfrm>
        </p:grpSpPr>
        <p:grpSp>
          <p:nvGrpSpPr>
            <p:cNvPr id="143" name="Group 142">
              <a:extLst>
                <a:ext uri="{FF2B5EF4-FFF2-40B4-BE49-F238E27FC236}">
                  <a16:creationId xmlns:a16="http://schemas.microsoft.com/office/drawing/2014/main" id="{8F7AD556-816E-4B7D-8017-9CF96FB9B35D}"/>
                </a:ext>
              </a:extLst>
            </p:cNvPr>
            <p:cNvGrpSpPr/>
            <p:nvPr/>
          </p:nvGrpSpPr>
          <p:grpSpPr>
            <a:xfrm>
              <a:off x="6901245" y="2625847"/>
              <a:ext cx="1494616" cy="323681"/>
              <a:chOff x="8071490" y="5203238"/>
              <a:chExt cx="1494616" cy="323681"/>
            </a:xfrm>
          </p:grpSpPr>
          <p:cxnSp>
            <p:nvCxnSpPr>
              <p:cNvPr id="146" name="Straight Arrow Connector 145">
                <a:extLst>
                  <a:ext uri="{FF2B5EF4-FFF2-40B4-BE49-F238E27FC236}">
                    <a16:creationId xmlns:a16="http://schemas.microsoft.com/office/drawing/2014/main" id="{41C9331D-A455-4DE7-8400-E893A87D770D}"/>
                  </a:ext>
                </a:extLst>
              </p:cNvPr>
              <p:cNvCxnSpPr>
                <a:cxnSpLocks/>
              </p:cNvCxnSpPr>
              <p:nvPr/>
            </p:nvCxnSpPr>
            <p:spPr>
              <a:xfrm>
                <a:off x="882668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47" name="Straight Arrow Connector 146">
                <a:extLst>
                  <a:ext uri="{FF2B5EF4-FFF2-40B4-BE49-F238E27FC236}">
                    <a16:creationId xmlns:a16="http://schemas.microsoft.com/office/drawing/2014/main" id="{0370C750-9BFC-445A-A886-7EF0FEDD9FDB}"/>
                  </a:ext>
                </a:extLst>
              </p:cNvPr>
              <p:cNvCxnSpPr>
                <a:cxnSpLocks/>
              </p:cNvCxnSpPr>
              <p:nvPr/>
            </p:nvCxnSpPr>
            <p:spPr>
              <a:xfrm>
                <a:off x="907315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48" name="Straight Arrow Connector 147">
                <a:extLst>
                  <a:ext uri="{FF2B5EF4-FFF2-40B4-BE49-F238E27FC236}">
                    <a16:creationId xmlns:a16="http://schemas.microsoft.com/office/drawing/2014/main" id="{BC40EF85-6D03-4E4B-9D1D-5A70DE224057}"/>
                  </a:ext>
                </a:extLst>
              </p:cNvPr>
              <p:cNvCxnSpPr>
                <a:cxnSpLocks/>
              </p:cNvCxnSpPr>
              <p:nvPr/>
            </p:nvCxnSpPr>
            <p:spPr>
              <a:xfrm>
                <a:off x="931963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49" name="Straight Arrow Connector 148">
                <a:extLst>
                  <a:ext uri="{FF2B5EF4-FFF2-40B4-BE49-F238E27FC236}">
                    <a16:creationId xmlns:a16="http://schemas.microsoft.com/office/drawing/2014/main" id="{6A864213-5B19-4C3D-B337-5D4FF73A179F}"/>
                  </a:ext>
                </a:extLst>
              </p:cNvPr>
              <p:cNvCxnSpPr>
                <a:cxnSpLocks/>
              </p:cNvCxnSpPr>
              <p:nvPr/>
            </p:nvCxnSpPr>
            <p:spPr>
              <a:xfrm>
                <a:off x="858020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50" name="Straight Arrow Connector 149">
                <a:extLst>
                  <a:ext uri="{FF2B5EF4-FFF2-40B4-BE49-F238E27FC236}">
                    <a16:creationId xmlns:a16="http://schemas.microsoft.com/office/drawing/2014/main" id="{7735CF78-8108-4568-8A04-1ED2122AB310}"/>
                  </a:ext>
                </a:extLst>
              </p:cNvPr>
              <p:cNvCxnSpPr>
                <a:cxnSpLocks/>
              </p:cNvCxnSpPr>
              <p:nvPr/>
            </p:nvCxnSpPr>
            <p:spPr>
              <a:xfrm>
                <a:off x="833373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51" name="Straight Arrow Connector 150">
                <a:extLst>
                  <a:ext uri="{FF2B5EF4-FFF2-40B4-BE49-F238E27FC236}">
                    <a16:creationId xmlns:a16="http://schemas.microsoft.com/office/drawing/2014/main" id="{E1F43B71-60DC-4D70-91E0-4DE0D31704B2}"/>
                  </a:ext>
                </a:extLst>
              </p:cNvPr>
              <p:cNvCxnSpPr>
                <a:cxnSpLocks/>
              </p:cNvCxnSpPr>
              <p:nvPr/>
            </p:nvCxnSpPr>
            <p:spPr>
              <a:xfrm>
                <a:off x="807149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52" name="Straight Arrow Connector 151">
                <a:extLst>
                  <a:ext uri="{FF2B5EF4-FFF2-40B4-BE49-F238E27FC236}">
                    <a16:creationId xmlns:a16="http://schemas.microsoft.com/office/drawing/2014/main" id="{3EDD39BB-2D3E-4B4D-8801-D6FBBB4EE08F}"/>
                  </a:ext>
                </a:extLst>
              </p:cNvPr>
              <p:cNvCxnSpPr>
                <a:cxnSpLocks/>
              </p:cNvCxnSpPr>
              <p:nvPr/>
            </p:nvCxnSpPr>
            <p:spPr>
              <a:xfrm>
                <a:off x="9566106"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grpSp>
        <p:sp>
          <p:nvSpPr>
            <p:cNvPr id="144" name="TextBox 143">
              <a:extLst>
                <a:ext uri="{FF2B5EF4-FFF2-40B4-BE49-F238E27FC236}">
                  <a16:creationId xmlns:a16="http://schemas.microsoft.com/office/drawing/2014/main" id="{164912DC-EAC7-4B17-9BB6-FD3E8233F118}"/>
                </a:ext>
              </a:extLst>
            </p:cNvPr>
            <p:cNvSpPr txBox="1"/>
            <p:nvPr/>
          </p:nvSpPr>
          <p:spPr>
            <a:xfrm>
              <a:off x="7405545" y="2338132"/>
              <a:ext cx="674982" cy="251329"/>
            </a:xfrm>
            <a:prstGeom prst="rect">
              <a:avLst/>
            </a:prstGeom>
            <a:noFill/>
          </p:spPr>
          <p:txBody>
            <a:bodyPr wrap="square" rtlCol="0">
              <a:spAutoFit/>
            </a:bodyPr>
            <a:lstStyle>
              <a:defPPr>
                <a:defRPr lang="en-US"/>
              </a:defPPr>
              <a:lvl1pPr>
                <a:defRPr b="0" i="0">
                  <a:latin typeface="Cambria Math" panose="02040503050406030204" pitchFamily="18" charset="0"/>
                </a:defRPr>
              </a:lvl1pPr>
            </a:lstStyle>
            <a:p>
              <a:r>
                <a:rPr lang="en-GB"/>
                <a:t>Q [N/m]</a:t>
              </a:r>
            </a:p>
          </p:txBody>
        </p:sp>
        <p:cxnSp>
          <p:nvCxnSpPr>
            <p:cNvPr id="145" name="Straight Connector 144">
              <a:extLst>
                <a:ext uri="{FF2B5EF4-FFF2-40B4-BE49-F238E27FC236}">
                  <a16:creationId xmlns:a16="http://schemas.microsoft.com/office/drawing/2014/main" id="{852CF545-5A25-477D-83D0-17460558B225}"/>
                </a:ext>
              </a:extLst>
            </p:cNvPr>
            <p:cNvCxnSpPr>
              <a:cxnSpLocks/>
            </p:cNvCxnSpPr>
            <p:nvPr/>
          </p:nvCxnSpPr>
          <p:spPr>
            <a:xfrm>
              <a:off x="6901245" y="2630897"/>
              <a:ext cx="1512000" cy="0"/>
            </a:xfrm>
            <a:prstGeom prst="line">
              <a:avLst/>
            </a:prstGeom>
            <a:ln w="38100"/>
          </p:spPr>
          <p:style>
            <a:lnRef idx="1">
              <a:schemeClr val="dk1"/>
            </a:lnRef>
            <a:fillRef idx="0">
              <a:schemeClr val="dk1"/>
            </a:fillRef>
            <a:effectRef idx="0">
              <a:schemeClr val="dk1"/>
            </a:effectRef>
            <a:fontRef idx="minor">
              <a:schemeClr val="tx1"/>
            </a:fontRef>
          </p:style>
        </p:cxnSp>
      </p:grpSp>
      <p:sp>
        <p:nvSpPr>
          <p:cNvPr id="154" name="Rectangle 153">
            <a:extLst>
              <a:ext uri="{FF2B5EF4-FFF2-40B4-BE49-F238E27FC236}">
                <a16:creationId xmlns:a16="http://schemas.microsoft.com/office/drawing/2014/main" id="{035DA18D-67F4-4986-9FA4-25EF5A15F79A}"/>
              </a:ext>
            </a:extLst>
          </p:cNvPr>
          <p:cNvSpPr/>
          <p:nvPr/>
        </p:nvSpPr>
        <p:spPr>
          <a:xfrm>
            <a:off x="5714597" y="1442867"/>
            <a:ext cx="4889576" cy="113377"/>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156" name="Group 155">
            <a:extLst>
              <a:ext uri="{FF2B5EF4-FFF2-40B4-BE49-F238E27FC236}">
                <a16:creationId xmlns:a16="http://schemas.microsoft.com/office/drawing/2014/main" id="{70015644-8A0C-477F-B216-9E6E456DD8BE}"/>
              </a:ext>
            </a:extLst>
          </p:cNvPr>
          <p:cNvGrpSpPr/>
          <p:nvPr/>
        </p:nvGrpSpPr>
        <p:grpSpPr>
          <a:xfrm>
            <a:off x="5533616" y="1582966"/>
            <a:ext cx="585260" cy="381061"/>
            <a:chOff x="5586996" y="5078201"/>
            <a:chExt cx="585260" cy="381061"/>
          </a:xfrm>
        </p:grpSpPr>
        <p:grpSp>
          <p:nvGrpSpPr>
            <p:cNvPr id="157" name="Group 156">
              <a:extLst>
                <a:ext uri="{FF2B5EF4-FFF2-40B4-BE49-F238E27FC236}">
                  <a16:creationId xmlns:a16="http://schemas.microsoft.com/office/drawing/2014/main" id="{24B01DD7-4EC1-4638-A95E-45A55FF89B63}"/>
                </a:ext>
              </a:extLst>
            </p:cNvPr>
            <p:cNvGrpSpPr/>
            <p:nvPr/>
          </p:nvGrpSpPr>
          <p:grpSpPr>
            <a:xfrm>
              <a:off x="5586996" y="5351262"/>
              <a:ext cx="585260" cy="108000"/>
              <a:chOff x="2628898" y="5562600"/>
              <a:chExt cx="1563524" cy="159842"/>
            </a:xfrm>
          </p:grpSpPr>
          <p:cxnSp>
            <p:nvCxnSpPr>
              <p:cNvPr id="159" name="Straight Connector 158">
                <a:extLst>
                  <a:ext uri="{FF2B5EF4-FFF2-40B4-BE49-F238E27FC236}">
                    <a16:creationId xmlns:a16="http://schemas.microsoft.com/office/drawing/2014/main" id="{C3EC12D2-EF81-402C-B004-27AE715F8B09}"/>
                  </a:ext>
                </a:extLst>
              </p:cNvPr>
              <p:cNvCxnSpPr/>
              <p:nvPr/>
            </p:nvCxnSpPr>
            <p:spPr>
              <a:xfrm flipH="1">
                <a:off x="2977313"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0" name="Straight Connector 159">
                <a:extLst>
                  <a:ext uri="{FF2B5EF4-FFF2-40B4-BE49-F238E27FC236}">
                    <a16:creationId xmlns:a16="http://schemas.microsoft.com/office/drawing/2014/main" id="{8105F1BE-BDE1-4D1A-97B1-4EE3BBC788B4}"/>
                  </a:ext>
                </a:extLst>
              </p:cNvPr>
              <p:cNvCxnSpPr/>
              <p:nvPr/>
            </p:nvCxnSpPr>
            <p:spPr>
              <a:xfrm flipH="1">
                <a:off x="3343774"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1" name="Straight Connector 160">
                <a:extLst>
                  <a:ext uri="{FF2B5EF4-FFF2-40B4-BE49-F238E27FC236}">
                    <a16:creationId xmlns:a16="http://schemas.microsoft.com/office/drawing/2014/main" id="{E297F263-A177-4705-A58D-F075BD6AD93A}"/>
                  </a:ext>
                </a:extLst>
              </p:cNvPr>
              <p:cNvCxnSpPr/>
              <p:nvPr/>
            </p:nvCxnSpPr>
            <p:spPr>
              <a:xfrm flipH="1">
                <a:off x="3695699"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62" name="Straight Connector 161">
                <a:extLst>
                  <a:ext uri="{FF2B5EF4-FFF2-40B4-BE49-F238E27FC236}">
                    <a16:creationId xmlns:a16="http://schemas.microsoft.com/office/drawing/2014/main" id="{7B65F090-C70D-4660-908B-153FC450872E}"/>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63" name="Straight Connector 162">
                <a:extLst>
                  <a:ext uri="{FF2B5EF4-FFF2-40B4-BE49-F238E27FC236}">
                    <a16:creationId xmlns:a16="http://schemas.microsoft.com/office/drawing/2014/main" id="{E42086E3-5E5C-4792-888A-40489DD7DED7}"/>
                  </a:ext>
                </a:extLst>
              </p:cNvPr>
              <p:cNvCxnSpPr/>
              <p:nvPr/>
            </p:nvCxnSpPr>
            <p:spPr>
              <a:xfrm flipH="1">
                <a:off x="2628898"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58" name="Isosceles Triangle 157">
              <a:extLst>
                <a:ext uri="{FF2B5EF4-FFF2-40B4-BE49-F238E27FC236}">
                  <a16:creationId xmlns:a16="http://schemas.microsoft.com/office/drawing/2014/main" id="{2E2297E4-4398-4C6D-990A-76001E51AE1F}"/>
                </a:ext>
              </a:extLst>
            </p:cNvPr>
            <p:cNvSpPr/>
            <p:nvPr/>
          </p:nvSpPr>
          <p:spPr>
            <a:xfrm>
              <a:off x="5750532" y="5078201"/>
              <a:ext cx="293035" cy="252601"/>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71" name="Arrow: Down 170">
            <a:extLst>
              <a:ext uri="{FF2B5EF4-FFF2-40B4-BE49-F238E27FC236}">
                <a16:creationId xmlns:a16="http://schemas.microsoft.com/office/drawing/2014/main" id="{62A60040-2FB4-4B90-B207-03F2E2283E98}"/>
              </a:ext>
            </a:extLst>
          </p:cNvPr>
          <p:cNvSpPr/>
          <p:nvPr/>
        </p:nvSpPr>
        <p:spPr>
          <a:xfrm>
            <a:off x="6827178" y="1000054"/>
            <a:ext cx="292500" cy="429232"/>
          </a:xfrm>
          <a:prstGeom prst="downArrow">
            <a:avLst/>
          </a:prstGeom>
          <a:solidFill>
            <a:schemeClr val="bg1">
              <a:lumMod val="6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72" name="TextBox 171">
            <a:extLst>
              <a:ext uri="{FF2B5EF4-FFF2-40B4-BE49-F238E27FC236}">
                <a16:creationId xmlns:a16="http://schemas.microsoft.com/office/drawing/2014/main" id="{26E2DEC2-CFCD-4B77-92A9-FB2D28F39E2E}"/>
              </a:ext>
            </a:extLst>
          </p:cNvPr>
          <p:cNvSpPr txBox="1"/>
          <p:nvPr/>
        </p:nvSpPr>
        <p:spPr>
          <a:xfrm>
            <a:off x="7090331" y="842810"/>
            <a:ext cx="419100" cy="369332"/>
          </a:xfrm>
          <a:prstGeom prst="rect">
            <a:avLst/>
          </a:prstGeom>
          <a:noFill/>
        </p:spPr>
        <p:txBody>
          <a:bodyPr wrap="square" rtlCol="0">
            <a:spAutoFit/>
          </a:bodyPr>
          <a:lstStyle/>
          <a:p>
            <a:r>
              <a:rPr lang="en-US"/>
              <a:t>P</a:t>
            </a:r>
            <a:endParaRPr lang="en-DE"/>
          </a:p>
        </p:txBody>
      </p:sp>
      <p:cxnSp>
        <p:nvCxnSpPr>
          <p:cNvPr id="173" name="Straight Arrow Connector 172">
            <a:extLst>
              <a:ext uri="{FF2B5EF4-FFF2-40B4-BE49-F238E27FC236}">
                <a16:creationId xmlns:a16="http://schemas.microsoft.com/office/drawing/2014/main" id="{19D398E5-3E3E-4CBA-8D0E-8A2A1B8D5116}"/>
              </a:ext>
            </a:extLst>
          </p:cNvPr>
          <p:cNvCxnSpPr/>
          <p:nvPr/>
        </p:nvCxnSpPr>
        <p:spPr>
          <a:xfrm>
            <a:off x="5698532" y="2138965"/>
            <a:ext cx="2478497"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4" name="TextBox 173">
            <a:extLst>
              <a:ext uri="{FF2B5EF4-FFF2-40B4-BE49-F238E27FC236}">
                <a16:creationId xmlns:a16="http://schemas.microsoft.com/office/drawing/2014/main" id="{F28DBDE7-6CE0-41EA-A859-6510AC49C147}"/>
              </a:ext>
            </a:extLst>
          </p:cNvPr>
          <p:cNvSpPr txBox="1"/>
          <p:nvPr/>
        </p:nvSpPr>
        <p:spPr>
          <a:xfrm>
            <a:off x="6718025" y="1983455"/>
            <a:ext cx="419100" cy="307777"/>
          </a:xfrm>
          <a:prstGeom prst="rect">
            <a:avLst/>
          </a:prstGeom>
          <a:solidFill>
            <a:schemeClr val="bg1"/>
          </a:solidFill>
        </p:spPr>
        <p:txBody>
          <a:bodyPr wrap="square" rtlCol="0">
            <a:spAutoFit/>
          </a:bodyPr>
          <a:lstStyle/>
          <a:p>
            <a:pPr algn="ctr"/>
            <a:r>
              <a:rPr lang="en-US" sz="1400"/>
              <a:t>L</a:t>
            </a:r>
            <a:endParaRPr lang="en-DE" sz="1400"/>
          </a:p>
        </p:txBody>
      </p:sp>
      <p:cxnSp>
        <p:nvCxnSpPr>
          <p:cNvPr id="177" name="Straight Arrow Connector 176">
            <a:extLst>
              <a:ext uri="{FF2B5EF4-FFF2-40B4-BE49-F238E27FC236}">
                <a16:creationId xmlns:a16="http://schemas.microsoft.com/office/drawing/2014/main" id="{65A36ACA-4B20-46C3-894E-7B5E12059A59}"/>
              </a:ext>
            </a:extLst>
          </p:cNvPr>
          <p:cNvCxnSpPr>
            <a:cxnSpLocks/>
          </p:cNvCxnSpPr>
          <p:nvPr/>
        </p:nvCxnSpPr>
        <p:spPr>
          <a:xfrm>
            <a:off x="8213515" y="2128083"/>
            <a:ext cx="2328531" cy="926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78" name="TextBox 177">
            <a:extLst>
              <a:ext uri="{FF2B5EF4-FFF2-40B4-BE49-F238E27FC236}">
                <a16:creationId xmlns:a16="http://schemas.microsoft.com/office/drawing/2014/main" id="{DE3C960E-7D4F-410E-9B31-2D85900525B1}"/>
              </a:ext>
            </a:extLst>
          </p:cNvPr>
          <p:cNvSpPr txBox="1"/>
          <p:nvPr/>
        </p:nvSpPr>
        <p:spPr>
          <a:xfrm>
            <a:off x="9233008" y="1972573"/>
            <a:ext cx="419100" cy="307777"/>
          </a:xfrm>
          <a:prstGeom prst="rect">
            <a:avLst/>
          </a:prstGeom>
          <a:solidFill>
            <a:schemeClr val="bg1"/>
          </a:solidFill>
        </p:spPr>
        <p:txBody>
          <a:bodyPr wrap="square" rtlCol="0">
            <a:spAutoFit/>
          </a:bodyPr>
          <a:lstStyle/>
          <a:p>
            <a:pPr algn="ctr"/>
            <a:r>
              <a:rPr lang="en-US" sz="1400"/>
              <a:t>L</a:t>
            </a:r>
            <a:endParaRPr lang="en-DE" sz="1400"/>
          </a:p>
        </p:txBody>
      </p:sp>
      <p:sp>
        <p:nvSpPr>
          <p:cNvPr id="179" name="TextBox 178">
            <a:extLst>
              <a:ext uri="{FF2B5EF4-FFF2-40B4-BE49-F238E27FC236}">
                <a16:creationId xmlns:a16="http://schemas.microsoft.com/office/drawing/2014/main" id="{CFAE2A30-C6FE-445C-BBF2-1FB19F7C4AB9}"/>
              </a:ext>
            </a:extLst>
          </p:cNvPr>
          <p:cNvSpPr txBox="1"/>
          <p:nvPr/>
        </p:nvSpPr>
        <p:spPr>
          <a:xfrm>
            <a:off x="5697508" y="1586898"/>
            <a:ext cx="424110" cy="307777"/>
          </a:xfrm>
          <a:prstGeom prst="rect">
            <a:avLst/>
          </a:prstGeom>
          <a:noFill/>
        </p:spPr>
        <p:txBody>
          <a:bodyPr wrap="square" rtlCol="0">
            <a:spAutoFit/>
          </a:bodyPr>
          <a:lstStyle/>
          <a:p>
            <a:r>
              <a:rPr lang="en-US" sz="1400"/>
              <a:t>A</a:t>
            </a:r>
            <a:endParaRPr lang="en-DE" sz="1400"/>
          </a:p>
        </p:txBody>
      </p:sp>
      <p:grpSp>
        <p:nvGrpSpPr>
          <p:cNvPr id="198" name="Group 197">
            <a:extLst>
              <a:ext uri="{FF2B5EF4-FFF2-40B4-BE49-F238E27FC236}">
                <a16:creationId xmlns:a16="http://schemas.microsoft.com/office/drawing/2014/main" id="{7FA2490B-7526-441E-BD97-89D21E39CFB4}"/>
              </a:ext>
            </a:extLst>
          </p:cNvPr>
          <p:cNvGrpSpPr/>
          <p:nvPr/>
        </p:nvGrpSpPr>
        <p:grpSpPr>
          <a:xfrm>
            <a:off x="7866753" y="1553559"/>
            <a:ext cx="585260" cy="381061"/>
            <a:chOff x="5586996" y="5078201"/>
            <a:chExt cx="585260" cy="381061"/>
          </a:xfrm>
        </p:grpSpPr>
        <p:grpSp>
          <p:nvGrpSpPr>
            <p:cNvPr id="199" name="Group 198">
              <a:extLst>
                <a:ext uri="{FF2B5EF4-FFF2-40B4-BE49-F238E27FC236}">
                  <a16:creationId xmlns:a16="http://schemas.microsoft.com/office/drawing/2014/main" id="{5DF098EF-3F00-41BE-AE7E-AEBD8B8079EA}"/>
                </a:ext>
              </a:extLst>
            </p:cNvPr>
            <p:cNvGrpSpPr/>
            <p:nvPr/>
          </p:nvGrpSpPr>
          <p:grpSpPr>
            <a:xfrm>
              <a:off x="5586996" y="5351262"/>
              <a:ext cx="585260" cy="108000"/>
              <a:chOff x="2628898" y="5562600"/>
              <a:chExt cx="1563524" cy="159842"/>
            </a:xfrm>
          </p:grpSpPr>
          <p:cxnSp>
            <p:nvCxnSpPr>
              <p:cNvPr id="201" name="Straight Connector 200">
                <a:extLst>
                  <a:ext uri="{FF2B5EF4-FFF2-40B4-BE49-F238E27FC236}">
                    <a16:creationId xmlns:a16="http://schemas.microsoft.com/office/drawing/2014/main" id="{68643816-18B4-44ED-B678-9E1288A6FF07}"/>
                  </a:ext>
                </a:extLst>
              </p:cNvPr>
              <p:cNvCxnSpPr/>
              <p:nvPr/>
            </p:nvCxnSpPr>
            <p:spPr>
              <a:xfrm flipH="1">
                <a:off x="2977313"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2" name="Straight Connector 201">
                <a:extLst>
                  <a:ext uri="{FF2B5EF4-FFF2-40B4-BE49-F238E27FC236}">
                    <a16:creationId xmlns:a16="http://schemas.microsoft.com/office/drawing/2014/main" id="{D2D58FB2-BFD0-419D-904F-89F901F2B618}"/>
                  </a:ext>
                </a:extLst>
              </p:cNvPr>
              <p:cNvCxnSpPr/>
              <p:nvPr/>
            </p:nvCxnSpPr>
            <p:spPr>
              <a:xfrm flipH="1">
                <a:off x="3343774"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3" name="Straight Connector 202">
                <a:extLst>
                  <a:ext uri="{FF2B5EF4-FFF2-40B4-BE49-F238E27FC236}">
                    <a16:creationId xmlns:a16="http://schemas.microsoft.com/office/drawing/2014/main" id="{4A182BBA-CA92-49E7-878C-41D2049B3FB8}"/>
                  </a:ext>
                </a:extLst>
              </p:cNvPr>
              <p:cNvCxnSpPr/>
              <p:nvPr/>
            </p:nvCxnSpPr>
            <p:spPr>
              <a:xfrm flipH="1">
                <a:off x="3695699"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04" name="Straight Connector 203">
                <a:extLst>
                  <a:ext uri="{FF2B5EF4-FFF2-40B4-BE49-F238E27FC236}">
                    <a16:creationId xmlns:a16="http://schemas.microsoft.com/office/drawing/2014/main" id="{E3A05353-FC16-4131-AF04-3EC085985933}"/>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205" name="Straight Connector 204">
                <a:extLst>
                  <a:ext uri="{FF2B5EF4-FFF2-40B4-BE49-F238E27FC236}">
                    <a16:creationId xmlns:a16="http://schemas.microsoft.com/office/drawing/2014/main" id="{0F6EBE0A-B684-4D4F-A830-646FF782C448}"/>
                  </a:ext>
                </a:extLst>
              </p:cNvPr>
              <p:cNvCxnSpPr/>
              <p:nvPr/>
            </p:nvCxnSpPr>
            <p:spPr>
              <a:xfrm flipH="1">
                <a:off x="2628898"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00" name="Isosceles Triangle 199">
              <a:extLst>
                <a:ext uri="{FF2B5EF4-FFF2-40B4-BE49-F238E27FC236}">
                  <a16:creationId xmlns:a16="http://schemas.microsoft.com/office/drawing/2014/main" id="{AE08C67B-FDFE-4A85-8046-D2C7BDCD5204}"/>
                </a:ext>
              </a:extLst>
            </p:cNvPr>
            <p:cNvSpPr/>
            <p:nvPr/>
          </p:nvSpPr>
          <p:spPr>
            <a:xfrm>
              <a:off x="5750532" y="5078201"/>
              <a:ext cx="293035" cy="252601"/>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06" name="Group 205">
            <a:extLst>
              <a:ext uri="{FF2B5EF4-FFF2-40B4-BE49-F238E27FC236}">
                <a16:creationId xmlns:a16="http://schemas.microsoft.com/office/drawing/2014/main" id="{D7D66438-77AF-4389-BB30-543EB62CCF44}"/>
              </a:ext>
            </a:extLst>
          </p:cNvPr>
          <p:cNvGrpSpPr/>
          <p:nvPr/>
        </p:nvGrpSpPr>
        <p:grpSpPr>
          <a:xfrm>
            <a:off x="10231993" y="1560808"/>
            <a:ext cx="585260" cy="381061"/>
            <a:chOff x="5586996" y="5078201"/>
            <a:chExt cx="585260" cy="381061"/>
          </a:xfrm>
        </p:grpSpPr>
        <p:grpSp>
          <p:nvGrpSpPr>
            <p:cNvPr id="207" name="Group 206">
              <a:extLst>
                <a:ext uri="{FF2B5EF4-FFF2-40B4-BE49-F238E27FC236}">
                  <a16:creationId xmlns:a16="http://schemas.microsoft.com/office/drawing/2014/main" id="{7CB90932-CEE0-4AE2-BB51-5E37E90EAA82}"/>
                </a:ext>
              </a:extLst>
            </p:cNvPr>
            <p:cNvGrpSpPr/>
            <p:nvPr/>
          </p:nvGrpSpPr>
          <p:grpSpPr>
            <a:xfrm>
              <a:off x="5586996" y="5351262"/>
              <a:ext cx="585260" cy="108000"/>
              <a:chOff x="2628898" y="5562600"/>
              <a:chExt cx="1563524" cy="159842"/>
            </a:xfrm>
          </p:grpSpPr>
          <p:cxnSp>
            <p:nvCxnSpPr>
              <p:cNvPr id="209" name="Straight Connector 208">
                <a:extLst>
                  <a:ext uri="{FF2B5EF4-FFF2-40B4-BE49-F238E27FC236}">
                    <a16:creationId xmlns:a16="http://schemas.microsoft.com/office/drawing/2014/main" id="{FCE699AC-CCE8-4614-9DA9-6D624F4AB1E7}"/>
                  </a:ext>
                </a:extLst>
              </p:cNvPr>
              <p:cNvCxnSpPr/>
              <p:nvPr/>
            </p:nvCxnSpPr>
            <p:spPr>
              <a:xfrm flipH="1">
                <a:off x="2977313"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0" name="Straight Connector 209">
                <a:extLst>
                  <a:ext uri="{FF2B5EF4-FFF2-40B4-BE49-F238E27FC236}">
                    <a16:creationId xmlns:a16="http://schemas.microsoft.com/office/drawing/2014/main" id="{E4F34EBF-86E4-4D3B-B2BA-3F22B416B28D}"/>
                  </a:ext>
                </a:extLst>
              </p:cNvPr>
              <p:cNvCxnSpPr/>
              <p:nvPr/>
            </p:nvCxnSpPr>
            <p:spPr>
              <a:xfrm flipH="1">
                <a:off x="3343774"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1" name="Straight Connector 210">
                <a:extLst>
                  <a:ext uri="{FF2B5EF4-FFF2-40B4-BE49-F238E27FC236}">
                    <a16:creationId xmlns:a16="http://schemas.microsoft.com/office/drawing/2014/main" id="{150AB624-58BD-46A9-BFB0-385189EC7043}"/>
                  </a:ext>
                </a:extLst>
              </p:cNvPr>
              <p:cNvCxnSpPr/>
              <p:nvPr/>
            </p:nvCxnSpPr>
            <p:spPr>
              <a:xfrm flipH="1">
                <a:off x="3695699"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2" name="Straight Connector 211">
                <a:extLst>
                  <a:ext uri="{FF2B5EF4-FFF2-40B4-BE49-F238E27FC236}">
                    <a16:creationId xmlns:a16="http://schemas.microsoft.com/office/drawing/2014/main" id="{19733A25-DE5B-4AFE-8428-F8BF26E342AF}"/>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213" name="Straight Connector 212">
                <a:extLst>
                  <a:ext uri="{FF2B5EF4-FFF2-40B4-BE49-F238E27FC236}">
                    <a16:creationId xmlns:a16="http://schemas.microsoft.com/office/drawing/2014/main" id="{7066E87B-1C2C-4575-A426-6358573AF18E}"/>
                  </a:ext>
                </a:extLst>
              </p:cNvPr>
              <p:cNvCxnSpPr/>
              <p:nvPr/>
            </p:nvCxnSpPr>
            <p:spPr>
              <a:xfrm flipH="1">
                <a:off x="2628898"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08" name="Isosceles Triangle 207">
              <a:extLst>
                <a:ext uri="{FF2B5EF4-FFF2-40B4-BE49-F238E27FC236}">
                  <a16:creationId xmlns:a16="http://schemas.microsoft.com/office/drawing/2014/main" id="{B9C5B2A0-2321-43D9-99C9-DAE903DC37A2}"/>
                </a:ext>
              </a:extLst>
            </p:cNvPr>
            <p:cNvSpPr/>
            <p:nvPr/>
          </p:nvSpPr>
          <p:spPr>
            <a:xfrm>
              <a:off x="5750532" y="5078201"/>
              <a:ext cx="293035" cy="252601"/>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14" name="TextBox 213">
            <a:extLst>
              <a:ext uri="{FF2B5EF4-FFF2-40B4-BE49-F238E27FC236}">
                <a16:creationId xmlns:a16="http://schemas.microsoft.com/office/drawing/2014/main" id="{49829759-C14F-45F2-B9C2-84600EDA2434}"/>
              </a:ext>
            </a:extLst>
          </p:cNvPr>
          <p:cNvSpPr txBox="1"/>
          <p:nvPr/>
        </p:nvSpPr>
        <p:spPr>
          <a:xfrm>
            <a:off x="8049201" y="1560808"/>
            <a:ext cx="424110" cy="307777"/>
          </a:xfrm>
          <a:prstGeom prst="rect">
            <a:avLst/>
          </a:prstGeom>
          <a:noFill/>
        </p:spPr>
        <p:txBody>
          <a:bodyPr wrap="square" rtlCol="0">
            <a:spAutoFit/>
          </a:bodyPr>
          <a:lstStyle/>
          <a:p>
            <a:r>
              <a:rPr lang="en-US" sz="1400"/>
              <a:t>B</a:t>
            </a:r>
            <a:endParaRPr lang="en-DE" sz="1400"/>
          </a:p>
        </p:txBody>
      </p:sp>
      <p:sp>
        <p:nvSpPr>
          <p:cNvPr id="215" name="TextBox 214">
            <a:extLst>
              <a:ext uri="{FF2B5EF4-FFF2-40B4-BE49-F238E27FC236}">
                <a16:creationId xmlns:a16="http://schemas.microsoft.com/office/drawing/2014/main" id="{19189580-4361-445C-A439-7053071136AD}"/>
              </a:ext>
            </a:extLst>
          </p:cNvPr>
          <p:cNvSpPr txBox="1"/>
          <p:nvPr/>
        </p:nvSpPr>
        <p:spPr>
          <a:xfrm>
            <a:off x="10410984" y="1577280"/>
            <a:ext cx="424110" cy="307777"/>
          </a:xfrm>
          <a:prstGeom prst="rect">
            <a:avLst/>
          </a:prstGeom>
          <a:noFill/>
        </p:spPr>
        <p:txBody>
          <a:bodyPr wrap="square" rtlCol="0">
            <a:spAutoFit/>
          </a:bodyPr>
          <a:lstStyle/>
          <a:p>
            <a:r>
              <a:rPr lang="en-US" sz="1400"/>
              <a:t>c</a:t>
            </a:r>
            <a:endParaRPr lang="en-DE" sz="1400"/>
          </a:p>
        </p:txBody>
      </p:sp>
      <p:grpSp>
        <p:nvGrpSpPr>
          <p:cNvPr id="216" name="Group 215">
            <a:extLst>
              <a:ext uri="{FF2B5EF4-FFF2-40B4-BE49-F238E27FC236}">
                <a16:creationId xmlns:a16="http://schemas.microsoft.com/office/drawing/2014/main" id="{EF614C66-BCC8-4FC0-9CE5-A195F970F3E4}"/>
              </a:ext>
            </a:extLst>
          </p:cNvPr>
          <p:cNvGrpSpPr/>
          <p:nvPr/>
        </p:nvGrpSpPr>
        <p:grpSpPr>
          <a:xfrm>
            <a:off x="8178781" y="523772"/>
            <a:ext cx="2371930" cy="910878"/>
            <a:chOff x="6901245" y="2329681"/>
            <a:chExt cx="1512000" cy="619847"/>
          </a:xfrm>
        </p:grpSpPr>
        <p:grpSp>
          <p:nvGrpSpPr>
            <p:cNvPr id="217" name="Group 216">
              <a:extLst>
                <a:ext uri="{FF2B5EF4-FFF2-40B4-BE49-F238E27FC236}">
                  <a16:creationId xmlns:a16="http://schemas.microsoft.com/office/drawing/2014/main" id="{7E0093A0-8165-4826-A160-3B217A06508B}"/>
                </a:ext>
              </a:extLst>
            </p:cNvPr>
            <p:cNvGrpSpPr/>
            <p:nvPr/>
          </p:nvGrpSpPr>
          <p:grpSpPr>
            <a:xfrm>
              <a:off x="6901245" y="2625847"/>
              <a:ext cx="1494616" cy="323681"/>
              <a:chOff x="8071490" y="5203238"/>
              <a:chExt cx="1494616" cy="323681"/>
            </a:xfrm>
          </p:grpSpPr>
          <p:cxnSp>
            <p:nvCxnSpPr>
              <p:cNvPr id="220" name="Straight Arrow Connector 219">
                <a:extLst>
                  <a:ext uri="{FF2B5EF4-FFF2-40B4-BE49-F238E27FC236}">
                    <a16:creationId xmlns:a16="http://schemas.microsoft.com/office/drawing/2014/main" id="{7060CA13-445A-4AA0-A93F-BDE8B7415A97}"/>
                  </a:ext>
                </a:extLst>
              </p:cNvPr>
              <p:cNvCxnSpPr>
                <a:cxnSpLocks/>
              </p:cNvCxnSpPr>
              <p:nvPr/>
            </p:nvCxnSpPr>
            <p:spPr>
              <a:xfrm>
                <a:off x="882668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1" name="Straight Arrow Connector 220">
                <a:extLst>
                  <a:ext uri="{FF2B5EF4-FFF2-40B4-BE49-F238E27FC236}">
                    <a16:creationId xmlns:a16="http://schemas.microsoft.com/office/drawing/2014/main" id="{54A69A4D-6DDD-4230-B665-46CDE14E6392}"/>
                  </a:ext>
                </a:extLst>
              </p:cNvPr>
              <p:cNvCxnSpPr>
                <a:cxnSpLocks/>
              </p:cNvCxnSpPr>
              <p:nvPr/>
            </p:nvCxnSpPr>
            <p:spPr>
              <a:xfrm>
                <a:off x="907315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2" name="Straight Arrow Connector 221">
                <a:extLst>
                  <a:ext uri="{FF2B5EF4-FFF2-40B4-BE49-F238E27FC236}">
                    <a16:creationId xmlns:a16="http://schemas.microsoft.com/office/drawing/2014/main" id="{03D78B60-1CE1-498F-8F88-BFF721F42DFF}"/>
                  </a:ext>
                </a:extLst>
              </p:cNvPr>
              <p:cNvCxnSpPr>
                <a:cxnSpLocks/>
              </p:cNvCxnSpPr>
              <p:nvPr/>
            </p:nvCxnSpPr>
            <p:spPr>
              <a:xfrm>
                <a:off x="931963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3" name="Straight Arrow Connector 222">
                <a:extLst>
                  <a:ext uri="{FF2B5EF4-FFF2-40B4-BE49-F238E27FC236}">
                    <a16:creationId xmlns:a16="http://schemas.microsoft.com/office/drawing/2014/main" id="{225E2CD5-BEBE-4F3B-BB29-0F180476AE8A}"/>
                  </a:ext>
                </a:extLst>
              </p:cNvPr>
              <p:cNvCxnSpPr>
                <a:cxnSpLocks/>
              </p:cNvCxnSpPr>
              <p:nvPr/>
            </p:nvCxnSpPr>
            <p:spPr>
              <a:xfrm>
                <a:off x="858020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4" name="Straight Arrow Connector 223">
                <a:extLst>
                  <a:ext uri="{FF2B5EF4-FFF2-40B4-BE49-F238E27FC236}">
                    <a16:creationId xmlns:a16="http://schemas.microsoft.com/office/drawing/2014/main" id="{555DA53E-C1E7-4D81-AF20-BB8598361FA2}"/>
                  </a:ext>
                </a:extLst>
              </p:cNvPr>
              <p:cNvCxnSpPr>
                <a:cxnSpLocks/>
              </p:cNvCxnSpPr>
              <p:nvPr/>
            </p:nvCxnSpPr>
            <p:spPr>
              <a:xfrm>
                <a:off x="833373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5" name="Straight Arrow Connector 224">
                <a:extLst>
                  <a:ext uri="{FF2B5EF4-FFF2-40B4-BE49-F238E27FC236}">
                    <a16:creationId xmlns:a16="http://schemas.microsoft.com/office/drawing/2014/main" id="{A32841A3-F3F7-4D29-8A6B-6C17E7E73558}"/>
                  </a:ext>
                </a:extLst>
              </p:cNvPr>
              <p:cNvCxnSpPr>
                <a:cxnSpLocks/>
              </p:cNvCxnSpPr>
              <p:nvPr/>
            </p:nvCxnSpPr>
            <p:spPr>
              <a:xfrm>
                <a:off x="807149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26" name="Straight Arrow Connector 225">
                <a:extLst>
                  <a:ext uri="{FF2B5EF4-FFF2-40B4-BE49-F238E27FC236}">
                    <a16:creationId xmlns:a16="http://schemas.microsoft.com/office/drawing/2014/main" id="{6DA31D86-23C9-47F4-8681-87012C606DE1}"/>
                  </a:ext>
                </a:extLst>
              </p:cNvPr>
              <p:cNvCxnSpPr>
                <a:cxnSpLocks/>
              </p:cNvCxnSpPr>
              <p:nvPr/>
            </p:nvCxnSpPr>
            <p:spPr>
              <a:xfrm>
                <a:off x="9566106"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grpSp>
        <p:sp>
          <p:nvSpPr>
            <p:cNvPr id="218" name="TextBox 217">
              <a:extLst>
                <a:ext uri="{FF2B5EF4-FFF2-40B4-BE49-F238E27FC236}">
                  <a16:creationId xmlns:a16="http://schemas.microsoft.com/office/drawing/2014/main" id="{F2602221-90A1-4609-8317-2D0000F30A4B}"/>
                </a:ext>
              </a:extLst>
            </p:cNvPr>
            <p:cNvSpPr txBox="1"/>
            <p:nvPr/>
          </p:nvSpPr>
          <p:spPr>
            <a:xfrm>
              <a:off x="7318944" y="2329681"/>
              <a:ext cx="674982" cy="251329"/>
            </a:xfrm>
            <a:prstGeom prst="rect">
              <a:avLst/>
            </a:prstGeom>
            <a:noFill/>
          </p:spPr>
          <p:txBody>
            <a:bodyPr wrap="square" rtlCol="0">
              <a:spAutoFit/>
            </a:bodyPr>
            <a:lstStyle>
              <a:defPPr>
                <a:defRPr lang="en-US"/>
              </a:defPPr>
              <a:lvl1pPr>
                <a:defRPr b="0" i="0">
                  <a:latin typeface="Cambria Math" panose="02040503050406030204" pitchFamily="18" charset="0"/>
                </a:defRPr>
              </a:lvl1pPr>
            </a:lstStyle>
            <a:p>
              <a:r>
                <a:rPr lang="en-GB"/>
                <a:t>Q [N/m]</a:t>
              </a:r>
            </a:p>
          </p:txBody>
        </p:sp>
        <p:cxnSp>
          <p:nvCxnSpPr>
            <p:cNvPr id="219" name="Straight Connector 218">
              <a:extLst>
                <a:ext uri="{FF2B5EF4-FFF2-40B4-BE49-F238E27FC236}">
                  <a16:creationId xmlns:a16="http://schemas.microsoft.com/office/drawing/2014/main" id="{516259C9-41E2-46B4-B5F9-4A8E8A56CA73}"/>
                </a:ext>
              </a:extLst>
            </p:cNvPr>
            <p:cNvCxnSpPr>
              <a:cxnSpLocks/>
            </p:cNvCxnSpPr>
            <p:nvPr/>
          </p:nvCxnSpPr>
          <p:spPr>
            <a:xfrm>
              <a:off x="6901245" y="2630897"/>
              <a:ext cx="1512000" cy="0"/>
            </a:xfrm>
            <a:prstGeom prst="line">
              <a:avLst/>
            </a:prstGeom>
            <a:ln w="38100"/>
          </p:spPr>
          <p:style>
            <a:lnRef idx="1">
              <a:schemeClr val="dk1"/>
            </a:lnRef>
            <a:fillRef idx="0">
              <a:schemeClr val="dk1"/>
            </a:fillRef>
            <a:effectRef idx="0">
              <a:schemeClr val="dk1"/>
            </a:effectRef>
            <a:fontRef idx="minor">
              <a:schemeClr val="tx1"/>
            </a:fontRef>
          </p:style>
        </p:cxnSp>
      </p:grpSp>
      <p:cxnSp>
        <p:nvCxnSpPr>
          <p:cNvPr id="227" name="Straight Connector 226">
            <a:extLst>
              <a:ext uri="{FF2B5EF4-FFF2-40B4-BE49-F238E27FC236}">
                <a16:creationId xmlns:a16="http://schemas.microsoft.com/office/drawing/2014/main" id="{B1F20EC3-3C55-49AF-8A10-444E6CFA24F4}"/>
              </a:ext>
            </a:extLst>
          </p:cNvPr>
          <p:cNvCxnSpPr>
            <a:cxnSpLocks/>
          </p:cNvCxnSpPr>
          <p:nvPr/>
        </p:nvCxnSpPr>
        <p:spPr>
          <a:xfrm>
            <a:off x="5040418" y="868218"/>
            <a:ext cx="0" cy="5437332"/>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29" name="Graphic 228" descr="Playbook with solid fill">
            <a:extLst>
              <a:ext uri="{FF2B5EF4-FFF2-40B4-BE49-F238E27FC236}">
                <a16:creationId xmlns:a16="http://schemas.microsoft.com/office/drawing/2014/main" id="{79E7ED7D-687A-4BA1-9B14-E048EA0FE2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08961" y="169985"/>
            <a:ext cx="468000" cy="468000"/>
          </a:xfrm>
          <a:prstGeom prst="rect">
            <a:avLst/>
          </a:prstGeom>
        </p:spPr>
      </p:pic>
      <p:cxnSp>
        <p:nvCxnSpPr>
          <p:cNvPr id="83" name="Straight Connector 82">
            <a:extLst>
              <a:ext uri="{FF2B5EF4-FFF2-40B4-BE49-F238E27FC236}">
                <a16:creationId xmlns:a16="http://schemas.microsoft.com/office/drawing/2014/main" id="{FF5BDC46-522A-4AD0-AAB7-2581EB705951}"/>
              </a:ext>
            </a:extLst>
          </p:cNvPr>
          <p:cNvCxnSpPr/>
          <p:nvPr/>
        </p:nvCxnSpPr>
        <p:spPr>
          <a:xfrm>
            <a:off x="1110284" y="2800812"/>
            <a:ext cx="25790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72AFF2A0-2EC8-4040-83D6-C750D7E8CDC1}"/>
              </a:ext>
            </a:extLst>
          </p:cNvPr>
          <p:cNvCxnSpPr/>
          <p:nvPr/>
        </p:nvCxnSpPr>
        <p:spPr>
          <a:xfrm>
            <a:off x="695566" y="2956991"/>
            <a:ext cx="576873"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0A9A7965-6FBC-4B67-8F1E-9558344EFA03}"/>
              </a:ext>
            </a:extLst>
          </p:cNvPr>
          <p:cNvCxnSpPr/>
          <p:nvPr/>
        </p:nvCxnSpPr>
        <p:spPr>
          <a:xfrm flipV="1">
            <a:off x="1319218" y="2914756"/>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86" name="TextBox 85">
                <a:extLst>
                  <a:ext uri="{FF2B5EF4-FFF2-40B4-BE49-F238E27FC236}">
                    <a16:creationId xmlns:a16="http://schemas.microsoft.com/office/drawing/2014/main" id="{CA70657B-C236-4C3A-A873-A6B13B645E7A}"/>
                  </a:ext>
                </a:extLst>
              </p:cNvPr>
              <p:cNvSpPr txBox="1"/>
              <p:nvPr/>
            </p:nvSpPr>
            <p:spPr>
              <a:xfrm>
                <a:off x="873568" y="3161959"/>
                <a:ext cx="319831"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𝐴</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86" name="TextBox 85">
                <a:extLst>
                  <a:ext uri="{FF2B5EF4-FFF2-40B4-BE49-F238E27FC236}">
                    <a16:creationId xmlns:a16="http://schemas.microsoft.com/office/drawing/2014/main" id="{CA70657B-C236-4C3A-A873-A6B13B645E7A}"/>
                  </a:ext>
                </a:extLst>
              </p:cNvPr>
              <p:cNvSpPr txBox="1">
                <a:spLocks noRot="1" noChangeAspect="1" noMove="1" noResize="1" noEditPoints="1" noAdjustHandles="1" noChangeArrowheads="1" noChangeShapeType="1" noTextEdit="1"/>
              </p:cNvSpPr>
              <p:nvPr/>
            </p:nvSpPr>
            <p:spPr>
              <a:xfrm>
                <a:off x="873568" y="3161959"/>
                <a:ext cx="319831" cy="298928"/>
              </a:xfrm>
              <a:prstGeom prst="rect">
                <a:avLst/>
              </a:prstGeom>
              <a:blipFill>
                <a:blip r:embed="rId5"/>
                <a:stretch>
                  <a:fillRect l="-16981" r="-5660" b="-204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7" name="TextBox 86">
                <a:extLst>
                  <a:ext uri="{FF2B5EF4-FFF2-40B4-BE49-F238E27FC236}">
                    <a16:creationId xmlns:a16="http://schemas.microsoft.com/office/drawing/2014/main" id="{5EDFB422-33D0-48AD-A2D5-A237818833E7}"/>
                  </a:ext>
                </a:extLst>
              </p:cNvPr>
              <p:cNvSpPr txBox="1"/>
              <p:nvPr/>
            </p:nvSpPr>
            <p:spPr>
              <a:xfrm>
                <a:off x="313142" y="2839877"/>
                <a:ext cx="31220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𝐴</m:t>
                          </m:r>
                        </m:e>
                        <m:sub>
                          <m:r>
                            <a:rPr lang="en-US" b="0" i="1" smtClean="0">
                              <a:solidFill>
                                <a:schemeClr val="tx2"/>
                              </a:solidFill>
                              <a:latin typeface="Cambria Math" panose="02040503050406030204" pitchFamily="18" charset="0"/>
                            </a:rPr>
                            <m:t>𝑥</m:t>
                          </m:r>
                        </m:sub>
                      </m:sSub>
                    </m:oMath>
                  </m:oMathPara>
                </a14:m>
                <a:endParaRPr lang="en-DE">
                  <a:solidFill>
                    <a:schemeClr val="tx2"/>
                  </a:solidFill>
                </a:endParaRPr>
              </a:p>
            </p:txBody>
          </p:sp>
        </mc:Choice>
        <mc:Fallback xmlns="">
          <p:sp>
            <p:nvSpPr>
              <p:cNvPr id="87" name="TextBox 86">
                <a:extLst>
                  <a:ext uri="{FF2B5EF4-FFF2-40B4-BE49-F238E27FC236}">
                    <a16:creationId xmlns:a16="http://schemas.microsoft.com/office/drawing/2014/main" id="{5EDFB422-33D0-48AD-A2D5-A237818833E7}"/>
                  </a:ext>
                </a:extLst>
              </p:cNvPr>
              <p:cNvSpPr txBox="1">
                <a:spLocks noRot="1" noChangeAspect="1" noMove="1" noResize="1" noEditPoints="1" noAdjustHandles="1" noChangeArrowheads="1" noChangeShapeType="1" noTextEdit="1"/>
              </p:cNvSpPr>
              <p:nvPr/>
            </p:nvSpPr>
            <p:spPr>
              <a:xfrm>
                <a:off x="313142" y="2839877"/>
                <a:ext cx="312200" cy="276999"/>
              </a:xfrm>
              <a:prstGeom prst="rect">
                <a:avLst/>
              </a:prstGeom>
              <a:blipFill>
                <a:blip r:embed="rId6"/>
                <a:stretch>
                  <a:fillRect l="-17308" r="-1923" b="-11111"/>
                </a:stretch>
              </a:blipFill>
            </p:spPr>
            <p:txBody>
              <a:bodyPr/>
              <a:lstStyle/>
              <a:p>
                <a:r>
                  <a:rPr lang="en-US">
                    <a:noFill/>
                  </a:rPr>
                  <a:t> </a:t>
                </a:r>
              </a:p>
            </p:txBody>
          </p:sp>
        </mc:Fallback>
      </mc:AlternateContent>
      <p:grpSp>
        <p:nvGrpSpPr>
          <p:cNvPr id="90" name="Group 89">
            <a:extLst>
              <a:ext uri="{FF2B5EF4-FFF2-40B4-BE49-F238E27FC236}">
                <a16:creationId xmlns:a16="http://schemas.microsoft.com/office/drawing/2014/main" id="{6F465EF4-9F59-49CC-8EFC-89F3AFEAE1B4}"/>
              </a:ext>
            </a:extLst>
          </p:cNvPr>
          <p:cNvGrpSpPr/>
          <p:nvPr/>
        </p:nvGrpSpPr>
        <p:grpSpPr>
          <a:xfrm rot="17414785" flipH="1">
            <a:off x="689760" y="2977656"/>
            <a:ext cx="591065" cy="655635"/>
            <a:chOff x="2615106" y="3166336"/>
            <a:chExt cx="583189" cy="655635"/>
          </a:xfrm>
          <a:solidFill>
            <a:schemeClr val="tx2"/>
          </a:solidFill>
        </p:grpSpPr>
        <p:sp>
          <p:nvSpPr>
            <p:cNvPr id="91" name="Block Arc 90">
              <a:extLst>
                <a:ext uri="{FF2B5EF4-FFF2-40B4-BE49-F238E27FC236}">
                  <a16:creationId xmlns:a16="http://schemas.microsoft.com/office/drawing/2014/main" id="{909E2D2B-B47E-410D-9956-E2BCB7340F63}"/>
                </a:ext>
              </a:extLst>
            </p:cNvPr>
            <p:cNvSpPr/>
            <p:nvPr/>
          </p:nvSpPr>
          <p:spPr>
            <a:xfrm rot="5821372">
              <a:off x="2578883" y="3202559"/>
              <a:ext cx="655635" cy="583189"/>
            </a:xfrm>
            <a:prstGeom prst="blockArc">
              <a:avLst>
                <a:gd name="adj1" fmla="val 11041519"/>
                <a:gd name="adj2" fmla="val 19809519"/>
                <a:gd name="adj3" fmla="val 0"/>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sp>
          <p:nvSpPr>
            <p:cNvPr id="102" name="Isosceles Triangle 101">
              <a:extLst>
                <a:ext uri="{FF2B5EF4-FFF2-40B4-BE49-F238E27FC236}">
                  <a16:creationId xmlns:a16="http://schemas.microsoft.com/office/drawing/2014/main" id="{746FAAB8-C981-4146-8460-2DF71871C169}"/>
                </a:ext>
              </a:extLst>
            </p:cNvPr>
            <p:cNvSpPr/>
            <p:nvPr/>
          </p:nvSpPr>
          <p:spPr>
            <a:xfrm rot="13282112">
              <a:off x="3001108" y="3743570"/>
              <a:ext cx="93784" cy="64700"/>
            </a:xfrm>
            <a:prstGeom prst="triangl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mc:AlternateContent xmlns:mc="http://schemas.openxmlformats.org/markup-compatibility/2006" xmlns:a14="http://schemas.microsoft.com/office/drawing/2010/main">
        <mc:Choice Requires="a14">
          <p:sp>
            <p:nvSpPr>
              <p:cNvPr id="103" name="TextBox 102">
                <a:extLst>
                  <a:ext uri="{FF2B5EF4-FFF2-40B4-BE49-F238E27FC236}">
                    <a16:creationId xmlns:a16="http://schemas.microsoft.com/office/drawing/2014/main" id="{DEFF8646-1115-47A3-BAC4-37AC50901D22}"/>
                  </a:ext>
                </a:extLst>
              </p:cNvPr>
              <p:cNvSpPr txBox="1"/>
              <p:nvPr/>
            </p:nvSpPr>
            <p:spPr>
              <a:xfrm>
                <a:off x="695566" y="3699836"/>
                <a:ext cx="348492"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𝑀</m:t>
                          </m:r>
                        </m:e>
                        <m:sub>
                          <m:r>
                            <a:rPr lang="en-US" b="0" i="1" smtClean="0">
                              <a:solidFill>
                                <a:schemeClr val="tx2"/>
                              </a:solidFill>
                              <a:latin typeface="Cambria Math" panose="02040503050406030204" pitchFamily="18" charset="0"/>
                            </a:rPr>
                            <m:t>𝐴</m:t>
                          </m:r>
                        </m:sub>
                      </m:sSub>
                    </m:oMath>
                  </m:oMathPara>
                </a14:m>
                <a:endParaRPr lang="en-DE">
                  <a:solidFill>
                    <a:schemeClr val="tx2"/>
                  </a:solidFill>
                </a:endParaRPr>
              </a:p>
            </p:txBody>
          </p:sp>
        </mc:Choice>
        <mc:Fallback xmlns="">
          <p:sp>
            <p:nvSpPr>
              <p:cNvPr id="103" name="TextBox 102">
                <a:extLst>
                  <a:ext uri="{FF2B5EF4-FFF2-40B4-BE49-F238E27FC236}">
                    <a16:creationId xmlns:a16="http://schemas.microsoft.com/office/drawing/2014/main" id="{DEFF8646-1115-47A3-BAC4-37AC50901D22}"/>
                  </a:ext>
                </a:extLst>
              </p:cNvPr>
              <p:cNvSpPr txBox="1">
                <a:spLocks noRot="1" noChangeAspect="1" noMove="1" noResize="1" noEditPoints="1" noAdjustHandles="1" noChangeArrowheads="1" noChangeShapeType="1" noTextEdit="1"/>
              </p:cNvSpPr>
              <p:nvPr/>
            </p:nvSpPr>
            <p:spPr>
              <a:xfrm>
                <a:off x="695566" y="3699836"/>
                <a:ext cx="348492" cy="276999"/>
              </a:xfrm>
              <a:prstGeom prst="rect">
                <a:avLst/>
              </a:prstGeom>
              <a:blipFill>
                <a:blip r:embed="rId7"/>
                <a:stretch>
                  <a:fillRect l="-14035" r="-8772" b="-15556"/>
                </a:stretch>
              </a:blipFill>
            </p:spPr>
            <p:txBody>
              <a:bodyPr/>
              <a:lstStyle/>
              <a:p>
                <a:r>
                  <a:rPr lang="en-US">
                    <a:noFill/>
                  </a:rPr>
                  <a:t> </a:t>
                </a:r>
              </a:p>
            </p:txBody>
          </p:sp>
        </mc:Fallback>
      </mc:AlternateContent>
      <p:cxnSp>
        <p:nvCxnSpPr>
          <p:cNvPr id="104" name="Straight Arrow Connector 103">
            <a:extLst>
              <a:ext uri="{FF2B5EF4-FFF2-40B4-BE49-F238E27FC236}">
                <a16:creationId xmlns:a16="http://schemas.microsoft.com/office/drawing/2014/main" id="{071ECE2F-A9A6-49A6-9200-E7354F039757}"/>
              </a:ext>
            </a:extLst>
          </p:cNvPr>
          <p:cNvCxnSpPr/>
          <p:nvPr/>
        </p:nvCxnSpPr>
        <p:spPr>
          <a:xfrm>
            <a:off x="2600542" y="2397092"/>
            <a:ext cx="0" cy="40374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5" name="TextBox 104">
            <a:extLst>
              <a:ext uri="{FF2B5EF4-FFF2-40B4-BE49-F238E27FC236}">
                <a16:creationId xmlns:a16="http://schemas.microsoft.com/office/drawing/2014/main" id="{21E7E13B-D5E5-4A88-AB64-FE383FE443BE}"/>
              </a:ext>
            </a:extLst>
          </p:cNvPr>
          <p:cNvSpPr txBox="1"/>
          <p:nvPr/>
        </p:nvSpPr>
        <p:spPr>
          <a:xfrm>
            <a:off x="2128030" y="2339245"/>
            <a:ext cx="657373" cy="369332"/>
          </a:xfrm>
          <a:prstGeom prst="rect">
            <a:avLst/>
          </a:prstGeom>
          <a:noFill/>
        </p:spPr>
        <p:txBody>
          <a:bodyPr wrap="square" rtlCol="0">
            <a:spAutoFit/>
          </a:bodyPr>
          <a:lstStyle/>
          <a:p>
            <a:r>
              <a:rPr lang="en-US"/>
              <a:t>Q*L</a:t>
            </a:r>
            <a:endParaRPr lang="en-DE"/>
          </a:p>
        </p:txBody>
      </p:sp>
      <p:sp>
        <p:nvSpPr>
          <p:cNvPr id="106" name="TextBox 105">
            <a:extLst>
              <a:ext uri="{FF2B5EF4-FFF2-40B4-BE49-F238E27FC236}">
                <a16:creationId xmlns:a16="http://schemas.microsoft.com/office/drawing/2014/main" id="{A584CD4F-E971-4B1C-9C83-C19990E80119}"/>
              </a:ext>
            </a:extLst>
          </p:cNvPr>
          <p:cNvSpPr txBox="1"/>
          <p:nvPr/>
        </p:nvSpPr>
        <p:spPr>
          <a:xfrm>
            <a:off x="1445777" y="2480073"/>
            <a:ext cx="419100" cy="307777"/>
          </a:xfrm>
          <a:prstGeom prst="rect">
            <a:avLst/>
          </a:prstGeom>
          <a:solidFill>
            <a:schemeClr val="bg1"/>
          </a:solidFill>
        </p:spPr>
        <p:txBody>
          <a:bodyPr wrap="square" rtlCol="0">
            <a:spAutoFit/>
          </a:bodyPr>
          <a:lstStyle/>
          <a:p>
            <a:pPr algn="ctr"/>
            <a:r>
              <a:rPr lang="en-US" sz="1400"/>
              <a:t>L/2</a:t>
            </a:r>
            <a:endParaRPr lang="en-DE" sz="1400"/>
          </a:p>
        </p:txBody>
      </p:sp>
      <p:sp>
        <p:nvSpPr>
          <p:cNvPr id="107" name="TextBox 106">
            <a:extLst>
              <a:ext uri="{FF2B5EF4-FFF2-40B4-BE49-F238E27FC236}">
                <a16:creationId xmlns:a16="http://schemas.microsoft.com/office/drawing/2014/main" id="{5D67CAF4-5BCE-47CC-9842-B248F5C186DC}"/>
              </a:ext>
            </a:extLst>
          </p:cNvPr>
          <p:cNvSpPr txBox="1"/>
          <p:nvPr/>
        </p:nvSpPr>
        <p:spPr>
          <a:xfrm>
            <a:off x="2838328" y="2469520"/>
            <a:ext cx="419100" cy="307777"/>
          </a:xfrm>
          <a:prstGeom prst="rect">
            <a:avLst/>
          </a:prstGeom>
          <a:solidFill>
            <a:schemeClr val="bg1"/>
          </a:solidFill>
        </p:spPr>
        <p:txBody>
          <a:bodyPr wrap="square" rtlCol="0">
            <a:spAutoFit/>
          </a:bodyPr>
          <a:lstStyle/>
          <a:p>
            <a:pPr algn="ctr"/>
            <a:r>
              <a:rPr lang="en-US" sz="1400"/>
              <a:t>L/2</a:t>
            </a:r>
            <a:endParaRPr lang="en-DE" sz="1400"/>
          </a:p>
        </p:txBody>
      </p:sp>
      <mc:AlternateContent xmlns:mc="http://schemas.openxmlformats.org/markup-compatibility/2006" xmlns:a14="http://schemas.microsoft.com/office/drawing/2010/main">
        <mc:Choice Requires="a14">
          <p:sp>
            <p:nvSpPr>
              <p:cNvPr id="108" name="TextBox 107">
                <a:extLst>
                  <a:ext uri="{FF2B5EF4-FFF2-40B4-BE49-F238E27FC236}">
                    <a16:creationId xmlns:a16="http://schemas.microsoft.com/office/drawing/2014/main" id="{1E2578B6-4AA6-4090-A1B2-D30E10E76278}"/>
                  </a:ext>
                </a:extLst>
              </p:cNvPr>
              <p:cNvSpPr txBox="1"/>
              <p:nvPr/>
            </p:nvSpPr>
            <p:spPr>
              <a:xfrm>
                <a:off x="1135957" y="4123917"/>
                <a:ext cx="1589666"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𝐹</m:t>
                              </m:r>
                            </m:e>
                            <m:sub>
                              <m:r>
                                <a:rPr lang="en-US" sz="1400" i="1">
                                  <a:solidFill>
                                    <a:schemeClr val="tx1"/>
                                  </a:solidFill>
                                  <a:latin typeface="Cambria Math" panose="02040503050406030204" pitchFamily="18" charset="0"/>
                                </a:rPr>
                                <m:t>𝑥</m:t>
                              </m:r>
                            </m:sub>
                          </m:sSub>
                        </m:e>
                      </m:nary>
                      <m:r>
                        <a:rPr lang="en-US" sz="1400" b="0" i="1" smtClean="0">
                          <a:solidFill>
                            <a:schemeClr val="tx1"/>
                          </a:solidFill>
                          <a:latin typeface="Cambria Math" panose="02040503050406030204" pitchFamily="18" charset="0"/>
                        </a:rPr>
                        <m:t>=0</m:t>
                      </m:r>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b="0" i="1" smtClean="0">
                              <a:solidFill>
                                <a:schemeClr val="tx1"/>
                              </a:solidFill>
                              <a:latin typeface="Cambria Math" panose="02040503050406030204" pitchFamily="18" charset="0"/>
                              <a:ea typeface="Cambria Math" panose="02040503050406030204" pitchFamily="18" charset="0"/>
                            </a:rPr>
                          </m:ctrlPr>
                        </m:sSubPr>
                        <m:e>
                          <m:r>
                            <a:rPr lang="en-US" sz="1400" b="0" i="1" smtClean="0">
                              <a:solidFill>
                                <a:schemeClr val="tx1"/>
                              </a:solidFill>
                              <a:latin typeface="Cambria Math" panose="02040503050406030204" pitchFamily="18" charset="0"/>
                              <a:ea typeface="Cambria Math" panose="02040503050406030204" pitchFamily="18" charset="0"/>
                            </a:rPr>
                            <m:t>𝐴</m:t>
                          </m:r>
                        </m:e>
                        <m:sub>
                          <m:r>
                            <a:rPr lang="en-US" sz="1400" b="0" i="1" smtClean="0">
                              <a:solidFill>
                                <a:schemeClr val="tx1"/>
                              </a:solidFill>
                              <a:latin typeface="Cambria Math" panose="02040503050406030204" pitchFamily="18" charset="0"/>
                              <a:ea typeface="Cambria Math" panose="02040503050406030204" pitchFamily="18" charset="0"/>
                            </a:rPr>
                            <m:t>𝑥</m:t>
                          </m:r>
                        </m:sub>
                      </m:sSub>
                      <m:r>
                        <a:rPr lang="en-US" sz="1400" b="0" i="1" smtClean="0">
                          <a:solidFill>
                            <a:schemeClr val="tx1"/>
                          </a:solidFill>
                          <a:latin typeface="Cambria Math" panose="02040503050406030204" pitchFamily="18" charset="0"/>
                          <a:ea typeface="Cambria Math" panose="02040503050406030204" pitchFamily="18" charset="0"/>
                        </a:rPr>
                        <m:t>=0</m:t>
                      </m:r>
                    </m:oMath>
                  </m:oMathPara>
                </a14:m>
                <a:endParaRPr lang="en-DE" sz="1400">
                  <a:solidFill>
                    <a:schemeClr val="tx1"/>
                  </a:solidFill>
                </a:endParaRPr>
              </a:p>
            </p:txBody>
          </p:sp>
        </mc:Choice>
        <mc:Fallback xmlns="">
          <p:sp>
            <p:nvSpPr>
              <p:cNvPr id="108" name="TextBox 107">
                <a:extLst>
                  <a:ext uri="{FF2B5EF4-FFF2-40B4-BE49-F238E27FC236}">
                    <a16:creationId xmlns:a16="http://schemas.microsoft.com/office/drawing/2014/main" id="{1E2578B6-4AA6-4090-A1B2-D30E10E76278}"/>
                  </a:ext>
                </a:extLst>
              </p:cNvPr>
              <p:cNvSpPr txBox="1">
                <a:spLocks noRot="1" noChangeAspect="1" noMove="1" noResize="1" noEditPoints="1" noAdjustHandles="1" noChangeArrowheads="1" noChangeShapeType="1" noTextEdit="1"/>
              </p:cNvSpPr>
              <p:nvPr/>
            </p:nvSpPr>
            <p:spPr>
              <a:xfrm>
                <a:off x="1135957" y="4123917"/>
                <a:ext cx="1589666" cy="521746"/>
              </a:xfrm>
              <a:prstGeom prst="rect">
                <a:avLst/>
              </a:prstGeom>
              <a:blipFill>
                <a:blip r:embed="rId8"/>
                <a:stretch>
                  <a:fillRect l="-40613" t="-144186" r="-1916" b="-2046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1" name="TextBox 110">
                <a:extLst>
                  <a:ext uri="{FF2B5EF4-FFF2-40B4-BE49-F238E27FC236}">
                    <a16:creationId xmlns:a16="http://schemas.microsoft.com/office/drawing/2014/main" id="{C5C61464-0EEE-4BC0-AFCE-4B794EEE2890}"/>
                  </a:ext>
                </a:extLst>
              </p:cNvPr>
              <p:cNvSpPr txBox="1"/>
              <p:nvPr/>
            </p:nvSpPr>
            <p:spPr>
              <a:xfrm>
                <a:off x="1135957" y="4669121"/>
                <a:ext cx="1895712"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𝐹</m:t>
                              </m:r>
                            </m:e>
                            <m:sub>
                              <m:r>
                                <a:rPr lang="en-US" sz="1400" b="0" i="1" smtClean="0">
                                  <a:solidFill>
                                    <a:schemeClr val="tx1"/>
                                  </a:solidFill>
                                  <a:latin typeface="Cambria Math" panose="02040503050406030204" pitchFamily="18" charset="0"/>
                                </a:rPr>
                                <m:t>𝑦</m:t>
                              </m:r>
                            </m:sub>
                          </m:sSub>
                        </m:e>
                      </m:nary>
                      <m:r>
                        <a:rPr lang="en-US" sz="1400" b="0" i="1" smtClean="0">
                          <a:solidFill>
                            <a:schemeClr val="tx1"/>
                          </a:solidFill>
                          <a:latin typeface="Cambria Math" panose="02040503050406030204" pitchFamily="18" charset="0"/>
                        </a:rPr>
                        <m:t>=0→</m:t>
                      </m:r>
                      <m:sSub>
                        <m:sSubPr>
                          <m:ctrlPr>
                            <a:rPr lang="en-US" sz="1400" b="0" i="1" smtClean="0">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𝐴</m:t>
                          </m:r>
                        </m:e>
                        <m:sub>
                          <m:r>
                            <a:rPr lang="en-US" sz="1400" b="0" i="1" smtClean="0">
                              <a:solidFill>
                                <a:schemeClr val="tx1"/>
                              </a:solidFill>
                              <a:latin typeface="Cambria Math" panose="02040503050406030204" pitchFamily="18" charset="0"/>
                            </a:rPr>
                            <m:t>𝑦</m:t>
                          </m:r>
                        </m:sub>
                      </m:sSub>
                      <m:r>
                        <a:rPr lang="en-US" sz="1400" b="0" i="1" smtClean="0">
                          <a:solidFill>
                            <a:schemeClr val="tx1"/>
                          </a:solidFill>
                          <a:latin typeface="Cambria Math" panose="02040503050406030204" pitchFamily="18" charset="0"/>
                        </a:rPr>
                        <m:t>=</m:t>
                      </m:r>
                      <m:r>
                        <a:rPr lang="en-US" sz="1400" b="0" i="1" smtClean="0">
                          <a:solidFill>
                            <a:schemeClr val="tx1"/>
                          </a:solidFill>
                          <a:latin typeface="Cambria Math" panose="02040503050406030204" pitchFamily="18" charset="0"/>
                        </a:rPr>
                        <m:t>𝑄</m:t>
                      </m:r>
                      <m:r>
                        <a:rPr lang="en-US" sz="1400" b="0" i="1" smtClean="0">
                          <a:solidFill>
                            <a:schemeClr val="tx1"/>
                          </a:solidFill>
                          <a:latin typeface="Cambria Math" panose="02040503050406030204" pitchFamily="18" charset="0"/>
                        </a:rPr>
                        <m:t>∗</m:t>
                      </m:r>
                      <m:r>
                        <a:rPr lang="en-US" sz="1400" b="0" i="1" smtClean="0">
                          <a:solidFill>
                            <a:schemeClr val="tx1"/>
                          </a:solidFill>
                          <a:latin typeface="Cambria Math" panose="02040503050406030204" pitchFamily="18" charset="0"/>
                        </a:rPr>
                        <m:t>𝐿</m:t>
                      </m:r>
                    </m:oMath>
                  </m:oMathPara>
                </a14:m>
                <a:endParaRPr lang="en-DE" sz="1400">
                  <a:solidFill>
                    <a:schemeClr val="tx1"/>
                  </a:solidFill>
                </a:endParaRPr>
              </a:p>
            </p:txBody>
          </p:sp>
        </mc:Choice>
        <mc:Fallback xmlns="">
          <p:sp>
            <p:nvSpPr>
              <p:cNvPr id="111" name="TextBox 110">
                <a:extLst>
                  <a:ext uri="{FF2B5EF4-FFF2-40B4-BE49-F238E27FC236}">
                    <a16:creationId xmlns:a16="http://schemas.microsoft.com/office/drawing/2014/main" id="{C5C61464-0EEE-4BC0-AFCE-4B794EEE2890}"/>
                  </a:ext>
                </a:extLst>
              </p:cNvPr>
              <p:cNvSpPr txBox="1">
                <a:spLocks noRot="1" noChangeAspect="1" noMove="1" noResize="1" noEditPoints="1" noAdjustHandles="1" noChangeArrowheads="1" noChangeShapeType="1" noTextEdit="1"/>
              </p:cNvSpPr>
              <p:nvPr/>
            </p:nvSpPr>
            <p:spPr>
              <a:xfrm>
                <a:off x="1135957" y="4669121"/>
                <a:ext cx="1895712" cy="521746"/>
              </a:xfrm>
              <a:prstGeom prst="rect">
                <a:avLst/>
              </a:prstGeom>
              <a:blipFill>
                <a:blip r:embed="rId9"/>
                <a:stretch>
                  <a:fillRect l="-33762" t="-145349" r="-1286" b="-20348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2" name="TextBox 111">
                <a:extLst>
                  <a:ext uri="{FF2B5EF4-FFF2-40B4-BE49-F238E27FC236}">
                    <a16:creationId xmlns:a16="http://schemas.microsoft.com/office/drawing/2014/main" id="{9D1C6F77-E765-47E2-A175-3161D97D354B}"/>
                  </a:ext>
                </a:extLst>
              </p:cNvPr>
              <p:cNvSpPr txBox="1"/>
              <p:nvPr/>
            </p:nvSpPr>
            <p:spPr>
              <a:xfrm>
                <a:off x="1110284" y="5190867"/>
                <a:ext cx="2549096"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𝑀</m:t>
                              </m:r>
                            </m:e>
                            <m:sub>
                              <m:r>
                                <a:rPr lang="en-US" sz="1400" b="0" i="1" smtClean="0">
                                  <a:solidFill>
                                    <a:schemeClr val="tx1"/>
                                  </a:solidFill>
                                  <a:latin typeface="Cambria Math" panose="02040503050406030204" pitchFamily="18" charset="0"/>
                                </a:rPr>
                                <m:t>𝑧</m:t>
                              </m:r>
                            </m:sub>
                          </m:sSub>
                        </m:e>
                      </m:nary>
                      <m:r>
                        <a:rPr lang="en-US" sz="1400" b="0" i="1" smtClean="0">
                          <a:solidFill>
                            <a:schemeClr val="tx1"/>
                          </a:solidFill>
                          <a:latin typeface="Cambria Math" panose="02040503050406030204" pitchFamily="18" charset="0"/>
                        </a:rPr>
                        <m:t>=0</m:t>
                      </m:r>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𝑄</m:t>
                      </m:r>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𝐿</m:t>
                      </m:r>
                      <m:r>
                        <a:rPr lang="en-US" sz="1400" b="0" i="1" smtClean="0">
                          <a:solidFill>
                            <a:schemeClr val="tx1"/>
                          </a:solidFill>
                          <a:latin typeface="Cambria Math" panose="02040503050406030204" pitchFamily="18" charset="0"/>
                          <a:ea typeface="Cambria Math" panose="02040503050406030204" pitchFamily="18" charset="0"/>
                        </a:rPr>
                        <m:t>∗</m:t>
                      </m:r>
                      <m:f>
                        <m:fPr>
                          <m:ctrlPr>
                            <a:rPr lang="en-US" sz="1400" b="0" i="1" smtClean="0">
                              <a:solidFill>
                                <a:schemeClr val="tx1"/>
                              </a:solidFill>
                              <a:latin typeface="Cambria Math" panose="02040503050406030204" pitchFamily="18" charset="0"/>
                              <a:ea typeface="Cambria Math" panose="02040503050406030204" pitchFamily="18" charset="0"/>
                            </a:rPr>
                          </m:ctrlPr>
                        </m:fPr>
                        <m:num>
                          <m:r>
                            <a:rPr lang="en-US" sz="1400" b="0" i="1" smtClean="0">
                              <a:solidFill>
                                <a:schemeClr val="tx1"/>
                              </a:solidFill>
                              <a:latin typeface="Cambria Math" panose="02040503050406030204" pitchFamily="18" charset="0"/>
                              <a:ea typeface="Cambria Math" panose="02040503050406030204" pitchFamily="18" charset="0"/>
                            </a:rPr>
                            <m:t>𝐿</m:t>
                          </m:r>
                        </m:num>
                        <m:den>
                          <m:r>
                            <a:rPr lang="en-US" sz="1400" b="0" i="1" smtClean="0">
                              <a:solidFill>
                                <a:schemeClr val="tx1"/>
                              </a:solidFill>
                              <a:latin typeface="Cambria Math" panose="02040503050406030204" pitchFamily="18" charset="0"/>
                              <a:ea typeface="Cambria Math" panose="02040503050406030204" pitchFamily="18" charset="0"/>
                            </a:rPr>
                            <m:t>2</m:t>
                          </m:r>
                        </m:den>
                      </m:f>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b="0" i="1" smtClean="0">
                              <a:solidFill>
                                <a:schemeClr val="tx1"/>
                              </a:solidFill>
                              <a:latin typeface="Cambria Math" panose="02040503050406030204" pitchFamily="18" charset="0"/>
                              <a:ea typeface="Cambria Math" panose="02040503050406030204" pitchFamily="18" charset="0"/>
                            </a:rPr>
                          </m:ctrlPr>
                        </m:sSubPr>
                        <m:e>
                          <m:r>
                            <a:rPr lang="en-US" sz="1400" b="0" i="1" smtClean="0">
                              <a:solidFill>
                                <a:schemeClr val="tx1"/>
                              </a:solidFill>
                              <a:latin typeface="Cambria Math" panose="02040503050406030204" pitchFamily="18" charset="0"/>
                              <a:ea typeface="Cambria Math" panose="02040503050406030204" pitchFamily="18" charset="0"/>
                            </a:rPr>
                            <m:t>𝑀</m:t>
                          </m:r>
                        </m:e>
                        <m:sub>
                          <m:r>
                            <a:rPr lang="en-US" sz="1400" b="0" i="1" smtClean="0">
                              <a:solidFill>
                                <a:schemeClr val="tx1"/>
                              </a:solidFill>
                              <a:latin typeface="Cambria Math" panose="02040503050406030204" pitchFamily="18" charset="0"/>
                              <a:ea typeface="Cambria Math" panose="02040503050406030204" pitchFamily="18" charset="0"/>
                            </a:rPr>
                            <m:t>𝐴</m:t>
                          </m:r>
                        </m:sub>
                      </m:sSub>
                      <m:r>
                        <a:rPr lang="en-US" sz="1400" b="0" i="1" smtClean="0">
                          <a:solidFill>
                            <a:schemeClr val="tx1"/>
                          </a:solidFill>
                          <a:latin typeface="Cambria Math" panose="02040503050406030204" pitchFamily="18" charset="0"/>
                          <a:ea typeface="Cambria Math" panose="02040503050406030204" pitchFamily="18" charset="0"/>
                        </a:rPr>
                        <m:t>=0</m:t>
                      </m:r>
                    </m:oMath>
                  </m:oMathPara>
                </a14:m>
                <a:endParaRPr lang="en-DE" sz="1400">
                  <a:solidFill>
                    <a:schemeClr val="tx1"/>
                  </a:solidFill>
                </a:endParaRPr>
              </a:p>
            </p:txBody>
          </p:sp>
        </mc:Choice>
        <mc:Fallback xmlns="">
          <p:sp>
            <p:nvSpPr>
              <p:cNvPr id="112" name="TextBox 111">
                <a:extLst>
                  <a:ext uri="{FF2B5EF4-FFF2-40B4-BE49-F238E27FC236}">
                    <a16:creationId xmlns:a16="http://schemas.microsoft.com/office/drawing/2014/main" id="{9D1C6F77-E765-47E2-A175-3161D97D354B}"/>
                  </a:ext>
                </a:extLst>
              </p:cNvPr>
              <p:cNvSpPr txBox="1">
                <a:spLocks noRot="1" noChangeAspect="1" noMove="1" noResize="1" noEditPoints="1" noAdjustHandles="1" noChangeArrowheads="1" noChangeShapeType="1" noTextEdit="1"/>
              </p:cNvSpPr>
              <p:nvPr/>
            </p:nvSpPr>
            <p:spPr>
              <a:xfrm>
                <a:off x="1110284" y="5190867"/>
                <a:ext cx="2549096" cy="521746"/>
              </a:xfrm>
              <a:prstGeom prst="rect">
                <a:avLst/>
              </a:prstGeom>
              <a:blipFill>
                <a:blip r:embed="rId10"/>
                <a:stretch>
                  <a:fillRect l="-25120" t="-147059" r="-1196" b="-2070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3" name="TextBox 112">
                <a:extLst>
                  <a:ext uri="{FF2B5EF4-FFF2-40B4-BE49-F238E27FC236}">
                    <a16:creationId xmlns:a16="http://schemas.microsoft.com/office/drawing/2014/main" id="{E09CE810-2A51-47DD-B65A-FE86D16055D1}"/>
                  </a:ext>
                </a:extLst>
              </p:cNvPr>
              <p:cNvSpPr txBox="1"/>
              <p:nvPr/>
            </p:nvSpPr>
            <p:spPr>
              <a:xfrm>
                <a:off x="1200091" y="5767096"/>
                <a:ext cx="2273294" cy="523157"/>
              </a:xfrm>
              <a:prstGeom prst="rect">
                <a:avLst/>
              </a:prstGeom>
              <a:noFill/>
              <a:ln>
                <a:solidFill>
                  <a:schemeClr val="tx1"/>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400" i="1" smtClean="0">
                              <a:solidFill>
                                <a:srgbClr val="000000"/>
                              </a:solidFill>
                              <a:latin typeface="Cambria Math" panose="02040503050406030204" pitchFamily="18" charset="0"/>
                              <a:ea typeface="Cambria Math" panose="02040503050406030204" pitchFamily="18" charset="0"/>
                            </a:rPr>
                          </m:ctrlPr>
                        </m:sSubPr>
                        <m:e>
                          <m:r>
                            <a:rPr lang="en-US" sz="1400" i="1">
                              <a:solidFill>
                                <a:srgbClr val="000000"/>
                              </a:solidFill>
                              <a:latin typeface="Cambria Math" panose="02040503050406030204" pitchFamily="18" charset="0"/>
                              <a:ea typeface="Cambria Math" panose="02040503050406030204" pitchFamily="18" charset="0"/>
                            </a:rPr>
                            <m:t>𝐴</m:t>
                          </m:r>
                        </m:e>
                        <m:sub>
                          <m:r>
                            <a:rPr lang="en-US" sz="1400" b="0" i="1" smtClean="0">
                              <a:solidFill>
                                <a:srgbClr val="000000"/>
                              </a:solidFill>
                              <a:latin typeface="Cambria Math" panose="02040503050406030204" pitchFamily="18" charset="0"/>
                              <a:ea typeface="Cambria Math" panose="02040503050406030204" pitchFamily="18" charset="0"/>
                            </a:rPr>
                            <m:t>𝑥</m:t>
                          </m:r>
                        </m:sub>
                      </m:sSub>
                      <m:r>
                        <a:rPr lang="en-US" sz="1400" b="0" i="1" smtClean="0">
                          <a:solidFill>
                            <a:srgbClr val="000000"/>
                          </a:solidFill>
                          <a:latin typeface="Cambria Math" panose="02040503050406030204" pitchFamily="18" charset="0"/>
                          <a:ea typeface="Cambria Math" panose="02040503050406030204" pitchFamily="18" charset="0"/>
                        </a:rPr>
                        <m:t>=0; </m:t>
                      </m:r>
                      <m:sSub>
                        <m:sSubPr>
                          <m:ctrlP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ctrlPr>
                        </m:sSubPr>
                        <m:e>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𝐴</m:t>
                          </m:r>
                        </m:e>
                        <m:sub>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𝑦</m:t>
                          </m:r>
                        </m:sub>
                      </m:sSub>
                      <m:r>
                        <a:rPr lang="en-US" sz="1400" b="0" i="1" smtClean="0">
                          <a:solidFill>
                            <a:srgbClr val="000000"/>
                          </a:solidFill>
                          <a:latin typeface="Cambria Math" panose="02040503050406030204" pitchFamily="18" charset="0"/>
                          <a:ea typeface="Cambria Math" panose="02040503050406030204" pitchFamily="18" charset="0"/>
                        </a:rPr>
                        <m:t>=</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𝑃</m:t>
                      </m:r>
                      <m:r>
                        <a:rPr kumimoji="0" lang="en-US" sz="14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sSub>
                        <m:sSubPr>
                          <m:ctrlPr>
                            <a:rPr lang="en-US" sz="1400" i="1">
                              <a:solidFill>
                                <a:srgbClr val="000000"/>
                              </a:solidFill>
                              <a:latin typeface="Cambria Math" panose="02040503050406030204" pitchFamily="18" charset="0"/>
                              <a:ea typeface="Cambria Math" panose="02040503050406030204" pitchFamily="18" charset="0"/>
                            </a:rPr>
                          </m:ctrlPr>
                        </m:sSubPr>
                        <m:e>
                          <m:r>
                            <a:rPr lang="en-US" sz="1400" b="0" i="1" smtClean="0">
                              <a:solidFill>
                                <a:srgbClr val="000000"/>
                              </a:solidFill>
                              <a:latin typeface="Cambria Math" panose="02040503050406030204" pitchFamily="18" charset="0"/>
                              <a:ea typeface="Cambria Math" panose="02040503050406030204" pitchFamily="18" charset="0"/>
                            </a:rPr>
                            <m:t>𝑀</m:t>
                          </m:r>
                        </m:e>
                        <m:sub>
                          <m:r>
                            <a:rPr lang="en-US" sz="1400" b="0" i="1" smtClean="0">
                              <a:solidFill>
                                <a:srgbClr val="000000"/>
                              </a:solidFill>
                              <a:latin typeface="Cambria Math" panose="02040503050406030204" pitchFamily="18" charset="0"/>
                              <a:ea typeface="Cambria Math" panose="02040503050406030204" pitchFamily="18" charset="0"/>
                            </a:rPr>
                            <m:t>𝐴</m:t>
                          </m:r>
                        </m:sub>
                      </m:sSub>
                      <m:r>
                        <a:rPr lang="en-US" sz="1400" b="0" i="1" smtClean="0">
                          <a:solidFill>
                            <a:srgbClr val="000000"/>
                          </a:solidFill>
                          <a:latin typeface="Cambria Math" panose="02040503050406030204" pitchFamily="18" charset="0"/>
                          <a:ea typeface="Cambria Math" panose="02040503050406030204" pitchFamily="18" charset="0"/>
                        </a:rPr>
                        <m:t>=</m:t>
                      </m:r>
                      <m:f>
                        <m:fPr>
                          <m:ctrlPr>
                            <a:rPr lang="en-US" sz="1400" b="0" i="1" smtClean="0">
                              <a:solidFill>
                                <a:srgbClr val="000000"/>
                              </a:solidFill>
                              <a:latin typeface="Cambria Math" panose="02040503050406030204" pitchFamily="18" charset="0"/>
                              <a:ea typeface="Cambria Math" panose="02040503050406030204" pitchFamily="18" charset="0"/>
                            </a:rPr>
                          </m:ctrlPr>
                        </m:fPr>
                        <m:num>
                          <m:r>
                            <a:rPr lang="en-US" sz="1400" b="0" i="1" smtClean="0">
                              <a:solidFill>
                                <a:srgbClr val="000000"/>
                              </a:solidFill>
                              <a:latin typeface="Cambria Math" panose="02040503050406030204" pitchFamily="18" charset="0"/>
                              <a:ea typeface="Cambria Math" panose="02040503050406030204" pitchFamily="18" charset="0"/>
                            </a:rPr>
                            <m:t>𝑄</m:t>
                          </m:r>
                          <m:sSup>
                            <m:sSupPr>
                              <m:ctrlPr>
                                <a:rPr lang="en-US" sz="1400" b="0" i="1" smtClean="0">
                                  <a:solidFill>
                                    <a:srgbClr val="000000"/>
                                  </a:solidFill>
                                  <a:latin typeface="Cambria Math" panose="02040503050406030204" pitchFamily="18" charset="0"/>
                                  <a:ea typeface="Cambria Math" panose="02040503050406030204" pitchFamily="18" charset="0"/>
                                </a:rPr>
                              </m:ctrlPr>
                            </m:sSupPr>
                            <m:e>
                              <m:r>
                                <a:rPr lang="en-US" sz="1400" b="0" i="1" smtClean="0">
                                  <a:solidFill>
                                    <a:srgbClr val="000000"/>
                                  </a:solidFill>
                                  <a:latin typeface="Cambria Math" panose="02040503050406030204" pitchFamily="18" charset="0"/>
                                  <a:ea typeface="Cambria Math" panose="02040503050406030204" pitchFamily="18" charset="0"/>
                                </a:rPr>
                                <m:t>𝐿</m:t>
                              </m:r>
                            </m:e>
                            <m:sup>
                              <m:r>
                                <a:rPr lang="en-US" sz="1400" b="0" i="1" smtClean="0">
                                  <a:solidFill>
                                    <a:srgbClr val="000000"/>
                                  </a:solidFill>
                                  <a:latin typeface="Cambria Math" panose="02040503050406030204" pitchFamily="18" charset="0"/>
                                  <a:ea typeface="Cambria Math" panose="02040503050406030204" pitchFamily="18" charset="0"/>
                                </a:rPr>
                                <m:t>2</m:t>
                              </m:r>
                            </m:sup>
                          </m:sSup>
                        </m:num>
                        <m:den>
                          <m:r>
                            <a:rPr lang="en-US" sz="1400" b="0" i="1" smtClean="0">
                              <a:solidFill>
                                <a:srgbClr val="000000"/>
                              </a:solidFill>
                              <a:latin typeface="Cambria Math" panose="02040503050406030204" pitchFamily="18" charset="0"/>
                              <a:ea typeface="Cambria Math" panose="02040503050406030204" pitchFamily="18" charset="0"/>
                            </a:rPr>
                            <m:t>2</m:t>
                          </m:r>
                        </m:den>
                      </m:f>
                    </m:oMath>
                  </m:oMathPara>
                </a14:m>
                <a:endParaRPr lang="en-US" sz="1400" b="0">
                  <a:solidFill>
                    <a:srgbClr val="000000"/>
                  </a:solidFill>
                  <a:ea typeface="Cambria Math" panose="02040503050406030204" pitchFamily="18" charset="0"/>
                </a:endParaRPr>
              </a:p>
            </p:txBody>
          </p:sp>
        </mc:Choice>
        <mc:Fallback xmlns="">
          <p:sp>
            <p:nvSpPr>
              <p:cNvPr id="113" name="TextBox 112">
                <a:extLst>
                  <a:ext uri="{FF2B5EF4-FFF2-40B4-BE49-F238E27FC236}">
                    <a16:creationId xmlns:a16="http://schemas.microsoft.com/office/drawing/2014/main" id="{E09CE810-2A51-47DD-B65A-FE86D16055D1}"/>
                  </a:ext>
                </a:extLst>
              </p:cNvPr>
              <p:cNvSpPr txBox="1">
                <a:spLocks noRot="1" noChangeAspect="1" noMove="1" noResize="1" noEditPoints="1" noAdjustHandles="1" noChangeArrowheads="1" noChangeShapeType="1" noTextEdit="1"/>
              </p:cNvSpPr>
              <p:nvPr/>
            </p:nvSpPr>
            <p:spPr>
              <a:xfrm>
                <a:off x="1200091" y="5767096"/>
                <a:ext cx="2273294" cy="523157"/>
              </a:xfrm>
              <a:prstGeom prst="rect">
                <a:avLst/>
              </a:prstGeom>
              <a:blipFill>
                <a:blip r:embed="rId11"/>
                <a:stretch>
                  <a:fillRect/>
                </a:stretch>
              </a:blipFill>
              <a:ln>
                <a:solidFill>
                  <a:schemeClr val="tx1"/>
                </a:solidFill>
              </a:ln>
            </p:spPr>
            <p:txBody>
              <a:bodyPr/>
              <a:lstStyle/>
              <a:p>
                <a:r>
                  <a:rPr lang="en-US">
                    <a:noFill/>
                  </a:rPr>
                  <a:t> </a:t>
                </a:r>
              </a:p>
            </p:txBody>
          </p:sp>
        </mc:Fallback>
      </mc:AlternateContent>
      <p:cxnSp>
        <p:nvCxnSpPr>
          <p:cNvPr id="114" name="Straight Connector 113">
            <a:extLst>
              <a:ext uri="{FF2B5EF4-FFF2-40B4-BE49-F238E27FC236}">
                <a16:creationId xmlns:a16="http://schemas.microsoft.com/office/drawing/2014/main" id="{118E4DDD-041C-47A2-B70B-7C45AB7E9115}"/>
              </a:ext>
            </a:extLst>
          </p:cNvPr>
          <p:cNvCxnSpPr>
            <a:cxnSpLocks/>
          </p:cNvCxnSpPr>
          <p:nvPr/>
        </p:nvCxnSpPr>
        <p:spPr>
          <a:xfrm>
            <a:off x="6352377" y="2776574"/>
            <a:ext cx="41690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Arrow Connector 114">
            <a:extLst>
              <a:ext uri="{FF2B5EF4-FFF2-40B4-BE49-F238E27FC236}">
                <a16:creationId xmlns:a16="http://schemas.microsoft.com/office/drawing/2014/main" id="{236024B4-75E8-4F7B-B5EA-5F6873A3CD26}"/>
              </a:ext>
            </a:extLst>
          </p:cNvPr>
          <p:cNvCxnSpPr/>
          <p:nvPr/>
        </p:nvCxnSpPr>
        <p:spPr>
          <a:xfrm>
            <a:off x="5937659" y="2932753"/>
            <a:ext cx="576873"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Straight Arrow Connector 115">
            <a:extLst>
              <a:ext uri="{FF2B5EF4-FFF2-40B4-BE49-F238E27FC236}">
                <a16:creationId xmlns:a16="http://schemas.microsoft.com/office/drawing/2014/main" id="{D441B2CA-5F62-45CD-9631-5AE05CCAA41A}"/>
              </a:ext>
            </a:extLst>
          </p:cNvPr>
          <p:cNvCxnSpPr/>
          <p:nvPr/>
        </p:nvCxnSpPr>
        <p:spPr>
          <a:xfrm flipV="1">
            <a:off x="6561311" y="2890518"/>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7" name="TextBox 116">
                <a:extLst>
                  <a:ext uri="{FF2B5EF4-FFF2-40B4-BE49-F238E27FC236}">
                    <a16:creationId xmlns:a16="http://schemas.microsoft.com/office/drawing/2014/main" id="{92A1699C-272E-41C2-9037-0FF19D8E57E8}"/>
                  </a:ext>
                </a:extLst>
              </p:cNvPr>
              <p:cNvSpPr txBox="1"/>
              <p:nvPr/>
            </p:nvSpPr>
            <p:spPr>
              <a:xfrm>
                <a:off x="6115661" y="3137721"/>
                <a:ext cx="319831"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𝐴</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117" name="TextBox 116">
                <a:extLst>
                  <a:ext uri="{FF2B5EF4-FFF2-40B4-BE49-F238E27FC236}">
                    <a16:creationId xmlns:a16="http://schemas.microsoft.com/office/drawing/2014/main" id="{92A1699C-272E-41C2-9037-0FF19D8E57E8}"/>
                  </a:ext>
                </a:extLst>
              </p:cNvPr>
              <p:cNvSpPr txBox="1">
                <a:spLocks noRot="1" noChangeAspect="1" noMove="1" noResize="1" noEditPoints="1" noAdjustHandles="1" noChangeArrowheads="1" noChangeShapeType="1" noTextEdit="1"/>
              </p:cNvSpPr>
              <p:nvPr/>
            </p:nvSpPr>
            <p:spPr>
              <a:xfrm>
                <a:off x="6115661" y="3137721"/>
                <a:ext cx="319831" cy="298928"/>
              </a:xfrm>
              <a:prstGeom prst="rect">
                <a:avLst/>
              </a:prstGeom>
              <a:blipFill>
                <a:blip r:embed="rId5"/>
                <a:stretch>
                  <a:fillRect l="-16981" r="-5660" b="-20408"/>
                </a:stretch>
              </a:blipFill>
            </p:spPr>
            <p:txBody>
              <a:bodyPr/>
              <a:lstStyle/>
              <a:p>
                <a:r>
                  <a:rPr lang="en-US">
                    <a:noFill/>
                  </a:rPr>
                  <a:t> </a:t>
                </a:r>
              </a:p>
            </p:txBody>
          </p:sp>
        </mc:Fallback>
      </mc:AlternateContent>
      <p:cxnSp>
        <p:nvCxnSpPr>
          <p:cNvPr id="118" name="Straight Arrow Connector 117">
            <a:extLst>
              <a:ext uri="{FF2B5EF4-FFF2-40B4-BE49-F238E27FC236}">
                <a16:creationId xmlns:a16="http://schemas.microsoft.com/office/drawing/2014/main" id="{11E697EC-9E1E-4C0C-AA31-BE3C83CD888E}"/>
              </a:ext>
            </a:extLst>
          </p:cNvPr>
          <p:cNvCxnSpPr/>
          <p:nvPr/>
        </p:nvCxnSpPr>
        <p:spPr>
          <a:xfrm flipV="1">
            <a:off x="8558985" y="2849395"/>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9" name="TextBox 118">
                <a:extLst>
                  <a:ext uri="{FF2B5EF4-FFF2-40B4-BE49-F238E27FC236}">
                    <a16:creationId xmlns:a16="http://schemas.microsoft.com/office/drawing/2014/main" id="{AB542EB6-1E28-48A8-8521-A2528B40BD9D}"/>
                  </a:ext>
                </a:extLst>
              </p:cNvPr>
              <p:cNvSpPr txBox="1"/>
              <p:nvPr/>
            </p:nvSpPr>
            <p:spPr>
              <a:xfrm>
                <a:off x="8113335" y="3096598"/>
                <a:ext cx="305981"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𝐵</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119" name="TextBox 118">
                <a:extLst>
                  <a:ext uri="{FF2B5EF4-FFF2-40B4-BE49-F238E27FC236}">
                    <a16:creationId xmlns:a16="http://schemas.microsoft.com/office/drawing/2014/main" id="{AB542EB6-1E28-48A8-8521-A2528B40BD9D}"/>
                  </a:ext>
                </a:extLst>
              </p:cNvPr>
              <p:cNvSpPr txBox="1">
                <a:spLocks noRot="1" noChangeAspect="1" noMove="1" noResize="1" noEditPoints="1" noAdjustHandles="1" noChangeArrowheads="1" noChangeShapeType="1" noTextEdit="1"/>
              </p:cNvSpPr>
              <p:nvPr/>
            </p:nvSpPr>
            <p:spPr>
              <a:xfrm>
                <a:off x="8113335" y="3096598"/>
                <a:ext cx="305981" cy="298928"/>
              </a:xfrm>
              <a:prstGeom prst="rect">
                <a:avLst/>
              </a:prstGeom>
              <a:blipFill>
                <a:blip r:embed="rId12"/>
                <a:stretch>
                  <a:fillRect l="-20000" r="-8000" b="-20408"/>
                </a:stretch>
              </a:blipFill>
            </p:spPr>
            <p:txBody>
              <a:bodyPr/>
              <a:lstStyle/>
              <a:p>
                <a:r>
                  <a:rPr lang="en-US">
                    <a:noFill/>
                  </a:rPr>
                  <a:t> </a:t>
                </a:r>
              </a:p>
            </p:txBody>
          </p:sp>
        </mc:Fallback>
      </mc:AlternateContent>
      <p:cxnSp>
        <p:nvCxnSpPr>
          <p:cNvPr id="120" name="Straight Arrow Connector 119">
            <a:extLst>
              <a:ext uri="{FF2B5EF4-FFF2-40B4-BE49-F238E27FC236}">
                <a16:creationId xmlns:a16="http://schemas.microsoft.com/office/drawing/2014/main" id="{8E748C9E-B842-4D9B-9AEE-7EB767EECC1D}"/>
              </a:ext>
            </a:extLst>
          </p:cNvPr>
          <p:cNvCxnSpPr/>
          <p:nvPr/>
        </p:nvCxnSpPr>
        <p:spPr>
          <a:xfrm>
            <a:off x="7572268" y="2372825"/>
            <a:ext cx="0" cy="40374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1" name="TextBox 120">
            <a:extLst>
              <a:ext uri="{FF2B5EF4-FFF2-40B4-BE49-F238E27FC236}">
                <a16:creationId xmlns:a16="http://schemas.microsoft.com/office/drawing/2014/main" id="{202853C6-F117-49E6-B616-68462B587B81}"/>
              </a:ext>
            </a:extLst>
          </p:cNvPr>
          <p:cNvSpPr txBox="1"/>
          <p:nvPr/>
        </p:nvSpPr>
        <p:spPr>
          <a:xfrm>
            <a:off x="7617479" y="2300666"/>
            <a:ext cx="419100" cy="369332"/>
          </a:xfrm>
          <a:prstGeom prst="rect">
            <a:avLst/>
          </a:prstGeom>
          <a:noFill/>
        </p:spPr>
        <p:txBody>
          <a:bodyPr wrap="square" rtlCol="0">
            <a:spAutoFit/>
          </a:bodyPr>
          <a:lstStyle/>
          <a:p>
            <a:r>
              <a:rPr lang="en-US"/>
              <a:t>P</a:t>
            </a:r>
            <a:endParaRPr lang="en-DE"/>
          </a:p>
        </p:txBody>
      </p:sp>
      <p:sp>
        <p:nvSpPr>
          <p:cNvPr id="122" name="TextBox 121">
            <a:extLst>
              <a:ext uri="{FF2B5EF4-FFF2-40B4-BE49-F238E27FC236}">
                <a16:creationId xmlns:a16="http://schemas.microsoft.com/office/drawing/2014/main" id="{C079899C-7602-48B3-89A4-406E353D8F1B}"/>
              </a:ext>
            </a:extLst>
          </p:cNvPr>
          <p:cNvSpPr txBox="1"/>
          <p:nvPr/>
        </p:nvSpPr>
        <p:spPr>
          <a:xfrm>
            <a:off x="6800887" y="2413034"/>
            <a:ext cx="419100" cy="307777"/>
          </a:xfrm>
          <a:prstGeom prst="rect">
            <a:avLst/>
          </a:prstGeom>
          <a:solidFill>
            <a:schemeClr val="bg1"/>
          </a:solidFill>
        </p:spPr>
        <p:txBody>
          <a:bodyPr wrap="square" rtlCol="0">
            <a:spAutoFit/>
          </a:bodyPr>
          <a:lstStyle/>
          <a:p>
            <a:pPr algn="ctr"/>
            <a:r>
              <a:rPr lang="en-US" sz="1400"/>
              <a:t>L/2</a:t>
            </a:r>
            <a:endParaRPr lang="en-DE" sz="1400"/>
          </a:p>
        </p:txBody>
      </p:sp>
      <p:sp>
        <p:nvSpPr>
          <p:cNvPr id="123" name="TextBox 122">
            <a:extLst>
              <a:ext uri="{FF2B5EF4-FFF2-40B4-BE49-F238E27FC236}">
                <a16:creationId xmlns:a16="http://schemas.microsoft.com/office/drawing/2014/main" id="{D0B69DCF-3586-45CB-951A-8C7ABE8E74EF}"/>
              </a:ext>
            </a:extLst>
          </p:cNvPr>
          <p:cNvSpPr txBox="1"/>
          <p:nvPr/>
        </p:nvSpPr>
        <p:spPr>
          <a:xfrm>
            <a:off x="8079964" y="2413034"/>
            <a:ext cx="419100" cy="307777"/>
          </a:xfrm>
          <a:prstGeom prst="rect">
            <a:avLst/>
          </a:prstGeom>
          <a:solidFill>
            <a:schemeClr val="bg1"/>
          </a:solidFill>
        </p:spPr>
        <p:txBody>
          <a:bodyPr wrap="square" rtlCol="0">
            <a:spAutoFit/>
          </a:bodyPr>
          <a:lstStyle/>
          <a:p>
            <a:pPr algn="ctr"/>
            <a:r>
              <a:rPr lang="en-US" sz="1400"/>
              <a:t>L/2</a:t>
            </a:r>
            <a:endParaRPr lang="en-DE" sz="1400"/>
          </a:p>
        </p:txBody>
      </p:sp>
      <p:cxnSp>
        <p:nvCxnSpPr>
          <p:cNvPr id="124" name="Straight Arrow Connector 123">
            <a:extLst>
              <a:ext uri="{FF2B5EF4-FFF2-40B4-BE49-F238E27FC236}">
                <a16:creationId xmlns:a16="http://schemas.microsoft.com/office/drawing/2014/main" id="{2A7ACCEE-D39F-4A19-ABFF-2EC75676DD30}"/>
              </a:ext>
            </a:extLst>
          </p:cNvPr>
          <p:cNvCxnSpPr/>
          <p:nvPr/>
        </p:nvCxnSpPr>
        <p:spPr>
          <a:xfrm flipV="1">
            <a:off x="10503750" y="2816177"/>
            <a:ext cx="0" cy="494407"/>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25" name="TextBox 124">
                <a:extLst>
                  <a:ext uri="{FF2B5EF4-FFF2-40B4-BE49-F238E27FC236}">
                    <a16:creationId xmlns:a16="http://schemas.microsoft.com/office/drawing/2014/main" id="{8AC9A615-C59D-40F4-BFC9-7988588E7531}"/>
                  </a:ext>
                </a:extLst>
              </p:cNvPr>
              <p:cNvSpPr txBox="1"/>
              <p:nvPr/>
            </p:nvSpPr>
            <p:spPr>
              <a:xfrm>
                <a:off x="10058100" y="3063380"/>
                <a:ext cx="298287"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𝐶</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125" name="TextBox 124">
                <a:extLst>
                  <a:ext uri="{FF2B5EF4-FFF2-40B4-BE49-F238E27FC236}">
                    <a16:creationId xmlns:a16="http://schemas.microsoft.com/office/drawing/2014/main" id="{8AC9A615-C59D-40F4-BFC9-7988588E7531}"/>
                  </a:ext>
                </a:extLst>
              </p:cNvPr>
              <p:cNvSpPr txBox="1">
                <a:spLocks noRot="1" noChangeAspect="1" noMove="1" noResize="1" noEditPoints="1" noAdjustHandles="1" noChangeArrowheads="1" noChangeShapeType="1" noTextEdit="1"/>
              </p:cNvSpPr>
              <p:nvPr/>
            </p:nvSpPr>
            <p:spPr>
              <a:xfrm>
                <a:off x="10058100" y="3063380"/>
                <a:ext cx="298287" cy="298928"/>
              </a:xfrm>
              <a:prstGeom prst="rect">
                <a:avLst/>
              </a:prstGeom>
              <a:blipFill>
                <a:blip r:embed="rId13"/>
                <a:stretch>
                  <a:fillRect l="-20408" r="-8163" b="-20408"/>
                </a:stretch>
              </a:blipFill>
            </p:spPr>
            <p:txBody>
              <a:bodyPr/>
              <a:lstStyle/>
              <a:p>
                <a:r>
                  <a:rPr lang="en-US">
                    <a:noFill/>
                  </a:rPr>
                  <a:t> </a:t>
                </a:r>
              </a:p>
            </p:txBody>
          </p:sp>
        </mc:Fallback>
      </mc:AlternateContent>
      <p:cxnSp>
        <p:nvCxnSpPr>
          <p:cNvPr id="126" name="Straight Arrow Connector 125">
            <a:extLst>
              <a:ext uri="{FF2B5EF4-FFF2-40B4-BE49-F238E27FC236}">
                <a16:creationId xmlns:a16="http://schemas.microsoft.com/office/drawing/2014/main" id="{D81CF16E-4953-4B7B-A324-80F469C0F590}"/>
              </a:ext>
            </a:extLst>
          </p:cNvPr>
          <p:cNvCxnSpPr/>
          <p:nvPr/>
        </p:nvCxnSpPr>
        <p:spPr>
          <a:xfrm>
            <a:off x="9449196" y="2365458"/>
            <a:ext cx="0" cy="40374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7" name="TextBox 126">
            <a:extLst>
              <a:ext uri="{FF2B5EF4-FFF2-40B4-BE49-F238E27FC236}">
                <a16:creationId xmlns:a16="http://schemas.microsoft.com/office/drawing/2014/main" id="{9D3E4C05-ADA9-42AD-8D74-8871A51C0573}"/>
              </a:ext>
            </a:extLst>
          </p:cNvPr>
          <p:cNvSpPr txBox="1"/>
          <p:nvPr/>
        </p:nvSpPr>
        <p:spPr>
          <a:xfrm>
            <a:off x="9494407" y="2293299"/>
            <a:ext cx="608460" cy="369332"/>
          </a:xfrm>
          <a:prstGeom prst="rect">
            <a:avLst/>
          </a:prstGeom>
          <a:noFill/>
        </p:spPr>
        <p:txBody>
          <a:bodyPr wrap="square" rtlCol="0">
            <a:spAutoFit/>
          </a:bodyPr>
          <a:lstStyle/>
          <a:p>
            <a:r>
              <a:rPr lang="en-US"/>
              <a:t>Q*L</a:t>
            </a:r>
            <a:endParaRPr lang="en-DE"/>
          </a:p>
        </p:txBody>
      </p:sp>
      <p:sp>
        <p:nvSpPr>
          <p:cNvPr id="128" name="TextBox 127">
            <a:extLst>
              <a:ext uri="{FF2B5EF4-FFF2-40B4-BE49-F238E27FC236}">
                <a16:creationId xmlns:a16="http://schemas.microsoft.com/office/drawing/2014/main" id="{7936DD05-E5AF-4FBE-B20C-19E198BDAAFE}"/>
              </a:ext>
            </a:extLst>
          </p:cNvPr>
          <p:cNvSpPr txBox="1"/>
          <p:nvPr/>
        </p:nvSpPr>
        <p:spPr>
          <a:xfrm>
            <a:off x="8860173" y="2410770"/>
            <a:ext cx="419100" cy="307777"/>
          </a:xfrm>
          <a:prstGeom prst="rect">
            <a:avLst/>
          </a:prstGeom>
          <a:solidFill>
            <a:schemeClr val="bg1"/>
          </a:solidFill>
        </p:spPr>
        <p:txBody>
          <a:bodyPr wrap="square" rtlCol="0">
            <a:spAutoFit/>
          </a:bodyPr>
          <a:lstStyle/>
          <a:p>
            <a:pPr algn="ctr"/>
            <a:r>
              <a:rPr lang="en-US" sz="1400"/>
              <a:t>L/2</a:t>
            </a:r>
            <a:endParaRPr lang="en-DE" sz="1400"/>
          </a:p>
        </p:txBody>
      </p:sp>
      <p:sp>
        <p:nvSpPr>
          <p:cNvPr id="129" name="TextBox 128">
            <a:extLst>
              <a:ext uri="{FF2B5EF4-FFF2-40B4-BE49-F238E27FC236}">
                <a16:creationId xmlns:a16="http://schemas.microsoft.com/office/drawing/2014/main" id="{CB59C511-40C9-434B-BE6F-E1A91DEEBE9B}"/>
              </a:ext>
            </a:extLst>
          </p:cNvPr>
          <p:cNvSpPr txBox="1"/>
          <p:nvPr/>
        </p:nvSpPr>
        <p:spPr>
          <a:xfrm>
            <a:off x="9964385" y="2418279"/>
            <a:ext cx="419100" cy="307777"/>
          </a:xfrm>
          <a:prstGeom prst="rect">
            <a:avLst/>
          </a:prstGeom>
          <a:solidFill>
            <a:schemeClr val="bg1"/>
          </a:solidFill>
        </p:spPr>
        <p:txBody>
          <a:bodyPr wrap="square" rtlCol="0">
            <a:spAutoFit/>
          </a:bodyPr>
          <a:lstStyle/>
          <a:p>
            <a:pPr algn="ctr"/>
            <a:r>
              <a:rPr lang="en-US" sz="1400"/>
              <a:t>L/2</a:t>
            </a:r>
            <a:endParaRPr lang="en-DE" sz="1400"/>
          </a:p>
        </p:txBody>
      </p:sp>
      <mc:AlternateContent xmlns:mc="http://schemas.openxmlformats.org/markup-compatibility/2006" xmlns:a14="http://schemas.microsoft.com/office/drawing/2010/main">
        <mc:Choice Requires="a14">
          <p:sp>
            <p:nvSpPr>
              <p:cNvPr id="130" name="TextBox 129">
                <a:extLst>
                  <a:ext uri="{FF2B5EF4-FFF2-40B4-BE49-F238E27FC236}">
                    <a16:creationId xmlns:a16="http://schemas.microsoft.com/office/drawing/2014/main" id="{4060A3A2-81A3-409A-A7EB-09504FA3149A}"/>
                  </a:ext>
                </a:extLst>
              </p:cNvPr>
              <p:cNvSpPr txBox="1"/>
              <p:nvPr/>
            </p:nvSpPr>
            <p:spPr>
              <a:xfrm>
                <a:off x="5438925" y="2787850"/>
                <a:ext cx="31220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𝐴</m:t>
                          </m:r>
                        </m:e>
                        <m:sub>
                          <m:r>
                            <a:rPr lang="en-US" b="0" i="1" smtClean="0">
                              <a:solidFill>
                                <a:schemeClr val="tx2"/>
                              </a:solidFill>
                              <a:latin typeface="Cambria Math" panose="02040503050406030204" pitchFamily="18" charset="0"/>
                            </a:rPr>
                            <m:t>𝑥</m:t>
                          </m:r>
                        </m:sub>
                      </m:sSub>
                    </m:oMath>
                  </m:oMathPara>
                </a14:m>
                <a:endParaRPr lang="en-DE">
                  <a:solidFill>
                    <a:schemeClr val="tx2"/>
                  </a:solidFill>
                </a:endParaRPr>
              </a:p>
            </p:txBody>
          </p:sp>
        </mc:Choice>
        <mc:Fallback xmlns="">
          <p:sp>
            <p:nvSpPr>
              <p:cNvPr id="130" name="TextBox 129">
                <a:extLst>
                  <a:ext uri="{FF2B5EF4-FFF2-40B4-BE49-F238E27FC236}">
                    <a16:creationId xmlns:a16="http://schemas.microsoft.com/office/drawing/2014/main" id="{4060A3A2-81A3-409A-A7EB-09504FA3149A}"/>
                  </a:ext>
                </a:extLst>
              </p:cNvPr>
              <p:cNvSpPr txBox="1">
                <a:spLocks noRot="1" noChangeAspect="1" noMove="1" noResize="1" noEditPoints="1" noAdjustHandles="1" noChangeArrowheads="1" noChangeShapeType="1" noTextEdit="1"/>
              </p:cNvSpPr>
              <p:nvPr/>
            </p:nvSpPr>
            <p:spPr>
              <a:xfrm>
                <a:off x="5438925" y="2787850"/>
                <a:ext cx="312201" cy="276999"/>
              </a:xfrm>
              <a:prstGeom prst="rect">
                <a:avLst/>
              </a:prstGeom>
              <a:blipFill>
                <a:blip r:embed="rId14"/>
                <a:stretch>
                  <a:fillRect l="-17647" r="-3922" b="-10870"/>
                </a:stretch>
              </a:blipFill>
            </p:spPr>
            <p:txBody>
              <a:bodyPr/>
              <a:lstStyle/>
              <a:p>
                <a:r>
                  <a:rPr lang="en-US">
                    <a:noFill/>
                  </a:rPr>
                  <a:t> </a:t>
                </a:r>
              </a:p>
            </p:txBody>
          </p:sp>
        </mc:Fallback>
      </mc:AlternateContent>
      <p:cxnSp>
        <p:nvCxnSpPr>
          <p:cNvPr id="131" name="Straight Arrow Connector 130">
            <a:extLst>
              <a:ext uri="{FF2B5EF4-FFF2-40B4-BE49-F238E27FC236}">
                <a16:creationId xmlns:a16="http://schemas.microsoft.com/office/drawing/2014/main" id="{F6E3D1AE-D08C-443D-B1F5-1784301053BA}"/>
              </a:ext>
            </a:extLst>
          </p:cNvPr>
          <p:cNvCxnSpPr/>
          <p:nvPr/>
        </p:nvCxnSpPr>
        <p:spPr>
          <a:xfrm>
            <a:off x="7896438" y="2914756"/>
            <a:ext cx="576873"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2" name="TextBox 131">
                <a:extLst>
                  <a:ext uri="{FF2B5EF4-FFF2-40B4-BE49-F238E27FC236}">
                    <a16:creationId xmlns:a16="http://schemas.microsoft.com/office/drawing/2014/main" id="{BD615C48-1D6D-4AF3-8FE9-E2D6E48B64F5}"/>
                  </a:ext>
                </a:extLst>
              </p:cNvPr>
              <p:cNvSpPr txBox="1"/>
              <p:nvPr/>
            </p:nvSpPr>
            <p:spPr>
              <a:xfrm>
                <a:off x="7397704" y="2769853"/>
                <a:ext cx="319831" cy="29892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𝐴</m:t>
                          </m:r>
                        </m:e>
                        <m:sub>
                          <m:r>
                            <a:rPr lang="en-US" b="0" i="1" smtClean="0">
                              <a:solidFill>
                                <a:schemeClr val="tx2"/>
                              </a:solidFill>
                              <a:latin typeface="Cambria Math" panose="02040503050406030204" pitchFamily="18" charset="0"/>
                            </a:rPr>
                            <m:t>𝑦</m:t>
                          </m:r>
                        </m:sub>
                      </m:sSub>
                    </m:oMath>
                  </m:oMathPara>
                </a14:m>
                <a:endParaRPr lang="en-DE">
                  <a:solidFill>
                    <a:schemeClr val="tx2"/>
                  </a:solidFill>
                </a:endParaRPr>
              </a:p>
            </p:txBody>
          </p:sp>
        </mc:Choice>
        <mc:Fallback xmlns="">
          <p:sp>
            <p:nvSpPr>
              <p:cNvPr id="132" name="TextBox 131">
                <a:extLst>
                  <a:ext uri="{FF2B5EF4-FFF2-40B4-BE49-F238E27FC236}">
                    <a16:creationId xmlns:a16="http://schemas.microsoft.com/office/drawing/2014/main" id="{BD615C48-1D6D-4AF3-8FE9-E2D6E48B64F5}"/>
                  </a:ext>
                </a:extLst>
              </p:cNvPr>
              <p:cNvSpPr txBox="1">
                <a:spLocks noRot="1" noChangeAspect="1" noMove="1" noResize="1" noEditPoints="1" noAdjustHandles="1" noChangeArrowheads="1" noChangeShapeType="1" noTextEdit="1"/>
              </p:cNvSpPr>
              <p:nvPr/>
            </p:nvSpPr>
            <p:spPr>
              <a:xfrm>
                <a:off x="7397704" y="2769853"/>
                <a:ext cx="319831" cy="298928"/>
              </a:xfrm>
              <a:prstGeom prst="rect">
                <a:avLst/>
              </a:prstGeom>
              <a:blipFill>
                <a:blip r:embed="rId15"/>
                <a:stretch>
                  <a:fillRect l="-19231" r="-7692" b="-20408"/>
                </a:stretch>
              </a:blipFill>
            </p:spPr>
            <p:txBody>
              <a:bodyPr/>
              <a:lstStyle/>
              <a:p>
                <a:r>
                  <a:rPr lang="en-US">
                    <a:noFill/>
                  </a:rPr>
                  <a:t> </a:t>
                </a:r>
              </a:p>
            </p:txBody>
          </p:sp>
        </mc:Fallback>
      </mc:AlternateContent>
      <p:cxnSp>
        <p:nvCxnSpPr>
          <p:cNvPr id="133" name="Straight Arrow Connector 132">
            <a:extLst>
              <a:ext uri="{FF2B5EF4-FFF2-40B4-BE49-F238E27FC236}">
                <a16:creationId xmlns:a16="http://schemas.microsoft.com/office/drawing/2014/main" id="{44C983C1-75A9-4945-A648-EFF961C5DC8F}"/>
              </a:ext>
            </a:extLst>
          </p:cNvPr>
          <p:cNvCxnSpPr/>
          <p:nvPr/>
        </p:nvCxnSpPr>
        <p:spPr>
          <a:xfrm>
            <a:off x="9838641" y="2870959"/>
            <a:ext cx="576873"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34" name="TextBox 133">
                <a:extLst>
                  <a:ext uri="{FF2B5EF4-FFF2-40B4-BE49-F238E27FC236}">
                    <a16:creationId xmlns:a16="http://schemas.microsoft.com/office/drawing/2014/main" id="{2B442087-FFD9-4667-9395-4EEB69BCF454}"/>
                  </a:ext>
                </a:extLst>
              </p:cNvPr>
              <p:cNvSpPr txBox="1"/>
              <p:nvPr/>
            </p:nvSpPr>
            <p:spPr>
              <a:xfrm>
                <a:off x="9339907" y="2726056"/>
                <a:ext cx="30181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DE" i="1" smtClean="0">
                              <a:solidFill>
                                <a:schemeClr val="tx2"/>
                              </a:solidFill>
                              <a:latin typeface="Cambria Math" panose="02040503050406030204" pitchFamily="18" charset="0"/>
                            </a:rPr>
                          </m:ctrlPr>
                        </m:sSubPr>
                        <m:e>
                          <m:r>
                            <a:rPr lang="en-US" b="0" i="1" smtClean="0">
                              <a:solidFill>
                                <a:schemeClr val="tx2"/>
                              </a:solidFill>
                              <a:latin typeface="Cambria Math" panose="02040503050406030204" pitchFamily="18" charset="0"/>
                            </a:rPr>
                            <m:t>𝐴</m:t>
                          </m:r>
                        </m:e>
                        <m:sub>
                          <m:r>
                            <a:rPr lang="en-US" b="0" i="1" smtClean="0">
                              <a:solidFill>
                                <a:schemeClr val="tx2"/>
                              </a:solidFill>
                              <a:latin typeface="Cambria Math" panose="02040503050406030204" pitchFamily="18" charset="0"/>
                            </a:rPr>
                            <m:t>𝑧</m:t>
                          </m:r>
                        </m:sub>
                      </m:sSub>
                    </m:oMath>
                  </m:oMathPara>
                </a14:m>
                <a:endParaRPr lang="en-DE">
                  <a:solidFill>
                    <a:schemeClr val="tx2"/>
                  </a:solidFill>
                </a:endParaRPr>
              </a:p>
            </p:txBody>
          </p:sp>
        </mc:Choice>
        <mc:Fallback xmlns="">
          <p:sp>
            <p:nvSpPr>
              <p:cNvPr id="134" name="TextBox 133">
                <a:extLst>
                  <a:ext uri="{FF2B5EF4-FFF2-40B4-BE49-F238E27FC236}">
                    <a16:creationId xmlns:a16="http://schemas.microsoft.com/office/drawing/2014/main" id="{2B442087-FFD9-4667-9395-4EEB69BCF454}"/>
                  </a:ext>
                </a:extLst>
              </p:cNvPr>
              <p:cNvSpPr txBox="1">
                <a:spLocks noRot="1" noChangeAspect="1" noMove="1" noResize="1" noEditPoints="1" noAdjustHandles="1" noChangeArrowheads="1" noChangeShapeType="1" noTextEdit="1"/>
              </p:cNvSpPr>
              <p:nvPr/>
            </p:nvSpPr>
            <p:spPr>
              <a:xfrm>
                <a:off x="9339907" y="2726056"/>
                <a:ext cx="301813" cy="276999"/>
              </a:xfrm>
              <a:prstGeom prst="rect">
                <a:avLst/>
              </a:prstGeom>
              <a:blipFill>
                <a:blip r:embed="rId16"/>
                <a:stretch>
                  <a:fillRect l="-16000" r="-4000" b="-1087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5" name="TextBox 134">
                <a:extLst>
                  <a:ext uri="{FF2B5EF4-FFF2-40B4-BE49-F238E27FC236}">
                    <a16:creationId xmlns:a16="http://schemas.microsoft.com/office/drawing/2014/main" id="{DFEBBFAF-0BCA-40DD-A783-A8FA490E06E5}"/>
                  </a:ext>
                </a:extLst>
              </p:cNvPr>
              <p:cNvSpPr txBox="1"/>
              <p:nvPr/>
            </p:nvSpPr>
            <p:spPr>
              <a:xfrm>
                <a:off x="6191293" y="3943244"/>
                <a:ext cx="2462276"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𝐹</m:t>
                              </m:r>
                            </m:e>
                            <m:sub>
                              <m:r>
                                <a:rPr lang="en-US" sz="1400" i="1">
                                  <a:solidFill>
                                    <a:schemeClr val="tx1"/>
                                  </a:solidFill>
                                  <a:latin typeface="Cambria Math" panose="02040503050406030204" pitchFamily="18" charset="0"/>
                                </a:rPr>
                                <m:t>𝑥</m:t>
                              </m:r>
                            </m:sub>
                          </m:sSub>
                        </m:e>
                      </m:nary>
                      <m:r>
                        <a:rPr lang="en-US" sz="1400" b="0" i="1" smtClean="0">
                          <a:solidFill>
                            <a:schemeClr val="tx1"/>
                          </a:solidFill>
                          <a:latin typeface="Cambria Math" panose="02040503050406030204" pitchFamily="18" charset="0"/>
                        </a:rPr>
                        <m:t>=0</m:t>
                      </m:r>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b="0" i="1" smtClean="0">
                              <a:solidFill>
                                <a:schemeClr val="tx1"/>
                              </a:solidFill>
                              <a:latin typeface="Cambria Math" panose="02040503050406030204" pitchFamily="18" charset="0"/>
                              <a:ea typeface="Cambria Math" panose="02040503050406030204" pitchFamily="18" charset="0"/>
                            </a:rPr>
                          </m:ctrlPr>
                        </m:sSubPr>
                        <m:e>
                          <m:r>
                            <a:rPr lang="en-US" sz="1400" b="0" i="1" smtClean="0">
                              <a:solidFill>
                                <a:schemeClr val="tx1"/>
                              </a:solidFill>
                              <a:latin typeface="Cambria Math" panose="02040503050406030204" pitchFamily="18" charset="0"/>
                              <a:ea typeface="Cambria Math" panose="02040503050406030204" pitchFamily="18" charset="0"/>
                            </a:rPr>
                            <m:t>𝐴</m:t>
                          </m:r>
                        </m:e>
                        <m:sub>
                          <m:r>
                            <a:rPr lang="en-US" sz="1400" b="0" i="1" smtClean="0">
                              <a:solidFill>
                                <a:schemeClr val="tx1"/>
                              </a:solidFill>
                              <a:latin typeface="Cambria Math" panose="02040503050406030204" pitchFamily="18" charset="0"/>
                              <a:ea typeface="Cambria Math" panose="02040503050406030204" pitchFamily="18" charset="0"/>
                            </a:rPr>
                            <m:t>𝑥</m:t>
                          </m:r>
                        </m:sub>
                      </m:sSub>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i="1">
                              <a:latin typeface="Cambria Math" panose="02040503050406030204" pitchFamily="18" charset="0"/>
                              <a:ea typeface="Cambria Math" panose="02040503050406030204" pitchFamily="18" charset="0"/>
                            </a:rPr>
                          </m:ctrlPr>
                        </m:sSubPr>
                        <m:e>
                          <m:r>
                            <a:rPr lang="en-US" sz="1400" b="0" i="1" smtClean="0">
                              <a:latin typeface="Cambria Math" panose="02040503050406030204" pitchFamily="18" charset="0"/>
                              <a:ea typeface="Cambria Math" panose="02040503050406030204" pitchFamily="18" charset="0"/>
                            </a:rPr>
                            <m:t>𝐵</m:t>
                          </m:r>
                        </m:e>
                        <m:sub>
                          <m:r>
                            <a:rPr lang="en-US" sz="1400" b="0" i="1" smtClean="0">
                              <a:latin typeface="Cambria Math" panose="02040503050406030204" pitchFamily="18" charset="0"/>
                              <a:ea typeface="Cambria Math" panose="02040503050406030204" pitchFamily="18" charset="0"/>
                            </a:rPr>
                            <m:t>𝑥</m:t>
                          </m:r>
                        </m:sub>
                      </m:sSub>
                      <m:r>
                        <a:rPr lang="en-US" sz="1400" b="0" i="1" smtClean="0">
                          <a:latin typeface="Cambria Math" panose="02040503050406030204" pitchFamily="18" charset="0"/>
                          <a:ea typeface="Cambria Math" panose="02040503050406030204" pitchFamily="18" charset="0"/>
                        </a:rPr>
                        <m:t>+</m:t>
                      </m:r>
                      <m:sSub>
                        <m:sSubPr>
                          <m:ctrlPr>
                            <a:rPr lang="en-US" sz="1400" i="1">
                              <a:latin typeface="Cambria Math" panose="02040503050406030204" pitchFamily="18" charset="0"/>
                              <a:ea typeface="Cambria Math" panose="02040503050406030204" pitchFamily="18" charset="0"/>
                            </a:rPr>
                          </m:ctrlPr>
                        </m:sSubPr>
                        <m:e>
                          <m:r>
                            <a:rPr lang="en-US" sz="1400" b="0" i="1" smtClean="0">
                              <a:latin typeface="Cambria Math" panose="02040503050406030204" pitchFamily="18" charset="0"/>
                              <a:ea typeface="Cambria Math" panose="02040503050406030204" pitchFamily="18" charset="0"/>
                            </a:rPr>
                            <m:t>𝐶</m:t>
                          </m:r>
                        </m:e>
                        <m:sub>
                          <m:r>
                            <a:rPr lang="en-US" sz="1400" i="1">
                              <a:latin typeface="Cambria Math" panose="02040503050406030204" pitchFamily="18" charset="0"/>
                              <a:ea typeface="Cambria Math" panose="02040503050406030204" pitchFamily="18" charset="0"/>
                            </a:rPr>
                            <m:t>𝑥</m:t>
                          </m:r>
                        </m:sub>
                      </m:sSub>
                      <m:r>
                        <a:rPr lang="en-US" sz="1400" b="0" i="1" smtClean="0">
                          <a:solidFill>
                            <a:schemeClr val="tx1"/>
                          </a:solidFill>
                          <a:latin typeface="Cambria Math" panose="02040503050406030204" pitchFamily="18" charset="0"/>
                          <a:ea typeface="Cambria Math" panose="02040503050406030204" pitchFamily="18" charset="0"/>
                        </a:rPr>
                        <m:t>=0</m:t>
                      </m:r>
                    </m:oMath>
                  </m:oMathPara>
                </a14:m>
                <a:endParaRPr lang="en-DE" sz="1400">
                  <a:solidFill>
                    <a:schemeClr val="tx1"/>
                  </a:solidFill>
                </a:endParaRPr>
              </a:p>
            </p:txBody>
          </p:sp>
        </mc:Choice>
        <mc:Fallback xmlns="">
          <p:sp>
            <p:nvSpPr>
              <p:cNvPr id="135" name="TextBox 134">
                <a:extLst>
                  <a:ext uri="{FF2B5EF4-FFF2-40B4-BE49-F238E27FC236}">
                    <a16:creationId xmlns:a16="http://schemas.microsoft.com/office/drawing/2014/main" id="{DFEBBFAF-0BCA-40DD-A783-A8FA490E06E5}"/>
                  </a:ext>
                </a:extLst>
              </p:cNvPr>
              <p:cNvSpPr txBox="1">
                <a:spLocks noRot="1" noChangeAspect="1" noMove="1" noResize="1" noEditPoints="1" noAdjustHandles="1" noChangeArrowheads="1" noChangeShapeType="1" noTextEdit="1"/>
              </p:cNvSpPr>
              <p:nvPr/>
            </p:nvSpPr>
            <p:spPr>
              <a:xfrm>
                <a:off x="6191293" y="3943244"/>
                <a:ext cx="2462276" cy="521746"/>
              </a:xfrm>
              <a:prstGeom prst="rect">
                <a:avLst/>
              </a:prstGeom>
              <a:blipFill>
                <a:blip r:embed="rId17"/>
                <a:stretch>
                  <a:fillRect l="-24752" t="-147059" b="-2070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6" name="TextBox 135">
                <a:extLst>
                  <a:ext uri="{FF2B5EF4-FFF2-40B4-BE49-F238E27FC236}">
                    <a16:creationId xmlns:a16="http://schemas.microsoft.com/office/drawing/2014/main" id="{8F872A5E-664B-4D20-A07A-E702D6942C2F}"/>
                  </a:ext>
                </a:extLst>
              </p:cNvPr>
              <p:cNvSpPr txBox="1"/>
              <p:nvPr/>
            </p:nvSpPr>
            <p:spPr>
              <a:xfrm>
                <a:off x="6191293" y="4491845"/>
                <a:ext cx="3041667"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i="1">
                                  <a:solidFill>
                                    <a:schemeClr val="tx1"/>
                                  </a:solidFill>
                                  <a:latin typeface="Cambria Math" panose="02040503050406030204" pitchFamily="18" charset="0"/>
                                </a:rPr>
                                <m:t>𝐹</m:t>
                              </m:r>
                            </m:e>
                            <m:sub>
                              <m:r>
                                <a:rPr lang="en-US" sz="1400" b="0" i="1" smtClean="0">
                                  <a:solidFill>
                                    <a:schemeClr val="tx1"/>
                                  </a:solidFill>
                                  <a:latin typeface="Cambria Math" panose="02040503050406030204" pitchFamily="18" charset="0"/>
                                </a:rPr>
                                <m:t>𝑦</m:t>
                              </m:r>
                            </m:sub>
                          </m:sSub>
                        </m:e>
                      </m:nary>
                      <m:r>
                        <a:rPr lang="en-US" sz="1400" b="0" i="1" smtClean="0">
                          <a:solidFill>
                            <a:schemeClr val="tx1"/>
                          </a:solidFill>
                          <a:latin typeface="Cambria Math" panose="02040503050406030204" pitchFamily="18" charset="0"/>
                        </a:rPr>
                        <m:t>=0→</m:t>
                      </m:r>
                      <m:sSub>
                        <m:sSubPr>
                          <m:ctrlPr>
                            <a:rPr lang="en-US" sz="1400" b="0" i="1" smtClean="0">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𝐴</m:t>
                          </m:r>
                        </m:e>
                        <m:sub>
                          <m:r>
                            <a:rPr lang="en-US" sz="1400" b="0" i="1" smtClean="0">
                              <a:solidFill>
                                <a:schemeClr val="tx1"/>
                              </a:solidFill>
                              <a:latin typeface="Cambria Math" panose="02040503050406030204" pitchFamily="18" charset="0"/>
                            </a:rPr>
                            <m:t>𝑦</m:t>
                          </m:r>
                        </m:sub>
                      </m:sSub>
                      <m:r>
                        <a:rPr lang="en-US" sz="1400" b="0" i="1" smtClean="0">
                          <a:solidFill>
                            <a:schemeClr val="tx1"/>
                          </a:solidFill>
                          <a:latin typeface="Cambria Math" panose="02040503050406030204" pitchFamily="18" charset="0"/>
                        </a:rPr>
                        <m:t>+</m:t>
                      </m:r>
                      <m:sSub>
                        <m:sSubPr>
                          <m:ctrlPr>
                            <a:rPr lang="en-US" sz="1400" b="0" i="1" smtClean="0">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𝐵</m:t>
                          </m:r>
                        </m:e>
                        <m:sub>
                          <m:r>
                            <a:rPr lang="en-US" sz="1400" b="0" i="1" smtClean="0">
                              <a:solidFill>
                                <a:schemeClr val="tx1"/>
                              </a:solidFill>
                              <a:latin typeface="Cambria Math" panose="02040503050406030204" pitchFamily="18" charset="0"/>
                            </a:rPr>
                            <m:t>𝑦</m:t>
                          </m:r>
                        </m:sub>
                      </m:sSub>
                      <m:r>
                        <a:rPr lang="en-US" sz="1400" b="0" i="1" smtClean="0">
                          <a:solidFill>
                            <a:schemeClr val="tx1"/>
                          </a:solidFill>
                          <a:latin typeface="Cambria Math" panose="02040503050406030204" pitchFamily="18" charset="0"/>
                        </a:rPr>
                        <m:t>+</m:t>
                      </m:r>
                      <m:sSub>
                        <m:sSubPr>
                          <m:ctrlPr>
                            <a:rPr lang="en-US" sz="1400" i="1" smtClean="0">
                              <a:latin typeface="Cambria Math" panose="02040503050406030204" pitchFamily="18" charset="0"/>
                            </a:rPr>
                          </m:ctrlPr>
                        </m:sSubPr>
                        <m:e>
                          <m:r>
                            <a:rPr lang="en-US" sz="1400" b="0" i="1" smtClean="0">
                              <a:latin typeface="Cambria Math" panose="02040503050406030204" pitchFamily="18" charset="0"/>
                            </a:rPr>
                            <m:t>𝐶</m:t>
                          </m:r>
                        </m:e>
                        <m:sub>
                          <m:r>
                            <a:rPr lang="en-US" sz="1400" i="1">
                              <a:latin typeface="Cambria Math" panose="02040503050406030204" pitchFamily="18" charset="0"/>
                            </a:rPr>
                            <m:t>𝑦</m:t>
                          </m:r>
                        </m:sub>
                      </m:sSub>
                      <m:r>
                        <a:rPr lang="en-US" sz="1400" b="0" i="1" smtClean="0">
                          <a:solidFill>
                            <a:schemeClr val="tx1"/>
                          </a:solidFill>
                          <a:latin typeface="Cambria Math" panose="02040503050406030204" pitchFamily="18" charset="0"/>
                        </a:rPr>
                        <m:t>=</m:t>
                      </m:r>
                      <m:r>
                        <a:rPr lang="en-US" sz="1400" b="0" i="1" smtClean="0">
                          <a:solidFill>
                            <a:schemeClr val="tx1"/>
                          </a:solidFill>
                          <a:latin typeface="Cambria Math" panose="02040503050406030204" pitchFamily="18" charset="0"/>
                        </a:rPr>
                        <m:t>𝑃</m:t>
                      </m:r>
                      <m:r>
                        <a:rPr lang="en-US" sz="1400" b="0" i="1" smtClean="0">
                          <a:solidFill>
                            <a:schemeClr val="tx1"/>
                          </a:solidFill>
                          <a:latin typeface="Cambria Math" panose="02040503050406030204" pitchFamily="18" charset="0"/>
                        </a:rPr>
                        <m:t>+</m:t>
                      </m:r>
                      <m:r>
                        <a:rPr lang="en-US" sz="1400" b="0" i="1" smtClean="0">
                          <a:solidFill>
                            <a:schemeClr val="tx1"/>
                          </a:solidFill>
                          <a:latin typeface="Cambria Math" panose="02040503050406030204" pitchFamily="18" charset="0"/>
                        </a:rPr>
                        <m:t>𝑄</m:t>
                      </m:r>
                      <m:r>
                        <a:rPr lang="en-US" sz="1400" b="0" i="1" smtClean="0">
                          <a:solidFill>
                            <a:schemeClr val="tx1"/>
                          </a:solidFill>
                          <a:latin typeface="Cambria Math" panose="02040503050406030204" pitchFamily="18" charset="0"/>
                        </a:rPr>
                        <m:t>∗</m:t>
                      </m:r>
                      <m:r>
                        <a:rPr lang="en-US" sz="1400" b="0" i="1" smtClean="0">
                          <a:solidFill>
                            <a:schemeClr val="tx1"/>
                          </a:solidFill>
                          <a:latin typeface="Cambria Math" panose="02040503050406030204" pitchFamily="18" charset="0"/>
                        </a:rPr>
                        <m:t>𝐿</m:t>
                      </m:r>
                    </m:oMath>
                  </m:oMathPara>
                </a14:m>
                <a:endParaRPr lang="en-DE" sz="1400">
                  <a:solidFill>
                    <a:schemeClr val="tx1"/>
                  </a:solidFill>
                </a:endParaRPr>
              </a:p>
            </p:txBody>
          </p:sp>
        </mc:Choice>
        <mc:Fallback xmlns="">
          <p:sp>
            <p:nvSpPr>
              <p:cNvPr id="136" name="TextBox 135">
                <a:extLst>
                  <a:ext uri="{FF2B5EF4-FFF2-40B4-BE49-F238E27FC236}">
                    <a16:creationId xmlns:a16="http://schemas.microsoft.com/office/drawing/2014/main" id="{8F872A5E-664B-4D20-A07A-E702D6942C2F}"/>
                  </a:ext>
                </a:extLst>
              </p:cNvPr>
              <p:cNvSpPr txBox="1">
                <a:spLocks noRot="1" noChangeAspect="1" noMove="1" noResize="1" noEditPoints="1" noAdjustHandles="1" noChangeArrowheads="1" noChangeShapeType="1" noTextEdit="1"/>
              </p:cNvSpPr>
              <p:nvPr/>
            </p:nvSpPr>
            <p:spPr>
              <a:xfrm>
                <a:off x="6191293" y="4491845"/>
                <a:ext cx="3041667" cy="521746"/>
              </a:xfrm>
              <a:prstGeom prst="rect">
                <a:avLst/>
              </a:prstGeom>
              <a:blipFill>
                <a:blip r:embed="rId18"/>
                <a:stretch>
                  <a:fillRect l="-21042" t="-147059" r="-601" b="-2070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7" name="TextBox 136">
                <a:extLst>
                  <a:ext uri="{FF2B5EF4-FFF2-40B4-BE49-F238E27FC236}">
                    <a16:creationId xmlns:a16="http://schemas.microsoft.com/office/drawing/2014/main" id="{D699FA3B-4A2A-4197-B0A9-A9B9012CAD76}"/>
                  </a:ext>
                </a:extLst>
              </p:cNvPr>
              <p:cNvSpPr txBox="1"/>
              <p:nvPr/>
            </p:nvSpPr>
            <p:spPr>
              <a:xfrm>
                <a:off x="6191293" y="5010563"/>
                <a:ext cx="4249753" cy="52174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nary>
                        <m:naryPr>
                          <m:chr m:val="∑"/>
                          <m:subHide m:val="on"/>
                          <m:supHide m:val="on"/>
                          <m:ctrlPr>
                            <a:rPr lang="en-DE" sz="1400" i="1" smtClean="0">
                              <a:solidFill>
                                <a:schemeClr val="tx1"/>
                              </a:solidFill>
                              <a:latin typeface="Cambria Math" panose="02040503050406030204" pitchFamily="18" charset="0"/>
                            </a:rPr>
                          </m:ctrlPr>
                        </m:naryPr>
                        <m:sub/>
                        <m:sup/>
                        <m:e>
                          <m:sSub>
                            <m:sSubPr>
                              <m:ctrlPr>
                                <a:rPr lang="en-DE" sz="1400" i="1">
                                  <a:solidFill>
                                    <a:schemeClr val="tx1"/>
                                  </a:solidFill>
                                  <a:latin typeface="Cambria Math" panose="02040503050406030204" pitchFamily="18" charset="0"/>
                                </a:rPr>
                              </m:ctrlPr>
                            </m:sSubPr>
                            <m:e>
                              <m:r>
                                <a:rPr lang="en-US" sz="1400" b="0" i="1" smtClean="0">
                                  <a:solidFill>
                                    <a:schemeClr val="tx1"/>
                                  </a:solidFill>
                                  <a:latin typeface="Cambria Math" panose="02040503050406030204" pitchFamily="18" charset="0"/>
                                </a:rPr>
                                <m:t>𝑀</m:t>
                              </m:r>
                            </m:e>
                            <m:sub>
                              <m:r>
                                <a:rPr lang="en-US" sz="1400" b="0" i="1" smtClean="0">
                                  <a:solidFill>
                                    <a:schemeClr val="tx1"/>
                                  </a:solidFill>
                                  <a:latin typeface="Cambria Math" panose="02040503050406030204" pitchFamily="18" charset="0"/>
                                </a:rPr>
                                <m:t>𝑧</m:t>
                              </m:r>
                            </m:sub>
                          </m:sSub>
                        </m:e>
                      </m:nary>
                      <m:r>
                        <a:rPr lang="en-US" sz="1400" b="0" i="1" smtClean="0">
                          <a:solidFill>
                            <a:schemeClr val="tx1"/>
                          </a:solidFill>
                          <a:latin typeface="Cambria Math" panose="02040503050406030204" pitchFamily="18" charset="0"/>
                        </a:rPr>
                        <m:t>=0</m:t>
                      </m:r>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𝑃</m:t>
                      </m:r>
                      <m:r>
                        <a:rPr lang="en-US" sz="1400" b="0" i="1" smtClean="0">
                          <a:solidFill>
                            <a:schemeClr val="tx1"/>
                          </a:solidFill>
                          <a:latin typeface="Cambria Math" panose="02040503050406030204" pitchFamily="18" charset="0"/>
                          <a:ea typeface="Cambria Math" panose="02040503050406030204" pitchFamily="18" charset="0"/>
                        </a:rPr>
                        <m:t>∗</m:t>
                      </m:r>
                      <m:f>
                        <m:fPr>
                          <m:ctrlPr>
                            <a:rPr lang="en-US" sz="1400" b="0" i="1" smtClean="0">
                              <a:solidFill>
                                <a:schemeClr val="tx1"/>
                              </a:solidFill>
                              <a:latin typeface="Cambria Math" panose="02040503050406030204" pitchFamily="18" charset="0"/>
                              <a:ea typeface="Cambria Math" panose="02040503050406030204" pitchFamily="18" charset="0"/>
                            </a:rPr>
                          </m:ctrlPr>
                        </m:fPr>
                        <m:num>
                          <m:r>
                            <a:rPr lang="en-US" sz="1400" b="0" i="1" smtClean="0">
                              <a:solidFill>
                                <a:schemeClr val="tx1"/>
                              </a:solidFill>
                              <a:latin typeface="Cambria Math" panose="02040503050406030204" pitchFamily="18" charset="0"/>
                              <a:ea typeface="Cambria Math" panose="02040503050406030204" pitchFamily="18" charset="0"/>
                            </a:rPr>
                            <m:t>𝐿</m:t>
                          </m:r>
                        </m:num>
                        <m:den>
                          <m:r>
                            <a:rPr lang="en-US" sz="1400" b="0" i="1" smtClean="0">
                              <a:solidFill>
                                <a:schemeClr val="tx1"/>
                              </a:solidFill>
                              <a:latin typeface="Cambria Math" panose="02040503050406030204" pitchFamily="18" charset="0"/>
                              <a:ea typeface="Cambria Math" panose="02040503050406030204" pitchFamily="18" charset="0"/>
                            </a:rPr>
                            <m:t>2</m:t>
                          </m:r>
                        </m:den>
                      </m:f>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b="0" i="1" smtClean="0">
                              <a:solidFill>
                                <a:schemeClr val="tx1"/>
                              </a:solidFill>
                              <a:latin typeface="Cambria Math" panose="02040503050406030204" pitchFamily="18" charset="0"/>
                              <a:ea typeface="Cambria Math" panose="02040503050406030204" pitchFamily="18" charset="0"/>
                            </a:rPr>
                          </m:ctrlPr>
                        </m:sSubPr>
                        <m:e>
                          <m:r>
                            <a:rPr lang="en-US" sz="1400" b="0" i="1" smtClean="0">
                              <a:solidFill>
                                <a:schemeClr val="tx1"/>
                              </a:solidFill>
                              <a:latin typeface="Cambria Math" panose="02040503050406030204" pitchFamily="18" charset="0"/>
                              <a:ea typeface="Cambria Math" panose="02040503050406030204" pitchFamily="18" charset="0"/>
                            </a:rPr>
                            <m:t>𝐵</m:t>
                          </m:r>
                        </m:e>
                        <m:sub>
                          <m:r>
                            <a:rPr lang="en-US" sz="1400" b="0" i="1" smtClean="0">
                              <a:solidFill>
                                <a:schemeClr val="tx1"/>
                              </a:solidFill>
                              <a:latin typeface="Cambria Math" panose="02040503050406030204" pitchFamily="18" charset="0"/>
                              <a:ea typeface="Cambria Math" panose="02040503050406030204" pitchFamily="18" charset="0"/>
                            </a:rPr>
                            <m:t>𝑦</m:t>
                          </m:r>
                        </m:sub>
                      </m:sSub>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𝐿</m:t>
                      </m:r>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𝑄</m:t>
                      </m:r>
                      <m:r>
                        <a:rPr lang="en-US" sz="1400" b="0" i="1" smtClean="0">
                          <a:solidFill>
                            <a:schemeClr val="tx1"/>
                          </a:solidFill>
                          <a:latin typeface="Cambria Math" panose="02040503050406030204" pitchFamily="18" charset="0"/>
                          <a:ea typeface="Cambria Math" panose="02040503050406030204" pitchFamily="18" charset="0"/>
                        </a:rPr>
                        <m:t>∗</m:t>
                      </m:r>
                      <m:r>
                        <a:rPr lang="en-US" sz="1400" b="0" i="1" smtClean="0">
                          <a:solidFill>
                            <a:schemeClr val="tx1"/>
                          </a:solidFill>
                          <a:latin typeface="Cambria Math" panose="02040503050406030204" pitchFamily="18" charset="0"/>
                          <a:ea typeface="Cambria Math" panose="02040503050406030204" pitchFamily="18" charset="0"/>
                        </a:rPr>
                        <m:t>𝐿</m:t>
                      </m:r>
                      <m:r>
                        <a:rPr lang="en-US" sz="1400" b="0" i="1" smtClean="0">
                          <a:solidFill>
                            <a:schemeClr val="tx1"/>
                          </a:solidFill>
                          <a:latin typeface="Cambria Math" panose="02040503050406030204" pitchFamily="18" charset="0"/>
                          <a:ea typeface="Cambria Math" panose="02040503050406030204" pitchFamily="18" charset="0"/>
                        </a:rPr>
                        <m:t>∗</m:t>
                      </m:r>
                      <m:f>
                        <m:fPr>
                          <m:ctrlPr>
                            <a:rPr lang="en-US" sz="1400" b="0" i="1" smtClean="0">
                              <a:solidFill>
                                <a:schemeClr val="tx1"/>
                              </a:solidFill>
                              <a:latin typeface="Cambria Math" panose="02040503050406030204" pitchFamily="18" charset="0"/>
                              <a:ea typeface="Cambria Math" panose="02040503050406030204" pitchFamily="18" charset="0"/>
                            </a:rPr>
                          </m:ctrlPr>
                        </m:fPr>
                        <m:num>
                          <m:r>
                            <a:rPr lang="en-US" sz="1400" b="0" i="1" smtClean="0">
                              <a:solidFill>
                                <a:schemeClr val="tx1"/>
                              </a:solidFill>
                              <a:latin typeface="Cambria Math" panose="02040503050406030204" pitchFamily="18" charset="0"/>
                              <a:ea typeface="Cambria Math" panose="02040503050406030204" pitchFamily="18" charset="0"/>
                            </a:rPr>
                            <m:t>3</m:t>
                          </m:r>
                          <m:r>
                            <a:rPr lang="en-US" sz="1400" b="0" i="1" smtClean="0">
                              <a:solidFill>
                                <a:schemeClr val="tx1"/>
                              </a:solidFill>
                              <a:latin typeface="Cambria Math" panose="02040503050406030204" pitchFamily="18" charset="0"/>
                              <a:ea typeface="Cambria Math" panose="02040503050406030204" pitchFamily="18" charset="0"/>
                            </a:rPr>
                            <m:t>𝐿</m:t>
                          </m:r>
                        </m:num>
                        <m:den>
                          <m:r>
                            <a:rPr lang="en-US" sz="1400" b="0" i="1" smtClean="0">
                              <a:solidFill>
                                <a:schemeClr val="tx1"/>
                              </a:solidFill>
                              <a:latin typeface="Cambria Math" panose="02040503050406030204" pitchFamily="18" charset="0"/>
                              <a:ea typeface="Cambria Math" panose="02040503050406030204" pitchFamily="18" charset="0"/>
                            </a:rPr>
                            <m:t>2</m:t>
                          </m:r>
                        </m:den>
                      </m:f>
                      <m:r>
                        <a:rPr lang="en-US" sz="1400" b="0" i="1" smtClean="0">
                          <a:solidFill>
                            <a:schemeClr val="tx1"/>
                          </a:solidFill>
                          <a:latin typeface="Cambria Math" panose="02040503050406030204" pitchFamily="18" charset="0"/>
                          <a:ea typeface="Cambria Math" panose="02040503050406030204" pitchFamily="18" charset="0"/>
                        </a:rPr>
                        <m:t>−</m:t>
                      </m:r>
                      <m:sSub>
                        <m:sSubPr>
                          <m:ctrlPr>
                            <a:rPr lang="en-US" sz="1400" i="1">
                              <a:latin typeface="Cambria Math" panose="02040503050406030204" pitchFamily="18" charset="0"/>
                            </a:rPr>
                          </m:ctrlPr>
                        </m:sSubPr>
                        <m:e>
                          <m:r>
                            <a:rPr lang="en-US" sz="1400" b="0" i="1" smtClean="0">
                              <a:latin typeface="Cambria Math" panose="02040503050406030204" pitchFamily="18" charset="0"/>
                            </a:rPr>
                            <m:t>𝐶</m:t>
                          </m:r>
                        </m:e>
                        <m:sub>
                          <m:r>
                            <a:rPr lang="en-US" sz="1400" i="1">
                              <a:latin typeface="Cambria Math" panose="02040503050406030204" pitchFamily="18" charset="0"/>
                            </a:rPr>
                            <m:t>𝑦</m:t>
                          </m:r>
                        </m:sub>
                      </m:sSub>
                      <m:r>
                        <a:rPr lang="en-US" sz="1400" b="0" i="1" smtClean="0">
                          <a:latin typeface="Cambria Math" panose="02040503050406030204" pitchFamily="18" charset="0"/>
                        </a:rPr>
                        <m:t>∗2</m:t>
                      </m:r>
                      <m:r>
                        <a:rPr lang="en-US" sz="1400" b="0" i="1" smtClean="0">
                          <a:latin typeface="Cambria Math" panose="02040503050406030204" pitchFamily="18" charset="0"/>
                        </a:rPr>
                        <m:t>𝐿</m:t>
                      </m:r>
                      <m:r>
                        <a:rPr lang="en-US" sz="1400" b="0" i="1" smtClean="0">
                          <a:solidFill>
                            <a:schemeClr val="tx1"/>
                          </a:solidFill>
                          <a:latin typeface="Cambria Math" panose="02040503050406030204" pitchFamily="18" charset="0"/>
                          <a:ea typeface="Cambria Math" panose="02040503050406030204" pitchFamily="18" charset="0"/>
                        </a:rPr>
                        <m:t>=0</m:t>
                      </m:r>
                    </m:oMath>
                  </m:oMathPara>
                </a14:m>
                <a:endParaRPr lang="en-DE" sz="1400">
                  <a:solidFill>
                    <a:schemeClr val="tx1"/>
                  </a:solidFill>
                </a:endParaRPr>
              </a:p>
            </p:txBody>
          </p:sp>
        </mc:Choice>
        <mc:Fallback xmlns="">
          <p:sp>
            <p:nvSpPr>
              <p:cNvPr id="137" name="TextBox 136">
                <a:extLst>
                  <a:ext uri="{FF2B5EF4-FFF2-40B4-BE49-F238E27FC236}">
                    <a16:creationId xmlns:a16="http://schemas.microsoft.com/office/drawing/2014/main" id="{D699FA3B-4A2A-4197-B0A9-A9B9012CAD76}"/>
                  </a:ext>
                </a:extLst>
              </p:cNvPr>
              <p:cNvSpPr txBox="1">
                <a:spLocks noRot="1" noChangeAspect="1" noMove="1" noResize="1" noEditPoints="1" noAdjustHandles="1" noChangeArrowheads="1" noChangeShapeType="1" noTextEdit="1"/>
              </p:cNvSpPr>
              <p:nvPr/>
            </p:nvSpPr>
            <p:spPr>
              <a:xfrm>
                <a:off x="6191293" y="5010563"/>
                <a:ext cx="4249753" cy="521746"/>
              </a:xfrm>
              <a:prstGeom prst="rect">
                <a:avLst/>
              </a:prstGeom>
              <a:blipFill>
                <a:blip r:embed="rId19"/>
                <a:stretch>
                  <a:fillRect l="-14921" t="-145349" r="-430" b="-203488"/>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348DC9A2-3BAB-426C-B2F0-799E46658317}"/>
              </a:ext>
            </a:extLst>
          </p:cNvPr>
          <p:cNvSpPr txBox="1"/>
          <p:nvPr/>
        </p:nvSpPr>
        <p:spPr>
          <a:xfrm>
            <a:off x="5974079" y="5794440"/>
            <a:ext cx="5469472" cy="369332"/>
          </a:xfrm>
          <a:prstGeom prst="rect">
            <a:avLst/>
          </a:prstGeom>
          <a:noFill/>
        </p:spPr>
        <p:txBody>
          <a:bodyPr wrap="square" rtlCol="0">
            <a:spAutoFit/>
          </a:bodyPr>
          <a:lstStyle/>
          <a:p>
            <a:r>
              <a:rPr lang="en-US"/>
              <a:t>Too many unknowns, solution cannot be determined</a:t>
            </a:r>
            <a:endParaRPr lang="en-DE"/>
          </a:p>
        </p:txBody>
      </p:sp>
    </p:spTree>
    <p:extLst>
      <p:ext uri="{BB962C8B-B14F-4D97-AF65-F5344CB8AC3E}">
        <p14:creationId xmlns:p14="http://schemas.microsoft.com/office/powerpoint/2010/main" val="398905724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ln w="9525"/>
        </p:spPr>
        <p:txBody>
          <a:bodyPr/>
          <a:lstStyle/>
          <a:p>
            <a:r>
              <a:rPr lang="en-GB">
                <a:latin typeface="+mn-lt"/>
              </a:rPr>
              <a:t>Outline of lecture unit</a:t>
            </a:r>
          </a:p>
        </p:txBody>
      </p:sp>
      <p:sp>
        <p:nvSpPr>
          <p:cNvPr id="5124" name="Rectangle 15"/>
          <p:cNvSpPr>
            <a:spLocks noChangeArrowheads="1"/>
          </p:cNvSpPr>
          <p:nvPr/>
        </p:nvSpPr>
        <p:spPr bwMode="auto">
          <a:xfrm>
            <a:off x="8985250" y="63246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endParaRPr lang="en-GB">
              <a:latin typeface="+mn-lt"/>
            </a:endParaRPr>
          </a:p>
        </p:txBody>
      </p:sp>
      <p:sp>
        <p:nvSpPr>
          <p:cNvPr id="5130" name="Rectangle 2"/>
          <p:cNvSpPr>
            <a:spLocks noChangeArrowheads="1"/>
          </p:cNvSpPr>
          <p:nvPr/>
        </p:nvSpPr>
        <p:spPr bwMode="auto">
          <a:xfrm>
            <a:off x="3830640" y="1027114"/>
            <a:ext cx="4683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lvl1pPr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1pPr>
            <a:lvl2pPr marL="742950" indent="-28575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2pPr>
            <a:lvl3pPr marL="11430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3pPr>
            <a:lvl4pPr marL="16002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4pPr>
            <a:lvl5pPr marL="2057400" indent="-228600" eaLnBrk="0"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5pPr>
            <a:lvl6pPr marL="25146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6pPr>
            <a:lvl7pPr marL="29718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7pPr>
            <a:lvl8pPr marL="34290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8pPr>
            <a:lvl9pPr marL="3886200" indent="-228600" eaLnBrk="0" fontAlgn="base" hangingPunct="0">
              <a:spcBef>
                <a:spcPct val="20000"/>
              </a:spcBef>
              <a:spcAft>
                <a:spcPct val="20000"/>
              </a:spcAft>
              <a:buClr>
                <a:srgbClr val="009B9B"/>
              </a:buClr>
              <a:buSzPct val="80000"/>
              <a:buFont typeface="Wingdings" panose="05000000000000000000" pitchFamily="2" charset="2"/>
              <a:defRPr>
                <a:solidFill>
                  <a:schemeClr val="tx1"/>
                </a:solidFill>
                <a:latin typeface="Arial" panose="020B0604020202020204" pitchFamily="34" charset="0"/>
              </a:defRPr>
            </a:lvl9pPr>
          </a:lstStyle>
          <a:p>
            <a:endParaRPr lang="en-GB" b="1">
              <a:latin typeface="+mn-lt"/>
            </a:endParaRPr>
          </a:p>
        </p:txBody>
      </p:sp>
      <p:sp>
        <p:nvSpPr>
          <p:cNvPr id="10" name="Text Box 5">
            <a:extLst>
              <a:ext uri="{FF2B5EF4-FFF2-40B4-BE49-F238E27FC236}">
                <a16:creationId xmlns:a16="http://schemas.microsoft.com/office/drawing/2014/main" id="{6522FDFB-59DD-4107-9166-E5855977827F}"/>
              </a:ext>
            </a:extLst>
          </p:cNvPr>
          <p:cNvSpPr txBox="1">
            <a:spLocks noChangeArrowheads="1"/>
          </p:cNvSpPr>
          <p:nvPr/>
        </p:nvSpPr>
        <p:spPr bwMode="auto">
          <a:xfrm>
            <a:off x="5714693" y="954732"/>
            <a:ext cx="6085502" cy="3979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342900" indent="-342900">
              <a:spcBef>
                <a:spcPct val="50000"/>
              </a:spcBef>
              <a:buClr>
                <a:srgbClr val="FFB71B"/>
              </a:buClr>
              <a:buSzPct val="100000"/>
              <a:buFont typeface="Wingdings" panose="05000000000000000000" pitchFamily="2" charset="2"/>
              <a:buChar char="§"/>
            </a:pPr>
            <a:r>
              <a:rPr lang="en-GB" sz="2000">
                <a:latin typeface="+mn-lt"/>
              </a:rPr>
              <a:t>Structural Analysis Workflow</a:t>
            </a:r>
          </a:p>
          <a:p>
            <a:pPr marL="1085850" lvl="1" indent="-342900">
              <a:spcBef>
                <a:spcPct val="50000"/>
              </a:spcBef>
              <a:buClr>
                <a:srgbClr val="FFB71B"/>
              </a:buClr>
              <a:buSzPct val="100000"/>
              <a:buFont typeface="Wingdings" panose="05000000000000000000" pitchFamily="2" charset="2"/>
              <a:buChar char="§"/>
            </a:pPr>
            <a:r>
              <a:rPr lang="en-GB">
                <a:latin typeface="+mn-lt"/>
              </a:rPr>
              <a:t>Geometry: Beams</a:t>
            </a:r>
          </a:p>
          <a:p>
            <a:pPr marL="1085850" lvl="1" indent="-342900">
              <a:spcBef>
                <a:spcPct val="50000"/>
              </a:spcBef>
              <a:buClr>
                <a:srgbClr val="FFB71B"/>
              </a:buClr>
              <a:buSzPct val="100000"/>
              <a:buFont typeface="Wingdings" panose="05000000000000000000" pitchFamily="2" charset="2"/>
              <a:buChar char="§"/>
            </a:pPr>
            <a:r>
              <a:rPr lang="en-GB">
                <a:latin typeface="+mn-lt"/>
              </a:rPr>
              <a:t>Boundary Conditions</a:t>
            </a:r>
          </a:p>
          <a:p>
            <a:pPr marL="1085850" lvl="1" indent="-342900">
              <a:spcBef>
                <a:spcPct val="50000"/>
              </a:spcBef>
              <a:buClr>
                <a:srgbClr val="FFB71B"/>
              </a:buClr>
              <a:buSzPct val="100000"/>
              <a:buFont typeface="Wingdings" panose="05000000000000000000" pitchFamily="2" charset="2"/>
              <a:buChar char="§"/>
            </a:pPr>
            <a:r>
              <a:rPr lang="en-GB">
                <a:latin typeface="+mn-lt"/>
              </a:rPr>
              <a:t>Outputs</a:t>
            </a:r>
          </a:p>
          <a:p>
            <a:pPr marL="1085850" lvl="1" indent="-342900">
              <a:spcBef>
                <a:spcPct val="50000"/>
              </a:spcBef>
              <a:buClr>
                <a:srgbClr val="FFB71B"/>
              </a:buClr>
              <a:buSzPct val="100000"/>
              <a:buFont typeface="Wingdings" panose="05000000000000000000" pitchFamily="2" charset="2"/>
              <a:buChar char="§"/>
            </a:pPr>
            <a:r>
              <a:rPr lang="en-GB">
                <a:latin typeface="+mn-lt"/>
              </a:rPr>
              <a:t>Methods</a:t>
            </a:r>
          </a:p>
          <a:p>
            <a:pPr marL="342900" indent="-342900">
              <a:spcBef>
                <a:spcPct val="50000"/>
              </a:spcBef>
              <a:spcAft>
                <a:spcPct val="20000"/>
              </a:spcAft>
              <a:buClr>
                <a:srgbClr val="FFB71B"/>
              </a:buClr>
              <a:buSzPct val="100000"/>
              <a:buFont typeface="Wingdings" panose="05000000000000000000" pitchFamily="2" charset="2"/>
              <a:buChar char="§"/>
            </a:pPr>
            <a:r>
              <a:rPr lang="en-GB" sz="2000">
                <a:latin typeface="+mn-lt"/>
              </a:rPr>
              <a:t>Cantilever Beam Example</a:t>
            </a:r>
          </a:p>
          <a:p>
            <a:pPr marL="1085850" lvl="1" indent="-342900">
              <a:spcBef>
                <a:spcPct val="50000"/>
              </a:spcBef>
              <a:spcAft>
                <a:spcPct val="20000"/>
              </a:spcAft>
              <a:buClr>
                <a:srgbClr val="FFB71B"/>
              </a:buClr>
              <a:buSzPct val="100000"/>
              <a:buFont typeface="Wingdings" panose="05000000000000000000" pitchFamily="2" charset="2"/>
              <a:buChar char="§"/>
            </a:pPr>
            <a:r>
              <a:rPr lang="en-GB">
                <a:latin typeface="+mn-lt"/>
              </a:rPr>
              <a:t>Analytical Solution</a:t>
            </a:r>
          </a:p>
          <a:p>
            <a:pPr marL="1085850" lvl="1" indent="-342900">
              <a:spcBef>
                <a:spcPct val="50000"/>
              </a:spcBef>
              <a:spcAft>
                <a:spcPct val="20000"/>
              </a:spcAft>
              <a:buClr>
                <a:srgbClr val="FFB71B"/>
              </a:buClr>
              <a:buSzPct val="100000"/>
              <a:buFont typeface="Wingdings" panose="05000000000000000000" pitchFamily="2" charset="2"/>
              <a:buChar char="§"/>
            </a:pPr>
            <a:r>
              <a:rPr lang="en-GB">
                <a:latin typeface="+mn-lt"/>
              </a:rPr>
              <a:t>Simulation with Ansys Discovery </a:t>
            </a:r>
          </a:p>
          <a:p>
            <a:pPr marL="342900" indent="-342900">
              <a:spcBef>
                <a:spcPct val="50000"/>
              </a:spcBef>
              <a:spcAft>
                <a:spcPct val="20000"/>
              </a:spcAft>
              <a:buClr>
                <a:srgbClr val="FFB71B"/>
              </a:buClr>
              <a:buSzPct val="100000"/>
              <a:buFont typeface="Wingdings" panose="05000000000000000000" pitchFamily="2" charset="2"/>
              <a:buChar char="§"/>
            </a:pPr>
            <a:r>
              <a:rPr lang="en-GB" sz="2000">
                <a:latin typeface="+mn-lt"/>
              </a:rPr>
              <a:t>From the Ideal to the Real World</a:t>
            </a:r>
          </a:p>
          <a:p>
            <a:pPr marL="342900" indent="-342900">
              <a:spcBef>
                <a:spcPct val="50000"/>
              </a:spcBef>
              <a:spcAft>
                <a:spcPct val="20000"/>
              </a:spcAft>
              <a:buClr>
                <a:srgbClr val="FFB71B"/>
              </a:buClr>
              <a:buSzPct val="100000"/>
              <a:buFont typeface="Wingdings" panose="05000000000000000000" pitchFamily="2" charset="2"/>
              <a:buChar char="§"/>
            </a:pPr>
            <a:r>
              <a:rPr lang="en-GB" sz="2000">
                <a:latin typeface="+mn-lt"/>
              </a:rPr>
              <a:t>Summary</a:t>
            </a:r>
          </a:p>
          <a:p>
            <a:pPr marL="342900" indent="-342900">
              <a:spcBef>
                <a:spcPct val="50000"/>
              </a:spcBef>
              <a:spcAft>
                <a:spcPct val="20000"/>
              </a:spcAft>
              <a:buClr>
                <a:srgbClr val="FFB71B"/>
              </a:buClr>
              <a:buSzPct val="100000"/>
              <a:buFont typeface="Wingdings" panose="05000000000000000000" pitchFamily="2" charset="2"/>
              <a:buChar char="§"/>
            </a:pPr>
            <a:r>
              <a:rPr lang="en-GB" sz="2000">
                <a:latin typeface="+mn-lt"/>
              </a:rPr>
              <a:t>Exercise</a:t>
            </a:r>
          </a:p>
        </p:txBody>
      </p:sp>
      <p:pic>
        <p:nvPicPr>
          <p:cNvPr id="7" name="Picture 6">
            <a:extLst>
              <a:ext uri="{FF2B5EF4-FFF2-40B4-BE49-F238E27FC236}">
                <a16:creationId xmlns:a16="http://schemas.microsoft.com/office/drawing/2014/main" id="{3EB8DEAB-2554-4C32-BD30-A22FFCEBCD56}"/>
              </a:ext>
            </a:extLst>
          </p:cNvPr>
          <p:cNvPicPr>
            <a:picLocks noChangeAspect="1"/>
          </p:cNvPicPr>
          <p:nvPr/>
        </p:nvPicPr>
        <p:blipFill rotWithShape="1">
          <a:blip r:embed="rId3">
            <a:extLst>
              <a:ext uri="{28A0092B-C50C-407E-A947-70E740481C1C}">
                <a14:useLocalDpi xmlns:a14="http://schemas.microsoft.com/office/drawing/2010/main" val="0"/>
              </a:ext>
            </a:extLst>
          </a:blip>
          <a:srcRect l="38292" t="16428" r="10234" b="30845"/>
          <a:stretch/>
        </p:blipFill>
        <p:spPr>
          <a:xfrm>
            <a:off x="711201" y="2126246"/>
            <a:ext cx="4576320" cy="2077816"/>
          </a:xfrm>
          <a:prstGeom prst="rect">
            <a:avLst/>
          </a:prstGeom>
        </p:spPr>
      </p:pic>
      <p:sp>
        <p:nvSpPr>
          <p:cNvPr id="2" name="Slide Number Placeholder 1">
            <a:extLst>
              <a:ext uri="{FF2B5EF4-FFF2-40B4-BE49-F238E27FC236}">
                <a16:creationId xmlns:a16="http://schemas.microsoft.com/office/drawing/2014/main" id="{EBC81F32-20AF-46E8-8510-6C49FC277EA1}"/>
              </a:ext>
            </a:extLst>
          </p:cNvPr>
          <p:cNvSpPr>
            <a:spLocks noGrp="1"/>
          </p:cNvSpPr>
          <p:nvPr>
            <p:ph type="sldNum" sz="quarter" idx="11"/>
          </p:nvPr>
        </p:nvSpPr>
        <p:spPr/>
        <p:txBody>
          <a:bodyPr/>
          <a:lstStyle/>
          <a:p>
            <a:fld id="{F0D23093-2AB0-F74C-B865-1A12A15B650E}" type="slidenum">
              <a:rPr lang="en-US" smtClean="0"/>
              <a:pPr/>
              <a:t>4</a:t>
            </a:fld>
            <a:endParaRPr lang="en-US"/>
          </a:p>
        </p:txBody>
      </p:sp>
    </p:spTree>
    <p:extLst>
      <p:ext uri="{BB962C8B-B14F-4D97-AF65-F5344CB8AC3E}">
        <p14:creationId xmlns:p14="http://schemas.microsoft.com/office/powerpoint/2010/main" val="419543802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3796562-EED7-4096-A216-0DB59957BF5A}"/>
              </a:ext>
            </a:extLst>
          </p:cNvPr>
          <p:cNvSpPr>
            <a:spLocks noGrp="1"/>
          </p:cNvSpPr>
          <p:nvPr>
            <p:ph type="sldNum" sz="quarter" idx="11"/>
          </p:nvPr>
        </p:nvSpPr>
        <p:spPr>
          <a:xfrm>
            <a:off x="546100" y="6511667"/>
            <a:ext cx="2743200" cy="247724"/>
          </a:xfrm>
        </p:spPr>
        <p:txBody>
          <a:bodyPr/>
          <a:lstStyle/>
          <a:p>
            <a:fld id="{F0D23093-2AB0-F74C-B865-1A12A15B650E}" type="slidenum">
              <a:rPr lang="en-US" smtClean="0"/>
              <a:pPr/>
              <a:t>5</a:t>
            </a:fld>
            <a:endParaRPr lang="en-US"/>
          </a:p>
        </p:txBody>
      </p:sp>
      <p:sp>
        <p:nvSpPr>
          <p:cNvPr id="3" name="Title 2">
            <a:extLst>
              <a:ext uri="{FF2B5EF4-FFF2-40B4-BE49-F238E27FC236}">
                <a16:creationId xmlns:a16="http://schemas.microsoft.com/office/drawing/2014/main" id="{3192C3EC-7805-4A8C-B256-297D7CEA4D35}"/>
              </a:ext>
            </a:extLst>
          </p:cNvPr>
          <p:cNvSpPr>
            <a:spLocks noGrp="1"/>
          </p:cNvSpPr>
          <p:nvPr>
            <p:ph type="title"/>
          </p:nvPr>
        </p:nvSpPr>
        <p:spPr/>
        <p:txBody>
          <a:bodyPr/>
          <a:lstStyle/>
          <a:p>
            <a:r>
              <a:rPr lang="en-GB"/>
              <a:t>Structural Analysis Workflow</a:t>
            </a:r>
          </a:p>
        </p:txBody>
      </p:sp>
      <p:graphicFrame>
        <p:nvGraphicFramePr>
          <p:cNvPr id="4" name="Diagram 3">
            <a:extLst>
              <a:ext uri="{FF2B5EF4-FFF2-40B4-BE49-F238E27FC236}">
                <a16:creationId xmlns:a16="http://schemas.microsoft.com/office/drawing/2014/main" id="{65B63B6F-E915-4FEA-9D2B-ECD9C51F5656}"/>
              </a:ext>
            </a:extLst>
          </p:cNvPr>
          <p:cNvGraphicFramePr>
            <a:graphicFrameLocks noChangeAspect="1"/>
          </p:cNvGraphicFramePr>
          <p:nvPr>
            <p:extLst>
              <p:ext uri="{D42A27DB-BD31-4B8C-83A1-F6EECF244321}">
                <p14:modId xmlns:p14="http://schemas.microsoft.com/office/powerpoint/2010/main" val="2451391976"/>
              </p:ext>
            </p:extLst>
          </p:nvPr>
        </p:nvGraphicFramePr>
        <p:xfrm>
          <a:off x="3372427" y="2026604"/>
          <a:ext cx="5184000" cy="345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3F0E8355-181D-4B53-8480-36C98A5222CD}"/>
              </a:ext>
            </a:extLst>
          </p:cNvPr>
          <p:cNvSpPr txBox="1"/>
          <p:nvPr/>
        </p:nvSpPr>
        <p:spPr>
          <a:xfrm>
            <a:off x="609601" y="854011"/>
            <a:ext cx="11058938" cy="1026820"/>
          </a:xfrm>
          <a:prstGeom prst="rect">
            <a:avLst/>
          </a:prstGeom>
          <a:noFill/>
        </p:spPr>
        <p:txBody>
          <a:bodyPr wrap="square" rtlCol="0">
            <a:spAutoFit/>
          </a:bodyPr>
          <a:lstStyle/>
          <a:p>
            <a:pPr>
              <a:lnSpc>
                <a:spcPct val="150000"/>
              </a:lnSpc>
            </a:pPr>
            <a:r>
              <a:rPr lang="en-GB" b="1" dirty="0"/>
              <a:t>Structural Analysis</a:t>
            </a:r>
            <a:r>
              <a:rPr lang="en-GB" dirty="0">
                <a:solidFill>
                  <a:schemeClr val="accent1"/>
                </a:solidFill>
              </a:rPr>
              <a:t> </a:t>
            </a:r>
            <a:r>
              <a:rPr lang="en-GB" dirty="0"/>
              <a:t>is carried out in order to </a:t>
            </a:r>
            <a:r>
              <a:rPr lang="en-GB" b="1" dirty="0"/>
              <a:t>understand the behaviour </a:t>
            </a:r>
            <a:r>
              <a:rPr lang="en-GB" dirty="0"/>
              <a:t>of structures </a:t>
            </a:r>
            <a:r>
              <a:rPr lang="en-GB" b="1" dirty="0"/>
              <a:t>when forces </a:t>
            </a:r>
            <a:r>
              <a:rPr lang="en-GB" dirty="0"/>
              <a:t>are exerted on them.</a:t>
            </a:r>
          </a:p>
          <a:p>
            <a:pPr>
              <a:lnSpc>
                <a:spcPct val="150000"/>
              </a:lnSpc>
            </a:pPr>
            <a:endParaRPr lang="en-GB" sz="500" dirty="0"/>
          </a:p>
        </p:txBody>
      </p:sp>
      <p:sp>
        <p:nvSpPr>
          <p:cNvPr id="7" name="TextBox 6">
            <a:extLst>
              <a:ext uri="{FF2B5EF4-FFF2-40B4-BE49-F238E27FC236}">
                <a16:creationId xmlns:a16="http://schemas.microsoft.com/office/drawing/2014/main" id="{6178DD5D-CD87-4897-AA83-78B24A6CBC17}"/>
              </a:ext>
            </a:extLst>
          </p:cNvPr>
          <p:cNvSpPr txBox="1"/>
          <p:nvPr/>
        </p:nvSpPr>
        <p:spPr>
          <a:xfrm>
            <a:off x="7294169" y="2118399"/>
            <a:ext cx="3988100" cy="646331"/>
          </a:xfrm>
          <a:prstGeom prst="rect">
            <a:avLst/>
          </a:prstGeom>
          <a:noFill/>
        </p:spPr>
        <p:txBody>
          <a:bodyPr wrap="square">
            <a:spAutoFit/>
          </a:bodyPr>
          <a:lstStyle/>
          <a:p>
            <a:pPr algn="ctr"/>
            <a:r>
              <a:rPr lang="en-GB" b="1" dirty="0"/>
              <a:t>Boundary conditions </a:t>
            </a:r>
            <a:r>
              <a:rPr lang="en-GB" dirty="0"/>
              <a:t>(e.g. supports, forces, etc.)</a:t>
            </a:r>
          </a:p>
        </p:txBody>
      </p:sp>
      <p:sp>
        <p:nvSpPr>
          <p:cNvPr id="8" name="TextBox 7">
            <a:extLst>
              <a:ext uri="{FF2B5EF4-FFF2-40B4-BE49-F238E27FC236}">
                <a16:creationId xmlns:a16="http://schemas.microsoft.com/office/drawing/2014/main" id="{8C050520-DF6D-4BF2-981F-3A092AF6B65D}"/>
              </a:ext>
            </a:extLst>
          </p:cNvPr>
          <p:cNvSpPr txBox="1"/>
          <p:nvPr/>
        </p:nvSpPr>
        <p:spPr>
          <a:xfrm>
            <a:off x="1834616" y="1979900"/>
            <a:ext cx="2666177" cy="1477328"/>
          </a:xfrm>
          <a:prstGeom prst="rect">
            <a:avLst/>
          </a:prstGeom>
          <a:noFill/>
        </p:spPr>
        <p:txBody>
          <a:bodyPr wrap="square">
            <a:spAutoFit/>
          </a:bodyPr>
          <a:lstStyle/>
          <a:p>
            <a:pPr algn="ctr"/>
            <a:r>
              <a:rPr lang="en-GB" b="1" dirty="0"/>
              <a:t>Geometry</a:t>
            </a:r>
            <a:r>
              <a:rPr lang="en-GB" dirty="0">
                <a:solidFill>
                  <a:schemeClr val="accent1"/>
                </a:solidFill>
              </a:rPr>
              <a:t> </a:t>
            </a:r>
            <a:r>
              <a:rPr lang="en-GB" dirty="0"/>
              <a:t>(e.g. shape, cross-sections, assemblies) and </a:t>
            </a:r>
            <a:r>
              <a:rPr lang="en-GB" b="1" dirty="0"/>
              <a:t>Material </a:t>
            </a:r>
            <a:r>
              <a:rPr lang="en-GB" dirty="0"/>
              <a:t>(e.g. steel, rubber, wood, etc.)</a:t>
            </a:r>
            <a:r>
              <a:rPr lang="en-GB" dirty="0">
                <a:solidFill>
                  <a:schemeClr val="accent1"/>
                </a:solidFill>
              </a:rPr>
              <a:t> </a:t>
            </a:r>
            <a:endParaRPr lang="en-GB" dirty="0"/>
          </a:p>
        </p:txBody>
      </p:sp>
      <p:sp>
        <p:nvSpPr>
          <p:cNvPr id="10" name="TextBox 9">
            <a:extLst>
              <a:ext uri="{FF2B5EF4-FFF2-40B4-BE49-F238E27FC236}">
                <a16:creationId xmlns:a16="http://schemas.microsoft.com/office/drawing/2014/main" id="{0EB8A723-7BCB-42AD-B805-DF9B67B95A32}"/>
              </a:ext>
            </a:extLst>
          </p:cNvPr>
          <p:cNvSpPr txBox="1"/>
          <p:nvPr/>
        </p:nvSpPr>
        <p:spPr>
          <a:xfrm>
            <a:off x="7850999" y="3755629"/>
            <a:ext cx="2874441" cy="1200329"/>
          </a:xfrm>
          <a:prstGeom prst="rect">
            <a:avLst/>
          </a:prstGeom>
          <a:noFill/>
        </p:spPr>
        <p:txBody>
          <a:bodyPr wrap="square">
            <a:spAutoFit/>
          </a:bodyPr>
          <a:lstStyle/>
          <a:p>
            <a:pPr algn="ctr"/>
            <a:r>
              <a:rPr lang="en-GB" b="1" dirty="0"/>
              <a:t>Analytical </a:t>
            </a:r>
            <a:r>
              <a:rPr lang="en-GB" dirty="0"/>
              <a:t>(i.e. finding the exact solution) or</a:t>
            </a:r>
            <a:r>
              <a:rPr lang="en-GB" b="1" dirty="0"/>
              <a:t> numerical </a:t>
            </a:r>
            <a:r>
              <a:rPr lang="en-GB" dirty="0"/>
              <a:t>(i.e. approximate the solution) methods</a:t>
            </a:r>
          </a:p>
        </p:txBody>
      </p:sp>
      <p:sp>
        <p:nvSpPr>
          <p:cNvPr id="11" name="TextBox 10">
            <a:extLst>
              <a:ext uri="{FF2B5EF4-FFF2-40B4-BE49-F238E27FC236}">
                <a16:creationId xmlns:a16="http://schemas.microsoft.com/office/drawing/2014/main" id="{B7E2A6E0-DA3E-4720-A088-7EAE78FAC34C}"/>
              </a:ext>
            </a:extLst>
          </p:cNvPr>
          <p:cNvSpPr txBox="1"/>
          <p:nvPr/>
        </p:nvSpPr>
        <p:spPr>
          <a:xfrm>
            <a:off x="1834616" y="4072792"/>
            <a:ext cx="2506387" cy="1200329"/>
          </a:xfrm>
          <a:prstGeom prst="rect">
            <a:avLst/>
          </a:prstGeom>
          <a:noFill/>
        </p:spPr>
        <p:txBody>
          <a:bodyPr wrap="square">
            <a:spAutoFit/>
          </a:bodyPr>
          <a:lstStyle/>
          <a:p>
            <a:pPr algn="ctr"/>
            <a:r>
              <a:rPr lang="en-GB" b="1" dirty="0"/>
              <a:t>Sanity check </a:t>
            </a:r>
            <a:r>
              <a:rPr lang="en-GB" dirty="0"/>
              <a:t>(i.e.</a:t>
            </a:r>
          </a:p>
          <a:p>
            <a:pPr algn="ctr"/>
            <a:r>
              <a:rPr lang="en-GB" dirty="0"/>
              <a:t>do the results match the expectation, are the results plausible?)</a:t>
            </a:r>
          </a:p>
        </p:txBody>
      </p:sp>
      <p:sp>
        <p:nvSpPr>
          <p:cNvPr id="12" name="TextBox 11">
            <a:extLst>
              <a:ext uri="{FF2B5EF4-FFF2-40B4-BE49-F238E27FC236}">
                <a16:creationId xmlns:a16="http://schemas.microsoft.com/office/drawing/2014/main" id="{8EF8FA99-447B-4DBA-98B9-D50B2DD510DD}"/>
              </a:ext>
            </a:extLst>
          </p:cNvPr>
          <p:cNvSpPr txBox="1"/>
          <p:nvPr/>
        </p:nvSpPr>
        <p:spPr>
          <a:xfrm>
            <a:off x="4239403" y="5594795"/>
            <a:ext cx="3845636" cy="646331"/>
          </a:xfrm>
          <a:prstGeom prst="rect">
            <a:avLst/>
          </a:prstGeom>
          <a:noFill/>
        </p:spPr>
        <p:txBody>
          <a:bodyPr wrap="square">
            <a:spAutoFit/>
          </a:bodyPr>
          <a:lstStyle/>
          <a:p>
            <a:pPr algn="ctr"/>
            <a:r>
              <a:rPr lang="en-GB" b="1" dirty="0"/>
              <a:t>Evaluation of outputs </a:t>
            </a:r>
            <a:r>
              <a:rPr lang="en-GB" dirty="0"/>
              <a:t>(e.g. displacement, stresses and strains)</a:t>
            </a:r>
          </a:p>
        </p:txBody>
      </p:sp>
    </p:spTree>
    <p:extLst>
      <p:ext uri="{BB962C8B-B14F-4D97-AF65-F5344CB8AC3E}">
        <p14:creationId xmlns:p14="http://schemas.microsoft.com/office/powerpoint/2010/main" val="3479810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7E33272-FD00-430B-9FA4-5790A7CCDC7B}"/>
              </a:ext>
            </a:extLst>
          </p:cNvPr>
          <p:cNvSpPr>
            <a:spLocks noGrp="1"/>
          </p:cNvSpPr>
          <p:nvPr>
            <p:ph type="sldNum" sz="quarter" idx="11"/>
          </p:nvPr>
        </p:nvSpPr>
        <p:spPr/>
        <p:txBody>
          <a:bodyPr/>
          <a:lstStyle/>
          <a:p>
            <a:fld id="{F0D23093-2AB0-F74C-B865-1A12A15B650E}" type="slidenum">
              <a:rPr lang="en-US" smtClean="0"/>
              <a:pPr/>
              <a:t>6</a:t>
            </a:fld>
            <a:endParaRPr lang="en-US"/>
          </a:p>
        </p:txBody>
      </p:sp>
      <p:sp>
        <p:nvSpPr>
          <p:cNvPr id="3" name="Title 2">
            <a:extLst>
              <a:ext uri="{FF2B5EF4-FFF2-40B4-BE49-F238E27FC236}">
                <a16:creationId xmlns:a16="http://schemas.microsoft.com/office/drawing/2014/main" id="{4D403C33-6C29-4737-A7B3-20C9236B16F8}"/>
              </a:ext>
            </a:extLst>
          </p:cNvPr>
          <p:cNvSpPr>
            <a:spLocks noGrp="1"/>
          </p:cNvSpPr>
          <p:nvPr>
            <p:ph type="title"/>
          </p:nvPr>
        </p:nvSpPr>
        <p:spPr/>
        <p:txBody>
          <a:bodyPr/>
          <a:lstStyle/>
          <a:p>
            <a:r>
              <a:rPr lang="en-GB"/>
              <a:t>Beams</a:t>
            </a:r>
          </a:p>
        </p:txBody>
      </p:sp>
      <p:pic>
        <p:nvPicPr>
          <p:cNvPr id="10" name="Picture 9" descr="A picture containing transport, sky, outdoor, mountain&#10;&#10;Description automatically generated">
            <a:extLst>
              <a:ext uri="{FF2B5EF4-FFF2-40B4-BE49-F238E27FC236}">
                <a16:creationId xmlns:a16="http://schemas.microsoft.com/office/drawing/2014/main" id="{CB77EA8F-9B8E-4D27-9ECB-95343959E2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0999" y="3148229"/>
            <a:ext cx="1890002" cy="2520000"/>
          </a:xfrm>
          <a:prstGeom prst="rect">
            <a:avLst/>
          </a:prstGeom>
        </p:spPr>
      </p:pic>
      <p:pic>
        <p:nvPicPr>
          <p:cNvPr id="16" name="Picture 15" descr="Graphical user interface&#10;&#10;Description automatically generated with medium confidence">
            <a:extLst>
              <a:ext uri="{FF2B5EF4-FFF2-40B4-BE49-F238E27FC236}">
                <a16:creationId xmlns:a16="http://schemas.microsoft.com/office/drawing/2014/main" id="{5BD71CDD-3801-4FC1-A0EB-2E7E424AE494}"/>
              </a:ext>
            </a:extLst>
          </p:cNvPr>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615" t="27607" r="11346" b="19398"/>
          <a:stretch/>
        </p:blipFill>
        <p:spPr>
          <a:xfrm rot="161164">
            <a:off x="9009086" y="1130733"/>
            <a:ext cx="2236588" cy="824444"/>
          </a:xfrm>
          <a:prstGeom prst="rect">
            <a:avLst/>
          </a:prstGeom>
        </p:spPr>
      </p:pic>
      <p:sp>
        <p:nvSpPr>
          <p:cNvPr id="13" name="TextBox 12">
            <a:extLst>
              <a:ext uri="{FF2B5EF4-FFF2-40B4-BE49-F238E27FC236}">
                <a16:creationId xmlns:a16="http://schemas.microsoft.com/office/drawing/2014/main" id="{20D81869-6B14-457E-9BEC-942F7C440F81}"/>
              </a:ext>
            </a:extLst>
          </p:cNvPr>
          <p:cNvSpPr txBox="1"/>
          <p:nvPr/>
        </p:nvSpPr>
        <p:spPr>
          <a:xfrm>
            <a:off x="1223933" y="2596436"/>
            <a:ext cx="2439859" cy="464871"/>
          </a:xfrm>
          <a:prstGeom prst="rect">
            <a:avLst/>
          </a:prstGeom>
          <a:noFill/>
        </p:spPr>
        <p:txBody>
          <a:bodyPr wrap="square" anchor="ctr">
            <a:spAutoFit/>
          </a:bodyPr>
          <a:lstStyle/>
          <a:p>
            <a:pPr algn="ctr">
              <a:lnSpc>
                <a:spcPct val="150000"/>
              </a:lnSpc>
            </a:pPr>
            <a:r>
              <a:rPr lang="en-GB"/>
              <a:t>Bicycle frame</a:t>
            </a:r>
          </a:p>
        </p:txBody>
      </p:sp>
      <p:sp>
        <p:nvSpPr>
          <p:cNvPr id="17" name="TextBox 16">
            <a:extLst>
              <a:ext uri="{FF2B5EF4-FFF2-40B4-BE49-F238E27FC236}">
                <a16:creationId xmlns:a16="http://schemas.microsoft.com/office/drawing/2014/main" id="{88D6108A-6A87-428C-9520-944BD0958B46}"/>
              </a:ext>
            </a:extLst>
          </p:cNvPr>
          <p:cNvSpPr txBox="1"/>
          <p:nvPr/>
        </p:nvSpPr>
        <p:spPr>
          <a:xfrm>
            <a:off x="7413662" y="2570308"/>
            <a:ext cx="3983656" cy="464871"/>
          </a:xfrm>
          <a:prstGeom prst="rect">
            <a:avLst/>
          </a:prstGeom>
          <a:noFill/>
        </p:spPr>
        <p:txBody>
          <a:bodyPr wrap="square" anchor="ctr">
            <a:spAutoFit/>
          </a:bodyPr>
          <a:lstStyle/>
          <a:p>
            <a:pPr algn="ctr">
              <a:lnSpc>
                <a:spcPct val="150000"/>
              </a:lnSpc>
            </a:pPr>
            <a:r>
              <a:rPr lang="en-GB"/>
              <a:t>Bridge</a:t>
            </a:r>
          </a:p>
        </p:txBody>
      </p:sp>
      <p:sp>
        <p:nvSpPr>
          <p:cNvPr id="21" name="TextBox 20">
            <a:extLst>
              <a:ext uri="{FF2B5EF4-FFF2-40B4-BE49-F238E27FC236}">
                <a16:creationId xmlns:a16="http://schemas.microsoft.com/office/drawing/2014/main" id="{3EA809C9-FA66-4601-819C-A8D993AD460D}"/>
              </a:ext>
            </a:extLst>
          </p:cNvPr>
          <p:cNvSpPr txBox="1"/>
          <p:nvPr/>
        </p:nvSpPr>
        <p:spPr>
          <a:xfrm>
            <a:off x="4982028" y="2570309"/>
            <a:ext cx="1890002" cy="464871"/>
          </a:xfrm>
          <a:prstGeom prst="rect">
            <a:avLst/>
          </a:prstGeom>
          <a:noFill/>
        </p:spPr>
        <p:txBody>
          <a:bodyPr wrap="square">
            <a:spAutoFit/>
          </a:bodyPr>
          <a:lstStyle/>
          <a:p>
            <a:pPr algn="ctr">
              <a:lnSpc>
                <a:spcPct val="150000"/>
              </a:lnSpc>
            </a:pPr>
            <a:r>
              <a:rPr lang="en-GB"/>
              <a:t>Crane</a:t>
            </a:r>
          </a:p>
        </p:txBody>
      </p:sp>
      <p:grpSp>
        <p:nvGrpSpPr>
          <p:cNvPr id="23" name="Group 22">
            <a:extLst>
              <a:ext uri="{FF2B5EF4-FFF2-40B4-BE49-F238E27FC236}">
                <a16:creationId xmlns:a16="http://schemas.microsoft.com/office/drawing/2014/main" id="{62E631F0-F8A9-4FE0-A0AE-F825623AEB45}"/>
              </a:ext>
            </a:extLst>
          </p:cNvPr>
          <p:cNvGrpSpPr/>
          <p:nvPr/>
        </p:nvGrpSpPr>
        <p:grpSpPr>
          <a:xfrm>
            <a:off x="10799399" y="33170"/>
            <a:ext cx="1566000" cy="1060329"/>
            <a:chOff x="8141302" y="3175132"/>
            <a:chExt cx="1566000" cy="1060329"/>
          </a:xfrm>
        </p:grpSpPr>
        <p:grpSp>
          <p:nvGrpSpPr>
            <p:cNvPr id="24" name="Group 23">
              <a:extLst>
                <a:ext uri="{FF2B5EF4-FFF2-40B4-BE49-F238E27FC236}">
                  <a16:creationId xmlns:a16="http://schemas.microsoft.com/office/drawing/2014/main" id="{F17C058F-F0F2-438A-AF56-351F92C32078}"/>
                </a:ext>
              </a:extLst>
            </p:cNvPr>
            <p:cNvGrpSpPr/>
            <p:nvPr/>
          </p:nvGrpSpPr>
          <p:grpSpPr>
            <a:xfrm>
              <a:off x="8141302" y="3191461"/>
              <a:ext cx="1566000" cy="1044000"/>
              <a:chOff x="4868352" y="3713461"/>
              <a:chExt cx="1566000" cy="1044000"/>
            </a:xfrm>
          </p:grpSpPr>
          <p:graphicFrame>
            <p:nvGraphicFramePr>
              <p:cNvPr id="26" name="Diagram 25">
                <a:extLst>
                  <a:ext uri="{FF2B5EF4-FFF2-40B4-BE49-F238E27FC236}">
                    <a16:creationId xmlns:a16="http://schemas.microsoft.com/office/drawing/2014/main" id="{964B9EEB-131F-4FB7-9F63-F15570BC92B3}"/>
                  </a:ext>
                </a:extLst>
              </p:cNvPr>
              <p:cNvGraphicFramePr>
                <a:graphicFrameLocks noChangeAspect="1"/>
              </p:cNvGraphicFramePr>
              <p:nvPr>
                <p:extLst>
                  <p:ext uri="{D42A27DB-BD31-4B8C-83A1-F6EECF244321}">
                    <p14:modId xmlns:p14="http://schemas.microsoft.com/office/powerpoint/2010/main" val="67449154"/>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7" name="TextBox 26">
                <a:extLst>
                  <a:ext uri="{FF2B5EF4-FFF2-40B4-BE49-F238E27FC236}">
                    <a16:creationId xmlns:a16="http://schemas.microsoft.com/office/drawing/2014/main" id="{7CDC096D-2BB1-4926-8A60-CAFEE301CE9F}"/>
                  </a:ext>
                </a:extLst>
              </p:cNvPr>
              <p:cNvSpPr txBox="1"/>
              <p:nvPr/>
            </p:nvSpPr>
            <p:spPr>
              <a:xfrm>
                <a:off x="5184993" y="3918746"/>
                <a:ext cx="506870" cy="184666"/>
              </a:xfrm>
              <a:prstGeom prst="rect">
                <a:avLst/>
              </a:prstGeom>
              <a:noFill/>
            </p:spPr>
            <p:txBody>
              <a:bodyPr wrap="none" rtlCol="0">
                <a:spAutoFit/>
              </a:bodyPr>
              <a:lstStyle/>
              <a:p>
                <a:r>
                  <a:rPr lang="en-US" sz="600" b="1"/>
                  <a:t>Geometry</a:t>
                </a:r>
                <a:endParaRPr lang="en-DE" sz="600" b="1"/>
              </a:p>
            </p:txBody>
          </p:sp>
          <p:sp>
            <p:nvSpPr>
              <p:cNvPr id="28" name="TextBox 27">
                <a:extLst>
                  <a:ext uri="{FF2B5EF4-FFF2-40B4-BE49-F238E27FC236}">
                    <a16:creationId xmlns:a16="http://schemas.microsoft.com/office/drawing/2014/main" id="{B7E0BABA-543E-4088-B1F2-DFD8B042478B}"/>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29" name="TextBox 28">
                <a:extLst>
                  <a:ext uri="{FF2B5EF4-FFF2-40B4-BE49-F238E27FC236}">
                    <a16:creationId xmlns:a16="http://schemas.microsoft.com/office/drawing/2014/main" id="{5FEA50C9-1D39-4586-9DDB-2AF612BD2F49}"/>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30" name="TextBox 29">
                <a:extLst>
                  <a:ext uri="{FF2B5EF4-FFF2-40B4-BE49-F238E27FC236}">
                    <a16:creationId xmlns:a16="http://schemas.microsoft.com/office/drawing/2014/main" id="{CD9F8164-CA74-48EA-84BB-E84C723716FC}"/>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31" name="TextBox 30">
                <a:extLst>
                  <a:ext uri="{FF2B5EF4-FFF2-40B4-BE49-F238E27FC236}">
                    <a16:creationId xmlns:a16="http://schemas.microsoft.com/office/drawing/2014/main" id="{517AE540-E516-40F5-A9A2-866B34C9436F}"/>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25" name="Partial Circle 24">
              <a:extLst>
                <a:ext uri="{FF2B5EF4-FFF2-40B4-BE49-F238E27FC236}">
                  <a16:creationId xmlns:a16="http://schemas.microsoft.com/office/drawing/2014/main" id="{ACDFCA67-B2AA-4E72-B14F-994B4C3C1471}"/>
                </a:ext>
              </a:extLst>
            </p:cNvPr>
            <p:cNvSpPr>
              <a:spLocks noChangeAspect="1"/>
            </p:cNvSpPr>
            <p:nvPr/>
          </p:nvSpPr>
          <p:spPr>
            <a:xfrm>
              <a:off x="8420112" y="3175132"/>
              <a:ext cx="1044000" cy="1044000"/>
            </a:xfrm>
            <a:prstGeom prst="pie">
              <a:avLst>
                <a:gd name="adj1" fmla="val 16100640"/>
                <a:gd name="adj2" fmla="val 11730267"/>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
        <p:nvSpPr>
          <p:cNvPr id="53" name="TextBox 52">
            <a:extLst>
              <a:ext uri="{FF2B5EF4-FFF2-40B4-BE49-F238E27FC236}">
                <a16:creationId xmlns:a16="http://schemas.microsoft.com/office/drawing/2014/main" id="{B4853DC6-0238-40E9-875B-52D8B8053BE5}"/>
              </a:ext>
            </a:extLst>
          </p:cNvPr>
          <p:cNvSpPr txBox="1"/>
          <p:nvPr/>
        </p:nvSpPr>
        <p:spPr>
          <a:xfrm>
            <a:off x="450071" y="1199695"/>
            <a:ext cx="10345022" cy="464871"/>
          </a:xfrm>
          <a:prstGeom prst="rect">
            <a:avLst/>
          </a:prstGeom>
          <a:noFill/>
        </p:spPr>
        <p:txBody>
          <a:bodyPr wrap="square" rtlCol="0">
            <a:spAutoFit/>
          </a:bodyPr>
          <a:lstStyle/>
          <a:p>
            <a:pPr>
              <a:lnSpc>
                <a:spcPct val="150000"/>
              </a:lnSpc>
            </a:pPr>
            <a:r>
              <a:rPr lang="en-GB" b="1" dirty="0"/>
              <a:t>Beams</a:t>
            </a:r>
            <a:r>
              <a:rPr lang="en-GB" dirty="0"/>
              <a:t> are structural elements that undergo </a:t>
            </a:r>
            <a:r>
              <a:rPr lang="en-GB" b="1" dirty="0"/>
              <a:t>tension, compression, bending and torsion</a:t>
            </a:r>
            <a:r>
              <a:rPr lang="en-GB" dirty="0"/>
              <a:t>.</a:t>
            </a:r>
          </a:p>
        </p:txBody>
      </p:sp>
      <p:pic>
        <p:nvPicPr>
          <p:cNvPr id="6" name="Picture 5">
            <a:extLst>
              <a:ext uri="{FF2B5EF4-FFF2-40B4-BE49-F238E27FC236}">
                <a16:creationId xmlns:a16="http://schemas.microsoft.com/office/drawing/2014/main" id="{58D0A4C9-1AE4-4BBA-A270-04DC88346F9D}"/>
              </a:ext>
            </a:extLst>
          </p:cNvPr>
          <p:cNvPicPr>
            <a:picLocks noChangeAspect="1"/>
          </p:cNvPicPr>
          <p:nvPr/>
        </p:nvPicPr>
        <p:blipFill>
          <a:blip r:embed="rId11"/>
          <a:stretch>
            <a:fillRect/>
          </a:stretch>
        </p:blipFill>
        <p:spPr>
          <a:xfrm>
            <a:off x="7703124" y="3148229"/>
            <a:ext cx="3694194" cy="2520000"/>
          </a:xfrm>
          <a:prstGeom prst="rect">
            <a:avLst/>
          </a:prstGeom>
        </p:spPr>
      </p:pic>
      <p:pic>
        <p:nvPicPr>
          <p:cNvPr id="8" name="Picture 7">
            <a:extLst>
              <a:ext uri="{FF2B5EF4-FFF2-40B4-BE49-F238E27FC236}">
                <a16:creationId xmlns:a16="http://schemas.microsoft.com/office/drawing/2014/main" id="{1CD29774-A8E5-43AF-A4D6-08DA66AE0C42}"/>
              </a:ext>
            </a:extLst>
          </p:cNvPr>
          <p:cNvPicPr>
            <a:picLocks noChangeAspect="1"/>
          </p:cNvPicPr>
          <p:nvPr/>
        </p:nvPicPr>
        <p:blipFill>
          <a:blip r:embed="rId12"/>
          <a:stretch>
            <a:fillRect/>
          </a:stretch>
        </p:blipFill>
        <p:spPr>
          <a:xfrm>
            <a:off x="376397" y="3148229"/>
            <a:ext cx="4134930" cy="2520000"/>
          </a:xfrm>
          <a:prstGeom prst="rect">
            <a:avLst/>
          </a:prstGeom>
        </p:spPr>
      </p:pic>
    </p:spTree>
    <p:extLst>
      <p:ext uri="{BB962C8B-B14F-4D97-AF65-F5344CB8AC3E}">
        <p14:creationId xmlns:p14="http://schemas.microsoft.com/office/powerpoint/2010/main" val="331079230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6" name="Title 53"/>
          <p:cNvSpPr>
            <a:spLocks noGrp="1"/>
          </p:cNvSpPr>
          <p:nvPr>
            <p:ph type="title"/>
          </p:nvPr>
        </p:nvSpPr>
        <p:spPr>
          <a:ln w="9525"/>
        </p:spPr>
        <p:txBody>
          <a:bodyPr/>
          <a:lstStyle/>
          <a:p>
            <a:r>
              <a:rPr lang="en-GB">
                <a:latin typeface="+mn-lt"/>
              </a:rPr>
              <a:t>Boundary Conditions: Common Loading Scenarios</a:t>
            </a:r>
          </a:p>
        </p:txBody>
      </p:sp>
      <p:sp>
        <p:nvSpPr>
          <p:cNvPr id="20" name="TextBox 19">
            <a:extLst>
              <a:ext uri="{FF2B5EF4-FFF2-40B4-BE49-F238E27FC236}">
                <a16:creationId xmlns:a16="http://schemas.microsoft.com/office/drawing/2014/main" id="{256F8BF6-59EC-443D-B618-2F7DDE984634}"/>
              </a:ext>
            </a:extLst>
          </p:cNvPr>
          <p:cNvSpPr txBox="1"/>
          <p:nvPr/>
        </p:nvSpPr>
        <p:spPr>
          <a:xfrm>
            <a:off x="599672" y="1392790"/>
            <a:ext cx="4991000" cy="369332"/>
          </a:xfrm>
          <a:prstGeom prst="rect">
            <a:avLst/>
          </a:prstGeom>
          <a:noFill/>
        </p:spPr>
        <p:txBody>
          <a:bodyPr wrap="square" rtlCol="0">
            <a:spAutoFit/>
          </a:bodyPr>
          <a:lstStyle>
            <a:defPPr>
              <a:defRPr lang="en-US"/>
            </a:defPPr>
            <a:lvl1pPr>
              <a:defRPr b="1"/>
            </a:lvl1pPr>
          </a:lstStyle>
          <a:p>
            <a:pPr algn="ctr"/>
            <a:r>
              <a:rPr lang="en-GB"/>
              <a:t>Point Loads</a:t>
            </a:r>
          </a:p>
        </p:txBody>
      </p:sp>
      <p:cxnSp>
        <p:nvCxnSpPr>
          <p:cNvPr id="25" name="Straight Arrow Connector 24">
            <a:extLst>
              <a:ext uri="{FF2B5EF4-FFF2-40B4-BE49-F238E27FC236}">
                <a16:creationId xmlns:a16="http://schemas.microsoft.com/office/drawing/2014/main" id="{8F0F3FC8-2111-44FC-AB9E-50CD0A98CA7D}"/>
              </a:ext>
            </a:extLst>
          </p:cNvPr>
          <p:cNvCxnSpPr>
            <a:cxnSpLocks/>
          </p:cNvCxnSpPr>
          <p:nvPr/>
        </p:nvCxnSpPr>
        <p:spPr>
          <a:xfrm>
            <a:off x="2033687" y="2698605"/>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74" name="TextBox 73">
            <a:extLst>
              <a:ext uri="{FF2B5EF4-FFF2-40B4-BE49-F238E27FC236}">
                <a16:creationId xmlns:a16="http://schemas.microsoft.com/office/drawing/2014/main" id="{9620294A-2789-4128-9AAD-992FD184E7DB}"/>
              </a:ext>
            </a:extLst>
          </p:cNvPr>
          <p:cNvSpPr txBox="1"/>
          <p:nvPr/>
        </p:nvSpPr>
        <p:spPr>
          <a:xfrm>
            <a:off x="6445563" y="1394678"/>
            <a:ext cx="4981071" cy="369332"/>
          </a:xfrm>
          <a:prstGeom prst="rect">
            <a:avLst/>
          </a:prstGeom>
          <a:noFill/>
        </p:spPr>
        <p:txBody>
          <a:bodyPr wrap="square" rtlCol="0">
            <a:spAutoFit/>
          </a:bodyPr>
          <a:lstStyle>
            <a:defPPr>
              <a:defRPr lang="en-US"/>
            </a:defPPr>
            <a:lvl1pPr algn="ctr">
              <a:defRPr b="1"/>
            </a:lvl1pPr>
          </a:lstStyle>
          <a:p>
            <a:r>
              <a:rPr lang="en-GB" dirty="0"/>
              <a:t>Distributed Loads</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4B1A5850-756A-4EA1-A521-7D99DBEFD036}"/>
                  </a:ext>
                </a:extLst>
              </p:cNvPr>
              <p:cNvSpPr txBox="1"/>
              <p:nvPr/>
            </p:nvSpPr>
            <p:spPr>
              <a:xfrm>
                <a:off x="1731183" y="2360268"/>
                <a:ext cx="864479"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en-US" sz="1800" b="0" i="0" smtClean="0">
                          <a:latin typeface="Cambria Math" panose="02040503050406030204" pitchFamily="18" charset="0"/>
                        </a:rPr>
                        <m:t>F</m:t>
                      </m:r>
                      <m:r>
                        <a:rPr lang="en-US" sz="1800" b="0" i="0" smtClean="0">
                          <a:latin typeface="Cambria Math" panose="02040503050406030204" pitchFamily="18" charset="0"/>
                        </a:rPr>
                        <m:t> [</m:t>
                      </m:r>
                      <m:r>
                        <m:rPr>
                          <m:sty m:val="p"/>
                        </m:rPr>
                        <a:rPr lang="en-US" sz="1800" b="0" i="0" smtClean="0">
                          <a:latin typeface="Cambria Math" panose="02040503050406030204" pitchFamily="18" charset="0"/>
                        </a:rPr>
                        <m:t>N</m:t>
                      </m:r>
                      <m:r>
                        <a:rPr lang="en-US" sz="1800" b="0" i="0" smtClean="0">
                          <a:latin typeface="Cambria Math" panose="02040503050406030204" pitchFamily="18" charset="0"/>
                        </a:rPr>
                        <m:t>]</m:t>
                      </m:r>
                    </m:oMath>
                  </m:oMathPara>
                </a14:m>
                <a:endParaRPr lang="en-GB"/>
              </a:p>
            </p:txBody>
          </p:sp>
        </mc:Choice>
        <mc:Fallback xmlns="">
          <p:sp>
            <p:nvSpPr>
              <p:cNvPr id="5" name="TextBox 4">
                <a:extLst>
                  <a:ext uri="{FF2B5EF4-FFF2-40B4-BE49-F238E27FC236}">
                    <a16:creationId xmlns:a16="http://schemas.microsoft.com/office/drawing/2014/main" id="{4B1A5850-756A-4EA1-A521-7D99DBEFD036}"/>
                  </a:ext>
                </a:extLst>
              </p:cNvPr>
              <p:cNvSpPr txBox="1">
                <a:spLocks noRot="1" noChangeAspect="1" noMove="1" noResize="1" noEditPoints="1" noAdjustHandles="1" noChangeArrowheads="1" noChangeShapeType="1" noTextEdit="1"/>
              </p:cNvSpPr>
              <p:nvPr/>
            </p:nvSpPr>
            <p:spPr>
              <a:xfrm>
                <a:off x="1731183" y="2360268"/>
                <a:ext cx="864479" cy="369332"/>
              </a:xfrm>
              <a:prstGeom prst="rect">
                <a:avLst/>
              </a:prstGeom>
              <a:blipFill>
                <a:blip r:embed="rId3"/>
                <a:stretch>
                  <a:fillRect b="-14754"/>
                </a:stretch>
              </a:blipFill>
            </p:spPr>
            <p:txBody>
              <a:bodyPr/>
              <a:lstStyle/>
              <a:p>
                <a:r>
                  <a:rPr lang="en-US">
                    <a:noFill/>
                  </a:rPr>
                  <a:t> </a:t>
                </a:r>
              </a:p>
            </p:txBody>
          </p:sp>
        </mc:Fallback>
      </mc:AlternateContent>
      <p:grpSp>
        <p:nvGrpSpPr>
          <p:cNvPr id="2" name="Group 1">
            <a:extLst>
              <a:ext uri="{FF2B5EF4-FFF2-40B4-BE49-F238E27FC236}">
                <a16:creationId xmlns:a16="http://schemas.microsoft.com/office/drawing/2014/main" id="{406028A9-83B8-4672-BEC7-D4B25D4AA605}"/>
              </a:ext>
            </a:extLst>
          </p:cNvPr>
          <p:cNvGrpSpPr/>
          <p:nvPr/>
        </p:nvGrpSpPr>
        <p:grpSpPr>
          <a:xfrm>
            <a:off x="6927282" y="2461351"/>
            <a:ext cx="1512000" cy="735447"/>
            <a:chOff x="6901245" y="2214081"/>
            <a:chExt cx="1512000" cy="735447"/>
          </a:xfrm>
        </p:grpSpPr>
        <p:grpSp>
          <p:nvGrpSpPr>
            <p:cNvPr id="19" name="Group 18">
              <a:extLst>
                <a:ext uri="{FF2B5EF4-FFF2-40B4-BE49-F238E27FC236}">
                  <a16:creationId xmlns:a16="http://schemas.microsoft.com/office/drawing/2014/main" id="{F42D6FCD-66B7-4B2B-98F2-34CD5B0A5276}"/>
                </a:ext>
              </a:extLst>
            </p:cNvPr>
            <p:cNvGrpSpPr/>
            <p:nvPr/>
          </p:nvGrpSpPr>
          <p:grpSpPr>
            <a:xfrm>
              <a:off x="6917010" y="2625847"/>
              <a:ext cx="1478851" cy="323681"/>
              <a:chOff x="8087255" y="5203238"/>
              <a:chExt cx="1478851" cy="323681"/>
            </a:xfrm>
          </p:grpSpPr>
          <p:cxnSp>
            <p:nvCxnSpPr>
              <p:cNvPr id="31" name="Straight Arrow Connector 30">
                <a:extLst>
                  <a:ext uri="{FF2B5EF4-FFF2-40B4-BE49-F238E27FC236}">
                    <a16:creationId xmlns:a16="http://schemas.microsoft.com/office/drawing/2014/main" id="{E143CB55-94A4-4355-AC75-C7581A952948}"/>
                  </a:ext>
                </a:extLst>
              </p:cNvPr>
              <p:cNvCxnSpPr>
                <a:cxnSpLocks/>
              </p:cNvCxnSpPr>
              <p:nvPr/>
            </p:nvCxnSpPr>
            <p:spPr>
              <a:xfrm>
                <a:off x="882668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A6B24899-0D6C-44A0-806F-955C366F0C10}"/>
                  </a:ext>
                </a:extLst>
              </p:cNvPr>
              <p:cNvCxnSpPr>
                <a:cxnSpLocks/>
              </p:cNvCxnSpPr>
              <p:nvPr/>
            </p:nvCxnSpPr>
            <p:spPr>
              <a:xfrm>
                <a:off x="907315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3" name="Straight Arrow Connector 32">
                <a:extLst>
                  <a:ext uri="{FF2B5EF4-FFF2-40B4-BE49-F238E27FC236}">
                    <a16:creationId xmlns:a16="http://schemas.microsoft.com/office/drawing/2014/main" id="{0C7099C1-BE13-4177-BB9B-C26096E0CB18}"/>
                  </a:ext>
                </a:extLst>
              </p:cNvPr>
              <p:cNvCxnSpPr>
                <a:cxnSpLocks/>
              </p:cNvCxnSpPr>
              <p:nvPr/>
            </p:nvCxnSpPr>
            <p:spPr>
              <a:xfrm>
                <a:off x="931963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4" name="Straight Arrow Connector 33">
                <a:extLst>
                  <a:ext uri="{FF2B5EF4-FFF2-40B4-BE49-F238E27FC236}">
                    <a16:creationId xmlns:a16="http://schemas.microsoft.com/office/drawing/2014/main" id="{C7090C77-3198-47A6-B2AE-E5D9A4259EA8}"/>
                  </a:ext>
                </a:extLst>
              </p:cNvPr>
              <p:cNvCxnSpPr>
                <a:cxnSpLocks/>
              </p:cNvCxnSpPr>
              <p:nvPr/>
            </p:nvCxnSpPr>
            <p:spPr>
              <a:xfrm>
                <a:off x="858020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84470940-58D4-4D4C-87BB-1901CE843A0E}"/>
                  </a:ext>
                </a:extLst>
              </p:cNvPr>
              <p:cNvCxnSpPr>
                <a:cxnSpLocks/>
              </p:cNvCxnSpPr>
              <p:nvPr/>
            </p:nvCxnSpPr>
            <p:spPr>
              <a:xfrm>
                <a:off x="8333730"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431FD061-6E3C-4096-B341-4DB1C610FBED}"/>
                  </a:ext>
                </a:extLst>
              </p:cNvPr>
              <p:cNvCxnSpPr>
                <a:cxnSpLocks/>
              </p:cNvCxnSpPr>
              <p:nvPr/>
            </p:nvCxnSpPr>
            <p:spPr>
              <a:xfrm>
                <a:off x="8087255"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7" name="Straight Arrow Connector 36">
                <a:extLst>
                  <a:ext uri="{FF2B5EF4-FFF2-40B4-BE49-F238E27FC236}">
                    <a16:creationId xmlns:a16="http://schemas.microsoft.com/office/drawing/2014/main" id="{C161D57F-02DE-43A7-A023-96EE4AD20E14}"/>
                  </a:ext>
                </a:extLst>
              </p:cNvPr>
              <p:cNvCxnSpPr>
                <a:cxnSpLocks/>
              </p:cNvCxnSpPr>
              <p:nvPr/>
            </p:nvCxnSpPr>
            <p:spPr>
              <a:xfrm>
                <a:off x="9566106" y="520323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grpSp>
        <p:sp>
          <p:nvSpPr>
            <p:cNvPr id="76" name="TextBox 75">
              <a:extLst>
                <a:ext uri="{FF2B5EF4-FFF2-40B4-BE49-F238E27FC236}">
                  <a16:creationId xmlns:a16="http://schemas.microsoft.com/office/drawing/2014/main" id="{6EE4D749-A362-4282-83AB-365953CE64AA}"/>
                </a:ext>
              </a:extLst>
            </p:cNvPr>
            <p:cNvSpPr txBox="1"/>
            <p:nvPr/>
          </p:nvSpPr>
          <p:spPr>
            <a:xfrm>
              <a:off x="7198922" y="2214081"/>
              <a:ext cx="1082616" cy="369332"/>
            </a:xfrm>
            <a:prstGeom prst="rect">
              <a:avLst/>
            </a:prstGeom>
            <a:noFill/>
          </p:spPr>
          <p:txBody>
            <a:bodyPr wrap="square" rtlCol="0">
              <a:spAutoFit/>
            </a:bodyPr>
            <a:lstStyle>
              <a:defPPr>
                <a:defRPr lang="en-US"/>
              </a:defPPr>
              <a:lvl1pPr>
                <a:defRPr b="0" i="0">
                  <a:latin typeface="Cambria Math" panose="02040503050406030204" pitchFamily="18" charset="0"/>
                </a:defRPr>
              </a:lvl1pPr>
            </a:lstStyle>
            <a:p>
              <a:r>
                <a:rPr lang="en-GB"/>
                <a:t>Q [N/m]</a:t>
              </a:r>
            </a:p>
          </p:txBody>
        </p:sp>
        <p:cxnSp>
          <p:nvCxnSpPr>
            <p:cNvPr id="7" name="Straight Connector 6">
              <a:extLst>
                <a:ext uri="{FF2B5EF4-FFF2-40B4-BE49-F238E27FC236}">
                  <a16:creationId xmlns:a16="http://schemas.microsoft.com/office/drawing/2014/main" id="{DD9B6A02-5633-4B18-A16C-3238034C213F}"/>
                </a:ext>
              </a:extLst>
            </p:cNvPr>
            <p:cNvCxnSpPr>
              <a:cxnSpLocks/>
            </p:cNvCxnSpPr>
            <p:nvPr/>
          </p:nvCxnSpPr>
          <p:spPr>
            <a:xfrm>
              <a:off x="6901245" y="2630897"/>
              <a:ext cx="1512000" cy="0"/>
            </a:xfrm>
            <a:prstGeom prst="line">
              <a:avLst/>
            </a:prstGeom>
            <a:ln w="38100"/>
          </p:spPr>
          <p:style>
            <a:lnRef idx="1">
              <a:schemeClr val="dk1"/>
            </a:lnRef>
            <a:fillRef idx="0">
              <a:schemeClr val="dk1"/>
            </a:fillRef>
            <a:effectRef idx="0">
              <a:schemeClr val="dk1"/>
            </a:effectRef>
            <a:fontRef idx="minor">
              <a:schemeClr val="tx1"/>
            </a:fontRef>
          </p:style>
        </p:cxnSp>
      </p:grpSp>
      <p:cxnSp>
        <p:nvCxnSpPr>
          <p:cNvPr id="79" name="Straight Arrow Connector 78">
            <a:extLst>
              <a:ext uri="{FF2B5EF4-FFF2-40B4-BE49-F238E27FC236}">
                <a16:creationId xmlns:a16="http://schemas.microsoft.com/office/drawing/2014/main" id="{51C9827C-C40B-4153-88CD-39B567261A4F}"/>
              </a:ext>
            </a:extLst>
          </p:cNvPr>
          <p:cNvCxnSpPr>
            <a:cxnSpLocks/>
          </p:cNvCxnSpPr>
          <p:nvPr/>
        </p:nvCxnSpPr>
        <p:spPr>
          <a:xfrm>
            <a:off x="1731184" y="4547245"/>
            <a:ext cx="324847" cy="292686"/>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81" name="TextBox 80">
                <a:extLst>
                  <a:ext uri="{FF2B5EF4-FFF2-40B4-BE49-F238E27FC236}">
                    <a16:creationId xmlns:a16="http://schemas.microsoft.com/office/drawing/2014/main" id="{43473F6C-9710-4742-96FA-B99F778C9370}"/>
                  </a:ext>
                </a:extLst>
              </p:cNvPr>
              <p:cNvSpPr txBox="1"/>
              <p:nvPr/>
            </p:nvSpPr>
            <p:spPr>
              <a:xfrm>
                <a:off x="1169243" y="3792033"/>
                <a:ext cx="1988358" cy="984052"/>
              </a:xfrm>
              <a:prstGeom prst="rect">
                <a:avLst/>
              </a:prstGeom>
              <a:noFill/>
            </p:spPr>
            <p:txBody>
              <a:bodyPr wrap="square">
                <a:spAutoFit/>
              </a:bodyPr>
              <a:lstStyle/>
              <a:p>
                <a:pPr algn="ctr"/>
                <a:r>
                  <a:rPr lang="en-GB" sz="1800"/>
                  <a:t> </a:t>
                </a:r>
                <a14:m>
                  <m:oMath xmlns:m="http://schemas.openxmlformats.org/officeDocument/2006/math">
                    <m:r>
                      <m:rPr>
                        <m:sty m:val="p"/>
                      </m:rPr>
                      <a:rPr lang="en-US" sz="1800" b="0" i="0" smtClean="0">
                        <a:latin typeface="Cambria Math" panose="02040503050406030204" pitchFamily="18" charset="0"/>
                      </a:rPr>
                      <m:t>F</m:t>
                    </m:r>
                    <m:r>
                      <a:rPr lang="en-US" sz="1800" b="0" i="0" smtClean="0">
                        <a:latin typeface="Cambria Math" panose="02040503050406030204" pitchFamily="18" charset="0"/>
                      </a:rPr>
                      <m:t>=</m:t>
                    </m:r>
                    <m:d>
                      <m:dPr>
                        <m:ctrlPr>
                          <a:rPr lang="en-GB" sz="1800" i="1" smtClean="0">
                            <a:latin typeface="Cambria Math" panose="02040503050406030204" pitchFamily="18" charset="0"/>
                          </a:rPr>
                        </m:ctrlPr>
                      </m:dPr>
                      <m:e>
                        <m:eqArr>
                          <m:eqArrPr>
                            <m:ctrlPr>
                              <a:rPr lang="en-GB" sz="1800" i="1" smtClean="0">
                                <a:latin typeface="Cambria Math" panose="02040503050406030204" pitchFamily="18" charset="0"/>
                              </a:rPr>
                            </m:ctrlPr>
                          </m:eqArrPr>
                          <m:e>
                            <m:sSub>
                              <m:sSubPr>
                                <m:ctrlPr>
                                  <a:rPr lang="en-GB" i="1">
                                    <a:latin typeface="Cambria Math" panose="02040503050406030204" pitchFamily="18" charset="0"/>
                                  </a:rPr>
                                </m:ctrlPr>
                              </m:sSubPr>
                              <m:e>
                                <m:r>
                                  <a:rPr lang="en-GB" b="0" i="1" smtClean="0">
                                    <a:latin typeface="Cambria Math" panose="02040503050406030204" pitchFamily="18" charset="0"/>
                                  </a:rPr>
                                  <m:t>𝐹</m:t>
                                </m:r>
                              </m:e>
                              <m:sub>
                                <m:r>
                                  <a:rPr lang="en-GB" b="0" i="1">
                                    <a:latin typeface="Cambria Math" panose="02040503050406030204" pitchFamily="18" charset="0"/>
                                    <a:ea typeface="Cambria Math" panose="02040503050406030204" pitchFamily="18" charset="0"/>
                                  </a:rPr>
                                  <m:t>𝑥</m:t>
                                </m:r>
                              </m:sub>
                            </m:sSub>
                          </m:e>
                          <m:e>
                            <m:sSub>
                              <m:sSubPr>
                                <m:ctrlPr>
                                  <a:rPr lang="en-GB" i="1">
                                    <a:latin typeface="Cambria Math" panose="02040503050406030204" pitchFamily="18" charset="0"/>
                                  </a:rPr>
                                </m:ctrlPr>
                              </m:sSubPr>
                              <m:e>
                                <m:r>
                                  <a:rPr lang="en-GB" b="0" i="1" smtClean="0">
                                    <a:latin typeface="Cambria Math" panose="02040503050406030204" pitchFamily="18" charset="0"/>
                                  </a:rPr>
                                  <m:t>𝐹</m:t>
                                </m:r>
                              </m:e>
                              <m:sub>
                                <m:r>
                                  <a:rPr lang="en-GB" b="0" i="1" smtClean="0">
                                    <a:latin typeface="Cambria Math" panose="02040503050406030204" pitchFamily="18" charset="0"/>
                                    <a:ea typeface="Cambria Math" panose="02040503050406030204" pitchFamily="18" charset="0"/>
                                  </a:rPr>
                                  <m:t>𝑦</m:t>
                                </m:r>
                              </m:sub>
                            </m:sSub>
                          </m:e>
                          <m:e>
                            <m:sSub>
                              <m:sSubPr>
                                <m:ctrlPr>
                                  <a:rPr lang="en-GB" i="1">
                                    <a:latin typeface="Cambria Math" panose="02040503050406030204" pitchFamily="18" charset="0"/>
                                  </a:rPr>
                                </m:ctrlPr>
                              </m:sSubPr>
                              <m:e>
                                <m:r>
                                  <a:rPr lang="en-GB" b="0" i="1" smtClean="0">
                                    <a:latin typeface="Cambria Math" panose="02040503050406030204" pitchFamily="18" charset="0"/>
                                  </a:rPr>
                                  <m:t>𝐹</m:t>
                                </m:r>
                              </m:e>
                              <m:sub>
                                <m:r>
                                  <a:rPr lang="en-GB" b="0" i="1" smtClean="0">
                                    <a:latin typeface="Cambria Math" panose="02040503050406030204" pitchFamily="18" charset="0"/>
                                    <a:ea typeface="Cambria Math" panose="02040503050406030204" pitchFamily="18" charset="0"/>
                                  </a:rPr>
                                  <m:t>𝑧</m:t>
                                </m:r>
                              </m:sub>
                            </m:sSub>
                          </m:e>
                        </m:eqArr>
                      </m:e>
                    </m:d>
                  </m:oMath>
                </a14:m>
                <a:endParaRPr lang="en-GB" i="1"/>
              </a:p>
            </p:txBody>
          </p:sp>
        </mc:Choice>
        <mc:Fallback xmlns="">
          <p:sp>
            <p:nvSpPr>
              <p:cNvPr id="81" name="TextBox 80">
                <a:extLst>
                  <a:ext uri="{FF2B5EF4-FFF2-40B4-BE49-F238E27FC236}">
                    <a16:creationId xmlns:a16="http://schemas.microsoft.com/office/drawing/2014/main" id="{43473F6C-9710-4742-96FA-B99F778C9370}"/>
                  </a:ext>
                </a:extLst>
              </p:cNvPr>
              <p:cNvSpPr txBox="1">
                <a:spLocks noRot="1" noChangeAspect="1" noMove="1" noResize="1" noEditPoints="1" noAdjustHandles="1" noChangeArrowheads="1" noChangeShapeType="1" noTextEdit="1"/>
              </p:cNvSpPr>
              <p:nvPr/>
            </p:nvSpPr>
            <p:spPr>
              <a:xfrm>
                <a:off x="1169243" y="3792033"/>
                <a:ext cx="1988358" cy="984052"/>
              </a:xfrm>
              <a:prstGeom prst="rect">
                <a:avLst/>
              </a:prstGeom>
              <a:blipFill>
                <a:blip r:embed="rId4"/>
                <a:stretch>
                  <a:fillRect/>
                </a:stretch>
              </a:blipFill>
            </p:spPr>
            <p:txBody>
              <a:bodyPr/>
              <a:lstStyle/>
              <a:p>
                <a:r>
                  <a:rPr lang="en-US">
                    <a:noFill/>
                  </a:rPr>
                  <a:t> </a:t>
                </a:r>
              </a:p>
            </p:txBody>
          </p:sp>
        </mc:Fallback>
      </mc:AlternateContent>
      <p:grpSp>
        <p:nvGrpSpPr>
          <p:cNvPr id="13" name="Group 12">
            <a:extLst>
              <a:ext uri="{FF2B5EF4-FFF2-40B4-BE49-F238E27FC236}">
                <a16:creationId xmlns:a16="http://schemas.microsoft.com/office/drawing/2014/main" id="{F5B3AFC2-EC36-4816-A136-4133672D68BB}"/>
              </a:ext>
            </a:extLst>
          </p:cNvPr>
          <p:cNvGrpSpPr/>
          <p:nvPr/>
        </p:nvGrpSpPr>
        <p:grpSpPr>
          <a:xfrm>
            <a:off x="6927282" y="3811178"/>
            <a:ext cx="1595571" cy="931500"/>
            <a:chOff x="7717068" y="3575086"/>
            <a:chExt cx="1595571" cy="931500"/>
          </a:xfrm>
        </p:grpSpPr>
        <p:grpSp>
          <p:nvGrpSpPr>
            <p:cNvPr id="93" name="Group 92">
              <a:extLst>
                <a:ext uri="{FF2B5EF4-FFF2-40B4-BE49-F238E27FC236}">
                  <a16:creationId xmlns:a16="http://schemas.microsoft.com/office/drawing/2014/main" id="{350321B2-BA1E-4430-B4CF-0385AC7CE72A}"/>
                </a:ext>
              </a:extLst>
            </p:cNvPr>
            <p:cNvGrpSpPr/>
            <p:nvPr/>
          </p:nvGrpSpPr>
          <p:grpSpPr>
            <a:xfrm>
              <a:off x="7732833" y="3786407"/>
              <a:ext cx="1478851" cy="720179"/>
              <a:chOff x="8087255" y="4811349"/>
              <a:chExt cx="1478851" cy="720179"/>
            </a:xfrm>
          </p:grpSpPr>
          <p:cxnSp>
            <p:nvCxnSpPr>
              <p:cNvPr id="95" name="Straight Arrow Connector 94">
                <a:extLst>
                  <a:ext uri="{FF2B5EF4-FFF2-40B4-BE49-F238E27FC236}">
                    <a16:creationId xmlns:a16="http://schemas.microsoft.com/office/drawing/2014/main" id="{8F129CDD-B8CF-4D91-8863-1080FF201B51}"/>
                  </a:ext>
                </a:extLst>
              </p:cNvPr>
              <p:cNvCxnSpPr>
                <a:cxnSpLocks/>
              </p:cNvCxnSpPr>
              <p:nvPr/>
            </p:nvCxnSpPr>
            <p:spPr>
              <a:xfrm>
                <a:off x="8826680" y="5027349"/>
                <a:ext cx="0" cy="504000"/>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96" name="Straight Arrow Connector 95">
                <a:extLst>
                  <a:ext uri="{FF2B5EF4-FFF2-40B4-BE49-F238E27FC236}">
                    <a16:creationId xmlns:a16="http://schemas.microsoft.com/office/drawing/2014/main" id="{340058A7-7FEA-4909-828A-356F54131DF4}"/>
                  </a:ext>
                </a:extLst>
              </p:cNvPr>
              <p:cNvCxnSpPr>
                <a:cxnSpLocks/>
              </p:cNvCxnSpPr>
              <p:nvPr/>
            </p:nvCxnSpPr>
            <p:spPr>
              <a:xfrm>
                <a:off x="9072786" y="5092950"/>
                <a:ext cx="0" cy="432000"/>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97" name="Straight Arrow Connector 96">
                <a:extLst>
                  <a:ext uri="{FF2B5EF4-FFF2-40B4-BE49-F238E27FC236}">
                    <a16:creationId xmlns:a16="http://schemas.microsoft.com/office/drawing/2014/main" id="{DEB89414-AD6F-4590-A482-13D50470E322}"/>
                  </a:ext>
                </a:extLst>
              </p:cNvPr>
              <p:cNvCxnSpPr>
                <a:cxnSpLocks/>
              </p:cNvCxnSpPr>
              <p:nvPr/>
            </p:nvCxnSpPr>
            <p:spPr>
              <a:xfrm>
                <a:off x="9319630" y="5135528"/>
                <a:ext cx="0" cy="396000"/>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98" name="Straight Arrow Connector 97">
                <a:extLst>
                  <a:ext uri="{FF2B5EF4-FFF2-40B4-BE49-F238E27FC236}">
                    <a16:creationId xmlns:a16="http://schemas.microsoft.com/office/drawing/2014/main" id="{F36F47EF-4820-4E3F-8224-FD6D9193093C}"/>
                  </a:ext>
                </a:extLst>
              </p:cNvPr>
              <p:cNvCxnSpPr>
                <a:cxnSpLocks/>
              </p:cNvCxnSpPr>
              <p:nvPr/>
            </p:nvCxnSpPr>
            <p:spPr>
              <a:xfrm>
                <a:off x="8580205" y="4955349"/>
                <a:ext cx="0" cy="576000"/>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99" name="Straight Arrow Connector 98">
                <a:extLst>
                  <a:ext uri="{FF2B5EF4-FFF2-40B4-BE49-F238E27FC236}">
                    <a16:creationId xmlns:a16="http://schemas.microsoft.com/office/drawing/2014/main" id="{FF3A0C79-4EE1-43EB-A49B-F4E49708A3C3}"/>
                  </a:ext>
                </a:extLst>
              </p:cNvPr>
              <p:cNvCxnSpPr>
                <a:cxnSpLocks/>
              </p:cNvCxnSpPr>
              <p:nvPr/>
            </p:nvCxnSpPr>
            <p:spPr>
              <a:xfrm>
                <a:off x="8333730" y="4883349"/>
                <a:ext cx="0" cy="648000"/>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00" name="Straight Arrow Connector 99">
                <a:extLst>
                  <a:ext uri="{FF2B5EF4-FFF2-40B4-BE49-F238E27FC236}">
                    <a16:creationId xmlns:a16="http://schemas.microsoft.com/office/drawing/2014/main" id="{4ED62BB3-52CA-4F4D-82CD-A2838B1C8340}"/>
                  </a:ext>
                </a:extLst>
              </p:cNvPr>
              <p:cNvCxnSpPr>
                <a:cxnSpLocks/>
              </p:cNvCxnSpPr>
              <p:nvPr/>
            </p:nvCxnSpPr>
            <p:spPr>
              <a:xfrm>
                <a:off x="8087255" y="4811349"/>
                <a:ext cx="0" cy="720000"/>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01" name="Straight Arrow Connector 100">
                <a:extLst>
                  <a:ext uri="{FF2B5EF4-FFF2-40B4-BE49-F238E27FC236}">
                    <a16:creationId xmlns:a16="http://schemas.microsoft.com/office/drawing/2014/main" id="{A9D32A69-E71F-4BB2-9ECD-AADA9CD52D59}"/>
                  </a:ext>
                </a:extLst>
              </p:cNvPr>
              <p:cNvCxnSpPr>
                <a:cxnSpLocks/>
              </p:cNvCxnSpPr>
              <p:nvPr/>
            </p:nvCxnSpPr>
            <p:spPr>
              <a:xfrm>
                <a:off x="9566106" y="5207668"/>
                <a:ext cx="0" cy="323681"/>
              </a:xfrm>
              <a:prstGeom prst="straightConnector1">
                <a:avLst/>
              </a:prstGeom>
              <a:ln w="47625">
                <a:headEnd type="none" w="med" len="med"/>
                <a:tailEnd type="triangle" w="med" len="med"/>
              </a:ln>
            </p:spPr>
            <p:style>
              <a:lnRef idx="1">
                <a:schemeClr val="dk1"/>
              </a:lnRef>
              <a:fillRef idx="0">
                <a:schemeClr val="dk1"/>
              </a:fillRef>
              <a:effectRef idx="0">
                <a:schemeClr val="dk1"/>
              </a:effectRef>
              <a:fontRef idx="minor">
                <a:schemeClr val="tx1"/>
              </a:fontRef>
            </p:style>
          </p:cxnSp>
        </p:grpSp>
        <p:cxnSp>
          <p:nvCxnSpPr>
            <p:cNvPr id="102" name="Straight Connector 101">
              <a:extLst>
                <a:ext uri="{FF2B5EF4-FFF2-40B4-BE49-F238E27FC236}">
                  <a16:creationId xmlns:a16="http://schemas.microsoft.com/office/drawing/2014/main" id="{4F9148D4-D8A6-43B2-B759-C8A1FDD8BA62}"/>
                </a:ext>
              </a:extLst>
            </p:cNvPr>
            <p:cNvCxnSpPr>
              <a:cxnSpLocks/>
            </p:cNvCxnSpPr>
            <p:nvPr/>
          </p:nvCxnSpPr>
          <p:spPr>
            <a:xfrm>
              <a:off x="7717068" y="3802406"/>
              <a:ext cx="1512000" cy="390853"/>
            </a:xfrm>
            <a:prstGeom prst="line">
              <a:avLst/>
            </a:prstGeom>
            <a:ln w="38100"/>
          </p:spPr>
          <p:style>
            <a:lnRef idx="1">
              <a:schemeClr val="dk1"/>
            </a:lnRef>
            <a:fillRef idx="0">
              <a:schemeClr val="dk1"/>
            </a:fillRef>
            <a:effectRef idx="0">
              <a:schemeClr val="dk1"/>
            </a:effectRef>
            <a:fontRef idx="minor">
              <a:schemeClr val="tx1"/>
            </a:fontRef>
          </p:style>
        </p:cxnSp>
        <p:sp>
          <p:nvSpPr>
            <p:cNvPr id="103" name="TextBox 102">
              <a:extLst>
                <a:ext uri="{FF2B5EF4-FFF2-40B4-BE49-F238E27FC236}">
                  <a16:creationId xmlns:a16="http://schemas.microsoft.com/office/drawing/2014/main" id="{E2E5B845-38C9-41BE-9703-2CDCAEA535AF}"/>
                </a:ext>
              </a:extLst>
            </p:cNvPr>
            <p:cNvSpPr txBox="1"/>
            <p:nvPr/>
          </p:nvSpPr>
          <p:spPr>
            <a:xfrm>
              <a:off x="8230023" y="3575086"/>
              <a:ext cx="1082616" cy="369332"/>
            </a:xfrm>
            <a:prstGeom prst="rect">
              <a:avLst/>
            </a:prstGeom>
            <a:noFill/>
          </p:spPr>
          <p:txBody>
            <a:bodyPr wrap="square" rtlCol="0">
              <a:spAutoFit/>
            </a:bodyPr>
            <a:lstStyle>
              <a:defPPr>
                <a:defRPr lang="en-US"/>
              </a:defPPr>
              <a:lvl1pPr>
                <a:defRPr b="0" i="0">
                  <a:latin typeface="Cambria Math" panose="02040503050406030204" pitchFamily="18" charset="0"/>
                </a:defRPr>
              </a:lvl1pPr>
            </a:lstStyle>
            <a:p>
              <a:r>
                <a:rPr lang="en-GB"/>
                <a:t>Q [N/m]</a:t>
              </a:r>
            </a:p>
          </p:txBody>
        </p:sp>
      </p:grpSp>
      <p:sp>
        <p:nvSpPr>
          <p:cNvPr id="12" name="TextBox 11">
            <a:extLst>
              <a:ext uri="{FF2B5EF4-FFF2-40B4-BE49-F238E27FC236}">
                <a16:creationId xmlns:a16="http://schemas.microsoft.com/office/drawing/2014/main" id="{76025409-4E87-409F-ACBB-66C293D298D4}"/>
              </a:ext>
            </a:extLst>
          </p:cNvPr>
          <p:cNvSpPr txBox="1"/>
          <p:nvPr/>
        </p:nvSpPr>
        <p:spPr>
          <a:xfrm>
            <a:off x="8887652" y="2931738"/>
            <a:ext cx="2394262" cy="369332"/>
          </a:xfrm>
          <a:prstGeom prst="rect">
            <a:avLst/>
          </a:prstGeom>
          <a:noFill/>
        </p:spPr>
        <p:txBody>
          <a:bodyPr wrap="square" rtlCol="0">
            <a:spAutoFit/>
          </a:bodyPr>
          <a:lstStyle/>
          <a:p>
            <a:r>
              <a:rPr lang="en-GB" b="1" dirty="0"/>
              <a:t>Uniformly</a:t>
            </a:r>
            <a:r>
              <a:rPr lang="en-GB" dirty="0"/>
              <a:t> Distributed</a:t>
            </a:r>
          </a:p>
        </p:txBody>
      </p:sp>
      <p:sp>
        <p:nvSpPr>
          <p:cNvPr id="104" name="TextBox 103">
            <a:extLst>
              <a:ext uri="{FF2B5EF4-FFF2-40B4-BE49-F238E27FC236}">
                <a16:creationId xmlns:a16="http://schemas.microsoft.com/office/drawing/2014/main" id="{501F6ABA-95B3-4275-B7E5-DB0786971171}"/>
              </a:ext>
            </a:extLst>
          </p:cNvPr>
          <p:cNvSpPr txBox="1"/>
          <p:nvPr/>
        </p:nvSpPr>
        <p:spPr>
          <a:xfrm>
            <a:off x="8845403" y="4269833"/>
            <a:ext cx="2944415" cy="369332"/>
          </a:xfrm>
          <a:prstGeom prst="rect">
            <a:avLst/>
          </a:prstGeom>
          <a:noFill/>
        </p:spPr>
        <p:txBody>
          <a:bodyPr wrap="square" rtlCol="0">
            <a:spAutoFit/>
          </a:bodyPr>
          <a:lstStyle/>
          <a:p>
            <a:r>
              <a:rPr lang="en-GB" b="1" dirty="0"/>
              <a:t>Non-Uniform</a:t>
            </a:r>
            <a:r>
              <a:rPr lang="en-GB" dirty="0"/>
              <a:t> Distributed</a:t>
            </a:r>
          </a:p>
        </p:txBody>
      </p:sp>
      <p:sp>
        <p:nvSpPr>
          <p:cNvPr id="105" name="TextBox 104">
            <a:extLst>
              <a:ext uri="{FF2B5EF4-FFF2-40B4-BE49-F238E27FC236}">
                <a16:creationId xmlns:a16="http://schemas.microsoft.com/office/drawing/2014/main" id="{008D682C-1E85-4252-9306-8401EE2ECB18}"/>
              </a:ext>
            </a:extLst>
          </p:cNvPr>
          <p:cNvSpPr txBox="1"/>
          <p:nvPr/>
        </p:nvSpPr>
        <p:spPr>
          <a:xfrm>
            <a:off x="3391357" y="2980849"/>
            <a:ext cx="2394262" cy="369332"/>
          </a:xfrm>
          <a:prstGeom prst="rect">
            <a:avLst/>
          </a:prstGeom>
          <a:noFill/>
        </p:spPr>
        <p:txBody>
          <a:bodyPr wrap="square" rtlCol="0">
            <a:spAutoFit/>
          </a:bodyPr>
          <a:lstStyle>
            <a:defPPr>
              <a:defRPr lang="en-US"/>
            </a:defPPr>
            <a:lvl1pPr>
              <a:defRPr b="1"/>
            </a:lvl1pPr>
          </a:lstStyle>
          <a:p>
            <a:r>
              <a:rPr lang="en-GB" dirty="0"/>
              <a:t>Single</a:t>
            </a:r>
            <a:r>
              <a:rPr lang="en-GB" b="0" dirty="0"/>
              <a:t> Component</a:t>
            </a:r>
          </a:p>
        </p:txBody>
      </p:sp>
      <p:sp>
        <p:nvSpPr>
          <p:cNvPr id="106" name="TextBox 105">
            <a:extLst>
              <a:ext uri="{FF2B5EF4-FFF2-40B4-BE49-F238E27FC236}">
                <a16:creationId xmlns:a16="http://schemas.microsoft.com/office/drawing/2014/main" id="{4D379C8D-BF14-4B59-8443-2CB52B574A1D}"/>
              </a:ext>
            </a:extLst>
          </p:cNvPr>
          <p:cNvSpPr txBox="1"/>
          <p:nvPr/>
        </p:nvSpPr>
        <p:spPr>
          <a:xfrm>
            <a:off x="3501148" y="4324197"/>
            <a:ext cx="2944415" cy="369332"/>
          </a:xfrm>
          <a:prstGeom prst="rect">
            <a:avLst/>
          </a:prstGeom>
          <a:noFill/>
        </p:spPr>
        <p:txBody>
          <a:bodyPr wrap="square" rtlCol="0">
            <a:spAutoFit/>
          </a:bodyPr>
          <a:lstStyle/>
          <a:p>
            <a:r>
              <a:rPr lang="en-GB" b="1" dirty="0"/>
              <a:t>Multi</a:t>
            </a:r>
            <a:r>
              <a:rPr lang="en-GB" dirty="0"/>
              <a:t> Component</a:t>
            </a:r>
          </a:p>
        </p:txBody>
      </p:sp>
      <p:sp>
        <p:nvSpPr>
          <p:cNvPr id="41" name="Rectangle 40">
            <a:extLst>
              <a:ext uri="{FF2B5EF4-FFF2-40B4-BE49-F238E27FC236}">
                <a16:creationId xmlns:a16="http://schemas.microsoft.com/office/drawing/2014/main" id="{788F8D61-185E-47A4-A4FA-10233AD72F34}"/>
              </a:ext>
            </a:extLst>
          </p:cNvPr>
          <p:cNvSpPr/>
          <p:nvPr/>
        </p:nvSpPr>
        <p:spPr>
          <a:xfrm>
            <a:off x="1191439" y="3142468"/>
            <a:ext cx="183600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2" name="Rectangle 41">
            <a:extLst>
              <a:ext uri="{FF2B5EF4-FFF2-40B4-BE49-F238E27FC236}">
                <a16:creationId xmlns:a16="http://schemas.microsoft.com/office/drawing/2014/main" id="{CB512CDE-4FFB-4029-8551-5E1EF01E40C5}"/>
              </a:ext>
            </a:extLst>
          </p:cNvPr>
          <p:cNvSpPr/>
          <p:nvPr/>
        </p:nvSpPr>
        <p:spPr>
          <a:xfrm>
            <a:off x="1191439" y="4896899"/>
            <a:ext cx="183600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3" name="Rectangle 42">
            <a:extLst>
              <a:ext uri="{FF2B5EF4-FFF2-40B4-BE49-F238E27FC236}">
                <a16:creationId xmlns:a16="http://schemas.microsoft.com/office/drawing/2014/main" id="{DB70C858-0281-475C-94F9-855114A6F137}"/>
              </a:ext>
            </a:extLst>
          </p:cNvPr>
          <p:cNvSpPr/>
          <p:nvPr/>
        </p:nvSpPr>
        <p:spPr>
          <a:xfrm>
            <a:off x="6780488" y="4840594"/>
            <a:ext cx="183600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4" name="Rectangle 43">
            <a:extLst>
              <a:ext uri="{FF2B5EF4-FFF2-40B4-BE49-F238E27FC236}">
                <a16:creationId xmlns:a16="http://schemas.microsoft.com/office/drawing/2014/main" id="{227A9E5A-39D6-42E7-8EA9-CBEFC3E5FA34}"/>
              </a:ext>
            </a:extLst>
          </p:cNvPr>
          <p:cNvSpPr/>
          <p:nvPr/>
        </p:nvSpPr>
        <p:spPr>
          <a:xfrm>
            <a:off x="6780488" y="3296728"/>
            <a:ext cx="1836000"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 name="Slide Number Placeholder 2">
            <a:extLst>
              <a:ext uri="{FF2B5EF4-FFF2-40B4-BE49-F238E27FC236}">
                <a16:creationId xmlns:a16="http://schemas.microsoft.com/office/drawing/2014/main" id="{0A943055-3844-48BE-B129-713FC92CDB3C}"/>
              </a:ext>
            </a:extLst>
          </p:cNvPr>
          <p:cNvSpPr>
            <a:spLocks noGrp="1"/>
          </p:cNvSpPr>
          <p:nvPr>
            <p:ph type="sldNum" sz="quarter" idx="11"/>
          </p:nvPr>
        </p:nvSpPr>
        <p:spPr/>
        <p:txBody>
          <a:bodyPr/>
          <a:lstStyle/>
          <a:p>
            <a:fld id="{F0D23093-2AB0-F74C-B865-1A12A15B650E}" type="slidenum">
              <a:rPr lang="en-US" smtClean="0"/>
              <a:pPr/>
              <a:t>7</a:t>
            </a:fld>
            <a:endParaRPr lang="en-US"/>
          </a:p>
        </p:txBody>
      </p:sp>
      <p:grpSp>
        <p:nvGrpSpPr>
          <p:cNvPr id="49" name="Group 48">
            <a:extLst>
              <a:ext uri="{FF2B5EF4-FFF2-40B4-BE49-F238E27FC236}">
                <a16:creationId xmlns:a16="http://schemas.microsoft.com/office/drawing/2014/main" id="{B807317A-A35A-4245-9D1A-FA1F2DA3337C}"/>
              </a:ext>
            </a:extLst>
          </p:cNvPr>
          <p:cNvGrpSpPr/>
          <p:nvPr/>
        </p:nvGrpSpPr>
        <p:grpSpPr>
          <a:xfrm>
            <a:off x="10799399" y="33170"/>
            <a:ext cx="1566000" cy="1060329"/>
            <a:chOff x="8141302" y="3175132"/>
            <a:chExt cx="1566000" cy="1060329"/>
          </a:xfrm>
        </p:grpSpPr>
        <p:grpSp>
          <p:nvGrpSpPr>
            <p:cNvPr id="50" name="Group 49">
              <a:extLst>
                <a:ext uri="{FF2B5EF4-FFF2-40B4-BE49-F238E27FC236}">
                  <a16:creationId xmlns:a16="http://schemas.microsoft.com/office/drawing/2014/main" id="{A9FD340A-C50D-42AF-B518-9D9EA513E26B}"/>
                </a:ext>
              </a:extLst>
            </p:cNvPr>
            <p:cNvGrpSpPr/>
            <p:nvPr/>
          </p:nvGrpSpPr>
          <p:grpSpPr>
            <a:xfrm>
              <a:off x="8141302" y="3191461"/>
              <a:ext cx="1566000" cy="1044000"/>
              <a:chOff x="4868352" y="3713461"/>
              <a:chExt cx="1566000" cy="1044000"/>
            </a:xfrm>
          </p:grpSpPr>
          <p:graphicFrame>
            <p:nvGraphicFramePr>
              <p:cNvPr id="52" name="Diagram 51">
                <a:extLst>
                  <a:ext uri="{FF2B5EF4-FFF2-40B4-BE49-F238E27FC236}">
                    <a16:creationId xmlns:a16="http://schemas.microsoft.com/office/drawing/2014/main" id="{48CB76F1-DE73-4039-A889-1BC807278D77}"/>
                  </a:ext>
                </a:extLst>
              </p:cNvPr>
              <p:cNvGraphicFramePr>
                <a:graphicFrameLocks noChangeAspect="1"/>
              </p:cNvGraphicFramePr>
              <p:nvPr>
                <p:extLst>
                  <p:ext uri="{D42A27DB-BD31-4B8C-83A1-F6EECF244321}">
                    <p14:modId xmlns:p14="http://schemas.microsoft.com/office/powerpoint/2010/main" val="4147709659"/>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53" name="TextBox 52">
                <a:extLst>
                  <a:ext uri="{FF2B5EF4-FFF2-40B4-BE49-F238E27FC236}">
                    <a16:creationId xmlns:a16="http://schemas.microsoft.com/office/drawing/2014/main" id="{BE839FEE-5E1C-430F-B12D-F1CF986A1468}"/>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54" name="TextBox 53">
                <a:extLst>
                  <a:ext uri="{FF2B5EF4-FFF2-40B4-BE49-F238E27FC236}">
                    <a16:creationId xmlns:a16="http://schemas.microsoft.com/office/drawing/2014/main" id="{94BA057F-8DB7-4299-974F-673CA35F4609}"/>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55" name="TextBox 54">
                <a:extLst>
                  <a:ext uri="{FF2B5EF4-FFF2-40B4-BE49-F238E27FC236}">
                    <a16:creationId xmlns:a16="http://schemas.microsoft.com/office/drawing/2014/main" id="{60F152BF-59A2-4770-A51B-BA3AA4182217}"/>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56" name="TextBox 55">
                <a:extLst>
                  <a:ext uri="{FF2B5EF4-FFF2-40B4-BE49-F238E27FC236}">
                    <a16:creationId xmlns:a16="http://schemas.microsoft.com/office/drawing/2014/main" id="{CFF2FD58-53A2-4DE0-9097-93B84AC23749}"/>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57" name="TextBox 56">
                <a:extLst>
                  <a:ext uri="{FF2B5EF4-FFF2-40B4-BE49-F238E27FC236}">
                    <a16:creationId xmlns:a16="http://schemas.microsoft.com/office/drawing/2014/main" id="{A78D3ACD-1F76-4A4F-8338-0DF5580AC20F}"/>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51" name="Partial Circle 50">
              <a:extLst>
                <a:ext uri="{FF2B5EF4-FFF2-40B4-BE49-F238E27FC236}">
                  <a16:creationId xmlns:a16="http://schemas.microsoft.com/office/drawing/2014/main" id="{5ACCE0E6-AECB-42A6-BC4F-AF4654D9E12D}"/>
                </a:ext>
              </a:extLst>
            </p:cNvPr>
            <p:cNvSpPr>
              <a:spLocks noChangeAspect="1"/>
            </p:cNvSpPr>
            <p:nvPr/>
          </p:nvSpPr>
          <p:spPr>
            <a:xfrm>
              <a:off x="8420112" y="3175132"/>
              <a:ext cx="1044000" cy="1044000"/>
            </a:xfrm>
            <a:prstGeom prst="pie">
              <a:avLst>
                <a:gd name="adj1" fmla="val 20447324"/>
                <a:gd name="adj2" fmla="val 15926044"/>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
        <p:nvSpPr>
          <p:cNvPr id="4" name="Rectangle 3">
            <a:extLst>
              <a:ext uri="{FF2B5EF4-FFF2-40B4-BE49-F238E27FC236}">
                <a16:creationId xmlns:a16="http://schemas.microsoft.com/office/drawing/2014/main" id="{0A91225F-20F9-42CD-878F-ED95EA19CCAC}"/>
              </a:ext>
            </a:extLst>
          </p:cNvPr>
          <p:cNvSpPr/>
          <p:nvPr/>
        </p:nvSpPr>
        <p:spPr>
          <a:xfrm>
            <a:off x="609601" y="1325821"/>
            <a:ext cx="4981071" cy="442756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58" name="Rectangle 57">
            <a:extLst>
              <a:ext uri="{FF2B5EF4-FFF2-40B4-BE49-F238E27FC236}">
                <a16:creationId xmlns:a16="http://schemas.microsoft.com/office/drawing/2014/main" id="{CF97EC27-BCA4-4893-B3CB-02C094458F9D}"/>
              </a:ext>
            </a:extLst>
          </p:cNvPr>
          <p:cNvSpPr/>
          <p:nvPr/>
        </p:nvSpPr>
        <p:spPr>
          <a:xfrm>
            <a:off x="6445563" y="1331791"/>
            <a:ext cx="4981071" cy="442756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Tree>
    <p:extLst>
      <p:ext uri="{BB962C8B-B14F-4D97-AF65-F5344CB8AC3E}">
        <p14:creationId xmlns:p14="http://schemas.microsoft.com/office/powerpoint/2010/main" val="21947158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6" name="Title 53"/>
          <p:cNvSpPr>
            <a:spLocks noGrp="1"/>
          </p:cNvSpPr>
          <p:nvPr>
            <p:ph type="title"/>
          </p:nvPr>
        </p:nvSpPr>
        <p:spPr>
          <a:ln w="9525"/>
        </p:spPr>
        <p:txBody>
          <a:bodyPr/>
          <a:lstStyle/>
          <a:p>
            <a:r>
              <a:rPr lang="en-GB">
                <a:latin typeface="+mn-lt"/>
              </a:rPr>
              <a:t>Boundary Conditions: Supports </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D136FF6-9FAF-480E-A722-8765BC86786B}"/>
                  </a:ext>
                </a:extLst>
              </p:cNvPr>
              <p:cNvSpPr txBox="1"/>
              <p:nvPr/>
            </p:nvSpPr>
            <p:spPr>
              <a:xfrm>
                <a:off x="609601" y="1039578"/>
                <a:ext cx="9289337" cy="1200329"/>
              </a:xfrm>
              <a:prstGeom prst="rect">
                <a:avLst/>
              </a:prstGeom>
              <a:noFill/>
            </p:spPr>
            <p:txBody>
              <a:bodyPr wrap="square" rtlCol="0">
                <a:spAutoFit/>
              </a:bodyPr>
              <a:lstStyle/>
              <a:p>
                <a:r>
                  <a:rPr lang="en-GB" b="1" dirty="0"/>
                  <a:t>Supports</a:t>
                </a:r>
                <a:r>
                  <a:rPr lang="en-GB" dirty="0"/>
                  <a:t> limit the </a:t>
                </a:r>
                <a:r>
                  <a:rPr lang="en-GB" b="1" dirty="0"/>
                  <a:t>degrees of freedom (DOF) </a:t>
                </a:r>
                <a:r>
                  <a:rPr lang="en-GB" dirty="0"/>
                  <a:t>of a structure. Beams have two types of DOFs viz., translation/displacement</a:t>
                </a:r>
                <a14:m>
                  <m:oMath xmlns:m="http://schemas.openxmlformats.org/officeDocument/2006/math">
                    <m:r>
                      <a:rPr lang="en-US" sz="1800" b="0" i="0"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𝑢</m:t>
                    </m:r>
                    <m:r>
                      <a:rPr lang="en-US" sz="1800" b="0" i="1" smtClean="0">
                        <a:latin typeface="Cambria Math" panose="02040503050406030204" pitchFamily="18" charset="0"/>
                        <a:ea typeface="Cambria Math" panose="02040503050406030204" pitchFamily="18" charset="0"/>
                      </a:rPr>
                      <m:t>)</m:t>
                    </m:r>
                  </m:oMath>
                </a14:m>
                <a:r>
                  <a:rPr lang="en-GB" dirty="0"/>
                  <a:t> and rotation </a:t>
                </a:r>
                <a14:m>
                  <m:oMath xmlns:m="http://schemas.openxmlformats.org/officeDocument/2006/math">
                    <m:r>
                      <a:rPr lang="en-US" b="0" i="0" smtClean="0">
                        <a:latin typeface="Cambria Math" panose="02040503050406030204" pitchFamily="18" charset="0"/>
                      </a:rPr>
                      <m:t>(</m:t>
                    </m:r>
                    <m:r>
                      <a:rPr lang="el-GR" i="1">
                        <a:latin typeface="Cambria Math" panose="02040503050406030204" pitchFamily="18" charset="0"/>
                      </a:rPr>
                      <m:t>𝛩</m:t>
                    </m:r>
                    <m:r>
                      <a:rPr lang="en-US" b="0" i="1" smtClean="0">
                        <a:latin typeface="Cambria Math" panose="02040503050406030204" pitchFamily="18" charset="0"/>
                      </a:rPr>
                      <m:t>)</m:t>
                    </m:r>
                  </m:oMath>
                </a14:m>
                <a:r>
                  <a:rPr lang="en-GB" dirty="0"/>
                  <a:t>.</a:t>
                </a:r>
              </a:p>
              <a:p>
                <a:endParaRPr lang="en-GB" dirty="0"/>
              </a:p>
              <a:p>
                <a:r>
                  <a:rPr lang="en-GB" dirty="0"/>
                  <a:t>There are three common types of supports:</a:t>
                </a:r>
              </a:p>
            </p:txBody>
          </p:sp>
        </mc:Choice>
        <mc:Fallback xmlns="">
          <p:sp>
            <p:nvSpPr>
              <p:cNvPr id="4" name="TextBox 3">
                <a:extLst>
                  <a:ext uri="{FF2B5EF4-FFF2-40B4-BE49-F238E27FC236}">
                    <a16:creationId xmlns:a16="http://schemas.microsoft.com/office/drawing/2014/main" id="{4D136FF6-9FAF-480E-A722-8765BC86786B}"/>
                  </a:ext>
                </a:extLst>
              </p:cNvPr>
              <p:cNvSpPr txBox="1">
                <a:spLocks noRot="1" noChangeAspect="1" noMove="1" noResize="1" noEditPoints="1" noAdjustHandles="1" noChangeArrowheads="1" noChangeShapeType="1" noTextEdit="1"/>
              </p:cNvSpPr>
              <p:nvPr/>
            </p:nvSpPr>
            <p:spPr>
              <a:xfrm>
                <a:off x="609601" y="1039578"/>
                <a:ext cx="9289337" cy="1200329"/>
              </a:xfrm>
              <a:prstGeom prst="rect">
                <a:avLst/>
              </a:prstGeom>
              <a:blipFill>
                <a:blip r:embed="rId3"/>
                <a:stretch>
                  <a:fillRect l="-525" t="-3061" b="-765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5B3D78FE-EEB3-4C62-A08D-B64B95D3213C}"/>
                  </a:ext>
                </a:extLst>
              </p:cNvPr>
              <p:cNvSpPr txBox="1"/>
              <p:nvPr/>
            </p:nvSpPr>
            <p:spPr>
              <a:xfrm>
                <a:off x="1740774" y="4258231"/>
                <a:ext cx="1576872" cy="1718484"/>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d>
                        <m:dPr>
                          <m:ctrlPr>
                            <a:rPr lang="en-GB" sz="1800" b="1" i="1" smtClean="0">
                              <a:latin typeface="Cambria Math" panose="02040503050406030204" pitchFamily="18" charset="0"/>
                            </a:rPr>
                          </m:ctrlPr>
                        </m:dPr>
                        <m:e>
                          <m:eqArr>
                            <m:eqArrPr>
                              <m:ctrlPr>
                                <a:rPr lang="en-GB" sz="1800" i="1" smtClean="0">
                                  <a:latin typeface="Cambria Math" panose="02040503050406030204" pitchFamily="18" charset="0"/>
                                </a:rPr>
                              </m:ctrlPr>
                            </m:eqArrPr>
                            <m:e>
                              <m:sSub>
                                <m:sSubPr>
                                  <m:ctrlPr>
                                    <a:rPr lang="en-GB" i="1">
                                      <a:latin typeface="Cambria Math" panose="02040503050406030204" pitchFamily="18" charset="0"/>
                                    </a:rPr>
                                  </m:ctrlPr>
                                </m:sSubPr>
                                <m:e>
                                  <m:r>
                                    <a:rPr lang="en-GB" b="0" i="1">
                                      <a:latin typeface="Cambria Math" panose="02040503050406030204" pitchFamily="18" charset="0"/>
                                      <a:ea typeface="Cambria Math" panose="02040503050406030204" pitchFamily="18" charset="0"/>
                                    </a:rPr>
                                    <m:t>𝑢</m:t>
                                  </m:r>
                                </m:e>
                                <m:sub>
                                  <m:r>
                                    <a:rPr lang="en-GB" b="0" i="1">
                                      <a:latin typeface="Cambria Math" panose="02040503050406030204" pitchFamily="18" charset="0"/>
                                      <a:ea typeface="Cambria Math" panose="02040503050406030204" pitchFamily="18" charset="0"/>
                                    </a:rPr>
                                    <m:t>𝑥</m:t>
                                  </m:r>
                                </m:sub>
                              </m:sSub>
                            </m:e>
                            <m:e>
                              <m:sSub>
                                <m:sSubPr>
                                  <m:ctrlPr>
                                    <a:rPr lang="en-GB" i="1">
                                      <a:latin typeface="Cambria Math" panose="02040503050406030204" pitchFamily="18" charset="0"/>
                                    </a:rPr>
                                  </m:ctrlPr>
                                </m:sSubPr>
                                <m:e>
                                  <m:r>
                                    <a:rPr lang="en-GB" i="1">
                                      <a:latin typeface="Cambria Math" panose="02040503050406030204" pitchFamily="18" charset="0"/>
                                      <a:ea typeface="Cambria Math" panose="02040503050406030204" pitchFamily="18" charset="0"/>
                                    </a:rPr>
                                    <m:t>𝑢</m:t>
                                  </m:r>
                                </m:e>
                                <m:sub>
                                  <m:r>
                                    <a:rPr lang="en-GB" i="1">
                                      <a:latin typeface="Cambria Math" panose="02040503050406030204" pitchFamily="18" charset="0"/>
                                      <a:ea typeface="Cambria Math" panose="02040503050406030204" pitchFamily="18" charset="0"/>
                                    </a:rPr>
                                    <m:t>𝑦</m:t>
                                  </m:r>
                                </m:sub>
                              </m:sSub>
                            </m:e>
                            <m:e>
                              <m:sSub>
                                <m:sSubPr>
                                  <m:ctrlPr>
                                    <a:rPr lang="en-GB" i="1">
                                      <a:latin typeface="Cambria Math" panose="02040503050406030204" pitchFamily="18" charset="0"/>
                                    </a:rPr>
                                  </m:ctrlPr>
                                </m:sSubPr>
                                <m:e>
                                  <m:r>
                                    <a:rPr lang="en-GB" b="0" i="1">
                                      <a:latin typeface="Cambria Math" panose="02040503050406030204" pitchFamily="18" charset="0"/>
                                      <a:ea typeface="Cambria Math" panose="02040503050406030204" pitchFamily="18" charset="0"/>
                                    </a:rPr>
                                    <m:t>𝑢</m:t>
                                  </m:r>
                                </m:e>
                                <m:sub>
                                  <m:r>
                                    <a:rPr lang="en-GB" b="0" i="1" smtClean="0">
                                      <a:latin typeface="Cambria Math" panose="02040503050406030204" pitchFamily="18" charset="0"/>
                                      <a:ea typeface="Cambria Math" panose="02040503050406030204" pitchFamily="18" charset="0"/>
                                    </a:rPr>
                                    <m:t>𝑧</m:t>
                                  </m:r>
                                </m:sub>
                              </m:sSub>
                            </m:e>
                            <m:e>
                              <m:sSub>
                                <m:sSubPr>
                                  <m:ctrlPr>
                                    <a:rPr lang="en-GB" i="1">
                                      <a:latin typeface="Cambria Math" panose="02040503050406030204" pitchFamily="18" charset="0"/>
                                    </a:rPr>
                                  </m:ctrlPr>
                                </m:sSubPr>
                                <m:e>
                                  <m:r>
                                    <a:rPr lang="el-GR" b="0" i="1">
                                      <a:latin typeface="Cambria Math" panose="02040503050406030204" pitchFamily="18" charset="0"/>
                                    </a:rPr>
                                    <m:t>𝛩</m:t>
                                  </m:r>
                                </m:e>
                                <m:sub>
                                  <m:r>
                                    <a:rPr lang="en-GB" b="0" i="1" smtClean="0">
                                      <a:latin typeface="Cambria Math" panose="02040503050406030204" pitchFamily="18" charset="0"/>
                                    </a:rPr>
                                    <m:t>𝑥</m:t>
                                  </m:r>
                                </m:sub>
                              </m:sSub>
                            </m:e>
                            <m:e>
                              <m:sSub>
                                <m:sSubPr>
                                  <m:ctrlPr>
                                    <a:rPr lang="en-GB" i="1">
                                      <a:latin typeface="Cambria Math" panose="02040503050406030204" pitchFamily="18" charset="0"/>
                                    </a:rPr>
                                  </m:ctrlPr>
                                </m:sSubPr>
                                <m:e>
                                  <m:r>
                                    <a:rPr lang="el-GR" b="0" i="1">
                                      <a:latin typeface="Cambria Math" panose="02040503050406030204" pitchFamily="18" charset="0"/>
                                    </a:rPr>
                                    <m:t>𝛩</m:t>
                                  </m:r>
                                </m:e>
                                <m:sub>
                                  <m:r>
                                    <a:rPr lang="en-GB" b="0" i="1" smtClean="0">
                                      <a:latin typeface="Cambria Math" panose="02040503050406030204" pitchFamily="18" charset="0"/>
                                      <a:ea typeface="Cambria Math" panose="02040503050406030204" pitchFamily="18" charset="0"/>
                                    </a:rPr>
                                    <m:t>𝑦</m:t>
                                  </m:r>
                                </m:sub>
                              </m:sSub>
                            </m:e>
                            <m:e>
                              <m:sSub>
                                <m:sSubPr>
                                  <m:ctrlPr>
                                    <a:rPr lang="en-GB" i="1" smtClean="0">
                                      <a:latin typeface="Cambria Math" panose="02040503050406030204" pitchFamily="18" charset="0"/>
                                    </a:rPr>
                                  </m:ctrlPr>
                                </m:sSubPr>
                                <m:e>
                                  <m:r>
                                    <a:rPr lang="el-GR" b="0" i="1">
                                      <a:latin typeface="Cambria Math" panose="02040503050406030204" pitchFamily="18" charset="0"/>
                                    </a:rPr>
                                    <m:t>𝛩</m:t>
                                  </m:r>
                                </m:e>
                                <m:sub>
                                  <m:r>
                                    <a:rPr lang="en-GB" b="0" i="1" smtClean="0">
                                      <a:latin typeface="Cambria Math" panose="02040503050406030204" pitchFamily="18" charset="0"/>
                                    </a:rPr>
                                    <m:t>𝑧</m:t>
                                  </m:r>
                                </m:sub>
                              </m:sSub>
                            </m:e>
                          </m:eqArr>
                        </m:e>
                      </m:d>
                      <m:r>
                        <a:rPr lang="en-GB" sz="1800" b="1" i="1" smtClean="0">
                          <a:latin typeface="Cambria Math" panose="02040503050406030204" pitchFamily="18" charset="0"/>
                        </a:rPr>
                        <m:t>=</m:t>
                      </m:r>
                      <m:d>
                        <m:dPr>
                          <m:ctrlPr>
                            <a:rPr lang="en-GB" b="1" i="1">
                              <a:latin typeface="Cambria Math" panose="02040503050406030204" pitchFamily="18" charset="0"/>
                            </a:rPr>
                          </m:ctrlPr>
                        </m:dPr>
                        <m:e>
                          <m:eqArr>
                            <m:eqArrPr>
                              <m:ctrlPr>
                                <a:rPr lang="en-GB" i="1" smtClean="0">
                                  <a:latin typeface="Cambria Math" panose="02040503050406030204" pitchFamily="18" charset="0"/>
                                </a:rPr>
                              </m:ctrlPr>
                            </m:eqArrPr>
                            <m:e>
                              <m:r>
                                <a:rPr lang="en-GB" b="0" i="1" smtClean="0">
                                  <a:latin typeface="Cambria Math" panose="02040503050406030204" pitchFamily="18" charset="0"/>
                                </a:rPr>
                                <m:t>0</m:t>
                              </m:r>
                            </m:e>
                            <m:e>
                              <m:r>
                                <a:rPr lang="en-GB" b="0" i="1" smtClean="0">
                                  <a:latin typeface="Cambria Math" panose="02040503050406030204" pitchFamily="18" charset="0"/>
                                </a:rPr>
                                <m:t>0</m:t>
                              </m:r>
                            </m:e>
                            <m:e>
                              <m:r>
                                <a:rPr lang="en-GB" b="0" i="1" smtClean="0">
                                  <a:latin typeface="Cambria Math" panose="02040503050406030204" pitchFamily="18" charset="0"/>
                                </a:rPr>
                                <m:t>0</m:t>
                              </m:r>
                            </m:e>
                            <m:e>
                              <m:r>
                                <a:rPr lang="en-US" b="0" i="1" smtClean="0">
                                  <a:latin typeface="Cambria Math" panose="02040503050406030204" pitchFamily="18" charset="0"/>
                                </a:rPr>
                                <m:t>0</m:t>
                              </m:r>
                            </m:e>
                            <m:e>
                              <m:r>
                                <a:rPr lang="en-US" b="0" i="1" smtClean="0">
                                  <a:latin typeface="Cambria Math" panose="02040503050406030204" pitchFamily="18" charset="0"/>
                                </a:rPr>
                                <m:t>0</m:t>
                              </m:r>
                            </m:e>
                            <m:e>
                              <m:r>
                                <a:rPr lang="en-US" b="0" i="1" smtClean="0">
                                  <a:latin typeface="Cambria Math" panose="02040503050406030204" pitchFamily="18" charset="0"/>
                                </a:rPr>
                                <m:t>0</m:t>
                              </m:r>
                            </m:e>
                          </m:eqArr>
                        </m:e>
                      </m:d>
                    </m:oMath>
                  </m:oMathPara>
                </a14:m>
                <a:endParaRPr lang="en-GB" i="1"/>
              </a:p>
            </p:txBody>
          </p:sp>
        </mc:Choice>
        <mc:Fallback xmlns="">
          <p:sp>
            <p:nvSpPr>
              <p:cNvPr id="55" name="TextBox 54">
                <a:extLst>
                  <a:ext uri="{FF2B5EF4-FFF2-40B4-BE49-F238E27FC236}">
                    <a16:creationId xmlns:a16="http://schemas.microsoft.com/office/drawing/2014/main" id="{5B3D78FE-EEB3-4C62-A08D-B64B95D3213C}"/>
                  </a:ext>
                </a:extLst>
              </p:cNvPr>
              <p:cNvSpPr txBox="1">
                <a:spLocks noRot="1" noChangeAspect="1" noMove="1" noResize="1" noEditPoints="1" noAdjustHandles="1" noChangeArrowheads="1" noChangeShapeType="1" noTextEdit="1"/>
              </p:cNvSpPr>
              <p:nvPr/>
            </p:nvSpPr>
            <p:spPr>
              <a:xfrm>
                <a:off x="1740774" y="4258231"/>
                <a:ext cx="1576872" cy="1718484"/>
              </a:xfrm>
              <a:prstGeom prst="rect">
                <a:avLst/>
              </a:prstGeom>
              <a:blipFill>
                <a:blip r:embed="rId4"/>
                <a:stretch>
                  <a:fillRect/>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47535256-20B4-4E29-952F-1CF88963C566}"/>
              </a:ext>
            </a:extLst>
          </p:cNvPr>
          <p:cNvSpPr txBox="1"/>
          <p:nvPr/>
        </p:nvSpPr>
        <p:spPr>
          <a:xfrm>
            <a:off x="1977138" y="2595635"/>
            <a:ext cx="1495735" cy="369332"/>
          </a:xfrm>
          <a:prstGeom prst="rect">
            <a:avLst/>
          </a:prstGeom>
          <a:noFill/>
        </p:spPr>
        <p:txBody>
          <a:bodyPr wrap="square" rtlCol="0">
            <a:spAutoFit/>
          </a:bodyPr>
          <a:lstStyle/>
          <a:p>
            <a:r>
              <a:rPr lang="en-GB" b="1"/>
              <a:t>Fixed Support</a:t>
            </a:r>
          </a:p>
        </p:txBody>
      </p:sp>
      <mc:AlternateContent xmlns:mc="http://schemas.openxmlformats.org/markup-compatibility/2006" xmlns:a14="http://schemas.microsoft.com/office/drawing/2010/main">
        <mc:Choice Requires="a14">
          <p:sp>
            <p:nvSpPr>
              <p:cNvPr id="84" name="TextBox 83">
                <a:extLst>
                  <a:ext uri="{FF2B5EF4-FFF2-40B4-BE49-F238E27FC236}">
                    <a16:creationId xmlns:a16="http://schemas.microsoft.com/office/drawing/2014/main" id="{651AD255-2066-4881-A18D-B39986EAA1F7}"/>
                  </a:ext>
                </a:extLst>
              </p:cNvPr>
              <p:cNvSpPr txBox="1"/>
              <p:nvPr/>
            </p:nvSpPr>
            <p:spPr>
              <a:xfrm>
                <a:off x="5342815" y="4306830"/>
                <a:ext cx="1773910" cy="1694759"/>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d>
                        <m:dPr>
                          <m:ctrlPr>
                            <a:rPr lang="en-GB" sz="1800" b="1" i="1" smtClean="0">
                              <a:latin typeface="Cambria Math" panose="02040503050406030204" pitchFamily="18" charset="0"/>
                            </a:rPr>
                          </m:ctrlPr>
                        </m:dPr>
                        <m:e>
                          <m:eqArr>
                            <m:eqArrPr>
                              <m:ctrlPr>
                                <a:rPr lang="en-GB" i="1">
                                  <a:latin typeface="Cambria Math" panose="02040503050406030204" pitchFamily="18" charset="0"/>
                                </a:rPr>
                              </m:ctrlPr>
                            </m:eqArrPr>
                            <m:e>
                              <m:sSub>
                                <m:sSubPr>
                                  <m:ctrlPr>
                                    <a:rPr lang="en-GB" i="1">
                                      <a:latin typeface="Cambria Math" panose="02040503050406030204" pitchFamily="18" charset="0"/>
                                    </a:rPr>
                                  </m:ctrlPr>
                                </m:sSubPr>
                                <m:e>
                                  <m:r>
                                    <a:rPr lang="en-GB" b="0" i="1">
                                      <a:latin typeface="Cambria Math" panose="02040503050406030204" pitchFamily="18" charset="0"/>
                                      <a:ea typeface="Cambria Math" panose="02040503050406030204" pitchFamily="18" charset="0"/>
                                    </a:rPr>
                                    <m:t>𝑢</m:t>
                                  </m:r>
                                </m:e>
                                <m:sub>
                                  <m:r>
                                    <a:rPr lang="en-GB" b="0" i="1">
                                      <a:latin typeface="Cambria Math" panose="02040503050406030204" pitchFamily="18" charset="0"/>
                                      <a:ea typeface="Cambria Math" panose="02040503050406030204" pitchFamily="18" charset="0"/>
                                    </a:rPr>
                                    <m:t>𝑥</m:t>
                                  </m:r>
                                </m:sub>
                              </m:sSub>
                            </m:e>
                            <m:e>
                              <m:sSub>
                                <m:sSubPr>
                                  <m:ctrlPr>
                                    <a:rPr lang="en-GB" i="1">
                                      <a:latin typeface="Cambria Math" panose="02040503050406030204" pitchFamily="18" charset="0"/>
                                    </a:rPr>
                                  </m:ctrlPr>
                                </m:sSubPr>
                                <m:e>
                                  <m:r>
                                    <a:rPr lang="en-GB" b="0" i="1">
                                      <a:latin typeface="Cambria Math" panose="02040503050406030204" pitchFamily="18" charset="0"/>
                                      <a:ea typeface="Cambria Math" panose="02040503050406030204" pitchFamily="18" charset="0"/>
                                    </a:rPr>
                                    <m:t>𝑢</m:t>
                                  </m:r>
                                </m:e>
                                <m:sub>
                                  <m:r>
                                    <a:rPr lang="en-GB" b="0" i="1">
                                      <a:latin typeface="Cambria Math" panose="02040503050406030204" pitchFamily="18" charset="0"/>
                                      <a:ea typeface="Cambria Math" panose="02040503050406030204" pitchFamily="18" charset="0"/>
                                    </a:rPr>
                                    <m:t>𝑦</m:t>
                                  </m:r>
                                </m:sub>
                              </m:sSub>
                            </m:e>
                            <m:e>
                              <m:sSub>
                                <m:sSubPr>
                                  <m:ctrlPr>
                                    <a:rPr lang="en-GB" i="1">
                                      <a:latin typeface="Cambria Math" panose="02040503050406030204" pitchFamily="18" charset="0"/>
                                    </a:rPr>
                                  </m:ctrlPr>
                                </m:sSubPr>
                                <m:e>
                                  <m:r>
                                    <a:rPr lang="en-GB" b="0" i="1">
                                      <a:latin typeface="Cambria Math" panose="02040503050406030204" pitchFamily="18" charset="0"/>
                                      <a:ea typeface="Cambria Math" panose="02040503050406030204" pitchFamily="18" charset="0"/>
                                    </a:rPr>
                                    <m:t>𝑢</m:t>
                                  </m:r>
                                </m:e>
                                <m:sub>
                                  <m:r>
                                    <a:rPr lang="en-GB" b="0" i="1">
                                      <a:latin typeface="Cambria Math" panose="02040503050406030204" pitchFamily="18" charset="0"/>
                                      <a:ea typeface="Cambria Math" panose="02040503050406030204" pitchFamily="18" charset="0"/>
                                    </a:rPr>
                                    <m:t>𝑧</m:t>
                                  </m:r>
                                </m:sub>
                              </m:sSub>
                            </m:e>
                            <m:e>
                              <m:sSub>
                                <m:sSubPr>
                                  <m:ctrlPr>
                                    <a:rPr lang="en-GB" i="1">
                                      <a:latin typeface="Cambria Math" panose="02040503050406030204" pitchFamily="18" charset="0"/>
                                    </a:rPr>
                                  </m:ctrlPr>
                                </m:sSubPr>
                                <m:e>
                                  <m:r>
                                    <a:rPr lang="el-GR" b="0" i="1">
                                      <a:latin typeface="Cambria Math" panose="02040503050406030204" pitchFamily="18" charset="0"/>
                                    </a:rPr>
                                    <m:t>𝛩</m:t>
                                  </m:r>
                                </m:e>
                                <m:sub>
                                  <m:r>
                                    <a:rPr lang="en-GB" b="0" i="1">
                                      <a:latin typeface="Cambria Math" panose="02040503050406030204" pitchFamily="18" charset="0"/>
                                    </a:rPr>
                                    <m:t>𝑥</m:t>
                                  </m:r>
                                </m:sub>
                              </m:sSub>
                            </m:e>
                            <m:e>
                              <m:sSub>
                                <m:sSubPr>
                                  <m:ctrlPr>
                                    <a:rPr lang="en-GB" i="1">
                                      <a:latin typeface="Cambria Math" panose="02040503050406030204" pitchFamily="18" charset="0"/>
                                    </a:rPr>
                                  </m:ctrlPr>
                                </m:sSubPr>
                                <m:e>
                                  <m:r>
                                    <a:rPr lang="el-GR" b="0" i="1">
                                      <a:latin typeface="Cambria Math" panose="02040503050406030204" pitchFamily="18" charset="0"/>
                                    </a:rPr>
                                    <m:t>𝛩</m:t>
                                  </m:r>
                                </m:e>
                                <m:sub>
                                  <m:r>
                                    <a:rPr lang="en-GB" b="0" i="1">
                                      <a:latin typeface="Cambria Math" panose="02040503050406030204" pitchFamily="18" charset="0"/>
                                      <a:ea typeface="Cambria Math" panose="02040503050406030204" pitchFamily="18" charset="0"/>
                                    </a:rPr>
                                    <m:t>𝑦</m:t>
                                  </m:r>
                                </m:sub>
                              </m:sSub>
                            </m:e>
                            <m:e>
                              <m:sSub>
                                <m:sSubPr>
                                  <m:ctrlPr>
                                    <a:rPr lang="en-GB" i="1">
                                      <a:latin typeface="Cambria Math" panose="02040503050406030204" pitchFamily="18" charset="0"/>
                                    </a:rPr>
                                  </m:ctrlPr>
                                </m:sSubPr>
                                <m:e>
                                  <m:r>
                                    <a:rPr lang="el-GR" b="0" i="1">
                                      <a:latin typeface="Cambria Math" panose="02040503050406030204" pitchFamily="18" charset="0"/>
                                    </a:rPr>
                                    <m:t>𝛩</m:t>
                                  </m:r>
                                </m:e>
                                <m:sub>
                                  <m:r>
                                    <a:rPr lang="en-GB" b="0" i="1">
                                      <a:latin typeface="Cambria Math" panose="02040503050406030204" pitchFamily="18" charset="0"/>
                                    </a:rPr>
                                    <m:t>𝑧</m:t>
                                  </m:r>
                                </m:sub>
                              </m:sSub>
                            </m:e>
                          </m:eqArr>
                        </m:e>
                      </m:d>
                      <m:r>
                        <a:rPr lang="en-GB" sz="1800" b="1" i="1" smtClean="0">
                          <a:latin typeface="Cambria Math" panose="02040503050406030204" pitchFamily="18" charset="0"/>
                        </a:rPr>
                        <m:t>=</m:t>
                      </m:r>
                      <m:d>
                        <m:dPr>
                          <m:ctrlPr>
                            <a:rPr lang="en-GB" i="1">
                              <a:latin typeface="Cambria Math" panose="02040503050406030204" pitchFamily="18" charset="0"/>
                            </a:rPr>
                          </m:ctrlPr>
                        </m:dPr>
                        <m:e>
                          <m:eqArr>
                            <m:eqArrPr>
                              <m:ctrlPr>
                                <a:rPr lang="en-GB" i="1">
                                  <a:latin typeface="Cambria Math" panose="02040503050406030204" pitchFamily="18" charset="0"/>
                                  <a:ea typeface="Cambria Math" panose="02040503050406030204" pitchFamily="18" charset="0"/>
                                </a:rPr>
                              </m:ctrlPr>
                            </m:eqArrPr>
                            <m:e>
                              <m:eqArr>
                                <m:eqArrPr>
                                  <m:ctrlPr>
                                    <a:rPr lang="en-GB" i="1">
                                      <a:latin typeface="Cambria Math" panose="02040503050406030204" pitchFamily="18" charset="0"/>
                                      <a:ea typeface="Cambria Math" panose="02040503050406030204" pitchFamily="18" charset="0"/>
                                    </a:rPr>
                                  </m:ctrlPr>
                                </m:eqArrPr>
                                <m:e>
                                  <m:r>
                                    <a:rPr lang="en-GB" b="0" i="1" smtClean="0">
                                      <a:latin typeface="Cambria Math" panose="02040503050406030204" pitchFamily="18" charset="0"/>
                                      <a:ea typeface="Cambria Math" panose="02040503050406030204" pitchFamily="18" charset="0"/>
                                    </a:rPr>
                                    <m:t>0</m:t>
                                  </m:r>
                                </m:e>
                                <m:e>
                                  <m:r>
                                    <a:rPr lang="en-GB" b="0" i="1" smtClean="0">
                                      <a:latin typeface="Cambria Math" panose="02040503050406030204" pitchFamily="18" charset="0"/>
                                    </a:rPr>
                                    <m:t>0</m:t>
                                  </m:r>
                                </m:e>
                                <m:e>
                                  <m:r>
                                    <a:rPr lang="en-US" b="0" i="1" smtClean="0">
                                      <a:latin typeface="Cambria Math" panose="02040503050406030204" pitchFamily="18" charset="0"/>
                                    </a:rPr>
                                    <m:t>0</m:t>
                                  </m:r>
                                </m:e>
                              </m:eqArr>
                            </m:e>
                            <m:e>
                              <m:r>
                                <a:rPr lang="en-US" b="0" i="1" smtClean="0">
                                  <a:latin typeface="Cambria Math" panose="02040503050406030204" pitchFamily="18" charset="0"/>
                                </a:rPr>
                                <m:t>0</m:t>
                              </m:r>
                            </m:e>
                            <m:e>
                              <m:r>
                                <a:rPr lang="en-US" b="0" i="1" smtClean="0">
                                  <a:latin typeface="Cambria Math" panose="02040503050406030204" pitchFamily="18" charset="0"/>
                                </a:rPr>
                                <m:t>0</m:t>
                              </m:r>
                            </m:e>
                            <m:e>
                              <m:r>
                                <a:rPr lang="en-GB" b="0" i="1" smtClean="0">
                                  <a:latin typeface="Cambria Math" panose="02040503050406030204" pitchFamily="18" charset="0"/>
                                </a:rPr>
                                <m:t>?</m:t>
                              </m:r>
                            </m:e>
                          </m:eqArr>
                        </m:e>
                      </m:d>
                    </m:oMath>
                  </m:oMathPara>
                </a14:m>
                <a:endParaRPr lang="en-GB" i="1"/>
              </a:p>
            </p:txBody>
          </p:sp>
        </mc:Choice>
        <mc:Fallback xmlns="">
          <p:sp>
            <p:nvSpPr>
              <p:cNvPr id="84" name="TextBox 83">
                <a:extLst>
                  <a:ext uri="{FF2B5EF4-FFF2-40B4-BE49-F238E27FC236}">
                    <a16:creationId xmlns:a16="http://schemas.microsoft.com/office/drawing/2014/main" id="{651AD255-2066-4881-A18D-B39986EAA1F7}"/>
                  </a:ext>
                </a:extLst>
              </p:cNvPr>
              <p:cNvSpPr txBox="1">
                <a:spLocks noRot="1" noChangeAspect="1" noMove="1" noResize="1" noEditPoints="1" noAdjustHandles="1" noChangeArrowheads="1" noChangeShapeType="1" noTextEdit="1"/>
              </p:cNvSpPr>
              <p:nvPr/>
            </p:nvSpPr>
            <p:spPr>
              <a:xfrm>
                <a:off x="5342815" y="4306830"/>
                <a:ext cx="1773910" cy="1694759"/>
              </a:xfrm>
              <a:prstGeom prst="rect">
                <a:avLst/>
              </a:prstGeom>
              <a:blipFill>
                <a:blip r:embed="rId5"/>
                <a:stretch>
                  <a:fillRect/>
                </a:stretch>
              </a:blipFill>
            </p:spPr>
            <p:txBody>
              <a:bodyPr/>
              <a:lstStyle/>
              <a:p>
                <a:r>
                  <a:rPr lang="en-US">
                    <a:noFill/>
                  </a:rPr>
                  <a:t> </a:t>
                </a:r>
              </a:p>
            </p:txBody>
          </p:sp>
        </mc:Fallback>
      </mc:AlternateContent>
      <p:sp>
        <p:nvSpPr>
          <p:cNvPr id="85" name="TextBox 84">
            <a:extLst>
              <a:ext uri="{FF2B5EF4-FFF2-40B4-BE49-F238E27FC236}">
                <a16:creationId xmlns:a16="http://schemas.microsoft.com/office/drawing/2014/main" id="{C7E96EB9-A73A-4A33-824C-4BAB57DB4268}"/>
              </a:ext>
            </a:extLst>
          </p:cNvPr>
          <p:cNvSpPr txBox="1"/>
          <p:nvPr/>
        </p:nvSpPr>
        <p:spPr>
          <a:xfrm>
            <a:off x="5006447" y="2604979"/>
            <a:ext cx="2446645" cy="369332"/>
          </a:xfrm>
          <a:prstGeom prst="rect">
            <a:avLst/>
          </a:prstGeom>
          <a:noFill/>
        </p:spPr>
        <p:txBody>
          <a:bodyPr wrap="square" rtlCol="0">
            <a:spAutoFit/>
          </a:bodyPr>
          <a:lstStyle/>
          <a:p>
            <a:r>
              <a:rPr lang="en-GB" b="1"/>
              <a:t>Pinned/Hinged Support</a:t>
            </a:r>
          </a:p>
        </p:txBody>
      </p:sp>
      <p:sp>
        <p:nvSpPr>
          <p:cNvPr id="88" name="TextBox 87">
            <a:extLst>
              <a:ext uri="{FF2B5EF4-FFF2-40B4-BE49-F238E27FC236}">
                <a16:creationId xmlns:a16="http://schemas.microsoft.com/office/drawing/2014/main" id="{4EF0E07F-F693-4283-85D7-C5A16B4ED860}"/>
              </a:ext>
            </a:extLst>
          </p:cNvPr>
          <p:cNvSpPr txBox="1"/>
          <p:nvPr/>
        </p:nvSpPr>
        <p:spPr>
          <a:xfrm>
            <a:off x="8851272" y="2600481"/>
            <a:ext cx="1862909" cy="369332"/>
          </a:xfrm>
          <a:prstGeom prst="rect">
            <a:avLst/>
          </a:prstGeom>
          <a:noFill/>
        </p:spPr>
        <p:txBody>
          <a:bodyPr wrap="square" rtlCol="0">
            <a:spAutoFit/>
          </a:bodyPr>
          <a:lstStyle/>
          <a:p>
            <a:r>
              <a:rPr lang="en-GB" b="1"/>
              <a:t>Rolled Support</a:t>
            </a:r>
          </a:p>
        </p:txBody>
      </p:sp>
      <mc:AlternateContent xmlns:mc="http://schemas.openxmlformats.org/markup-compatibility/2006" xmlns:a14="http://schemas.microsoft.com/office/drawing/2010/main">
        <mc:Choice Requires="a14">
          <p:sp>
            <p:nvSpPr>
              <p:cNvPr id="92" name="TextBox 91">
                <a:extLst>
                  <a:ext uri="{FF2B5EF4-FFF2-40B4-BE49-F238E27FC236}">
                    <a16:creationId xmlns:a16="http://schemas.microsoft.com/office/drawing/2014/main" id="{DA8F062E-BBC7-4C7B-AB59-AB6FB8C5252C}"/>
                  </a:ext>
                </a:extLst>
              </p:cNvPr>
              <p:cNvSpPr txBox="1"/>
              <p:nvPr/>
            </p:nvSpPr>
            <p:spPr>
              <a:xfrm>
                <a:off x="8732303" y="4307570"/>
                <a:ext cx="2106383" cy="1694759"/>
              </a:xfrm>
              <a:prstGeom prst="rect">
                <a:avLst/>
              </a:prstGeom>
              <a:noFill/>
            </p:spPr>
            <p:txBody>
              <a:bodyPr wrap="square">
                <a:spAutoFit/>
              </a:bodyPr>
              <a:lstStyle/>
              <a:p>
                <a:pPr algn="ctr"/>
                <a14:m>
                  <m:oMathPara xmlns:m="http://schemas.openxmlformats.org/officeDocument/2006/math">
                    <m:oMathParaPr>
                      <m:jc m:val="centerGroup"/>
                    </m:oMathParaPr>
                    <m:oMath xmlns:m="http://schemas.openxmlformats.org/officeDocument/2006/math">
                      <m:d>
                        <m:dPr>
                          <m:ctrlPr>
                            <a:rPr lang="en-GB" sz="1800" b="1" i="1" smtClean="0">
                              <a:latin typeface="Cambria Math" panose="02040503050406030204" pitchFamily="18" charset="0"/>
                            </a:rPr>
                          </m:ctrlPr>
                        </m:dPr>
                        <m:e>
                          <m:eqArr>
                            <m:eqArrPr>
                              <m:ctrlPr>
                                <a:rPr lang="en-GB" i="1">
                                  <a:latin typeface="Cambria Math" panose="02040503050406030204" pitchFamily="18" charset="0"/>
                                </a:rPr>
                              </m:ctrlPr>
                            </m:eqArrPr>
                            <m:e>
                              <m:sSub>
                                <m:sSubPr>
                                  <m:ctrlPr>
                                    <a:rPr lang="en-GB" i="1">
                                      <a:latin typeface="Cambria Math" panose="02040503050406030204" pitchFamily="18" charset="0"/>
                                    </a:rPr>
                                  </m:ctrlPr>
                                </m:sSubPr>
                                <m:e>
                                  <m:r>
                                    <a:rPr lang="en-GB" b="0" i="1">
                                      <a:latin typeface="Cambria Math" panose="02040503050406030204" pitchFamily="18" charset="0"/>
                                      <a:ea typeface="Cambria Math" panose="02040503050406030204" pitchFamily="18" charset="0"/>
                                    </a:rPr>
                                    <m:t>𝑢</m:t>
                                  </m:r>
                                </m:e>
                                <m:sub>
                                  <m:r>
                                    <a:rPr lang="en-GB" b="0" i="1">
                                      <a:latin typeface="Cambria Math" panose="02040503050406030204" pitchFamily="18" charset="0"/>
                                      <a:ea typeface="Cambria Math" panose="02040503050406030204" pitchFamily="18" charset="0"/>
                                    </a:rPr>
                                    <m:t>𝑥</m:t>
                                  </m:r>
                                </m:sub>
                              </m:sSub>
                            </m:e>
                            <m:e>
                              <m:sSub>
                                <m:sSubPr>
                                  <m:ctrlPr>
                                    <a:rPr lang="en-GB" i="1">
                                      <a:latin typeface="Cambria Math" panose="02040503050406030204" pitchFamily="18" charset="0"/>
                                    </a:rPr>
                                  </m:ctrlPr>
                                </m:sSubPr>
                                <m:e>
                                  <m:r>
                                    <a:rPr lang="en-GB" b="0" i="1">
                                      <a:latin typeface="Cambria Math" panose="02040503050406030204" pitchFamily="18" charset="0"/>
                                      <a:ea typeface="Cambria Math" panose="02040503050406030204" pitchFamily="18" charset="0"/>
                                    </a:rPr>
                                    <m:t>𝑢</m:t>
                                  </m:r>
                                </m:e>
                                <m:sub>
                                  <m:r>
                                    <a:rPr lang="en-GB" b="0" i="1">
                                      <a:latin typeface="Cambria Math" panose="02040503050406030204" pitchFamily="18" charset="0"/>
                                      <a:ea typeface="Cambria Math" panose="02040503050406030204" pitchFamily="18" charset="0"/>
                                    </a:rPr>
                                    <m:t>𝑦</m:t>
                                  </m:r>
                                </m:sub>
                              </m:sSub>
                            </m:e>
                            <m:e>
                              <m:sSub>
                                <m:sSubPr>
                                  <m:ctrlPr>
                                    <a:rPr lang="en-GB" i="1">
                                      <a:latin typeface="Cambria Math" panose="02040503050406030204" pitchFamily="18" charset="0"/>
                                    </a:rPr>
                                  </m:ctrlPr>
                                </m:sSubPr>
                                <m:e>
                                  <m:r>
                                    <a:rPr lang="en-GB" b="0" i="1">
                                      <a:latin typeface="Cambria Math" panose="02040503050406030204" pitchFamily="18" charset="0"/>
                                      <a:ea typeface="Cambria Math" panose="02040503050406030204" pitchFamily="18" charset="0"/>
                                    </a:rPr>
                                    <m:t>𝑢</m:t>
                                  </m:r>
                                </m:e>
                                <m:sub>
                                  <m:r>
                                    <a:rPr lang="en-GB" b="0" i="1">
                                      <a:latin typeface="Cambria Math" panose="02040503050406030204" pitchFamily="18" charset="0"/>
                                      <a:ea typeface="Cambria Math" panose="02040503050406030204" pitchFamily="18" charset="0"/>
                                    </a:rPr>
                                    <m:t>𝑧</m:t>
                                  </m:r>
                                </m:sub>
                              </m:sSub>
                            </m:e>
                            <m:e>
                              <m:sSub>
                                <m:sSubPr>
                                  <m:ctrlPr>
                                    <a:rPr lang="en-GB" i="1">
                                      <a:latin typeface="Cambria Math" panose="02040503050406030204" pitchFamily="18" charset="0"/>
                                    </a:rPr>
                                  </m:ctrlPr>
                                </m:sSubPr>
                                <m:e>
                                  <m:r>
                                    <a:rPr lang="el-GR" b="0" i="1">
                                      <a:latin typeface="Cambria Math" panose="02040503050406030204" pitchFamily="18" charset="0"/>
                                    </a:rPr>
                                    <m:t>𝛩</m:t>
                                  </m:r>
                                </m:e>
                                <m:sub>
                                  <m:r>
                                    <a:rPr lang="en-GB" b="0" i="1">
                                      <a:latin typeface="Cambria Math" panose="02040503050406030204" pitchFamily="18" charset="0"/>
                                    </a:rPr>
                                    <m:t>𝑥</m:t>
                                  </m:r>
                                </m:sub>
                              </m:sSub>
                            </m:e>
                            <m:e>
                              <m:sSub>
                                <m:sSubPr>
                                  <m:ctrlPr>
                                    <a:rPr lang="en-GB" i="1">
                                      <a:latin typeface="Cambria Math" panose="02040503050406030204" pitchFamily="18" charset="0"/>
                                    </a:rPr>
                                  </m:ctrlPr>
                                </m:sSubPr>
                                <m:e>
                                  <m:r>
                                    <a:rPr lang="el-GR" b="0" i="1">
                                      <a:latin typeface="Cambria Math" panose="02040503050406030204" pitchFamily="18" charset="0"/>
                                    </a:rPr>
                                    <m:t>𝛩</m:t>
                                  </m:r>
                                </m:e>
                                <m:sub>
                                  <m:r>
                                    <a:rPr lang="en-GB" b="0" i="1">
                                      <a:latin typeface="Cambria Math" panose="02040503050406030204" pitchFamily="18" charset="0"/>
                                      <a:ea typeface="Cambria Math" panose="02040503050406030204" pitchFamily="18" charset="0"/>
                                    </a:rPr>
                                    <m:t>𝑦</m:t>
                                  </m:r>
                                </m:sub>
                              </m:sSub>
                            </m:e>
                            <m:e>
                              <m:sSub>
                                <m:sSubPr>
                                  <m:ctrlPr>
                                    <a:rPr lang="en-GB" i="1">
                                      <a:latin typeface="Cambria Math" panose="02040503050406030204" pitchFamily="18" charset="0"/>
                                    </a:rPr>
                                  </m:ctrlPr>
                                </m:sSubPr>
                                <m:e>
                                  <m:r>
                                    <a:rPr lang="el-GR" b="0" i="1">
                                      <a:latin typeface="Cambria Math" panose="02040503050406030204" pitchFamily="18" charset="0"/>
                                    </a:rPr>
                                    <m:t>𝛩</m:t>
                                  </m:r>
                                </m:e>
                                <m:sub>
                                  <m:r>
                                    <a:rPr lang="en-GB" b="0" i="1">
                                      <a:latin typeface="Cambria Math" panose="02040503050406030204" pitchFamily="18" charset="0"/>
                                    </a:rPr>
                                    <m:t>𝑧</m:t>
                                  </m:r>
                                </m:sub>
                              </m:sSub>
                            </m:e>
                          </m:eqArr>
                        </m:e>
                      </m:d>
                      <m:r>
                        <a:rPr lang="en-GB" sz="1800" b="1" i="1" smtClean="0">
                          <a:latin typeface="Cambria Math" panose="02040503050406030204" pitchFamily="18" charset="0"/>
                        </a:rPr>
                        <m:t>=</m:t>
                      </m:r>
                      <m:d>
                        <m:dPr>
                          <m:ctrlPr>
                            <a:rPr lang="en-GB" b="1" i="1">
                              <a:latin typeface="Cambria Math" panose="02040503050406030204" pitchFamily="18" charset="0"/>
                            </a:rPr>
                          </m:ctrlPr>
                        </m:dPr>
                        <m:e>
                          <m:eqArr>
                            <m:eqArrPr>
                              <m:ctrlPr>
                                <a:rPr lang="en-GB" b="1" i="1" smtClean="0">
                                  <a:latin typeface="Cambria Math" panose="02040503050406030204" pitchFamily="18" charset="0"/>
                                  <a:ea typeface="Cambria Math" panose="02040503050406030204" pitchFamily="18" charset="0"/>
                                </a:rPr>
                              </m:ctrlPr>
                            </m:eqArrPr>
                            <m:e>
                              <m:r>
                                <a:rPr lang="en-GB" b="0" i="1" smtClean="0">
                                  <a:latin typeface="Cambria Math" panose="02040503050406030204" pitchFamily="18" charset="0"/>
                                  <a:ea typeface="Cambria Math" panose="02040503050406030204" pitchFamily="18" charset="0"/>
                                </a:rPr>
                                <m:t>?</m:t>
                              </m:r>
                            </m:e>
                            <m:e>
                              <m:r>
                                <a:rPr lang="en-GB" b="0" i="1" smtClean="0">
                                  <a:latin typeface="Cambria Math" panose="02040503050406030204" pitchFamily="18" charset="0"/>
                                </a:rPr>
                                <m:t>0</m:t>
                              </m:r>
                            </m:e>
                            <m:e>
                              <m:r>
                                <a:rPr lang="en-US" b="0" i="1" smtClean="0">
                                  <a:latin typeface="Cambria Math" panose="02040503050406030204" pitchFamily="18" charset="0"/>
                                </a:rPr>
                                <m:t>0</m:t>
                              </m:r>
                            </m:e>
                            <m:e>
                              <m:r>
                                <a:rPr lang="en-GB" b="0" i="1" smtClean="0">
                                  <a:latin typeface="Cambria Math" panose="02040503050406030204" pitchFamily="18" charset="0"/>
                                </a:rPr>
                                <m:t>?</m:t>
                              </m:r>
                            </m:e>
                            <m:e>
                              <m:r>
                                <a:rPr lang="en-GB" b="0" i="1" smtClean="0">
                                  <a:latin typeface="Cambria Math" panose="02040503050406030204" pitchFamily="18" charset="0"/>
                                </a:rPr>
                                <m:t>?</m:t>
                              </m:r>
                            </m:e>
                            <m:e>
                              <m:r>
                                <a:rPr lang="en-GB" b="0" i="1" smtClean="0">
                                  <a:latin typeface="Cambria Math" panose="02040503050406030204" pitchFamily="18" charset="0"/>
                                </a:rPr>
                                <m:t>?</m:t>
                              </m:r>
                            </m:e>
                          </m:eqArr>
                        </m:e>
                      </m:d>
                    </m:oMath>
                  </m:oMathPara>
                </a14:m>
                <a:endParaRPr lang="en-GB" i="1"/>
              </a:p>
            </p:txBody>
          </p:sp>
        </mc:Choice>
        <mc:Fallback xmlns="">
          <p:sp>
            <p:nvSpPr>
              <p:cNvPr id="92" name="TextBox 91">
                <a:extLst>
                  <a:ext uri="{FF2B5EF4-FFF2-40B4-BE49-F238E27FC236}">
                    <a16:creationId xmlns:a16="http://schemas.microsoft.com/office/drawing/2014/main" id="{DA8F062E-BBC7-4C7B-AB59-AB6FB8C5252C}"/>
                  </a:ext>
                </a:extLst>
              </p:cNvPr>
              <p:cNvSpPr txBox="1">
                <a:spLocks noRot="1" noChangeAspect="1" noMove="1" noResize="1" noEditPoints="1" noAdjustHandles="1" noChangeArrowheads="1" noChangeShapeType="1" noTextEdit="1"/>
              </p:cNvSpPr>
              <p:nvPr/>
            </p:nvSpPr>
            <p:spPr>
              <a:xfrm>
                <a:off x="8732303" y="4307570"/>
                <a:ext cx="2106383" cy="1694759"/>
              </a:xfrm>
              <a:prstGeom prst="rect">
                <a:avLst/>
              </a:prstGeom>
              <a:blipFill>
                <a:blip r:embed="rId6"/>
                <a:stretch>
                  <a:fillRect/>
                </a:stretch>
              </a:blipFill>
            </p:spPr>
            <p:txBody>
              <a:bodyPr/>
              <a:lstStyle/>
              <a:p>
                <a:r>
                  <a:rPr lang="en-US">
                    <a:noFill/>
                  </a:rPr>
                  <a:t> </a:t>
                </a:r>
              </a:p>
            </p:txBody>
          </p:sp>
        </mc:Fallback>
      </mc:AlternateContent>
      <p:grpSp>
        <p:nvGrpSpPr>
          <p:cNvPr id="2" name="Group 1">
            <a:extLst>
              <a:ext uri="{FF2B5EF4-FFF2-40B4-BE49-F238E27FC236}">
                <a16:creationId xmlns:a16="http://schemas.microsoft.com/office/drawing/2014/main" id="{1CC72AE6-462E-4316-AEA1-15933A7BEC70}"/>
              </a:ext>
            </a:extLst>
          </p:cNvPr>
          <p:cNvGrpSpPr/>
          <p:nvPr/>
        </p:nvGrpSpPr>
        <p:grpSpPr>
          <a:xfrm>
            <a:off x="8475471" y="3639882"/>
            <a:ext cx="1748735" cy="420420"/>
            <a:chOff x="8475471" y="3639882"/>
            <a:chExt cx="1748735" cy="420420"/>
          </a:xfrm>
        </p:grpSpPr>
        <p:grpSp>
          <p:nvGrpSpPr>
            <p:cNvPr id="89" name="Group 88">
              <a:extLst>
                <a:ext uri="{FF2B5EF4-FFF2-40B4-BE49-F238E27FC236}">
                  <a16:creationId xmlns:a16="http://schemas.microsoft.com/office/drawing/2014/main" id="{DF383C20-5915-4122-A4C4-1F11B4B43FA7}"/>
                </a:ext>
              </a:extLst>
            </p:cNvPr>
            <p:cNvGrpSpPr/>
            <p:nvPr/>
          </p:nvGrpSpPr>
          <p:grpSpPr>
            <a:xfrm>
              <a:off x="8796388" y="3639882"/>
              <a:ext cx="1427818" cy="0"/>
              <a:chOff x="2566830" y="2413291"/>
              <a:chExt cx="1427818" cy="0"/>
            </a:xfrm>
          </p:grpSpPr>
          <p:cxnSp>
            <p:nvCxnSpPr>
              <p:cNvPr id="90" name="Straight Connector 89">
                <a:extLst>
                  <a:ext uri="{FF2B5EF4-FFF2-40B4-BE49-F238E27FC236}">
                    <a16:creationId xmlns:a16="http://schemas.microsoft.com/office/drawing/2014/main" id="{081FF90D-0902-4D1A-8ECA-212B268AB0D4}"/>
                  </a:ext>
                </a:extLst>
              </p:cNvPr>
              <p:cNvCxnSpPr>
                <a:cxnSpLocks/>
              </p:cNvCxnSpPr>
              <p:nvPr/>
            </p:nvCxnSpPr>
            <p:spPr>
              <a:xfrm>
                <a:off x="2566830" y="2413291"/>
                <a:ext cx="972000" cy="0"/>
              </a:xfrm>
              <a:prstGeom prst="line">
                <a:avLst/>
              </a:prstGeom>
              <a:ln w="76200">
                <a:solidFill>
                  <a:srgbClr val="FFB71B"/>
                </a:solidFill>
              </a:ln>
            </p:spPr>
            <p:style>
              <a:lnRef idx="1">
                <a:schemeClr val="dk1"/>
              </a:lnRef>
              <a:fillRef idx="0">
                <a:schemeClr val="dk1"/>
              </a:fillRef>
              <a:effectRef idx="0">
                <a:schemeClr val="dk1"/>
              </a:effectRef>
              <a:fontRef idx="minor">
                <a:schemeClr val="tx1"/>
              </a:fontRef>
            </p:style>
          </p:cxnSp>
          <p:cxnSp>
            <p:nvCxnSpPr>
              <p:cNvPr id="91" name="Straight Connector 90">
                <a:extLst>
                  <a:ext uri="{FF2B5EF4-FFF2-40B4-BE49-F238E27FC236}">
                    <a16:creationId xmlns:a16="http://schemas.microsoft.com/office/drawing/2014/main" id="{015E2413-E5A0-45C9-8DAC-A59491C339D3}"/>
                  </a:ext>
                </a:extLst>
              </p:cNvPr>
              <p:cNvCxnSpPr>
                <a:cxnSpLocks/>
              </p:cNvCxnSpPr>
              <p:nvPr/>
            </p:nvCxnSpPr>
            <p:spPr>
              <a:xfrm>
                <a:off x="3022648" y="2413291"/>
                <a:ext cx="972000" cy="0"/>
              </a:xfrm>
              <a:prstGeom prst="line">
                <a:avLst/>
              </a:prstGeom>
              <a:ln w="76200">
                <a:solidFill>
                  <a:srgbClr val="FFB71B"/>
                </a:solidFill>
                <a:prstDash val="sysDot"/>
              </a:ln>
            </p:spPr>
            <p:style>
              <a:lnRef idx="1">
                <a:schemeClr val="dk1"/>
              </a:lnRef>
              <a:fillRef idx="0">
                <a:schemeClr val="dk1"/>
              </a:fillRef>
              <a:effectRef idx="0">
                <a:schemeClr val="dk1"/>
              </a:effectRef>
              <a:fontRef idx="minor">
                <a:schemeClr val="tx1"/>
              </a:fontRef>
            </p:style>
          </p:cxnSp>
        </p:grpSp>
        <p:grpSp>
          <p:nvGrpSpPr>
            <p:cNvPr id="49" name="Group 48">
              <a:extLst>
                <a:ext uri="{FF2B5EF4-FFF2-40B4-BE49-F238E27FC236}">
                  <a16:creationId xmlns:a16="http://schemas.microsoft.com/office/drawing/2014/main" id="{A35E4FFB-474A-425E-B33D-9632126922C3}"/>
                </a:ext>
              </a:extLst>
            </p:cNvPr>
            <p:cNvGrpSpPr/>
            <p:nvPr/>
          </p:nvGrpSpPr>
          <p:grpSpPr>
            <a:xfrm>
              <a:off x="8475471" y="3665376"/>
              <a:ext cx="585259" cy="394926"/>
              <a:chOff x="4599093" y="4734924"/>
              <a:chExt cx="585259" cy="394926"/>
            </a:xfrm>
          </p:grpSpPr>
          <p:grpSp>
            <p:nvGrpSpPr>
              <p:cNvPr id="107" name="Group 106">
                <a:extLst>
                  <a:ext uri="{FF2B5EF4-FFF2-40B4-BE49-F238E27FC236}">
                    <a16:creationId xmlns:a16="http://schemas.microsoft.com/office/drawing/2014/main" id="{AB03D73F-29B6-4C07-8199-C6632F47CCEA}"/>
                  </a:ext>
                </a:extLst>
              </p:cNvPr>
              <p:cNvGrpSpPr/>
              <p:nvPr/>
            </p:nvGrpSpPr>
            <p:grpSpPr>
              <a:xfrm>
                <a:off x="4599093" y="5021850"/>
                <a:ext cx="585259" cy="108000"/>
                <a:chOff x="2628901" y="5562600"/>
                <a:chExt cx="1563521" cy="159842"/>
              </a:xfrm>
            </p:grpSpPr>
            <p:cxnSp>
              <p:nvCxnSpPr>
                <p:cNvPr id="108" name="Straight Connector 107">
                  <a:extLst>
                    <a:ext uri="{FF2B5EF4-FFF2-40B4-BE49-F238E27FC236}">
                      <a16:creationId xmlns:a16="http://schemas.microsoft.com/office/drawing/2014/main" id="{49D45451-C445-447D-AD43-9FD68191C1FB}"/>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09" name="Straight Connector 108">
                  <a:extLst>
                    <a:ext uri="{FF2B5EF4-FFF2-40B4-BE49-F238E27FC236}">
                      <a16:creationId xmlns:a16="http://schemas.microsoft.com/office/drawing/2014/main" id="{3D8D9F57-1A03-40F8-AF21-974002EE4DDA}"/>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0" name="Straight Connector 109">
                  <a:extLst>
                    <a:ext uri="{FF2B5EF4-FFF2-40B4-BE49-F238E27FC236}">
                      <a16:creationId xmlns:a16="http://schemas.microsoft.com/office/drawing/2014/main" id="{2DE41569-0E03-4665-9F62-F6DA9E6BC2DA}"/>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11" name="Straight Connector 110">
                  <a:extLst>
                    <a:ext uri="{FF2B5EF4-FFF2-40B4-BE49-F238E27FC236}">
                      <a16:creationId xmlns:a16="http://schemas.microsoft.com/office/drawing/2014/main" id="{22172315-9B30-45F0-AACE-D36E89A64D65}"/>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12" name="Straight Connector 111">
                  <a:extLst>
                    <a:ext uri="{FF2B5EF4-FFF2-40B4-BE49-F238E27FC236}">
                      <a16:creationId xmlns:a16="http://schemas.microsoft.com/office/drawing/2014/main" id="{F29868FD-02EE-49FB-8B36-CBC3EB4E7918}"/>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13" name="Oval 112">
                <a:extLst>
                  <a:ext uri="{FF2B5EF4-FFF2-40B4-BE49-F238E27FC236}">
                    <a16:creationId xmlns:a16="http://schemas.microsoft.com/office/drawing/2014/main" id="{4DB4896B-9F33-4FE3-B6F2-D8A3E460E3C7}"/>
                  </a:ext>
                </a:extLst>
              </p:cNvPr>
              <p:cNvSpPr/>
              <p:nvPr/>
            </p:nvSpPr>
            <p:spPr>
              <a:xfrm>
                <a:off x="4785903" y="4734924"/>
                <a:ext cx="293035" cy="28692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10" name="Group 9">
            <a:extLst>
              <a:ext uri="{FF2B5EF4-FFF2-40B4-BE49-F238E27FC236}">
                <a16:creationId xmlns:a16="http://schemas.microsoft.com/office/drawing/2014/main" id="{A3DC8A91-600D-4773-B2CE-5CBEBDE464F0}"/>
              </a:ext>
            </a:extLst>
          </p:cNvPr>
          <p:cNvGrpSpPr/>
          <p:nvPr/>
        </p:nvGrpSpPr>
        <p:grpSpPr>
          <a:xfrm>
            <a:off x="5154880" y="3644254"/>
            <a:ext cx="1707287" cy="414811"/>
            <a:chOff x="5154880" y="3644254"/>
            <a:chExt cx="1707287" cy="414811"/>
          </a:xfrm>
        </p:grpSpPr>
        <p:grpSp>
          <p:nvGrpSpPr>
            <p:cNvPr id="75" name="Group 74">
              <a:extLst>
                <a:ext uri="{FF2B5EF4-FFF2-40B4-BE49-F238E27FC236}">
                  <a16:creationId xmlns:a16="http://schemas.microsoft.com/office/drawing/2014/main" id="{0FA244C7-3DAD-494C-9F4F-0A19A8563B4B}"/>
                </a:ext>
              </a:extLst>
            </p:cNvPr>
            <p:cNvGrpSpPr/>
            <p:nvPr/>
          </p:nvGrpSpPr>
          <p:grpSpPr>
            <a:xfrm>
              <a:off x="5434349" y="3644254"/>
              <a:ext cx="1427818" cy="0"/>
              <a:chOff x="2566830" y="2413291"/>
              <a:chExt cx="1427818" cy="0"/>
            </a:xfrm>
          </p:grpSpPr>
          <p:cxnSp>
            <p:nvCxnSpPr>
              <p:cNvPr id="76" name="Straight Connector 75">
                <a:extLst>
                  <a:ext uri="{FF2B5EF4-FFF2-40B4-BE49-F238E27FC236}">
                    <a16:creationId xmlns:a16="http://schemas.microsoft.com/office/drawing/2014/main" id="{6BEFEFA6-875C-4E29-8450-E19423DBD725}"/>
                  </a:ext>
                </a:extLst>
              </p:cNvPr>
              <p:cNvCxnSpPr>
                <a:cxnSpLocks/>
              </p:cNvCxnSpPr>
              <p:nvPr/>
            </p:nvCxnSpPr>
            <p:spPr>
              <a:xfrm>
                <a:off x="2566830" y="2413291"/>
                <a:ext cx="972000" cy="0"/>
              </a:xfrm>
              <a:prstGeom prst="line">
                <a:avLst/>
              </a:prstGeom>
              <a:ln w="76200">
                <a:solidFill>
                  <a:srgbClr val="FFB71B"/>
                </a:solidFill>
              </a:ln>
            </p:spPr>
            <p:style>
              <a:lnRef idx="1">
                <a:schemeClr val="dk1"/>
              </a:lnRef>
              <a:fillRef idx="0">
                <a:schemeClr val="dk1"/>
              </a:fillRef>
              <a:effectRef idx="0">
                <a:schemeClr val="dk1"/>
              </a:effectRef>
              <a:fontRef idx="minor">
                <a:schemeClr val="tx1"/>
              </a:fontRef>
            </p:style>
          </p:cxnSp>
          <p:cxnSp>
            <p:nvCxnSpPr>
              <p:cNvPr id="77" name="Straight Connector 76">
                <a:extLst>
                  <a:ext uri="{FF2B5EF4-FFF2-40B4-BE49-F238E27FC236}">
                    <a16:creationId xmlns:a16="http://schemas.microsoft.com/office/drawing/2014/main" id="{E8C11F77-554B-4DB3-A2E8-A9AB97EED44B}"/>
                  </a:ext>
                </a:extLst>
              </p:cNvPr>
              <p:cNvCxnSpPr>
                <a:cxnSpLocks/>
              </p:cNvCxnSpPr>
              <p:nvPr/>
            </p:nvCxnSpPr>
            <p:spPr>
              <a:xfrm>
                <a:off x="3022648" y="2413291"/>
                <a:ext cx="972000" cy="0"/>
              </a:xfrm>
              <a:prstGeom prst="line">
                <a:avLst/>
              </a:prstGeom>
              <a:ln w="76200">
                <a:solidFill>
                  <a:srgbClr val="FFB71B"/>
                </a:solidFill>
                <a:prstDash val="sysDot"/>
              </a:ln>
            </p:spPr>
            <p:style>
              <a:lnRef idx="1">
                <a:schemeClr val="dk1"/>
              </a:lnRef>
              <a:fillRef idx="0">
                <a:schemeClr val="dk1"/>
              </a:fillRef>
              <a:effectRef idx="0">
                <a:schemeClr val="dk1"/>
              </a:effectRef>
              <a:fontRef idx="minor">
                <a:schemeClr val="tx1"/>
              </a:fontRef>
            </p:style>
          </p:cxnSp>
        </p:grpSp>
        <p:grpSp>
          <p:nvGrpSpPr>
            <p:cNvPr id="134" name="Group 133">
              <a:extLst>
                <a:ext uri="{FF2B5EF4-FFF2-40B4-BE49-F238E27FC236}">
                  <a16:creationId xmlns:a16="http://schemas.microsoft.com/office/drawing/2014/main" id="{879F5883-26D7-47EB-AB82-EE29B97178A3}"/>
                </a:ext>
              </a:extLst>
            </p:cNvPr>
            <p:cNvGrpSpPr/>
            <p:nvPr/>
          </p:nvGrpSpPr>
          <p:grpSpPr>
            <a:xfrm>
              <a:off x="5154880" y="3678004"/>
              <a:ext cx="585260" cy="381061"/>
              <a:chOff x="5587002" y="5078201"/>
              <a:chExt cx="585260" cy="381061"/>
            </a:xfrm>
          </p:grpSpPr>
          <p:grpSp>
            <p:nvGrpSpPr>
              <p:cNvPr id="122" name="Group 121">
                <a:extLst>
                  <a:ext uri="{FF2B5EF4-FFF2-40B4-BE49-F238E27FC236}">
                    <a16:creationId xmlns:a16="http://schemas.microsoft.com/office/drawing/2014/main" id="{8F2A185C-5CA6-43FB-9734-70231B600735}"/>
                  </a:ext>
                </a:extLst>
              </p:cNvPr>
              <p:cNvGrpSpPr/>
              <p:nvPr/>
            </p:nvGrpSpPr>
            <p:grpSpPr>
              <a:xfrm>
                <a:off x="5587002" y="5351262"/>
                <a:ext cx="585260" cy="108000"/>
                <a:chOff x="2628898" y="5562600"/>
                <a:chExt cx="1563524" cy="159842"/>
              </a:xfrm>
            </p:grpSpPr>
            <p:cxnSp>
              <p:nvCxnSpPr>
                <p:cNvPr id="129" name="Straight Connector 128">
                  <a:extLst>
                    <a:ext uri="{FF2B5EF4-FFF2-40B4-BE49-F238E27FC236}">
                      <a16:creationId xmlns:a16="http://schemas.microsoft.com/office/drawing/2014/main" id="{0782007A-655A-4963-A434-ACD83AF64CE8}"/>
                    </a:ext>
                  </a:extLst>
                </p:cNvPr>
                <p:cNvCxnSpPr/>
                <p:nvPr/>
              </p:nvCxnSpPr>
              <p:spPr>
                <a:xfrm flipH="1">
                  <a:off x="2977313"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0" name="Straight Connector 129">
                  <a:extLst>
                    <a:ext uri="{FF2B5EF4-FFF2-40B4-BE49-F238E27FC236}">
                      <a16:creationId xmlns:a16="http://schemas.microsoft.com/office/drawing/2014/main" id="{9B29B9F6-7CB7-42ED-A142-E599FA315638}"/>
                    </a:ext>
                  </a:extLst>
                </p:cNvPr>
                <p:cNvCxnSpPr/>
                <p:nvPr/>
              </p:nvCxnSpPr>
              <p:spPr>
                <a:xfrm flipH="1">
                  <a:off x="3343774"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1" name="Straight Connector 130">
                  <a:extLst>
                    <a:ext uri="{FF2B5EF4-FFF2-40B4-BE49-F238E27FC236}">
                      <a16:creationId xmlns:a16="http://schemas.microsoft.com/office/drawing/2014/main" id="{77F1C5B9-2919-43B7-A26A-2A993D06B85E}"/>
                    </a:ext>
                  </a:extLst>
                </p:cNvPr>
                <p:cNvCxnSpPr/>
                <p:nvPr/>
              </p:nvCxnSpPr>
              <p:spPr>
                <a:xfrm flipH="1">
                  <a:off x="3695699"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132" name="Straight Connector 131">
                  <a:extLst>
                    <a:ext uri="{FF2B5EF4-FFF2-40B4-BE49-F238E27FC236}">
                      <a16:creationId xmlns:a16="http://schemas.microsoft.com/office/drawing/2014/main" id="{5439CA93-E7E2-42E1-93A7-A1DA9C70D592}"/>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133" name="Straight Connector 132">
                  <a:extLst>
                    <a:ext uri="{FF2B5EF4-FFF2-40B4-BE49-F238E27FC236}">
                      <a16:creationId xmlns:a16="http://schemas.microsoft.com/office/drawing/2014/main" id="{86596CF4-6A0E-4D84-BF28-3E92B9BFFD0B}"/>
                    </a:ext>
                  </a:extLst>
                </p:cNvPr>
                <p:cNvCxnSpPr/>
                <p:nvPr/>
              </p:nvCxnSpPr>
              <p:spPr>
                <a:xfrm flipH="1">
                  <a:off x="2628898"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20" name="Isosceles Triangle 119">
                <a:extLst>
                  <a:ext uri="{FF2B5EF4-FFF2-40B4-BE49-F238E27FC236}">
                    <a16:creationId xmlns:a16="http://schemas.microsoft.com/office/drawing/2014/main" id="{4F081B23-ED6D-41DB-B9C6-574CA11DB81C}"/>
                  </a:ext>
                </a:extLst>
              </p:cNvPr>
              <p:cNvSpPr/>
              <p:nvPr/>
            </p:nvSpPr>
            <p:spPr>
              <a:xfrm>
                <a:off x="5750532" y="5078201"/>
                <a:ext cx="293035" cy="252601"/>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7" name="Group 6">
            <a:extLst>
              <a:ext uri="{FF2B5EF4-FFF2-40B4-BE49-F238E27FC236}">
                <a16:creationId xmlns:a16="http://schemas.microsoft.com/office/drawing/2014/main" id="{311819BB-98A8-4A1B-B181-7738C8D746A0}"/>
              </a:ext>
            </a:extLst>
          </p:cNvPr>
          <p:cNvGrpSpPr/>
          <p:nvPr/>
        </p:nvGrpSpPr>
        <p:grpSpPr>
          <a:xfrm>
            <a:off x="982144" y="3147724"/>
            <a:ext cx="406664" cy="982157"/>
            <a:chOff x="347241" y="2438532"/>
            <a:chExt cx="406664" cy="982157"/>
          </a:xfrm>
        </p:grpSpPr>
        <p:grpSp>
          <p:nvGrpSpPr>
            <p:cNvPr id="140" name="Group 139">
              <a:extLst>
                <a:ext uri="{FF2B5EF4-FFF2-40B4-BE49-F238E27FC236}">
                  <a16:creationId xmlns:a16="http://schemas.microsoft.com/office/drawing/2014/main" id="{1630C32A-360E-4505-920F-A60E3A4D7A8D}"/>
                </a:ext>
              </a:extLst>
            </p:cNvPr>
            <p:cNvGrpSpPr/>
            <p:nvPr/>
          </p:nvGrpSpPr>
          <p:grpSpPr>
            <a:xfrm>
              <a:off x="347241" y="2438532"/>
              <a:ext cx="406664" cy="817362"/>
              <a:chOff x="83290" y="2438532"/>
              <a:chExt cx="406664" cy="817362"/>
            </a:xfrm>
          </p:grpSpPr>
          <p:sp>
            <p:nvSpPr>
              <p:cNvPr id="12" name="TextBox 11">
                <a:extLst>
                  <a:ext uri="{FF2B5EF4-FFF2-40B4-BE49-F238E27FC236}">
                    <a16:creationId xmlns:a16="http://schemas.microsoft.com/office/drawing/2014/main" id="{FDF72EBD-7EAC-46AF-9C8D-0CB7BC3CC63B}"/>
                  </a:ext>
                </a:extLst>
              </p:cNvPr>
              <p:cNvSpPr txBox="1"/>
              <p:nvPr/>
            </p:nvSpPr>
            <p:spPr>
              <a:xfrm>
                <a:off x="83290" y="2438532"/>
                <a:ext cx="172499" cy="369332"/>
              </a:xfrm>
              <a:prstGeom prst="rect">
                <a:avLst/>
              </a:prstGeom>
              <a:noFill/>
            </p:spPr>
            <p:txBody>
              <a:bodyPr wrap="square" rtlCol="0">
                <a:spAutoFit/>
              </a:bodyPr>
              <a:lstStyle/>
              <a:p>
                <a:r>
                  <a:rPr lang="en-GB"/>
                  <a:t>y</a:t>
                </a:r>
              </a:p>
            </p:txBody>
          </p:sp>
          <p:grpSp>
            <p:nvGrpSpPr>
              <p:cNvPr id="137" name="Group 136">
                <a:extLst>
                  <a:ext uri="{FF2B5EF4-FFF2-40B4-BE49-F238E27FC236}">
                    <a16:creationId xmlns:a16="http://schemas.microsoft.com/office/drawing/2014/main" id="{9CB6DF4F-9622-4D08-BB9F-4C9CD2D2BB20}"/>
                  </a:ext>
                </a:extLst>
              </p:cNvPr>
              <p:cNvGrpSpPr/>
              <p:nvPr/>
            </p:nvGrpSpPr>
            <p:grpSpPr>
              <a:xfrm>
                <a:off x="83290" y="2670635"/>
                <a:ext cx="406664" cy="585259"/>
                <a:chOff x="83290" y="2670635"/>
                <a:chExt cx="406664" cy="585259"/>
              </a:xfrm>
            </p:grpSpPr>
            <p:cxnSp>
              <p:nvCxnSpPr>
                <p:cNvPr id="11" name="Straight Arrow Connector 10">
                  <a:extLst>
                    <a:ext uri="{FF2B5EF4-FFF2-40B4-BE49-F238E27FC236}">
                      <a16:creationId xmlns:a16="http://schemas.microsoft.com/office/drawing/2014/main" id="{4053C76C-5DD4-480C-B60F-72E785C4CBC0}"/>
                    </a:ext>
                  </a:extLst>
                </p:cNvPr>
                <p:cNvCxnSpPr/>
                <p:nvPr/>
              </p:nvCxnSpPr>
              <p:spPr>
                <a:xfrm flipV="1">
                  <a:off x="92358" y="2670635"/>
                  <a:ext cx="0" cy="32293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6" name="Straight Arrow Connector 85">
                  <a:extLst>
                    <a:ext uri="{FF2B5EF4-FFF2-40B4-BE49-F238E27FC236}">
                      <a16:creationId xmlns:a16="http://schemas.microsoft.com/office/drawing/2014/main" id="{BDE5D3CB-541C-4C10-BDD3-8C872BBC745B}"/>
                    </a:ext>
                  </a:extLst>
                </p:cNvPr>
                <p:cNvCxnSpPr>
                  <a:cxnSpLocks/>
                </p:cNvCxnSpPr>
                <p:nvPr/>
              </p:nvCxnSpPr>
              <p:spPr>
                <a:xfrm rot="5400000" flipV="1">
                  <a:off x="244758" y="2823035"/>
                  <a:ext cx="0" cy="32293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7" name="TextBox 86">
                  <a:extLst>
                    <a:ext uri="{FF2B5EF4-FFF2-40B4-BE49-F238E27FC236}">
                      <a16:creationId xmlns:a16="http://schemas.microsoft.com/office/drawing/2014/main" id="{B2361DD4-4408-4337-891E-31375E01A87C}"/>
                    </a:ext>
                  </a:extLst>
                </p:cNvPr>
                <p:cNvSpPr txBox="1"/>
                <p:nvPr/>
              </p:nvSpPr>
              <p:spPr>
                <a:xfrm>
                  <a:off x="317455" y="2886562"/>
                  <a:ext cx="172499" cy="369332"/>
                </a:xfrm>
                <a:prstGeom prst="rect">
                  <a:avLst/>
                </a:prstGeom>
                <a:noFill/>
              </p:spPr>
              <p:txBody>
                <a:bodyPr wrap="square" rtlCol="0">
                  <a:spAutoFit/>
                </a:bodyPr>
                <a:lstStyle/>
                <a:p>
                  <a:r>
                    <a:rPr lang="en-GB"/>
                    <a:t>x</a:t>
                  </a:r>
                </a:p>
              </p:txBody>
            </p:sp>
          </p:grpSp>
        </p:grpSp>
        <p:cxnSp>
          <p:nvCxnSpPr>
            <p:cNvPr id="67" name="Straight Arrow Connector 66">
              <a:extLst>
                <a:ext uri="{FF2B5EF4-FFF2-40B4-BE49-F238E27FC236}">
                  <a16:creationId xmlns:a16="http://schemas.microsoft.com/office/drawing/2014/main" id="{917CD940-8149-4B09-8BDB-F7C396EED704}"/>
                </a:ext>
              </a:extLst>
            </p:cNvPr>
            <p:cNvCxnSpPr>
              <a:cxnSpLocks/>
            </p:cNvCxnSpPr>
            <p:nvPr/>
          </p:nvCxnSpPr>
          <p:spPr>
            <a:xfrm>
              <a:off x="348339" y="2990374"/>
              <a:ext cx="127653" cy="22026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8" name="TextBox 77">
              <a:extLst>
                <a:ext uri="{FF2B5EF4-FFF2-40B4-BE49-F238E27FC236}">
                  <a16:creationId xmlns:a16="http://schemas.microsoft.com/office/drawing/2014/main" id="{7FF5F62B-8ECA-445B-B822-4B05E711E98E}"/>
                </a:ext>
              </a:extLst>
            </p:cNvPr>
            <p:cNvSpPr txBox="1"/>
            <p:nvPr/>
          </p:nvSpPr>
          <p:spPr>
            <a:xfrm>
              <a:off x="458810" y="3051357"/>
              <a:ext cx="172499" cy="369332"/>
            </a:xfrm>
            <a:prstGeom prst="rect">
              <a:avLst/>
            </a:prstGeom>
            <a:noFill/>
          </p:spPr>
          <p:txBody>
            <a:bodyPr wrap="square" rtlCol="0">
              <a:spAutoFit/>
            </a:bodyPr>
            <a:lstStyle/>
            <a:p>
              <a:r>
                <a:rPr lang="en-GB"/>
                <a:t>z</a:t>
              </a:r>
            </a:p>
          </p:txBody>
        </p:sp>
      </p:grpSp>
      <p:grpSp>
        <p:nvGrpSpPr>
          <p:cNvPr id="23" name="Group 22">
            <a:extLst>
              <a:ext uri="{FF2B5EF4-FFF2-40B4-BE49-F238E27FC236}">
                <a16:creationId xmlns:a16="http://schemas.microsoft.com/office/drawing/2014/main" id="{5F4DE9BE-DB6E-4B04-ABAC-512A1C6A0540}"/>
              </a:ext>
            </a:extLst>
          </p:cNvPr>
          <p:cNvGrpSpPr/>
          <p:nvPr/>
        </p:nvGrpSpPr>
        <p:grpSpPr>
          <a:xfrm>
            <a:off x="1642070" y="3328448"/>
            <a:ext cx="1689308" cy="585259"/>
            <a:chOff x="1642070" y="3328448"/>
            <a:chExt cx="1689308" cy="585259"/>
          </a:xfrm>
        </p:grpSpPr>
        <p:grpSp>
          <p:nvGrpSpPr>
            <p:cNvPr id="9" name="Group 8">
              <a:extLst>
                <a:ext uri="{FF2B5EF4-FFF2-40B4-BE49-F238E27FC236}">
                  <a16:creationId xmlns:a16="http://schemas.microsoft.com/office/drawing/2014/main" id="{2DD00E66-1FB2-4299-A40D-5E6C352D1FDC}"/>
                </a:ext>
              </a:extLst>
            </p:cNvPr>
            <p:cNvGrpSpPr/>
            <p:nvPr/>
          </p:nvGrpSpPr>
          <p:grpSpPr>
            <a:xfrm>
              <a:off x="1903560" y="3634260"/>
              <a:ext cx="1427818" cy="0"/>
              <a:chOff x="2566830" y="2413291"/>
              <a:chExt cx="1427818" cy="0"/>
            </a:xfrm>
          </p:grpSpPr>
          <p:cxnSp>
            <p:nvCxnSpPr>
              <p:cNvPr id="8" name="Straight Connector 7">
                <a:extLst>
                  <a:ext uri="{FF2B5EF4-FFF2-40B4-BE49-F238E27FC236}">
                    <a16:creationId xmlns:a16="http://schemas.microsoft.com/office/drawing/2014/main" id="{FDDAFF30-83D9-44CD-8781-B4151074DE27}"/>
                  </a:ext>
                </a:extLst>
              </p:cNvPr>
              <p:cNvCxnSpPr>
                <a:cxnSpLocks/>
              </p:cNvCxnSpPr>
              <p:nvPr/>
            </p:nvCxnSpPr>
            <p:spPr>
              <a:xfrm>
                <a:off x="2566830" y="2413291"/>
                <a:ext cx="972000" cy="0"/>
              </a:xfrm>
              <a:prstGeom prst="line">
                <a:avLst/>
              </a:prstGeom>
              <a:ln w="76200">
                <a:solidFill>
                  <a:srgbClr val="FFB71B"/>
                </a:solidFill>
              </a:ln>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92E784C7-67DE-4829-A385-7B1C11129659}"/>
                  </a:ext>
                </a:extLst>
              </p:cNvPr>
              <p:cNvCxnSpPr>
                <a:cxnSpLocks/>
              </p:cNvCxnSpPr>
              <p:nvPr/>
            </p:nvCxnSpPr>
            <p:spPr>
              <a:xfrm>
                <a:off x="3022648" y="2413291"/>
                <a:ext cx="972000" cy="0"/>
              </a:xfrm>
              <a:prstGeom prst="line">
                <a:avLst/>
              </a:prstGeom>
              <a:ln w="76200">
                <a:solidFill>
                  <a:srgbClr val="FFB71B"/>
                </a:solidFill>
                <a:prstDash val="sysDot"/>
              </a:ln>
            </p:spPr>
            <p:style>
              <a:lnRef idx="1">
                <a:schemeClr val="dk1"/>
              </a:lnRef>
              <a:fillRef idx="0">
                <a:schemeClr val="dk1"/>
              </a:fillRef>
              <a:effectRef idx="0">
                <a:schemeClr val="dk1"/>
              </a:effectRef>
              <a:fontRef idx="minor">
                <a:schemeClr val="tx1"/>
              </a:fontRef>
            </p:style>
          </p:cxnSp>
        </p:grpSp>
        <p:grpSp>
          <p:nvGrpSpPr>
            <p:cNvPr id="79" name="Group 78">
              <a:extLst>
                <a:ext uri="{FF2B5EF4-FFF2-40B4-BE49-F238E27FC236}">
                  <a16:creationId xmlns:a16="http://schemas.microsoft.com/office/drawing/2014/main" id="{7EE312B2-38FE-4A4D-BD0E-705666670C6A}"/>
                </a:ext>
              </a:extLst>
            </p:cNvPr>
            <p:cNvGrpSpPr/>
            <p:nvPr/>
          </p:nvGrpSpPr>
          <p:grpSpPr>
            <a:xfrm rot="16200000" flipV="1">
              <a:off x="1481479" y="3489039"/>
              <a:ext cx="585259" cy="264078"/>
              <a:chOff x="2628901" y="5562600"/>
              <a:chExt cx="1563521" cy="159842"/>
            </a:xfrm>
          </p:grpSpPr>
          <p:cxnSp>
            <p:nvCxnSpPr>
              <p:cNvPr id="80" name="Straight Connector 79">
                <a:extLst>
                  <a:ext uri="{FF2B5EF4-FFF2-40B4-BE49-F238E27FC236}">
                    <a16:creationId xmlns:a16="http://schemas.microsoft.com/office/drawing/2014/main" id="{679BF46A-77A7-4E4C-9BF8-D1AD63D8DB26}"/>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1" name="Straight Connector 80">
                <a:extLst>
                  <a:ext uri="{FF2B5EF4-FFF2-40B4-BE49-F238E27FC236}">
                    <a16:creationId xmlns:a16="http://schemas.microsoft.com/office/drawing/2014/main" id="{6FE838AB-C180-40D5-9CF9-3EA878C12AC9}"/>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2" name="Straight Connector 81">
                <a:extLst>
                  <a:ext uri="{FF2B5EF4-FFF2-40B4-BE49-F238E27FC236}">
                    <a16:creationId xmlns:a16="http://schemas.microsoft.com/office/drawing/2014/main" id="{FBD0F792-D71F-499A-8D5F-F8AD29A7E84D}"/>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58684386-E9B1-4DD2-B935-31A19D4B0061}"/>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93" name="Straight Connector 92">
                <a:extLst>
                  <a:ext uri="{FF2B5EF4-FFF2-40B4-BE49-F238E27FC236}">
                    <a16:creationId xmlns:a16="http://schemas.microsoft.com/office/drawing/2014/main" id="{760E8613-4707-40C3-B064-4EA4B5F369B9}"/>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3" name="Slide Number Placeholder 2">
            <a:extLst>
              <a:ext uri="{FF2B5EF4-FFF2-40B4-BE49-F238E27FC236}">
                <a16:creationId xmlns:a16="http://schemas.microsoft.com/office/drawing/2014/main" id="{97B05B60-B06B-43C1-893D-B794A26189AA}"/>
              </a:ext>
            </a:extLst>
          </p:cNvPr>
          <p:cNvSpPr>
            <a:spLocks noGrp="1"/>
          </p:cNvSpPr>
          <p:nvPr>
            <p:ph type="sldNum" sz="quarter" idx="11"/>
          </p:nvPr>
        </p:nvSpPr>
        <p:spPr/>
        <p:txBody>
          <a:bodyPr/>
          <a:lstStyle/>
          <a:p>
            <a:fld id="{F0D23093-2AB0-F74C-B865-1A12A15B650E}" type="slidenum">
              <a:rPr lang="en-US" smtClean="0"/>
              <a:pPr/>
              <a:t>8</a:t>
            </a:fld>
            <a:endParaRPr lang="en-US"/>
          </a:p>
        </p:txBody>
      </p:sp>
      <p:grpSp>
        <p:nvGrpSpPr>
          <p:cNvPr id="63" name="Group 62">
            <a:extLst>
              <a:ext uri="{FF2B5EF4-FFF2-40B4-BE49-F238E27FC236}">
                <a16:creationId xmlns:a16="http://schemas.microsoft.com/office/drawing/2014/main" id="{BD8C190E-9C66-4019-85C8-97B85FAA809D}"/>
              </a:ext>
            </a:extLst>
          </p:cNvPr>
          <p:cNvGrpSpPr/>
          <p:nvPr/>
        </p:nvGrpSpPr>
        <p:grpSpPr>
          <a:xfrm>
            <a:off x="10799399" y="33170"/>
            <a:ext cx="1566000" cy="1060329"/>
            <a:chOff x="8141302" y="3175132"/>
            <a:chExt cx="1566000" cy="1060329"/>
          </a:xfrm>
        </p:grpSpPr>
        <p:grpSp>
          <p:nvGrpSpPr>
            <p:cNvPr id="64" name="Group 63">
              <a:extLst>
                <a:ext uri="{FF2B5EF4-FFF2-40B4-BE49-F238E27FC236}">
                  <a16:creationId xmlns:a16="http://schemas.microsoft.com/office/drawing/2014/main" id="{17C9B262-9FBD-435B-BB7D-5217B5DD8567}"/>
                </a:ext>
              </a:extLst>
            </p:cNvPr>
            <p:cNvGrpSpPr/>
            <p:nvPr/>
          </p:nvGrpSpPr>
          <p:grpSpPr>
            <a:xfrm>
              <a:off x="8141302" y="3191461"/>
              <a:ext cx="1566000" cy="1044000"/>
              <a:chOff x="4868352" y="3713461"/>
              <a:chExt cx="1566000" cy="1044000"/>
            </a:xfrm>
          </p:grpSpPr>
          <p:graphicFrame>
            <p:nvGraphicFramePr>
              <p:cNvPr id="66" name="Diagram 65">
                <a:extLst>
                  <a:ext uri="{FF2B5EF4-FFF2-40B4-BE49-F238E27FC236}">
                    <a16:creationId xmlns:a16="http://schemas.microsoft.com/office/drawing/2014/main" id="{C0B77AD7-AFA3-4886-9066-757C882C64B9}"/>
                  </a:ext>
                </a:extLst>
              </p:cNvPr>
              <p:cNvGraphicFramePr>
                <a:graphicFrameLocks noChangeAspect="1"/>
              </p:cNvGraphicFramePr>
              <p:nvPr>
                <p:extLst>
                  <p:ext uri="{D42A27DB-BD31-4B8C-83A1-F6EECF244321}">
                    <p14:modId xmlns:p14="http://schemas.microsoft.com/office/powerpoint/2010/main" val="2152219550"/>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8" name="TextBox 67">
                <a:extLst>
                  <a:ext uri="{FF2B5EF4-FFF2-40B4-BE49-F238E27FC236}">
                    <a16:creationId xmlns:a16="http://schemas.microsoft.com/office/drawing/2014/main" id="{511A1B13-61E4-449F-9E8B-7F2C67B06974}"/>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69" name="TextBox 68">
                <a:extLst>
                  <a:ext uri="{FF2B5EF4-FFF2-40B4-BE49-F238E27FC236}">
                    <a16:creationId xmlns:a16="http://schemas.microsoft.com/office/drawing/2014/main" id="{E8C6B7F4-A468-42DB-926E-AA673EBD64DA}"/>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70" name="TextBox 69">
                <a:extLst>
                  <a:ext uri="{FF2B5EF4-FFF2-40B4-BE49-F238E27FC236}">
                    <a16:creationId xmlns:a16="http://schemas.microsoft.com/office/drawing/2014/main" id="{15C9CB03-3C8F-4F32-939A-97AB9225D0C0}"/>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71" name="TextBox 70">
                <a:extLst>
                  <a:ext uri="{FF2B5EF4-FFF2-40B4-BE49-F238E27FC236}">
                    <a16:creationId xmlns:a16="http://schemas.microsoft.com/office/drawing/2014/main" id="{B7875B80-237C-4DFD-8A7E-6BED9B9D5CB3}"/>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72" name="TextBox 71">
                <a:extLst>
                  <a:ext uri="{FF2B5EF4-FFF2-40B4-BE49-F238E27FC236}">
                    <a16:creationId xmlns:a16="http://schemas.microsoft.com/office/drawing/2014/main" id="{B1336925-C6DC-48EE-97F7-106CA7E3659B}"/>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65" name="Partial Circle 64">
              <a:extLst>
                <a:ext uri="{FF2B5EF4-FFF2-40B4-BE49-F238E27FC236}">
                  <a16:creationId xmlns:a16="http://schemas.microsoft.com/office/drawing/2014/main" id="{17AAB645-4AC2-498D-8046-E4286941954D}"/>
                </a:ext>
              </a:extLst>
            </p:cNvPr>
            <p:cNvSpPr>
              <a:spLocks noChangeAspect="1"/>
            </p:cNvSpPr>
            <p:nvPr/>
          </p:nvSpPr>
          <p:spPr>
            <a:xfrm>
              <a:off x="8420112" y="3175132"/>
              <a:ext cx="1044000" cy="1044000"/>
            </a:xfrm>
            <a:prstGeom prst="pie">
              <a:avLst>
                <a:gd name="adj1" fmla="val 20447324"/>
                <a:gd name="adj2" fmla="val 15926044"/>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7180765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 grpId="0"/>
      <p:bldP spid="84" grpId="0"/>
      <p:bldP spid="85" grpId="0"/>
      <p:bldP spid="88" grpId="0"/>
      <p:bldP spid="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EDC44B-5930-45F8-8499-16D68F157F6B}"/>
              </a:ext>
            </a:extLst>
          </p:cNvPr>
          <p:cNvSpPr>
            <a:spLocks noGrp="1"/>
          </p:cNvSpPr>
          <p:nvPr>
            <p:ph type="sldNum" sz="quarter" idx="11"/>
          </p:nvPr>
        </p:nvSpPr>
        <p:spPr>
          <a:xfrm>
            <a:off x="394677" y="6542840"/>
            <a:ext cx="2743200" cy="247724"/>
          </a:xfrm>
        </p:spPr>
        <p:txBody>
          <a:bodyPr/>
          <a:lstStyle/>
          <a:p>
            <a:fld id="{F0D23093-2AB0-F74C-B865-1A12A15B650E}" type="slidenum">
              <a:rPr lang="en-US" smtClean="0"/>
              <a:pPr/>
              <a:t>9</a:t>
            </a:fld>
            <a:endParaRPr lang="en-US"/>
          </a:p>
        </p:txBody>
      </p:sp>
      <p:sp>
        <p:nvSpPr>
          <p:cNvPr id="3" name="Title 2">
            <a:extLst>
              <a:ext uri="{FF2B5EF4-FFF2-40B4-BE49-F238E27FC236}">
                <a16:creationId xmlns:a16="http://schemas.microsoft.com/office/drawing/2014/main" id="{66C40263-4624-4910-B89D-E43C55CDB197}"/>
              </a:ext>
            </a:extLst>
          </p:cNvPr>
          <p:cNvSpPr>
            <a:spLocks noGrp="1"/>
          </p:cNvSpPr>
          <p:nvPr>
            <p:ph type="title"/>
          </p:nvPr>
        </p:nvSpPr>
        <p:spPr/>
        <p:txBody>
          <a:bodyPr/>
          <a:lstStyle/>
          <a:p>
            <a:r>
              <a:rPr lang="en-GB"/>
              <a:t>Boundary Conditions: Common Support Scenarios</a:t>
            </a:r>
          </a:p>
        </p:txBody>
      </p:sp>
      <p:grpSp>
        <p:nvGrpSpPr>
          <p:cNvPr id="7" name="Group 6">
            <a:extLst>
              <a:ext uri="{FF2B5EF4-FFF2-40B4-BE49-F238E27FC236}">
                <a16:creationId xmlns:a16="http://schemas.microsoft.com/office/drawing/2014/main" id="{A30287D6-071E-4EC5-A432-F42F13624694}"/>
              </a:ext>
            </a:extLst>
          </p:cNvPr>
          <p:cNvGrpSpPr/>
          <p:nvPr/>
        </p:nvGrpSpPr>
        <p:grpSpPr>
          <a:xfrm>
            <a:off x="805176" y="2955408"/>
            <a:ext cx="2982215" cy="522396"/>
            <a:chOff x="4849478" y="1140710"/>
            <a:chExt cx="2982215" cy="522396"/>
          </a:xfrm>
        </p:grpSpPr>
        <p:sp>
          <p:nvSpPr>
            <p:cNvPr id="4" name="Rectangle 3">
              <a:extLst>
                <a:ext uri="{FF2B5EF4-FFF2-40B4-BE49-F238E27FC236}">
                  <a16:creationId xmlns:a16="http://schemas.microsoft.com/office/drawing/2014/main" id="{BAABAAA5-1A9B-43E5-B2F5-BCFAF97C6A48}"/>
                </a:ext>
              </a:extLst>
            </p:cNvPr>
            <p:cNvSpPr/>
            <p:nvPr/>
          </p:nvSpPr>
          <p:spPr>
            <a:xfrm>
              <a:off x="5030457" y="1140710"/>
              <a:ext cx="2727613" cy="101600"/>
            </a:xfrm>
            <a:prstGeom prst="rect">
              <a:avLst/>
            </a:prstGeom>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16" name="Group 15">
              <a:extLst>
                <a:ext uri="{FF2B5EF4-FFF2-40B4-BE49-F238E27FC236}">
                  <a16:creationId xmlns:a16="http://schemas.microsoft.com/office/drawing/2014/main" id="{36FA365F-A37B-4ED3-B847-95EBBBED2811}"/>
                </a:ext>
              </a:extLst>
            </p:cNvPr>
            <p:cNvGrpSpPr/>
            <p:nvPr/>
          </p:nvGrpSpPr>
          <p:grpSpPr>
            <a:xfrm>
              <a:off x="7246434" y="1268180"/>
              <a:ext cx="585259" cy="394926"/>
              <a:chOff x="4599093" y="4734924"/>
              <a:chExt cx="585259" cy="394926"/>
            </a:xfrm>
          </p:grpSpPr>
          <p:grpSp>
            <p:nvGrpSpPr>
              <p:cNvPr id="18" name="Group 17">
                <a:extLst>
                  <a:ext uri="{FF2B5EF4-FFF2-40B4-BE49-F238E27FC236}">
                    <a16:creationId xmlns:a16="http://schemas.microsoft.com/office/drawing/2014/main" id="{61A09816-56B4-4E41-88FE-AE057AD7FF9C}"/>
                  </a:ext>
                </a:extLst>
              </p:cNvPr>
              <p:cNvGrpSpPr/>
              <p:nvPr/>
            </p:nvGrpSpPr>
            <p:grpSpPr>
              <a:xfrm>
                <a:off x="4599093" y="5021850"/>
                <a:ext cx="585259" cy="108000"/>
                <a:chOff x="2628901" y="5562600"/>
                <a:chExt cx="1563521" cy="159842"/>
              </a:xfrm>
            </p:grpSpPr>
            <p:cxnSp>
              <p:nvCxnSpPr>
                <p:cNvPr id="20" name="Straight Connector 19">
                  <a:extLst>
                    <a:ext uri="{FF2B5EF4-FFF2-40B4-BE49-F238E27FC236}">
                      <a16:creationId xmlns:a16="http://schemas.microsoft.com/office/drawing/2014/main" id="{E8401202-FE1F-4634-BA93-E334432C53FE}"/>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8E233888-2F12-4148-BD2B-AF9DA3988307}"/>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2" name="Straight Connector 21">
                  <a:extLst>
                    <a:ext uri="{FF2B5EF4-FFF2-40B4-BE49-F238E27FC236}">
                      <a16:creationId xmlns:a16="http://schemas.microsoft.com/office/drawing/2014/main" id="{0443D363-6180-4B6D-9368-59F78B3A36F7}"/>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3" name="Straight Connector 22">
                  <a:extLst>
                    <a:ext uri="{FF2B5EF4-FFF2-40B4-BE49-F238E27FC236}">
                      <a16:creationId xmlns:a16="http://schemas.microsoft.com/office/drawing/2014/main" id="{8AB093CB-DFAF-4259-8D6E-241E324DFC4B}"/>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8EC482A3-387F-4E53-8784-8823B8114420}"/>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19" name="Oval 18">
                <a:extLst>
                  <a:ext uri="{FF2B5EF4-FFF2-40B4-BE49-F238E27FC236}">
                    <a16:creationId xmlns:a16="http://schemas.microsoft.com/office/drawing/2014/main" id="{E247394D-7F80-407C-834F-FC5975541EA2}"/>
                  </a:ext>
                </a:extLst>
              </p:cNvPr>
              <p:cNvSpPr/>
              <p:nvPr/>
            </p:nvSpPr>
            <p:spPr>
              <a:xfrm>
                <a:off x="4785903" y="4734924"/>
                <a:ext cx="293035" cy="28692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5" name="Group 24">
              <a:extLst>
                <a:ext uri="{FF2B5EF4-FFF2-40B4-BE49-F238E27FC236}">
                  <a16:creationId xmlns:a16="http://schemas.microsoft.com/office/drawing/2014/main" id="{115D765E-EE87-4A30-9DCE-77A84DCCDEA7}"/>
                </a:ext>
              </a:extLst>
            </p:cNvPr>
            <p:cNvGrpSpPr/>
            <p:nvPr/>
          </p:nvGrpSpPr>
          <p:grpSpPr>
            <a:xfrm>
              <a:off x="4849478" y="1280808"/>
              <a:ext cx="585260" cy="381061"/>
              <a:chOff x="5586998" y="5078201"/>
              <a:chExt cx="585260" cy="381061"/>
            </a:xfrm>
          </p:grpSpPr>
          <p:grpSp>
            <p:nvGrpSpPr>
              <p:cNvPr id="26" name="Group 25">
                <a:extLst>
                  <a:ext uri="{FF2B5EF4-FFF2-40B4-BE49-F238E27FC236}">
                    <a16:creationId xmlns:a16="http://schemas.microsoft.com/office/drawing/2014/main" id="{A13A459C-DCF5-4480-8789-D894680B6316}"/>
                  </a:ext>
                </a:extLst>
              </p:cNvPr>
              <p:cNvGrpSpPr/>
              <p:nvPr/>
            </p:nvGrpSpPr>
            <p:grpSpPr>
              <a:xfrm>
                <a:off x="5586998" y="5351262"/>
                <a:ext cx="585260" cy="108000"/>
                <a:chOff x="2628898" y="5562600"/>
                <a:chExt cx="1563524" cy="159842"/>
              </a:xfrm>
            </p:grpSpPr>
            <p:cxnSp>
              <p:nvCxnSpPr>
                <p:cNvPr id="28" name="Straight Connector 27">
                  <a:extLst>
                    <a:ext uri="{FF2B5EF4-FFF2-40B4-BE49-F238E27FC236}">
                      <a16:creationId xmlns:a16="http://schemas.microsoft.com/office/drawing/2014/main" id="{9375D321-A5B8-4ED8-81C5-3AE6E4A04979}"/>
                    </a:ext>
                  </a:extLst>
                </p:cNvPr>
                <p:cNvCxnSpPr/>
                <p:nvPr/>
              </p:nvCxnSpPr>
              <p:spPr>
                <a:xfrm flipH="1">
                  <a:off x="2977313"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0D14B4AA-8F47-469E-AAE0-94F293ECCEDF}"/>
                    </a:ext>
                  </a:extLst>
                </p:cNvPr>
                <p:cNvCxnSpPr/>
                <p:nvPr/>
              </p:nvCxnSpPr>
              <p:spPr>
                <a:xfrm flipH="1">
                  <a:off x="3343774"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65DE852C-546B-4A07-AA8D-2066F165F951}"/>
                    </a:ext>
                  </a:extLst>
                </p:cNvPr>
                <p:cNvCxnSpPr/>
                <p:nvPr/>
              </p:nvCxnSpPr>
              <p:spPr>
                <a:xfrm flipH="1">
                  <a:off x="3695699"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C4BABC8B-ECFF-482C-87E1-7E249F92FBAD}"/>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32" name="Straight Connector 31">
                  <a:extLst>
                    <a:ext uri="{FF2B5EF4-FFF2-40B4-BE49-F238E27FC236}">
                      <a16:creationId xmlns:a16="http://schemas.microsoft.com/office/drawing/2014/main" id="{FEADCD02-FA5F-4B60-A584-8B06E680F3A9}"/>
                    </a:ext>
                  </a:extLst>
                </p:cNvPr>
                <p:cNvCxnSpPr/>
                <p:nvPr/>
              </p:nvCxnSpPr>
              <p:spPr>
                <a:xfrm flipH="1">
                  <a:off x="2628898"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sp>
            <p:nvSpPr>
              <p:cNvPr id="27" name="Isosceles Triangle 26">
                <a:extLst>
                  <a:ext uri="{FF2B5EF4-FFF2-40B4-BE49-F238E27FC236}">
                    <a16:creationId xmlns:a16="http://schemas.microsoft.com/office/drawing/2014/main" id="{F11703E2-E109-4AA1-A551-7FE062CCD34C}"/>
                  </a:ext>
                </a:extLst>
              </p:cNvPr>
              <p:cNvSpPr/>
              <p:nvPr/>
            </p:nvSpPr>
            <p:spPr>
              <a:xfrm>
                <a:off x="5750532" y="5078201"/>
                <a:ext cx="293035" cy="252601"/>
              </a:xfrm>
              <a:prstGeom prst="triangl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pic>
        <p:nvPicPr>
          <p:cNvPr id="33" name="Picture 32" descr="A picture containing transport, sky, outdoor, mountain&#10;&#10;Description automatically generated">
            <a:extLst>
              <a:ext uri="{FF2B5EF4-FFF2-40B4-BE49-F238E27FC236}">
                <a16:creationId xmlns:a16="http://schemas.microsoft.com/office/drawing/2014/main" id="{655EF6F6-B7D2-4DFB-972A-ADA1D3F32663}"/>
              </a:ext>
            </a:extLst>
          </p:cNvPr>
          <p:cNvPicPr>
            <a:picLocks noChangeAspect="1"/>
          </p:cNvPicPr>
          <p:nvPr/>
        </p:nvPicPr>
        <p:blipFill rotWithShape="1">
          <a:blip r:embed="rId3">
            <a:extLst>
              <a:ext uri="{28A0092B-C50C-407E-A947-70E740481C1C}">
                <a14:useLocalDpi xmlns:a14="http://schemas.microsoft.com/office/drawing/2010/main" val="0"/>
              </a:ext>
            </a:extLst>
          </a:blip>
          <a:srcRect l="-252" t="-12529" r="252" b="26158"/>
          <a:stretch/>
        </p:blipFill>
        <p:spPr>
          <a:xfrm>
            <a:off x="5263885" y="3808067"/>
            <a:ext cx="1655893" cy="1906933"/>
          </a:xfrm>
          <a:prstGeom prst="rect">
            <a:avLst/>
          </a:prstGeom>
        </p:spPr>
      </p:pic>
      <p:grpSp>
        <p:nvGrpSpPr>
          <p:cNvPr id="8" name="Group 7">
            <a:extLst>
              <a:ext uri="{FF2B5EF4-FFF2-40B4-BE49-F238E27FC236}">
                <a16:creationId xmlns:a16="http://schemas.microsoft.com/office/drawing/2014/main" id="{65B67934-40C2-468D-9126-ADAB0F565125}"/>
              </a:ext>
            </a:extLst>
          </p:cNvPr>
          <p:cNvGrpSpPr/>
          <p:nvPr/>
        </p:nvGrpSpPr>
        <p:grpSpPr>
          <a:xfrm>
            <a:off x="4604895" y="2876518"/>
            <a:ext cx="2982209" cy="585259"/>
            <a:chOff x="8978491" y="3037742"/>
            <a:chExt cx="2982209" cy="585259"/>
          </a:xfrm>
        </p:grpSpPr>
        <p:sp>
          <p:nvSpPr>
            <p:cNvPr id="35" name="Rectangle 34">
              <a:extLst>
                <a:ext uri="{FF2B5EF4-FFF2-40B4-BE49-F238E27FC236}">
                  <a16:creationId xmlns:a16="http://schemas.microsoft.com/office/drawing/2014/main" id="{27535222-468D-48AE-B952-FCE6BB9FF892}"/>
                </a:ext>
              </a:extLst>
            </p:cNvPr>
            <p:cNvSpPr/>
            <p:nvPr/>
          </p:nvSpPr>
          <p:spPr>
            <a:xfrm>
              <a:off x="9233087" y="3276230"/>
              <a:ext cx="2727613"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45" name="Group 44">
              <a:extLst>
                <a:ext uri="{FF2B5EF4-FFF2-40B4-BE49-F238E27FC236}">
                  <a16:creationId xmlns:a16="http://schemas.microsoft.com/office/drawing/2014/main" id="{81719CD0-70E3-4748-86D9-68CCF71F9F41}"/>
                </a:ext>
              </a:extLst>
            </p:cNvPr>
            <p:cNvGrpSpPr/>
            <p:nvPr/>
          </p:nvGrpSpPr>
          <p:grpSpPr>
            <a:xfrm rot="16200000" flipV="1">
              <a:off x="8804438" y="3211795"/>
              <a:ext cx="585259" cy="237154"/>
              <a:chOff x="2628901" y="5562600"/>
              <a:chExt cx="1563521" cy="159842"/>
            </a:xfrm>
          </p:grpSpPr>
          <p:cxnSp>
            <p:nvCxnSpPr>
              <p:cNvPr id="47" name="Straight Connector 46">
                <a:extLst>
                  <a:ext uri="{FF2B5EF4-FFF2-40B4-BE49-F238E27FC236}">
                    <a16:creationId xmlns:a16="http://schemas.microsoft.com/office/drawing/2014/main" id="{4B35D8D9-F0DB-4755-AFFA-80A18C2D1F92}"/>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8" name="Straight Connector 47">
                <a:extLst>
                  <a:ext uri="{FF2B5EF4-FFF2-40B4-BE49-F238E27FC236}">
                    <a16:creationId xmlns:a16="http://schemas.microsoft.com/office/drawing/2014/main" id="{43DDFF3A-33B9-4075-9EE7-E616D292B73A}"/>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id="{2E5ED6D6-B9FA-40D4-A0AC-7B5A6D1C44C3}"/>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3B42BEE4-B287-4CC9-8D28-34A63095D052}"/>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51" name="Straight Connector 50">
                <a:extLst>
                  <a:ext uri="{FF2B5EF4-FFF2-40B4-BE49-F238E27FC236}">
                    <a16:creationId xmlns:a16="http://schemas.microsoft.com/office/drawing/2014/main" id="{56ADAE1E-B83D-4E23-BC3F-262AA0BA9DA7}"/>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grpSp>
        <p:nvGrpSpPr>
          <p:cNvPr id="9" name="Group 8">
            <a:extLst>
              <a:ext uri="{FF2B5EF4-FFF2-40B4-BE49-F238E27FC236}">
                <a16:creationId xmlns:a16="http://schemas.microsoft.com/office/drawing/2014/main" id="{2BE7775E-31E5-4D42-977F-8956B64B1CBA}"/>
              </a:ext>
            </a:extLst>
          </p:cNvPr>
          <p:cNvGrpSpPr/>
          <p:nvPr/>
        </p:nvGrpSpPr>
        <p:grpSpPr>
          <a:xfrm>
            <a:off x="8153506" y="2804518"/>
            <a:ext cx="3243813" cy="585260"/>
            <a:chOff x="8993338" y="4870062"/>
            <a:chExt cx="3243813" cy="585260"/>
          </a:xfrm>
        </p:grpSpPr>
        <p:sp>
          <p:nvSpPr>
            <p:cNvPr id="57" name="Rectangle 56">
              <a:extLst>
                <a:ext uri="{FF2B5EF4-FFF2-40B4-BE49-F238E27FC236}">
                  <a16:creationId xmlns:a16="http://schemas.microsoft.com/office/drawing/2014/main" id="{148240EF-3923-43BC-9D77-BB93C6CA099E}"/>
                </a:ext>
              </a:extLst>
            </p:cNvPr>
            <p:cNvSpPr/>
            <p:nvPr/>
          </p:nvSpPr>
          <p:spPr>
            <a:xfrm>
              <a:off x="9247935" y="5145892"/>
              <a:ext cx="2727613" cy="10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nvGrpSpPr>
            <p:cNvPr id="66" name="Group 65">
              <a:extLst>
                <a:ext uri="{FF2B5EF4-FFF2-40B4-BE49-F238E27FC236}">
                  <a16:creationId xmlns:a16="http://schemas.microsoft.com/office/drawing/2014/main" id="{6FFDB770-C508-43E8-9A3E-C41256E36D41}"/>
                </a:ext>
              </a:extLst>
            </p:cNvPr>
            <p:cNvGrpSpPr/>
            <p:nvPr/>
          </p:nvGrpSpPr>
          <p:grpSpPr>
            <a:xfrm rot="16200000" flipV="1">
              <a:off x="8819286" y="5044114"/>
              <a:ext cx="585259" cy="237155"/>
              <a:chOff x="2628901" y="5562600"/>
              <a:chExt cx="1563521" cy="159842"/>
            </a:xfrm>
          </p:grpSpPr>
          <p:cxnSp>
            <p:nvCxnSpPr>
              <p:cNvPr id="67" name="Straight Connector 66">
                <a:extLst>
                  <a:ext uri="{FF2B5EF4-FFF2-40B4-BE49-F238E27FC236}">
                    <a16:creationId xmlns:a16="http://schemas.microsoft.com/office/drawing/2014/main" id="{F1A50960-2D7D-4326-9C56-A2583C4929B4}"/>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289761E0-1F65-4FC7-858B-57BDD15A654B}"/>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06F218BF-E46A-45A5-888F-DC2B801E9395}"/>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0" name="Straight Connector 69">
                <a:extLst>
                  <a:ext uri="{FF2B5EF4-FFF2-40B4-BE49-F238E27FC236}">
                    <a16:creationId xmlns:a16="http://schemas.microsoft.com/office/drawing/2014/main" id="{EF66C744-AF9A-43BD-A13F-0F53F995ACEA}"/>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C5F98E5D-CFA6-4BD8-A646-204D0D83AF69}"/>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nvGrpSpPr>
            <p:cNvPr id="72" name="Group 71">
              <a:extLst>
                <a:ext uri="{FF2B5EF4-FFF2-40B4-BE49-F238E27FC236}">
                  <a16:creationId xmlns:a16="http://schemas.microsoft.com/office/drawing/2014/main" id="{0B651C3D-A1F3-4DD6-9D7D-8209426E54C8}"/>
                </a:ext>
              </a:extLst>
            </p:cNvPr>
            <p:cNvGrpSpPr/>
            <p:nvPr/>
          </p:nvGrpSpPr>
          <p:grpSpPr>
            <a:xfrm rot="5400000" flipH="1" flipV="1">
              <a:off x="11822443" y="5040615"/>
              <a:ext cx="585259" cy="244156"/>
              <a:chOff x="2628901" y="5562600"/>
              <a:chExt cx="1563521" cy="159842"/>
            </a:xfrm>
          </p:grpSpPr>
          <p:cxnSp>
            <p:nvCxnSpPr>
              <p:cNvPr id="73" name="Straight Connector 72">
                <a:extLst>
                  <a:ext uri="{FF2B5EF4-FFF2-40B4-BE49-F238E27FC236}">
                    <a16:creationId xmlns:a16="http://schemas.microsoft.com/office/drawing/2014/main" id="{28A94887-3ED2-4E73-A5AF-CB95B9006AAA}"/>
                  </a:ext>
                </a:extLst>
              </p:cNvPr>
              <p:cNvCxnSpPr/>
              <p:nvPr/>
            </p:nvCxnSpPr>
            <p:spPr>
              <a:xfrm flipH="1">
                <a:off x="298459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A2791F05-27BB-4BC0-8255-30BCB05040C1}"/>
                  </a:ext>
                </a:extLst>
              </p:cNvPr>
              <p:cNvCxnSpPr/>
              <p:nvPr/>
            </p:nvCxnSpPr>
            <p:spPr>
              <a:xfrm flipH="1">
                <a:off x="3351046"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5" name="Straight Connector 74">
                <a:extLst>
                  <a:ext uri="{FF2B5EF4-FFF2-40B4-BE49-F238E27FC236}">
                    <a16:creationId xmlns:a16="http://schemas.microsoft.com/office/drawing/2014/main" id="{00DB9C1D-7033-4FEB-8A6A-933C1760189F}"/>
                  </a:ext>
                </a:extLst>
              </p:cNvPr>
              <p:cNvCxnSpPr/>
              <p:nvPr/>
            </p:nvCxnSpPr>
            <p:spPr>
              <a:xfrm flipH="1">
                <a:off x="36957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1925F1D9-2DE0-4B5D-8C2E-E2D7BC0F8B3E}"/>
                  </a:ext>
                </a:extLst>
              </p:cNvPr>
              <p:cNvCxnSpPr/>
              <p:nvPr/>
            </p:nvCxnSpPr>
            <p:spPr>
              <a:xfrm flipH="1">
                <a:off x="2749811" y="5567561"/>
                <a:ext cx="1442611" cy="0"/>
              </a:xfrm>
              <a:prstGeom prst="line">
                <a:avLst/>
              </a:prstGeom>
              <a:ln w="38100">
                <a:solidFill>
                  <a:schemeClr val="tx1"/>
                </a:solidFill>
              </a:ln>
            </p:spPr>
            <p:style>
              <a:lnRef idx="1">
                <a:schemeClr val="dk1"/>
              </a:lnRef>
              <a:fillRef idx="0">
                <a:schemeClr val="dk1"/>
              </a:fillRef>
              <a:effectRef idx="0">
                <a:schemeClr val="dk1"/>
              </a:effectRef>
              <a:fontRef idx="minor">
                <a:schemeClr val="tx1"/>
              </a:fontRef>
            </p:style>
          </p:cxnSp>
          <p:cxnSp>
            <p:nvCxnSpPr>
              <p:cNvPr id="77" name="Straight Connector 76">
                <a:extLst>
                  <a:ext uri="{FF2B5EF4-FFF2-40B4-BE49-F238E27FC236}">
                    <a16:creationId xmlns:a16="http://schemas.microsoft.com/office/drawing/2014/main" id="{CA696450-BAB5-42FF-AFEF-8CF83A373D30}"/>
                  </a:ext>
                </a:extLst>
              </p:cNvPr>
              <p:cNvCxnSpPr/>
              <p:nvPr/>
            </p:nvCxnSpPr>
            <p:spPr>
              <a:xfrm flipH="1">
                <a:off x="2628901" y="5562600"/>
                <a:ext cx="384696" cy="159842"/>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grpSp>
      </p:grpSp>
      <p:sp>
        <p:nvSpPr>
          <p:cNvPr id="58" name="Text Placeholder 151">
            <a:extLst>
              <a:ext uri="{FF2B5EF4-FFF2-40B4-BE49-F238E27FC236}">
                <a16:creationId xmlns:a16="http://schemas.microsoft.com/office/drawing/2014/main" id="{508AAB1A-61B1-438A-880D-EEF5818265A8}"/>
              </a:ext>
            </a:extLst>
          </p:cNvPr>
          <p:cNvSpPr>
            <a:spLocks noGrp="1"/>
          </p:cNvSpPr>
          <p:nvPr>
            <p:ph type="body" sz="quarter" idx="13"/>
          </p:nvPr>
        </p:nvSpPr>
        <p:spPr>
          <a:xfrm>
            <a:off x="605431" y="1122218"/>
            <a:ext cx="10972799" cy="4572000"/>
          </a:xfrm>
        </p:spPr>
        <p:txBody>
          <a:bodyPr>
            <a:normAutofit/>
          </a:bodyPr>
          <a:lstStyle/>
          <a:p>
            <a:pPr marL="0" indent="0">
              <a:lnSpc>
                <a:spcPct val="150000"/>
              </a:lnSpc>
              <a:buNone/>
            </a:pPr>
            <a:r>
              <a:rPr lang="en-US" sz="1800" b="1" dirty="0"/>
              <a:t>Supports</a:t>
            </a:r>
            <a:r>
              <a:rPr lang="en-US" sz="1800" dirty="0"/>
              <a:t> are placed strategically at different locations of the design in order to restrict the </a:t>
            </a:r>
            <a:r>
              <a:rPr lang="en-US" sz="1800" b="1" dirty="0"/>
              <a:t>degrees of freedom</a:t>
            </a:r>
            <a:r>
              <a:rPr lang="en-US" sz="1800" dirty="0">
                <a:solidFill>
                  <a:schemeClr val="accent1"/>
                </a:solidFill>
              </a:rPr>
              <a:t> </a:t>
            </a:r>
            <a:r>
              <a:rPr lang="en-US" sz="1800" dirty="0"/>
              <a:t>and </a:t>
            </a:r>
            <a:r>
              <a:rPr lang="en-US" sz="1800" b="1" dirty="0"/>
              <a:t>rigid body motion</a:t>
            </a:r>
            <a:r>
              <a:rPr lang="en-US" sz="1800" dirty="0"/>
              <a:t>. Common types of beams are:</a:t>
            </a:r>
            <a:endParaRPr lang="en-DE" sz="1800" dirty="0"/>
          </a:p>
        </p:txBody>
      </p:sp>
      <p:sp>
        <p:nvSpPr>
          <p:cNvPr id="59" name="TextBox 58">
            <a:extLst>
              <a:ext uri="{FF2B5EF4-FFF2-40B4-BE49-F238E27FC236}">
                <a16:creationId xmlns:a16="http://schemas.microsoft.com/office/drawing/2014/main" id="{503C0EBE-C24A-4136-BD5B-09667F77E355}"/>
              </a:ext>
            </a:extLst>
          </p:cNvPr>
          <p:cNvSpPr txBox="1"/>
          <p:nvPr/>
        </p:nvSpPr>
        <p:spPr>
          <a:xfrm>
            <a:off x="936593" y="2385896"/>
            <a:ext cx="2669003" cy="369332"/>
          </a:xfrm>
          <a:prstGeom prst="rect">
            <a:avLst/>
          </a:prstGeom>
          <a:noFill/>
        </p:spPr>
        <p:txBody>
          <a:bodyPr wrap="square" rtlCol="0">
            <a:spAutoFit/>
          </a:bodyPr>
          <a:lstStyle/>
          <a:p>
            <a:pPr algn="ctr"/>
            <a:r>
              <a:rPr lang="en-GB" b="1"/>
              <a:t>Simply Supported Beam</a:t>
            </a:r>
          </a:p>
        </p:txBody>
      </p:sp>
      <p:sp>
        <p:nvSpPr>
          <p:cNvPr id="60" name="TextBox 59">
            <a:extLst>
              <a:ext uri="{FF2B5EF4-FFF2-40B4-BE49-F238E27FC236}">
                <a16:creationId xmlns:a16="http://schemas.microsoft.com/office/drawing/2014/main" id="{DF4B7704-19DC-439B-8050-72F56DC81856}"/>
              </a:ext>
            </a:extLst>
          </p:cNvPr>
          <p:cNvSpPr txBox="1"/>
          <p:nvPr/>
        </p:nvSpPr>
        <p:spPr>
          <a:xfrm>
            <a:off x="4761498" y="2385896"/>
            <a:ext cx="2669003" cy="369332"/>
          </a:xfrm>
          <a:prstGeom prst="rect">
            <a:avLst/>
          </a:prstGeom>
          <a:noFill/>
        </p:spPr>
        <p:txBody>
          <a:bodyPr wrap="square" rtlCol="0">
            <a:spAutoFit/>
          </a:bodyPr>
          <a:lstStyle/>
          <a:p>
            <a:pPr algn="ctr"/>
            <a:r>
              <a:rPr lang="en-GB" b="1"/>
              <a:t>Cantilever Beam</a:t>
            </a:r>
          </a:p>
        </p:txBody>
      </p:sp>
      <p:sp>
        <p:nvSpPr>
          <p:cNvPr id="62" name="TextBox 61">
            <a:extLst>
              <a:ext uri="{FF2B5EF4-FFF2-40B4-BE49-F238E27FC236}">
                <a16:creationId xmlns:a16="http://schemas.microsoft.com/office/drawing/2014/main" id="{C5FA85B3-E766-4EEB-B366-0144A65EC6A5}"/>
              </a:ext>
            </a:extLst>
          </p:cNvPr>
          <p:cNvSpPr txBox="1"/>
          <p:nvPr/>
        </p:nvSpPr>
        <p:spPr>
          <a:xfrm>
            <a:off x="8437407" y="2385896"/>
            <a:ext cx="2669003" cy="369332"/>
          </a:xfrm>
          <a:prstGeom prst="rect">
            <a:avLst/>
          </a:prstGeom>
          <a:noFill/>
        </p:spPr>
        <p:txBody>
          <a:bodyPr wrap="square" rtlCol="0">
            <a:spAutoFit/>
          </a:bodyPr>
          <a:lstStyle/>
          <a:p>
            <a:pPr algn="ctr"/>
            <a:r>
              <a:rPr lang="en-GB" b="1"/>
              <a:t>Fixed Beam</a:t>
            </a:r>
          </a:p>
        </p:txBody>
      </p:sp>
      <p:grpSp>
        <p:nvGrpSpPr>
          <p:cNvPr id="128" name="Group 127">
            <a:extLst>
              <a:ext uri="{FF2B5EF4-FFF2-40B4-BE49-F238E27FC236}">
                <a16:creationId xmlns:a16="http://schemas.microsoft.com/office/drawing/2014/main" id="{10B85D5F-29EA-4F98-9BE1-6C4435106002}"/>
              </a:ext>
            </a:extLst>
          </p:cNvPr>
          <p:cNvGrpSpPr/>
          <p:nvPr/>
        </p:nvGrpSpPr>
        <p:grpSpPr>
          <a:xfrm>
            <a:off x="2410533" y="6001367"/>
            <a:ext cx="7847892" cy="318438"/>
            <a:chOff x="947127" y="6039603"/>
            <a:chExt cx="7024403" cy="318438"/>
          </a:xfrm>
        </p:grpSpPr>
        <p:sp>
          <p:nvSpPr>
            <p:cNvPr id="127" name="TextBox 126">
              <a:extLst>
                <a:ext uri="{FF2B5EF4-FFF2-40B4-BE49-F238E27FC236}">
                  <a16:creationId xmlns:a16="http://schemas.microsoft.com/office/drawing/2014/main" id="{03161A29-D5E7-4543-BB9E-1111325D9AAF}"/>
                </a:ext>
              </a:extLst>
            </p:cNvPr>
            <p:cNvSpPr txBox="1"/>
            <p:nvPr/>
          </p:nvSpPr>
          <p:spPr>
            <a:xfrm>
              <a:off x="947127" y="6039603"/>
              <a:ext cx="7024403" cy="307777"/>
            </a:xfrm>
            <a:prstGeom prst="rect">
              <a:avLst/>
            </a:prstGeom>
            <a:noFill/>
            <a:ln>
              <a:solidFill>
                <a:schemeClr val="tx1"/>
              </a:solidFill>
            </a:ln>
          </p:spPr>
          <p:txBody>
            <a:bodyPr wrap="square" rtlCol="0">
              <a:spAutoFit/>
            </a:bodyPr>
            <a:lstStyle/>
            <a:p>
              <a:r>
                <a:rPr lang="en-US" sz="1400">
                  <a:solidFill>
                    <a:schemeClr val="tx2"/>
                  </a:solidFill>
                </a:rPr>
                <a:t>Can you think of any other real-world structure that represents one of these three types of beams?</a:t>
              </a:r>
            </a:p>
          </p:txBody>
        </p:sp>
        <p:pic>
          <p:nvPicPr>
            <p:cNvPr id="126" name="Graphic 125" descr="Playbook with solid fill">
              <a:extLst>
                <a:ext uri="{FF2B5EF4-FFF2-40B4-BE49-F238E27FC236}">
                  <a16:creationId xmlns:a16="http://schemas.microsoft.com/office/drawing/2014/main" id="{F9725014-97EE-40F9-ADB1-33598EA1F94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58163" y="6046230"/>
              <a:ext cx="311811" cy="311811"/>
            </a:xfrm>
            <a:prstGeom prst="rect">
              <a:avLst/>
            </a:prstGeom>
          </p:spPr>
        </p:pic>
      </p:grpSp>
      <p:pic>
        <p:nvPicPr>
          <p:cNvPr id="63" name="Picture 62">
            <a:extLst>
              <a:ext uri="{FF2B5EF4-FFF2-40B4-BE49-F238E27FC236}">
                <a16:creationId xmlns:a16="http://schemas.microsoft.com/office/drawing/2014/main" id="{AD59C588-C3BE-4BD1-B260-5F64FD2255F8}"/>
              </a:ext>
            </a:extLst>
          </p:cNvPr>
          <p:cNvPicPr>
            <a:picLocks noChangeAspect="1"/>
          </p:cNvPicPr>
          <p:nvPr/>
        </p:nvPicPr>
        <p:blipFill>
          <a:blip r:embed="rId6"/>
          <a:stretch>
            <a:fillRect/>
          </a:stretch>
        </p:blipFill>
        <p:spPr>
          <a:xfrm>
            <a:off x="1069885" y="4097498"/>
            <a:ext cx="2427613" cy="1656000"/>
          </a:xfrm>
          <a:prstGeom prst="rect">
            <a:avLst/>
          </a:prstGeom>
        </p:spPr>
      </p:pic>
      <p:pic>
        <p:nvPicPr>
          <p:cNvPr id="10" name="Picture 9">
            <a:extLst>
              <a:ext uri="{FF2B5EF4-FFF2-40B4-BE49-F238E27FC236}">
                <a16:creationId xmlns:a16="http://schemas.microsoft.com/office/drawing/2014/main" id="{B5B08AAE-A97A-453E-BD7F-BE66B51C2A67}"/>
              </a:ext>
            </a:extLst>
          </p:cNvPr>
          <p:cNvPicPr>
            <a:picLocks noChangeAspect="1"/>
          </p:cNvPicPr>
          <p:nvPr/>
        </p:nvPicPr>
        <p:blipFill>
          <a:blip r:embed="rId7"/>
          <a:stretch>
            <a:fillRect/>
          </a:stretch>
        </p:blipFill>
        <p:spPr>
          <a:xfrm>
            <a:off x="8587897" y="4092777"/>
            <a:ext cx="2507324" cy="1656000"/>
          </a:xfrm>
          <a:prstGeom prst="rect">
            <a:avLst/>
          </a:prstGeom>
        </p:spPr>
      </p:pic>
      <p:grpSp>
        <p:nvGrpSpPr>
          <p:cNvPr id="64" name="Group 63">
            <a:extLst>
              <a:ext uri="{FF2B5EF4-FFF2-40B4-BE49-F238E27FC236}">
                <a16:creationId xmlns:a16="http://schemas.microsoft.com/office/drawing/2014/main" id="{B55C5FDC-0BC3-43B3-A2B7-F1686D6D77AE}"/>
              </a:ext>
            </a:extLst>
          </p:cNvPr>
          <p:cNvGrpSpPr/>
          <p:nvPr/>
        </p:nvGrpSpPr>
        <p:grpSpPr>
          <a:xfrm>
            <a:off x="10799399" y="33170"/>
            <a:ext cx="1566000" cy="1060329"/>
            <a:chOff x="8141302" y="3175132"/>
            <a:chExt cx="1566000" cy="1060329"/>
          </a:xfrm>
        </p:grpSpPr>
        <p:grpSp>
          <p:nvGrpSpPr>
            <p:cNvPr id="65" name="Group 64">
              <a:extLst>
                <a:ext uri="{FF2B5EF4-FFF2-40B4-BE49-F238E27FC236}">
                  <a16:creationId xmlns:a16="http://schemas.microsoft.com/office/drawing/2014/main" id="{A8792376-5449-4933-A2B7-CC299C6A6FE2}"/>
                </a:ext>
              </a:extLst>
            </p:cNvPr>
            <p:cNvGrpSpPr/>
            <p:nvPr/>
          </p:nvGrpSpPr>
          <p:grpSpPr>
            <a:xfrm>
              <a:off x="8141302" y="3191461"/>
              <a:ext cx="1566000" cy="1044000"/>
              <a:chOff x="4868352" y="3713461"/>
              <a:chExt cx="1566000" cy="1044000"/>
            </a:xfrm>
          </p:grpSpPr>
          <p:graphicFrame>
            <p:nvGraphicFramePr>
              <p:cNvPr id="79" name="Diagram 78">
                <a:extLst>
                  <a:ext uri="{FF2B5EF4-FFF2-40B4-BE49-F238E27FC236}">
                    <a16:creationId xmlns:a16="http://schemas.microsoft.com/office/drawing/2014/main" id="{C9864978-088F-4962-976C-94E0CD09904B}"/>
                  </a:ext>
                </a:extLst>
              </p:cNvPr>
              <p:cNvGraphicFramePr>
                <a:graphicFrameLocks noChangeAspect="1"/>
              </p:cNvGraphicFramePr>
              <p:nvPr>
                <p:extLst>
                  <p:ext uri="{D42A27DB-BD31-4B8C-83A1-F6EECF244321}">
                    <p14:modId xmlns:p14="http://schemas.microsoft.com/office/powerpoint/2010/main" val="2152219550"/>
                  </p:ext>
                </p:extLst>
              </p:nvPr>
            </p:nvGraphicFramePr>
            <p:xfrm>
              <a:off x="4868352" y="3713461"/>
              <a:ext cx="1566000" cy="1044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0" name="TextBox 79">
                <a:extLst>
                  <a:ext uri="{FF2B5EF4-FFF2-40B4-BE49-F238E27FC236}">
                    <a16:creationId xmlns:a16="http://schemas.microsoft.com/office/drawing/2014/main" id="{7E46DE26-42AA-4FD0-BB8A-BE833279837B}"/>
                  </a:ext>
                </a:extLst>
              </p:cNvPr>
              <p:cNvSpPr txBox="1"/>
              <p:nvPr/>
            </p:nvSpPr>
            <p:spPr>
              <a:xfrm>
                <a:off x="5278431" y="3918746"/>
                <a:ext cx="399468" cy="184666"/>
              </a:xfrm>
              <a:prstGeom prst="rect">
                <a:avLst/>
              </a:prstGeom>
              <a:noFill/>
            </p:spPr>
            <p:txBody>
              <a:bodyPr wrap="none" rtlCol="0">
                <a:spAutoFit/>
              </a:bodyPr>
              <a:lstStyle/>
              <a:p>
                <a:r>
                  <a:rPr lang="en-US" sz="600" b="1"/>
                  <a:t>Design</a:t>
                </a:r>
                <a:endParaRPr lang="en-DE" sz="600" b="1"/>
              </a:p>
            </p:txBody>
          </p:sp>
          <p:sp>
            <p:nvSpPr>
              <p:cNvPr id="81" name="TextBox 80">
                <a:extLst>
                  <a:ext uri="{FF2B5EF4-FFF2-40B4-BE49-F238E27FC236}">
                    <a16:creationId xmlns:a16="http://schemas.microsoft.com/office/drawing/2014/main" id="{D361491D-FF04-4ABD-8083-3EEF19D9324A}"/>
                  </a:ext>
                </a:extLst>
              </p:cNvPr>
              <p:cNvSpPr txBox="1"/>
              <p:nvPr/>
            </p:nvSpPr>
            <p:spPr>
              <a:xfrm>
                <a:off x="5487036" y="4440122"/>
                <a:ext cx="325730" cy="184666"/>
              </a:xfrm>
              <a:prstGeom prst="rect">
                <a:avLst/>
              </a:prstGeom>
              <a:noFill/>
            </p:spPr>
            <p:txBody>
              <a:bodyPr wrap="none" rtlCol="0">
                <a:spAutoFit/>
              </a:bodyPr>
              <a:lstStyle/>
              <a:p>
                <a:r>
                  <a:rPr lang="en-US" sz="600" b="1"/>
                  <a:t>Post</a:t>
                </a:r>
                <a:endParaRPr lang="en-DE" sz="600" b="1"/>
              </a:p>
            </p:txBody>
          </p:sp>
          <p:sp>
            <p:nvSpPr>
              <p:cNvPr id="82" name="TextBox 81">
                <a:extLst>
                  <a:ext uri="{FF2B5EF4-FFF2-40B4-BE49-F238E27FC236}">
                    <a16:creationId xmlns:a16="http://schemas.microsoft.com/office/drawing/2014/main" id="{6FEEAFDB-7366-4C37-A2C2-017E3B678945}"/>
                  </a:ext>
                </a:extLst>
              </p:cNvPr>
              <p:cNvSpPr txBox="1"/>
              <p:nvPr/>
            </p:nvSpPr>
            <p:spPr>
              <a:xfrm>
                <a:off x="5146557" y="4209614"/>
                <a:ext cx="516488" cy="184666"/>
              </a:xfrm>
              <a:prstGeom prst="rect">
                <a:avLst/>
              </a:prstGeom>
              <a:noFill/>
            </p:spPr>
            <p:txBody>
              <a:bodyPr wrap="none" rtlCol="0">
                <a:spAutoFit/>
              </a:bodyPr>
              <a:lstStyle/>
              <a:p>
                <a:r>
                  <a:rPr lang="en-US" sz="600" b="1"/>
                  <a:t>Validation</a:t>
                </a:r>
                <a:endParaRPr lang="en-DE" sz="600" b="1"/>
              </a:p>
            </p:txBody>
          </p:sp>
          <p:sp>
            <p:nvSpPr>
              <p:cNvPr id="83" name="TextBox 82">
                <a:extLst>
                  <a:ext uri="{FF2B5EF4-FFF2-40B4-BE49-F238E27FC236}">
                    <a16:creationId xmlns:a16="http://schemas.microsoft.com/office/drawing/2014/main" id="{04D29D05-0202-43A0-86F9-CD31CF2E6F67}"/>
                  </a:ext>
                </a:extLst>
              </p:cNvPr>
              <p:cNvSpPr txBox="1"/>
              <p:nvPr/>
            </p:nvSpPr>
            <p:spPr>
              <a:xfrm>
                <a:off x="5683184" y="4219042"/>
                <a:ext cx="442750" cy="184666"/>
              </a:xfrm>
              <a:prstGeom prst="rect">
                <a:avLst/>
              </a:prstGeom>
              <a:noFill/>
            </p:spPr>
            <p:txBody>
              <a:bodyPr wrap="none" rtlCol="0">
                <a:spAutoFit/>
              </a:bodyPr>
              <a:lstStyle/>
              <a:p>
                <a:pPr algn="ctr"/>
                <a:r>
                  <a:rPr lang="en-US" sz="600" b="1"/>
                  <a:t>Method</a:t>
                </a:r>
                <a:endParaRPr lang="en-DE" sz="600" b="1"/>
              </a:p>
            </p:txBody>
          </p:sp>
          <p:sp>
            <p:nvSpPr>
              <p:cNvPr id="84" name="TextBox 83">
                <a:extLst>
                  <a:ext uri="{FF2B5EF4-FFF2-40B4-BE49-F238E27FC236}">
                    <a16:creationId xmlns:a16="http://schemas.microsoft.com/office/drawing/2014/main" id="{453C464C-613A-4433-9562-4F4A0835A1C9}"/>
                  </a:ext>
                </a:extLst>
              </p:cNvPr>
              <p:cNvSpPr txBox="1"/>
              <p:nvPr/>
            </p:nvSpPr>
            <p:spPr>
              <a:xfrm>
                <a:off x="5668761" y="3901222"/>
                <a:ext cx="292068" cy="184666"/>
              </a:xfrm>
              <a:prstGeom prst="rect">
                <a:avLst/>
              </a:prstGeom>
              <a:noFill/>
            </p:spPr>
            <p:txBody>
              <a:bodyPr wrap="none" rtlCol="0">
                <a:spAutoFit/>
              </a:bodyPr>
              <a:lstStyle/>
              <a:p>
                <a:pPr algn="ctr"/>
                <a:r>
                  <a:rPr lang="en-US" sz="600" b="1"/>
                  <a:t>Pre</a:t>
                </a:r>
                <a:endParaRPr lang="en-DE" sz="600" b="1"/>
              </a:p>
            </p:txBody>
          </p:sp>
        </p:grpSp>
        <p:sp>
          <p:nvSpPr>
            <p:cNvPr id="78" name="Partial Circle 77">
              <a:extLst>
                <a:ext uri="{FF2B5EF4-FFF2-40B4-BE49-F238E27FC236}">
                  <a16:creationId xmlns:a16="http://schemas.microsoft.com/office/drawing/2014/main" id="{EC16C5AA-A187-4ADA-B3E5-DD2F82619871}"/>
                </a:ext>
              </a:extLst>
            </p:cNvPr>
            <p:cNvSpPr>
              <a:spLocks noChangeAspect="1"/>
            </p:cNvSpPr>
            <p:nvPr/>
          </p:nvSpPr>
          <p:spPr>
            <a:xfrm>
              <a:off x="8420112" y="3175132"/>
              <a:ext cx="1044000" cy="1044000"/>
            </a:xfrm>
            <a:prstGeom prst="pie">
              <a:avLst>
                <a:gd name="adj1" fmla="val 20447324"/>
                <a:gd name="adj2" fmla="val 15926044"/>
              </a:avLst>
            </a:prstGeom>
            <a:solidFill>
              <a:schemeClr val="bg1">
                <a:alpha val="7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tx1"/>
                </a:solidFill>
              </a:endParaRPr>
            </a:p>
          </p:txBody>
        </p:sp>
      </p:grpSp>
    </p:spTree>
    <p:extLst>
      <p:ext uri="{BB962C8B-B14F-4D97-AF65-F5344CB8AC3E}">
        <p14:creationId xmlns:p14="http://schemas.microsoft.com/office/powerpoint/2010/main" val="1626687880"/>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2" grpId="0"/>
    </p:bldLst>
  </p:timing>
</p:sld>
</file>

<file path=ppt/theme/theme1.xml><?xml version="1.0" encoding="utf-8"?>
<a:theme xmlns:a="http://schemas.openxmlformats.org/drawingml/2006/main" name="Ansys - Slide Master">
  <a:themeElements>
    <a:clrScheme name="Ansys Color Theme - 2020">
      <a:dk1>
        <a:srgbClr val="000000"/>
      </a:dk1>
      <a:lt1>
        <a:srgbClr val="FFFFFF"/>
      </a:lt1>
      <a:dk2>
        <a:srgbClr val="898A8D"/>
      </a:dk2>
      <a:lt2>
        <a:srgbClr val="FFFFFF"/>
      </a:lt2>
      <a:accent1>
        <a:srgbClr val="FFB71B"/>
      </a:accent1>
      <a:accent2>
        <a:srgbClr val="D9D8D6"/>
      </a:accent2>
      <a:accent3>
        <a:srgbClr val="898A8D"/>
      </a:accent3>
      <a:accent4>
        <a:srgbClr val="444446"/>
      </a:accent4>
      <a:accent5>
        <a:srgbClr val="D29100"/>
      </a:accent5>
      <a:accent6>
        <a:srgbClr val="F9DD42"/>
      </a:accent6>
      <a:hlink>
        <a:srgbClr val="FFB71B"/>
      </a:hlink>
      <a:folHlink>
        <a:srgbClr val="898A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2 AER Discovery PowerPoint Template.pptx" id="{390BA7A2-24C1-41FB-9C64-FE304204163B}" vid="{4CF81DD1-3AFE-40E1-BEA8-6A73B33B70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99A0DA31F6FAA43A54F5A72F840126F" ma:contentTypeVersion="14" ma:contentTypeDescription="Create a new document." ma:contentTypeScope="" ma:versionID="67486c4e014f44410122cc6271e35f7a">
  <xsd:schema xmlns:xsd="http://www.w3.org/2001/XMLSchema" xmlns:xs="http://www.w3.org/2001/XMLSchema" xmlns:p="http://schemas.microsoft.com/office/2006/metadata/properties" xmlns:ns1="http://schemas.microsoft.com/sharepoint/v3" xmlns:ns2="dccfda38-9b01-43e9-bac8-3cc6edefc404" xmlns:ns3="ef569204-1236-45fc-be2c-d60ab550bce9" targetNamespace="http://schemas.microsoft.com/office/2006/metadata/properties" ma:root="true" ma:fieldsID="5afca174e181c2f425a72b9856dc7d13" ns1:_="" ns2:_="" ns3:_="">
    <xsd:import namespace="http://schemas.microsoft.com/sharepoint/v3"/>
    <xsd:import namespace="dccfda38-9b01-43e9-bac8-3cc6edefc404"/>
    <xsd:import namespace="ef569204-1236-45fc-be2c-d60ab550bce9"/>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LengthInSeconds" minOccurs="0"/>
                <xsd:element ref="ns2:MediaServiceGenerationTime" minOccurs="0"/>
                <xsd:element ref="ns2:MediaServiceEventHashCode" minOccurs="0"/>
                <xsd:element ref="ns2:MediaServiceOCR" minOccurs="0"/>
                <xsd:element ref="ns3:SharedWithUsers" minOccurs="0"/>
                <xsd:element ref="ns3:SharedWithDetails" minOccurs="0"/>
                <xsd:element ref="ns1:_ip_UnifiedCompliancePolicyProperties" minOccurs="0"/>
                <xsd:element ref="ns1:_ip_UnifiedCompliancePolicyUIAction"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ccfda38-9b01-43e9-bac8-3cc6edefc4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DateTaken" ma:index="21"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f569204-1236-45fc-be2c-d60ab550bce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54582C-3F01-4F8D-9460-F0A670A527E2}">
  <ds:schemaRefs>
    <ds:schemaRef ds:uri="http://purl.org/dc/elements/1.1/"/>
    <ds:schemaRef ds:uri="http://schemas.microsoft.com/sharepoint/v3"/>
    <ds:schemaRef ds:uri="ef569204-1236-45fc-be2c-d60ab550bce9"/>
    <ds:schemaRef ds:uri="http://purl.org/dc/dcmitype/"/>
    <ds:schemaRef ds:uri="http://schemas.openxmlformats.org/package/2006/metadata/core-properties"/>
    <ds:schemaRef ds:uri="http://schemas.microsoft.com/office/infopath/2007/PartnerControls"/>
    <ds:schemaRef ds:uri="http://www.w3.org/XML/1998/namespace"/>
    <ds:schemaRef ds:uri="http://schemas.microsoft.com/office/2006/documentManagement/types"/>
    <ds:schemaRef ds:uri="dccfda38-9b01-43e9-bac8-3cc6edefc404"/>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B0F7BCA3-3DF0-42FA-9C66-66EB671CA8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ccfda38-9b01-43e9-bac8-3cc6edefc404"/>
    <ds:schemaRef ds:uri="ef569204-1236-45fc-be2c-d60ab550bc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LectureUnit1_Structural Analysis of Beams_2022_AER_Discovery</Template>
  <TotalTime>348</TotalTime>
  <Words>8518</Words>
  <Application>Microsoft Office PowerPoint</Application>
  <PresentationFormat>Widescreen</PresentationFormat>
  <Paragraphs>1094</Paragraphs>
  <Slides>36</Slides>
  <Notes>34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Calibri</vt:lpstr>
      <vt:lpstr>Times New Roman</vt:lpstr>
      <vt:lpstr>Cambria Math</vt:lpstr>
      <vt:lpstr>Segoe UI</vt:lpstr>
      <vt:lpstr>Arial</vt:lpstr>
      <vt:lpstr>DengXian</vt:lpstr>
      <vt:lpstr>Wingdings</vt:lpstr>
      <vt:lpstr>Courier New</vt:lpstr>
      <vt:lpstr>Ansys - Slide Master</vt:lpstr>
      <vt:lpstr>PowerPoint Presentation</vt:lpstr>
      <vt:lpstr>Learning objectives for this Lecture Unit</vt:lpstr>
      <vt:lpstr>Accessing Ansys Discovery</vt:lpstr>
      <vt:lpstr>Outline of lecture unit</vt:lpstr>
      <vt:lpstr>Structural Analysis Workflow</vt:lpstr>
      <vt:lpstr>Beams</vt:lpstr>
      <vt:lpstr>Boundary Conditions: Common Loading Scenarios</vt:lpstr>
      <vt:lpstr>Boundary Conditions: Supports </vt:lpstr>
      <vt:lpstr>Boundary Conditions: Common Support Scenarios</vt:lpstr>
      <vt:lpstr>Structural Problems: Postprocessing</vt:lpstr>
      <vt:lpstr>Structural Problems: Relation between Stresses and Strains</vt:lpstr>
      <vt:lpstr>Methods for solving engineering problems</vt:lpstr>
      <vt:lpstr>Cantilever Beam Exercise</vt:lpstr>
      <vt:lpstr>Cantilever Beam: Analytical Solution</vt:lpstr>
      <vt:lpstr>Case study: Cantilever Beam Analytical Solution</vt:lpstr>
      <vt:lpstr>Simulation Setup in Ansys Discovery</vt:lpstr>
      <vt:lpstr>Numerical Solution: The Finite Element Method</vt:lpstr>
      <vt:lpstr>Visualise Outputs in Ansys Discovery: Displacements and Strains</vt:lpstr>
      <vt:lpstr>Visualise Outputs in Ansys Discovery: Stresses</vt:lpstr>
      <vt:lpstr>Comparison of Analytical and Simulation Results</vt:lpstr>
      <vt:lpstr>Visualise Outputs in Ansys Discovery: Von Mises</vt:lpstr>
      <vt:lpstr>Introducing the Safety Factor</vt:lpstr>
      <vt:lpstr>Impact of Material Properties on Simulation Outputs </vt:lpstr>
      <vt:lpstr>Impact of Cross Section on Simulation Outputs</vt:lpstr>
      <vt:lpstr>From the Ideal to the Real World: Crane Example</vt:lpstr>
      <vt:lpstr>Summary</vt:lpstr>
      <vt:lpstr>Exercise</vt:lpstr>
      <vt:lpstr>Solution: Ansys Discovery Results</vt:lpstr>
      <vt:lpstr>Further Information and Resources</vt:lpstr>
      <vt:lpstr>PowerPoint Presentation</vt:lpstr>
      <vt:lpstr>PowerPoint Presentation</vt:lpstr>
      <vt:lpstr>Structural Analysis: Statically Determinate Structures</vt:lpstr>
      <vt:lpstr>Structural Analysis: Statically Determinate Structures</vt:lpstr>
      <vt:lpstr>Structural Analysis: Statically Indeterminate Structures</vt:lpstr>
      <vt:lpstr>Quiz: Statically (In-)determinate?</vt:lpstr>
      <vt:lpstr>Quiz: Solution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Stefani</dc:creator>
  <cp:lastModifiedBy>Kaitlin Tyler</cp:lastModifiedBy>
  <cp:revision>1</cp:revision>
  <dcterms:created xsi:type="dcterms:W3CDTF">2021-12-14T08:00:07Z</dcterms:created>
  <dcterms:modified xsi:type="dcterms:W3CDTF">2022-05-26T14:32:55Z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0x010100699A0DA31F6FAA43A54F5A72F840126F</vt:lpwstr>
  </property>
</Properties>
</file>