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738" r:id="rId5"/>
  </p:sldMasterIdLst>
  <p:notesMasterIdLst>
    <p:notesMasterId r:id="rId37"/>
  </p:notesMasterIdLst>
  <p:sldIdLst>
    <p:sldId id="256" r:id="rId6"/>
    <p:sldId id="286" r:id="rId7"/>
    <p:sldId id="699" r:id="rId8"/>
    <p:sldId id="257" r:id="rId9"/>
    <p:sldId id="717" r:id="rId10"/>
    <p:sldId id="718" r:id="rId11"/>
    <p:sldId id="708" r:id="rId12"/>
    <p:sldId id="720" r:id="rId13"/>
    <p:sldId id="719" r:id="rId14"/>
    <p:sldId id="2076136695" r:id="rId15"/>
    <p:sldId id="694" r:id="rId16"/>
    <p:sldId id="627" r:id="rId17"/>
    <p:sldId id="2076136697" r:id="rId18"/>
    <p:sldId id="2076136698" r:id="rId19"/>
    <p:sldId id="695" r:id="rId20"/>
    <p:sldId id="713" r:id="rId21"/>
    <p:sldId id="714" r:id="rId22"/>
    <p:sldId id="687" r:id="rId23"/>
    <p:sldId id="729" r:id="rId24"/>
    <p:sldId id="728" r:id="rId25"/>
    <p:sldId id="716" r:id="rId26"/>
    <p:sldId id="727" r:id="rId27"/>
    <p:sldId id="2076136694" r:id="rId28"/>
    <p:sldId id="2076136696" r:id="rId29"/>
    <p:sldId id="2076136690" r:id="rId30"/>
    <p:sldId id="726" r:id="rId31"/>
    <p:sldId id="730" r:id="rId32"/>
    <p:sldId id="2076136686" r:id="rId33"/>
    <p:sldId id="2076136687" r:id="rId34"/>
    <p:sldId id="679" r:id="rId35"/>
    <p:sldId id="258" r:id="rId36"/>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Segoe UI" panose="020B0502040204020203" pitchFamily="34"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20640F-9D37-0BB9-CF18-DF95006046ED}" name="Nick Stefani" initials="NS" userId="S::nicola.stefani@ansys.com::59292905-21ab-45c4-9a0f-231bc7ccf392" providerId="AD"/>
  <p188:author id="{3C951444-92EC-62F4-004B-04314D58AFC9}" name="David Mercier" initials="DM" userId="S::david.mercier@ansys.com::af55b25a-2530-45a7-8f11-488cc3cd8e5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51EC1F-9923-46F9-96A8-E252047265B8}" v="19" dt="2022-10-10T10:17:06.567"/>
    <p1510:client id="{A85AFA51-96F7-4C54-A23E-D65C6E62B66B}" v="30" dt="2022-10-10T13:16:31.112"/>
    <p1510:client id="{B2841D69-09A1-463D-B4B1-BAD1E6373504}" v="1" dt="2022-10-10T14:36:05.2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6" autoAdjust="0"/>
    <p:restoredTop sz="75556" autoAdjust="0"/>
  </p:normalViewPr>
  <p:slideViewPr>
    <p:cSldViewPr snapToGrid="0">
      <p:cViewPr varScale="1">
        <p:scale>
          <a:sx n="67" d="100"/>
          <a:sy n="67" d="100"/>
        </p:scale>
        <p:origin x="1142"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7.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Stefani" userId="S::nicola.stefani@ansys.com::59292905-21ab-45c4-9a0f-231bc7ccf392" providerId="AD" clId="Web-{20C529D9-4062-67E9-9E17-BD886ED9F246}"/>
    <pc:docChg chg="mod">
      <pc:chgData name="Nick Stefani" userId="S::nicola.stefani@ansys.com::59292905-21ab-45c4-9a0f-231bc7ccf392" providerId="AD" clId="Web-{20C529D9-4062-67E9-9E17-BD886ED9F246}" dt="2022-05-13T06:24:37.125" v="8"/>
      <pc:docMkLst>
        <pc:docMk/>
      </pc:docMkLst>
      <pc:sldChg chg="modCm">
        <pc:chgData name="Nick Stefani" userId="S::nicola.stefani@ansys.com::59292905-21ab-45c4-9a0f-231bc7ccf392" providerId="AD" clId="Web-{20C529D9-4062-67E9-9E17-BD886ED9F246}" dt="2022-05-13T06:23:07.683" v="7"/>
        <pc:sldMkLst>
          <pc:docMk/>
          <pc:sldMk cId="874080621" sldId="692"/>
        </pc:sldMkLst>
      </pc:sldChg>
      <pc:sldChg chg="modCm">
        <pc:chgData name="Nick Stefani" userId="S::nicola.stefani@ansys.com::59292905-21ab-45c4-9a0f-231bc7ccf392" providerId="AD" clId="Web-{20C529D9-4062-67E9-9E17-BD886ED9F246}" dt="2022-05-13T06:24:37.125" v="8"/>
        <pc:sldMkLst>
          <pc:docMk/>
          <pc:sldMk cId="2319633170" sldId="693"/>
        </pc:sldMkLst>
      </pc:sldChg>
      <pc:sldChg chg="modCm">
        <pc:chgData name="Nick Stefani" userId="S::nicola.stefani@ansys.com::59292905-21ab-45c4-9a0f-231bc7ccf392" providerId="AD" clId="Web-{20C529D9-4062-67E9-9E17-BD886ED9F246}" dt="2022-05-13T06:19:55.828" v="2"/>
        <pc:sldMkLst>
          <pc:docMk/>
          <pc:sldMk cId="1977514811" sldId="694"/>
        </pc:sldMkLst>
      </pc:sldChg>
      <pc:sldChg chg="modCm">
        <pc:chgData name="Nick Stefani" userId="S::nicola.stefani@ansys.com::59292905-21ab-45c4-9a0f-231bc7ccf392" providerId="AD" clId="Web-{20C529D9-4062-67E9-9E17-BD886ED9F246}" dt="2022-05-13T06:21:35.115" v="5"/>
        <pc:sldMkLst>
          <pc:docMk/>
          <pc:sldMk cId="3132986681" sldId="703"/>
        </pc:sldMkLst>
      </pc:sldChg>
      <pc:sldChg chg="modCm">
        <pc:chgData name="Nick Stefani" userId="S::nicola.stefani@ansys.com::59292905-21ab-45c4-9a0f-231bc7ccf392" providerId="AD" clId="Web-{20C529D9-4062-67E9-9E17-BD886ED9F246}" dt="2022-05-13T06:22:09.617" v="6"/>
        <pc:sldMkLst>
          <pc:docMk/>
          <pc:sldMk cId="1133096025" sldId="704"/>
        </pc:sldMkLst>
      </pc:sldChg>
      <pc:sldChg chg="addCm">
        <pc:chgData name="Nick Stefani" userId="S::nicola.stefani@ansys.com::59292905-21ab-45c4-9a0f-231bc7ccf392" providerId="AD" clId="Web-{20C529D9-4062-67E9-9E17-BD886ED9F246}" dt="2022-05-13T06:20:12.063" v="3"/>
        <pc:sldMkLst>
          <pc:docMk/>
          <pc:sldMk cId="2700335152" sldId="705"/>
        </pc:sldMkLst>
      </pc:sldChg>
    </pc:docChg>
  </pc:docChgLst>
  <pc:docChgLst>
    <pc:chgData name="David Mercier" userId="af55b25a-2530-45a7-8f11-488cc3cd8e58" providerId="ADAL" clId="{B645EB48-2B3B-45DC-8C16-A65F58FB33AC}"/>
    <pc:docChg chg="undo redo custSel addSld delSld modSld sldOrd">
      <pc:chgData name="David Mercier" userId="af55b25a-2530-45a7-8f11-488cc3cd8e58" providerId="ADAL" clId="{B645EB48-2B3B-45DC-8C16-A65F58FB33AC}" dt="2022-10-06T15:36:40.599" v="19682"/>
      <pc:docMkLst>
        <pc:docMk/>
      </pc:docMkLst>
      <pc:sldChg chg="modSp mod modNotesTx">
        <pc:chgData name="David Mercier" userId="af55b25a-2530-45a7-8f11-488cc3cd8e58" providerId="ADAL" clId="{B645EB48-2B3B-45DC-8C16-A65F58FB33AC}" dt="2022-06-02T07:24:32.709" v="4310" actId="20577"/>
        <pc:sldMkLst>
          <pc:docMk/>
          <pc:sldMk cId="3141553687" sldId="257"/>
        </pc:sldMkLst>
        <pc:spChg chg="mod">
          <ac:chgData name="David Mercier" userId="af55b25a-2530-45a7-8f11-488cc3cd8e58" providerId="ADAL" clId="{B645EB48-2B3B-45DC-8C16-A65F58FB33AC}" dt="2022-06-02T07:21:05.304" v="4016"/>
          <ac:spMkLst>
            <pc:docMk/>
            <pc:sldMk cId="3141553687" sldId="257"/>
            <ac:spMk id="3" creationId="{F1194F8B-4ADC-4491-803D-17042386BDB2}"/>
          </ac:spMkLst>
        </pc:spChg>
        <pc:spChg chg="mod">
          <ac:chgData name="David Mercier" userId="af55b25a-2530-45a7-8f11-488cc3cd8e58" providerId="ADAL" clId="{B645EB48-2B3B-45DC-8C16-A65F58FB33AC}" dt="2022-05-16T09:13:40.925" v="3804" actId="27636"/>
          <ac:spMkLst>
            <pc:docMk/>
            <pc:sldMk cId="3141553687" sldId="257"/>
            <ac:spMk id="4" creationId="{03C0A22E-CAC2-4A00-98FF-2ABB836C6304}"/>
          </ac:spMkLst>
        </pc:spChg>
      </pc:sldChg>
      <pc:sldChg chg="modNotesTx">
        <pc:chgData name="David Mercier" userId="af55b25a-2530-45a7-8f11-488cc3cd8e58" providerId="ADAL" clId="{B645EB48-2B3B-45DC-8C16-A65F58FB33AC}" dt="2022-06-02T07:19:56.917" v="4014" actId="6549"/>
        <pc:sldMkLst>
          <pc:docMk/>
          <pc:sldMk cId="3880842988" sldId="286"/>
        </pc:sldMkLst>
      </pc:sldChg>
      <pc:sldChg chg="addSp delSp modSp mod addCm delCm">
        <pc:chgData name="David Mercier" userId="af55b25a-2530-45a7-8f11-488cc3cd8e58" providerId="ADAL" clId="{B645EB48-2B3B-45DC-8C16-A65F58FB33AC}" dt="2022-09-01T14:19:00.091" v="14940" actId="14100"/>
        <pc:sldMkLst>
          <pc:docMk/>
          <pc:sldMk cId="410046008" sldId="627"/>
        </pc:sldMkLst>
        <pc:spChg chg="del mod">
          <ac:chgData name="David Mercier" userId="af55b25a-2530-45a7-8f11-488cc3cd8e58" providerId="ADAL" clId="{B645EB48-2B3B-45DC-8C16-A65F58FB33AC}" dt="2022-07-19T12:30:28.339" v="9326" actId="478"/>
          <ac:spMkLst>
            <pc:docMk/>
            <pc:sldMk cId="410046008" sldId="627"/>
            <ac:spMk id="3" creationId="{C6B4C6F3-0316-4998-AD95-ADDEBAEA21FF}"/>
          </ac:spMkLst>
        </pc:spChg>
        <pc:spChg chg="mod">
          <ac:chgData name="David Mercier" userId="af55b25a-2530-45a7-8f11-488cc3cd8e58" providerId="ADAL" clId="{B645EB48-2B3B-45DC-8C16-A65F58FB33AC}" dt="2022-09-01T14:18:52.128" v="14939" actId="403"/>
          <ac:spMkLst>
            <pc:docMk/>
            <pc:sldMk cId="410046008" sldId="627"/>
            <ac:spMk id="5" creationId="{767B4C27-7E46-4B1F-8D39-316B1EB0DB40}"/>
          </ac:spMkLst>
        </pc:spChg>
        <pc:spChg chg="add del mod">
          <ac:chgData name="David Mercier" userId="af55b25a-2530-45a7-8f11-488cc3cd8e58" providerId="ADAL" clId="{B645EB48-2B3B-45DC-8C16-A65F58FB33AC}" dt="2022-07-19T12:30:30.022" v="9327" actId="478"/>
          <ac:spMkLst>
            <pc:docMk/>
            <pc:sldMk cId="410046008" sldId="627"/>
            <ac:spMk id="6" creationId="{A64ED415-3FB1-9E00-F02B-288349D39F06}"/>
          </ac:spMkLst>
        </pc:spChg>
        <pc:spChg chg="add mod">
          <ac:chgData name="David Mercier" userId="af55b25a-2530-45a7-8f11-488cc3cd8e58" providerId="ADAL" clId="{B645EB48-2B3B-45DC-8C16-A65F58FB33AC}" dt="2022-07-19T12:30:30.789" v="9328" actId="20577"/>
          <ac:spMkLst>
            <pc:docMk/>
            <pc:sldMk cId="410046008" sldId="627"/>
            <ac:spMk id="19" creationId="{55FE0EE6-6154-1B5E-EEDA-7074E33C8607}"/>
          </ac:spMkLst>
        </pc:spChg>
        <pc:cxnChg chg="mod">
          <ac:chgData name="David Mercier" userId="af55b25a-2530-45a7-8f11-488cc3cd8e58" providerId="ADAL" clId="{B645EB48-2B3B-45DC-8C16-A65F58FB33AC}" dt="2022-09-01T14:19:00.091" v="14940" actId="14100"/>
          <ac:cxnSpMkLst>
            <pc:docMk/>
            <pc:sldMk cId="410046008" sldId="627"/>
            <ac:cxnSpMk id="56" creationId="{DD81E1D2-A0B0-422D-91C1-E14AF93F839C}"/>
          </ac:cxnSpMkLst>
        </pc:cxnChg>
        <pc:cxnChg chg="mod">
          <ac:chgData name="David Mercier" userId="af55b25a-2530-45a7-8f11-488cc3cd8e58" providerId="ADAL" clId="{B645EB48-2B3B-45DC-8C16-A65F58FB33AC}" dt="2022-09-01T14:19:00.091" v="14940" actId="14100"/>
          <ac:cxnSpMkLst>
            <pc:docMk/>
            <pc:sldMk cId="410046008" sldId="627"/>
            <ac:cxnSpMk id="57" creationId="{BDB266E4-1842-4556-BECE-627CEE88DA2D}"/>
          </ac:cxnSpMkLst>
        </pc:cxnChg>
      </pc:sldChg>
      <pc:sldChg chg="addSp delSp modSp del mod ord addCm delCm modCm modNotesTx">
        <pc:chgData name="David Mercier" userId="af55b25a-2530-45a7-8f11-488cc3cd8e58" providerId="ADAL" clId="{B645EB48-2B3B-45DC-8C16-A65F58FB33AC}" dt="2022-09-13T11:48:59.916" v="19296" actId="47"/>
        <pc:sldMkLst>
          <pc:docMk/>
          <pc:sldMk cId="707121327" sldId="682"/>
        </pc:sldMkLst>
        <pc:spChg chg="del mod">
          <ac:chgData name="David Mercier" userId="af55b25a-2530-45a7-8f11-488cc3cd8e58" providerId="ADAL" clId="{B645EB48-2B3B-45DC-8C16-A65F58FB33AC}" dt="2022-05-13T17:52:32.783" v="1457" actId="478"/>
          <ac:spMkLst>
            <pc:docMk/>
            <pc:sldMk cId="707121327" sldId="682"/>
            <ac:spMk id="3" creationId="{8BE64FDF-9829-444C-A0C6-FF4FEEF31D54}"/>
          </ac:spMkLst>
        </pc:spChg>
        <pc:spChg chg="mod">
          <ac:chgData name="David Mercier" userId="af55b25a-2530-45a7-8f11-488cc3cd8e58" providerId="ADAL" clId="{B645EB48-2B3B-45DC-8C16-A65F58FB33AC}" dt="2022-06-14T14:03:13.673" v="8077" actId="20577"/>
          <ac:spMkLst>
            <pc:docMk/>
            <pc:sldMk cId="707121327" sldId="682"/>
            <ac:spMk id="4" creationId="{CFED90E1-F30C-4668-87E6-66A022A5DDA5}"/>
          </ac:spMkLst>
        </pc:spChg>
        <pc:spChg chg="mod">
          <ac:chgData name="David Mercier" userId="af55b25a-2530-45a7-8f11-488cc3cd8e58" providerId="ADAL" clId="{B645EB48-2B3B-45DC-8C16-A65F58FB33AC}" dt="2022-06-14T14:02:40.299" v="8040" actId="20577"/>
          <ac:spMkLst>
            <pc:docMk/>
            <pc:sldMk cId="707121327" sldId="682"/>
            <ac:spMk id="6" creationId="{43AC0737-26DF-4638-B52F-1AF6831A8826}"/>
          </ac:spMkLst>
        </pc:spChg>
        <pc:spChg chg="add del mod">
          <ac:chgData name="David Mercier" userId="af55b25a-2530-45a7-8f11-488cc3cd8e58" providerId="ADAL" clId="{B645EB48-2B3B-45DC-8C16-A65F58FB33AC}" dt="2022-05-13T17:52:34.215" v="1458" actId="478"/>
          <ac:spMkLst>
            <pc:docMk/>
            <pc:sldMk cId="707121327" sldId="682"/>
            <ac:spMk id="11" creationId="{B7F9B2A8-4B62-9F6F-9ADB-90094FDCCBFF}"/>
          </ac:spMkLst>
        </pc:spChg>
        <pc:spChg chg="add mod">
          <ac:chgData name="David Mercier" userId="af55b25a-2530-45a7-8f11-488cc3cd8e58" providerId="ADAL" clId="{B645EB48-2B3B-45DC-8C16-A65F58FB33AC}" dt="2022-05-13T17:52:36.782" v="1459" actId="6549"/>
          <ac:spMkLst>
            <pc:docMk/>
            <pc:sldMk cId="707121327" sldId="682"/>
            <ac:spMk id="18" creationId="{A4865467-535D-5EBC-59A8-C5C9A62C3104}"/>
          </ac:spMkLst>
        </pc:spChg>
        <pc:spChg chg="mod">
          <ac:chgData name="David Mercier" userId="af55b25a-2530-45a7-8f11-488cc3cd8e58" providerId="ADAL" clId="{B645EB48-2B3B-45DC-8C16-A65F58FB33AC}" dt="2022-06-14T14:02:19.101" v="8026" actId="20577"/>
          <ac:spMkLst>
            <pc:docMk/>
            <pc:sldMk cId="707121327" sldId="682"/>
            <ac:spMk id="20" creationId="{8D4E183E-B445-435F-AB02-16BD775C86A5}"/>
          </ac:spMkLst>
        </pc:spChg>
        <pc:spChg chg="mod">
          <ac:chgData name="David Mercier" userId="af55b25a-2530-45a7-8f11-488cc3cd8e58" providerId="ADAL" clId="{B645EB48-2B3B-45DC-8C16-A65F58FB33AC}" dt="2022-07-19T12:33:13.014" v="9363" actId="14100"/>
          <ac:spMkLst>
            <pc:docMk/>
            <pc:sldMk cId="707121327" sldId="682"/>
            <ac:spMk id="21" creationId="{61C2FF51-F8EB-A1FA-6393-53C7621F49EF}"/>
          </ac:spMkLst>
        </pc:spChg>
        <pc:picChg chg="add del mod">
          <ac:chgData name="David Mercier" userId="af55b25a-2530-45a7-8f11-488cc3cd8e58" providerId="ADAL" clId="{B645EB48-2B3B-45DC-8C16-A65F58FB33AC}" dt="2022-05-27T08:32:44.413" v="3960" actId="21"/>
          <ac:picMkLst>
            <pc:docMk/>
            <pc:sldMk cId="707121327" sldId="682"/>
            <ac:picMk id="7" creationId="{45A0D09A-D304-2E27-2DEC-9E55EECD76D8}"/>
          </ac:picMkLst>
        </pc:picChg>
        <pc:picChg chg="add del mod">
          <ac:chgData name="David Mercier" userId="af55b25a-2530-45a7-8f11-488cc3cd8e58" providerId="ADAL" clId="{B645EB48-2B3B-45DC-8C16-A65F58FB33AC}" dt="2022-06-16T08:14:53.633" v="8667" actId="478"/>
          <ac:picMkLst>
            <pc:docMk/>
            <pc:sldMk cId="707121327" sldId="682"/>
            <ac:picMk id="7" creationId="{7CA4C223-FDBA-01B2-63DA-88F886DA7C16}"/>
          </ac:picMkLst>
        </pc:picChg>
      </pc:sldChg>
      <pc:sldChg chg="addSp delSp modSp mod modAnim modNotesTx">
        <pc:chgData name="David Mercier" userId="af55b25a-2530-45a7-8f11-488cc3cd8e58" providerId="ADAL" clId="{B645EB48-2B3B-45DC-8C16-A65F58FB33AC}" dt="2022-07-20T13:22:49.908" v="9753" actId="20577"/>
        <pc:sldMkLst>
          <pc:docMk/>
          <pc:sldMk cId="2797306648" sldId="684"/>
        </pc:sldMkLst>
        <pc:spChg chg="del">
          <ac:chgData name="David Mercier" userId="af55b25a-2530-45a7-8f11-488cc3cd8e58" providerId="ADAL" clId="{B645EB48-2B3B-45DC-8C16-A65F58FB33AC}" dt="2022-05-04T09:17:24.661" v="3" actId="478"/>
          <ac:spMkLst>
            <pc:docMk/>
            <pc:sldMk cId="2797306648" sldId="684"/>
            <ac:spMk id="2" creationId="{2507AF5F-0F69-4110-95F5-87205A0FD5F8}"/>
          </ac:spMkLst>
        </pc:spChg>
        <pc:spChg chg="del mod">
          <ac:chgData name="David Mercier" userId="af55b25a-2530-45a7-8f11-488cc3cd8e58" providerId="ADAL" clId="{B645EB48-2B3B-45DC-8C16-A65F58FB33AC}" dt="2022-07-19T12:30:39.886" v="9332" actId="478"/>
          <ac:spMkLst>
            <pc:docMk/>
            <pc:sldMk cId="2797306648" sldId="684"/>
            <ac:spMk id="3" creationId="{D5D668D9-E9B2-4E93-96C8-78878F373BEE}"/>
          </ac:spMkLst>
        </pc:spChg>
        <pc:spChg chg="add del mod">
          <ac:chgData name="David Mercier" userId="af55b25a-2530-45a7-8f11-488cc3cd8e58" providerId="ADAL" clId="{B645EB48-2B3B-45DC-8C16-A65F58FB33AC}" dt="2022-07-19T12:30:43.734" v="9333" actId="478"/>
          <ac:spMkLst>
            <pc:docMk/>
            <pc:sldMk cId="2797306648" sldId="684"/>
            <ac:spMk id="4" creationId="{778F2EF7-113A-96D7-9B26-83879A12FD1C}"/>
          </ac:spMkLst>
        </pc:spChg>
        <pc:spChg chg="mod">
          <ac:chgData name="David Mercier" userId="af55b25a-2530-45a7-8f11-488cc3cd8e58" providerId="ADAL" clId="{B645EB48-2B3B-45DC-8C16-A65F58FB33AC}" dt="2022-07-20T13:21:39.824" v="9731" actId="20577"/>
          <ac:spMkLst>
            <pc:docMk/>
            <pc:sldMk cId="2797306648" sldId="684"/>
            <ac:spMk id="7" creationId="{A900D688-EB5F-4A78-B46E-B7B6576C2DBB}"/>
          </ac:spMkLst>
        </pc:spChg>
        <pc:spChg chg="mod">
          <ac:chgData name="David Mercier" userId="af55b25a-2530-45a7-8f11-488cc3cd8e58" providerId="ADAL" clId="{B645EB48-2B3B-45DC-8C16-A65F58FB33AC}" dt="2022-05-27T08:46:21.546" v="3986" actId="6549"/>
          <ac:spMkLst>
            <pc:docMk/>
            <pc:sldMk cId="2797306648" sldId="684"/>
            <ac:spMk id="13" creationId="{83949A21-EBB6-4A52-9837-50FC30B77F83}"/>
          </ac:spMkLst>
        </pc:spChg>
        <pc:spChg chg="mod">
          <ac:chgData name="David Mercier" userId="af55b25a-2530-45a7-8f11-488cc3cd8e58" providerId="ADAL" clId="{B645EB48-2B3B-45DC-8C16-A65F58FB33AC}" dt="2022-07-20T13:22:13.175" v="9745" actId="20577"/>
          <ac:spMkLst>
            <pc:docMk/>
            <pc:sldMk cId="2797306648" sldId="684"/>
            <ac:spMk id="22" creationId="{272B70D7-D478-4CFF-8F20-6E1FA02F0A53}"/>
          </ac:spMkLst>
        </pc:spChg>
        <pc:spChg chg="mod">
          <ac:chgData name="David Mercier" userId="af55b25a-2530-45a7-8f11-488cc3cd8e58" providerId="ADAL" clId="{B645EB48-2B3B-45DC-8C16-A65F58FB33AC}" dt="2022-07-20T13:21:47.649" v="9740" actId="1038"/>
          <ac:spMkLst>
            <pc:docMk/>
            <pc:sldMk cId="2797306648" sldId="684"/>
            <ac:spMk id="28" creationId="{A0DBD633-6EA9-4C96-9E6A-792B56DE4A4D}"/>
          </ac:spMkLst>
        </pc:spChg>
        <pc:spChg chg="mod">
          <ac:chgData name="David Mercier" userId="af55b25a-2530-45a7-8f11-488cc3cd8e58" providerId="ADAL" clId="{B645EB48-2B3B-45DC-8C16-A65F58FB33AC}" dt="2022-07-20T13:22:19.712" v="9747" actId="20577"/>
          <ac:spMkLst>
            <pc:docMk/>
            <pc:sldMk cId="2797306648" sldId="684"/>
            <ac:spMk id="34" creationId="{E23EFFA7-9621-409F-A551-9E015A8889EE}"/>
          </ac:spMkLst>
        </pc:spChg>
        <pc:spChg chg="mod">
          <ac:chgData name="David Mercier" userId="af55b25a-2530-45a7-8f11-488cc3cd8e58" providerId="ADAL" clId="{B645EB48-2B3B-45DC-8C16-A65F58FB33AC}" dt="2022-07-20T13:22:49.908" v="9753" actId="20577"/>
          <ac:spMkLst>
            <pc:docMk/>
            <pc:sldMk cId="2797306648" sldId="684"/>
            <ac:spMk id="35" creationId="{0DEAF64D-02AC-4076-AE4F-5AE875F7069D}"/>
          </ac:spMkLst>
        </pc:spChg>
        <pc:spChg chg="mod">
          <ac:chgData name="David Mercier" userId="af55b25a-2530-45a7-8f11-488cc3cd8e58" providerId="ADAL" clId="{B645EB48-2B3B-45DC-8C16-A65F58FB33AC}" dt="2022-05-27T08:46:32" v="3987"/>
          <ac:spMkLst>
            <pc:docMk/>
            <pc:sldMk cId="2797306648" sldId="684"/>
            <ac:spMk id="36" creationId="{292BD4C0-0092-4908-903F-51E9E14C3896}"/>
          </ac:spMkLst>
        </pc:spChg>
        <pc:spChg chg="add mod">
          <ac:chgData name="David Mercier" userId="af55b25a-2530-45a7-8f11-488cc3cd8e58" providerId="ADAL" clId="{B645EB48-2B3B-45DC-8C16-A65F58FB33AC}" dt="2022-05-04T09:17:23.291" v="2"/>
          <ac:spMkLst>
            <pc:docMk/>
            <pc:sldMk cId="2797306648" sldId="684"/>
            <ac:spMk id="37" creationId="{12BFB1BE-B239-6229-4AB8-C589F9A84B2A}"/>
          </ac:spMkLst>
        </pc:spChg>
        <pc:spChg chg="mod">
          <ac:chgData name="David Mercier" userId="af55b25a-2530-45a7-8f11-488cc3cd8e58" providerId="ADAL" clId="{B645EB48-2B3B-45DC-8C16-A65F58FB33AC}" dt="2022-07-20T13:22:34.699" v="9752" actId="1076"/>
          <ac:spMkLst>
            <pc:docMk/>
            <pc:sldMk cId="2797306648" sldId="684"/>
            <ac:spMk id="39" creationId="{DC022059-4B99-4318-8CB1-A453A02E784B}"/>
          </ac:spMkLst>
        </pc:spChg>
        <pc:spChg chg="add mod">
          <ac:chgData name="David Mercier" userId="af55b25a-2530-45a7-8f11-488cc3cd8e58" providerId="ADAL" clId="{B645EB48-2B3B-45DC-8C16-A65F58FB33AC}" dt="2022-07-19T12:30:38.718" v="9331"/>
          <ac:spMkLst>
            <pc:docMk/>
            <pc:sldMk cId="2797306648" sldId="684"/>
            <ac:spMk id="48" creationId="{AB31E193-5F70-32AD-A09C-6B59702BDEB0}"/>
          </ac:spMkLst>
        </pc:spChg>
        <pc:spChg chg="mod">
          <ac:chgData name="David Mercier" userId="af55b25a-2530-45a7-8f11-488cc3cd8e58" providerId="ADAL" clId="{B645EB48-2B3B-45DC-8C16-A65F58FB33AC}" dt="2022-05-27T08:48:25.259" v="3999" actId="688"/>
          <ac:spMkLst>
            <pc:docMk/>
            <pc:sldMk cId="2797306648" sldId="684"/>
            <ac:spMk id="55" creationId="{1F531EFE-A636-4E1F-A075-92D8808C7DBD}"/>
          </ac:spMkLst>
        </pc:spChg>
        <pc:cxnChg chg="mod">
          <ac:chgData name="David Mercier" userId="af55b25a-2530-45a7-8f11-488cc3cd8e58" providerId="ADAL" clId="{B645EB48-2B3B-45DC-8C16-A65F58FB33AC}" dt="2022-05-27T08:47:59.660" v="3996" actId="14100"/>
          <ac:cxnSpMkLst>
            <pc:docMk/>
            <pc:sldMk cId="2797306648" sldId="684"/>
            <ac:cxnSpMk id="41" creationId="{293E11DC-D133-4AFC-83EE-4D21CCFB7CF3}"/>
          </ac:cxnSpMkLst>
        </pc:cxnChg>
      </pc:sldChg>
      <pc:sldChg chg="addSp delSp modSp mod modAnim">
        <pc:chgData name="David Mercier" userId="af55b25a-2530-45a7-8f11-488cc3cd8e58" providerId="ADAL" clId="{B645EB48-2B3B-45DC-8C16-A65F58FB33AC}" dt="2022-09-13T10:12:33.280" v="19263"/>
        <pc:sldMkLst>
          <pc:docMk/>
          <pc:sldMk cId="2477106276" sldId="687"/>
        </pc:sldMkLst>
        <pc:spChg chg="add mod">
          <ac:chgData name="David Mercier" userId="af55b25a-2530-45a7-8f11-488cc3cd8e58" providerId="ADAL" clId="{B645EB48-2B3B-45DC-8C16-A65F58FB33AC}" dt="2022-07-19T12:35:34.627" v="9399" actId="1582"/>
          <ac:spMkLst>
            <pc:docMk/>
            <pc:sldMk cId="2477106276" sldId="687"/>
            <ac:spMk id="3" creationId="{0B64D1BB-7D29-B4BE-C027-6E3B5FE9F324}"/>
          </ac:spMkLst>
        </pc:spChg>
        <pc:spChg chg="del mod">
          <ac:chgData name="David Mercier" userId="af55b25a-2530-45a7-8f11-488cc3cd8e58" providerId="ADAL" clId="{B645EB48-2B3B-45DC-8C16-A65F58FB33AC}" dt="2022-06-14T15:06:08.642" v="8395" actId="478"/>
          <ac:spMkLst>
            <pc:docMk/>
            <pc:sldMk cId="2477106276" sldId="687"/>
            <ac:spMk id="3" creationId="{1C769F82-A662-4CEB-A928-BFDEB0CD8E72}"/>
          </ac:spMkLst>
        </pc:spChg>
        <pc:spChg chg="mod">
          <ac:chgData name="David Mercier" userId="af55b25a-2530-45a7-8f11-488cc3cd8e58" providerId="ADAL" clId="{B645EB48-2B3B-45DC-8C16-A65F58FB33AC}" dt="2022-06-16T09:13:14.717" v="8904" actId="113"/>
          <ac:spMkLst>
            <pc:docMk/>
            <pc:sldMk cId="2477106276" sldId="687"/>
            <ac:spMk id="4" creationId="{53526DAC-B02C-405C-AC91-381CBC5522A9}"/>
          </ac:spMkLst>
        </pc:spChg>
        <pc:spChg chg="mod">
          <ac:chgData name="David Mercier" userId="af55b25a-2530-45a7-8f11-488cc3cd8e58" providerId="ADAL" clId="{B645EB48-2B3B-45DC-8C16-A65F58FB33AC}" dt="2022-07-20T13:25:17.203" v="9782" actId="14100"/>
          <ac:spMkLst>
            <pc:docMk/>
            <pc:sldMk cId="2477106276" sldId="687"/>
            <ac:spMk id="5" creationId="{6E004E4C-ACE8-C656-4A36-87CC9BA0680A}"/>
          </ac:spMkLst>
        </pc:spChg>
        <pc:spChg chg="mod">
          <ac:chgData name="David Mercier" userId="af55b25a-2530-45a7-8f11-488cc3cd8e58" providerId="ADAL" clId="{B645EB48-2B3B-45DC-8C16-A65F58FB33AC}" dt="2022-06-14T15:05:59.553" v="8392" actId="1076"/>
          <ac:spMkLst>
            <pc:docMk/>
            <pc:sldMk cId="2477106276" sldId="687"/>
            <ac:spMk id="6" creationId="{2B34322E-AFE4-4412-A93B-AF8E911A4B36}"/>
          </ac:spMkLst>
        </pc:spChg>
        <pc:spChg chg="mod">
          <ac:chgData name="David Mercier" userId="af55b25a-2530-45a7-8f11-488cc3cd8e58" providerId="ADAL" clId="{B645EB48-2B3B-45DC-8C16-A65F58FB33AC}" dt="2022-07-19T12:36:01.687" v="9418" actId="20577"/>
          <ac:spMkLst>
            <pc:docMk/>
            <pc:sldMk cId="2477106276" sldId="687"/>
            <ac:spMk id="8" creationId="{D9FDA47E-D787-44F7-9214-E9D497F3DEAF}"/>
          </ac:spMkLst>
        </pc:spChg>
        <pc:spChg chg="add del mod">
          <ac:chgData name="David Mercier" userId="af55b25a-2530-45a7-8f11-488cc3cd8e58" providerId="ADAL" clId="{B645EB48-2B3B-45DC-8C16-A65F58FB33AC}" dt="2022-06-14T15:06:10.581" v="8396" actId="478"/>
          <ac:spMkLst>
            <pc:docMk/>
            <pc:sldMk cId="2477106276" sldId="687"/>
            <ac:spMk id="10" creationId="{9866AB07-3A5A-18FC-3930-E341495EA007}"/>
          </ac:spMkLst>
        </pc:spChg>
        <pc:spChg chg="mod">
          <ac:chgData name="David Mercier" userId="af55b25a-2530-45a7-8f11-488cc3cd8e58" providerId="ADAL" clId="{B645EB48-2B3B-45DC-8C16-A65F58FB33AC}" dt="2022-06-16T09:13:23.324" v="8905" actId="113"/>
          <ac:spMkLst>
            <pc:docMk/>
            <pc:sldMk cId="2477106276" sldId="687"/>
            <ac:spMk id="34" creationId="{C85BC861-5DB5-4884-B146-EFFFEEE87426}"/>
          </ac:spMkLst>
        </pc:spChg>
        <pc:spChg chg="add del mod">
          <ac:chgData name="David Mercier" userId="af55b25a-2530-45a7-8f11-488cc3cd8e58" providerId="ADAL" clId="{B645EB48-2B3B-45DC-8C16-A65F58FB33AC}" dt="2022-06-14T15:05:54.528" v="8387"/>
          <ac:spMkLst>
            <pc:docMk/>
            <pc:sldMk cId="2477106276" sldId="687"/>
            <ac:spMk id="38" creationId="{C568D18E-F1C3-0154-B9F2-B3BADF2BE019}"/>
          </ac:spMkLst>
        </pc:spChg>
        <pc:spChg chg="add mod">
          <ac:chgData name="David Mercier" userId="af55b25a-2530-45a7-8f11-488cc3cd8e58" providerId="ADAL" clId="{B645EB48-2B3B-45DC-8C16-A65F58FB33AC}" dt="2022-06-14T15:06:06.193" v="8394"/>
          <ac:spMkLst>
            <pc:docMk/>
            <pc:sldMk cId="2477106276" sldId="687"/>
            <ac:spMk id="39" creationId="{9355858E-AA88-11DD-61B5-39894705A85A}"/>
          </ac:spMkLst>
        </pc:spChg>
        <pc:spChg chg="mod">
          <ac:chgData name="David Mercier" userId="af55b25a-2530-45a7-8f11-488cc3cd8e58" providerId="ADAL" clId="{B645EB48-2B3B-45DC-8C16-A65F58FB33AC}" dt="2022-07-21T08:37:41.727" v="9877" actId="1076"/>
          <ac:spMkLst>
            <pc:docMk/>
            <pc:sldMk cId="2477106276" sldId="687"/>
            <ac:spMk id="58" creationId="{66960A48-866D-45D8-BCFF-CA227F7BC725}"/>
          </ac:spMkLst>
        </pc:spChg>
        <pc:spChg chg="mod">
          <ac:chgData name="David Mercier" userId="af55b25a-2530-45a7-8f11-488cc3cd8e58" providerId="ADAL" clId="{B645EB48-2B3B-45DC-8C16-A65F58FB33AC}" dt="2022-07-19T12:35:01.565" v="9388" actId="1076"/>
          <ac:spMkLst>
            <pc:docMk/>
            <pc:sldMk cId="2477106276" sldId="687"/>
            <ac:spMk id="61" creationId="{1E38F0AC-9C4E-4AF1-AFF8-998436DDDB87}"/>
          </ac:spMkLst>
        </pc:spChg>
        <pc:spChg chg="mod">
          <ac:chgData name="David Mercier" userId="af55b25a-2530-45a7-8f11-488cc3cd8e58" providerId="ADAL" clId="{B645EB48-2B3B-45DC-8C16-A65F58FB33AC}" dt="2022-07-19T12:35:20.422" v="9395" actId="1076"/>
          <ac:spMkLst>
            <pc:docMk/>
            <pc:sldMk cId="2477106276" sldId="687"/>
            <ac:spMk id="66" creationId="{94DD2DEB-0D90-4C54-9638-92CD07F85C5E}"/>
          </ac:spMkLst>
        </pc:spChg>
        <pc:graphicFrameChg chg="mod">
          <ac:chgData name="David Mercier" userId="af55b25a-2530-45a7-8f11-488cc3cd8e58" providerId="ADAL" clId="{B645EB48-2B3B-45DC-8C16-A65F58FB33AC}" dt="2022-05-27T08:50:31.447" v="4012" actId="20577"/>
          <ac:graphicFrameMkLst>
            <pc:docMk/>
            <pc:sldMk cId="2477106276" sldId="687"/>
            <ac:graphicFrameMk id="65" creationId="{82BDC2F4-E446-4B61-9BED-88145796451E}"/>
          </ac:graphicFrameMkLst>
        </pc:graphicFrameChg>
        <pc:cxnChg chg="mod">
          <ac:chgData name="David Mercier" userId="af55b25a-2530-45a7-8f11-488cc3cd8e58" providerId="ADAL" clId="{B645EB48-2B3B-45DC-8C16-A65F58FB33AC}" dt="2022-07-19T12:35:46.368" v="9414" actId="1035"/>
          <ac:cxnSpMkLst>
            <pc:docMk/>
            <pc:sldMk cId="2477106276" sldId="687"/>
            <ac:cxnSpMk id="60" creationId="{80784B91-2A5E-4BE8-B21D-8094F1BD9E9F}"/>
          </ac:cxnSpMkLst>
        </pc:cxnChg>
      </pc:sldChg>
      <pc:sldChg chg="modSp del mod">
        <pc:chgData name="David Mercier" userId="af55b25a-2530-45a7-8f11-488cc3cd8e58" providerId="ADAL" clId="{B645EB48-2B3B-45DC-8C16-A65F58FB33AC}" dt="2022-09-13T11:49:06.124" v="19297" actId="47"/>
        <pc:sldMkLst>
          <pc:docMk/>
          <pc:sldMk cId="2187482088" sldId="688"/>
        </pc:sldMkLst>
        <pc:spChg chg="mod">
          <ac:chgData name="David Mercier" userId="af55b25a-2530-45a7-8f11-488cc3cd8e58" providerId="ADAL" clId="{B645EB48-2B3B-45DC-8C16-A65F58FB33AC}" dt="2022-05-04T09:17:32.120" v="4" actId="14100"/>
          <ac:spMkLst>
            <pc:docMk/>
            <pc:sldMk cId="2187482088" sldId="688"/>
            <ac:spMk id="40" creationId="{34E9C61A-0B3E-4328-889E-A65B0021D7A1}"/>
          </ac:spMkLst>
        </pc:spChg>
      </pc:sldChg>
      <pc:sldChg chg="del">
        <pc:chgData name="David Mercier" userId="af55b25a-2530-45a7-8f11-488cc3cd8e58" providerId="ADAL" clId="{B645EB48-2B3B-45DC-8C16-A65F58FB33AC}" dt="2022-09-13T11:49:06.124" v="19297" actId="47"/>
        <pc:sldMkLst>
          <pc:docMk/>
          <pc:sldMk cId="2727444177" sldId="689"/>
        </pc:sldMkLst>
      </pc:sldChg>
      <pc:sldChg chg="addSp delSp modSp del mod addCm modCm">
        <pc:chgData name="David Mercier" userId="af55b25a-2530-45a7-8f11-488cc3cd8e58" providerId="ADAL" clId="{B645EB48-2B3B-45DC-8C16-A65F58FB33AC}" dt="2022-06-16T15:20:06.116" v="9304" actId="2696"/>
        <pc:sldMkLst>
          <pc:docMk/>
          <pc:sldMk cId="874080621" sldId="692"/>
        </pc:sldMkLst>
        <pc:spChg chg="mod">
          <ac:chgData name="David Mercier" userId="af55b25a-2530-45a7-8f11-488cc3cd8e58" providerId="ADAL" clId="{B645EB48-2B3B-45DC-8C16-A65F58FB33AC}" dt="2022-06-14T15:06:34.373" v="8403" actId="6549"/>
          <ac:spMkLst>
            <pc:docMk/>
            <pc:sldMk cId="874080621" sldId="692"/>
            <ac:spMk id="3" creationId="{283AD547-C20C-4CAB-ABA0-908E57F44A26}"/>
          </ac:spMkLst>
        </pc:spChg>
        <pc:spChg chg="mod">
          <ac:chgData name="David Mercier" userId="af55b25a-2530-45a7-8f11-488cc3cd8e58" providerId="ADAL" clId="{B645EB48-2B3B-45DC-8C16-A65F58FB33AC}" dt="2022-06-16T08:17:34.875" v="8694"/>
          <ac:spMkLst>
            <pc:docMk/>
            <pc:sldMk cId="874080621" sldId="692"/>
            <ac:spMk id="4" creationId="{CD8A9EE1-A6B0-4757-9C8D-BCAB25FD4567}"/>
          </ac:spMkLst>
        </pc:spChg>
        <pc:spChg chg="add del">
          <ac:chgData name="David Mercier" userId="af55b25a-2530-45a7-8f11-488cc3cd8e58" providerId="ADAL" clId="{B645EB48-2B3B-45DC-8C16-A65F58FB33AC}" dt="2022-05-12T20:21:11.054" v="1108" actId="22"/>
          <ac:spMkLst>
            <pc:docMk/>
            <pc:sldMk cId="874080621" sldId="692"/>
            <ac:spMk id="6" creationId="{0377D523-F232-49D6-43E8-BA327CC8D722}"/>
          </ac:spMkLst>
        </pc:spChg>
        <pc:picChg chg="add mod">
          <ac:chgData name="David Mercier" userId="af55b25a-2530-45a7-8f11-488cc3cd8e58" providerId="ADAL" clId="{B645EB48-2B3B-45DC-8C16-A65F58FB33AC}" dt="2022-06-16T08:17:36.848" v="8695" actId="1076"/>
          <ac:picMkLst>
            <pc:docMk/>
            <pc:sldMk cId="874080621" sldId="692"/>
            <ac:picMk id="8" creationId="{47A66D06-795C-C510-AF3E-1FAC5AB72258}"/>
          </ac:picMkLst>
        </pc:picChg>
      </pc:sldChg>
      <pc:sldChg chg="add del">
        <pc:chgData name="David Mercier" userId="af55b25a-2530-45a7-8f11-488cc3cd8e58" providerId="ADAL" clId="{B645EB48-2B3B-45DC-8C16-A65F58FB33AC}" dt="2022-09-13T11:49:06.124" v="19297" actId="47"/>
        <pc:sldMkLst>
          <pc:docMk/>
          <pc:sldMk cId="2214785446" sldId="692"/>
        </pc:sldMkLst>
      </pc:sldChg>
      <pc:sldChg chg="addSp delSp modSp del mod ord addCm delCm">
        <pc:chgData name="David Mercier" userId="af55b25a-2530-45a7-8f11-488cc3cd8e58" providerId="ADAL" clId="{B645EB48-2B3B-45DC-8C16-A65F58FB33AC}" dt="2022-09-13T11:49:06.124" v="19297" actId="47"/>
        <pc:sldMkLst>
          <pc:docMk/>
          <pc:sldMk cId="2319633170" sldId="693"/>
        </pc:sldMkLst>
        <pc:spChg chg="del">
          <ac:chgData name="David Mercier" userId="af55b25a-2530-45a7-8f11-488cc3cd8e58" providerId="ADAL" clId="{B645EB48-2B3B-45DC-8C16-A65F58FB33AC}" dt="2022-05-04T09:17:21.358" v="1" actId="478"/>
          <ac:spMkLst>
            <pc:docMk/>
            <pc:sldMk cId="2319633170" sldId="693"/>
            <ac:spMk id="2" creationId="{DDA9811A-06D7-4EB6-AE6B-105A5FFD5DD4}"/>
          </ac:spMkLst>
        </pc:spChg>
        <pc:spChg chg="mod">
          <ac:chgData name="David Mercier" userId="af55b25a-2530-45a7-8f11-488cc3cd8e58" providerId="ADAL" clId="{B645EB48-2B3B-45DC-8C16-A65F58FB33AC}" dt="2022-05-25T13:16:32.377" v="3882" actId="1076"/>
          <ac:spMkLst>
            <pc:docMk/>
            <pc:sldMk cId="2319633170" sldId="693"/>
            <ac:spMk id="8" creationId="{AEDBAC60-2CB1-48C4-8358-4713095069C2}"/>
          </ac:spMkLst>
        </pc:spChg>
        <pc:spChg chg="add mod">
          <ac:chgData name="David Mercier" userId="af55b25a-2530-45a7-8f11-488cc3cd8e58" providerId="ADAL" clId="{B645EB48-2B3B-45DC-8C16-A65F58FB33AC}" dt="2022-05-04T09:17:19.917" v="0"/>
          <ac:spMkLst>
            <pc:docMk/>
            <pc:sldMk cId="2319633170" sldId="693"/>
            <ac:spMk id="12" creationId="{4B825155-7D30-1ACE-46F6-843C4D63C7A9}"/>
          </ac:spMkLst>
        </pc:spChg>
        <pc:spChg chg="mod">
          <ac:chgData name="David Mercier" userId="af55b25a-2530-45a7-8f11-488cc3cd8e58" providerId="ADAL" clId="{B645EB48-2B3B-45DC-8C16-A65F58FB33AC}" dt="2022-05-25T13:16:57.001" v="3898" actId="20577"/>
          <ac:spMkLst>
            <pc:docMk/>
            <pc:sldMk cId="2319633170" sldId="693"/>
            <ac:spMk id="14" creationId="{9D0D0361-E582-459F-9C27-4820FE2B1189}"/>
          </ac:spMkLst>
        </pc:spChg>
      </pc:sldChg>
      <pc:sldChg chg="addSp delSp modSp add mod delAnim modAnim modNotesTx">
        <pc:chgData name="David Mercier" userId="af55b25a-2530-45a7-8f11-488cc3cd8e58" providerId="ADAL" clId="{B645EB48-2B3B-45DC-8C16-A65F58FB33AC}" dt="2022-10-06T15:36:40.599" v="19682"/>
        <pc:sldMkLst>
          <pc:docMk/>
          <pc:sldMk cId="1642776017" sldId="694"/>
        </pc:sldMkLst>
        <pc:spChg chg="del mod">
          <ac:chgData name="David Mercier" userId="af55b25a-2530-45a7-8f11-488cc3cd8e58" providerId="ADAL" clId="{B645EB48-2B3B-45DC-8C16-A65F58FB33AC}" dt="2022-07-19T12:29:41.635" v="9320" actId="478"/>
          <ac:spMkLst>
            <pc:docMk/>
            <pc:sldMk cId="1642776017" sldId="694"/>
            <ac:spMk id="3" creationId="{8BE64FDF-9829-444C-A0C6-FF4FEEF31D54}"/>
          </ac:spMkLst>
        </pc:spChg>
        <pc:spChg chg="add del mod">
          <ac:chgData name="David Mercier" userId="af55b25a-2530-45a7-8f11-488cc3cd8e58" providerId="ADAL" clId="{B645EB48-2B3B-45DC-8C16-A65F58FB33AC}" dt="2022-07-19T12:29:43.239" v="9321" actId="478"/>
          <ac:spMkLst>
            <pc:docMk/>
            <pc:sldMk cId="1642776017" sldId="694"/>
            <ac:spMk id="5" creationId="{F692D6FE-10CA-2F66-4469-29298CBA29AD}"/>
          </ac:spMkLst>
        </pc:spChg>
        <pc:spChg chg="del">
          <ac:chgData name="David Mercier" userId="af55b25a-2530-45a7-8f11-488cc3cd8e58" providerId="ADAL" clId="{B645EB48-2B3B-45DC-8C16-A65F58FB33AC}" dt="2022-05-27T08:40:47.354" v="3969" actId="21"/>
          <ac:spMkLst>
            <pc:docMk/>
            <pc:sldMk cId="1642776017" sldId="694"/>
            <ac:spMk id="11" creationId="{5EE06A05-22EE-CFF9-6C12-C415C035E50C}"/>
          </ac:spMkLst>
        </pc:spChg>
        <pc:spChg chg="mod">
          <ac:chgData name="David Mercier" userId="af55b25a-2530-45a7-8f11-488cc3cd8e58" providerId="ADAL" clId="{B645EB48-2B3B-45DC-8C16-A65F58FB33AC}" dt="2022-05-27T08:43:34.190" v="3974" actId="6549"/>
          <ac:spMkLst>
            <pc:docMk/>
            <pc:sldMk cId="1642776017" sldId="694"/>
            <ac:spMk id="16" creationId="{C7AFB8A6-153E-F783-1D2B-75DD34D59EEF}"/>
          </ac:spMkLst>
        </pc:spChg>
        <pc:spChg chg="add mod">
          <ac:chgData name="David Mercier" userId="af55b25a-2530-45a7-8f11-488cc3cd8e58" providerId="ADAL" clId="{B645EB48-2B3B-45DC-8C16-A65F58FB33AC}" dt="2022-07-19T12:29:44.111" v="9322" actId="20577"/>
          <ac:spMkLst>
            <pc:docMk/>
            <pc:sldMk cId="1642776017" sldId="694"/>
            <ac:spMk id="17" creationId="{9C3428CA-906D-5409-8EC3-411C7D1F0D29}"/>
          </ac:spMkLst>
        </pc:spChg>
        <pc:spChg chg="del">
          <ac:chgData name="David Mercier" userId="af55b25a-2530-45a7-8f11-488cc3cd8e58" providerId="ADAL" clId="{B645EB48-2B3B-45DC-8C16-A65F58FB33AC}" dt="2022-05-27T08:44:51.143" v="3975" actId="478"/>
          <ac:spMkLst>
            <pc:docMk/>
            <pc:sldMk cId="1642776017" sldId="694"/>
            <ac:spMk id="17" creationId="{E41C5B58-27AC-FD18-5E82-E489EE2E4A0E}"/>
          </ac:spMkLst>
        </pc:spChg>
        <pc:spChg chg="del mod">
          <ac:chgData name="David Mercier" userId="af55b25a-2530-45a7-8f11-488cc3cd8e58" providerId="ADAL" clId="{B645EB48-2B3B-45DC-8C16-A65F58FB33AC}" dt="2022-05-27T08:40:47.354" v="3969" actId="21"/>
          <ac:spMkLst>
            <pc:docMk/>
            <pc:sldMk cId="1642776017" sldId="694"/>
            <ac:spMk id="28" creationId="{9B9A5576-031E-747A-F22B-B5465C7EDA72}"/>
          </ac:spMkLst>
        </pc:spChg>
        <pc:spChg chg="mod">
          <ac:chgData name="David Mercier" userId="af55b25a-2530-45a7-8f11-488cc3cd8e58" providerId="ADAL" clId="{B645EB48-2B3B-45DC-8C16-A65F58FB33AC}" dt="2022-05-25T13:13:04.157" v="3859" actId="20577"/>
          <ac:spMkLst>
            <pc:docMk/>
            <pc:sldMk cId="1642776017" sldId="694"/>
            <ac:spMk id="33" creationId="{471822EF-FCD7-4A90-6D1F-482426CC0700}"/>
          </ac:spMkLst>
        </pc:spChg>
        <pc:picChg chg="del mod">
          <ac:chgData name="David Mercier" userId="af55b25a-2530-45a7-8f11-488cc3cd8e58" providerId="ADAL" clId="{B645EB48-2B3B-45DC-8C16-A65F58FB33AC}" dt="2022-05-27T08:40:26.478" v="3968" actId="478"/>
          <ac:picMkLst>
            <pc:docMk/>
            <pc:sldMk cId="1642776017" sldId="694"/>
            <ac:picMk id="13" creationId="{9DAEF819-2A2D-3C46-7130-B4D455D0F2B2}"/>
          </ac:picMkLst>
        </pc:picChg>
      </pc:sldChg>
      <pc:sldChg chg="addSp delSp modSp del mod ord delAnim modAnim addCm delCm modCm">
        <pc:chgData name="David Mercier" userId="af55b25a-2530-45a7-8f11-488cc3cd8e58" providerId="ADAL" clId="{B645EB48-2B3B-45DC-8C16-A65F58FB33AC}" dt="2022-05-16T09:13:58.842" v="3805" actId="2696"/>
        <pc:sldMkLst>
          <pc:docMk/>
          <pc:sldMk cId="1977514811" sldId="694"/>
        </pc:sldMkLst>
        <pc:spChg chg="mod">
          <ac:chgData name="David Mercier" userId="af55b25a-2530-45a7-8f11-488cc3cd8e58" providerId="ADAL" clId="{B645EB48-2B3B-45DC-8C16-A65F58FB33AC}" dt="2022-05-13T19:47:02.511" v="2219" actId="20577"/>
          <ac:spMkLst>
            <pc:docMk/>
            <pc:sldMk cId="1977514811" sldId="694"/>
            <ac:spMk id="3" creationId="{8BE64FDF-9829-444C-A0C6-FF4FEEF31D54}"/>
          </ac:spMkLst>
        </pc:spChg>
        <pc:spChg chg="del mod">
          <ac:chgData name="David Mercier" userId="af55b25a-2530-45a7-8f11-488cc3cd8e58" providerId="ADAL" clId="{B645EB48-2B3B-45DC-8C16-A65F58FB33AC}" dt="2022-05-13T19:28:23.013" v="1760" actId="21"/>
          <ac:spMkLst>
            <pc:docMk/>
            <pc:sldMk cId="1977514811" sldId="694"/>
            <ac:spMk id="4" creationId="{CFED90E1-F30C-4668-87E6-66A022A5DDA5}"/>
          </ac:spMkLst>
        </pc:spChg>
        <pc:spChg chg="del mod">
          <ac:chgData name="David Mercier" userId="af55b25a-2530-45a7-8f11-488cc3cd8e58" providerId="ADAL" clId="{B645EB48-2B3B-45DC-8C16-A65F58FB33AC}" dt="2022-05-13T19:28:23.013" v="1760" actId="21"/>
          <ac:spMkLst>
            <pc:docMk/>
            <pc:sldMk cId="1977514811" sldId="694"/>
            <ac:spMk id="5" creationId="{E1A734B5-BEE2-420D-BE3B-1D52DC8782AC}"/>
          </ac:spMkLst>
        </pc:spChg>
        <pc:spChg chg="del mod">
          <ac:chgData name="David Mercier" userId="af55b25a-2530-45a7-8f11-488cc3cd8e58" providerId="ADAL" clId="{B645EB48-2B3B-45DC-8C16-A65F58FB33AC}" dt="2022-05-13T19:28:23.013" v="1760" actId="21"/>
          <ac:spMkLst>
            <pc:docMk/>
            <pc:sldMk cId="1977514811" sldId="694"/>
            <ac:spMk id="6" creationId="{43AC0737-26DF-4638-B52F-1AF6831A8826}"/>
          </ac:spMkLst>
        </pc:spChg>
        <pc:spChg chg="add del mod">
          <ac:chgData name="David Mercier" userId="af55b25a-2530-45a7-8f11-488cc3cd8e58" providerId="ADAL" clId="{B645EB48-2B3B-45DC-8C16-A65F58FB33AC}" dt="2022-05-13T19:28:23.013" v="1760" actId="21"/>
          <ac:spMkLst>
            <pc:docMk/>
            <pc:sldMk cId="1977514811" sldId="694"/>
            <ac:spMk id="7" creationId="{A2EB76DD-A0CA-988A-6184-DE6F11B420B4}"/>
          </ac:spMkLst>
        </pc:spChg>
        <pc:spChg chg="add del mod">
          <ac:chgData name="David Mercier" userId="af55b25a-2530-45a7-8f11-488cc3cd8e58" providerId="ADAL" clId="{B645EB48-2B3B-45DC-8C16-A65F58FB33AC}" dt="2022-05-13T19:35:31.505" v="1968" actId="478"/>
          <ac:spMkLst>
            <pc:docMk/>
            <pc:sldMk cId="1977514811" sldId="694"/>
            <ac:spMk id="10" creationId="{D4BF9ACB-2D02-89C6-F903-52C5D1C7EFF1}"/>
          </ac:spMkLst>
        </pc:spChg>
        <pc:spChg chg="add mod">
          <ac:chgData name="David Mercier" userId="af55b25a-2530-45a7-8f11-488cc3cd8e58" providerId="ADAL" clId="{B645EB48-2B3B-45DC-8C16-A65F58FB33AC}" dt="2022-05-13T20:04:37.712" v="2629" actId="1035"/>
          <ac:spMkLst>
            <pc:docMk/>
            <pc:sldMk cId="1977514811" sldId="694"/>
            <ac:spMk id="11" creationId="{5EE06A05-22EE-CFF9-6C12-C415C035E50C}"/>
          </ac:spMkLst>
        </pc:spChg>
        <pc:spChg chg="add mod">
          <ac:chgData name="David Mercier" userId="af55b25a-2530-45a7-8f11-488cc3cd8e58" providerId="ADAL" clId="{B645EB48-2B3B-45DC-8C16-A65F58FB33AC}" dt="2022-05-13T19:46:56.927" v="2200" actId="1036"/>
          <ac:spMkLst>
            <pc:docMk/>
            <pc:sldMk cId="1977514811" sldId="694"/>
            <ac:spMk id="17" creationId="{E41C5B58-27AC-FD18-5E82-E489EE2E4A0E}"/>
          </ac:spMkLst>
        </pc:spChg>
        <pc:spChg chg="del mod">
          <ac:chgData name="David Mercier" userId="af55b25a-2530-45a7-8f11-488cc3cd8e58" providerId="ADAL" clId="{B645EB48-2B3B-45DC-8C16-A65F58FB33AC}" dt="2022-05-13T19:28:23.013" v="1760" actId="21"/>
          <ac:spMkLst>
            <pc:docMk/>
            <pc:sldMk cId="1977514811" sldId="694"/>
            <ac:spMk id="18" creationId="{A04CDD56-AC39-4220-83AA-B2014264F58D}"/>
          </ac:spMkLst>
        </pc:spChg>
        <pc:spChg chg="add del mod">
          <ac:chgData name="David Mercier" userId="af55b25a-2530-45a7-8f11-488cc3cd8e58" providerId="ADAL" clId="{B645EB48-2B3B-45DC-8C16-A65F58FB33AC}" dt="2022-05-13T19:28:23.013" v="1760" actId="21"/>
          <ac:spMkLst>
            <pc:docMk/>
            <pc:sldMk cId="1977514811" sldId="694"/>
            <ac:spMk id="19" creationId="{E33D2E77-A26D-14E5-491F-EB850CFED9A5}"/>
          </ac:spMkLst>
        </pc:spChg>
        <pc:spChg chg="del mod">
          <ac:chgData name="David Mercier" userId="af55b25a-2530-45a7-8f11-488cc3cd8e58" providerId="ADAL" clId="{B645EB48-2B3B-45DC-8C16-A65F58FB33AC}" dt="2022-05-13T19:28:23.013" v="1760" actId="21"/>
          <ac:spMkLst>
            <pc:docMk/>
            <pc:sldMk cId="1977514811" sldId="694"/>
            <ac:spMk id="20" creationId="{8D4E183E-B445-435F-AB02-16BD775C86A5}"/>
          </ac:spMkLst>
        </pc:spChg>
        <pc:spChg chg="del mod">
          <ac:chgData name="David Mercier" userId="af55b25a-2530-45a7-8f11-488cc3cd8e58" providerId="ADAL" clId="{B645EB48-2B3B-45DC-8C16-A65F58FB33AC}" dt="2022-05-13T19:28:23.013" v="1760" actId="21"/>
          <ac:spMkLst>
            <pc:docMk/>
            <pc:sldMk cId="1977514811" sldId="694"/>
            <ac:spMk id="21" creationId="{0FE1750F-6E28-4090-A403-A5B4E5880B71}"/>
          </ac:spMkLst>
        </pc:spChg>
        <pc:spChg chg="add del mod">
          <ac:chgData name="David Mercier" userId="af55b25a-2530-45a7-8f11-488cc3cd8e58" providerId="ADAL" clId="{B645EB48-2B3B-45DC-8C16-A65F58FB33AC}" dt="2022-05-13T19:28:23.013" v="1760" actId="21"/>
          <ac:spMkLst>
            <pc:docMk/>
            <pc:sldMk cId="1977514811" sldId="694"/>
            <ac:spMk id="23" creationId="{8A6D4631-98B9-BDC0-A5D9-59B24FBA1D18}"/>
          </ac:spMkLst>
        </pc:spChg>
        <pc:spChg chg="mod">
          <ac:chgData name="David Mercier" userId="af55b25a-2530-45a7-8f11-488cc3cd8e58" providerId="ADAL" clId="{B645EB48-2B3B-45DC-8C16-A65F58FB33AC}" dt="2022-05-13T19:46:56.927" v="2200" actId="1036"/>
          <ac:spMkLst>
            <pc:docMk/>
            <pc:sldMk cId="1977514811" sldId="694"/>
            <ac:spMk id="25" creationId="{E7CAFC60-E142-4D81-B172-0781C015EF25}"/>
          </ac:spMkLst>
        </pc:spChg>
        <pc:spChg chg="mod">
          <ac:chgData name="David Mercier" userId="af55b25a-2530-45a7-8f11-488cc3cd8e58" providerId="ADAL" clId="{B645EB48-2B3B-45DC-8C16-A65F58FB33AC}" dt="2022-05-13T19:46:56.927" v="2200" actId="1036"/>
          <ac:spMkLst>
            <pc:docMk/>
            <pc:sldMk cId="1977514811" sldId="694"/>
            <ac:spMk id="26" creationId="{BFD7A6A6-0DE9-4379-8979-0D7E821320DC}"/>
          </ac:spMkLst>
        </pc:spChg>
        <pc:spChg chg="mod">
          <ac:chgData name="David Mercier" userId="af55b25a-2530-45a7-8f11-488cc3cd8e58" providerId="ADAL" clId="{B645EB48-2B3B-45DC-8C16-A65F58FB33AC}" dt="2022-05-13T19:46:56.927" v="2200" actId="1036"/>
          <ac:spMkLst>
            <pc:docMk/>
            <pc:sldMk cId="1977514811" sldId="694"/>
            <ac:spMk id="27" creationId="{3C455D26-FB0F-4703-A10D-83A6A60BF9CD}"/>
          </ac:spMkLst>
        </pc:spChg>
        <pc:spChg chg="add del mod">
          <ac:chgData name="David Mercier" userId="af55b25a-2530-45a7-8f11-488cc3cd8e58" providerId="ADAL" clId="{B645EB48-2B3B-45DC-8C16-A65F58FB33AC}" dt="2022-05-13T17:45:22.431" v="1287" actId="21"/>
          <ac:spMkLst>
            <pc:docMk/>
            <pc:sldMk cId="1977514811" sldId="694"/>
            <ac:spMk id="28" creationId="{3CA08B2F-E066-C25A-4CB8-A4BD52182580}"/>
          </ac:spMkLst>
        </pc:spChg>
        <pc:spChg chg="add del mod">
          <ac:chgData name="David Mercier" userId="af55b25a-2530-45a7-8f11-488cc3cd8e58" providerId="ADAL" clId="{B645EB48-2B3B-45DC-8C16-A65F58FB33AC}" dt="2022-05-13T20:04:37.712" v="2629" actId="1035"/>
          <ac:spMkLst>
            <pc:docMk/>
            <pc:sldMk cId="1977514811" sldId="694"/>
            <ac:spMk id="28" creationId="{9B9A5576-031E-747A-F22B-B5465C7EDA72}"/>
          </ac:spMkLst>
        </pc:spChg>
        <pc:spChg chg="add del mod">
          <ac:chgData name="David Mercier" userId="af55b25a-2530-45a7-8f11-488cc3cd8e58" providerId="ADAL" clId="{B645EB48-2B3B-45DC-8C16-A65F58FB33AC}" dt="2022-05-13T19:36:30.269" v="2036"/>
          <ac:spMkLst>
            <pc:docMk/>
            <pc:sldMk cId="1977514811" sldId="694"/>
            <ac:spMk id="29" creationId="{5BBCC872-06FA-B399-4059-0B037ED226FC}"/>
          </ac:spMkLst>
        </pc:spChg>
        <pc:spChg chg="add del mod">
          <ac:chgData name="David Mercier" userId="af55b25a-2530-45a7-8f11-488cc3cd8e58" providerId="ADAL" clId="{B645EB48-2B3B-45DC-8C16-A65F58FB33AC}" dt="2022-05-13T05:18:05.906" v="1242" actId="21"/>
          <ac:spMkLst>
            <pc:docMk/>
            <pc:sldMk cId="1977514811" sldId="694"/>
            <ac:spMk id="29" creationId="{F390322B-5DB0-C9F4-F2DF-247D06245EA4}"/>
          </ac:spMkLst>
        </pc:spChg>
        <pc:spChg chg="add del mod">
          <ac:chgData name="David Mercier" userId="af55b25a-2530-45a7-8f11-488cc3cd8e58" providerId="ADAL" clId="{B645EB48-2B3B-45DC-8C16-A65F58FB33AC}" dt="2022-05-13T19:28:23.013" v="1760" actId="21"/>
          <ac:spMkLst>
            <pc:docMk/>
            <pc:sldMk cId="1977514811" sldId="694"/>
            <ac:spMk id="30" creationId="{933469B9-C784-808E-FEEF-E2AED7C68E77}"/>
          </ac:spMkLst>
        </pc:spChg>
        <pc:spChg chg="mod">
          <ac:chgData name="David Mercier" userId="af55b25a-2530-45a7-8f11-488cc3cd8e58" providerId="ADAL" clId="{B645EB48-2B3B-45DC-8C16-A65F58FB33AC}" dt="2022-05-12T10:22:21.551" v="973"/>
          <ac:spMkLst>
            <pc:docMk/>
            <pc:sldMk cId="1977514811" sldId="694"/>
            <ac:spMk id="30" creationId="{A3FD54C1-0FD2-B2BB-88C1-4A106A10F151}"/>
          </ac:spMkLst>
        </pc:spChg>
        <pc:spChg chg="add del mod">
          <ac:chgData name="David Mercier" userId="af55b25a-2530-45a7-8f11-488cc3cd8e58" providerId="ADAL" clId="{B645EB48-2B3B-45DC-8C16-A65F58FB33AC}" dt="2022-05-13T19:28:23.013" v="1760" actId="21"/>
          <ac:spMkLst>
            <pc:docMk/>
            <pc:sldMk cId="1977514811" sldId="694"/>
            <ac:spMk id="31" creationId="{2EF5DE3E-1948-49E4-1A25-3735E63D7DFE}"/>
          </ac:spMkLst>
        </pc:spChg>
        <pc:spChg chg="mod">
          <ac:chgData name="David Mercier" userId="af55b25a-2530-45a7-8f11-488cc3cd8e58" providerId="ADAL" clId="{B645EB48-2B3B-45DC-8C16-A65F58FB33AC}" dt="2022-05-12T10:22:21.551" v="973"/>
          <ac:spMkLst>
            <pc:docMk/>
            <pc:sldMk cId="1977514811" sldId="694"/>
            <ac:spMk id="31" creationId="{97165F23-C747-8D2B-1245-5C5415B0AA4C}"/>
          </ac:spMkLst>
        </pc:spChg>
        <pc:spChg chg="add del mod">
          <ac:chgData name="David Mercier" userId="af55b25a-2530-45a7-8f11-488cc3cd8e58" providerId="ADAL" clId="{B645EB48-2B3B-45DC-8C16-A65F58FB33AC}" dt="2022-05-13T19:40:14.145" v="2115" actId="478"/>
          <ac:spMkLst>
            <pc:docMk/>
            <pc:sldMk cId="1977514811" sldId="694"/>
            <ac:spMk id="32" creationId="{0724EA24-52B2-48FE-2E83-2DA7484828A0}"/>
          </ac:spMkLst>
        </pc:spChg>
        <pc:spChg chg="add mod">
          <ac:chgData name="David Mercier" userId="af55b25a-2530-45a7-8f11-488cc3cd8e58" providerId="ADAL" clId="{B645EB48-2B3B-45DC-8C16-A65F58FB33AC}" dt="2022-05-13T17:46:12.840" v="1319" actId="571"/>
          <ac:spMkLst>
            <pc:docMk/>
            <pc:sldMk cId="1977514811" sldId="694"/>
            <ac:spMk id="32" creationId="{FDA17C3B-4E64-D6E3-1201-4596632966C5}"/>
          </ac:spMkLst>
        </pc:spChg>
        <pc:spChg chg="add mod">
          <ac:chgData name="David Mercier" userId="af55b25a-2530-45a7-8f11-488cc3cd8e58" providerId="ADAL" clId="{B645EB48-2B3B-45DC-8C16-A65F58FB33AC}" dt="2022-05-13T17:46:12.840" v="1319" actId="571"/>
          <ac:spMkLst>
            <pc:docMk/>
            <pc:sldMk cId="1977514811" sldId="694"/>
            <ac:spMk id="33" creationId="{09D9B1E5-3CAA-7946-BE40-9DF760FC2684}"/>
          </ac:spMkLst>
        </pc:spChg>
        <pc:spChg chg="add del">
          <ac:chgData name="David Mercier" userId="af55b25a-2530-45a7-8f11-488cc3cd8e58" providerId="ADAL" clId="{B645EB48-2B3B-45DC-8C16-A65F58FB33AC}" dt="2022-05-12T10:22:30.314" v="976" actId="478"/>
          <ac:spMkLst>
            <pc:docMk/>
            <pc:sldMk cId="1977514811" sldId="694"/>
            <ac:spMk id="33" creationId="{17861672-923F-5C93-D6F3-D1443A1AE791}"/>
          </ac:spMkLst>
        </pc:spChg>
        <pc:spChg chg="add mod">
          <ac:chgData name="David Mercier" userId="af55b25a-2530-45a7-8f11-488cc3cd8e58" providerId="ADAL" clId="{B645EB48-2B3B-45DC-8C16-A65F58FB33AC}" dt="2022-05-13T20:05:09.785" v="2637" actId="14100"/>
          <ac:spMkLst>
            <pc:docMk/>
            <pc:sldMk cId="1977514811" sldId="694"/>
            <ac:spMk id="33" creationId="{471822EF-FCD7-4A90-6D1F-482426CC0700}"/>
          </ac:spMkLst>
        </pc:spChg>
        <pc:spChg chg="mod">
          <ac:chgData name="David Mercier" userId="af55b25a-2530-45a7-8f11-488cc3cd8e58" providerId="ADAL" clId="{B645EB48-2B3B-45DC-8C16-A65F58FB33AC}" dt="2022-05-13T19:46:56.927" v="2200" actId="1036"/>
          <ac:spMkLst>
            <pc:docMk/>
            <pc:sldMk cId="1977514811" sldId="694"/>
            <ac:spMk id="34" creationId="{744D4570-77D6-47FC-B3CA-B3E7FB38008C}"/>
          </ac:spMkLst>
        </pc:spChg>
        <pc:spChg chg="add del mod ord">
          <ac:chgData name="David Mercier" userId="af55b25a-2530-45a7-8f11-488cc3cd8e58" providerId="ADAL" clId="{B645EB48-2B3B-45DC-8C16-A65F58FB33AC}" dt="2022-05-13T17:45:22.431" v="1287" actId="21"/>
          <ac:spMkLst>
            <pc:docMk/>
            <pc:sldMk cId="1977514811" sldId="694"/>
            <ac:spMk id="35" creationId="{561F763D-9C50-19F5-A33D-B033DB7AF5E5}"/>
          </ac:spMkLst>
        </pc:spChg>
        <pc:spChg chg="add del mod">
          <ac:chgData name="David Mercier" userId="af55b25a-2530-45a7-8f11-488cc3cd8e58" providerId="ADAL" clId="{B645EB48-2B3B-45DC-8C16-A65F58FB33AC}" dt="2022-05-13T19:41:24.005" v="2136" actId="478"/>
          <ac:spMkLst>
            <pc:docMk/>
            <pc:sldMk cId="1977514811" sldId="694"/>
            <ac:spMk id="37" creationId="{DDCC0623-BA52-B21E-FCDF-750A3F25E67E}"/>
          </ac:spMkLst>
        </pc:spChg>
        <pc:grpChg chg="add del mod">
          <ac:chgData name="David Mercier" userId="af55b25a-2530-45a7-8f11-488cc3cd8e58" providerId="ADAL" clId="{B645EB48-2B3B-45DC-8C16-A65F58FB33AC}" dt="2022-05-12T10:22:27.561" v="975" actId="478"/>
          <ac:grpSpMkLst>
            <pc:docMk/>
            <pc:sldMk cId="1977514811" sldId="694"/>
            <ac:grpSpMk id="29" creationId="{283DBD96-3AE2-FAB5-7AF0-3A0B6E538C23}"/>
          </ac:grpSpMkLst>
        </pc:grpChg>
        <pc:picChg chg="add del mod">
          <ac:chgData name="David Mercier" userId="af55b25a-2530-45a7-8f11-488cc3cd8e58" providerId="ADAL" clId="{B645EB48-2B3B-45DC-8C16-A65F58FB33AC}" dt="2022-05-13T19:46:52.568" v="2196" actId="478"/>
          <ac:picMkLst>
            <pc:docMk/>
            <pc:sldMk cId="1977514811" sldId="694"/>
            <ac:picMk id="9" creationId="{72E3F31D-7152-6913-89E9-056BAD38A300}"/>
          </ac:picMkLst>
        </pc:picChg>
        <pc:picChg chg="add mod">
          <ac:chgData name="David Mercier" userId="af55b25a-2530-45a7-8f11-488cc3cd8e58" providerId="ADAL" clId="{B645EB48-2B3B-45DC-8C16-A65F58FB33AC}" dt="2022-05-13T20:28:31.965" v="2924" actId="1076"/>
          <ac:picMkLst>
            <pc:docMk/>
            <pc:sldMk cId="1977514811" sldId="694"/>
            <ac:picMk id="13" creationId="{9DAEF819-2A2D-3C46-7130-B4D455D0F2B2}"/>
          </ac:picMkLst>
        </pc:picChg>
        <pc:picChg chg="mod">
          <ac:chgData name="David Mercier" userId="af55b25a-2530-45a7-8f11-488cc3cd8e58" providerId="ADAL" clId="{B645EB48-2B3B-45DC-8C16-A65F58FB33AC}" dt="2022-05-13T19:46:56.927" v="2200" actId="1036"/>
          <ac:picMkLst>
            <pc:docMk/>
            <pc:sldMk cId="1977514811" sldId="694"/>
            <ac:picMk id="22" creationId="{AFF521DD-7D42-40C5-9A87-C0E49BC691FD}"/>
          </ac:picMkLst>
        </pc:picChg>
        <pc:picChg chg="mod">
          <ac:chgData name="David Mercier" userId="af55b25a-2530-45a7-8f11-488cc3cd8e58" providerId="ADAL" clId="{B645EB48-2B3B-45DC-8C16-A65F58FB33AC}" dt="2022-05-13T19:46:56.927" v="2200" actId="1036"/>
          <ac:picMkLst>
            <pc:docMk/>
            <pc:sldMk cId="1977514811" sldId="694"/>
            <ac:picMk id="24" creationId="{F7498369-ADB3-462B-96DA-A1B6862AC443}"/>
          </ac:picMkLst>
        </pc:picChg>
        <pc:picChg chg="add del mod">
          <ac:chgData name="David Mercier" userId="af55b25a-2530-45a7-8f11-488cc3cd8e58" providerId="ADAL" clId="{B645EB48-2B3B-45DC-8C16-A65F58FB33AC}" dt="2022-05-13T19:41:24.005" v="2136" actId="478"/>
          <ac:picMkLst>
            <pc:docMk/>
            <pc:sldMk cId="1977514811" sldId="694"/>
            <ac:picMk id="36" creationId="{3D3E1F8C-CFD6-7255-4A22-DA245FDA1831}"/>
          </ac:picMkLst>
        </pc:picChg>
        <pc:picChg chg="add del">
          <ac:chgData name="David Mercier" userId="af55b25a-2530-45a7-8f11-488cc3cd8e58" providerId="ADAL" clId="{B645EB48-2B3B-45DC-8C16-A65F58FB33AC}" dt="2022-05-13T20:28:21.306" v="2918"/>
          <ac:picMkLst>
            <pc:docMk/>
            <pc:sldMk cId="1977514811" sldId="694"/>
            <ac:picMk id="2050" creationId="{6DF7F038-C4F4-B494-E88D-9078F6E62C7E}"/>
          </ac:picMkLst>
        </pc:picChg>
        <pc:cxnChg chg="del mod">
          <ac:chgData name="David Mercier" userId="af55b25a-2530-45a7-8f11-488cc3cd8e58" providerId="ADAL" clId="{B645EB48-2B3B-45DC-8C16-A65F58FB33AC}" dt="2022-05-12T10:14:32.307" v="758" actId="478"/>
          <ac:cxnSpMkLst>
            <pc:docMk/>
            <pc:sldMk cId="1977514811" sldId="694"/>
            <ac:cxnSpMk id="32" creationId="{1FB62BBD-14D0-438A-9E99-7F1243D541E5}"/>
          </ac:cxnSpMkLst>
        </pc:cxnChg>
      </pc:sldChg>
      <pc:sldChg chg="addSp delSp modSp mod modAnim">
        <pc:chgData name="David Mercier" userId="af55b25a-2530-45a7-8f11-488cc3cd8e58" providerId="ADAL" clId="{B645EB48-2B3B-45DC-8C16-A65F58FB33AC}" dt="2022-09-13T10:12:14.894" v="19260"/>
        <pc:sldMkLst>
          <pc:docMk/>
          <pc:sldMk cId="13911646" sldId="695"/>
        </pc:sldMkLst>
        <pc:spChg chg="del mod">
          <ac:chgData name="David Mercier" userId="af55b25a-2530-45a7-8f11-488cc3cd8e58" providerId="ADAL" clId="{B645EB48-2B3B-45DC-8C16-A65F58FB33AC}" dt="2022-07-19T12:31:00.049" v="9337" actId="478"/>
          <ac:spMkLst>
            <pc:docMk/>
            <pc:sldMk cId="13911646" sldId="695"/>
            <ac:spMk id="3" creationId="{E228DDB5-1FFD-44D7-B967-8002C10B945D}"/>
          </ac:spMkLst>
        </pc:spChg>
        <pc:spChg chg="add del mod">
          <ac:chgData name="David Mercier" userId="af55b25a-2530-45a7-8f11-488cc3cd8e58" providerId="ADAL" clId="{B645EB48-2B3B-45DC-8C16-A65F58FB33AC}" dt="2022-07-19T12:31:01.207" v="9338" actId="478"/>
          <ac:spMkLst>
            <pc:docMk/>
            <pc:sldMk cId="13911646" sldId="695"/>
            <ac:spMk id="6" creationId="{05EE7311-82E4-4CB5-FEFB-F680BB02808E}"/>
          </ac:spMkLst>
        </pc:spChg>
        <pc:spChg chg="mod">
          <ac:chgData name="David Mercier" userId="af55b25a-2530-45a7-8f11-488cc3cd8e58" providerId="ADAL" clId="{B645EB48-2B3B-45DC-8C16-A65F58FB33AC}" dt="2022-07-20T13:23:22.373" v="9758" actId="6549"/>
          <ac:spMkLst>
            <pc:docMk/>
            <pc:sldMk cId="13911646" sldId="695"/>
            <ac:spMk id="7" creationId="{24132FF0-7997-519F-E81B-866BA3678633}"/>
          </ac:spMkLst>
        </pc:spChg>
        <pc:spChg chg="mod">
          <ac:chgData name="David Mercier" userId="af55b25a-2530-45a7-8f11-488cc3cd8e58" providerId="ADAL" clId="{B645EB48-2B3B-45DC-8C16-A65F58FB33AC}" dt="2022-08-30T10:01:09.346" v="14568" actId="20577"/>
          <ac:spMkLst>
            <pc:docMk/>
            <pc:sldMk cId="13911646" sldId="695"/>
            <ac:spMk id="11" creationId="{4AF238B3-68FB-4330-874F-847C1B1CFEAB}"/>
          </ac:spMkLst>
        </pc:spChg>
        <pc:spChg chg="mod">
          <ac:chgData name="David Mercier" userId="af55b25a-2530-45a7-8f11-488cc3cd8e58" providerId="ADAL" clId="{B645EB48-2B3B-45DC-8C16-A65F58FB33AC}" dt="2022-07-20T13:23:22.373" v="9758" actId="6549"/>
          <ac:spMkLst>
            <pc:docMk/>
            <pc:sldMk cId="13911646" sldId="695"/>
            <ac:spMk id="13" creationId="{8653095E-94F0-95D7-C921-089C0F4E6B5A}"/>
          </ac:spMkLst>
        </pc:spChg>
        <pc:spChg chg="mod">
          <ac:chgData name="David Mercier" userId="af55b25a-2530-45a7-8f11-488cc3cd8e58" providerId="ADAL" clId="{B645EB48-2B3B-45DC-8C16-A65F58FB33AC}" dt="2022-07-20T13:23:22.373" v="9758" actId="6549"/>
          <ac:spMkLst>
            <pc:docMk/>
            <pc:sldMk cId="13911646" sldId="695"/>
            <ac:spMk id="14" creationId="{B3D8F0F7-B5B7-8179-7E86-02EE13CF199A}"/>
          </ac:spMkLst>
        </pc:spChg>
        <pc:spChg chg="mod">
          <ac:chgData name="David Mercier" userId="af55b25a-2530-45a7-8f11-488cc3cd8e58" providerId="ADAL" clId="{B645EB48-2B3B-45DC-8C16-A65F58FB33AC}" dt="2022-08-30T10:01:07.203" v="14566" actId="1076"/>
          <ac:spMkLst>
            <pc:docMk/>
            <pc:sldMk cId="13911646" sldId="695"/>
            <ac:spMk id="19" creationId="{8B25D1FD-FA2E-4012-D6FE-6F19CD0E7182}"/>
          </ac:spMkLst>
        </pc:spChg>
        <pc:spChg chg="mod">
          <ac:chgData name="David Mercier" userId="af55b25a-2530-45a7-8f11-488cc3cd8e58" providerId="ADAL" clId="{B645EB48-2B3B-45DC-8C16-A65F58FB33AC}" dt="2022-07-20T13:23:22.373" v="9758" actId="6549"/>
          <ac:spMkLst>
            <pc:docMk/>
            <pc:sldMk cId="13911646" sldId="695"/>
            <ac:spMk id="20" creationId="{6B49A148-B9D7-97D8-9A04-613E6C6207B3}"/>
          </ac:spMkLst>
        </pc:spChg>
        <pc:spChg chg="mod">
          <ac:chgData name="David Mercier" userId="af55b25a-2530-45a7-8f11-488cc3cd8e58" providerId="ADAL" clId="{B645EB48-2B3B-45DC-8C16-A65F58FB33AC}" dt="2022-08-30T10:01:14.795" v="14570" actId="20577"/>
          <ac:spMkLst>
            <pc:docMk/>
            <pc:sldMk cId="13911646" sldId="695"/>
            <ac:spMk id="22" creationId="{BF5926AA-7449-2A5C-494C-4E771B5F588B}"/>
          </ac:spMkLst>
        </pc:spChg>
        <pc:spChg chg="add mod">
          <ac:chgData name="David Mercier" userId="af55b25a-2530-45a7-8f11-488cc3cd8e58" providerId="ADAL" clId="{B645EB48-2B3B-45DC-8C16-A65F58FB33AC}" dt="2022-07-19T12:30:58.334" v="9336"/>
          <ac:spMkLst>
            <pc:docMk/>
            <pc:sldMk cId="13911646" sldId="695"/>
            <ac:spMk id="24" creationId="{333D65E5-B9FB-3D32-281D-2BB414364A5F}"/>
          </ac:spMkLst>
        </pc:spChg>
        <pc:grpChg chg="mod">
          <ac:chgData name="David Mercier" userId="af55b25a-2530-45a7-8f11-488cc3cd8e58" providerId="ADAL" clId="{B645EB48-2B3B-45DC-8C16-A65F58FB33AC}" dt="2022-07-20T13:23:22.373" v="9758" actId="6549"/>
          <ac:grpSpMkLst>
            <pc:docMk/>
            <pc:sldMk cId="13911646" sldId="695"/>
            <ac:grpSpMk id="5" creationId="{2FE8F1D1-0D80-67A0-3720-F83408000F2B}"/>
          </ac:grpSpMkLst>
        </pc:grpChg>
        <pc:cxnChg chg="mod">
          <ac:chgData name="David Mercier" userId="af55b25a-2530-45a7-8f11-488cc3cd8e58" providerId="ADAL" clId="{B645EB48-2B3B-45DC-8C16-A65F58FB33AC}" dt="2022-07-20T13:23:22.373" v="9758" actId="6549"/>
          <ac:cxnSpMkLst>
            <pc:docMk/>
            <pc:sldMk cId="13911646" sldId="695"/>
            <ac:cxnSpMk id="8" creationId="{0748FE61-54C3-0110-C81C-B031F51CBE54}"/>
          </ac:cxnSpMkLst>
        </pc:cxnChg>
        <pc:cxnChg chg="mod">
          <ac:chgData name="David Mercier" userId="af55b25a-2530-45a7-8f11-488cc3cd8e58" providerId="ADAL" clId="{B645EB48-2B3B-45DC-8C16-A65F58FB33AC}" dt="2022-07-20T13:23:22.373" v="9758" actId="6549"/>
          <ac:cxnSpMkLst>
            <pc:docMk/>
            <pc:sldMk cId="13911646" sldId="695"/>
            <ac:cxnSpMk id="9" creationId="{26687D64-9BA1-9764-F09F-41270BA71CA7}"/>
          </ac:cxnSpMkLst>
        </pc:cxnChg>
        <pc:cxnChg chg="mod">
          <ac:chgData name="David Mercier" userId="af55b25a-2530-45a7-8f11-488cc3cd8e58" providerId="ADAL" clId="{B645EB48-2B3B-45DC-8C16-A65F58FB33AC}" dt="2022-07-20T13:23:22.373" v="9758" actId="6549"/>
          <ac:cxnSpMkLst>
            <pc:docMk/>
            <pc:sldMk cId="13911646" sldId="695"/>
            <ac:cxnSpMk id="10" creationId="{9527A51A-EEA2-C41D-36C6-5F997188B681}"/>
          </ac:cxnSpMkLst>
        </pc:cxnChg>
        <pc:cxnChg chg="mod">
          <ac:chgData name="David Mercier" userId="af55b25a-2530-45a7-8f11-488cc3cd8e58" providerId="ADAL" clId="{B645EB48-2B3B-45DC-8C16-A65F58FB33AC}" dt="2022-07-20T13:23:22.373" v="9758" actId="6549"/>
          <ac:cxnSpMkLst>
            <pc:docMk/>
            <pc:sldMk cId="13911646" sldId="695"/>
            <ac:cxnSpMk id="12" creationId="{14ECA1F2-500F-3279-69FC-D311E3BEBCEC}"/>
          </ac:cxnSpMkLst>
        </pc:cxnChg>
        <pc:cxnChg chg="mod">
          <ac:chgData name="David Mercier" userId="af55b25a-2530-45a7-8f11-488cc3cd8e58" providerId="ADAL" clId="{B645EB48-2B3B-45DC-8C16-A65F58FB33AC}" dt="2022-07-20T13:23:22.373" v="9758" actId="6549"/>
          <ac:cxnSpMkLst>
            <pc:docMk/>
            <pc:sldMk cId="13911646" sldId="695"/>
            <ac:cxnSpMk id="15" creationId="{02504EEA-B74E-2D9A-4946-B3693AA54EFA}"/>
          </ac:cxnSpMkLst>
        </pc:cxnChg>
        <pc:cxnChg chg="mod">
          <ac:chgData name="David Mercier" userId="af55b25a-2530-45a7-8f11-488cc3cd8e58" providerId="ADAL" clId="{B645EB48-2B3B-45DC-8C16-A65F58FB33AC}" dt="2022-07-20T13:23:22.373" v="9758" actId="6549"/>
          <ac:cxnSpMkLst>
            <pc:docMk/>
            <pc:sldMk cId="13911646" sldId="695"/>
            <ac:cxnSpMk id="18" creationId="{BA19E856-FD13-322E-6B10-957355D64AF5}"/>
          </ac:cxnSpMkLst>
        </pc:cxnChg>
      </pc:sldChg>
      <pc:sldChg chg="addSp modSp mod">
        <pc:chgData name="David Mercier" userId="af55b25a-2530-45a7-8f11-488cc3cd8e58" providerId="ADAL" clId="{B645EB48-2B3B-45DC-8C16-A65F58FB33AC}" dt="2022-06-16T09:12:30.316" v="8898" actId="20577"/>
        <pc:sldMkLst>
          <pc:docMk/>
          <pc:sldMk cId="2721085445" sldId="699"/>
        </pc:sldMkLst>
        <pc:spChg chg="add mod">
          <ac:chgData name="David Mercier" userId="af55b25a-2530-45a7-8f11-488cc3cd8e58" providerId="ADAL" clId="{B645EB48-2B3B-45DC-8C16-A65F58FB33AC}" dt="2022-06-16T09:12:30.316" v="8898" actId="20577"/>
          <ac:spMkLst>
            <pc:docMk/>
            <pc:sldMk cId="2721085445" sldId="699"/>
            <ac:spMk id="6" creationId="{2A42DF1B-47AC-B5CD-3EE1-8F81A42138C7}"/>
          </ac:spMkLst>
        </pc:spChg>
        <pc:picChg chg="add mod">
          <ac:chgData name="David Mercier" userId="af55b25a-2530-45a7-8f11-488cc3cd8e58" providerId="ADAL" clId="{B645EB48-2B3B-45DC-8C16-A65F58FB33AC}" dt="2022-06-16T08:25:38.262" v="8737" actId="1076"/>
          <ac:picMkLst>
            <pc:docMk/>
            <pc:sldMk cId="2721085445" sldId="699"/>
            <ac:picMk id="5" creationId="{5DD8D0E4-C579-5EE7-575E-FCE3E69411B5}"/>
          </ac:picMkLst>
        </pc:picChg>
      </pc:sldChg>
      <pc:sldChg chg="del">
        <pc:chgData name="David Mercier" userId="af55b25a-2530-45a7-8f11-488cc3cd8e58" providerId="ADAL" clId="{B645EB48-2B3B-45DC-8C16-A65F58FB33AC}" dt="2022-09-13T11:49:06.124" v="19297" actId="47"/>
        <pc:sldMkLst>
          <pc:docMk/>
          <pc:sldMk cId="3378346271" sldId="701"/>
        </pc:sldMkLst>
      </pc:sldChg>
      <pc:sldChg chg="del">
        <pc:chgData name="David Mercier" userId="af55b25a-2530-45a7-8f11-488cc3cd8e58" providerId="ADAL" clId="{B645EB48-2B3B-45DC-8C16-A65F58FB33AC}" dt="2022-09-13T11:49:06.124" v="19297" actId="47"/>
        <pc:sldMkLst>
          <pc:docMk/>
          <pc:sldMk cId="3956456809" sldId="702"/>
        </pc:sldMkLst>
      </pc:sldChg>
      <pc:sldChg chg="addSp delSp modSp new del mod ord addAnim delAnim modAnim addCm delCm modCm modNotesTx">
        <pc:chgData name="David Mercier" userId="af55b25a-2530-45a7-8f11-488cc3cd8e58" providerId="ADAL" clId="{B645EB48-2B3B-45DC-8C16-A65F58FB33AC}" dt="2022-09-13T11:49:06.124" v="19297" actId="47"/>
        <pc:sldMkLst>
          <pc:docMk/>
          <pc:sldMk cId="3132986681" sldId="703"/>
        </pc:sldMkLst>
        <pc:spChg chg="mod">
          <ac:chgData name="David Mercier" userId="af55b25a-2530-45a7-8f11-488cc3cd8e58" providerId="ADAL" clId="{B645EB48-2B3B-45DC-8C16-A65F58FB33AC}" dt="2022-05-12T09:31:33.052" v="33" actId="20577"/>
          <ac:spMkLst>
            <pc:docMk/>
            <pc:sldMk cId="3132986681" sldId="703"/>
            <ac:spMk id="3" creationId="{E64B9854-8854-434A-0EFC-7F8F38BF309D}"/>
          </ac:spMkLst>
        </pc:spChg>
        <pc:spChg chg="del">
          <ac:chgData name="David Mercier" userId="af55b25a-2530-45a7-8f11-488cc3cd8e58" providerId="ADAL" clId="{B645EB48-2B3B-45DC-8C16-A65F58FB33AC}" dt="2022-05-12T09:31:35.831" v="34" actId="478"/>
          <ac:spMkLst>
            <pc:docMk/>
            <pc:sldMk cId="3132986681" sldId="703"/>
            <ac:spMk id="4" creationId="{56695C45-A437-8E28-D4B0-2ADD145080A0}"/>
          </ac:spMkLst>
        </pc:spChg>
        <pc:spChg chg="add del mod">
          <ac:chgData name="David Mercier" userId="af55b25a-2530-45a7-8f11-488cc3cd8e58" providerId="ADAL" clId="{B645EB48-2B3B-45DC-8C16-A65F58FB33AC}" dt="2022-05-12T09:35:21.470" v="36"/>
          <ac:spMkLst>
            <pc:docMk/>
            <pc:sldMk cId="3132986681" sldId="703"/>
            <ac:spMk id="5" creationId="{64BB8053-7443-5350-E31F-D97BA36D7DBD}"/>
          </ac:spMkLst>
        </pc:spChg>
        <pc:spChg chg="add del mod">
          <ac:chgData name="David Mercier" userId="af55b25a-2530-45a7-8f11-488cc3cd8e58" providerId="ADAL" clId="{B645EB48-2B3B-45DC-8C16-A65F58FB33AC}" dt="2022-05-12T09:35:21.470" v="36"/>
          <ac:spMkLst>
            <pc:docMk/>
            <pc:sldMk cId="3132986681" sldId="703"/>
            <ac:spMk id="6" creationId="{C28014AC-9E6F-ABF1-2A6F-BBBCBB934C82}"/>
          </ac:spMkLst>
        </pc:spChg>
        <pc:spChg chg="add mod">
          <ac:chgData name="David Mercier" userId="af55b25a-2530-45a7-8f11-488cc3cd8e58" providerId="ADAL" clId="{B645EB48-2B3B-45DC-8C16-A65F58FB33AC}" dt="2022-05-13T20:12:02.256" v="2765" actId="1036"/>
          <ac:spMkLst>
            <pc:docMk/>
            <pc:sldMk cId="3132986681" sldId="703"/>
            <ac:spMk id="7" creationId="{D8B63947-51B7-B2BC-33AF-0A056B4EFBE4}"/>
          </ac:spMkLst>
        </pc:spChg>
        <pc:spChg chg="add mod">
          <ac:chgData name="David Mercier" userId="af55b25a-2530-45a7-8f11-488cc3cd8e58" providerId="ADAL" clId="{B645EB48-2B3B-45DC-8C16-A65F58FB33AC}" dt="2022-05-13T20:12:02.256" v="2765" actId="1036"/>
          <ac:spMkLst>
            <pc:docMk/>
            <pc:sldMk cId="3132986681" sldId="703"/>
            <ac:spMk id="8" creationId="{C47457CB-856F-DDB3-600E-B978460F8BF0}"/>
          </ac:spMkLst>
        </pc:spChg>
        <pc:spChg chg="add mod">
          <ac:chgData name="David Mercier" userId="af55b25a-2530-45a7-8f11-488cc3cd8e58" providerId="ADAL" clId="{B645EB48-2B3B-45DC-8C16-A65F58FB33AC}" dt="2022-05-13T20:12:02.256" v="2765" actId="1036"/>
          <ac:spMkLst>
            <pc:docMk/>
            <pc:sldMk cId="3132986681" sldId="703"/>
            <ac:spMk id="9" creationId="{3FA5EA2C-581C-AFC4-5D09-1DC48A6F6C58}"/>
          </ac:spMkLst>
        </pc:spChg>
        <pc:spChg chg="mod">
          <ac:chgData name="David Mercier" userId="af55b25a-2530-45a7-8f11-488cc3cd8e58" providerId="ADAL" clId="{B645EB48-2B3B-45DC-8C16-A65F58FB33AC}" dt="2022-05-12T09:44:52.512" v="539"/>
          <ac:spMkLst>
            <pc:docMk/>
            <pc:sldMk cId="3132986681" sldId="703"/>
            <ac:spMk id="13" creationId="{5E1DB604-D95C-8760-45AD-1D38D1E4C18B}"/>
          </ac:spMkLst>
        </pc:spChg>
        <pc:spChg chg="mod">
          <ac:chgData name="David Mercier" userId="af55b25a-2530-45a7-8f11-488cc3cd8e58" providerId="ADAL" clId="{B645EB48-2B3B-45DC-8C16-A65F58FB33AC}" dt="2022-05-12T09:48:05.574" v="589" actId="1076"/>
          <ac:spMkLst>
            <pc:docMk/>
            <pc:sldMk cId="3132986681" sldId="703"/>
            <ac:spMk id="18" creationId="{AC418C54-196D-BB96-1C53-3AAA36097E55}"/>
          </ac:spMkLst>
        </pc:spChg>
        <pc:spChg chg="add mod">
          <ac:chgData name="David Mercier" userId="af55b25a-2530-45a7-8f11-488cc3cd8e58" providerId="ADAL" clId="{B645EB48-2B3B-45DC-8C16-A65F58FB33AC}" dt="2022-05-13T20:10:54.914" v="2742" actId="1076"/>
          <ac:spMkLst>
            <pc:docMk/>
            <pc:sldMk cId="3132986681" sldId="703"/>
            <ac:spMk id="24" creationId="{7E6068F7-4753-ED8C-4EA1-2BBA0BEB1C2D}"/>
          </ac:spMkLst>
        </pc:spChg>
        <pc:spChg chg="mod">
          <ac:chgData name="David Mercier" userId="af55b25a-2530-45a7-8f11-488cc3cd8e58" providerId="ADAL" clId="{B645EB48-2B3B-45DC-8C16-A65F58FB33AC}" dt="2022-05-12T09:47:53.020" v="579"/>
          <ac:spMkLst>
            <pc:docMk/>
            <pc:sldMk cId="3132986681" sldId="703"/>
            <ac:spMk id="29" creationId="{682FADC3-1997-DAFD-CAB6-93DF076EF473}"/>
          </ac:spMkLst>
        </pc:spChg>
        <pc:spChg chg="mod">
          <ac:chgData name="David Mercier" userId="af55b25a-2530-45a7-8f11-488cc3cd8e58" providerId="ADAL" clId="{B645EB48-2B3B-45DC-8C16-A65F58FB33AC}" dt="2022-05-12T09:47:53.020" v="579"/>
          <ac:spMkLst>
            <pc:docMk/>
            <pc:sldMk cId="3132986681" sldId="703"/>
            <ac:spMk id="30" creationId="{57349122-A370-4B17-D1E4-BDD34C9283DC}"/>
          </ac:spMkLst>
        </pc:spChg>
        <pc:spChg chg="add mod">
          <ac:chgData name="David Mercier" userId="af55b25a-2530-45a7-8f11-488cc3cd8e58" providerId="ADAL" clId="{B645EB48-2B3B-45DC-8C16-A65F58FB33AC}" dt="2022-05-13T20:12:11.352" v="2769" actId="1036"/>
          <ac:spMkLst>
            <pc:docMk/>
            <pc:sldMk cId="3132986681" sldId="703"/>
            <ac:spMk id="31" creationId="{B0B89F69-2E75-89EF-47A6-968D7E2107C8}"/>
          </ac:spMkLst>
        </pc:spChg>
        <pc:spChg chg="add mod">
          <ac:chgData name="David Mercier" userId="af55b25a-2530-45a7-8f11-488cc3cd8e58" providerId="ADAL" clId="{B645EB48-2B3B-45DC-8C16-A65F58FB33AC}" dt="2022-05-13T20:12:11.352" v="2769" actId="1036"/>
          <ac:spMkLst>
            <pc:docMk/>
            <pc:sldMk cId="3132986681" sldId="703"/>
            <ac:spMk id="35" creationId="{0BE9E6CB-2C2A-F89B-5941-8D92494FCC27}"/>
          </ac:spMkLst>
        </pc:spChg>
        <pc:spChg chg="add mod">
          <ac:chgData name="David Mercier" userId="af55b25a-2530-45a7-8f11-488cc3cd8e58" providerId="ADAL" clId="{B645EB48-2B3B-45DC-8C16-A65F58FB33AC}" dt="2022-05-12T09:55:12.481" v="645"/>
          <ac:spMkLst>
            <pc:docMk/>
            <pc:sldMk cId="3132986681" sldId="703"/>
            <ac:spMk id="37" creationId="{DE57F15A-6B19-8E53-0444-2463D0CB610A}"/>
          </ac:spMkLst>
        </pc:spChg>
        <pc:spChg chg="add del mod">
          <ac:chgData name="David Mercier" userId="af55b25a-2530-45a7-8f11-488cc3cd8e58" providerId="ADAL" clId="{B645EB48-2B3B-45DC-8C16-A65F58FB33AC}" dt="2022-05-12T09:55:35.600" v="649"/>
          <ac:spMkLst>
            <pc:docMk/>
            <pc:sldMk cId="3132986681" sldId="703"/>
            <ac:spMk id="38" creationId="{DEC9D1C6-A41B-8468-C990-829007BBDA6F}"/>
          </ac:spMkLst>
        </pc:spChg>
        <pc:spChg chg="add mod">
          <ac:chgData name="David Mercier" userId="af55b25a-2530-45a7-8f11-488cc3cd8e58" providerId="ADAL" clId="{B645EB48-2B3B-45DC-8C16-A65F58FB33AC}" dt="2022-05-13T20:10:51.125" v="2740" actId="14100"/>
          <ac:spMkLst>
            <pc:docMk/>
            <pc:sldMk cId="3132986681" sldId="703"/>
            <ac:spMk id="39" creationId="{45EB3081-DC04-EC2C-3867-E7264E13DFC6}"/>
          </ac:spMkLst>
        </pc:spChg>
        <pc:spChg chg="add del mod">
          <ac:chgData name="David Mercier" userId="af55b25a-2530-45a7-8f11-488cc3cd8e58" providerId="ADAL" clId="{B645EB48-2B3B-45DC-8C16-A65F58FB33AC}" dt="2022-05-12T09:55:51.672" v="668"/>
          <ac:spMkLst>
            <pc:docMk/>
            <pc:sldMk cId="3132986681" sldId="703"/>
            <ac:spMk id="40" creationId="{A31B71C7-3D90-DFA3-5971-F89F38C58C3E}"/>
          </ac:spMkLst>
        </pc:spChg>
        <pc:spChg chg="add del mod">
          <ac:chgData name="David Mercier" userId="af55b25a-2530-45a7-8f11-488cc3cd8e58" providerId="ADAL" clId="{B645EB48-2B3B-45DC-8C16-A65F58FB33AC}" dt="2022-05-13T20:10:48.810" v="2739" actId="478"/>
          <ac:spMkLst>
            <pc:docMk/>
            <pc:sldMk cId="3132986681" sldId="703"/>
            <ac:spMk id="41" creationId="{E3746656-3F1A-D11D-99CE-9AF37CC2D617}"/>
          </ac:spMkLst>
        </pc:spChg>
        <pc:grpChg chg="add del mod">
          <ac:chgData name="David Mercier" userId="af55b25a-2530-45a7-8f11-488cc3cd8e58" providerId="ADAL" clId="{B645EB48-2B3B-45DC-8C16-A65F58FB33AC}" dt="2022-05-12T09:45:17.969" v="549" actId="478"/>
          <ac:grpSpMkLst>
            <pc:docMk/>
            <pc:sldMk cId="3132986681" sldId="703"/>
            <ac:grpSpMk id="12" creationId="{157921F1-E5B4-78CA-C5CA-A8B7D4B5A957}"/>
          </ac:grpSpMkLst>
        </pc:grpChg>
        <pc:grpChg chg="add mod">
          <ac:chgData name="David Mercier" userId="af55b25a-2530-45a7-8f11-488cc3cd8e58" providerId="ADAL" clId="{B645EB48-2B3B-45DC-8C16-A65F58FB33AC}" dt="2022-05-12T09:48:05.574" v="589" actId="1076"/>
          <ac:grpSpMkLst>
            <pc:docMk/>
            <pc:sldMk cId="3132986681" sldId="703"/>
            <ac:grpSpMk id="16" creationId="{5FD1A3DF-CA97-8619-37B4-B49C7BA41BE0}"/>
          </ac:grpSpMkLst>
        </pc:grpChg>
        <pc:grpChg chg="add mod">
          <ac:chgData name="David Mercier" userId="af55b25a-2530-45a7-8f11-488cc3cd8e58" providerId="ADAL" clId="{B645EB48-2B3B-45DC-8C16-A65F58FB33AC}" dt="2022-05-12T09:47:53.020" v="579"/>
          <ac:grpSpMkLst>
            <pc:docMk/>
            <pc:sldMk cId="3132986681" sldId="703"/>
            <ac:grpSpMk id="28" creationId="{A2F7A1EC-8A75-5745-C568-109D11D4803F}"/>
          </ac:grpSpMkLst>
        </pc:grpChg>
        <pc:graphicFrameChg chg="mod">
          <ac:chgData name="David Mercier" userId="af55b25a-2530-45a7-8f11-488cc3cd8e58" providerId="ADAL" clId="{B645EB48-2B3B-45DC-8C16-A65F58FB33AC}" dt="2022-05-12T09:44:55.832" v="541" actId="1076"/>
          <ac:graphicFrameMkLst>
            <pc:docMk/>
            <pc:sldMk cId="3132986681" sldId="703"/>
            <ac:graphicFrameMk id="14" creationId="{A0F390B3-E01D-6B06-FDA8-C36FC246282D}"/>
          </ac:graphicFrameMkLst>
        </pc:graphicFrameChg>
        <pc:picChg chg="add del mod">
          <ac:chgData name="David Mercier" userId="af55b25a-2530-45a7-8f11-488cc3cd8e58" providerId="ADAL" clId="{B645EB48-2B3B-45DC-8C16-A65F58FB33AC}" dt="2022-05-27T08:23:45.799" v="3958" actId="478"/>
          <ac:picMkLst>
            <pc:docMk/>
            <pc:sldMk cId="3132986681" sldId="703"/>
            <ac:picMk id="11" creationId="{A39B2A9C-237F-4121-9814-A6AA43BBE442}"/>
          </ac:picMkLst>
        </pc:picChg>
        <pc:picChg chg="add del mod">
          <ac:chgData name="David Mercier" userId="af55b25a-2530-45a7-8f11-488cc3cd8e58" providerId="ADAL" clId="{B645EB48-2B3B-45DC-8C16-A65F58FB33AC}" dt="2022-05-12T09:44:18.482" v="538" actId="478"/>
          <ac:picMkLst>
            <pc:docMk/>
            <pc:sldMk cId="3132986681" sldId="703"/>
            <ac:picMk id="11" creationId="{DE8D00E5-87AB-D68D-3D11-46CE32DC50A2}"/>
          </ac:picMkLst>
        </pc:picChg>
        <pc:picChg chg="add mod">
          <ac:chgData name="David Mercier" userId="af55b25a-2530-45a7-8f11-488cc3cd8e58" providerId="ADAL" clId="{B645EB48-2B3B-45DC-8C16-A65F58FB33AC}" dt="2022-05-12T09:48:05.574" v="589" actId="1076"/>
          <ac:picMkLst>
            <pc:docMk/>
            <pc:sldMk cId="3132986681" sldId="703"/>
            <ac:picMk id="15" creationId="{23B34DF5-1D71-55C7-ADB1-8971AFA24109}"/>
          </ac:picMkLst>
        </pc:picChg>
        <pc:picChg chg="mod">
          <ac:chgData name="David Mercier" userId="af55b25a-2530-45a7-8f11-488cc3cd8e58" providerId="ADAL" clId="{B645EB48-2B3B-45DC-8C16-A65F58FB33AC}" dt="2022-05-12T09:48:05.574" v="589" actId="1076"/>
          <ac:picMkLst>
            <pc:docMk/>
            <pc:sldMk cId="3132986681" sldId="703"/>
            <ac:picMk id="17" creationId="{CA19AE14-ECCE-AEAB-3521-D88BE7D4D34D}"/>
          </ac:picMkLst>
        </pc:picChg>
        <pc:picChg chg="add mod">
          <ac:chgData name="David Mercier" userId="af55b25a-2530-45a7-8f11-488cc3cd8e58" providerId="ADAL" clId="{B645EB48-2B3B-45DC-8C16-A65F58FB33AC}" dt="2022-05-12T09:48:05.574" v="589" actId="1076"/>
          <ac:picMkLst>
            <pc:docMk/>
            <pc:sldMk cId="3132986681" sldId="703"/>
            <ac:picMk id="19" creationId="{DEDBC53D-DABB-8F90-7663-3B2DFAC7F0E0}"/>
          </ac:picMkLst>
        </pc:picChg>
        <pc:picChg chg="add mod">
          <ac:chgData name="David Mercier" userId="af55b25a-2530-45a7-8f11-488cc3cd8e58" providerId="ADAL" clId="{B645EB48-2B3B-45DC-8C16-A65F58FB33AC}" dt="2022-05-13T20:11:40.562" v="2759" actId="1076"/>
          <ac:picMkLst>
            <pc:docMk/>
            <pc:sldMk cId="3132986681" sldId="703"/>
            <ac:picMk id="21" creationId="{DB02710F-38F9-A494-EF7E-FC25CB2231D3}"/>
          </ac:picMkLst>
        </pc:picChg>
        <pc:picChg chg="add mod">
          <ac:chgData name="David Mercier" userId="af55b25a-2530-45a7-8f11-488cc3cd8e58" providerId="ADAL" clId="{B645EB48-2B3B-45DC-8C16-A65F58FB33AC}" dt="2022-05-12T09:46:31.119" v="563" actId="571"/>
          <ac:picMkLst>
            <pc:docMk/>
            <pc:sldMk cId="3132986681" sldId="703"/>
            <ac:picMk id="22" creationId="{8C8D3A1A-FF84-A9E8-D3E0-1DAF56C3B666}"/>
          </ac:picMkLst>
        </pc:picChg>
        <pc:picChg chg="add mod">
          <ac:chgData name="David Mercier" userId="af55b25a-2530-45a7-8f11-488cc3cd8e58" providerId="ADAL" clId="{B645EB48-2B3B-45DC-8C16-A65F58FB33AC}" dt="2022-05-12T09:46:31.119" v="563" actId="571"/>
          <ac:picMkLst>
            <pc:docMk/>
            <pc:sldMk cId="3132986681" sldId="703"/>
            <ac:picMk id="23" creationId="{47145708-DBF4-5828-D9DF-85E3CEB88CF5}"/>
          </ac:picMkLst>
        </pc:picChg>
        <pc:picChg chg="add del mod">
          <ac:chgData name="David Mercier" userId="af55b25a-2530-45a7-8f11-488cc3cd8e58" providerId="ADAL" clId="{B645EB48-2B3B-45DC-8C16-A65F58FB33AC}" dt="2022-05-13T17:50:53.063" v="1349" actId="21"/>
          <ac:picMkLst>
            <pc:docMk/>
            <pc:sldMk cId="3132986681" sldId="703"/>
            <ac:picMk id="25" creationId="{48D0740B-919D-0388-D591-F05BEFFC5934}"/>
          </ac:picMkLst>
        </pc:picChg>
        <pc:picChg chg="add mod">
          <ac:chgData name="David Mercier" userId="af55b25a-2530-45a7-8f11-488cc3cd8e58" providerId="ADAL" clId="{B645EB48-2B3B-45DC-8C16-A65F58FB33AC}" dt="2022-05-13T20:11:13.490" v="2749" actId="571"/>
          <ac:picMkLst>
            <pc:docMk/>
            <pc:sldMk cId="3132986681" sldId="703"/>
            <ac:picMk id="25" creationId="{892ADC35-6B60-EF1E-4F2A-D135D9024555}"/>
          </ac:picMkLst>
        </pc:picChg>
        <pc:picChg chg="add del mod">
          <ac:chgData name="David Mercier" userId="af55b25a-2530-45a7-8f11-488cc3cd8e58" providerId="ADAL" clId="{B645EB48-2B3B-45DC-8C16-A65F58FB33AC}" dt="2022-05-12T09:49:08.671" v="595" actId="478"/>
          <ac:picMkLst>
            <pc:docMk/>
            <pc:sldMk cId="3132986681" sldId="703"/>
            <ac:picMk id="25" creationId="{D0E85759-E8C0-C94E-3255-59320B6F3122}"/>
          </ac:picMkLst>
        </pc:picChg>
        <pc:picChg chg="add mod">
          <ac:chgData name="David Mercier" userId="af55b25a-2530-45a7-8f11-488cc3cd8e58" providerId="ADAL" clId="{B645EB48-2B3B-45DC-8C16-A65F58FB33AC}" dt="2022-05-13T20:11:13.490" v="2749" actId="571"/>
          <ac:picMkLst>
            <pc:docMk/>
            <pc:sldMk cId="3132986681" sldId="703"/>
            <ac:picMk id="26" creationId="{32BDCCEF-F4ED-D6E9-0C7C-CFB55B27F00E}"/>
          </ac:picMkLst>
        </pc:picChg>
        <pc:picChg chg="add del mod">
          <ac:chgData name="David Mercier" userId="af55b25a-2530-45a7-8f11-488cc3cd8e58" providerId="ADAL" clId="{B645EB48-2B3B-45DC-8C16-A65F58FB33AC}" dt="2022-05-13T17:50:50.373" v="1346" actId="21"/>
          <ac:picMkLst>
            <pc:docMk/>
            <pc:sldMk cId="3132986681" sldId="703"/>
            <ac:picMk id="27" creationId="{7A15D8C1-700F-4A6D-CE24-EEB023CD5102}"/>
          </ac:picMkLst>
        </pc:picChg>
        <pc:picChg chg="add mod">
          <ac:chgData name="David Mercier" userId="af55b25a-2530-45a7-8f11-488cc3cd8e58" providerId="ADAL" clId="{B645EB48-2B3B-45DC-8C16-A65F58FB33AC}" dt="2022-05-13T20:11:16.080" v="2750" actId="1076"/>
          <ac:picMkLst>
            <pc:docMk/>
            <pc:sldMk cId="3132986681" sldId="703"/>
            <ac:picMk id="1026" creationId="{783C4D00-9474-801D-43B2-C38BDCE535AC}"/>
          </ac:picMkLst>
        </pc:picChg>
        <pc:picChg chg="add mod">
          <ac:chgData name="David Mercier" userId="af55b25a-2530-45a7-8f11-488cc3cd8e58" providerId="ADAL" clId="{B645EB48-2B3B-45DC-8C16-A65F58FB33AC}" dt="2022-05-13T20:11:22.218" v="2752" actId="1076"/>
          <ac:picMkLst>
            <pc:docMk/>
            <pc:sldMk cId="3132986681" sldId="703"/>
            <ac:picMk id="1028" creationId="{220E8091-4A81-DD53-30DE-335B2B29B616}"/>
          </ac:picMkLst>
        </pc:picChg>
        <pc:picChg chg="add del mod">
          <ac:chgData name="David Mercier" userId="af55b25a-2530-45a7-8f11-488cc3cd8e58" providerId="ADAL" clId="{B645EB48-2B3B-45DC-8C16-A65F58FB33AC}" dt="2022-05-12T09:47:13.889" v="570" actId="478"/>
          <ac:picMkLst>
            <pc:docMk/>
            <pc:sldMk cId="3132986681" sldId="703"/>
            <ac:picMk id="1030" creationId="{46FC9E85-A9C3-3986-8EA7-CCF7B203D8D5}"/>
          </ac:picMkLst>
        </pc:picChg>
        <pc:picChg chg="add del mod">
          <ac:chgData name="David Mercier" userId="af55b25a-2530-45a7-8f11-488cc3cd8e58" providerId="ADAL" clId="{B645EB48-2B3B-45DC-8C16-A65F58FB33AC}" dt="2022-05-27T08:23:44.384" v="3956" actId="478"/>
          <ac:picMkLst>
            <pc:docMk/>
            <pc:sldMk cId="3132986681" sldId="703"/>
            <ac:picMk id="1032" creationId="{D83F3763-E85C-D025-BC43-CF3BCF48DB2E}"/>
          </ac:picMkLst>
        </pc:picChg>
      </pc:sldChg>
      <pc:sldChg chg="addSp delSp modSp new del mod ord addCm delCm modNotesTx">
        <pc:chgData name="David Mercier" userId="af55b25a-2530-45a7-8f11-488cc3cd8e58" providerId="ADAL" clId="{B645EB48-2B3B-45DC-8C16-A65F58FB33AC}" dt="2022-09-13T11:49:06.124" v="19297" actId="47"/>
        <pc:sldMkLst>
          <pc:docMk/>
          <pc:sldMk cId="1133096025" sldId="704"/>
        </pc:sldMkLst>
        <pc:spChg chg="mod">
          <ac:chgData name="David Mercier" userId="af55b25a-2530-45a7-8f11-488cc3cd8e58" providerId="ADAL" clId="{B645EB48-2B3B-45DC-8C16-A65F58FB33AC}" dt="2022-05-16T08:50:30.275" v="3210" actId="13926"/>
          <ac:spMkLst>
            <pc:docMk/>
            <pc:sldMk cId="1133096025" sldId="704"/>
            <ac:spMk id="3" creationId="{6D2335AC-8925-8ADA-25E5-286DE5779A47}"/>
          </ac:spMkLst>
        </pc:spChg>
        <pc:spChg chg="del mod">
          <ac:chgData name="David Mercier" userId="af55b25a-2530-45a7-8f11-488cc3cd8e58" providerId="ADAL" clId="{B645EB48-2B3B-45DC-8C16-A65F58FB33AC}" dt="2022-05-13T20:25:53.933" v="2901" actId="478"/>
          <ac:spMkLst>
            <pc:docMk/>
            <pc:sldMk cId="1133096025" sldId="704"/>
            <ac:spMk id="4" creationId="{919608DA-1C60-DCD9-4505-490E64AD73D9}"/>
          </ac:spMkLst>
        </pc:spChg>
        <pc:spChg chg="add del mod">
          <ac:chgData name="David Mercier" userId="af55b25a-2530-45a7-8f11-488cc3cd8e58" providerId="ADAL" clId="{B645EB48-2B3B-45DC-8C16-A65F58FB33AC}" dt="2022-05-16T08:56:34.552" v="3243" actId="478"/>
          <ac:spMkLst>
            <pc:docMk/>
            <pc:sldMk cId="1133096025" sldId="704"/>
            <ac:spMk id="7" creationId="{04E96EB2-B575-E15D-07AD-100B9EF4F245}"/>
          </ac:spMkLst>
        </pc:spChg>
        <pc:spChg chg="add del mod">
          <ac:chgData name="David Mercier" userId="af55b25a-2530-45a7-8f11-488cc3cd8e58" providerId="ADAL" clId="{B645EB48-2B3B-45DC-8C16-A65F58FB33AC}" dt="2022-05-13T20:25:42.686" v="2900" actId="478"/>
          <ac:spMkLst>
            <pc:docMk/>
            <pc:sldMk cId="1133096025" sldId="704"/>
            <ac:spMk id="8" creationId="{F62B81CD-0706-B20E-2353-2D2E0BCF90D2}"/>
          </ac:spMkLst>
        </pc:spChg>
        <pc:spChg chg="add mod">
          <ac:chgData name="David Mercier" userId="af55b25a-2530-45a7-8f11-488cc3cd8e58" providerId="ADAL" clId="{B645EB48-2B3B-45DC-8C16-A65F58FB33AC}" dt="2022-05-16T09:07:56.523" v="3787" actId="20577"/>
          <ac:spMkLst>
            <pc:docMk/>
            <pc:sldMk cId="1133096025" sldId="704"/>
            <ac:spMk id="9" creationId="{D09BC3FD-D65D-3AD0-2BCB-9D85F3966CB5}"/>
          </ac:spMkLst>
        </pc:spChg>
        <pc:spChg chg="add del mod">
          <ac:chgData name="David Mercier" userId="af55b25a-2530-45a7-8f11-488cc3cd8e58" providerId="ADAL" clId="{B645EB48-2B3B-45DC-8C16-A65F58FB33AC}" dt="2022-05-13T20:25:56.023" v="2902" actId="478"/>
          <ac:spMkLst>
            <pc:docMk/>
            <pc:sldMk cId="1133096025" sldId="704"/>
            <ac:spMk id="10" creationId="{07E4B324-9B87-0533-F29F-4925BF9DC9E3}"/>
          </ac:spMkLst>
        </pc:spChg>
        <pc:spChg chg="add mod">
          <ac:chgData name="David Mercier" userId="af55b25a-2530-45a7-8f11-488cc3cd8e58" providerId="ADAL" clId="{B645EB48-2B3B-45DC-8C16-A65F58FB33AC}" dt="2022-05-16T08:59:09.801" v="3341" actId="20577"/>
          <ac:spMkLst>
            <pc:docMk/>
            <pc:sldMk cId="1133096025" sldId="704"/>
            <ac:spMk id="14" creationId="{B3F013D5-3715-5E1C-87CA-7E08223D5B92}"/>
          </ac:spMkLst>
        </pc:spChg>
        <pc:spChg chg="add mod">
          <ac:chgData name="David Mercier" userId="af55b25a-2530-45a7-8f11-488cc3cd8e58" providerId="ADAL" clId="{B645EB48-2B3B-45DC-8C16-A65F58FB33AC}" dt="2022-05-16T09:11:52.941" v="3797" actId="115"/>
          <ac:spMkLst>
            <pc:docMk/>
            <pc:sldMk cId="1133096025" sldId="704"/>
            <ac:spMk id="15" creationId="{BB66D41B-CEF8-6886-CA6C-4D1BD0AFE244}"/>
          </ac:spMkLst>
        </pc:spChg>
        <pc:spChg chg="add mod">
          <ac:chgData name="David Mercier" userId="af55b25a-2530-45a7-8f11-488cc3cd8e58" providerId="ADAL" clId="{B645EB48-2B3B-45DC-8C16-A65F58FB33AC}" dt="2022-05-16T09:11:54.827" v="3798" actId="115"/>
          <ac:spMkLst>
            <pc:docMk/>
            <pc:sldMk cId="1133096025" sldId="704"/>
            <ac:spMk id="16" creationId="{332BE1F5-ABBF-5279-ABA8-5C9CD7C3D39E}"/>
          </ac:spMkLst>
        </pc:spChg>
        <pc:spChg chg="add mod">
          <ac:chgData name="David Mercier" userId="af55b25a-2530-45a7-8f11-488cc3cd8e58" providerId="ADAL" clId="{B645EB48-2B3B-45DC-8C16-A65F58FB33AC}" dt="2022-05-16T08:59:06.242" v="3339" actId="1037"/>
          <ac:spMkLst>
            <pc:docMk/>
            <pc:sldMk cId="1133096025" sldId="704"/>
            <ac:spMk id="17" creationId="{13C37009-27BB-E317-B4FB-42C40660B6AC}"/>
          </ac:spMkLst>
        </pc:spChg>
        <pc:spChg chg="add del mod">
          <ac:chgData name="David Mercier" userId="af55b25a-2530-45a7-8f11-488cc3cd8e58" providerId="ADAL" clId="{B645EB48-2B3B-45DC-8C16-A65F58FB33AC}" dt="2022-05-13T20:32:09.516" v="3024" actId="478"/>
          <ac:spMkLst>
            <pc:docMk/>
            <pc:sldMk cId="1133096025" sldId="704"/>
            <ac:spMk id="18" creationId="{B0C74C3A-8840-CB6D-8719-8B62EA6A957B}"/>
          </ac:spMkLst>
        </pc:spChg>
        <pc:spChg chg="add mod">
          <ac:chgData name="David Mercier" userId="af55b25a-2530-45a7-8f11-488cc3cd8e58" providerId="ADAL" clId="{B645EB48-2B3B-45DC-8C16-A65F58FB33AC}" dt="2022-05-16T08:59:03.387" v="3335" actId="554"/>
          <ac:spMkLst>
            <pc:docMk/>
            <pc:sldMk cId="1133096025" sldId="704"/>
            <ac:spMk id="19" creationId="{B3E5B702-9AA3-79D8-D6CE-F2F89861CCEE}"/>
          </ac:spMkLst>
        </pc:spChg>
        <pc:spChg chg="add del mod">
          <ac:chgData name="David Mercier" userId="af55b25a-2530-45a7-8f11-488cc3cd8e58" providerId="ADAL" clId="{B645EB48-2B3B-45DC-8C16-A65F58FB33AC}" dt="2022-05-16T09:01:26.006" v="3484" actId="478"/>
          <ac:spMkLst>
            <pc:docMk/>
            <pc:sldMk cId="1133096025" sldId="704"/>
            <ac:spMk id="23" creationId="{6650FBA8-7004-8721-B893-88AEC6A8FB2A}"/>
          </ac:spMkLst>
        </pc:spChg>
        <pc:spChg chg="add mod">
          <ac:chgData name="David Mercier" userId="af55b25a-2530-45a7-8f11-488cc3cd8e58" providerId="ADAL" clId="{B645EB48-2B3B-45DC-8C16-A65F58FB33AC}" dt="2022-05-16T09:04:20.029" v="3595" actId="14100"/>
          <ac:spMkLst>
            <pc:docMk/>
            <pc:sldMk cId="1133096025" sldId="704"/>
            <ac:spMk id="25" creationId="{2D122CD4-7B46-130E-1981-064D17E7969D}"/>
          </ac:spMkLst>
        </pc:spChg>
        <pc:spChg chg="add mod">
          <ac:chgData name="David Mercier" userId="af55b25a-2530-45a7-8f11-488cc3cd8e58" providerId="ADAL" clId="{B645EB48-2B3B-45DC-8C16-A65F58FB33AC}" dt="2022-05-16T09:11:59.868" v="3802" actId="115"/>
          <ac:spMkLst>
            <pc:docMk/>
            <pc:sldMk cId="1133096025" sldId="704"/>
            <ac:spMk id="26" creationId="{B6721F5B-C266-97D7-B223-043DA81BEAD1}"/>
          </ac:spMkLst>
        </pc:spChg>
        <pc:picChg chg="add del mod">
          <ac:chgData name="David Mercier" userId="af55b25a-2530-45a7-8f11-488cc3cd8e58" providerId="ADAL" clId="{B645EB48-2B3B-45DC-8C16-A65F58FB33AC}" dt="2022-05-13T20:26:30.972" v="2911" actId="478"/>
          <ac:picMkLst>
            <pc:docMk/>
            <pc:sldMk cId="1133096025" sldId="704"/>
            <ac:picMk id="6" creationId="{BB3CEC5F-2F8A-C3BE-39CB-AB79FE2D4404}"/>
          </ac:picMkLst>
        </pc:picChg>
        <pc:picChg chg="add mod">
          <ac:chgData name="David Mercier" userId="af55b25a-2530-45a7-8f11-488cc3cd8e58" providerId="ADAL" clId="{B645EB48-2B3B-45DC-8C16-A65F58FB33AC}" dt="2022-05-16T09:04:58.429" v="3629" actId="1076"/>
          <ac:picMkLst>
            <pc:docMk/>
            <pc:sldMk cId="1133096025" sldId="704"/>
            <ac:picMk id="8" creationId="{201172C8-D71A-9ECB-6913-B450014B2D9E}"/>
          </ac:picMkLst>
        </pc:picChg>
        <pc:picChg chg="add del">
          <ac:chgData name="David Mercier" userId="af55b25a-2530-45a7-8f11-488cc3cd8e58" providerId="ADAL" clId="{B645EB48-2B3B-45DC-8C16-A65F58FB33AC}" dt="2022-05-13T17:42:40.329" v="1280" actId="21"/>
          <ac:picMkLst>
            <pc:docMk/>
            <pc:sldMk cId="1133096025" sldId="704"/>
            <ac:picMk id="11" creationId="{3C1DF77E-1E66-2464-557B-AC0C6CD73943}"/>
          </ac:picMkLst>
        </pc:picChg>
        <pc:picChg chg="add mod">
          <ac:chgData name="David Mercier" userId="af55b25a-2530-45a7-8f11-488cc3cd8e58" providerId="ADAL" clId="{B645EB48-2B3B-45DC-8C16-A65F58FB33AC}" dt="2022-05-16T09:04:54.868" v="3625" actId="1076"/>
          <ac:picMkLst>
            <pc:docMk/>
            <pc:sldMk cId="1133096025" sldId="704"/>
            <ac:picMk id="11" creationId="{BE894847-7CB3-8DD4-A1C3-4532283A0BE3}"/>
          </ac:picMkLst>
        </pc:picChg>
        <pc:picChg chg="add mod ord">
          <ac:chgData name="David Mercier" userId="af55b25a-2530-45a7-8f11-488cc3cd8e58" providerId="ADAL" clId="{B645EB48-2B3B-45DC-8C16-A65F58FB33AC}" dt="2022-05-16T09:05:26.860" v="3664" actId="1036"/>
          <ac:picMkLst>
            <pc:docMk/>
            <pc:sldMk cId="1133096025" sldId="704"/>
            <ac:picMk id="12" creationId="{6EAFCEB2-C690-7934-623A-2AD7C1B4E249}"/>
          </ac:picMkLst>
        </pc:picChg>
        <pc:picChg chg="add mod">
          <ac:chgData name="David Mercier" userId="af55b25a-2530-45a7-8f11-488cc3cd8e58" providerId="ADAL" clId="{B645EB48-2B3B-45DC-8C16-A65F58FB33AC}" dt="2022-05-16T09:07:58.292" v="3791" actId="1036"/>
          <ac:picMkLst>
            <pc:docMk/>
            <pc:sldMk cId="1133096025" sldId="704"/>
            <ac:picMk id="13" creationId="{A12C74CD-31EA-B5C1-20CF-EFDB5C4B88A8}"/>
          </ac:picMkLst>
        </pc:picChg>
        <pc:picChg chg="add del mod">
          <ac:chgData name="David Mercier" userId="af55b25a-2530-45a7-8f11-488cc3cd8e58" providerId="ADAL" clId="{B645EB48-2B3B-45DC-8C16-A65F58FB33AC}" dt="2022-05-13T20:35:04.429" v="3085" actId="478"/>
          <ac:picMkLst>
            <pc:docMk/>
            <pc:sldMk cId="1133096025" sldId="704"/>
            <ac:picMk id="20" creationId="{8F49C980-34F8-E05B-FE64-FD0B0AFC99D4}"/>
          </ac:picMkLst>
        </pc:picChg>
        <pc:picChg chg="add mod ord">
          <ac:chgData name="David Mercier" userId="af55b25a-2530-45a7-8f11-488cc3cd8e58" providerId="ADAL" clId="{B645EB48-2B3B-45DC-8C16-A65F58FB33AC}" dt="2022-05-16T09:05:24.461" v="3659" actId="1036"/>
          <ac:picMkLst>
            <pc:docMk/>
            <pc:sldMk cId="1133096025" sldId="704"/>
            <ac:picMk id="21" creationId="{1F6829F0-5DDE-CC4F-BCBE-7A6FD6566C0D}"/>
          </ac:picMkLst>
        </pc:picChg>
        <pc:picChg chg="add mod">
          <ac:chgData name="David Mercier" userId="af55b25a-2530-45a7-8f11-488cc3cd8e58" providerId="ADAL" clId="{B645EB48-2B3B-45DC-8C16-A65F58FB33AC}" dt="2022-05-16T09:04:57.412" v="3628" actId="1076"/>
          <ac:picMkLst>
            <pc:docMk/>
            <pc:sldMk cId="1133096025" sldId="704"/>
            <ac:picMk id="22" creationId="{52583BBF-DA9C-0851-F5A5-82AECD8033E2}"/>
          </ac:picMkLst>
        </pc:picChg>
        <pc:picChg chg="add mod">
          <ac:chgData name="David Mercier" userId="af55b25a-2530-45a7-8f11-488cc3cd8e58" providerId="ADAL" clId="{B645EB48-2B3B-45DC-8C16-A65F58FB33AC}" dt="2022-05-16T09:05:26.077" v="3662" actId="1035"/>
          <ac:picMkLst>
            <pc:docMk/>
            <pc:sldMk cId="1133096025" sldId="704"/>
            <ac:picMk id="24" creationId="{1656B648-09F5-9778-8684-CA7CD5289707}"/>
          </ac:picMkLst>
        </pc:picChg>
        <pc:picChg chg="add mod">
          <ac:chgData name="David Mercier" userId="af55b25a-2530-45a7-8f11-488cc3cd8e58" providerId="ADAL" clId="{B645EB48-2B3B-45DC-8C16-A65F58FB33AC}" dt="2022-05-16T09:07:59.331" v="3796" actId="1036"/>
          <ac:picMkLst>
            <pc:docMk/>
            <pc:sldMk cId="1133096025" sldId="704"/>
            <ac:picMk id="27" creationId="{F7910FC1-D403-0206-402A-3AADFF268704}"/>
          </ac:picMkLst>
        </pc:picChg>
        <pc:picChg chg="add mod">
          <ac:chgData name="David Mercier" userId="af55b25a-2530-45a7-8f11-488cc3cd8e58" providerId="ADAL" clId="{B645EB48-2B3B-45DC-8C16-A65F58FB33AC}" dt="2022-05-16T09:05:23.109" v="3656" actId="1036"/>
          <ac:picMkLst>
            <pc:docMk/>
            <pc:sldMk cId="1133096025" sldId="704"/>
            <ac:picMk id="1026" creationId="{F2ED5B1B-C329-3613-C2F9-B9D49FB85644}"/>
          </ac:picMkLst>
        </pc:picChg>
        <pc:cxnChg chg="add mod">
          <ac:chgData name="David Mercier" userId="af55b25a-2530-45a7-8f11-488cc3cd8e58" providerId="ADAL" clId="{B645EB48-2B3B-45DC-8C16-A65F58FB33AC}" dt="2022-05-16T08:56:42.097" v="3256" actId="1038"/>
          <ac:cxnSpMkLst>
            <pc:docMk/>
            <pc:sldMk cId="1133096025" sldId="704"/>
            <ac:cxnSpMk id="5" creationId="{67030BD7-C53A-A036-2D0D-7BF2118A0C7D}"/>
          </ac:cxnSpMkLst>
        </pc:cxnChg>
      </pc:sldChg>
      <pc:sldChg chg="addSp modSp new del mod modAnim">
        <pc:chgData name="David Mercier" userId="af55b25a-2530-45a7-8f11-488cc3cd8e58" providerId="ADAL" clId="{B645EB48-2B3B-45DC-8C16-A65F58FB33AC}" dt="2022-05-12T10:24:18.412" v="1005" actId="47"/>
        <pc:sldMkLst>
          <pc:docMk/>
          <pc:sldMk cId="3384495181" sldId="704"/>
        </pc:sldMkLst>
        <pc:spChg chg="mod">
          <ac:chgData name="David Mercier" userId="af55b25a-2530-45a7-8f11-488cc3cd8e58" providerId="ADAL" clId="{B645EB48-2B3B-45DC-8C16-A65F58FB33AC}" dt="2022-05-12T09:37:15.049" v="114" actId="20577"/>
          <ac:spMkLst>
            <pc:docMk/>
            <pc:sldMk cId="3384495181" sldId="704"/>
            <ac:spMk id="3" creationId="{BD7244DC-E3CF-43FB-3C47-E6BADA51AFEA}"/>
          </ac:spMkLst>
        </pc:spChg>
        <pc:spChg chg="add mod">
          <ac:chgData name="David Mercier" userId="af55b25a-2530-45a7-8f11-488cc3cd8e58" providerId="ADAL" clId="{B645EB48-2B3B-45DC-8C16-A65F58FB33AC}" dt="2022-05-12T10:12:09.993" v="673"/>
          <ac:spMkLst>
            <pc:docMk/>
            <pc:sldMk cId="3384495181" sldId="704"/>
            <ac:spMk id="5" creationId="{8A09F268-7872-2834-842E-375F00A0803C}"/>
          </ac:spMkLst>
        </pc:spChg>
      </pc:sldChg>
      <pc:sldChg chg="addSp delSp modSp new del mod ord delAnim modAnim delCm modNotesTx">
        <pc:chgData name="David Mercier" userId="af55b25a-2530-45a7-8f11-488cc3cd8e58" providerId="ADAL" clId="{B645EB48-2B3B-45DC-8C16-A65F58FB33AC}" dt="2022-09-13T11:49:06.124" v="19297" actId="47"/>
        <pc:sldMkLst>
          <pc:docMk/>
          <pc:sldMk cId="2700335152" sldId="705"/>
        </pc:sldMkLst>
        <pc:spChg chg="mod">
          <ac:chgData name="David Mercier" userId="af55b25a-2530-45a7-8f11-488cc3cd8e58" providerId="ADAL" clId="{B645EB48-2B3B-45DC-8C16-A65F58FB33AC}" dt="2022-06-02T08:30:27.754" v="5610" actId="6549"/>
          <ac:spMkLst>
            <pc:docMk/>
            <pc:sldMk cId="2700335152" sldId="705"/>
            <ac:spMk id="3" creationId="{41548145-3AA5-F1B9-06DD-8FABF116C031}"/>
          </ac:spMkLst>
        </pc:spChg>
        <pc:spChg chg="del mod">
          <ac:chgData name="David Mercier" userId="af55b25a-2530-45a7-8f11-488cc3cd8e58" providerId="ADAL" clId="{B645EB48-2B3B-45DC-8C16-A65F58FB33AC}" dt="2022-05-13T19:16:59.340" v="1750" actId="21"/>
          <ac:spMkLst>
            <pc:docMk/>
            <pc:sldMk cId="2700335152" sldId="705"/>
            <ac:spMk id="4" creationId="{8AFB4E35-14AD-3240-657F-FC26A6E806D8}"/>
          </ac:spMkLst>
        </pc:spChg>
        <pc:spChg chg="add del mod">
          <ac:chgData name="David Mercier" userId="af55b25a-2530-45a7-8f11-488cc3cd8e58" providerId="ADAL" clId="{B645EB48-2B3B-45DC-8C16-A65F58FB33AC}" dt="2022-05-13T19:16:59.340" v="1750" actId="21"/>
          <ac:spMkLst>
            <pc:docMk/>
            <pc:sldMk cId="2700335152" sldId="705"/>
            <ac:spMk id="5" creationId="{4CFFF262-3DD3-B95E-0478-3C54F2F493A4}"/>
          </ac:spMkLst>
        </pc:spChg>
        <pc:spChg chg="add mod">
          <ac:chgData name="David Mercier" userId="af55b25a-2530-45a7-8f11-488cc3cd8e58" providerId="ADAL" clId="{B645EB48-2B3B-45DC-8C16-A65F58FB33AC}" dt="2022-05-13T19:16:29.996" v="1749" actId="115"/>
          <ac:spMkLst>
            <pc:docMk/>
            <pc:sldMk cId="2700335152" sldId="705"/>
            <ac:spMk id="8" creationId="{058585B4-2935-F81B-470F-2AF75300DC56}"/>
          </ac:spMkLst>
        </pc:spChg>
        <pc:spChg chg="add del mod">
          <ac:chgData name="David Mercier" userId="af55b25a-2530-45a7-8f11-488cc3cd8e58" providerId="ADAL" clId="{B645EB48-2B3B-45DC-8C16-A65F58FB33AC}" dt="2022-05-13T19:09:10.489" v="1475" actId="478"/>
          <ac:spMkLst>
            <pc:docMk/>
            <pc:sldMk cId="2700335152" sldId="705"/>
            <ac:spMk id="9" creationId="{CDA343CC-936F-4EEE-C5AC-D122035FAB70}"/>
          </ac:spMkLst>
        </pc:spChg>
        <pc:spChg chg="add mod">
          <ac:chgData name="David Mercier" userId="af55b25a-2530-45a7-8f11-488cc3cd8e58" providerId="ADAL" clId="{B645EB48-2B3B-45DC-8C16-A65F58FB33AC}" dt="2022-05-13T19:16:25.419" v="1747" actId="115"/>
          <ac:spMkLst>
            <pc:docMk/>
            <pc:sldMk cId="2700335152" sldId="705"/>
            <ac:spMk id="12" creationId="{68564DAA-1C2D-AA09-B77C-E64D3CC11C14}"/>
          </ac:spMkLst>
        </pc:spChg>
        <pc:spChg chg="add mod">
          <ac:chgData name="David Mercier" userId="af55b25a-2530-45a7-8f11-488cc3cd8e58" providerId="ADAL" clId="{B645EB48-2B3B-45DC-8C16-A65F58FB33AC}" dt="2022-06-02T07:26:39.965" v="4316" actId="115"/>
          <ac:spMkLst>
            <pc:docMk/>
            <pc:sldMk cId="2700335152" sldId="705"/>
            <ac:spMk id="13" creationId="{E3E67A70-2C3C-1520-6D17-F967B056BFC1}"/>
          </ac:spMkLst>
        </pc:spChg>
        <pc:spChg chg="add del mod">
          <ac:chgData name="David Mercier" userId="af55b25a-2530-45a7-8f11-488cc3cd8e58" providerId="ADAL" clId="{B645EB48-2B3B-45DC-8C16-A65F58FB33AC}" dt="2022-05-13T19:17:09.652" v="1753" actId="478"/>
          <ac:spMkLst>
            <pc:docMk/>
            <pc:sldMk cId="2700335152" sldId="705"/>
            <ac:spMk id="14" creationId="{ABBBE29B-B66C-0155-DF79-148D12A6CA7D}"/>
          </ac:spMkLst>
        </pc:spChg>
        <pc:spChg chg="add mod">
          <ac:chgData name="David Mercier" userId="af55b25a-2530-45a7-8f11-488cc3cd8e58" providerId="ADAL" clId="{B645EB48-2B3B-45DC-8C16-A65F58FB33AC}" dt="2022-05-13T19:34:48.217" v="1942" actId="1035"/>
          <ac:spMkLst>
            <pc:docMk/>
            <pc:sldMk cId="2700335152" sldId="705"/>
            <ac:spMk id="15" creationId="{027D6FC0-B7B8-9AE4-0635-89271F2C53A1}"/>
          </ac:spMkLst>
        </pc:spChg>
        <pc:spChg chg="add mod">
          <ac:chgData name="David Mercier" userId="af55b25a-2530-45a7-8f11-488cc3cd8e58" providerId="ADAL" clId="{B645EB48-2B3B-45DC-8C16-A65F58FB33AC}" dt="2022-05-13T19:30:32.570" v="1779" actId="1035"/>
          <ac:spMkLst>
            <pc:docMk/>
            <pc:sldMk cId="2700335152" sldId="705"/>
            <ac:spMk id="16" creationId="{DEDDA48B-E992-3BB6-F28A-BBA595C53629}"/>
          </ac:spMkLst>
        </pc:spChg>
        <pc:spChg chg="add mod">
          <ac:chgData name="David Mercier" userId="af55b25a-2530-45a7-8f11-488cc3cd8e58" providerId="ADAL" clId="{B645EB48-2B3B-45DC-8C16-A65F58FB33AC}" dt="2022-05-13T19:34:48.217" v="1942" actId="1035"/>
          <ac:spMkLst>
            <pc:docMk/>
            <pc:sldMk cId="2700335152" sldId="705"/>
            <ac:spMk id="17" creationId="{88138A09-F0C4-A8C4-265B-8DD218E0344A}"/>
          </ac:spMkLst>
        </pc:spChg>
        <pc:spChg chg="add mod">
          <ac:chgData name="David Mercier" userId="af55b25a-2530-45a7-8f11-488cc3cd8e58" providerId="ADAL" clId="{B645EB48-2B3B-45DC-8C16-A65F58FB33AC}" dt="2022-05-13T19:34:48.217" v="1942" actId="1035"/>
          <ac:spMkLst>
            <pc:docMk/>
            <pc:sldMk cId="2700335152" sldId="705"/>
            <ac:spMk id="18" creationId="{B159EB31-F265-5F40-F968-B22040BC4F36}"/>
          </ac:spMkLst>
        </pc:spChg>
        <pc:spChg chg="add mod">
          <ac:chgData name="David Mercier" userId="af55b25a-2530-45a7-8f11-488cc3cd8e58" providerId="ADAL" clId="{B645EB48-2B3B-45DC-8C16-A65F58FB33AC}" dt="2022-05-13T19:34:48.217" v="1942" actId="1035"/>
          <ac:spMkLst>
            <pc:docMk/>
            <pc:sldMk cId="2700335152" sldId="705"/>
            <ac:spMk id="19" creationId="{012085C9-596B-2770-1E5E-6D5ED198317C}"/>
          </ac:spMkLst>
        </pc:spChg>
        <pc:spChg chg="add mod">
          <ac:chgData name="David Mercier" userId="af55b25a-2530-45a7-8f11-488cc3cd8e58" providerId="ADAL" clId="{B645EB48-2B3B-45DC-8C16-A65F58FB33AC}" dt="2022-05-13T19:34:48.217" v="1942" actId="1035"/>
          <ac:spMkLst>
            <pc:docMk/>
            <pc:sldMk cId="2700335152" sldId="705"/>
            <ac:spMk id="20" creationId="{84A8050A-19BB-CC5B-399A-E93BE8C826C4}"/>
          </ac:spMkLst>
        </pc:spChg>
        <pc:spChg chg="add mod">
          <ac:chgData name="David Mercier" userId="af55b25a-2530-45a7-8f11-488cc3cd8e58" providerId="ADAL" clId="{B645EB48-2B3B-45DC-8C16-A65F58FB33AC}" dt="2022-05-13T19:34:48.217" v="1942" actId="1035"/>
          <ac:spMkLst>
            <pc:docMk/>
            <pc:sldMk cId="2700335152" sldId="705"/>
            <ac:spMk id="21" creationId="{27C16C5B-A690-2BD4-3863-9B37F52607DD}"/>
          </ac:spMkLst>
        </pc:spChg>
        <pc:spChg chg="add mod">
          <ac:chgData name="David Mercier" userId="af55b25a-2530-45a7-8f11-488cc3cd8e58" providerId="ADAL" clId="{B645EB48-2B3B-45DC-8C16-A65F58FB33AC}" dt="2022-05-13T19:34:48.217" v="1942" actId="1035"/>
          <ac:spMkLst>
            <pc:docMk/>
            <pc:sldMk cId="2700335152" sldId="705"/>
            <ac:spMk id="22" creationId="{C6B6A3ED-5C7F-1F23-FDFB-B09ACF0CA89F}"/>
          </ac:spMkLst>
        </pc:spChg>
        <pc:spChg chg="add mod">
          <ac:chgData name="David Mercier" userId="af55b25a-2530-45a7-8f11-488cc3cd8e58" providerId="ADAL" clId="{B645EB48-2B3B-45DC-8C16-A65F58FB33AC}" dt="2022-05-13T19:34:39.348" v="1940" actId="1035"/>
          <ac:spMkLst>
            <pc:docMk/>
            <pc:sldMk cId="2700335152" sldId="705"/>
            <ac:spMk id="23" creationId="{DA50FEEE-442E-CE16-0F93-89BB7B60A044}"/>
          </ac:spMkLst>
        </pc:spChg>
        <pc:spChg chg="add mod">
          <ac:chgData name="David Mercier" userId="af55b25a-2530-45a7-8f11-488cc3cd8e58" providerId="ADAL" clId="{B645EB48-2B3B-45DC-8C16-A65F58FB33AC}" dt="2022-05-13T19:34:39.348" v="1940" actId="1035"/>
          <ac:spMkLst>
            <pc:docMk/>
            <pc:sldMk cId="2700335152" sldId="705"/>
            <ac:spMk id="24" creationId="{7036C13F-29F9-7E0A-66A5-102F5CBAC74E}"/>
          </ac:spMkLst>
        </pc:spChg>
        <pc:spChg chg="add mod">
          <ac:chgData name="David Mercier" userId="af55b25a-2530-45a7-8f11-488cc3cd8e58" providerId="ADAL" clId="{B645EB48-2B3B-45DC-8C16-A65F58FB33AC}" dt="2022-05-13T19:34:39.348" v="1940" actId="1035"/>
          <ac:spMkLst>
            <pc:docMk/>
            <pc:sldMk cId="2700335152" sldId="705"/>
            <ac:spMk id="25" creationId="{1715BF93-ECA2-779A-BCB6-1BDF8D8ECF52}"/>
          </ac:spMkLst>
        </pc:spChg>
        <pc:spChg chg="add mod">
          <ac:chgData name="David Mercier" userId="af55b25a-2530-45a7-8f11-488cc3cd8e58" providerId="ADAL" clId="{B645EB48-2B3B-45DC-8C16-A65F58FB33AC}" dt="2022-05-13T19:52:48.893" v="2267" actId="20577"/>
          <ac:spMkLst>
            <pc:docMk/>
            <pc:sldMk cId="2700335152" sldId="705"/>
            <ac:spMk id="26" creationId="{87FD5892-55DE-3F12-6A3E-EAB4B42CBB00}"/>
          </ac:spMkLst>
        </pc:spChg>
        <pc:spChg chg="add mod">
          <ac:chgData name="David Mercier" userId="af55b25a-2530-45a7-8f11-488cc3cd8e58" providerId="ADAL" clId="{B645EB48-2B3B-45DC-8C16-A65F58FB33AC}" dt="2022-05-13T19:55:29.234" v="2441"/>
          <ac:spMkLst>
            <pc:docMk/>
            <pc:sldMk cId="2700335152" sldId="705"/>
            <ac:spMk id="27" creationId="{75ED32B7-EC48-5C04-E3A5-6AC77CEF2BC7}"/>
          </ac:spMkLst>
        </pc:spChg>
        <pc:spChg chg="add mod">
          <ac:chgData name="David Mercier" userId="af55b25a-2530-45a7-8f11-488cc3cd8e58" providerId="ADAL" clId="{B645EB48-2B3B-45DC-8C16-A65F58FB33AC}" dt="2022-05-13T19:34:19.411" v="1933" actId="12789"/>
          <ac:spMkLst>
            <pc:docMk/>
            <pc:sldMk cId="2700335152" sldId="705"/>
            <ac:spMk id="28" creationId="{C3AFCC08-D190-8C76-FC20-17941D13E1A4}"/>
          </ac:spMkLst>
        </pc:spChg>
        <pc:picChg chg="add del mod">
          <ac:chgData name="David Mercier" userId="af55b25a-2530-45a7-8f11-488cc3cd8e58" providerId="ADAL" clId="{B645EB48-2B3B-45DC-8C16-A65F58FB33AC}" dt="2022-05-13T19:32:50.526" v="1904" actId="21"/>
          <ac:picMkLst>
            <pc:docMk/>
            <pc:sldMk cId="2700335152" sldId="705"/>
            <ac:picMk id="6" creationId="{2A60E63D-1879-0951-C515-03E18DD6B4C8}"/>
          </ac:picMkLst>
        </pc:picChg>
        <pc:picChg chg="add del mod">
          <ac:chgData name="David Mercier" userId="af55b25a-2530-45a7-8f11-488cc3cd8e58" providerId="ADAL" clId="{B645EB48-2B3B-45DC-8C16-A65F58FB33AC}" dt="2022-05-13T19:32:50.526" v="1904" actId="21"/>
          <ac:picMkLst>
            <pc:docMk/>
            <pc:sldMk cId="2700335152" sldId="705"/>
            <ac:picMk id="7" creationId="{C283A7BF-2BCE-8A6C-806A-8D84BB58A06E}"/>
          </ac:picMkLst>
        </pc:picChg>
        <pc:picChg chg="add del mod">
          <ac:chgData name="David Mercier" userId="af55b25a-2530-45a7-8f11-488cc3cd8e58" providerId="ADAL" clId="{B645EB48-2B3B-45DC-8C16-A65F58FB33AC}" dt="2022-05-13T19:32:50.526" v="1904" actId="21"/>
          <ac:picMkLst>
            <pc:docMk/>
            <pc:sldMk cId="2700335152" sldId="705"/>
            <ac:picMk id="11" creationId="{7879470C-60DB-CE70-23BB-C88847FADB09}"/>
          </ac:picMkLst>
        </pc:picChg>
        <pc:picChg chg="add del mod">
          <ac:chgData name="David Mercier" userId="af55b25a-2530-45a7-8f11-488cc3cd8e58" providerId="ADAL" clId="{B645EB48-2B3B-45DC-8C16-A65F58FB33AC}" dt="2022-05-13T19:53:45.936" v="2415" actId="478"/>
          <ac:picMkLst>
            <pc:docMk/>
            <pc:sldMk cId="2700335152" sldId="705"/>
            <ac:picMk id="29" creationId="{130760A3-E1A5-7448-F05E-C04F5DFC3506}"/>
          </ac:picMkLst>
        </pc:picChg>
      </pc:sldChg>
      <pc:sldChg chg="modSp new add del mod">
        <pc:chgData name="David Mercier" userId="af55b25a-2530-45a7-8f11-488cc3cd8e58" providerId="ADAL" clId="{B645EB48-2B3B-45DC-8C16-A65F58FB33AC}" dt="2022-05-13T20:36:49.277" v="3099" actId="47"/>
        <pc:sldMkLst>
          <pc:docMk/>
          <pc:sldMk cId="2440426079" sldId="706"/>
        </pc:sldMkLst>
        <pc:spChg chg="mod">
          <ac:chgData name="David Mercier" userId="af55b25a-2530-45a7-8f11-488cc3cd8e58" providerId="ADAL" clId="{B645EB48-2B3B-45DC-8C16-A65F58FB33AC}" dt="2022-05-13T05:14:26.121" v="1218" actId="20577"/>
          <ac:spMkLst>
            <pc:docMk/>
            <pc:sldMk cId="2440426079" sldId="706"/>
            <ac:spMk id="3" creationId="{F54EC617-447F-3FE4-2D6C-B7A42E00AB98}"/>
          </ac:spMkLst>
        </pc:spChg>
      </pc:sldChg>
      <pc:sldChg chg="addSp delSp modSp new del mod delAnim modAnim">
        <pc:chgData name="David Mercier" userId="af55b25a-2530-45a7-8f11-488cc3cd8e58" providerId="ADAL" clId="{B645EB48-2B3B-45DC-8C16-A65F58FB33AC}" dt="2022-05-13T19:51:27.525" v="2252" actId="47"/>
        <pc:sldMkLst>
          <pc:docMk/>
          <pc:sldMk cId="2751315661" sldId="707"/>
        </pc:sldMkLst>
        <pc:spChg chg="mod">
          <ac:chgData name="David Mercier" userId="af55b25a-2530-45a7-8f11-488cc3cd8e58" providerId="ADAL" clId="{B645EB48-2B3B-45DC-8C16-A65F58FB33AC}" dt="2022-05-13T19:51:07.780" v="2246" actId="20577"/>
          <ac:spMkLst>
            <pc:docMk/>
            <pc:sldMk cId="2751315661" sldId="707"/>
            <ac:spMk id="3" creationId="{E83FAC15-45A0-6041-478C-43E7514E5E78}"/>
          </ac:spMkLst>
        </pc:spChg>
        <pc:spChg chg="add del mod">
          <ac:chgData name="David Mercier" userId="af55b25a-2530-45a7-8f11-488cc3cd8e58" providerId="ADAL" clId="{B645EB48-2B3B-45DC-8C16-A65F58FB33AC}" dt="2022-05-13T19:51:20.168" v="2247" actId="21"/>
          <ac:spMkLst>
            <pc:docMk/>
            <pc:sldMk cId="2751315661" sldId="707"/>
            <ac:spMk id="5" creationId="{6D9155CA-9F2F-4D53-FFF2-3AA92C834CF8}"/>
          </ac:spMkLst>
        </pc:spChg>
        <pc:spChg chg="add del mod">
          <ac:chgData name="David Mercier" userId="af55b25a-2530-45a7-8f11-488cc3cd8e58" providerId="ADAL" clId="{B645EB48-2B3B-45DC-8C16-A65F58FB33AC}" dt="2022-05-13T19:30:02.091" v="1772" actId="21"/>
          <ac:spMkLst>
            <pc:docMk/>
            <pc:sldMk cId="2751315661" sldId="707"/>
            <ac:spMk id="6" creationId="{A6CB4A2A-FA87-B6DF-AF42-FEFA33864B7A}"/>
          </ac:spMkLst>
        </pc:spChg>
        <pc:picChg chg="add del">
          <ac:chgData name="David Mercier" userId="af55b25a-2530-45a7-8f11-488cc3cd8e58" providerId="ADAL" clId="{B645EB48-2B3B-45DC-8C16-A65F58FB33AC}" dt="2022-05-13T19:27:06.374" v="1756" actId="22"/>
          <ac:picMkLst>
            <pc:docMk/>
            <pc:sldMk cId="2751315661" sldId="707"/>
            <ac:picMk id="8" creationId="{1CA66AE6-C35E-C96B-A6D9-5DEEAC714DF6}"/>
          </ac:picMkLst>
        </pc:picChg>
        <pc:picChg chg="add del mod">
          <ac:chgData name="David Mercier" userId="af55b25a-2530-45a7-8f11-488cc3cd8e58" providerId="ADAL" clId="{B645EB48-2B3B-45DC-8C16-A65F58FB33AC}" dt="2022-05-13T19:48:43.401" v="2220" actId="21"/>
          <ac:picMkLst>
            <pc:docMk/>
            <pc:sldMk cId="2751315661" sldId="707"/>
            <ac:picMk id="10" creationId="{C62CB207-92A7-27E4-5AC5-93A24341DC7E}"/>
          </ac:picMkLst>
        </pc:picChg>
      </pc:sldChg>
      <pc:sldChg chg="addSp delSp modSp new mod modAnim addCm delCm modNotesTx">
        <pc:chgData name="David Mercier" userId="af55b25a-2530-45a7-8f11-488cc3cd8e58" providerId="ADAL" clId="{B645EB48-2B3B-45DC-8C16-A65F58FB33AC}" dt="2022-10-06T15:36:01.423" v="19681"/>
        <pc:sldMkLst>
          <pc:docMk/>
          <pc:sldMk cId="3854311796" sldId="708"/>
        </pc:sldMkLst>
        <pc:spChg chg="mod">
          <ac:chgData name="David Mercier" userId="af55b25a-2530-45a7-8f11-488cc3cd8e58" providerId="ADAL" clId="{B645EB48-2B3B-45DC-8C16-A65F58FB33AC}" dt="2022-10-06T15:35:47.396" v="19680" actId="6549"/>
          <ac:spMkLst>
            <pc:docMk/>
            <pc:sldMk cId="3854311796" sldId="708"/>
            <ac:spMk id="3" creationId="{4C101E2E-FF12-58CD-C0D7-EF763CA4FF67}"/>
          </ac:spMkLst>
        </pc:spChg>
        <pc:spChg chg="add mod">
          <ac:chgData name="David Mercier" userId="af55b25a-2530-45a7-8f11-488cc3cd8e58" providerId="ADAL" clId="{B645EB48-2B3B-45DC-8C16-A65F58FB33AC}" dt="2022-06-16T15:17:40.217" v="9301" actId="403"/>
          <ac:spMkLst>
            <pc:docMk/>
            <pc:sldMk cId="3854311796" sldId="708"/>
            <ac:spMk id="4" creationId="{14DAD990-1140-93A8-3897-D21894A8328A}"/>
          </ac:spMkLst>
        </pc:spChg>
        <pc:spChg chg="del">
          <ac:chgData name="David Mercier" userId="af55b25a-2530-45a7-8f11-488cc3cd8e58" providerId="ADAL" clId="{B645EB48-2B3B-45DC-8C16-A65F58FB33AC}" dt="2022-05-13T19:31:05.212" v="1816" actId="478"/>
          <ac:spMkLst>
            <pc:docMk/>
            <pc:sldMk cId="3854311796" sldId="708"/>
            <ac:spMk id="4" creationId="{6FCD0000-98E2-F2DA-B24F-68978CA041D0}"/>
          </ac:spMkLst>
        </pc:spChg>
        <pc:spChg chg="add mod ord">
          <ac:chgData name="David Mercier" userId="af55b25a-2530-45a7-8f11-488cc3cd8e58" providerId="ADAL" clId="{B645EB48-2B3B-45DC-8C16-A65F58FB33AC}" dt="2022-06-16T15:17:40.217" v="9301" actId="403"/>
          <ac:spMkLst>
            <pc:docMk/>
            <pc:sldMk cId="3854311796" sldId="708"/>
            <ac:spMk id="5" creationId="{A6AC9E68-4CAC-F3B8-8E78-4FBFD48DC131}"/>
          </ac:spMkLst>
        </pc:spChg>
        <pc:spChg chg="add del mod">
          <ac:chgData name="David Mercier" userId="af55b25a-2530-45a7-8f11-488cc3cd8e58" providerId="ADAL" clId="{B645EB48-2B3B-45DC-8C16-A65F58FB33AC}" dt="2022-05-13T20:04:31.714" v="2626" actId="21"/>
          <ac:spMkLst>
            <pc:docMk/>
            <pc:sldMk cId="3854311796" sldId="708"/>
            <ac:spMk id="9" creationId="{36BA8866-261C-B364-0622-D62C21835A60}"/>
          </ac:spMkLst>
        </pc:spChg>
        <pc:spChg chg="add del mod">
          <ac:chgData name="David Mercier" userId="af55b25a-2530-45a7-8f11-488cc3cd8e58" providerId="ADAL" clId="{B645EB48-2B3B-45DC-8C16-A65F58FB33AC}" dt="2022-05-13T19:59:24.818" v="2485" actId="478"/>
          <ac:spMkLst>
            <pc:docMk/>
            <pc:sldMk cId="3854311796" sldId="708"/>
            <ac:spMk id="10" creationId="{3178FC61-28BF-04C1-85D7-FA1A099857F9}"/>
          </ac:spMkLst>
        </pc:spChg>
        <pc:spChg chg="add del mod">
          <ac:chgData name="David Mercier" userId="af55b25a-2530-45a7-8f11-488cc3cd8e58" providerId="ADAL" clId="{B645EB48-2B3B-45DC-8C16-A65F58FB33AC}" dt="2022-05-13T19:57:25.186" v="2477" actId="478"/>
          <ac:spMkLst>
            <pc:docMk/>
            <pc:sldMk cId="3854311796" sldId="708"/>
            <ac:spMk id="11" creationId="{CB693E02-C8B3-E737-91E5-E7E142F4B183}"/>
          </ac:spMkLst>
        </pc:spChg>
        <pc:spChg chg="add del mod ord">
          <ac:chgData name="David Mercier" userId="af55b25a-2530-45a7-8f11-488cc3cd8e58" providerId="ADAL" clId="{B645EB48-2B3B-45DC-8C16-A65F58FB33AC}" dt="2022-05-13T19:59:24.818" v="2485" actId="478"/>
          <ac:spMkLst>
            <pc:docMk/>
            <pc:sldMk cId="3854311796" sldId="708"/>
            <ac:spMk id="12" creationId="{AB31AA23-A6E6-5617-9BEE-CC1AE71665BC}"/>
          </ac:spMkLst>
        </pc:spChg>
        <pc:spChg chg="mod">
          <ac:chgData name="David Mercier" userId="af55b25a-2530-45a7-8f11-488cc3cd8e58" providerId="ADAL" clId="{B645EB48-2B3B-45DC-8C16-A65F58FB33AC}" dt="2022-07-20T13:17:20.872" v="9721" actId="1076"/>
          <ac:spMkLst>
            <pc:docMk/>
            <pc:sldMk cId="3854311796" sldId="708"/>
            <ac:spMk id="12" creationId="{FC1AECA6-7870-A86D-B021-B0B24CAD00AA}"/>
          </ac:spMkLst>
        </pc:spChg>
        <pc:spChg chg="add mod">
          <ac:chgData name="David Mercier" userId="af55b25a-2530-45a7-8f11-488cc3cd8e58" providerId="ADAL" clId="{B645EB48-2B3B-45DC-8C16-A65F58FB33AC}" dt="2022-05-13T20:07:46.372" v="2647" actId="1035"/>
          <ac:spMkLst>
            <pc:docMk/>
            <pc:sldMk cId="3854311796" sldId="708"/>
            <ac:spMk id="13" creationId="{A2B2F696-A5B9-82C4-ED8E-40CB4907188A}"/>
          </ac:spMkLst>
        </pc:spChg>
        <pc:spChg chg="add mod">
          <ac:chgData name="David Mercier" userId="af55b25a-2530-45a7-8f11-488cc3cd8e58" providerId="ADAL" clId="{B645EB48-2B3B-45DC-8C16-A65F58FB33AC}" dt="2022-10-06T08:12:07.019" v="19379" actId="20577"/>
          <ac:spMkLst>
            <pc:docMk/>
            <pc:sldMk cId="3854311796" sldId="708"/>
            <ac:spMk id="14" creationId="{CCED25EB-FF6E-C858-E9D6-4EEC61C59B98}"/>
          </ac:spMkLst>
        </pc:spChg>
        <pc:spChg chg="add mod">
          <ac:chgData name="David Mercier" userId="af55b25a-2530-45a7-8f11-488cc3cd8e58" providerId="ADAL" clId="{B645EB48-2B3B-45DC-8C16-A65F58FB33AC}" dt="2022-05-13T20:06:56.311" v="2642" actId="1076"/>
          <ac:spMkLst>
            <pc:docMk/>
            <pc:sldMk cId="3854311796" sldId="708"/>
            <ac:spMk id="16" creationId="{47FB236C-49EB-A6E0-D6A3-F83DB4B27138}"/>
          </ac:spMkLst>
        </pc:spChg>
        <pc:spChg chg="add mod">
          <ac:chgData name="David Mercier" userId="af55b25a-2530-45a7-8f11-488cc3cd8e58" providerId="ADAL" clId="{B645EB48-2B3B-45DC-8C16-A65F58FB33AC}" dt="2022-05-13T20:07:40.805" v="2644" actId="1076"/>
          <ac:spMkLst>
            <pc:docMk/>
            <pc:sldMk cId="3854311796" sldId="708"/>
            <ac:spMk id="17" creationId="{17EE6B4A-0B54-E67C-3F2D-21BCE87AAA34}"/>
          </ac:spMkLst>
        </pc:spChg>
        <pc:spChg chg="add mod">
          <ac:chgData name="David Mercier" userId="af55b25a-2530-45a7-8f11-488cc3cd8e58" providerId="ADAL" clId="{B645EB48-2B3B-45DC-8C16-A65F58FB33AC}" dt="2022-05-13T20:08:41.868" v="2719" actId="1076"/>
          <ac:spMkLst>
            <pc:docMk/>
            <pc:sldMk cId="3854311796" sldId="708"/>
            <ac:spMk id="18" creationId="{915E9E90-5AB5-FC62-124B-ED05D5CD1C11}"/>
          </ac:spMkLst>
        </pc:spChg>
        <pc:spChg chg="mod">
          <ac:chgData name="David Mercier" userId="af55b25a-2530-45a7-8f11-488cc3cd8e58" providerId="ADAL" clId="{B645EB48-2B3B-45DC-8C16-A65F58FB33AC}" dt="2022-06-16T15:17:40.217" v="9301" actId="403"/>
          <ac:spMkLst>
            <pc:docMk/>
            <pc:sldMk cId="3854311796" sldId="708"/>
            <ac:spMk id="20" creationId="{3F8588B6-0E31-5473-C118-A4D833828F60}"/>
          </ac:spMkLst>
        </pc:spChg>
        <pc:spChg chg="mod">
          <ac:chgData name="David Mercier" userId="af55b25a-2530-45a7-8f11-488cc3cd8e58" providerId="ADAL" clId="{B645EB48-2B3B-45DC-8C16-A65F58FB33AC}" dt="2022-06-16T15:17:40.217" v="9301" actId="403"/>
          <ac:spMkLst>
            <pc:docMk/>
            <pc:sldMk cId="3854311796" sldId="708"/>
            <ac:spMk id="21" creationId="{6188F046-8FF7-FA47-D94E-D8233481B47B}"/>
          </ac:spMkLst>
        </pc:spChg>
        <pc:spChg chg="mod">
          <ac:chgData name="David Mercier" userId="af55b25a-2530-45a7-8f11-488cc3cd8e58" providerId="ADAL" clId="{B645EB48-2B3B-45DC-8C16-A65F58FB33AC}" dt="2022-06-16T15:17:40.217" v="9301" actId="403"/>
          <ac:spMkLst>
            <pc:docMk/>
            <pc:sldMk cId="3854311796" sldId="708"/>
            <ac:spMk id="23" creationId="{615C41D5-2345-231A-A330-006E78FBCC4F}"/>
          </ac:spMkLst>
        </pc:spChg>
        <pc:spChg chg="mod">
          <ac:chgData name="David Mercier" userId="af55b25a-2530-45a7-8f11-488cc3cd8e58" providerId="ADAL" clId="{B645EB48-2B3B-45DC-8C16-A65F58FB33AC}" dt="2022-06-16T15:17:40.217" v="9301" actId="403"/>
          <ac:spMkLst>
            <pc:docMk/>
            <pc:sldMk cId="3854311796" sldId="708"/>
            <ac:spMk id="24" creationId="{D178BE6C-C242-CB4D-5B50-89F258F26D7B}"/>
          </ac:spMkLst>
        </pc:spChg>
        <pc:spChg chg="mod">
          <ac:chgData name="David Mercier" userId="af55b25a-2530-45a7-8f11-488cc3cd8e58" providerId="ADAL" clId="{B645EB48-2B3B-45DC-8C16-A65F58FB33AC}" dt="2022-06-16T15:17:40.217" v="9301" actId="403"/>
          <ac:spMkLst>
            <pc:docMk/>
            <pc:sldMk cId="3854311796" sldId="708"/>
            <ac:spMk id="26" creationId="{EAB99A8D-F5E6-F436-8C25-0658351A7000}"/>
          </ac:spMkLst>
        </pc:spChg>
        <pc:spChg chg="mod">
          <ac:chgData name="David Mercier" userId="af55b25a-2530-45a7-8f11-488cc3cd8e58" providerId="ADAL" clId="{B645EB48-2B3B-45DC-8C16-A65F58FB33AC}" dt="2022-06-16T15:17:40.217" v="9301" actId="403"/>
          <ac:spMkLst>
            <pc:docMk/>
            <pc:sldMk cId="3854311796" sldId="708"/>
            <ac:spMk id="27" creationId="{63FABBDF-DA4D-E9D7-A301-35DB37C81F46}"/>
          </ac:spMkLst>
        </pc:spChg>
        <pc:spChg chg="add mod">
          <ac:chgData name="David Mercier" userId="af55b25a-2530-45a7-8f11-488cc3cd8e58" providerId="ADAL" clId="{B645EB48-2B3B-45DC-8C16-A65F58FB33AC}" dt="2022-06-16T15:17:40.217" v="9301" actId="403"/>
          <ac:spMkLst>
            <pc:docMk/>
            <pc:sldMk cId="3854311796" sldId="708"/>
            <ac:spMk id="34" creationId="{42726D14-6B6E-FD76-2969-6D26B2978A7F}"/>
          </ac:spMkLst>
        </pc:spChg>
        <pc:spChg chg="add mod">
          <ac:chgData name="David Mercier" userId="af55b25a-2530-45a7-8f11-488cc3cd8e58" providerId="ADAL" clId="{B645EB48-2B3B-45DC-8C16-A65F58FB33AC}" dt="2022-06-16T15:17:40.217" v="9301" actId="403"/>
          <ac:spMkLst>
            <pc:docMk/>
            <pc:sldMk cId="3854311796" sldId="708"/>
            <ac:spMk id="35" creationId="{7563C248-360B-4BD2-4DE9-B6F34464E384}"/>
          </ac:spMkLst>
        </pc:spChg>
        <pc:spChg chg="add mod">
          <ac:chgData name="David Mercier" userId="af55b25a-2530-45a7-8f11-488cc3cd8e58" providerId="ADAL" clId="{B645EB48-2B3B-45DC-8C16-A65F58FB33AC}" dt="2022-06-16T15:17:40.217" v="9301" actId="403"/>
          <ac:spMkLst>
            <pc:docMk/>
            <pc:sldMk cId="3854311796" sldId="708"/>
            <ac:spMk id="36" creationId="{D6B48C88-FF8B-5284-6775-9D04BA11035B}"/>
          </ac:spMkLst>
        </pc:spChg>
        <pc:spChg chg="add mod">
          <ac:chgData name="David Mercier" userId="af55b25a-2530-45a7-8f11-488cc3cd8e58" providerId="ADAL" clId="{B645EB48-2B3B-45DC-8C16-A65F58FB33AC}" dt="2022-06-16T15:17:40.217" v="9301" actId="403"/>
          <ac:spMkLst>
            <pc:docMk/>
            <pc:sldMk cId="3854311796" sldId="708"/>
            <ac:spMk id="37" creationId="{874D68F8-5025-DFD3-EDD7-26360F5F8E7B}"/>
          </ac:spMkLst>
        </pc:spChg>
        <pc:spChg chg="add mod">
          <ac:chgData name="David Mercier" userId="af55b25a-2530-45a7-8f11-488cc3cd8e58" providerId="ADAL" clId="{B645EB48-2B3B-45DC-8C16-A65F58FB33AC}" dt="2022-06-16T15:17:40.217" v="9301" actId="403"/>
          <ac:spMkLst>
            <pc:docMk/>
            <pc:sldMk cId="3854311796" sldId="708"/>
            <ac:spMk id="38" creationId="{2B9DDAD7-0F5F-B617-F676-28EFAD4392E4}"/>
          </ac:spMkLst>
        </pc:spChg>
        <pc:spChg chg="add mod">
          <ac:chgData name="David Mercier" userId="af55b25a-2530-45a7-8f11-488cc3cd8e58" providerId="ADAL" clId="{B645EB48-2B3B-45DC-8C16-A65F58FB33AC}" dt="2022-06-16T15:17:40.217" v="9301" actId="403"/>
          <ac:spMkLst>
            <pc:docMk/>
            <pc:sldMk cId="3854311796" sldId="708"/>
            <ac:spMk id="39" creationId="{B06B4E1B-7FA2-FB40-AFE4-425E268A872B}"/>
          </ac:spMkLst>
        </pc:spChg>
        <pc:spChg chg="add mod">
          <ac:chgData name="David Mercier" userId="af55b25a-2530-45a7-8f11-488cc3cd8e58" providerId="ADAL" clId="{B645EB48-2B3B-45DC-8C16-A65F58FB33AC}" dt="2022-07-19T12:27:05.409" v="9311" actId="403"/>
          <ac:spMkLst>
            <pc:docMk/>
            <pc:sldMk cId="3854311796" sldId="708"/>
            <ac:spMk id="40" creationId="{75CE0997-D230-523C-5761-3A32CD97D619}"/>
          </ac:spMkLst>
        </pc:spChg>
        <pc:spChg chg="add mod">
          <ac:chgData name="David Mercier" userId="af55b25a-2530-45a7-8f11-488cc3cd8e58" providerId="ADAL" clId="{B645EB48-2B3B-45DC-8C16-A65F58FB33AC}" dt="2022-07-19T12:27:05.409" v="9311" actId="403"/>
          <ac:spMkLst>
            <pc:docMk/>
            <pc:sldMk cId="3854311796" sldId="708"/>
            <ac:spMk id="41" creationId="{A7B33092-5071-3C2D-2855-98770B5364E5}"/>
          </ac:spMkLst>
        </pc:spChg>
        <pc:spChg chg="add mod">
          <ac:chgData name="David Mercier" userId="af55b25a-2530-45a7-8f11-488cc3cd8e58" providerId="ADAL" clId="{B645EB48-2B3B-45DC-8C16-A65F58FB33AC}" dt="2022-09-08T07:27:04.539" v="16822" actId="20577"/>
          <ac:spMkLst>
            <pc:docMk/>
            <pc:sldMk cId="3854311796" sldId="708"/>
            <ac:spMk id="42" creationId="{02F7C824-9E55-48E1-314F-2122F1F9A198}"/>
          </ac:spMkLst>
        </pc:spChg>
        <pc:spChg chg="add mod">
          <ac:chgData name="David Mercier" userId="af55b25a-2530-45a7-8f11-488cc3cd8e58" providerId="ADAL" clId="{B645EB48-2B3B-45DC-8C16-A65F58FB33AC}" dt="2022-07-19T12:27:05.409" v="9311" actId="403"/>
          <ac:spMkLst>
            <pc:docMk/>
            <pc:sldMk cId="3854311796" sldId="708"/>
            <ac:spMk id="43" creationId="{D1C6CB67-D10C-675B-7C6C-C4C7AA4929C7}"/>
          </ac:spMkLst>
        </pc:spChg>
        <pc:spChg chg="add mod">
          <ac:chgData name="David Mercier" userId="af55b25a-2530-45a7-8f11-488cc3cd8e58" providerId="ADAL" clId="{B645EB48-2B3B-45DC-8C16-A65F58FB33AC}" dt="2022-06-16T15:17:40.217" v="9301" actId="403"/>
          <ac:spMkLst>
            <pc:docMk/>
            <pc:sldMk cId="3854311796" sldId="708"/>
            <ac:spMk id="44" creationId="{1173F960-7327-5963-6C6E-AE0E98DE9AE4}"/>
          </ac:spMkLst>
        </pc:spChg>
        <pc:spChg chg="add mod">
          <ac:chgData name="David Mercier" userId="af55b25a-2530-45a7-8f11-488cc3cd8e58" providerId="ADAL" clId="{B645EB48-2B3B-45DC-8C16-A65F58FB33AC}" dt="2022-06-16T15:17:40.217" v="9301" actId="403"/>
          <ac:spMkLst>
            <pc:docMk/>
            <pc:sldMk cId="3854311796" sldId="708"/>
            <ac:spMk id="45" creationId="{81441FA9-C7FE-1214-1EA7-95F20809C836}"/>
          </ac:spMkLst>
        </pc:spChg>
        <pc:spChg chg="add mod">
          <ac:chgData name="David Mercier" userId="af55b25a-2530-45a7-8f11-488cc3cd8e58" providerId="ADAL" clId="{B645EB48-2B3B-45DC-8C16-A65F58FB33AC}" dt="2022-06-16T15:17:40.217" v="9301" actId="403"/>
          <ac:spMkLst>
            <pc:docMk/>
            <pc:sldMk cId="3854311796" sldId="708"/>
            <ac:spMk id="46" creationId="{EACCDAFD-3DB6-4E7D-347C-1064ADF3CFE5}"/>
          </ac:spMkLst>
        </pc:spChg>
        <pc:spChg chg="add mod">
          <ac:chgData name="David Mercier" userId="af55b25a-2530-45a7-8f11-488cc3cd8e58" providerId="ADAL" clId="{B645EB48-2B3B-45DC-8C16-A65F58FB33AC}" dt="2022-06-16T15:17:40.217" v="9301" actId="403"/>
          <ac:spMkLst>
            <pc:docMk/>
            <pc:sldMk cId="3854311796" sldId="708"/>
            <ac:spMk id="47" creationId="{9C4C8F43-654E-DACC-6AE7-B0DBC05BF4CF}"/>
          </ac:spMkLst>
        </pc:spChg>
        <pc:spChg chg="add mod">
          <ac:chgData name="David Mercier" userId="af55b25a-2530-45a7-8f11-488cc3cd8e58" providerId="ADAL" clId="{B645EB48-2B3B-45DC-8C16-A65F58FB33AC}" dt="2022-06-16T15:17:40.217" v="9301" actId="403"/>
          <ac:spMkLst>
            <pc:docMk/>
            <pc:sldMk cId="3854311796" sldId="708"/>
            <ac:spMk id="48" creationId="{5E6C8CA0-C054-B988-85AD-DDA968B4F603}"/>
          </ac:spMkLst>
        </pc:spChg>
        <pc:spChg chg="add mod">
          <ac:chgData name="David Mercier" userId="af55b25a-2530-45a7-8f11-488cc3cd8e58" providerId="ADAL" clId="{B645EB48-2B3B-45DC-8C16-A65F58FB33AC}" dt="2022-06-16T15:17:40.217" v="9301" actId="403"/>
          <ac:spMkLst>
            <pc:docMk/>
            <pc:sldMk cId="3854311796" sldId="708"/>
            <ac:spMk id="49" creationId="{31AD954D-0C8E-2B3F-5370-06D2E1F92392}"/>
          </ac:spMkLst>
        </pc:spChg>
        <pc:spChg chg="add mod">
          <ac:chgData name="David Mercier" userId="af55b25a-2530-45a7-8f11-488cc3cd8e58" providerId="ADAL" clId="{B645EB48-2B3B-45DC-8C16-A65F58FB33AC}" dt="2022-06-16T15:17:40.217" v="9301" actId="403"/>
          <ac:spMkLst>
            <pc:docMk/>
            <pc:sldMk cId="3854311796" sldId="708"/>
            <ac:spMk id="50" creationId="{B15E2F2D-6C17-E457-4F65-57D31F9E6BEF}"/>
          </ac:spMkLst>
        </pc:spChg>
        <pc:spChg chg="add mod">
          <ac:chgData name="David Mercier" userId="af55b25a-2530-45a7-8f11-488cc3cd8e58" providerId="ADAL" clId="{B645EB48-2B3B-45DC-8C16-A65F58FB33AC}" dt="2022-06-16T15:17:40.217" v="9301" actId="403"/>
          <ac:spMkLst>
            <pc:docMk/>
            <pc:sldMk cId="3854311796" sldId="708"/>
            <ac:spMk id="51" creationId="{50B5DD42-AEA0-E805-47A6-E652E8AEC666}"/>
          </ac:spMkLst>
        </pc:spChg>
        <pc:spChg chg="add mod">
          <ac:chgData name="David Mercier" userId="af55b25a-2530-45a7-8f11-488cc3cd8e58" providerId="ADAL" clId="{B645EB48-2B3B-45DC-8C16-A65F58FB33AC}" dt="2022-06-16T15:17:40.217" v="9301" actId="403"/>
          <ac:spMkLst>
            <pc:docMk/>
            <pc:sldMk cId="3854311796" sldId="708"/>
            <ac:spMk id="52" creationId="{9B227C4C-579D-C2DA-6427-F74CCFB0F7B2}"/>
          </ac:spMkLst>
        </pc:spChg>
        <pc:spChg chg="add mod">
          <ac:chgData name="David Mercier" userId="af55b25a-2530-45a7-8f11-488cc3cd8e58" providerId="ADAL" clId="{B645EB48-2B3B-45DC-8C16-A65F58FB33AC}" dt="2022-06-16T15:17:40.217" v="9301" actId="403"/>
          <ac:spMkLst>
            <pc:docMk/>
            <pc:sldMk cId="3854311796" sldId="708"/>
            <ac:spMk id="53" creationId="{93A5EBA2-AB8C-13D0-9AF7-1CA5F58CB541}"/>
          </ac:spMkLst>
        </pc:spChg>
        <pc:spChg chg="add mod">
          <ac:chgData name="David Mercier" userId="af55b25a-2530-45a7-8f11-488cc3cd8e58" providerId="ADAL" clId="{B645EB48-2B3B-45DC-8C16-A65F58FB33AC}" dt="2022-06-16T15:17:40.217" v="9301" actId="403"/>
          <ac:spMkLst>
            <pc:docMk/>
            <pc:sldMk cId="3854311796" sldId="708"/>
            <ac:spMk id="54" creationId="{EBC7810C-AE29-41C9-7B86-E5DE09AAA310}"/>
          </ac:spMkLst>
        </pc:spChg>
        <pc:spChg chg="add mod">
          <ac:chgData name="David Mercier" userId="af55b25a-2530-45a7-8f11-488cc3cd8e58" providerId="ADAL" clId="{B645EB48-2B3B-45DC-8C16-A65F58FB33AC}" dt="2022-06-16T15:17:40.217" v="9301" actId="403"/>
          <ac:spMkLst>
            <pc:docMk/>
            <pc:sldMk cId="3854311796" sldId="708"/>
            <ac:spMk id="55" creationId="{9BE15667-E597-0886-4F9E-6B8A6F3CCA0A}"/>
          </ac:spMkLst>
        </pc:spChg>
        <pc:spChg chg="add mod">
          <ac:chgData name="David Mercier" userId="af55b25a-2530-45a7-8f11-488cc3cd8e58" providerId="ADAL" clId="{B645EB48-2B3B-45DC-8C16-A65F58FB33AC}" dt="2022-06-16T15:17:40.217" v="9301" actId="403"/>
          <ac:spMkLst>
            <pc:docMk/>
            <pc:sldMk cId="3854311796" sldId="708"/>
            <ac:spMk id="56" creationId="{5C61F0EE-24EC-E997-0FD6-EA0B7F3AD0E1}"/>
          </ac:spMkLst>
        </pc:spChg>
        <pc:spChg chg="add mod">
          <ac:chgData name="David Mercier" userId="af55b25a-2530-45a7-8f11-488cc3cd8e58" providerId="ADAL" clId="{B645EB48-2B3B-45DC-8C16-A65F58FB33AC}" dt="2022-06-16T15:17:40.217" v="9301" actId="403"/>
          <ac:spMkLst>
            <pc:docMk/>
            <pc:sldMk cId="3854311796" sldId="708"/>
            <ac:spMk id="57" creationId="{8DA5EFB2-235C-A306-2512-0082CB224672}"/>
          </ac:spMkLst>
        </pc:spChg>
        <pc:spChg chg="add mod">
          <ac:chgData name="David Mercier" userId="af55b25a-2530-45a7-8f11-488cc3cd8e58" providerId="ADAL" clId="{B645EB48-2B3B-45DC-8C16-A65F58FB33AC}" dt="2022-06-16T15:17:40.217" v="9301" actId="403"/>
          <ac:spMkLst>
            <pc:docMk/>
            <pc:sldMk cId="3854311796" sldId="708"/>
            <ac:spMk id="58" creationId="{FA865F18-A54A-D9A2-6651-00ACA5DE8002}"/>
          </ac:spMkLst>
        </pc:spChg>
        <pc:spChg chg="add mod">
          <ac:chgData name="David Mercier" userId="af55b25a-2530-45a7-8f11-488cc3cd8e58" providerId="ADAL" clId="{B645EB48-2B3B-45DC-8C16-A65F58FB33AC}" dt="2022-06-16T15:17:40.217" v="9301" actId="403"/>
          <ac:spMkLst>
            <pc:docMk/>
            <pc:sldMk cId="3854311796" sldId="708"/>
            <ac:spMk id="59" creationId="{3196FFCC-0F86-8F94-2FBE-B447E400DF94}"/>
          </ac:spMkLst>
        </pc:spChg>
        <pc:spChg chg="add mod">
          <ac:chgData name="David Mercier" userId="af55b25a-2530-45a7-8f11-488cc3cd8e58" providerId="ADAL" clId="{B645EB48-2B3B-45DC-8C16-A65F58FB33AC}" dt="2022-06-16T15:17:40.217" v="9301" actId="403"/>
          <ac:spMkLst>
            <pc:docMk/>
            <pc:sldMk cId="3854311796" sldId="708"/>
            <ac:spMk id="60" creationId="{B2386B5E-73A0-920B-D883-F5D08A3C7503}"/>
          </ac:spMkLst>
        </pc:spChg>
        <pc:spChg chg="add mod">
          <ac:chgData name="David Mercier" userId="af55b25a-2530-45a7-8f11-488cc3cd8e58" providerId="ADAL" clId="{B645EB48-2B3B-45DC-8C16-A65F58FB33AC}" dt="2022-06-16T15:17:40.217" v="9301" actId="403"/>
          <ac:spMkLst>
            <pc:docMk/>
            <pc:sldMk cId="3854311796" sldId="708"/>
            <ac:spMk id="61" creationId="{52AEAA59-14D8-A650-A232-64777FAC9F26}"/>
          </ac:spMkLst>
        </pc:spChg>
        <pc:spChg chg="add mod">
          <ac:chgData name="David Mercier" userId="af55b25a-2530-45a7-8f11-488cc3cd8e58" providerId="ADAL" clId="{B645EB48-2B3B-45DC-8C16-A65F58FB33AC}" dt="2022-06-16T15:17:40.217" v="9301" actId="403"/>
          <ac:spMkLst>
            <pc:docMk/>
            <pc:sldMk cId="3854311796" sldId="708"/>
            <ac:spMk id="62" creationId="{02994D4E-F8EC-E02D-EA34-BB866E926C9D}"/>
          </ac:spMkLst>
        </pc:spChg>
        <pc:spChg chg="add mod">
          <ac:chgData name="David Mercier" userId="af55b25a-2530-45a7-8f11-488cc3cd8e58" providerId="ADAL" clId="{B645EB48-2B3B-45DC-8C16-A65F58FB33AC}" dt="2022-06-16T15:17:40.217" v="9301" actId="403"/>
          <ac:spMkLst>
            <pc:docMk/>
            <pc:sldMk cId="3854311796" sldId="708"/>
            <ac:spMk id="63" creationId="{B3EF5906-7E33-441E-8EF8-A10831F0B31C}"/>
          </ac:spMkLst>
        </pc:spChg>
        <pc:spChg chg="add mod">
          <ac:chgData name="David Mercier" userId="af55b25a-2530-45a7-8f11-488cc3cd8e58" providerId="ADAL" clId="{B645EB48-2B3B-45DC-8C16-A65F58FB33AC}" dt="2022-06-16T15:17:40.217" v="9301" actId="403"/>
          <ac:spMkLst>
            <pc:docMk/>
            <pc:sldMk cId="3854311796" sldId="708"/>
            <ac:spMk id="64" creationId="{00745910-C548-FEA8-E75B-D2914C888150}"/>
          </ac:spMkLst>
        </pc:spChg>
        <pc:spChg chg="add mod">
          <ac:chgData name="David Mercier" userId="af55b25a-2530-45a7-8f11-488cc3cd8e58" providerId="ADAL" clId="{B645EB48-2B3B-45DC-8C16-A65F58FB33AC}" dt="2022-06-16T15:17:40.217" v="9301" actId="403"/>
          <ac:spMkLst>
            <pc:docMk/>
            <pc:sldMk cId="3854311796" sldId="708"/>
            <ac:spMk id="65" creationId="{A78A3B29-D169-B8EA-BEAB-4BD28213A2E9}"/>
          </ac:spMkLst>
        </pc:spChg>
        <pc:spChg chg="add mod">
          <ac:chgData name="David Mercier" userId="af55b25a-2530-45a7-8f11-488cc3cd8e58" providerId="ADAL" clId="{B645EB48-2B3B-45DC-8C16-A65F58FB33AC}" dt="2022-06-16T15:17:40.217" v="9301" actId="403"/>
          <ac:spMkLst>
            <pc:docMk/>
            <pc:sldMk cId="3854311796" sldId="708"/>
            <ac:spMk id="66" creationId="{386523C3-871A-1153-DB39-7E0EDA17B153}"/>
          </ac:spMkLst>
        </pc:spChg>
        <pc:spChg chg="add mod">
          <ac:chgData name="David Mercier" userId="af55b25a-2530-45a7-8f11-488cc3cd8e58" providerId="ADAL" clId="{B645EB48-2B3B-45DC-8C16-A65F58FB33AC}" dt="2022-06-16T15:17:40.217" v="9301" actId="403"/>
          <ac:spMkLst>
            <pc:docMk/>
            <pc:sldMk cId="3854311796" sldId="708"/>
            <ac:spMk id="67" creationId="{C44C1C99-4A4F-828B-A981-A3328AF6A0BD}"/>
          </ac:spMkLst>
        </pc:spChg>
        <pc:grpChg chg="add mod">
          <ac:chgData name="David Mercier" userId="af55b25a-2530-45a7-8f11-488cc3cd8e58" providerId="ADAL" clId="{B645EB48-2B3B-45DC-8C16-A65F58FB33AC}" dt="2022-06-16T15:10:05.770" v="9004" actId="164"/>
          <ac:grpSpMkLst>
            <pc:docMk/>
            <pc:sldMk cId="3854311796" sldId="708"/>
            <ac:grpSpMk id="6" creationId="{9FDAEE95-13A7-3876-3846-27829AE662E7}"/>
          </ac:grpSpMkLst>
        </pc:grpChg>
        <pc:grpChg chg="add mod">
          <ac:chgData name="David Mercier" userId="af55b25a-2530-45a7-8f11-488cc3cd8e58" providerId="ADAL" clId="{B645EB48-2B3B-45DC-8C16-A65F58FB33AC}" dt="2022-06-16T15:10:05.770" v="9004" actId="164"/>
          <ac:grpSpMkLst>
            <pc:docMk/>
            <pc:sldMk cId="3854311796" sldId="708"/>
            <ac:grpSpMk id="19" creationId="{B24F8187-29CD-C023-AB84-FD239D540C19}"/>
          </ac:grpSpMkLst>
        </pc:grpChg>
        <pc:grpChg chg="add mod">
          <ac:chgData name="David Mercier" userId="af55b25a-2530-45a7-8f11-488cc3cd8e58" providerId="ADAL" clId="{B645EB48-2B3B-45DC-8C16-A65F58FB33AC}" dt="2022-06-16T15:10:05.770" v="9004" actId="164"/>
          <ac:grpSpMkLst>
            <pc:docMk/>
            <pc:sldMk cId="3854311796" sldId="708"/>
            <ac:grpSpMk id="22" creationId="{42430782-7F13-5F5A-646B-5EF413DC82B4}"/>
          </ac:grpSpMkLst>
        </pc:grpChg>
        <pc:grpChg chg="add mod">
          <ac:chgData name="David Mercier" userId="af55b25a-2530-45a7-8f11-488cc3cd8e58" providerId="ADAL" clId="{B645EB48-2B3B-45DC-8C16-A65F58FB33AC}" dt="2022-06-16T15:10:05.770" v="9004" actId="164"/>
          <ac:grpSpMkLst>
            <pc:docMk/>
            <pc:sldMk cId="3854311796" sldId="708"/>
            <ac:grpSpMk id="25" creationId="{8778DBB0-E0A9-7796-44DD-C2A0504C79C8}"/>
          </ac:grpSpMkLst>
        </pc:grpChg>
        <pc:grpChg chg="add mod">
          <ac:chgData name="David Mercier" userId="af55b25a-2530-45a7-8f11-488cc3cd8e58" providerId="ADAL" clId="{B645EB48-2B3B-45DC-8C16-A65F58FB33AC}" dt="2022-06-16T15:17:26.774" v="9297" actId="164"/>
          <ac:grpSpMkLst>
            <pc:docMk/>
            <pc:sldMk cId="3854311796" sldId="708"/>
            <ac:grpSpMk id="33" creationId="{EBDE8101-D2E5-B4DE-D6BD-D4380DE45F1E}"/>
          </ac:grpSpMkLst>
        </pc:grpChg>
        <pc:grpChg chg="add mod">
          <ac:chgData name="David Mercier" userId="af55b25a-2530-45a7-8f11-488cc3cd8e58" providerId="ADAL" clId="{B645EB48-2B3B-45DC-8C16-A65F58FB33AC}" dt="2022-06-16T15:17:47.070" v="9302" actId="1076"/>
          <ac:grpSpMkLst>
            <pc:docMk/>
            <pc:sldMk cId="3854311796" sldId="708"/>
            <ac:grpSpMk id="68" creationId="{59BDC927-CB91-29AA-EF74-1A54B7A6A89B}"/>
          </ac:grpSpMkLst>
        </pc:grpChg>
        <pc:picChg chg="add del mod">
          <ac:chgData name="David Mercier" userId="af55b25a-2530-45a7-8f11-488cc3cd8e58" providerId="ADAL" clId="{B645EB48-2B3B-45DC-8C16-A65F58FB33AC}" dt="2022-05-13T19:55:55.076" v="2442" actId="478"/>
          <ac:picMkLst>
            <pc:docMk/>
            <pc:sldMk cId="3854311796" sldId="708"/>
            <ac:picMk id="5" creationId="{90EBB731-3A79-DE56-7D1B-FA14AFC5F8DD}"/>
          </ac:picMkLst>
        </pc:picChg>
        <pc:picChg chg="add del mod">
          <ac:chgData name="David Mercier" userId="af55b25a-2530-45a7-8f11-488cc3cd8e58" providerId="ADAL" clId="{B645EB48-2B3B-45DC-8C16-A65F58FB33AC}" dt="2022-05-13T19:51:51.940" v="2254" actId="21"/>
          <ac:picMkLst>
            <pc:docMk/>
            <pc:sldMk cId="3854311796" sldId="708"/>
            <ac:picMk id="6" creationId="{61B89F6F-4513-55D1-7AB9-BCF3E95CE9FC}"/>
          </ac:picMkLst>
        </pc:picChg>
        <pc:picChg chg="add del mod ord">
          <ac:chgData name="David Mercier" userId="af55b25a-2530-45a7-8f11-488cc3cd8e58" providerId="ADAL" clId="{B645EB48-2B3B-45DC-8C16-A65F58FB33AC}" dt="2022-06-16T15:17:21.044" v="9296" actId="478"/>
          <ac:picMkLst>
            <pc:docMk/>
            <pc:sldMk cId="3854311796" sldId="708"/>
            <ac:picMk id="7" creationId="{805BB9F4-6418-BAE8-C4EB-8AADE7A18CCA}"/>
          </ac:picMkLst>
        </pc:picChg>
        <pc:picChg chg="add mod">
          <ac:chgData name="David Mercier" userId="af55b25a-2530-45a7-8f11-488cc3cd8e58" providerId="ADAL" clId="{B645EB48-2B3B-45DC-8C16-A65F58FB33AC}" dt="2022-05-13T20:07:46.372" v="2647" actId="1035"/>
          <ac:picMkLst>
            <pc:docMk/>
            <pc:sldMk cId="3854311796" sldId="708"/>
            <ac:picMk id="8" creationId="{8DA1E536-1A0F-A382-C6A1-78B79F23C15F}"/>
          </ac:picMkLst>
        </pc:picChg>
        <pc:cxnChg chg="add mod">
          <ac:chgData name="David Mercier" userId="af55b25a-2530-45a7-8f11-488cc3cd8e58" providerId="ADAL" clId="{B645EB48-2B3B-45DC-8C16-A65F58FB33AC}" dt="2022-06-16T15:10:05.770" v="9004" actId="164"/>
          <ac:cxnSpMkLst>
            <pc:docMk/>
            <pc:sldMk cId="3854311796" sldId="708"/>
            <ac:cxnSpMk id="10" creationId="{573148E8-7B08-4F2F-FEF9-649202BF4365}"/>
          </ac:cxnSpMkLst>
        </pc:cxnChg>
        <pc:cxnChg chg="add mod">
          <ac:chgData name="David Mercier" userId="af55b25a-2530-45a7-8f11-488cc3cd8e58" providerId="ADAL" clId="{B645EB48-2B3B-45DC-8C16-A65F58FB33AC}" dt="2022-06-16T15:10:05.770" v="9004" actId="164"/>
          <ac:cxnSpMkLst>
            <pc:docMk/>
            <pc:sldMk cId="3854311796" sldId="708"/>
            <ac:cxnSpMk id="28" creationId="{4DE0B8DD-EF9B-2C28-EFA8-A76671651732}"/>
          </ac:cxnSpMkLst>
        </pc:cxnChg>
        <pc:cxnChg chg="add mod">
          <ac:chgData name="David Mercier" userId="af55b25a-2530-45a7-8f11-488cc3cd8e58" providerId="ADAL" clId="{B645EB48-2B3B-45DC-8C16-A65F58FB33AC}" dt="2022-06-16T15:10:05.770" v="9004" actId="164"/>
          <ac:cxnSpMkLst>
            <pc:docMk/>
            <pc:sldMk cId="3854311796" sldId="708"/>
            <ac:cxnSpMk id="29" creationId="{10EEB57A-E7C9-FD73-2676-3A8819A6E06D}"/>
          </ac:cxnSpMkLst>
        </pc:cxnChg>
        <pc:cxnChg chg="add mod">
          <ac:chgData name="David Mercier" userId="af55b25a-2530-45a7-8f11-488cc3cd8e58" providerId="ADAL" clId="{B645EB48-2B3B-45DC-8C16-A65F58FB33AC}" dt="2022-06-16T15:10:05.770" v="9004" actId="164"/>
          <ac:cxnSpMkLst>
            <pc:docMk/>
            <pc:sldMk cId="3854311796" sldId="708"/>
            <ac:cxnSpMk id="30" creationId="{B838BAE3-DB6A-F421-CEA3-5E131219BD32}"/>
          </ac:cxnSpMkLst>
        </pc:cxnChg>
        <pc:cxnChg chg="add mod">
          <ac:chgData name="David Mercier" userId="af55b25a-2530-45a7-8f11-488cc3cd8e58" providerId="ADAL" clId="{B645EB48-2B3B-45DC-8C16-A65F58FB33AC}" dt="2022-06-16T15:10:05.770" v="9004" actId="164"/>
          <ac:cxnSpMkLst>
            <pc:docMk/>
            <pc:sldMk cId="3854311796" sldId="708"/>
            <ac:cxnSpMk id="31" creationId="{B0737295-D2E9-A153-011B-48CFF8DF48CF}"/>
          </ac:cxnSpMkLst>
        </pc:cxnChg>
        <pc:cxnChg chg="add mod">
          <ac:chgData name="David Mercier" userId="af55b25a-2530-45a7-8f11-488cc3cd8e58" providerId="ADAL" clId="{B645EB48-2B3B-45DC-8C16-A65F58FB33AC}" dt="2022-06-16T15:10:05.770" v="9004" actId="164"/>
          <ac:cxnSpMkLst>
            <pc:docMk/>
            <pc:sldMk cId="3854311796" sldId="708"/>
            <ac:cxnSpMk id="32" creationId="{00202648-F605-0866-1EA9-3C0C9554DE1A}"/>
          </ac:cxnSpMkLst>
        </pc:cxnChg>
      </pc:sldChg>
      <pc:sldChg chg="addSp delSp modSp new del mod ord modAnim addCm delCm modNotesTx">
        <pc:chgData name="David Mercier" userId="af55b25a-2530-45a7-8f11-488cc3cd8e58" providerId="ADAL" clId="{B645EB48-2B3B-45DC-8C16-A65F58FB33AC}" dt="2022-09-13T11:48:59.916" v="19296" actId="47"/>
        <pc:sldMkLst>
          <pc:docMk/>
          <pc:sldMk cId="181823147" sldId="709"/>
        </pc:sldMkLst>
        <pc:spChg chg="mod">
          <ac:chgData name="David Mercier" userId="af55b25a-2530-45a7-8f11-488cc3cd8e58" providerId="ADAL" clId="{B645EB48-2B3B-45DC-8C16-A65F58FB33AC}" dt="2022-06-14T13:51:05.133" v="7447"/>
          <ac:spMkLst>
            <pc:docMk/>
            <pc:sldMk cId="181823147" sldId="709"/>
            <ac:spMk id="3" creationId="{F7E35F3B-F32E-AF62-2F04-2D22BADDC448}"/>
          </ac:spMkLst>
        </pc:spChg>
        <pc:spChg chg="del mod">
          <ac:chgData name="David Mercier" userId="af55b25a-2530-45a7-8f11-488cc3cd8e58" providerId="ADAL" clId="{B645EB48-2B3B-45DC-8C16-A65F58FB33AC}" dt="2022-06-14T14:11:47.938" v="8328" actId="478"/>
          <ac:spMkLst>
            <pc:docMk/>
            <pc:sldMk cId="181823147" sldId="709"/>
            <ac:spMk id="6" creationId="{0479013F-4C6F-ABF2-08B5-D6E8E93D8D19}"/>
          </ac:spMkLst>
        </pc:spChg>
        <pc:spChg chg="add mod">
          <ac:chgData name="David Mercier" userId="af55b25a-2530-45a7-8f11-488cc3cd8e58" providerId="ADAL" clId="{B645EB48-2B3B-45DC-8C16-A65F58FB33AC}" dt="2022-06-02T09:13:13.592" v="7275" actId="164"/>
          <ac:spMkLst>
            <pc:docMk/>
            <pc:sldMk cId="181823147" sldId="709"/>
            <ac:spMk id="8" creationId="{DAA45810-14F7-852C-2209-F2E67BA72D70}"/>
          </ac:spMkLst>
        </pc:spChg>
        <pc:spChg chg="add mod">
          <ac:chgData name="David Mercier" userId="af55b25a-2530-45a7-8f11-488cc3cd8e58" providerId="ADAL" clId="{B645EB48-2B3B-45DC-8C16-A65F58FB33AC}" dt="2022-06-02T09:13:13.592" v="7275" actId="164"/>
          <ac:spMkLst>
            <pc:docMk/>
            <pc:sldMk cId="181823147" sldId="709"/>
            <ac:spMk id="9" creationId="{495FB696-31C8-6340-85DB-E3FD05B6CF4C}"/>
          </ac:spMkLst>
        </pc:spChg>
        <pc:spChg chg="mod">
          <ac:chgData name="David Mercier" userId="af55b25a-2530-45a7-8f11-488cc3cd8e58" providerId="ADAL" clId="{B645EB48-2B3B-45DC-8C16-A65F58FB33AC}" dt="2022-06-02T08:54:42.125" v="7270"/>
          <ac:spMkLst>
            <pc:docMk/>
            <pc:sldMk cId="181823147" sldId="709"/>
            <ac:spMk id="11" creationId="{72EA6874-21BB-5D31-C90A-90E7866E1DEF}"/>
          </ac:spMkLst>
        </pc:spChg>
        <pc:spChg chg="mod">
          <ac:chgData name="David Mercier" userId="af55b25a-2530-45a7-8f11-488cc3cd8e58" providerId="ADAL" clId="{B645EB48-2B3B-45DC-8C16-A65F58FB33AC}" dt="2022-06-02T08:54:42.125" v="7270"/>
          <ac:spMkLst>
            <pc:docMk/>
            <pc:sldMk cId="181823147" sldId="709"/>
            <ac:spMk id="12" creationId="{E5FE912D-15AF-282F-71BB-45A7B5A87222}"/>
          </ac:spMkLst>
        </pc:spChg>
        <pc:spChg chg="mod">
          <ac:chgData name="David Mercier" userId="af55b25a-2530-45a7-8f11-488cc3cd8e58" providerId="ADAL" clId="{B645EB48-2B3B-45DC-8C16-A65F58FB33AC}" dt="2022-06-02T08:54:42.125" v="7270"/>
          <ac:spMkLst>
            <pc:docMk/>
            <pc:sldMk cId="181823147" sldId="709"/>
            <ac:spMk id="13" creationId="{BB0D0AB9-7AE0-54DD-4F15-E2A69F1F2B6E}"/>
          </ac:spMkLst>
        </pc:spChg>
        <pc:spChg chg="mod">
          <ac:chgData name="David Mercier" userId="af55b25a-2530-45a7-8f11-488cc3cd8e58" providerId="ADAL" clId="{B645EB48-2B3B-45DC-8C16-A65F58FB33AC}" dt="2022-06-02T08:54:42.125" v="7270"/>
          <ac:spMkLst>
            <pc:docMk/>
            <pc:sldMk cId="181823147" sldId="709"/>
            <ac:spMk id="14" creationId="{1F18EA75-A0F9-9CF3-AF86-7613E1647779}"/>
          </ac:spMkLst>
        </pc:spChg>
        <pc:spChg chg="mod">
          <ac:chgData name="David Mercier" userId="af55b25a-2530-45a7-8f11-488cc3cd8e58" providerId="ADAL" clId="{B645EB48-2B3B-45DC-8C16-A65F58FB33AC}" dt="2022-06-02T08:54:42.125" v="7270"/>
          <ac:spMkLst>
            <pc:docMk/>
            <pc:sldMk cId="181823147" sldId="709"/>
            <ac:spMk id="15" creationId="{930C99A8-2435-BFA3-56B6-F12101CCB1B8}"/>
          </ac:spMkLst>
        </pc:spChg>
        <pc:spChg chg="mod">
          <ac:chgData name="David Mercier" userId="af55b25a-2530-45a7-8f11-488cc3cd8e58" providerId="ADAL" clId="{B645EB48-2B3B-45DC-8C16-A65F58FB33AC}" dt="2022-06-02T08:54:42.125" v="7270"/>
          <ac:spMkLst>
            <pc:docMk/>
            <pc:sldMk cId="181823147" sldId="709"/>
            <ac:spMk id="16" creationId="{8BAA85EA-42FF-D622-DBF2-4C8EC2846D9E}"/>
          </ac:spMkLst>
        </pc:spChg>
        <pc:spChg chg="mod">
          <ac:chgData name="David Mercier" userId="af55b25a-2530-45a7-8f11-488cc3cd8e58" providerId="ADAL" clId="{B645EB48-2B3B-45DC-8C16-A65F58FB33AC}" dt="2022-06-02T08:54:42.125" v="7270"/>
          <ac:spMkLst>
            <pc:docMk/>
            <pc:sldMk cId="181823147" sldId="709"/>
            <ac:spMk id="17" creationId="{D7048411-493E-228F-81D3-90981E75512F}"/>
          </ac:spMkLst>
        </pc:spChg>
        <pc:spChg chg="mod">
          <ac:chgData name="David Mercier" userId="af55b25a-2530-45a7-8f11-488cc3cd8e58" providerId="ADAL" clId="{B645EB48-2B3B-45DC-8C16-A65F58FB33AC}" dt="2022-06-02T08:54:42.125" v="7270"/>
          <ac:spMkLst>
            <pc:docMk/>
            <pc:sldMk cId="181823147" sldId="709"/>
            <ac:spMk id="18" creationId="{FA63E72F-9380-4544-ED18-6F8A01D5B853}"/>
          </ac:spMkLst>
        </pc:spChg>
        <pc:spChg chg="mod">
          <ac:chgData name="David Mercier" userId="af55b25a-2530-45a7-8f11-488cc3cd8e58" providerId="ADAL" clId="{B645EB48-2B3B-45DC-8C16-A65F58FB33AC}" dt="2022-06-02T08:54:42.125" v="7270"/>
          <ac:spMkLst>
            <pc:docMk/>
            <pc:sldMk cId="181823147" sldId="709"/>
            <ac:spMk id="19" creationId="{24D009D1-3AD5-B862-E84D-C422B0DFD32F}"/>
          </ac:spMkLst>
        </pc:spChg>
        <pc:spChg chg="mod">
          <ac:chgData name="David Mercier" userId="af55b25a-2530-45a7-8f11-488cc3cd8e58" providerId="ADAL" clId="{B645EB48-2B3B-45DC-8C16-A65F58FB33AC}" dt="2022-06-02T08:54:42.125" v="7270"/>
          <ac:spMkLst>
            <pc:docMk/>
            <pc:sldMk cId="181823147" sldId="709"/>
            <ac:spMk id="20" creationId="{51DCCBC2-0D9E-9A9F-DA98-119418C888C2}"/>
          </ac:spMkLst>
        </pc:spChg>
        <pc:spChg chg="mod">
          <ac:chgData name="David Mercier" userId="af55b25a-2530-45a7-8f11-488cc3cd8e58" providerId="ADAL" clId="{B645EB48-2B3B-45DC-8C16-A65F58FB33AC}" dt="2022-06-02T08:54:42.125" v="7270"/>
          <ac:spMkLst>
            <pc:docMk/>
            <pc:sldMk cId="181823147" sldId="709"/>
            <ac:spMk id="21" creationId="{53D941F0-09C8-643D-6DAA-2656E104E64A}"/>
          </ac:spMkLst>
        </pc:spChg>
        <pc:spChg chg="mod">
          <ac:chgData name="David Mercier" userId="af55b25a-2530-45a7-8f11-488cc3cd8e58" providerId="ADAL" clId="{B645EB48-2B3B-45DC-8C16-A65F58FB33AC}" dt="2022-06-02T08:54:42.125" v="7270"/>
          <ac:spMkLst>
            <pc:docMk/>
            <pc:sldMk cId="181823147" sldId="709"/>
            <ac:spMk id="22" creationId="{7A8026B8-6A68-E0EC-8A97-E3E721D6B7BC}"/>
          </ac:spMkLst>
        </pc:spChg>
        <pc:spChg chg="add mod">
          <ac:chgData name="David Mercier" userId="af55b25a-2530-45a7-8f11-488cc3cd8e58" providerId="ADAL" clId="{B645EB48-2B3B-45DC-8C16-A65F58FB33AC}" dt="2022-06-02T09:13:13.592" v="7275" actId="164"/>
          <ac:spMkLst>
            <pc:docMk/>
            <pc:sldMk cId="181823147" sldId="709"/>
            <ac:spMk id="23" creationId="{E36D411B-0507-EB9B-6FD5-9FD0F38E31E7}"/>
          </ac:spMkLst>
        </pc:spChg>
        <pc:spChg chg="add mod">
          <ac:chgData name="David Mercier" userId="af55b25a-2530-45a7-8f11-488cc3cd8e58" providerId="ADAL" clId="{B645EB48-2B3B-45DC-8C16-A65F58FB33AC}" dt="2022-06-14T14:12:05.254" v="8332" actId="1076"/>
          <ac:spMkLst>
            <pc:docMk/>
            <pc:sldMk cId="181823147" sldId="709"/>
            <ac:spMk id="30" creationId="{E8F7E05A-D907-F2BE-F022-2A04771BC476}"/>
          </ac:spMkLst>
        </pc:spChg>
        <pc:spChg chg="add mod">
          <ac:chgData name="David Mercier" userId="af55b25a-2530-45a7-8f11-488cc3cd8e58" providerId="ADAL" clId="{B645EB48-2B3B-45DC-8C16-A65F58FB33AC}" dt="2022-06-14T14:11:58.973" v="8330" actId="1076"/>
          <ac:spMkLst>
            <pc:docMk/>
            <pc:sldMk cId="181823147" sldId="709"/>
            <ac:spMk id="31" creationId="{B3394D9E-35FE-004E-AEF1-85A9FD64A5FD}"/>
          </ac:spMkLst>
        </pc:spChg>
        <pc:spChg chg="add mod">
          <ac:chgData name="David Mercier" userId="af55b25a-2530-45a7-8f11-488cc3cd8e58" providerId="ADAL" clId="{B645EB48-2B3B-45DC-8C16-A65F58FB33AC}" dt="2022-06-14T14:12:02.357" v="8331" actId="1076"/>
          <ac:spMkLst>
            <pc:docMk/>
            <pc:sldMk cId="181823147" sldId="709"/>
            <ac:spMk id="36" creationId="{F2EED544-FCCF-2804-0BAC-B85C1DBC3042}"/>
          </ac:spMkLst>
        </pc:spChg>
        <pc:spChg chg="mod">
          <ac:chgData name="David Mercier" userId="af55b25a-2530-45a7-8f11-488cc3cd8e58" providerId="ADAL" clId="{B645EB48-2B3B-45DC-8C16-A65F58FB33AC}" dt="2022-06-14T13:58:54.553" v="7878" actId="14100"/>
          <ac:spMkLst>
            <pc:docMk/>
            <pc:sldMk cId="181823147" sldId="709"/>
            <ac:spMk id="38" creationId="{F22919CB-E055-C7A5-B19D-8317BBDC85A5}"/>
          </ac:spMkLst>
        </pc:spChg>
        <pc:grpChg chg="add mod">
          <ac:chgData name="David Mercier" userId="af55b25a-2530-45a7-8f11-488cc3cd8e58" providerId="ADAL" clId="{B645EB48-2B3B-45DC-8C16-A65F58FB33AC}" dt="2022-06-02T09:13:13.592" v="7275" actId="164"/>
          <ac:grpSpMkLst>
            <pc:docMk/>
            <pc:sldMk cId="181823147" sldId="709"/>
            <ac:grpSpMk id="10" creationId="{6BB83642-A573-191F-632F-4AE18CD71822}"/>
          </ac:grpSpMkLst>
        </pc:grpChg>
        <pc:grpChg chg="add del mod">
          <ac:chgData name="David Mercier" userId="af55b25a-2530-45a7-8f11-488cc3cd8e58" providerId="ADAL" clId="{B645EB48-2B3B-45DC-8C16-A65F58FB33AC}" dt="2022-06-02T08:54:45.903" v="7271" actId="478"/>
          <ac:grpSpMkLst>
            <pc:docMk/>
            <pc:sldMk cId="181823147" sldId="709"/>
            <ac:grpSpMk id="24" creationId="{E2DCC2CE-BF05-7896-3BF1-7E5F560060E9}"/>
          </ac:grpSpMkLst>
        </pc:grpChg>
        <pc:grpChg chg="add del mod">
          <ac:chgData name="David Mercier" userId="af55b25a-2530-45a7-8f11-488cc3cd8e58" providerId="ADAL" clId="{B645EB48-2B3B-45DC-8C16-A65F58FB33AC}" dt="2022-06-16T08:09:12.244" v="8635" actId="21"/>
          <ac:grpSpMkLst>
            <pc:docMk/>
            <pc:sldMk cId="181823147" sldId="709"/>
            <ac:grpSpMk id="28" creationId="{C6F890A8-A73E-8351-421F-9FEB1931B9C1}"/>
          </ac:grpSpMkLst>
        </pc:grpChg>
        <pc:grpChg chg="add mod">
          <ac:chgData name="David Mercier" userId="af55b25a-2530-45a7-8f11-488cc3cd8e58" providerId="ADAL" clId="{B645EB48-2B3B-45DC-8C16-A65F58FB33AC}" dt="2022-06-14T13:56:27.265" v="7573" actId="1076"/>
          <ac:grpSpMkLst>
            <pc:docMk/>
            <pc:sldMk cId="181823147" sldId="709"/>
            <ac:grpSpMk id="37" creationId="{1E26D7AE-FD24-3F0A-724C-3E9B54618186}"/>
          </ac:grpSpMkLst>
        </pc:grpChg>
        <pc:picChg chg="add del mod">
          <ac:chgData name="David Mercier" userId="af55b25a-2530-45a7-8f11-488cc3cd8e58" providerId="ADAL" clId="{B645EB48-2B3B-45DC-8C16-A65F58FB33AC}" dt="2022-06-16T08:09:32.561" v="8641" actId="478"/>
          <ac:picMkLst>
            <pc:docMk/>
            <pc:sldMk cId="181823147" sldId="709"/>
            <ac:picMk id="5" creationId="{BBEA4523-67FF-0190-ECCC-20279127E201}"/>
          </ac:picMkLst>
        </pc:picChg>
        <pc:picChg chg="add mod">
          <ac:chgData name="David Mercier" userId="af55b25a-2530-45a7-8f11-488cc3cd8e58" providerId="ADAL" clId="{B645EB48-2B3B-45DC-8C16-A65F58FB33AC}" dt="2022-06-02T09:13:30.394" v="7282" actId="1076"/>
          <ac:picMkLst>
            <pc:docMk/>
            <pc:sldMk cId="181823147" sldId="709"/>
            <ac:picMk id="7" creationId="{CC9EA2AD-D5C1-5041-8497-DBD3E75B6F1F}"/>
          </ac:picMkLst>
        </pc:picChg>
        <pc:picChg chg="mod">
          <ac:chgData name="David Mercier" userId="af55b25a-2530-45a7-8f11-488cc3cd8e58" providerId="ADAL" clId="{B645EB48-2B3B-45DC-8C16-A65F58FB33AC}" dt="2022-06-14T13:50:56.498" v="7446" actId="1076"/>
          <ac:picMkLst>
            <pc:docMk/>
            <pc:sldMk cId="181823147" sldId="709"/>
            <ac:picMk id="24" creationId="{63AF8410-AB22-2368-9813-34D5CB7E344C}"/>
          </ac:picMkLst>
        </pc:picChg>
        <pc:picChg chg="mod">
          <ac:chgData name="David Mercier" userId="af55b25a-2530-45a7-8f11-488cc3cd8e58" providerId="ADAL" clId="{B645EB48-2B3B-45DC-8C16-A65F58FB33AC}" dt="2022-06-14T13:56:12.852" v="7569"/>
          <ac:picMkLst>
            <pc:docMk/>
            <pc:sldMk cId="181823147" sldId="709"/>
            <ac:picMk id="39" creationId="{0E95D2EB-605E-154F-2874-BF4BE1437983}"/>
          </ac:picMkLst>
        </pc:picChg>
        <pc:picChg chg="add del mod">
          <ac:chgData name="David Mercier" userId="af55b25a-2530-45a7-8f11-488cc3cd8e58" providerId="ADAL" clId="{B645EB48-2B3B-45DC-8C16-A65F58FB33AC}" dt="2022-06-16T08:09:31.380" v="8640" actId="21"/>
          <ac:picMkLst>
            <pc:docMk/>
            <pc:sldMk cId="181823147" sldId="709"/>
            <ac:picMk id="1026" creationId="{B31DCF4D-5AF9-BB7C-E0CF-6BD9F263172D}"/>
          </ac:picMkLst>
        </pc:picChg>
        <pc:cxnChg chg="mod">
          <ac:chgData name="David Mercier" userId="af55b25a-2530-45a7-8f11-488cc3cd8e58" providerId="ADAL" clId="{B645EB48-2B3B-45DC-8C16-A65F58FB33AC}" dt="2022-06-02T08:54:42.125" v="7270"/>
          <ac:cxnSpMkLst>
            <pc:docMk/>
            <pc:sldMk cId="181823147" sldId="709"/>
            <ac:cxnSpMk id="25" creationId="{684AFED9-D794-64AC-573A-0DBD2F4235C9}"/>
          </ac:cxnSpMkLst>
        </pc:cxnChg>
        <pc:cxnChg chg="add mod">
          <ac:chgData name="David Mercier" userId="af55b25a-2530-45a7-8f11-488cc3cd8e58" providerId="ADAL" clId="{B645EB48-2B3B-45DC-8C16-A65F58FB33AC}" dt="2022-06-14T14:10:18.294" v="8122" actId="14100"/>
          <ac:cxnSpMkLst>
            <pc:docMk/>
            <pc:sldMk cId="181823147" sldId="709"/>
            <ac:cxnSpMk id="25" creationId="{DDC85243-FA79-FCDF-1458-533869278D7E}"/>
          </ac:cxnSpMkLst>
        </pc:cxnChg>
        <pc:cxnChg chg="mod">
          <ac:chgData name="David Mercier" userId="af55b25a-2530-45a7-8f11-488cc3cd8e58" providerId="ADAL" clId="{B645EB48-2B3B-45DC-8C16-A65F58FB33AC}" dt="2022-06-02T08:54:42.125" v="7270"/>
          <ac:cxnSpMkLst>
            <pc:docMk/>
            <pc:sldMk cId="181823147" sldId="709"/>
            <ac:cxnSpMk id="26" creationId="{65900612-17E4-7E8E-25CB-45484B62EB83}"/>
          </ac:cxnSpMkLst>
        </pc:cxnChg>
        <pc:cxnChg chg="add mod">
          <ac:chgData name="David Mercier" userId="af55b25a-2530-45a7-8f11-488cc3cd8e58" providerId="ADAL" clId="{B645EB48-2B3B-45DC-8C16-A65F58FB33AC}" dt="2022-06-16T08:08:56.657" v="8631" actId="1076"/>
          <ac:cxnSpMkLst>
            <pc:docMk/>
            <pc:sldMk cId="181823147" sldId="709"/>
            <ac:cxnSpMk id="27" creationId="{ABB12FA4-8137-5936-D115-D1C7A9C23110}"/>
          </ac:cxnSpMkLst>
        </pc:cxnChg>
        <pc:cxnChg chg="add del">
          <ac:chgData name="David Mercier" userId="af55b25a-2530-45a7-8f11-488cc3cd8e58" providerId="ADAL" clId="{B645EB48-2B3B-45DC-8C16-A65F58FB33AC}" dt="2022-06-02T08:55:26.992" v="7274" actId="478"/>
          <ac:cxnSpMkLst>
            <pc:docMk/>
            <pc:sldMk cId="181823147" sldId="709"/>
            <ac:cxnSpMk id="27" creationId="{D3B88FE0-79CD-30AB-13BA-C010F6F94E0C}"/>
          </ac:cxnSpMkLst>
        </pc:cxnChg>
        <pc:cxnChg chg="add mod">
          <ac:chgData name="David Mercier" userId="af55b25a-2530-45a7-8f11-488cc3cd8e58" providerId="ADAL" clId="{B645EB48-2B3B-45DC-8C16-A65F58FB33AC}" dt="2022-06-14T14:10:08.350" v="8120" actId="14100"/>
          <ac:cxnSpMkLst>
            <pc:docMk/>
            <pc:sldMk cId="181823147" sldId="709"/>
            <ac:cxnSpMk id="29" creationId="{A894C4D5-B5E7-5995-5CC6-4BD29F8A5AFC}"/>
          </ac:cxnSpMkLst>
        </pc:cxnChg>
        <pc:cxnChg chg="add del">
          <ac:chgData name="David Mercier" userId="af55b25a-2530-45a7-8f11-488cc3cd8e58" providerId="ADAL" clId="{B645EB48-2B3B-45DC-8C16-A65F58FB33AC}" dt="2022-06-02T09:14:59.188" v="7284" actId="478"/>
          <ac:cxnSpMkLst>
            <pc:docMk/>
            <pc:sldMk cId="181823147" sldId="709"/>
            <ac:cxnSpMk id="30" creationId="{CA89C915-ABE0-9779-57A5-B9D442BCBEC9}"/>
          </ac:cxnSpMkLst>
        </pc:cxnChg>
        <pc:cxnChg chg="add mod">
          <ac:chgData name="David Mercier" userId="af55b25a-2530-45a7-8f11-488cc3cd8e58" providerId="ADAL" clId="{B645EB48-2B3B-45DC-8C16-A65F58FB33AC}" dt="2022-06-16T08:08:12.701" v="8619" actId="14100"/>
          <ac:cxnSpMkLst>
            <pc:docMk/>
            <pc:sldMk cId="181823147" sldId="709"/>
            <ac:cxnSpMk id="33" creationId="{42FC79CC-48E1-B60E-B4F1-1E50DCA5E571}"/>
          </ac:cxnSpMkLst>
        </pc:cxnChg>
        <pc:cxnChg chg="add mod">
          <ac:chgData name="David Mercier" userId="af55b25a-2530-45a7-8f11-488cc3cd8e58" providerId="ADAL" clId="{B645EB48-2B3B-45DC-8C16-A65F58FB33AC}" dt="2022-06-16T08:09:00.378" v="8633" actId="14100"/>
          <ac:cxnSpMkLst>
            <pc:docMk/>
            <pc:sldMk cId="181823147" sldId="709"/>
            <ac:cxnSpMk id="35" creationId="{E4C1B1B0-28F2-97E0-EE93-C6E644BDDF45}"/>
          </ac:cxnSpMkLst>
        </pc:cxnChg>
        <pc:cxnChg chg="add mod">
          <ac:chgData name="David Mercier" userId="af55b25a-2530-45a7-8f11-488cc3cd8e58" providerId="ADAL" clId="{B645EB48-2B3B-45DC-8C16-A65F58FB33AC}" dt="2022-06-16T08:08:58.177" v="8632" actId="1076"/>
          <ac:cxnSpMkLst>
            <pc:docMk/>
            <pc:sldMk cId="181823147" sldId="709"/>
            <ac:cxnSpMk id="40" creationId="{2B6720CB-3C8F-570D-9CDB-D32301F51D94}"/>
          </ac:cxnSpMkLst>
        </pc:cxnChg>
      </pc:sldChg>
      <pc:sldChg chg="new del">
        <pc:chgData name="David Mercier" userId="af55b25a-2530-45a7-8f11-488cc3cd8e58" providerId="ADAL" clId="{B645EB48-2B3B-45DC-8C16-A65F58FB33AC}" dt="2022-05-25T13:55:16.006" v="3901" actId="680"/>
        <pc:sldMkLst>
          <pc:docMk/>
          <pc:sldMk cId="1661885699" sldId="709"/>
        </pc:sldMkLst>
      </pc:sldChg>
      <pc:sldChg chg="addSp delSp modSp new del mod">
        <pc:chgData name="David Mercier" userId="af55b25a-2530-45a7-8f11-488cc3cd8e58" providerId="ADAL" clId="{B645EB48-2B3B-45DC-8C16-A65F58FB33AC}" dt="2022-07-19T12:29:02.404" v="9316" actId="47"/>
        <pc:sldMkLst>
          <pc:docMk/>
          <pc:sldMk cId="1408782971" sldId="710"/>
        </pc:sldMkLst>
        <pc:spChg chg="del">
          <ac:chgData name="David Mercier" userId="af55b25a-2530-45a7-8f11-488cc3cd8e58" providerId="ADAL" clId="{B645EB48-2B3B-45DC-8C16-A65F58FB33AC}" dt="2022-05-27T08:40:53.616" v="3971" actId="478"/>
          <ac:spMkLst>
            <pc:docMk/>
            <pc:sldMk cId="1408782971" sldId="710"/>
            <ac:spMk id="4" creationId="{49231774-5167-EC70-4665-4779E4C514A6}"/>
          </ac:spMkLst>
        </pc:spChg>
        <pc:spChg chg="add del mod">
          <ac:chgData name="David Mercier" userId="af55b25a-2530-45a7-8f11-488cc3cd8e58" providerId="ADAL" clId="{B645EB48-2B3B-45DC-8C16-A65F58FB33AC}" dt="2022-07-19T12:28:46.078" v="9312" actId="21"/>
          <ac:spMkLst>
            <pc:docMk/>
            <pc:sldMk cId="1408782971" sldId="710"/>
            <ac:spMk id="5" creationId="{2CA31B83-0849-98E5-7464-0E2E712B0F43}"/>
          </ac:spMkLst>
        </pc:spChg>
        <pc:spChg chg="add del mod">
          <ac:chgData name="David Mercier" userId="af55b25a-2530-45a7-8f11-488cc3cd8e58" providerId="ADAL" clId="{B645EB48-2B3B-45DC-8C16-A65F58FB33AC}" dt="2022-07-19T12:28:46.078" v="9312" actId="21"/>
          <ac:spMkLst>
            <pc:docMk/>
            <pc:sldMk cId="1408782971" sldId="710"/>
            <ac:spMk id="6" creationId="{CC3723EC-CFC5-CC44-AB7E-4355FF67F545}"/>
          </ac:spMkLst>
        </pc:spChg>
      </pc:sldChg>
      <pc:sldChg chg="del">
        <pc:chgData name="David Mercier" userId="af55b25a-2530-45a7-8f11-488cc3cd8e58" providerId="ADAL" clId="{B645EB48-2B3B-45DC-8C16-A65F58FB33AC}" dt="2022-09-13T11:49:06.124" v="19297" actId="47"/>
        <pc:sldMkLst>
          <pc:docMk/>
          <pc:sldMk cId="3643014867" sldId="712"/>
        </pc:sldMkLst>
      </pc:sldChg>
      <pc:sldChg chg="addSp delSp modSp mod modAnim addCm delCm">
        <pc:chgData name="David Mercier" userId="af55b25a-2530-45a7-8f11-488cc3cd8e58" providerId="ADAL" clId="{B645EB48-2B3B-45DC-8C16-A65F58FB33AC}" dt="2022-08-30T10:02:28.366" v="14579" actId="20577"/>
        <pc:sldMkLst>
          <pc:docMk/>
          <pc:sldMk cId="1243027500" sldId="713"/>
        </pc:sldMkLst>
        <pc:spChg chg="del mod">
          <ac:chgData name="David Mercier" userId="af55b25a-2530-45a7-8f11-488cc3cd8e58" providerId="ADAL" clId="{B645EB48-2B3B-45DC-8C16-A65F58FB33AC}" dt="2022-07-19T12:31:14.193" v="9342" actId="478"/>
          <ac:spMkLst>
            <pc:docMk/>
            <pc:sldMk cId="1243027500" sldId="713"/>
            <ac:spMk id="3" creationId="{4B49DCFB-8454-4F6D-B21C-487BB938321D}"/>
          </ac:spMkLst>
        </pc:spChg>
        <pc:spChg chg="mod">
          <ac:chgData name="David Mercier" userId="af55b25a-2530-45a7-8f11-488cc3cd8e58" providerId="ADAL" clId="{B645EB48-2B3B-45DC-8C16-A65F58FB33AC}" dt="2022-07-19T12:34:23.558" v="9368" actId="6549"/>
          <ac:spMkLst>
            <pc:docMk/>
            <pc:sldMk cId="1243027500" sldId="713"/>
            <ac:spMk id="5" creationId="{2759CEB5-A485-5BB2-DCEE-FAB481A7E95A}"/>
          </ac:spMkLst>
        </pc:spChg>
        <pc:spChg chg="add del mod">
          <ac:chgData name="David Mercier" userId="af55b25a-2530-45a7-8f11-488cc3cd8e58" providerId="ADAL" clId="{B645EB48-2B3B-45DC-8C16-A65F58FB33AC}" dt="2022-07-19T12:31:15.520" v="9343" actId="478"/>
          <ac:spMkLst>
            <pc:docMk/>
            <pc:sldMk cId="1243027500" sldId="713"/>
            <ac:spMk id="7" creationId="{878BD37D-CB2F-E6D7-B5A6-C82BB6CAEC58}"/>
          </ac:spMkLst>
        </pc:spChg>
        <pc:spChg chg="mod">
          <ac:chgData name="David Mercier" userId="af55b25a-2530-45a7-8f11-488cc3cd8e58" providerId="ADAL" clId="{B645EB48-2B3B-45DC-8C16-A65F58FB33AC}" dt="2022-08-30T10:01:27.177" v="14574" actId="6549"/>
          <ac:spMkLst>
            <pc:docMk/>
            <pc:sldMk cId="1243027500" sldId="713"/>
            <ac:spMk id="10" creationId="{6D2DA91E-A7BC-DDB4-B9A6-27A9ABCDE1D8}"/>
          </ac:spMkLst>
        </pc:spChg>
        <pc:spChg chg="add mod">
          <ac:chgData name="David Mercier" userId="af55b25a-2530-45a7-8f11-488cc3cd8e58" providerId="ADAL" clId="{B645EB48-2B3B-45DC-8C16-A65F58FB33AC}" dt="2022-07-19T12:31:12.286" v="9341"/>
          <ac:spMkLst>
            <pc:docMk/>
            <pc:sldMk cId="1243027500" sldId="713"/>
            <ac:spMk id="11" creationId="{BC124D57-EA4E-96A1-0027-367918EB8B9F}"/>
          </ac:spMkLst>
        </pc:spChg>
        <pc:graphicFrameChg chg="mod modGraphic">
          <ac:chgData name="David Mercier" userId="af55b25a-2530-45a7-8f11-488cc3cd8e58" providerId="ADAL" clId="{B645EB48-2B3B-45DC-8C16-A65F58FB33AC}" dt="2022-08-30T10:02:28.366" v="14579" actId="20577"/>
          <ac:graphicFrameMkLst>
            <pc:docMk/>
            <pc:sldMk cId="1243027500" sldId="713"/>
            <ac:graphicFrameMk id="13" creationId="{69EE9337-D2C6-115D-BF12-3FF127B27360}"/>
          </ac:graphicFrameMkLst>
        </pc:graphicFrameChg>
      </pc:sldChg>
      <pc:sldChg chg="addSp delSp modSp mod">
        <pc:chgData name="David Mercier" userId="af55b25a-2530-45a7-8f11-488cc3cd8e58" providerId="ADAL" clId="{B645EB48-2B3B-45DC-8C16-A65F58FB33AC}" dt="2022-07-19T12:34:31.331" v="9380" actId="1036"/>
        <pc:sldMkLst>
          <pc:docMk/>
          <pc:sldMk cId="34997470" sldId="714"/>
        </pc:sldMkLst>
        <pc:spChg chg="del mod">
          <ac:chgData name="David Mercier" userId="af55b25a-2530-45a7-8f11-488cc3cd8e58" providerId="ADAL" clId="{B645EB48-2B3B-45DC-8C16-A65F58FB33AC}" dt="2022-07-19T12:31:24.175" v="9347" actId="478"/>
          <ac:spMkLst>
            <pc:docMk/>
            <pc:sldMk cId="34997470" sldId="714"/>
            <ac:spMk id="5" creationId="{CFF943B1-428B-2B3E-7CC4-EA97D0217E5A}"/>
          </ac:spMkLst>
        </pc:spChg>
        <pc:spChg chg="mod">
          <ac:chgData name="David Mercier" userId="af55b25a-2530-45a7-8f11-488cc3cd8e58" providerId="ADAL" clId="{B645EB48-2B3B-45DC-8C16-A65F58FB33AC}" dt="2022-06-16T08:34:49.698" v="8836" actId="14100"/>
          <ac:spMkLst>
            <pc:docMk/>
            <pc:sldMk cId="34997470" sldId="714"/>
            <ac:spMk id="15" creationId="{A2F710E2-EC44-BB57-3AA8-4DFCD000C8F9}"/>
          </ac:spMkLst>
        </pc:spChg>
        <pc:spChg chg="mod">
          <ac:chgData name="David Mercier" userId="af55b25a-2530-45a7-8f11-488cc3cd8e58" providerId="ADAL" clId="{B645EB48-2B3B-45DC-8C16-A65F58FB33AC}" dt="2022-07-19T12:34:31.331" v="9380" actId="1036"/>
          <ac:spMkLst>
            <pc:docMk/>
            <pc:sldMk cId="34997470" sldId="714"/>
            <ac:spMk id="21" creationId="{259DF252-B82A-81B0-3FF5-BDF27C5A37AF}"/>
          </ac:spMkLst>
        </pc:spChg>
        <pc:spChg chg="mod">
          <ac:chgData name="David Mercier" userId="af55b25a-2530-45a7-8f11-488cc3cd8e58" providerId="ADAL" clId="{B645EB48-2B3B-45DC-8C16-A65F58FB33AC}" dt="2022-07-19T12:34:31.331" v="9380" actId="1036"/>
          <ac:spMkLst>
            <pc:docMk/>
            <pc:sldMk cId="34997470" sldId="714"/>
            <ac:spMk id="23" creationId="{A65198A9-4B48-BD8A-446A-3B46F89DBAFD}"/>
          </ac:spMkLst>
        </pc:spChg>
        <pc:spChg chg="mod">
          <ac:chgData name="David Mercier" userId="af55b25a-2530-45a7-8f11-488cc3cd8e58" providerId="ADAL" clId="{B645EB48-2B3B-45DC-8C16-A65F58FB33AC}" dt="2022-07-19T12:34:31.331" v="9380" actId="1036"/>
          <ac:spMkLst>
            <pc:docMk/>
            <pc:sldMk cId="34997470" sldId="714"/>
            <ac:spMk id="33" creationId="{711B1035-200D-5A83-6F27-73922E9BD434}"/>
          </ac:spMkLst>
        </pc:spChg>
        <pc:spChg chg="add mod">
          <ac:chgData name="David Mercier" userId="af55b25a-2530-45a7-8f11-488cc3cd8e58" providerId="ADAL" clId="{B645EB48-2B3B-45DC-8C16-A65F58FB33AC}" dt="2022-07-19T12:34:31.331" v="9380" actId="1036"/>
          <ac:spMkLst>
            <pc:docMk/>
            <pc:sldMk cId="34997470" sldId="714"/>
            <ac:spMk id="34" creationId="{A981EA07-1C0D-5E21-ED01-C0F53B27E2D2}"/>
          </ac:spMkLst>
        </pc:spChg>
        <pc:spChg chg="add mod">
          <ac:chgData name="David Mercier" userId="af55b25a-2530-45a7-8f11-488cc3cd8e58" providerId="ADAL" clId="{B645EB48-2B3B-45DC-8C16-A65F58FB33AC}" dt="2022-07-19T12:31:22.197" v="9346"/>
          <ac:spMkLst>
            <pc:docMk/>
            <pc:sldMk cId="34997470" sldId="714"/>
            <ac:spMk id="35" creationId="{EB846131-9EF5-8FC2-211B-C9E98647411B}"/>
          </ac:spMkLst>
        </pc:spChg>
        <pc:grpChg chg="mod">
          <ac:chgData name="David Mercier" userId="af55b25a-2530-45a7-8f11-488cc3cd8e58" providerId="ADAL" clId="{B645EB48-2B3B-45DC-8C16-A65F58FB33AC}" dt="2022-07-19T12:34:31.331" v="9380" actId="1036"/>
          <ac:grpSpMkLst>
            <pc:docMk/>
            <pc:sldMk cId="34997470" sldId="714"/>
            <ac:grpSpMk id="18" creationId="{BD8B5866-F9C2-3937-9967-3B8CD643D9B6}"/>
          </ac:grpSpMkLst>
        </pc:grpChg>
        <pc:grpChg chg="mod">
          <ac:chgData name="David Mercier" userId="af55b25a-2530-45a7-8f11-488cc3cd8e58" providerId="ADAL" clId="{B645EB48-2B3B-45DC-8C16-A65F58FB33AC}" dt="2022-07-19T12:34:31.331" v="9380" actId="1036"/>
          <ac:grpSpMkLst>
            <pc:docMk/>
            <pc:sldMk cId="34997470" sldId="714"/>
            <ac:grpSpMk id="29" creationId="{F37C7E68-3D35-6D1E-B147-CAAB7EB7D0A2}"/>
          </ac:grpSpMkLst>
        </pc:grpChg>
        <pc:picChg chg="mod">
          <ac:chgData name="David Mercier" userId="af55b25a-2530-45a7-8f11-488cc3cd8e58" providerId="ADAL" clId="{B645EB48-2B3B-45DC-8C16-A65F58FB33AC}" dt="2022-07-19T12:34:31.331" v="9380" actId="1036"/>
          <ac:picMkLst>
            <pc:docMk/>
            <pc:sldMk cId="34997470" sldId="714"/>
            <ac:picMk id="11" creationId="{98113764-9D27-5AC9-7D8E-4D95BC1DF9C3}"/>
          </ac:picMkLst>
        </pc:picChg>
        <pc:picChg chg="mod modCrop">
          <ac:chgData name="David Mercier" userId="af55b25a-2530-45a7-8f11-488cc3cd8e58" providerId="ADAL" clId="{B645EB48-2B3B-45DC-8C16-A65F58FB33AC}" dt="2022-07-19T12:34:31.331" v="9380" actId="1036"/>
          <ac:picMkLst>
            <pc:docMk/>
            <pc:sldMk cId="34997470" sldId="714"/>
            <ac:picMk id="13" creationId="{86798E53-A777-CDD2-20E6-88306A379E26}"/>
          </ac:picMkLst>
        </pc:picChg>
        <pc:cxnChg chg="mod">
          <ac:chgData name="David Mercier" userId="af55b25a-2530-45a7-8f11-488cc3cd8e58" providerId="ADAL" clId="{B645EB48-2B3B-45DC-8C16-A65F58FB33AC}" dt="2022-07-19T12:34:31.331" v="9380" actId="1036"/>
          <ac:cxnSpMkLst>
            <pc:docMk/>
            <pc:sldMk cId="34997470" sldId="714"/>
            <ac:cxnSpMk id="20" creationId="{36BF1968-9DE0-20F9-B3C2-920C4C7AE0CB}"/>
          </ac:cxnSpMkLst>
        </pc:cxnChg>
        <pc:cxnChg chg="mod">
          <ac:chgData name="David Mercier" userId="af55b25a-2530-45a7-8f11-488cc3cd8e58" providerId="ADAL" clId="{B645EB48-2B3B-45DC-8C16-A65F58FB33AC}" dt="2022-07-19T12:34:31.331" v="9380" actId="1036"/>
          <ac:cxnSpMkLst>
            <pc:docMk/>
            <pc:sldMk cId="34997470" sldId="714"/>
            <ac:cxnSpMk id="31" creationId="{3B5E6315-4ECA-F04D-B6CA-E37852793AE0}"/>
          </ac:cxnSpMkLst>
        </pc:cxnChg>
        <pc:cxnChg chg="mod">
          <ac:chgData name="David Mercier" userId="af55b25a-2530-45a7-8f11-488cc3cd8e58" providerId="ADAL" clId="{B645EB48-2B3B-45DC-8C16-A65F58FB33AC}" dt="2022-07-19T12:34:31.331" v="9380" actId="1036"/>
          <ac:cxnSpMkLst>
            <pc:docMk/>
            <pc:sldMk cId="34997470" sldId="714"/>
            <ac:cxnSpMk id="32" creationId="{10BB8E7D-BA8B-6FC7-5205-9303305285E4}"/>
          </ac:cxnSpMkLst>
        </pc:cxnChg>
      </pc:sldChg>
      <pc:sldChg chg="addSp delSp modSp mod">
        <pc:chgData name="David Mercier" userId="af55b25a-2530-45a7-8f11-488cc3cd8e58" providerId="ADAL" clId="{B645EB48-2B3B-45DC-8C16-A65F58FB33AC}" dt="2022-06-14T15:06:28.668" v="8402" actId="478"/>
        <pc:sldMkLst>
          <pc:docMk/>
          <pc:sldMk cId="3087908555" sldId="716"/>
        </pc:sldMkLst>
        <pc:spChg chg="del mod">
          <ac:chgData name="David Mercier" userId="af55b25a-2530-45a7-8f11-488cc3cd8e58" providerId="ADAL" clId="{B645EB48-2B3B-45DC-8C16-A65F58FB33AC}" dt="2022-06-14T15:06:27.157" v="8401" actId="478"/>
          <ac:spMkLst>
            <pc:docMk/>
            <pc:sldMk cId="3087908555" sldId="716"/>
            <ac:spMk id="3" creationId="{549E817E-DED6-B1E9-B329-DC729ECD68F0}"/>
          </ac:spMkLst>
        </pc:spChg>
        <pc:spChg chg="add mod">
          <ac:chgData name="David Mercier" userId="af55b25a-2530-45a7-8f11-488cc3cd8e58" providerId="ADAL" clId="{B645EB48-2B3B-45DC-8C16-A65F58FB33AC}" dt="2022-06-14T15:06:25.285" v="8400" actId="14100"/>
          <ac:spMkLst>
            <pc:docMk/>
            <pc:sldMk cId="3087908555" sldId="716"/>
            <ac:spMk id="4" creationId="{6A72FD3D-3AC1-384F-E2BA-60BA651E9AB6}"/>
          </ac:spMkLst>
        </pc:spChg>
        <pc:spChg chg="add del mod">
          <ac:chgData name="David Mercier" userId="af55b25a-2530-45a7-8f11-488cc3cd8e58" providerId="ADAL" clId="{B645EB48-2B3B-45DC-8C16-A65F58FB33AC}" dt="2022-06-14T15:06:28.668" v="8402" actId="478"/>
          <ac:spMkLst>
            <pc:docMk/>
            <pc:sldMk cId="3087908555" sldId="716"/>
            <ac:spMk id="6" creationId="{486F75FD-918C-3589-4F40-AD703DD4C4AB}"/>
          </ac:spMkLst>
        </pc:spChg>
      </pc:sldChg>
      <pc:sldChg chg="addSp delSp modSp new mod modAnim addCm delCm modCm modNotesTx">
        <pc:chgData name="David Mercier" userId="af55b25a-2530-45a7-8f11-488cc3cd8e58" providerId="ADAL" clId="{B645EB48-2B3B-45DC-8C16-A65F58FB33AC}" dt="2022-10-06T15:34:31.932" v="19675" actId="20577"/>
        <pc:sldMkLst>
          <pc:docMk/>
          <pc:sldMk cId="3655116346" sldId="717"/>
        </pc:sldMkLst>
        <pc:spChg chg="mod">
          <ac:chgData name="David Mercier" userId="af55b25a-2530-45a7-8f11-488cc3cd8e58" providerId="ADAL" clId="{B645EB48-2B3B-45DC-8C16-A65F58FB33AC}" dt="2022-06-02T08:23:13.569" v="5411" actId="1076"/>
          <ac:spMkLst>
            <pc:docMk/>
            <pc:sldMk cId="3655116346" sldId="717"/>
            <ac:spMk id="2" creationId="{927DF6A3-DB67-8D18-F926-05A550E706B6}"/>
          </ac:spMkLst>
        </pc:spChg>
        <pc:spChg chg="mod">
          <ac:chgData name="David Mercier" userId="af55b25a-2530-45a7-8f11-488cc3cd8e58" providerId="ADAL" clId="{B645EB48-2B3B-45DC-8C16-A65F58FB33AC}" dt="2022-06-02T07:32:09.406" v="4332" actId="20577"/>
          <ac:spMkLst>
            <pc:docMk/>
            <pc:sldMk cId="3655116346" sldId="717"/>
            <ac:spMk id="3" creationId="{DC9219F1-A553-1790-DFAC-4A04988998E4}"/>
          </ac:spMkLst>
        </pc:spChg>
        <pc:spChg chg="del mod">
          <ac:chgData name="David Mercier" userId="af55b25a-2530-45a7-8f11-488cc3cd8e58" providerId="ADAL" clId="{B645EB48-2B3B-45DC-8C16-A65F58FB33AC}" dt="2022-06-02T07:33:14.666" v="4336" actId="478"/>
          <ac:spMkLst>
            <pc:docMk/>
            <pc:sldMk cId="3655116346" sldId="717"/>
            <ac:spMk id="4" creationId="{D0033EB0-BA72-64BA-FBC8-1F74347F359E}"/>
          </ac:spMkLst>
        </pc:spChg>
        <pc:spChg chg="add mod">
          <ac:chgData name="David Mercier" userId="af55b25a-2530-45a7-8f11-488cc3cd8e58" providerId="ADAL" clId="{B645EB48-2B3B-45DC-8C16-A65F58FB33AC}" dt="2022-06-02T08:30:08.843" v="5591" actId="1035"/>
          <ac:spMkLst>
            <pc:docMk/>
            <pc:sldMk cId="3655116346" sldId="717"/>
            <ac:spMk id="5" creationId="{EDA92351-E196-C396-A18C-3F2196ABAAAA}"/>
          </ac:spMkLst>
        </pc:spChg>
        <pc:spChg chg="add del mod">
          <ac:chgData name="David Mercier" userId="af55b25a-2530-45a7-8f11-488cc3cd8e58" providerId="ADAL" clId="{B645EB48-2B3B-45DC-8C16-A65F58FB33AC}" dt="2022-06-02T07:34:18.549" v="4462" actId="478"/>
          <ac:spMkLst>
            <pc:docMk/>
            <pc:sldMk cId="3655116346" sldId="717"/>
            <ac:spMk id="6" creationId="{C29731EE-9D43-B374-D091-B1DA78E49933}"/>
          </ac:spMkLst>
        </pc:spChg>
        <pc:spChg chg="add mod">
          <ac:chgData name="David Mercier" userId="af55b25a-2530-45a7-8f11-488cc3cd8e58" providerId="ADAL" clId="{B645EB48-2B3B-45DC-8C16-A65F58FB33AC}" dt="2022-06-02T08:15:41.349" v="5071" actId="1036"/>
          <ac:spMkLst>
            <pc:docMk/>
            <pc:sldMk cId="3655116346" sldId="717"/>
            <ac:spMk id="13" creationId="{694C1871-8FE9-48E5-0526-FA68C58F8325}"/>
          </ac:spMkLst>
        </pc:spChg>
        <pc:spChg chg="add mod">
          <ac:chgData name="David Mercier" userId="af55b25a-2530-45a7-8f11-488cc3cd8e58" providerId="ADAL" clId="{B645EB48-2B3B-45DC-8C16-A65F58FB33AC}" dt="2022-06-02T08:15:41.349" v="5071" actId="1036"/>
          <ac:spMkLst>
            <pc:docMk/>
            <pc:sldMk cId="3655116346" sldId="717"/>
            <ac:spMk id="14" creationId="{3388CCBC-6A67-E305-D7D1-45F670B5EE9E}"/>
          </ac:spMkLst>
        </pc:spChg>
        <pc:spChg chg="add mod">
          <ac:chgData name="David Mercier" userId="af55b25a-2530-45a7-8f11-488cc3cd8e58" providerId="ADAL" clId="{B645EB48-2B3B-45DC-8C16-A65F58FB33AC}" dt="2022-06-02T08:15:41.349" v="5071" actId="1036"/>
          <ac:spMkLst>
            <pc:docMk/>
            <pc:sldMk cId="3655116346" sldId="717"/>
            <ac:spMk id="19" creationId="{47584A3B-8357-1B0C-B825-F76BF61CDA0F}"/>
          </ac:spMkLst>
        </pc:spChg>
        <pc:spChg chg="add mod">
          <ac:chgData name="David Mercier" userId="af55b25a-2530-45a7-8f11-488cc3cd8e58" providerId="ADAL" clId="{B645EB48-2B3B-45DC-8C16-A65F58FB33AC}" dt="2022-06-02T08:15:41.349" v="5071" actId="1036"/>
          <ac:spMkLst>
            <pc:docMk/>
            <pc:sldMk cId="3655116346" sldId="717"/>
            <ac:spMk id="20" creationId="{D3F4C3B0-98A0-B81C-0ACB-49FB3A32FA80}"/>
          </ac:spMkLst>
        </pc:spChg>
        <pc:spChg chg="add mod">
          <ac:chgData name="David Mercier" userId="af55b25a-2530-45a7-8f11-488cc3cd8e58" providerId="ADAL" clId="{B645EB48-2B3B-45DC-8C16-A65F58FB33AC}" dt="2022-06-02T08:10:26.495" v="4724" actId="164"/>
          <ac:spMkLst>
            <pc:docMk/>
            <pc:sldMk cId="3655116346" sldId="717"/>
            <ac:spMk id="21" creationId="{8F1F0B70-E00D-985C-2CBE-1BA800D2C539}"/>
          </ac:spMkLst>
        </pc:spChg>
        <pc:spChg chg="add mod">
          <ac:chgData name="David Mercier" userId="af55b25a-2530-45a7-8f11-488cc3cd8e58" providerId="ADAL" clId="{B645EB48-2B3B-45DC-8C16-A65F58FB33AC}" dt="2022-06-02T08:10:26.495" v="4724" actId="164"/>
          <ac:spMkLst>
            <pc:docMk/>
            <pc:sldMk cId="3655116346" sldId="717"/>
            <ac:spMk id="22" creationId="{7C14048C-A165-6393-4DEE-9258C95A1B4D}"/>
          </ac:spMkLst>
        </pc:spChg>
        <pc:spChg chg="add mod">
          <ac:chgData name="David Mercier" userId="af55b25a-2530-45a7-8f11-488cc3cd8e58" providerId="ADAL" clId="{B645EB48-2B3B-45DC-8C16-A65F58FB33AC}" dt="2022-06-02T08:10:26.495" v="4724" actId="164"/>
          <ac:spMkLst>
            <pc:docMk/>
            <pc:sldMk cId="3655116346" sldId="717"/>
            <ac:spMk id="23" creationId="{32D083FE-A7FC-9B11-2F2D-9F68059247F8}"/>
          </ac:spMkLst>
        </pc:spChg>
        <pc:spChg chg="add mod">
          <ac:chgData name="David Mercier" userId="af55b25a-2530-45a7-8f11-488cc3cd8e58" providerId="ADAL" clId="{B645EB48-2B3B-45DC-8C16-A65F58FB33AC}" dt="2022-06-02T08:10:26.495" v="4724" actId="164"/>
          <ac:spMkLst>
            <pc:docMk/>
            <pc:sldMk cId="3655116346" sldId="717"/>
            <ac:spMk id="24" creationId="{78C3298E-6F75-6FE3-2FAD-6733188014CE}"/>
          </ac:spMkLst>
        </pc:spChg>
        <pc:spChg chg="add mod">
          <ac:chgData name="David Mercier" userId="af55b25a-2530-45a7-8f11-488cc3cd8e58" providerId="ADAL" clId="{B645EB48-2B3B-45DC-8C16-A65F58FB33AC}" dt="2022-06-02T08:10:26.495" v="4724" actId="164"/>
          <ac:spMkLst>
            <pc:docMk/>
            <pc:sldMk cId="3655116346" sldId="717"/>
            <ac:spMk id="25" creationId="{650316F4-BEF0-5C64-AAEB-1966CFEECA53}"/>
          </ac:spMkLst>
        </pc:spChg>
        <pc:spChg chg="add mod">
          <ac:chgData name="David Mercier" userId="af55b25a-2530-45a7-8f11-488cc3cd8e58" providerId="ADAL" clId="{B645EB48-2B3B-45DC-8C16-A65F58FB33AC}" dt="2022-06-02T08:10:26.495" v="4724" actId="164"/>
          <ac:spMkLst>
            <pc:docMk/>
            <pc:sldMk cId="3655116346" sldId="717"/>
            <ac:spMk id="26" creationId="{FBABCAE1-68D4-286C-57A6-F2FBD58A6620}"/>
          </ac:spMkLst>
        </pc:spChg>
        <pc:spChg chg="add mod">
          <ac:chgData name="David Mercier" userId="af55b25a-2530-45a7-8f11-488cc3cd8e58" providerId="ADAL" clId="{B645EB48-2B3B-45DC-8C16-A65F58FB33AC}" dt="2022-06-02T08:10:26.495" v="4724" actId="164"/>
          <ac:spMkLst>
            <pc:docMk/>
            <pc:sldMk cId="3655116346" sldId="717"/>
            <ac:spMk id="27" creationId="{8E2CC569-2F9E-9EBA-C82F-9A3E79E69D3B}"/>
          </ac:spMkLst>
        </pc:spChg>
        <pc:spChg chg="add mod">
          <ac:chgData name="David Mercier" userId="af55b25a-2530-45a7-8f11-488cc3cd8e58" providerId="ADAL" clId="{B645EB48-2B3B-45DC-8C16-A65F58FB33AC}" dt="2022-06-02T08:10:26.495" v="4724" actId="164"/>
          <ac:spMkLst>
            <pc:docMk/>
            <pc:sldMk cId="3655116346" sldId="717"/>
            <ac:spMk id="28" creationId="{0974362F-1348-B85D-042D-EB85D1226CEF}"/>
          </ac:spMkLst>
        </pc:spChg>
        <pc:spChg chg="add mod">
          <ac:chgData name="David Mercier" userId="af55b25a-2530-45a7-8f11-488cc3cd8e58" providerId="ADAL" clId="{B645EB48-2B3B-45DC-8C16-A65F58FB33AC}" dt="2022-06-02T08:10:26.495" v="4724" actId="164"/>
          <ac:spMkLst>
            <pc:docMk/>
            <pc:sldMk cId="3655116346" sldId="717"/>
            <ac:spMk id="29" creationId="{17044794-BD00-8E71-CE30-0A1FA0EC1BBF}"/>
          </ac:spMkLst>
        </pc:spChg>
        <pc:spChg chg="add mod">
          <ac:chgData name="David Mercier" userId="af55b25a-2530-45a7-8f11-488cc3cd8e58" providerId="ADAL" clId="{B645EB48-2B3B-45DC-8C16-A65F58FB33AC}" dt="2022-06-02T08:10:26.495" v="4724" actId="164"/>
          <ac:spMkLst>
            <pc:docMk/>
            <pc:sldMk cId="3655116346" sldId="717"/>
            <ac:spMk id="30" creationId="{E8951FB0-EC42-A8FA-27E3-2AD90F223C07}"/>
          </ac:spMkLst>
        </pc:spChg>
        <pc:spChg chg="add mod">
          <ac:chgData name="David Mercier" userId="af55b25a-2530-45a7-8f11-488cc3cd8e58" providerId="ADAL" clId="{B645EB48-2B3B-45DC-8C16-A65F58FB33AC}" dt="2022-06-02T08:10:26.495" v="4724" actId="164"/>
          <ac:spMkLst>
            <pc:docMk/>
            <pc:sldMk cId="3655116346" sldId="717"/>
            <ac:spMk id="31" creationId="{4212057F-1E2B-DE3F-9D73-B0B2045F3372}"/>
          </ac:spMkLst>
        </pc:spChg>
        <pc:spChg chg="add mod">
          <ac:chgData name="David Mercier" userId="af55b25a-2530-45a7-8f11-488cc3cd8e58" providerId="ADAL" clId="{B645EB48-2B3B-45DC-8C16-A65F58FB33AC}" dt="2022-06-02T08:10:26.495" v="4724" actId="164"/>
          <ac:spMkLst>
            <pc:docMk/>
            <pc:sldMk cId="3655116346" sldId="717"/>
            <ac:spMk id="32" creationId="{38BB9513-E3F3-2EC0-DCA5-7E72260A75E3}"/>
          </ac:spMkLst>
        </pc:spChg>
        <pc:spChg chg="add del">
          <ac:chgData name="David Mercier" userId="af55b25a-2530-45a7-8f11-488cc3cd8e58" providerId="ADAL" clId="{B645EB48-2B3B-45DC-8C16-A65F58FB33AC}" dt="2022-06-02T08:07:16.069" v="4710" actId="11529"/>
          <ac:spMkLst>
            <pc:docMk/>
            <pc:sldMk cId="3655116346" sldId="717"/>
            <ac:spMk id="33" creationId="{006539BD-184A-4C15-AA18-0B625781FDE4}"/>
          </ac:spMkLst>
        </pc:spChg>
        <pc:spChg chg="add del">
          <ac:chgData name="David Mercier" userId="af55b25a-2530-45a7-8f11-488cc3cd8e58" providerId="ADAL" clId="{B645EB48-2B3B-45DC-8C16-A65F58FB33AC}" dt="2022-06-02T08:08:29.806" v="4712" actId="478"/>
          <ac:spMkLst>
            <pc:docMk/>
            <pc:sldMk cId="3655116346" sldId="717"/>
            <ac:spMk id="34" creationId="{2A1C86A5-E2F2-19DB-BC60-5D7771718FD3}"/>
          </ac:spMkLst>
        </pc:spChg>
        <pc:spChg chg="add mod">
          <ac:chgData name="David Mercier" userId="af55b25a-2530-45a7-8f11-488cc3cd8e58" providerId="ADAL" clId="{B645EB48-2B3B-45DC-8C16-A65F58FB33AC}" dt="2022-06-02T08:22:18.312" v="5351" actId="1076"/>
          <ac:spMkLst>
            <pc:docMk/>
            <pc:sldMk cId="3655116346" sldId="717"/>
            <ac:spMk id="35" creationId="{DEDE0B69-830E-CE45-7FFB-4BD3C5CF9AA2}"/>
          </ac:spMkLst>
        </pc:spChg>
        <pc:spChg chg="add del mod">
          <ac:chgData name="David Mercier" userId="af55b25a-2530-45a7-8f11-488cc3cd8e58" providerId="ADAL" clId="{B645EB48-2B3B-45DC-8C16-A65F58FB33AC}" dt="2022-06-02T08:11:43.182" v="4736" actId="478"/>
          <ac:spMkLst>
            <pc:docMk/>
            <pc:sldMk cId="3655116346" sldId="717"/>
            <ac:spMk id="37" creationId="{0B7B74B2-F323-04A3-C64E-83A5B0FC41CD}"/>
          </ac:spMkLst>
        </pc:spChg>
        <pc:spChg chg="add del mod">
          <ac:chgData name="David Mercier" userId="af55b25a-2530-45a7-8f11-488cc3cd8e58" providerId="ADAL" clId="{B645EB48-2B3B-45DC-8C16-A65F58FB33AC}" dt="2022-06-02T08:11:43.182" v="4736" actId="478"/>
          <ac:spMkLst>
            <pc:docMk/>
            <pc:sldMk cId="3655116346" sldId="717"/>
            <ac:spMk id="38" creationId="{9C91AEA7-5575-8A9F-41A9-CC1C90B54E88}"/>
          </ac:spMkLst>
        </pc:spChg>
        <pc:spChg chg="add mod">
          <ac:chgData name="David Mercier" userId="af55b25a-2530-45a7-8f11-488cc3cd8e58" providerId="ADAL" clId="{B645EB48-2B3B-45DC-8C16-A65F58FB33AC}" dt="2022-09-08T07:47:04.723" v="17366" actId="20577"/>
          <ac:spMkLst>
            <pc:docMk/>
            <pc:sldMk cId="3655116346" sldId="717"/>
            <ac:spMk id="39" creationId="{21AEC53A-4904-B829-CE52-BCEE1555B648}"/>
          </ac:spMkLst>
        </pc:spChg>
        <pc:spChg chg="add mod">
          <ac:chgData name="David Mercier" userId="af55b25a-2530-45a7-8f11-488cc3cd8e58" providerId="ADAL" clId="{B645EB48-2B3B-45DC-8C16-A65F58FB33AC}" dt="2022-06-02T08:22:57.262" v="5392"/>
          <ac:spMkLst>
            <pc:docMk/>
            <pc:sldMk cId="3655116346" sldId="717"/>
            <ac:spMk id="40" creationId="{3D060843-6D51-B9D2-2F44-8B5C3C0AB1E7}"/>
          </ac:spMkLst>
        </pc:spChg>
        <pc:spChg chg="add mod">
          <ac:chgData name="David Mercier" userId="af55b25a-2530-45a7-8f11-488cc3cd8e58" providerId="ADAL" clId="{B645EB48-2B3B-45DC-8C16-A65F58FB33AC}" dt="2022-10-06T15:34:31.932" v="19675" actId="20577"/>
          <ac:spMkLst>
            <pc:docMk/>
            <pc:sldMk cId="3655116346" sldId="717"/>
            <ac:spMk id="41" creationId="{22369241-7F91-0927-21CE-6EAEA4175BB1}"/>
          </ac:spMkLst>
        </pc:spChg>
        <pc:spChg chg="add mod ord">
          <ac:chgData name="David Mercier" userId="af55b25a-2530-45a7-8f11-488cc3cd8e58" providerId="ADAL" clId="{B645EB48-2B3B-45DC-8C16-A65F58FB33AC}" dt="2022-06-02T08:22:05.300" v="5346" actId="164"/>
          <ac:spMkLst>
            <pc:docMk/>
            <pc:sldMk cId="3655116346" sldId="717"/>
            <ac:spMk id="42" creationId="{C8C43B2C-0A3C-D6A9-8ED3-D4C5DB0B4176}"/>
          </ac:spMkLst>
        </pc:spChg>
        <pc:spChg chg="add mod">
          <ac:chgData name="David Mercier" userId="af55b25a-2530-45a7-8f11-488cc3cd8e58" providerId="ADAL" clId="{B645EB48-2B3B-45DC-8C16-A65F58FB33AC}" dt="2022-06-02T08:22:05.300" v="5346" actId="164"/>
          <ac:spMkLst>
            <pc:docMk/>
            <pc:sldMk cId="3655116346" sldId="717"/>
            <ac:spMk id="48" creationId="{648F6890-5F55-05D0-BB07-10CFA39D18DA}"/>
          </ac:spMkLst>
        </pc:spChg>
        <pc:spChg chg="add mod">
          <ac:chgData name="David Mercier" userId="af55b25a-2530-45a7-8f11-488cc3cd8e58" providerId="ADAL" clId="{B645EB48-2B3B-45DC-8C16-A65F58FB33AC}" dt="2022-06-02T08:22:05.300" v="5346" actId="164"/>
          <ac:spMkLst>
            <pc:docMk/>
            <pc:sldMk cId="3655116346" sldId="717"/>
            <ac:spMk id="57" creationId="{859E880F-1CF2-F99D-AD33-C18CB61A0974}"/>
          </ac:spMkLst>
        </pc:spChg>
        <pc:spChg chg="add mod">
          <ac:chgData name="David Mercier" userId="af55b25a-2530-45a7-8f11-488cc3cd8e58" providerId="ADAL" clId="{B645EB48-2B3B-45DC-8C16-A65F58FB33AC}" dt="2022-06-02T08:22:05.300" v="5346" actId="164"/>
          <ac:spMkLst>
            <pc:docMk/>
            <pc:sldMk cId="3655116346" sldId="717"/>
            <ac:spMk id="58" creationId="{D3295D8D-D416-482F-3A92-4E53A5D2CE05}"/>
          </ac:spMkLst>
        </pc:spChg>
        <pc:spChg chg="add mod">
          <ac:chgData name="David Mercier" userId="af55b25a-2530-45a7-8f11-488cc3cd8e58" providerId="ADAL" clId="{B645EB48-2B3B-45DC-8C16-A65F58FB33AC}" dt="2022-06-02T08:22:05.300" v="5346" actId="164"/>
          <ac:spMkLst>
            <pc:docMk/>
            <pc:sldMk cId="3655116346" sldId="717"/>
            <ac:spMk id="63" creationId="{B77C9F14-77C6-9C5E-5A33-2CC1A41E8DF4}"/>
          </ac:spMkLst>
        </pc:spChg>
        <pc:spChg chg="add mod">
          <ac:chgData name="David Mercier" userId="af55b25a-2530-45a7-8f11-488cc3cd8e58" providerId="ADAL" clId="{B645EB48-2B3B-45DC-8C16-A65F58FB33AC}" dt="2022-06-02T08:22:05.300" v="5346" actId="164"/>
          <ac:spMkLst>
            <pc:docMk/>
            <pc:sldMk cId="3655116346" sldId="717"/>
            <ac:spMk id="64" creationId="{46BA63BD-1193-3706-F4D1-7E5CFBBC9968}"/>
          </ac:spMkLst>
        </pc:spChg>
        <pc:spChg chg="add mod">
          <ac:chgData name="David Mercier" userId="af55b25a-2530-45a7-8f11-488cc3cd8e58" providerId="ADAL" clId="{B645EB48-2B3B-45DC-8C16-A65F58FB33AC}" dt="2022-06-02T08:22:05.300" v="5346" actId="164"/>
          <ac:spMkLst>
            <pc:docMk/>
            <pc:sldMk cId="3655116346" sldId="717"/>
            <ac:spMk id="65" creationId="{8D09AED8-31A0-20AD-A472-C782803EB9F4}"/>
          </ac:spMkLst>
        </pc:spChg>
        <pc:spChg chg="add mod">
          <ac:chgData name="David Mercier" userId="af55b25a-2530-45a7-8f11-488cc3cd8e58" providerId="ADAL" clId="{B645EB48-2B3B-45DC-8C16-A65F58FB33AC}" dt="2022-06-02T08:22:05.300" v="5346" actId="164"/>
          <ac:spMkLst>
            <pc:docMk/>
            <pc:sldMk cId="3655116346" sldId="717"/>
            <ac:spMk id="66" creationId="{D06146F7-9433-1FBD-6A30-33D13A679242}"/>
          </ac:spMkLst>
        </pc:spChg>
        <pc:spChg chg="add mod">
          <ac:chgData name="David Mercier" userId="af55b25a-2530-45a7-8f11-488cc3cd8e58" providerId="ADAL" clId="{B645EB48-2B3B-45DC-8C16-A65F58FB33AC}" dt="2022-06-02T08:22:05.300" v="5346" actId="164"/>
          <ac:spMkLst>
            <pc:docMk/>
            <pc:sldMk cId="3655116346" sldId="717"/>
            <ac:spMk id="67" creationId="{2273D91F-A9D6-FE65-3A49-C94A5A17D58D}"/>
          </ac:spMkLst>
        </pc:spChg>
        <pc:spChg chg="add mod">
          <ac:chgData name="David Mercier" userId="af55b25a-2530-45a7-8f11-488cc3cd8e58" providerId="ADAL" clId="{B645EB48-2B3B-45DC-8C16-A65F58FB33AC}" dt="2022-06-02T08:22:05.300" v="5346" actId="164"/>
          <ac:spMkLst>
            <pc:docMk/>
            <pc:sldMk cId="3655116346" sldId="717"/>
            <ac:spMk id="68" creationId="{E51DD6DC-251F-DCE9-CEC2-066E8E033459}"/>
          </ac:spMkLst>
        </pc:spChg>
        <pc:spChg chg="add mod">
          <ac:chgData name="David Mercier" userId="af55b25a-2530-45a7-8f11-488cc3cd8e58" providerId="ADAL" clId="{B645EB48-2B3B-45DC-8C16-A65F58FB33AC}" dt="2022-06-02T08:22:05.300" v="5346" actId="164"/>
          <ac:spMkLst>
            <pc:docMk/>
            <pc:sldMk cId="3655116346" sldId="717"/>
            <ac:spMk id="69" creationId="{9AD3D964-5646-DC56-0F39-D4173DF0432A}"/>
          </ac:spMkLst>
        </pc:spChg>
        <pc:spChg chg="add mod">
          <ac:chgData name="David Mercier" userId="af55b25a-2530-45a7-8f11-488cc3cd8e58" providerId="ADAL" clId="{B645EB48-2B3B-45DC-8C16-A65F58FB33AC}" dt="2022-06-02T08:22:05.300" v="5346" actId="164"/>
          <ac:spMkLst>
            <pc:docMk/>
            <pc:sldMk cId="3655116346" sldId="717"/>
            <ac:spMk id="70" creationId="{D79CB76E-950A-73FB-8B29-E4804A9AE51B}"/>
          </ac:spMkLst>
        </pc:spChg>
        <pc:spChg chg="add mod">
          <ac:chgData name="David Mercier" userId="af55b25a-2530-45a7-8f11-488cc3cd8e58" providerId="ADAL" clId="{B645EB48-2B3B-45DC-8C16-A65F58FB33AC}" dt="2022-06-02T08:22:05.300" v="5346" actId="164"/>
          <ac:spMkLst>
            <pc:docMk/>
            <pc:sldMk cId="3655116346" sldId="717"/>
            <ac:spMk id="71" creationId="{3E47F284-2374-AA03-2CE6-C27620786098}"/>
          </ac:spMkLst>
        </pc:spChg>
        <pc:spChg chg="add mod">
          <ac:chgData name="David Mercier" userId="af55b25a-2530-45a7-8f11-488cc3cd8e58" providerId="ADAL" clId="{B645EB48-2B3B-45DC-8C16-A65F58FB33AC}" dt="2022-06-02T08:22:05.300" v="5346" actId="164"/>
          <ac:spMkLst>
            <pc:docMk/>
            <pc:sldMk cId="3655116346" sldId="717"/>
            <ac:spMk id="72" creationId="{896A9A5C-382B-348A-F9C7-F05C631BAB93}"/>
          </ac:spMkLst>
        </pc:spChg>
        <pc:spChg chg="add mod">
          <ac:chgData name="David Mercier" userId="af55b25a-2530-45a7-8f11-488cc3cd8e58" providerId="ADAL" clId="{B645EB48-2B3B-45DC-8C16-A65F58FB33AC}" dt="2022-06-02T08:22:05.300" v="5346" actId="164"/>
          <ac:spMkLst>
            <pc:docMk/>
            <pc:sldMk cId="3655116346" sldId="717"/>
            <ac:spMk id="75" creationId="{F023B6EA-A3F6-887A-1C47-451B9F50B47A}"/>
          </ac:spMkLst>
        </pc:spChg>
        <pc:spChg chg="add mod">
          <ac:chgData name="David Mercier" userId="af55b25a-2530-45a7-8f11-488cc3cd8e58" providerId="ADAL" clId="{B645EB48-2B3B-45DC-8C16-A65F58FB33AC}" dt="2022-06-02T08:22:05.300" v="5346" actId="164"/>
          <ac:spMkLst>
            <pc:docMk/>
            <pc:sldMk cId="3655116346" sldId="717"/>
            <ac:spMk id="76" creationId="{3D58CEE9-C559-E605-5D62-A5B5F5A662D4}"/>
          </ac:spMkLst>
        </pc:spChg>
        <pc:spChg chg="add mod">
          <ac:chgData name="David Mercier" userId="af55b25a-2530-45a7-8f11-488cc3cd8e58" providerId="ADAL" clId="{B645EB48-2B3B-45DC-8C16-A65F58FB33AC}" dt="2022-06-02T08:22:05.300" v="5346" actId="164"/>
          <ac:spMkLst>
            <pc:docMk/>
            <pc:sldMk cId="3655116346" sldId="717"/>
            <ac:spMk id="77" creationId="{57833359-FD93-280B-DC9C-330DCD4A7BA6}"/>
          </ac:spMkLst>
        </pc:spChg>
        <pc:spChg chg="add mod">
          <ac:chgData name="David Mercier" userId="af55b25a-2530-45a7-8f11-488cc3cd8e58" providerId="ADAL" clId="{B645EB48-2B3B-45DC-8C16-A65F58FB33AC}" dt="2022-06-02T08:22:05.300" v="5346" actId="164"/>
          <ac:spMkLst>
            <pc:docMk/>
            <pc:sldMk cId="3655116346" sldId="717"/>
            <ac:spMk id="78" creationId="{DF66ED1D-9B78-C4F9-6F7D-09B22D405073}"/>
          </ac:spMkLst>
        </pc:spChg>
        <pc:spChg chg="add mod">
          <ac:chgData name="David Mercier" userId="af55b25a-2530-45a7-8f11-488cc3cd8e58" providerId="ADAL" clId="{B645EB48-2B3B-45DC-8C16-A65F58FB33AC}" dt="2022-06-02T08:22:05.300" v="5346" actId="164"/>
          <ac:spMkLst>
            <pc:docMk/>
            <pc:sldMk cId="3655116346" sldId="717"/>
            <ac:spMk id="79" creationId="{74EAF7C2-AEF0-CC52-535D-A246CCE201C5}"/>
          </ac:spMkLst>
        </pc:spChg>
        <pc:spChg chg="add mod">
          <ac:chgData name="David Mercier" userId="af55b25a-2530-45a7-8f11-488cc3cd8e58" providerId="ADAL" clId="{B645EB48-2B3B-45DC-8C16-A65F58FB33AC}" dt="2022-06-02T08:22:05.300" v="5346" actId="164"/>
          <ac:spMkLst>
            <pc:docMk/>
            <pc:sldMk cId="3655116346" sldId="717"/>
            <ac:spMk id="80" creationId="{E20C4B0C-DD64-B237-8FDC-E4C16BBB64EE}"/>
          </ac:spMkLst>
        </pc:spChg>
        <pc:spChg chg="add mod">
          <ac:chgData name="David Mercier" userId="af55b25a-2530-45a7-8f11-488cc3cd8e58" providerId="ADAL" clId="{B645EB48-2B3B-45DC-8C16-A65F58FB33AC}" dt="2022-06-02T08:22:05.300" v="5346" actId="164"/>
          <ac:spMkLst>
            <pc:docMk/>
            <pc:sldMk cId="3655116346" sldId="717"/>
            <ac:spMk id="81" creationId="{8D674982-ADB3-10B2-8669-C9C34286BFAD}"/>
          </ac:spMkLst>
        </pc:spChg>
        <pc:spChg chg="add mod">
          <ac:chgData name="David Mercier" userId="af55b25a-2530-45a7-8f11-488cc3cd8e58" providerId="ADAL" clId="{B645EB48-2B3B-45DC-8C16-A65F58FB33AC}" dt="2022-06-02T08:22:05.300" v="5346" actId="164"/>
          <ac:spMkLst>
            <pc:docMk/>
            <pc:sldMk cId="3655116346" sldId="717"/>
            <ac:spMk id="82" creationId="{52649730-4095-A627-34E8-EF03ABA90BD9}"/>
          </ac:spMkLst>
        </pc:spChg>
        <pc:spChg chg="add mod">
          <ac:chgData name="David Mercier" userId="af55b25a-2530-45a7-8f11-488cc3cd8e58" providerId="ADAL" clId="{B645EB48-2B3B-45DC-8C16-A65F58FB33AC}" dt="2022-06-02T08:22:05.300" v="5346" actId="164"/>
          <ac:spMkLst>
            <pc:docMk/>
            <pc:sldMk cId="3655116346" sldId="717"/>
            <ac:spMk id="83" creationId="{4E946D00-47F9-7521-40DA-CADD162846DA}"/>
          </ac:spMkLst>
        </pc:spChg>
        <pc:spChg chg="add mod">
          <ac:chgData name="David Mercier" userId="af55b25a-2530-45a7-8f11-488cc3cd8e58" providerId="ADAL" clId="{B645EB48-2B3B-45DC-8C16-A65F58FB33AC}" dt="2022-06-02T08:22:05.300" v="5346" actId="164"/>
          <ac:spMkLst>
            <pc:docMk/>
            <pc:sldMk cId="3655116346" sldId="717"/>
            <ac:spMk id="84" creationId="{3AAA6926-7792-EBB0-27F9-0975C8393CC9}"/>
          </ac:spMkLst>
        </pc:spChg>
        <pc:spChg chg="add del mod">
          <ac:chgData name="David Mercier" userId="af55b25a-2530-45a7-8f11-488cc3cd8e58" providerId="ADAL" clId="{B645EB48-2B3B-45DC-8C16-A65F58FB33AC}" dt="2022-06-02T08:21:58.562" v="5345" actId="478"/>
          <ac:spMkLst>
            <pc:docMk/>
            <pc:sldMk cId="3655116346" sldId="717"/>
            <ac:spMk id="87" creationId="{72F21C69-A908-2408-9C37-42B2DAD9B87B}"/>
          </ac:spMkLst>
        </pc:spChg>
        <pc:spChg chg="add del mod">
          <ac:chgData name="David Mercier" userId="af55b25a-2530-45a7-8f11-488cc3cd8e58" providerId="ADAL" clId="{B645EB48-2B3B-45DC-8C16-A65F58FB33AC}" dt="2022-06-02T08:21:58.562" v="5345" actId="478"/>
          <ac:spMkLst>
            <pc:docMk/>
            <pc:sldMk cId="3655116346" sldId="717"/>
            <ac:spMk id="88" creationId="{F0491D88-B8A0-ABE0-582A-E83F0EE144F8}"/>
          </ac:spMkLst>
        </pc:spChg>
        <pc:spChg chg="add del mod">
          <ac:chgData name="David Mercier" userId="af55b25a-2530-45a7-8f11-488cc3cd8e58" providerId="ADAL" clId="{B645EB48-2B3B-45DC-8C16-A65F58FB33AC}" dt="2022-06-02T08:21:58.562" v="5345" actId="478"/>
          <ac:spMkLst>
            <pc:docMk/>
            <pc:sldMk cId="3655116346" sldId="717"/>
            <ac:spMk id="89" creationId="{29C2395D-2CB8-1139-76BF-8D74457841A7}"/>
          </ac:spMkLst>
        </pc:spChg>
        <pc:spChg chg="add del mod">
          <ac:chgData name="David Mercier" userId="af55b25a-2530-45a7-8f11-488cc3cd8e58" providerId="ADAL" clId="{B645EB48-2B3B-45DC-8C16-A65F58FB33AC}" dt="2022-06-02T08:21:58.562" v="5345" actId="478"/>
          <ac:spMkLst>
            <pc:docMk/>
            <pc:sldMk cId="3655116346" sldId="717"/>
            <ac:spMk id="90" creationId="{F2F136BC-6F99-CAAA-A5A0-9F0C2C45129E}"/>
          </ac:spMkLst>
        </pc:spChg>
        <pc:spChg chg="add del mod">
          <ac:chgData name="David Mercier" userId="af55b25a-2530-45a7-8f11-488cc3cd8e58" providerId="ADAL" clId="{B645EB48-2B3B-45DC-8C16-A65F58FB33AC}" dt="2022-06-02T08:21:58.562" v="5345" actId="478"/>
          <ac:spMkLst>
            <pc:docMk/>
            <pc:sldMk cId="3655116346" sldId="717"/>
            <ac:spMk id="91" creationId="{C096A070-57CE-D941-183A-04563620F362}"/>
          </ac:spMkLst>
        </pc:spChg>
        <pc:spChg chg="add del mod">
          <ac:chgData name="David Mercier" userId="af55b25a-2530-45a7-8f11-488cc3cd8e58" providerId="ADAL" clId="{B645EB48-2B3B-45DC-8C16-A65F58FB33AC}" dt="2022-06-02T08:21:58.562" v="5345" actId="478"/>
          <ac:spMkLst>
            <pc:docMk/>
            <pc:sldMk cId="3655116346" sldId="717"/>
            <ac:spMk id="92" creationId="{8B9B951A-F0F2-5EF5-CB83-E321D816DBAF}"/>
          </ac:spMkLst>
        </pc:spChg>
        <pc:spChg chg="add del mod">
          <ac:chgData name="David Mercier" userId="af55b25a-2530-45a7-8f11-488cc3cd8e58" providerId="ADAL" clId="{B645EB48-2B3B-45DC-8C16-A65F58FB33AC}" dt="2022-06-02T08:21:58.562" v="5345" actId="478"/>
          <ac:spMkLst>
            <pc:docMk/>
            <pc:sldMk cId="3655116346" sldId="717"/>
            <ac:spMk id="93" creationId="{130135EE-4DCB-C11F-61E4-159D635BD774}"/>
          </ac:spMkLst>
        </pc:spChg>
        <pc:spChg chg="add del mod">
          <ac:chgData name="David Mercier" userId="af55b25a-2530-45a7-8f11-488cc3cd8e58" providerId="ADAL" clId="{B645EB48-2B3B-45DC-8C16-A65F58FB33AC}" dt="2022-06-02T08:21:58.562" v="5345" actId="478"/>
          <ac:spMkLst>
            <pc:docMk/>
            <pc:sldMk cId="3655116346" sldId="717"/>
            <ac:spMk id="94" creationId="{EDFFF83E-D24D-7075-31CB-250386931A96}"/>
          </ac:spMkLst>
        </pc:spChg>
        <pc:spChg chg="add del mod">
          <ac:chgData name="David Mercier" userId="af55b25a-2530-45a7-8f11-488cc3cd8e58" providerId="ADAL" clId="{B645EB48-2B3B-45DC-8C16-A65F58FB33AC}" dt="2022-06-02T08:21:58.562" v="5345" actId="478"/>
          <ac:spMkLst>
            <pc:docMk/>
            <pc:sldMk cId="3655116346" sldId="717"/>
            <ac:spMk id="95" creationId="{EFD407F1-DECA-20D0-6A15-ECABE3A0A72B}"/>
          </ac:spMkLst>
        </pc:spChg>
        <pc:spChg chg="add del mod">
          <ac:chgData name="David Mercier" userId="af55b25a-2530-45a7-8f11-488cc3cd8e58" providerId="ADAL" clId="{B645EB48-2B3B-45DC-8C16-A65F58FB33AC}" dt="2022-06-02T08:21:58.562" v="5345" actId="478"/>
          <ac:spMkLst>
            <pc:docMk/>
            <pc:sldMk cId="3655116346" sldId="717"/>
            <ac:spMk id="96" creationId="{A1F159B5-9443-68A5-E41B-B327255FBEB8}"/>
          </ac:spMkLst>
        </pc:spChg>
        <pc:spChg chg="add del mod">
          <ac:chgData name="David Mercier" userId="af55b25a-2530-45a7-8f11-488cc3cd8e58" providerId="ADAL" clId="{B645EB48-2B3B-45DC-8C16-A65F58FB33AC}" dt="2022-06-02T08:21:58.562" v="5345" actId="478"/>
          <ac:spMkLst>
            <pc:docMk/>
            <pc:sldMk cId="3655116346" sldId="717"/>
            <ac:spMk id="97" creationId="{74027F38-CCCE-BD0A-22BC-32E41A972E32}"/>
          </ac:spMkLst>
        </pc:spChg>
        <pc:spChg chg="add del mod">
          <ac:chgData name="David Mercier" userId="af55b25a-2530-45a7-8f11-488cc3cd8e58" providerId="ADAL" clId="{B645EB48-2B3B-45DC-8C16-A65F58FB33AC}" dt="2022-06-02T08:21:58.562" v="5345" actId="478"/>
          <ac:spMkLst>
            <pc:docMk/>
            <pc:sldMk cId="3655116346" sldId="717"/>
            <ac:spMk id="98" creationId="{CD515390-89B2-E079-61FC-C6D4E76126AE}"/>
          </ac:spMkLst>
        </pc:spChg>
        <pc:spChg chg="add del mod">
          <ac:chgData name="David Mercier" userId="af55b25a-2530-45a7-8f11-488cc3cd8e58" providerId="ADAL" clId="{B645EB48-2B3B-45DC-8C16-A65F58FB33AC}" dt="2022-06-02T08:21:58.562" v="5345" actId="478"/>
          <ac:spMkLst>
            <pc:docMk/>
            <pc:sldMk cId="3655116346" sldId="717"/>
            <ac:spMk id="99" creationId="{DA80B330-718D-17AF-B226-402E433AF5B9}"/>
          </ac:spMkLst>
        </pc:spChg>
        <pc:spChg chg="add del mod">
          <ac:chgData name="David Mercier" userId="af55b25a-2530-45a7-8f11-488cc3cd8e58" providerId="ADAL" clId="{B645EB48-2B3B-45DC-8C16-A65F58FB33AC}" dt="2022-06-02T08:21:58.562" v="5345" actId="478"/>
          <ac:spMkLst>
            <pc:docMk/>
            <pc:sldMk cId="3655116346" sldId="717"/>
            <ac:spMk id="100" creationId="{AAD57F26-8B79-2451-A4D5-9037B6B438CD}"/>
          </ac:spMkLst>
        </pc:spChg>
        <pc:spChg chg="add del mod">
          <ac:chgData name="David Mercier" userId="af55b25a-2530-45a7-8f11-488cc3cd8e58" providerId="ADAL" clId="{B645EB48-2B3B-45DC-8C16-A65F58FB33AC}" dt="2022-06-02T08:21:58.562" v="5345" actId="478"/>
          <ac:spMkLst>
            <pc:docMk/>
            <pc:sldMk cId="3655116346" sldId="717"/>
            <ac:spMk id="101" creationId="{0F056CAF-F9CB-4901-7E22-E3B822742DD2}"/>
          </ac:spMkLst>
        </pc:spChg>
        <pc:spChg chg="add del mod">
          <ac:chgData name="David Mercier" userId="af55b25a-2530-45a7-8f11-488cc3cd8e58" providerId="ADAL" clId="{B645EB48-2B3B-45DC-8C16-A65F58FB33AC}" dt="2022-06-02T08:21:58.562" v="5345" actId="478"/>
          <ac:spMkLst>
            <pc:docMk/>
            <pc:sldMk cId="3655116346" sldId="717"/>
            <ac:spMk id="102" creationId="{8AE32B32-96C9-3170-1F95-6803846B0832}"/>
          </ac:spMkLst>
        </pc:spChg>
        <pc:spChg chg="add del mod">
          <ac:chgData name="David Mercier" userId="af55b25a-2530-45a7-8f11-488cc3cd8e58" providerId="ADAL" clId="{B645EB48-2B3B-45DC-8C16-A65F58FB33AC}" dt="2022-06-02T08:21:58.562" v="5345" actId="478"/>
          <ac:spMkLst>
            <pc:docMk/>
            <pc:sldMk cId="3655116346" sldId="717"/>
            <ac:spMk id="103" creationId="{3EA59A5B-0EFD-E2DC-B244-CC7463CBC2BB}"/>
          </ac:spMkLst>
        </pc:spChg>
        <pc:spChg chg="add del mod">
          <ac:chgData name="David Mercier" userId="af55b25a-2530-45a7-8f11-488cc3cd8e58" providerId="ADAL" clId="{B645EB48-2B3B-45DC-8C16-A65F58FB33AC}" dt="2022-06-02T08:21:58.562" v="5345" actId="478"/>
          <ac:spMkLst>
            <pc:docMk/>
            <pc:sldMk cId="3655116346" sldId="717"/>
            <ac:spMk id="104" creationId="{7D48BFCA-F216-41A6-EF5A-918DC8A1CCC7}"/>
          </ac:spMkLst>
        </pc:spChg>
        <pc:spChg chg="add del mod">
          <ac:chgData name="David Mercier" userId="af55b25a-2530-45a7-8f11-488cc3cd8e58" providerId="ADAL" clId="{B645EB48-2B3B-45DC-8C16-A65F58FB33AC}" dt="2022-06-02T08:21:58.562" v="5345" actId="478"/>
          <ac:spMkLst>
            <pc:docMk/>
            <pc:sldMk cId="3655116346" sldId="717"/>
            <ac:spMk id="105" creationId="{88CD7E16-A43F-931D-38A2-6458531E08BF}"/>
          </ac:spMkLst>
        </pc:spChg>
        <pc:spChg chg="add del mod">
          <ac:chgData name="David Mercier" userId="af55b25a-2530-45a7-8f11-488cc3cd8e58" providerId="ADAL" clId="{B645EB48-2B3B-45DC-8C16-A65F58FB33AC}" dt="2022-06-02T08:21:58.562" v="5345" actId="478"/>
          <ac:spMkLst>
            <pc:docMk/>
            <pc:sldMk cId="3655116346" sldId="717"/>
            <ac:spMk id="106" creationId="{3C228DB0-1A1C-9D41-2843-5DF4A8BDFBE0}"/>
          </ac:spMkLst>
        </pc:spChg>
        <pc:spChg chg="add del mod">
          <ac:chgData name="David Mercier" userId="af55b25a-2530-45a7-8f11-488cc3cd8e58" providerId="ADAL" clId="{B645EB48-2B3B-45DC-8C16-A65F58FB33AC}" dt="2022-06-02T08:21:58.562" v="5345" actId="478"/>
          <ac:spMkLst>
            <pc:docMk/>
            <pc:sldMk cId="3655116346" sldId="717"/>
            <ac:spMk id="107" creationId="{EEADC819-965F-D956-A894-075A0B894620}"/>
          </ac:spMkLst>
        </pc:spChg>
        <pc:spChg chg="add del mod">
          <ac:chgData name="David Mercier" userId="af55b25a-2530-45a7-8f11-488cc3cd8e58" providerId="ADAL" clId="{B645EB48-2B3B-45DC-8C16-A65F58FB33AC}" dt="2022-06-02T08:21:58.562" v="5345" actId="478"/>
          <ac:spMkLst>
            <pc:docMk/>
            <pc:sldMk cId="3655116346" sldId="717"/>
            <ac:spMk id="108" creationId="{4649BEAE-5975-66F5-C737-89AE9DB51484}"/>
          </ac:spMkLst>
        </pc:spChg>
        <pc:spChg chg="add del mod">
          <ac:chgData name="David Mercier" userId="af55b25a-2530-45a7-8f11-488cc3cd8e58" providerId="ADAL" clId="{B645EB48-2B3B-45DC-8C16-A65F58FB33AC}" dt="2022-06-02T08:21:58.562" v="5345" actId="478"/>
          <ac:spMkLst>
            <pc:docMk/>
            <pc:sldMk cId="3655116346" sldId="717"/>
            <ac:spMk id="109" creationId="{0914A21B-38AE-4783-1075-206D68BE77C5}"/>
          </ac:spMkLst>
        </pc:spChg>
        <pc:spChg chg="add del mod">
          <ac:chgData name="David Mercier" userId="af55b25a-2530-45a7-8f11-488cc3cd8e58" providerId="ADAL" clId="{B645EB48-2B3B-45DC-8C16-A65F58FB33AC}" dt="2022-06-02T08:21:58.562" v="5345" actId="478"/>
          <ac:spMkLst>
            <pc:docMk/>
            <pc:sldMk cId="3655116346" sldId="717"/>
            <ac:spMk id="110" creationId="{A320BC06-3020-0810-95E9-DDA35103EA50}"/>
          </ac:spMkLst>
        </pc:spChg>
        <pc:spChg chg="mod">
          <ac:chgData name="David Mercier" userId="af55b25a-2530-45a7-8f11-488cc3cd8e58" providerId="ADAL" clId="{B645EB48-2B3B-45DC-8C16-A65F58FB33AC}" dt="2022-06-02T08:22:06.346" v="5347"/>
          <ac:spMkLst>
            <pc:docMk/>
            <pc:sldMk cId="3655116346" sldId="717"/>
            <ac:spMk id="115" creationId="{7797223C-F988-979E-13ED-F6036D679762}"/>
          </ac:spMkLst>
        </pc:spChg>
        <pc:spChg chg="mod">
          <ac:chgData name="David Mercier" userId="af55b25a-2530-45a7-8f11-488cc3cd8e58" providerId="ADAL" clId="{B645EB48-2B3B-45DC-8C16-A65F58FB33AC}" dt="2022-06-02T08:22:06.346" v="5347"/>
          <ac:spMkLst>
            <pc:docMk/>
            <pc:sldMk cId="3655116346" sldId="717"/>
            <ac:spMk id="116" creationId="{81EB86EE-A82F-038A-A924-4181A616AF63}"/>
          </ac:spMkLst>
        </pc:spChg>
        <pc:spChg chg="mod">
          <ac:chgData name="David Mercier" userId="af55b25a-2530-45a7-8f11-488cc3cd8e58" providerId="ADAL" clId="{B645EB48-2B3B-45DC-8C16-A65F58FB33AC}" dt="2022-06-02T08:22:06.346" v="5347"/>
          <ac:spMkLst>
            <pc:docMk/>
            <pc:sldMk cId="3655116346" sldId="717"/>
            <ac:spMk id="117" creationId="{F9676FEA-E839-E40A-A4F5-69A0834D6A53}"/>
          </ac:spMkLst>
        </pc:spChg>
        <pc:spChg chg="del mod">
          <ac:chgData name="David Mercier" userId="af55b25a-2530-45a7-8f11-488cc3cd8e58" providerId="ADAL" clId="{B645EB48-2B3B-45DC-8C16-A65F58FB33AC}" dt="2022-06-02T08:23:38.048" v="5420" actId="478"/>
          <ac:spMkLst>
            <pc:docMk/>
            <pc:sldMk cId="3655116346" sldId="717"/>
            <ac:spMk id="118" creationId="{5D5EF4D5-B8F9-397A-881A-7D10C503EF98}"/>
          </ac:spMkLst>
        </pc:spChg>
        <pc:spChg chg="mod">
          <ac:chgData name="David Mercier" userId="af55b25a-2530-45a7-8f11-488cc3cd8e58" providerId="ADAL" clId="{B645EB48-2B3B-45DC-8C16-A65F58FB33AC}" dt="2022-06-02T08:24:02.022" v="5437" actId="1076"/>
          <ac:spMkLst>
            <pc:docMk/>
            <pc:sldMk cId="3655116346" sldId="717"/>
            <ac:spMk id="119" creationId="{43F5E621-FEE7-E1D8-C9D5-6125DB02A6EF}"/>
          </ac:spMkLst>
        </pc:spChg>
        <pc:spChg chg="del mod">
          <ac:chgData name="David Mercier" userId="af55b25a-2530-45a7-8f11-488cc3cd8e58" providerId="ADAL" clId="{B645EB48-2B3B-45DC-8C16-A65F58FB33AC}" dt="2022-06-02T08:23:41.786" v="5425" actId="478"/>
          <ac:spMkLst>
            <pc:docMk/>
            <pc:sldMk cId="3655116346" sldId="717"/>
            <ac:spMk id="120" creationId="{A8AC432F-8D78-C063-4F26-9DD0BE5EAD87}"/>
          </ac:spMkLst>
        </pc:spChg>
        <pc:spChg chg="del mod">
          <ac:chgData name="David Mercier" userId="af55b25a-2530-45a7-8f11-488cc3cd8e58" providerId="ADAL" clId="{B645EB48-2B3B-45DC-8C16-A65F58FB33AC}" dt="2022-06-02T08:23:46.272" v="5427" actId="478"/>
          <ac:spMkLst>
            <pc:docMk/>
            <pc:sldMk cId="3655116346" sldId="717"/>
            <ac:spMk id="121" creationId="{3F7D0A71-46ED-6F86-9885-C9B3AD6FB603}"/>
          </ac:spMkLst>
        </pc:spChg>
        <pc:spChg chg="del mod">
          <ac:chgData name="David Mercier" userId="af55b25a-2530-45a7-8f11-488cc3cd8e58" providerId="ADAL" clId="{B645EB48-2B3B-45DC-8C16-A65F58FB33AC}" dt="2022-06-02T08:23:58.314" v="5434" actId="478"/>
          <ac:spMkLst>
            <pc:docMk/>
            <pc:sldMk cId="3655116346" sldId="717"/>
            <ac:spMk id="122" creationId="{940642F6-9FE6-C33B-09CE-226743C9D552}"/>
          </ac:spMkLst>
        </pc:spChg>
        <pc:spChg chg="del mod">
          <ac:chgData name="David Mercier" userId="af55b25a-2530-45a7-8f11-488cc3cd8e58" providerId="ADAL" clId="{B645EB48-2B3B-45DC-8C16-A65F58FB33AC}" dt="2022-06-02T08:23:43.963" v="5426" actId="478"/>
          <ac:spMkLst>
            <pc:docMk/>
            <pc:sldMk cId="3655116346" sldId="717"/>
            <ac:spMk id="123" creationId="{A0A04824-776A-3720-CB1D-C9BF069A5FF3}"/>
          </ac:spMkLst>
        </pc:spChg>
        <pc:spChg chg="del mod">
          <ac:chgData name="David Mercier" userId="af55b25a-2530-45a7-8f11-488cc3cd8e58" providerId="ADAL" clId="{B645EB48-2B3B-45DC-8C16-A65F58FB33AC}" dt="2022-06-02T08:23:51.236" v="5429" actId="478"/>
          <ac:spMkLst>
            <pc:docMk/>
            <pc:sldMk cId="3655116346" sldId="717"/>
            <ac:spMk id="124" creationId="{93168E67-D0DA-975A-B45A-5F52827C5DF6}"/>
          </ac:spMkLst>
        </pc:spChg>
        <pc:spChg chg="del mod">
          <ac:chgData name="David Mercier" userId="af55b25a-2530-45a7-8f11-488cc3cd8e58" providerId="ADAL" clId="{B645EB48-2B3B-45DC-8C16-A65F58FB33AC}" dt="2022-06-02T08:24:05.108" v="5439" actId="478"/>
          <ac:spMkLst>
            <pc:docMk/>
            <pc:sldMk cId="3655116346" sldId="717"/>
            <ac:spMk id="125" creationId="{2D4F877B-3F73-5890-C323-2F7DC1D6897A}"/>
          </ac:spMkLst>
        </pc:spChg>
        <pc:spChg chg="mod">
          <ac:chgData name="David Mercier" userId="af55b25a-2530-45a7-8f11-488cc3cd8e58" providerId="ADAL" clId="{B645EB48-2B3B-45DC-8C16-A65F58FB33AC}" dt="2022-06-02T08:24:06.839" v="5440" actId="1076"/>
          <ac:spMkLst>
            <pc:docMk/>
            <pc:sldMk cId="3655116346" sldId="717"/>
            <ac:spMk id="126" creationId="{30563ABE-6964-CD9E-52E2-649B752A3A95}"/>
          </ac:spMkLst>
        </pc:spChg>
        <pc:spChg chg="mod">
          <ac:chgData name="David Mercier" userId="af55b25a-2530-45a7-8f11-488cc3cd8e58" providerId="ADAL" clId="{B645EB48-2B3B-45DC-8C16-A65F58FB33AC}" dt="2022-06-02T08:22:06.346" v="5347"/>
          <ac:spMkLst>
            <pc:docMk/>
            <pc:sldMk cId="3655116346" sldId="717"/>
            <ac:spMk id="127" creationId="{428CF41C-4DF1-1CBC-554B-C42974FE25C8}"/>
          </ac:spMkLst>
        </pc:spChg>
        <pc:spChg chg="del mod">
          <ac:chgData name="David Mercier" userId="af55b25a-2530-45a7-8f11-488cc3cd8e58" providerId="ADAL" clId="{B645EB48-2B3B-45DC-8C16-A65F58FB33AC}" dt="2022-06-02T08:23:40.528" v="5424" actId="478"/>
          <ac:spMkLst>
            <pc:docMk/>
            <pc:sldMk cId="3655116346" sldId="717"/>
            <ac:spMk id="128" creationId="{4A45E10C-39E5-BB75-F25B-C8567CCA2A24}"/>
          </ac:spMkLst>
        </pc:spChg>
        <pc:spChg chg="mod">
          <ac:chgData name="David Mercier" userId="af55b25a-2530-45a7-8f11-488cc3cd8e58" providerId="ADAL" clId="{B645EB48-2B3B-45DC-8C16-A65F58FB33AC}" dt="2022-06-02T08:22:06.346" v="5347"/>
          <ac:spMkLst>
            <pc:docMk/>
            <pc:sldMk cId="3655116346" sldId="717"/>
            <ac:spMk id="129" creationId="{C36A6569-6F95-D5FF-CAC0-CC72BCABF497}"/>
          </ac:spMkLst>
        </pc:spChg>
        <pc:spChg chg="del mod">
          <ac:chgData name="David Mercier" userId="af55b25a-2530-45a7-8f11-488cc3cd8e58" providerId="ADAL" clId="{B645EB48-2B3B-45DC-8C16-A65F58FB33AC}" dt="2022-06-02T08:23:55.818" v="5432" actId="478"/>
          <ac:spMkLst>
            <pc:docMk/>
            <pc:sldMk cId="3655116346" sldId="717"/>
            <ac:spMk id="130" creationId="{E80500E2-EED9-59B9-9620-BB7B16CF47AB}"/>
          </ac:spMkLst>
        </pc:spChg>
        <pc:spChg chg="del mod">
          <ac:chgData name="David Mercier" userId="af55b25a-2530-45a7-8f11-488cc3cd8e58" providerId="ADAL" clId="{B645EB48-2B3B-45DC-8C16-A65F58FB33AC}" dt="2022-06-02T08:23:48.548" v="5428" actId="478"/>
          <ac:spMkLst>
            <pc:docMk/>
            <pc:sldMk cId="3655116346" sldId="717"/>
            <ac:spMk id="131" creationId="{976B104F-7442-2A7E-2727-BC305A65A6EA}"/>
          </ac:spMkLst>
        </pc:spChg>
        <pc:spChg chg="del mod">
          <ac:chgData name="David Mercier" userId="af55b25a-2530-45a7-8f11-488cc3cd8e58" providerId="ADAL" clId="{B645EB48-2B3B-45DC-8C16-A65F58FB33AC}" dt="2022-06-02T08:23:54.546" v="5431" actId="478"/>
          <ac:spMkLst>
            <pc:docMk/>
            <pc:sldMk cId="3655116346" sldId="717"/>
            <ac:spMk id="132" creationId="{96A1B2B5-5DE8-CA96-B411-E70C3D90EEE9}"/>
          </ac:spMkLst>
        </pc:spChg>
        <pc:spChg chg="mod">
          <ac:chgData name="David Mercier" userId="af55b25a-2530-45a7-8f11-488cc3cd8e58" providerId="ADAL" clId="{B645EB48-2B3B-45DC-8C16-A65F58FB33AC}" dt="2022-06-02T08:22:06.346" v="5347"/>
          <ac:spMkLst>
            <pc:docMk/>
            <pc:sldMk cId="3655116346" sldId="717"/>
            <ac:spMk id="133" creationId="{CE7600A6-0C07-5347-8826-35AF4D9E4A7A}"/>
          </ac:spMkLst>
        </pc:spChg>
        <pc:spChg chg="mod">
          <ac:chgData name="David Mercier" userId="af55b25a-2530-45a7-8f11-488cc3cd8e58" providerId="ADAL" clId="{B645EB48-2B3B-45DC-8C16-A65F58FB33AC}" dt="2022-06-02T08:22:06.346" v="5347"/>
          <ac:spMkLst>
            <pc:docMk/>
            <pc:sldMk cId="3655116346" sldId="717"/>
            <ac:spMk id="134" creationId="{D13BC12C-D38F-2CCF-F990-C2C3F93176D5}"/>
          </ac:spMkLst>
        </pc:spChg>
        <pc:spChg chg="del mod">
          <ac:chgData name="David Mercier" userId="af55b25a-2530-45a7-8f11-488cc3cd8e58" providerId="ADAL" clId="{B645EB48-2B3B-45DC-8C16-A65F58FB33AC}" dt="2022-06-02T08:23:53.188" v="5430" actId="478"/>
          <ac:spMkLst>
            <pc:docMk/>
            <pc:sldMk cId="3655116346" sldId="717"/>
            <ac:spMk id="135" creationId="{E1B278B3-E71C-F01E-B951-D38A7080510D}"/>
          </ac:spMkLst>
        </pc:spChg>
        <pc:spChg chg="mod">
          <ac:chgData name="David Mercier" userId="af55b25a-2530-45a7-8f11-488cc3cd8e58" providerId="ADAL" clId="{B645EB48-2B3B-45DC-8C16-A65F58FB33AC}" dt="2022-06-02T08:22:06.346" v="5347"/>
          <ac:spMkLst>
            <pc:docMk/>
            <pc:sldMk cId="3655116346" sldId="717"/>
            <ac:spMk id="136" creationId="{91841A32-5037-4E50-BD54-CAC1716F3492}"/>
          </ac:spMkLst>
        </pc:spChg>
        <pc:spChg chg="del mod">
          <ac:chgData name="David Mercier" userId="af55b25a-2530-45a7-8f11-488cc3cd8e58" providerId="ADAL" clId="{B645EB48-2B3B-45DC-8C16-A65F58FB33AC}" dt="2022-06-02T08:23:57.089" v="5433" actId="478"/>
          <ac:spMkLst>
            <pc:docMk/>
            <pc:sldMk cId="3655116346" sldId="717"/>
            <ac:spMk id="137" creationId="{229283E7-EBA2-2C94-E016-C50A2BCAD9AA}"/>
          </ac:spMkLst>
        </pc:spChg>
        <pc:spChg chg="del mod">
          <ac:chgData name="David Mercier" userId="af55b25a-2530-45a7-8f11-488cc3cd8e58" providerId="ADAL" clId="{B645EB48-2B3B-45DC-8C16-A65F58FB33AC}" dt="2022-06-02T08:24:03.256" v="5438" actId="478"/>
          <ac:spMkLst>
            <pc:docMk/>
            <pc:sldMk cId="3655116346" sldId="717"/>
            <ac:spMk id="138" creationId="{9DAB1E4B-1767-70CB-D5F5-14C526B6236F}"/>
          </ac:spMkLst>
        </pc:spChg>
        <pc:spChg chg="add mod">
          <ac:chgData name="David Mercier" userId="af55b25a-2530-45a7-8f11-488cc3cd8e58" providerId="ADAL" clId="{B645EB48-2B3B-45DC-8C16-A65F58FB33AC}" dt="2022-06-16T08:07:03.915" v="8618" actId="20577"/>
          <ac:spMkLst>
            <pc:docMk/>
            <pc:sldMk cId="3655116346" sldId="717"/>
            <ac:spMk id="140" creationId="{26609628-D50D-8143-5D6D-8FB015F21833}"/>
          </ac:spMkLst>
        </pc:spChg>
        <pc:spChg chg="add mod">
          <ac:chgData name="David Mercier" userId="af55b25a-2530-45a7-8f11-488cc3cd8e58" providerId="ADAL" clId="{B645EB48-2B3B-45DC-8C16-A65F58FB33AC}" dt="2022-06-02T08:23:31.131" v="5419" actId="1035"/>
          <ac:spMkLst>
            <pc:docMk/>
            <pc:sldMk cId="3655116346" sldId="717"/>
            <ac:spMk id="141" creationId="{DA350A91-CB3A-B97C-106B-C12ACC6FDBC7}"/>
          </ac:spMkLst>
        </pc:spChg>
        <pc:spChg chg="add del mod">
          <ac:chgData name="David Mercier" userId="af55b25a-2530-45a7-8f11-488cc3cd8e58" providerId="ADAL" clId="{B645EB48-2B3B-45DC-8C16-A65F58FB33AC}" dt="2022-06-02T08:25:00.496" v="5445" actId="478"/>
          <ac:spMkLst>
            <pc:docMk/>
            <pc:sldMk cId="3655116346" sldId="717"/>
            <ac:spMk id="142" creationId="{58BF740F-6F07-9F98-6576-002D4396D202}"/>
          </ac:spMkLst>
        </pc:spChg>
        <pc:spChg chg="add del">
          <ac:chgData name="David Mercier" userId="af55b25a-2530-45a7-8f11-488cc3cd8e58" providerId="ADAL" clId="{B645EB48-2B3B-45DC-8C16-A65F58FB33AC}" dt="2022-06-02T08:27:33.907" v="5521" actId="478"/>
          <ac:spMkLst>
            <pc:docMk/>
            <pc:sldMk cId="3655116346" sldId="717"/>
            <ac:spMk id="165" creationId="{6379C9D7-4564-0582-99AB-108B7777B6EC}"/>
          </ac:spMkLst>
        </pc:spChg>
        <pc:spChg chg="add del mod">
          <ac:chgData name="David Mercier" userId="af55b25a-2530-45a7-8f11-488cc3cd8e58" providerId="ADAL" clId="{B645EB48-2B3B-45DC-8C16-A65F58FB33AC}" dt="2022-06-02T08:27:48.290" v="5524" actId="478"/>
          <ac:spMkLst>
            <pc:docMk/>
            <pc:sldMk cId="3655116346" sldId="717"/>
            <ac:spMk id="166" creationId="{67B9A1D4-C3D7-A9FF-5114-0DD9409E5E8B}"/>
          </ac:spMkLst>
        </pc:spChg>
        <pc:grpChg chg="add mod">
          <ac:chgData name="David Mercier" userId="af55b25a-2530-45a7-8f11-488cc3cd8e58" providerId="ADAL" clId="{B645EB48-2B3B-45DC-8C16-A65F58FB33AC}" dt="2022-06-02T08:15:41.349" v="5071" actId="1036"/>
          <ac:grpSpMkLst>
            <pc:docMk/>
            <pc:sldMk cId="3655116346" sldId="717"/>
            <ac:grpSpMk id="36" creationId="{0D4D27A2-594F-FC6C-980E-8FEDB2A76BCC}"/>
          </ac:grpSpMkLst>
        </pc:grpChg>
        <pc:grpChg chg="add mod">
          <ac:chgData name="David Mercier" userId="af55b25a-2530-45a7-8f11-488cc3cd8e58" providerId="ADAL" clId="{B645EB48-2B3B-45DC-8C16-A65F58FB33AC}" dt="2022-06-02T08:22:15.187" v="5350" actId="554"/>
          <ac:grpSpMkLst>
            <pc:docMk/>
            <pc:sldMk cId="3655116346" sldId="717"/>
            <ac:grpSpMk id="111" creationId="{D48BC752-ED45-61DF-7DB9-3AB891659D8F}"/>
          </ac:grpSpMkLst>
        </pc:grpChg>
        <pc:grpChg chg="add del mod">
          <ac:chgData name="David Mercier" userId="af55b25a-2530-45a7-8f11-488cc3cd8e58" providerId="ADAL" clId="{B645EB48-2B3B-45DC-8C16-A65F58FB33AC}" dt="2022-06-02T08:29:13.494" v="5559" actId="1076"/>
          <ac:grpSpMkLst>
            <pc:docMk/>
            <pc:sldMk cId="3655116346" sldId="717"/>
            <ac:grpSpMk id="112" creationId="{C537D76F-7C2A-3A15-3EE2-5AA6A1178420}"/>
          </ac:grpSpMkLst>
        </pc:grpChg>
        <pc:grpChg chg="add mod">
          <ac:chgData name="David Mercier" userId="af55b25a-2530-45a7-8f11-488cc3cd8e58" providerId="ADAL" clId="{B645EB48-2B3B-45DC-8C16-A65F58FB33AC}" dt="2022-06-02T08:26:51.775" v="5509" actId="1076"/>
          <ac:grpSpMkLst>
            <pc:docMk/>
            <pc:sldMk cId="3655116346" sldId="717"/>
            <ac:grpSpMk id="158" creationId="{4A4BFD0D-FFB8-FC44-6A7F-19BAD16B10F1}"/>
          </ac:grpSpMkLst>
        </pc:grpChg>
        <pc:grpChg chg="add mod">
          <ac:chgData name="David Mercier" userId="af55b25a-2530-45a7-8f11-488cc3cd8e58" providerId="ADAL" clId="{B645EB48-2B3B-45DC-8C16-A65F58FB33AC}" dt="2022-06-02T08:26:56.374" v="5512" actId="1076"/>
          <ac:grpSpMkLst>
            <pc:docMk/>
            <pc:sldMk cId="3655116346" sldId="717"/>
            <ac:grpSpMk id="159" creationId="{AB9A63CF-F9B5-4926-5D8D-FDCFAF170524}"/>
          </ac:grpSpMkLst>
        </pc:grpChg>
        <pc:grpChg chg="add mod">
          <ac:chgData name="David Mercier" userId="af55b25a-2530-45a7-8f11-488cc3cd8e58" providerId="ADAL" clId="{B645EB48-2B3B-45DC-8C16-A65F58FB33AC}" dt="2022-06-02T08:28:34.686" v="5538" actId="1076"/>
          <ac:grpSpMkLst>
            <pc:docMk/>
            <pc:sldMk cId="3655116346" sldId="717"/>
            <ac:grpSpMk id="162" creationId="{B333F7E4-80F4-FBB2-71CA-DAF70DA6171B}"/>
          </ac:grpSpMkLst>
        </pc:grpChg>
        <pc:grpChg chg="add mod">
          <ac:chgData name="David Mercier" userId="af55b25a-2530-45a7-8f11-488cc3cd8e58" providerId="ADAL" clId="{B645EB48-2B3B-45DC-8C16-A65F58FB33AC}" dt="2022-06-02T08:28:29.759" v="5536" actId="1076"/>
          <ac:grpSpMkLst>
            <pc:docMk/>
            <pc:sldMk cId="3655116346" sldId="717"/>
            <ac:grpSpMk id="174" creationId="{81965E1A-1CC1-F442-C6F9-435762D30318}"/>
          </ac:grpSpMkLst>
        </pc:grpChg>
        <pc:grpChg chg="add mod">
          <ac:chgData name="David Mercier" userId="af55b25a-2530-45a7-8f11-488cc3cd8e58" providerId="ADAL" clId="{B645EB48-2B3B-45DC-8C16-A65F58FB33AC}" dt="2022-06-02T08:28:44.974" v="5543" actId="1076"/>
          <ac:grpSpMkLst>
            <pc:docMk/>
            <pc:sldMk cId="3655116346" sldId="717"/>
            <ac:grpSpMk id="177" creationId="{09F027C9-4805-706E-CFB7-007CA4C2D619}"/>
          </ac:grpSpMkLst>
        </pc:grpChg>
        <pc:grpChg chg="add mod">
          <ac:chgData name="David Mercier" userId="af55b25a-2530-45a7-8f11-488cc3cd8e58" providerId="ADAL" clId="{B645EB48-2B3B-45DC-8C16-A65F58FB33AC}" dt="2022-06-02T08:29:05.013" v="5553" actId="1076"/>
          <ac:grpSpMkLst>
            <pc:docMk/>
            <pc:sldMk cId="3655116346" sldId="717"/>
            <ac:grpSpMk id="183" creationId="{8D573296-E1C1-DD58-75C9-23F11DB5CE62}"/>
          </ac:grpSpMkLst>
        </pc:grpChg>
        <pc:grpChg chg="add del mod">
          <ac:chgData name="David Mercier" userId="af55b25a-2530-45a7-8f11-488cc3cd8e58" providerId="ADAL" clId="{B645EB48-2B3B-45DC-8C16-A65F58FB33AC}" dt="2022-06-02T08:29:07.635" v="5555" actId="478"/>
          <ac:grpSpMkLst>
            <pc:docMk/>
            <pc:sldMk cId="3655116346" sldId="717"/>
            <ac:grpSpMk id="186" creationId="{8C199C83-DE7F-9024-02CF-5133D6CDEF10}"/>
          </ac:grpSpMkLst>
        </pc:grpChg>
        <pc:grpChg chg="add mod">
          <ac:chgData name="David Mercier" userId="af55b25a-2530-45a7-8f11-488cc3cd8e58" providerId="ADAL" clId="{B645EB48-2B3B-45DC-8C16-A65F58FB33AC}" dt="2022-06-02T08:29:20.854" v="5562" actId="1076"/>
          <ac:grpSpMkLst>
            <pc:docMk/>
            <pc:sldMk cId="3655116346" sldId="717"/>
            <ac:grpSpMk id="189" creationId="{1BC60350-91FF-E2B6-D5AD-1A4E28A4ECFC}"/>
          </ac:grpSpMkLst>
        </pc:grpChg>
        <pc:grpChg chg="add mod">
          <ac:chgData name="David Mercier" userId="af55b25a-2530-45a7-8f11-488cc3cd8e58" providerId="ADAL" clId="{B645EB48-2B3B-45DC-8C16-A65F58FB33AC}" dt="2022-06-02T08:29:28.278" v="5565" actId="1076"/>
          <ac:grpSpMkLst>
            <pc:docMk/>
            <pc:sldMk cId="3655116346" sldId="717"/>
            <ac:grpSpMk id="192" creationId="{0D355A22-4A18-A2F1-F31A-8CEDFD88CCE5}"/>
          </ac:grpSpMkLst>
        </pc:grpChg>
        <pc:graphicFrameChg chg="add del mod modGraphic">
          <ac:chgData name="David Mercier" userId="af55b25a-2530-45a7-8f11-488cc3cd8e58" providerId="ADAL" clId="{B645EB48-2B3B-45DC-8C16-A65F58FB33AC}" dt="2022-06-02T07:59:16.101" v="4571" actId="478"/>
          <ac:graphicFrameMkLst>
            <pc:docMk/>
            <pc:sldMk cId="3655116346" sldId="717"/>
            <ac:graphicFrameMk id="11" creationId="{A96BF555-3518-DE6D-37A8-585617137CD7}"/>
          </ac:graphicFrameMkLst>
        </pc:graphicFrameChg>
        <pc:graphicFrameChg chg="add del mod">
          <ac:chgData name="David Mercier" userId="af55b25a-2530-45a7-8f11-488cc3cd8e58" providerId="ADAL" clId="{B645EB48-2B3B-45DC-8C16-A65F58FB33AC}" dt="2022-06-02T07:59:15.344" v="4570" actId="478"/>
          <ac:graphicFrameMkLst>
            <pc:docMk/>
            <pc:sldMk cId="3655116346" sldId="717"/>
            <ac:graphicFrameMk id="12" creationId="{118406B3-5872-CC6D-1C5C-8C1F3226BEA7}"/>
          </ac:graphicFrameMkLst>
        </pc:graphicFrameChg>
        <pc:picChg chg="add mod">
          <ac:chgData name="David Mercier" userId="af55b25a-2530-45a7-8f11-488cc3cd8e58" providerId="ADAL" clId="{B645EB48-2B3B-45DC-8C16-A65F58FB33AC}" dt="2022-09-08T07:48:05.659" v="17551" actId="1076"/>
          <ac:picMkLst>
            <pc:docMk/>
            <pc:sldMk cId="3655116346" sldId="717"/>
            <ac:picMk id="6" creationId="{E0D34626-7481-619F-BE0A-FE05B86F9376}"/>
          </ac:picMkLst>
        </pc:picChg>
        <pc:picChg chg="add mod">
          <ac:chgData name="David Mercier" userId="af55b25a-2530-45a7-8f11-488cc3cd8e58" providerId="ADAL" clId="{B645EB48-2B3B-45DC-8C16-A65F58FB33AC}" dt="2022-09-08T07:48:07.730" v="17553" actId="1076"/>
          <ac:picMkLst>
            <pc:docMk/>
            <pc:sldMk cId="3655116346" sldId="717"/>
            <ac:picMk id="8" creationId="{8B0C567F-37F5-43FC-A987-DD9AF749BECA}"/>
          </ac:picMkLst>
        </pc:picChg>
        <pc:picChg chg="add del mod">
          <ac:chgData name="David Mercier" userId="af55b25a-2530-45a7-8f11-488cc3cd8e58" providerId="ADAL" clId="{B645EB48-2B3B-45DC-8C16-A65F58FB33AC}" dt="2022-06-02T08:22:52.049" v="5391" actId="478"/>
          <ac:picMkLst>
            <pc:docMk/>
            <pc:sldMk cId="3655116346" sldId="717"/>
            <ac:picMk id="8" creationId="{B72EC57E-6535-3C10-1B3E-94384E980D4A}"/>
          </ac:picMkLst>
        </pc:picChg>
        <pc:picChg chg="add del mod">
          <ac:chgData name="David Mercier" userId="af55b25a-2530-45a7-8f11-488cc3cd8e58" providerId="ADAL" clId="{B645EB48-2B3B-45DC-8C16-A65F58FB33AC}" dt="2022-06-02T08:11:43.825" v="4737" actId="478"/>
          <ac:picMkLst>
            <pc:docMk/>
            <pc:sldMk cId="3655116346" sldId="717"/>
            <ac:picMk id="10" creationId="{B11A2C21-305C-0602-EFB9-CC05E389A395}"/>
          </ac:picMkLst>
        </pc:picChg>
        <pc:picChg chg="add mod">
          <ac:chgData name="David Mercier" userId="af55b25a-2530-45a7-8f11-488cc3cd8e58" providerId="ADAL" clId="{B645EB48-2B3B-45DC-8C16-A65F58FB33AC}" dt="2022-09-08T07:48:10.107" v="17555" actId="1076"/>
          <ac:picMkLst>
            <pc:docMk/>
            <pc:sldMk cId="3655116346" sldId="717"/>
            <ac:picMk id="10" creationId="{C6110966-34C7-CDFE-7D6C-09543E6232A2}"/>
          </ac:picMkLst>
        </pc:picChg>
        <pc:picChg chg="add mod">
          <ac:chgData name="David Mercier" userId="af55b25a-2530-45a7-8f11-488cc3cd8e58" providerId="ADAL" clId="{B645EB48-2B3B-45DC-8C16-A65F58FB33AC}" dt="2022-06-02T08:23:23.826" v="5417" actId="1035"/>
          <ac:picMkLst>
            <pc:docMk/>
            <pc:sldMk cId="3655116346" sldId="717"/>
            <ac:picMk id="16" creationId="{47891804-1428-952F-9785-BFDFB4CBD105}"/>
          </ac:picMkLst>
        </pc:picChg>
        <pc:picChg chg="add mod">
          <ac:chgData name="David Mercier" userId="af55b25a-2530-45a7-8f11-488cc3cd8e58" providerId="ADAL" clId="{B645EB48-2B3B-45DC-8C16-A65F58FB33AC}" dt="2022-06-02T08:23:23.826" v="5417" actId="1035"/>
          <ac:picMkLst>
            <pc:docMk/>
            <pc:sldMk cId="3655116346" sldId="717"/>
            <ac:picMk id="18" creationId="{0C457B73-CC70-703A-99E3-4A2D601D870D}"/>
          </ac:picMkLst>
        </pc:picChg>
        <pc:cxnChg chg="add mod">
          <ac:chgData name="David Mercier" userId="af55b25a-2530-45a7-8f11-488cc3cd8e58" providerId="ADAL" clId="{B645EB48-2B3B-45DC-8C16-A65F58FB33AC}" dt="2022-06-02T08:22:05.300" v="5346" actId="164"/>
          <ac:cxnSpMkLst>
            <pc:docMk/>
            <pc:sldMk cId="3655116346" sldId="717"/>
            <ac:cxnSpMk id="44" creationId="{5E535741-F346-8CFD-6AE6-33D71AD98355}"/>
          </ac:cxnSpMkLst>
        </pc:cxnChg>
        <pc:cxnChg chg="add mod">
          <ac:chgData name="David Mercier" userId="af55b25a-2530-45a7-8f11-488cc3cd8e58" providerId="ADAL" clId="{B645EB48-2B3B-45DC-8C16-A65F58FB33AC}" dt="2022-06-02T08:22:05.300" v="5346" actId="164"/>
          <ac:cxnSpMkLst>
            <pc:docMk/>
            <pc:sldMk cId="3655116346" sldId="717"/>
            <ac:cxnSpMk id="45" creationId="{8E2DC551-2A70-DAE1-EC1B-B5C1E47860D3}"/>
          </ac:cxnSpMkLst>
        </pc:cxnChg>
        <pc:cxnChg chg="add del mod">
          <ac:chgData name="David Mercier" userId="af55b25a-2530-45a7-8f11-488cc3cd8e58" providerId="ADAL" clId="{B645EB48-2B3B-45DC-8C16-A65F58FB33AC}" dt="2022-06-02T08:21:58.562" v="5345" actId="478"/>
          <ac:cxnSpMkLst>
            <pc:docMk/>
            <pc:sldMk cId="3655116346" sldId="717"/>
            <ac:cxnSpMk id="85" creationId="{9C453800-D72A-E29B-0819-59B9CF85CECE}"/>
          </ac:cxnSpMkLst>
        </pc:cxnChg>
        <pc:cxnChg chg="add del mod">
          <ac:chgData name="David Mercier" userId="af55b25a-2530-45a7-8f11-488cc3cd8e58" providerId="ADAL" clId="{B645EB48-2B3B-45DC-8C16-A65F58FB33AC}" dt="2022-06-02T08:21:58.562" v="5345" actId="478"/>
          <ac:cxnSpMkLst>
            <pc:docMk/>
            <pc:sldMk cId="3655116346" sldId="717"/>
            <ac:cxnSpMk id="86" creationId="{32D46126-7120-7B07-8660-DE7806D1DB63}"/>
          </ac:cxnSpMkLst>
        </pc:cxnChg>
        <pc:cxnChg chg="mod">
          <ac:chgData name="David Mercier" userId="af55b25a-2530-45a7-8f11-488cc3cd8e58" providerId="ADAL" clId="{B645EB48-2B3B-45DC-8C16-A65F58FB33AC}" dt="2022-06-02T08:23:39.523" v="5423" actId="478"/>
          <ac:cxnSpMkLst>
            <pc:docMk/>
            <pc:sldMk cId="3655116346" sldId="717"/>
            <ac:cxnSpMk id="113" creationId="{838487FA-494F-1145-ED5A-B036B345CD53}"/>
          </ac:cxnSpMkLst>
        </pc:cxnChg>
        <pc:cxnChg chg="mod">
          <ac:chgData name="David Mercier" userId="af55b25a-2530-45a7-8f11-488cc3cd8e58" providerId="ADAL" clId="{B645EB48-2B3B-45DC-8C16-A65F58FB33AC}" dt="2022-06-02T08:23:39.523" v="5423" actId="478"/>
          <ac:cxnSpMkLst>
            <pc:docMk/>
            <pc:sldMk cId="3655116346" sldId="717"/>
            <ac:cxnSpMk id="114" creationId="{84FB54C7-ACC1-70F2-CD84-DDC734570122}"/>
          </ac:cxnSpMkLst>
        </pc:cxnChg>
        <pc:cxnChg chg="add del mod">
          <ac:chgData name="David Mercier" userId="af55b25a-2530-45a7-8f11-488cc3cd8e58" providerId="ADAL" clId="{B645EB48-2B3B-45DC-8C16-A65F58FB33AC}" dt="2022-06-02T08:26:36.752" v="5502" actId="478"/>
          <ac:cxnSpMkLst>
            <pc:docMk/>
            <pc:sldMk cId="3655116346" sldId="717"/>
            <ac:cxnSpMk id="144" creationId="{12041641-ABAF-6259-29C0-E5EBF50E109A}"/>
          </ac:cxnSpMkLst>
        </pc:cxnChg>
        <pc:cxnChg chg="add del mod">
          <ac:chgData name="David Mercier" userId="af55b25a-2530-45a7-8f11-488cc3cd8e58" providerId="ADAL" clId="{B645EB48-2B3B-45DC-8C16-A65F58FB33AC}" dt="2022-06-02T08:26:36.752" v="5502" actId="478"/>
          <ac:cxnSpMkLst>
            <pc:docMk/>
            <pc:sldMk cId="3655116346" sldId="717"/>
            <ac:cxnSpMk id="145" creationId="{BBC95B11-A477-1920-042D-273CB0735D15}"/>
          </ac:cxnSpMkLst>
        </pc:cxnChg>
        <pc:cxnChg chg="add del mod">
          <ac:chgData name="David Mercier" userId="af55b25a-2530-45a7-8f11-488cc3cd8e58" providerId="ADAL" clId="{B645EB48-2B3B-45DC-8C16-A65F58FB33AC}" dt="2022-06-02T08:26:25.152" v="5486" actId="478"/>
          <ac:cxnSpMkLst>
            <pc:docMk/>
            <pc:sldMk cId="3655116346" sldId="717"/>
            <ac:cxnSpMk id="151" creationId="{0993F182-A9F7-74A0-0335-26B859AA5DBC}"/>
          </ac:cxnSpMkLst>
        </pc:cxnChg>
        <pc:cxnChg chg="add mod">
          <ac:chgData name="David Mercier" userId="af55b25a-2530-45a7-8f11-488cc3cd8e58" providerId="ADAL" clId="{B645EB48-2B3B-45DC-8C16-A65F58FB33AC}" dt="2022-06-02T08:28:06.127" v="5528" actId="14100"/>
          <ac:cxnSpMkLst>
            <pc:docMk/>
            <pc:sldMk cId="3655116346" sldId="717"/>
            <ac:cxnSpMk id="152" creationId="{32AED94A-C728-BF1F-CFB1-06AC76776A6B}"/>
          </ac:cxnSpMkLst>
        </pc:cxnChg>
        <pc:cxnChg chg="add mod">
          <ac:chgData name="David Mercier" userId="af55b25a-2530-45a7-8f11-488cc3cd8e58" providerId="ADAL" clId="{B645EB48-2B3B-45DC-8C16-A65F58FB33AC}" dt="2022-06-02T08:28:02.591" v="5527" actId="14100"/>
          <ac:cxnSpMkLst>
            <pc:docMk/>
            <pc:sldMk cId="3655116346" sldId="717"/>
            <ac:cxnSpMk id="157" creationId="{285C1697-20F4-4880-A9A2-F8CBB165F960}"/>
          </ac:cxnSpMkLst>
        </pc:cxnChg>
        <pc:cxnChg chg="mod">
          <ac:chgData name="David Mercier" userId="af55b25a-2530-45a7-8f11-488cc3cd8e58" providerId="ADAL" clId="{B645EB48-2B3B-45DC-8C16-A65F58FB33AC}" dt="2022-06-02T08:26:52.302" v="5510"/>
          <ac:cxnSpMkLst>
            <pc:docMk/>
            <pc:sldMk cId="3655116346" sldId="717"/>
            <ac:cxnSpMk id="160" creationId="{77EB4182-4089-78CF-47FE-4F2C00C1522A}"/>
          </ac:cxnSpMkLst>
        </pc:cxnChg>
        <pc:cxnChg chg="mod">
          <ac:chgData name="David Mercier" userId="af55b25a-2530-45a7-8f11-488cc3cd8e58" providerId="ADAL" clId="{B645EB48-2B3B-45DC-8C16-A65F58FB33AC}" dt="2022-06-02T08:27:53.638" v="5525" actId="14100"/>
          <ac:cxnSpMkLst>
            <pc:docMk/>
            <pc:sldMk cId="3655116346" sldId="717"/>
            <ac:cxnSpMk id="161" creationId="{5873EE03-524E-68C2-D288-C42ED047E297}"/>
          </ac:cxnSpMkLst>
        </pc:cxnChg>
        <pc:cxnChg chg="mod">
          <ac:chgData name="David Mercier" userId="af55b25a-2530-45a7-8f11-488cc3cd8e58" providerId="ADAL" clId="{B645EB48-2B3B-45DC-8C16-A65F58FB33AC}" dt="2022-06-02T08:28:18.983" v="5532" actId="1076"/>
          <ac:cxnSpMkLst>
            <pc:docMk/>
            <pc:sldMk cId="3655116346" sldId="717"/>
            <ac:cxnSpMk id="163" creationId="{42EF752C-3562-A97B-E36E-544811B77A0B}"/>
          </ac:cxnSpMkLst>
        </pc:cxnChg>
        <pc:cxnChg chg="mod">
          <ac:chgData name="David Mercier" userId="af55b25a-2530-45a7-8f11-488cc3cd8e58" providerId="ADAL" clId="{B645EB48-2B3B-45DC-8C16-A65F58FB33AC}" dt="2022-06-02T08:28:18.983" v="5532" actId="1076"/>
          <ac:cxnSpMkLst>
            <pc:docMk/>
            <pc:sldMk cId="3655116346" sldId="717"/>
            <ac:cxnSpMk id="164" creationId="{9E93ADA2-CEDB-686E-70F5-7444607BAB5C}"/>
          </ac:cxnSpMkLst>
        </pc:cxnChg>
        <pc:cxnChg chg="mod">
          <ac:chgData name="David Mercier" userId="af55b25a-2530-45a7-8f11-488cc3cd8e58" providerId="ADAL" clId="{B645EB48-2B3B-45DC-8C16-A65F58FB33AC}" dt="2022-06-02T08:28:22.949" v="5533"/>
          <ac:cxnSpMkLst>
            <pc:docMk/>
            <pc:sldMk cId="3655116346" sldId="717"/>
            <ac:cxnSpMk id="175" creationId="{3B52C676-E4C2-C9A6-5DC8-F6D143A7AC90}"/>
          </ac:cxnSpMkLst>
        </pc:cxnChg>
        <pc:cxnChg chg="mod">
          <ac:chgData name="David Mercier" userId="af55b25a-2530-45a7-8f11-488cc3cd8e58" providerId="ADAL" clId="{B645EB48-2B3B-45DC-8C16-A65F58FB33AC}" dt="2022-06-02T08:28:22.949" v="5533"/>
          <ac:cxnSpMkLst>
            <pc:docMk/>
            <pc:sldMk cId="3655116346" sldId="717"/>
            <ac:cxnSpMk id="176" creationId="{0EA7B052-C188-B338-7000-D54BA2AF0EF6}"/>
          </ac:cxnSpMkLst>
        </pc:cxnChg>
        <pc:cxnChg chg="mod">
          <ac:chgData name="David Mercier" userId="af55b25a-2530-45a7-8f11-488cc3cd8e58" providerId="ADAL" clId="{B645EB48-2B3B-45DC-8C16-A65F58FB33AC}" dt="2022-06-02T08:28:52.615" v="5546" actId="14100"/>
          <ac:cxnSpMkLst>
            <pc:docMk/>
            <pc:sldMk cId="3655116346" sldId="717"/>
            <ac:cxnSpMk id="178" creationId="{0BA21914-D196-F809-F4B7-02B89F7325BD}"/>
          </ac:cxnSpMkLst>
        </pc:cxnChg>
        <pc:cxnChg chg="mod">
          <ac:chgData name="David Mercier" userId="af55b25a-2530-45a7-8f11-488cc3cd8e58" providerId="ADAL" clId="{B645EB48-2B3B-45DC-8C16-A65F58FB33AC}" dt="2022-06-02T08:28:47.838" v="5544" actId="14100"/>
          <ac:cxnSpMkLst>
            <pc:docMk/>
            <pc:sldMk cId="3655116346" sldId="717"/>
            <ac:cxnSpMk id="179" creationId="{92626FA5-9C52-FCCB-4708-4DE4D36F93CB}"/>
          </ac:cxnSpMkLst>
        </pc:cxnChg>
        <pc:cxnChg chg="add del mod">
          <ac:chgData name="David Mercier" userId="af55b25a-2530-45a7-8f11-488cc3cd8e58" providerId="ADAL" clId="{B645EB48-2B3B-45DC-8C16-A65F58FB33AC}" dt="2022-06-02T08:28:54.505" v="5548"/>
          <ac:cxnSpMkLst>
            <pc:docMk/>
            <pc:sldMk cId="3655116346" sldId="717"/>
            <ac:cxnSpMk id="182" creationId="{CA07FF2C-264B-240A-BF0E-BCF7022ABA1D}"/>
          </ac:cxnSpMkLst>
        </pc:cxnChg>
        <pc:cxnChg chg="mod">
          <ac:chgData name="David Mercier" userId="af55b25a-2530-45a7-8f11-488cc3cd8e58" providerId="ADAL" clId="{B645EB48-2B3B-45DC-8C16-A65F58FB33AC}" dt="2022-06-02T08:28:56.902" v="5549"/>
          <ac:cxnSpMkLst>
            <pc:docMk/>
            <pc:sldMk cId="3655116346" sldId="717"/>
            <ac:cxnSpMk id="184" creationId="{8CEDF177-3CC5-C0BA-4330-DD0E8EDA217D}"/>
          </ac:cxnSpMkLst>
        </pc:cxnChg>
        <pc:cxnChg chg="mod">
          <ac:chgData name="David Mercier" userId="af55b25a-2530-45a7-8f11-488cc3cd8e58" providerId="ADAL" clId="{B645EB48-2B3B-45DC-8C16-A65F58FB33AC}" dt="2022-06-02T08:28:56.902" v="5549"/>
          <ac:cxnSpMkLst>
            <pc:docMk/>
            <pc:sldMk cId="3655116346" sldId="717"/>
            <ac:cxnSpMk id="185" creationId="{7190F24D-B448-93BD-FCBE-74303A01B575}"/>
          </ac:cxnSpMkLst>
        </pc:cxnChg>
        <pc:cxnChg chg="mod">
          <ac:chgData name="David Mercier" userId="af55b25a-2530-45a7-8f11-488cc3cd8e58" providerId="ADAL" clId="{B645EB48-2B3B-45DC-8C16-A65F58FB33AC}" dt="2022-06-02T08:29:05.766" v="5554"/>
          <ac:cxnSpMkLst>
            <pc:docMk/>
            <pc:sldMk cId="3655116346" sldId="717"/>
            <ac:cxnSpMk id="187" creationId="{C551C437-BEA1-EDF6-2746-4D623F45B51C}"/>
          </ac:cxnSpMkLst>
        </pc:cxnChg>
        <pc:cxnChg chg="mod">
          <ac:chgData name="David Mercier" userId="af55b25a-2530-45a7-8f11-488cc3cd8e58" providerId="ADAL" clId="{B645EB48-2B3B-45DC-8C16-A65F58FB33AC}" dt="2022-06-02T08:29:05.766" v="5554"/>
          <ac:cxnSpMkLst>
            <pc:docMk/>
            <pc:sldMk cId="3655116346" sldId="717"/>
            <ac:cxnSpMk id="188" creationId="{7656E4B3-1BCD-4A00-0720-73C95ED5847B}"/>
          </ac:cxnSpMkLst>
        </pc:cxnChg>
        <pc:cxnChg chg="mod">
          <ac:chgData name="David Mercier" userId="af55b25a-2530-45a7-8f11-488cc3cd8e58" providerId="ADAL" clId="{B645EB48-2B3B-45DC-8C16-A65F58FB33AC}" dt="2022-06-02T08:29:09.467" v="5556"/>
          <ac:cxnSpMkLst>
            <pc:docMk/>
            <pc:sldMk cId="3655116346" sldId="717"/>
            <ac:cxnSpMk id="190" creationId="{8917E190-12CA-E8B2-B231-1EC3EC243762}"/>
          </ac:cxnSpMkLst>
        </pc:cxnChg>
        <pc:cxnChg chg="mod">
          <ac:chgData name="David Mercier" userId="af55b25a-2530-45a7-8f11-488cc3cd8e58" providerId="ADAL" clId="{B645EB48-2B3B-45DC-8C16-A65F58FB33AC}" dt="2022-06-02T08:29:09.467" v="5556"/>
          <ac:cxnSpMkLst>
            <pc:docMk/>
            <pc:sldMk cId="3655116346" sldId="717"/>
            <ac:cxnSpMk id="191" creationId="{75736FBB-BF8C-8BE9-B1F3-4959F3ACE5C4}"/>
          </ac:cxnSpMkLst>
        </pc:cxnChg>
        <pc:cxnChg chg="mod">
          <ac:chgData name="David Mercier" userId="af55b25a-2530-45a7-8f11-488cc3cd8e58" providerId="ADAL" clId="{B645EB48-2B3B-45DC-8C16-A65F58FB33AC}" dt="2022-06-02T08:29:23.782" v="5563"/>
          <ac:cxnSpMkLst>
            <pc:docMk/>
            <pc:sldMk cId="3655116346" sldId="717"/>
            <ac:cxnSpMk id="193" creationId="{C502323E-D405-911A-4A43-3DEB23432638}"/>
          </ac:cxnSpMkLst>
        </pc:cxnChg>
        <pc:cxnChg chg="mod">
          <ac:chgData name="David Mercier" userId="af55b25a-2530-45a7-8f11-488cc3cd8e58" providerId="ADAL" clId="{B645EB48-2B3B-45DC-8C16-A65F58FB33AC}" dt="2022-06-02T08:29:23.782" v="5563"/>
          <ac:cxnSpMkLst>
            <pc:docMk/>
            <pc:sldMk cId="3655116346" sldId="717"/>
            <ac:cxnSpMk id="194" creationId="{B69801B3-9476-E417-5502-FFA9D739E0DF}"/>
          </ac:cxnSpMkLst>
        </pc:cxnChg>
      </pc:sldChg>
      <pc:sldChg chg="modAnim modNotesTx">
        <pc:chgData name="David Mercier" userId="af55b25a-2530-45a7-8f11-488cc3cd8e58" providerId="ADAL" clId="{B645EB48-2B3B-45DC-8C16-A65F58FB33AC}" dt="2022-09-13T10:10:09.118" v="19242"/>
        <pc:sldMkLst>
          <pc:docMk/>
          <pc:sldMk cId="916643745" sldId="718"/>
        </pc:sldMkLst>
      </pc:sldChg>
      <pc:sldChg chg="addSp delSp modSp mod addCm delCm modNotesTx">
        <pc:chgData name="David Mercier" userId="af55b25a-2530-45a7-8f11-488cc3cd8e58" providerId="ADAL" clId="{B645EB48-2B3B-45DC-8C16-A65F58FB33AC}" dt="2022-09-08T14:08:00.948" v="19227" actId="1036"/>
        <pc:sldMkLst>
          <pc:docMk/>
          <pc:sldMk cId="3846948721" sldId="719"/>
        </pc:sldMkLst>
        <pc:spChg chg="add mod">
          <ac:chgData name="David Mercier" userId="af55b25a-2530-45a7-8f11-488cc3cd8e58" providerId="ADAL" clId="{B645EB48-2B3B-45DC-8C16-A65F58FB33AC}" dt="2022-09-08T14:08:00.948" v="19227" actId="1036"/>
          <ac:spMkLst>
            <pc:docMk/>
            <pc:sldMk cId="3846948721" sldId="719"/>
            <ac:spMk id="8" creationId="{D280D731-C38C-6C92-EFB2-BE6011CF0DAB}"/>
          </ac:spMkLst>
        </pc:spChg>
        <pc:spChg chg="mod">
          <ac:chgData name="David Mercier" userId="af55b25a-2530-45a7-8f11-488cc3cd8e58" providerId="ADAL" clId="{B645EB48-2B3B-45DC-8C16-A65F58FB33AC}" dt="2022-09-08T14:05:11.837" v="19137" actId="1035"/>
          <ac:spMkLst>
            <pc:docMk/>
            <pc:sldMk cId="3846948721" sldId="719"/>
            <ac:spMk id="9" creationId="{D09BC3FD-D65D-3AD0-2BCB-9D85F3966CB5}"/>
          </ac:spMkLst>
        </pc:spChg>
        <pc:picChg chg="add del mod">
          <ac:chgData name="David Mercier" userId="af55b25a-2530-45a7-8f11-488cc3cd8e58" providerId="ADAL" clId="{B645EB48-2B3B-45DC-8C16-A65F58FB33AC}" dt="2022-09-08T14:05:47.833" v="19150" actId="478"/>
          <ac:picMkLst>
            <pc:docMk/>
            <pc:sldMk cId="3846948721" sldId="719"/>
            <ac:picMk id="11" creationId="{1EB2DF75-73AD-66AF-8B07-B2F673C0075D}"/>
          </ac:picMkLst>
        </pc:picChg>
        <pc:picChg chg="mod">
          <ac:chgData name="David Mercier" userId="af55b25a-2530-45a7-8f11-488cc3cd8e58" providerId="ADAL" clId="{B645EB48-2B3B-45DC-8C16-A65F58FB33AC}" dt="2022-09-08T14:05:11.837" v="19137" actId="1035"/>
          <ac:picMkLst>
            <pc:docMk/>
            <pc:sldMk cId="3846948721" sldId="719"/>
            <ac:picMk id="1032" creationId="{B96769CB-9408-1A62-16E9-A4C090D770BF}"/>
          </ac:picMkLst>
        </pc:picChg>
      </pc:sldChg>
      <pc:sldChg chg="modSp mod modAnim modNotesTx">
        <pc:chgData name="David Mercier" userId="af55b25a-2530-45a7-8f11-488cc3cd8e58" providerId="ADAL" clId="{B645EB48-2B3B-45DC-8C16-A65F58FB33AC}" dt="2022-10-06T15:32:53.140" v="19674" actId="1076"/>
        <pc:sldMkLst>
          <pc:docMk/>
          <pc:sldMk cId="3826368917" sldId="720"/>
        </pc:sldMkLst>
        <pc:spChg chg="mod">
          <ac:chgData name="David Mercier" userId="af55b25a-2530-45a7-8f11-488cc3cd8e58" providerId="ADAL" clId="{B645EB48-2B3B-45DC-8C16-A65F58FB33AC}" dt="2022-10-06T15:32:53.140" v="19674" actId="1076"/>
          <ac:spMkLst>
            <pc:docMk/>
            <pc:sldMk cId="3826368917" sldId="720"/>
            <ac:spMk id="39" creationId="{45EB3081-DC04-EC2C-3867-E7264E13DFC6}"/>
          </ac:spMkLst>
        </pc:spChg>
      </pc:sldChg>
      <pc:sldChg chg="addSp modSp new del mod">
        <pc:chgData name="David Mercier" userId="af55b25a-2530-45a7-8f11-488cc3cd8e58" providerId="ADAL" clId="{B645EB48-2B3B-45DC-8C16-A65F58FB33AC}" dt="2022-06-16T09:12:41.104" v="8899" actId="47"/>
        <pc:sldMkLst>
          <pc:docMk/>
          <pc:sldMk cId="77344341" sldId="722"/>
        </pc:sldMkLst>
        <pc:spChg chg="mod">
          <ac:chgData name="David Mercier" userId="af55b25a-2530-45a7-8f11-488cc3cd8e58" providerId="ADAL" clId="{B645EB48-2B3B-45DC-8C16-A65F58FB33AC}" dt="2022-06-14T14:21:19.198" v="8370" actId="20577"/>
          <ac:spMkLst>
            <pc:docMk/>
            <pc:sldMk cId="77344341" sldId="722"/>
            <ac:spMk id="3" creationId="{A5114692-FBF0-E76A-C335-B9F20A54ACD1}"/>
          </ac:spMkLst>
        </pc:spChg>
        <pc:picChg chg="add mod">
          <ac:chgData name="David Mercier" userId="af55b25a-2530-45a7-8f11-488cc3cd8e58" providerId="ADAL" clId="{B645EB48-2B3B-45DC-8C16-A65F58FB33AC}" dt="2022-06-14T14:20:53.412" v="8341" actId="1076"/>
          <ac:picMkLst>
            <pc:docMk/>
            <pc:sldMk cId="77344341" sldId="722"/>
            <ac:picMk id="6" creationId="{DA1F10B3-918C-5489-E45F-1409E702E745}"/>
          </ac:picMkLst>
        </pc:picChg>
        <pc:picChg chg="add mod">
          <ac:chgData name="David Mercier" userId="af55b25a-2530-45a7-8f11-488cc3cd8e58" providerId="ADAL" clId="{B645EB48-2B3B-45DC-8C16-A65F58FB33AC}" dt="2022-06-14T14:21:47.123" v="8379" actId="1076"/>
          <ac:picMkLst>
            <pc:docMk/>
            <pc:sldMk cId="77344341" sldId="722"/>
            <ac:picMk id="7" creationId="{3A721AB9-83F9-02B5-4F0A-690852B654E2}"/>
          </ac:picMkLst>
        </pc:picChg>
        <pc:picChg chg="add mod">
          <ac:chgData name="David Mercier" userId="af55b25a-2530-45a7-8f11-488cc3cd8e58" providerId="ADAL" clId="{B645EB48-2B3B-45DC-8C16-A65F58FB33AC}" dt="2022-06-14T14:21:47.947" v="8380" actId="1076"/>
          <ac:picMkLst>
            <pc:docMk/>
            <pc:sldMk cId="77344341" sldId="722"/>
            <ac:picMk id="8" creationId="{A72637DD-639A-4862-B1F3-F37C8375B23A}"/>
          </ac:picMkLst>
        </pc:picChg>
      </pc:sldChg>
      <pc:sldChg chg="addSp delSp modSp new del mod">
        <pc:chgData name="David Mercier" userId="af55b25a-2530-45a7-8f11-488cc3cd8e58" providerId="ADAL" clId="{B645EB48-2B3B-45DC-8C16-A65F58FB33AC}" dt="2022-06-16T08:17:44.843" v="8696" actId="47"/>
        <pc:sldMkLst>
          <pc:docMk/>
          <pc:sldMk cId="2596345554" sldId="723"/>
        </pc:sldMkLst>
        <pc:spChg chg="mod">
          <ac:chgData name="David Mercier" userId="af55b25a-2530-45a7-8f11-488cc3cd8e58" providerId="ADAL" clId="{B645EB48-2B3B-45DC-8C16-A65F58FB33AC}" dt="2022-06-14T15:50:36.834" v="8609"/>
          <ac:spMkLst>
            <pc:docMk/>
            <pc:sldMk cId="2596345554" sldId="723"/>
            <ac:spMk id="3" creationId="{77D4BE82-1344-AB19-EDAD-94DAB487E808}"/>
          </ac:spMkLst>
        </pc:spChg>
        <pc:spChg chg="mod">
          <ac:chgData name="David Mercier" userId="af55b25a-2530-45a7-8f11-488cc3cd8e58" providerId="ADAL" clId="{B645EB48-2B3B-45DC-8C16-A65F58FB33AC}" dt="2022-06-14T15:49:29.055" v="8584" actId="122"/>
          <ac:spMkLst>
            <pc:docMk/>
            <pc:sldMk cId="2596345554" sldId="723"/>
            <ac:spMk id="4" creationId="{576C8322-5BB4-F9C1-942B-2509E617E575}"/>
          </ac:spMkLst>
        </pc:spChg>
        <pc:spChg chg="add del">
          <ac:chgData name="David Mercier" userId="af55b25a-2530-45a7-8f11-488cc3cd8e58" providerId="ADAL" clId="{B645EB48-2B3B-45DC-8C16-A65F58FB33AC}" dt="2022-06-14T15:49:29.503" v="8585" actId="22"/>
          <ac:spMkLst>
            <pc:docMk/>
            <pc:sldMk cId="2596345554" sldId="723"/>
            <ac:spMk id="8" creationId="{12A48719-6855-4B73-3980-5C5E57981035}"/>
          </ac:spMkLst>
        </pc:spChg>
        <pc:picChg chg="add del mod">
          <ac:chgData name="David Mercier" userId="af55b25a-2530-45a7-8f11-488cc3cd8e58" providerId="ADAL" clId="{B645EB48-2B3B-45DC-8C16-A65F58FB33AC}" dt="2022-06-16T08:17:24.026" v="8689" actId="478"/>
          <ac:picMkLst>
            <pc:docMk/>
            <pc:sldMk cId="2596345554" sldId="723"/>
            <ac:picMk id="6" creationId="{AF687E62-E127-5C34-C01E-C3AD87B6AFCD}"/>
          </ac:picMkLst>
        </pc:picChg>
        <pc:picChg chg="add del">
          <ac:chgData name="David Mercier" userId="af55b25a-2530-45a7-8f11-488cc3cd8e58" providerId="ADAL" clId="{B645EB48-2B3B-45DC-8C16-A65F58FB33AC}" dt="2022-06-14T15:50:13.733" v="8595" actId="22"/>
          <ac:picMkLst>
            <pc:docMk/>
            <pc:sldMk cId="2596345554" sldId="723"/>
            <ac:picMk id="10" creationId="{7980C90D-F409-50AE-4E0E-377C8FD75D1A}"/>
          </ac:picMkLst>
        </pc:picChg>
        <pc:picChg chg="add del mod">
          <ac:chgData name="David Mercier" userId="af55b25a-2530-45a7-8f11-488cc3cd8e58" providerId="ADAL" clId="{B645EB48-2B3B-45DC-8C16-A65F58FB33AC}" dt="2022-06-16T08:17:24.026" v="8689" actId="478"/>
          <ac:picMkLst>
            <pc:docMk/>
            <pc:sldMk cId="2596345554" sldId="723"/>
            <ac:picMk id="11" creationId="{7E3F3237-752C-467F-1B80-63DC893D9DAC}"/>
          </ac:picMkLst>
        </pc:picChg>
        <pc:picChg chg="add del">
          <ac:chgData name="David Mercier" userId="af55b25a-2530-45a7-8f11-488cc3cd8e58" providerId="ADAL" clId="{B645EB48-2B3B-45DC-8C16-A65F58FB33AC}" dt="2022-06-14T15:50:13.400" v="8594" actId="22"/>
          <ac:picMkLst>
            <pc:docMk/>
            <pc:sldMk cId="2596345554" sldId="723"/>
            <ac:picMk id="12" creationId="{015513BC-E2A4-9FF2-A2C7-8755F511ED36}"/>
          </ac:picMkLst>
        </pc:picChg>
        <pc:picChg chg="add del mod">
          <ac:chgData name="David Mercier" userId="af55b25a-2530-45a7-8f11-488cc3cd8e58" providerId="ADAL" clId="{B645EB48-2B3B-45DC-8C16-A65F58FB33AC}" dt="2022-06-16T08:17:24.026" v="8689" actId="478"/>
          <ac:picMkLst>
            <pc:docMk/>
            <pc:sldMk cId="2596345554" sldId="723"/>
            <ac:picMk id="12" creationId="{20452B62-2792-2996-EF19-5E84793AA25D}"/>
          </ac:picMkLst>
        </pc:picChg>
        <pc:picChg chg="add del mod">
          <ac:chgData name="David Mercier" userId="af55b25a-2530-45a7-8f11-488cc3cd8e58" providerId="ADAL" clId="{B645EB48-2B3B-45DC-8C16-A65F58FB33AC}" dt="2022-06-16T08:17:24.026" v="8689" actId="478"/>
          <ac:picMkLst>
            <pc:docMk/>
            <pc:sldMk cId="2596345554" sldId="723"/>
            <ac:picMk id="13" creationId="{1B1DBB28-253B-5B25-2F98-4360DA793FF5}"/>
          </ac:picMkLst>
        </pc:picChg>
        <pc:picChg chg="add del mod">
          <ac:chgData name="David Mercier" userId="af55b25a-2530-45a7-8f11-488cc3cd8e58" providerId="ADAL" clId="{B645EB48-2B3B-45DC-8C16-A65F58FB33AC}" dt="2022-06-14T15:50:13.256" v="8593" actId="22"/>
          <ac:picMkLst>
            <pc:docMk/>
            <pc:sldMk cId="2596345554" sldId="723"/>
            <ac:picMk id="14" creationId="{B1FB5DF5-ADB2-CE46-1E57-7A8C894BD552}"/>
          </ac:picMkLst>
        </pc:picChg>
        <pc:picChg chg="add del">
          <ac:chgData name="David Mercier" userId="af55b25a-2530-45a7-8f11-488cc3cd8e58" providerId="ADAL" clId="{B645EB48-2B3B-45DC-8C16-A65F58FB33AC}" dt="2022-06-14T15:50:11.504" v="8590" actId="22"/>
          <ac:picMkLst>
            <pc:docMk/>
            <pc:sldMk cId="2596345554" sldId="723"/>
            <ac:picMk id="16" creationId="{DF21CEE7-9C8C-541C-7DFE-6BDA43B338E1}"/>
          </ac:picMkLst>
        </pc:picChg>
        <pc:picChg chg="add del mod">
          <ac:chgData name="David Mercier" userId="af55b25a-2530-45a7-8f11-488cc3cd8e58" providerId="ADAL" clId="{B645EB48-2B3B-45DC-8C16-A65F58FB33AC}" dt="2022-06-16T08:17:24.026" v="8689" actId="478"/>
          <ac:picMkLst>
            <pc:docMk/>
            <pc:sldMk cId="2596345554" sldId="723"/>
            <ac:picMk id="18" creationId="{4B3F2640-D953-5F7F-0BE1-EE87FE465548}"/>
          </ac:picMkLst>
        </pc:picChg>
        <pc:picChg chg="add del mod">
          <ac:chgData name="David Mercier" userId="af55b25a-2530-45a7-8f11-488cc3cd8e58" providerId="ADAL" clId="{B645EB48-2B3B-45DC-8C16-A65F58FB33AC}" dt="2022-06-16T08:17:24.841" v="8690" actId="478"/>
          <ac:picMkLst>
            <pc:docMk/>
            <pc:sldMk cId="2596345554" sldId="723"/>
            <ac:picMk id="20" creationId="{1088EAB6-5085-2DB0-DBF4-F8DA41769382}"/>
          </ac:picMkLst>
        </pc:picChg>
        <pc:picChg chg="add del">
          <ac:chgData name="David Mercier" userId="af55b25a-2530-45a7-8f11-488cc3cd8e58" providerId="ADAL" clId="{B645EB48-2B3B-45DC-8C16-A65F58FB33AC}" dt="2022-06-14T15:50:27.093" v="8600" actId="22"/>
          <ac:picMkLst>
            <pc:docMk/>
            <pc:sldMk cId="2596345554" sldId="723"/>
            <ac:picMk id="22" creationId="{8470EA71-3A04-FCD2-D1AA-3029407447E1}"/>
          </ac:picMkLst>
        </pc:picChg>
        <pc:picChg chg="add del mod">
          <ac:chgData name="David Mercier" userId="af55b25a-2530-45a7-8f11-488cc3cd8e58" providerId="ADAL" clId="{B645EB48-2B3B-45DC-8C16-A65F58FB33AC}" dt="2022-06-16T08:17:24.026" v="8689" actId="478"/>
          <ac:picMkLst>
            <pc:docMk/>
            <pc:sldMk cId="2596345554" sldId="723"/>
            <ac:picMk id="24" creationId="{62372A81-03C7-84DB-0C77-6C0F632DF96D}"/>
          </ac:picMkLst>
        </pc:picChg>
        <pc:picChg chg="add del mod">
          <ac:chgData name="David Mercier" userId="af55b25a-2530-45a7-8f11-488cc3cd8e58" providerId="ADAL" clId="{B645EB48-2B3B-45DC-8C16-A65F58FB33AC}" dt="2022-06-16T08:17:25.440" v="8692" actId="478"/>
          <ac:picMkLst>
            <pc:docMk/>
            <pc:sldMk cId="2596345554" sldId="723"/>
            <ac:picMk id="26" creationId="{11E08C52-8EDF-4804-2106-CAA1D35F6392}"/>
          </ac:picMkLst>
        </pc:picChg>
        <pc:picChg chg="add del mod">
          <ac:chgData name="David Mercier" userId="af55b25a-2530-45a7-8f11-488cc3cd8e58" providerId="ADAL" clId="{B645EB48-2B3B-45DC-8C16-A65F58FB33AC}" dt="2022-06-16T08:17:25.152" v="8691" actId="478"/>
          <ac:picMkLst>
            <pc:docMk/>
            <pc:sldMk cId="2596345554" sldId="723"/>
            <ac:picMk id="28" creationId="{24C80515-F889-65D4-E4C7-6CEE6D088D5A}"/>
          </ac:picMkLst>
        </pc:picChg>
      </pc:sldChg>
      <pc:sldChg chg="del">
        <pc:chgData name="David Mercier" userId="af55b25a-2530-45a7-8f11-488cc3cd8e58" providerId="ADAL" clId="{B645EB48-2B3B-45DC-8C16-A65F58FB33AC}" dt="2022-06-16T08:25:18.033" v="8734" actId="47"/>
        <pc:sldMkLst>
          <pc:docMk/>
          <pc:sldMk cId="3400211385" sldId="724"/>
        </pc:sldMkLst>
      </pc:sldChg>
      <pc:sldChg chg="addSp delSp modSp new del mod">
        <pc:chgData name="David Mercier" userId="af55b25a-2530-45a7-8f11-488cc3cd8e58" providerId="ADAL" clId="{B645EB48-2B3B-45DC-8C16-A65F58FB33AC}" dt="2022-09-13T11:49:06.124" v="19297" actId="47"/>
        <pc:sldMkLst>
          <pc:docMk/>
          <pc:sldMk cId="3800492773" sldId="725"/>
        </pc:sldMkLst>
        <pc:spChg chg="del">
          <ac:chgData name="David Mercier" userId="af55b25a-2530-45a7-8f11-488cc3cd8e58" providerId="ADAL" clId="{B645EB48-2B3B-45DC-8C16-A65F58FB33AC}" dt="2022-06-16T08:09:18.402" v="8637" actId="478"/>
          <ac:spMkLst>
            <pc:docMk/>
            <pc:sldMk cId="3800492773" sldId="725"/>
            <ac:spMk id="2" creationId="{C3C5E8BA-8E1E-5A41-CE1C-4918E2B42F4D}"/>
          </ac:spMkLst>
        </pc:spChg>
        <pc:spChg chg="del">
          <ac:chgData name="David Mercier" userId="af55b25a-2530-45a7-8f11-488cc3cd8e58" providerId="ADAL" clId="{B645EB48-2B3B-45DC-8C16-A65F58FB33AC}" dt="2022-06-16T08:09:18.402" v="8637" actId="478"/>
          <ac:spMkLst>
            <pc:docMk/>
            <pc:sldMk cId="3800492773" sldId="725"/>
            <ac:spMk id="3" creationId="{8C01F315-EFA0-C854-1A57-C7C6DF86178D}"/>
          </ac:spMkLst>
        </pc:spChg>
        <pc:spChg chg="del">
          <ac:chgData name="David Mercier" userId="af55b25a-2530-45a7-8f11-488cc3cd8e58" providerId="ADAL" clId="{B645EB48-2B3B-45DC-8C16-A65F58FB33AC}" dt="2022-06-16T08:09:18.402" v="8637" actId="478"/>
          <ac:spMkLst>
            <pc:docMk/>
            <pc:sldMk cId="3800492773" sldId="725"/>
            <ac:spMk id="4" creationId="{4D4D21E5-833A-84F8-E1C2-C24A2871ECCD}"/>
          </ac:spMkLst>
        </pc:spChg>
        <pc:spChg chg="mod">
          <ac:chgData name="David Mercier" userId="af55b25a-2530-45a7-8f11-488cc3cd8e58" providerId="ADAL" clId="{B645EB48-2B3B-45DC-8C16-A65F58FB33AC}" dt="2022-07-19T12:28:58.913" v="9315" actId="1076"/>
          <ac:spMkLst>
            <pc:docMk/>
            <pc:sldMk cId="3800492773" sldId="725"/>
            <ac:spMk id="7" creationId="{0F807813-F2ED-2CB6-6DFF-C028FCA85E62}"/>
          </ac:spMkLst>
        </pc:spChg>
        <pc:spChg chg="mod">
          <ac:chgData name="David Mercier" userId="af55b25a-2530-45a7-8f11-488cc3cd8e58" providerId="ADAL" clId="{B645EB48-2B3B-45DC-8C16-A65F58FB33AC}" dt="2022-07-19T12:28:58.913" v="9315" actId="1076"/>
          <ac:spMkLst>
            <pc:docMk/>
            <pc:sldMk cId="3800492773" sldId="725"/>
            <ac:spMk id="8" creationId="{D2A8889A-D4DB-FE69-A941-883A39320117}"/>
          </ac:spMkLst>
        </pc:spChg>
        <pc:spChg chg="mod">
          <ac:chgData name="David Mercier" userId="af55b25a-2530-45a7-8f11-488cc3cd8e58" providerId="ADAL" clId="{B645EB48-2B3B-45DC-8C16-A65F58FB33AC}" dt="2022-07-19T12:28:58.913" v="9315" actId="1076"/>
          <ac:spMkLst>
            <pc:docMk/>
            <pc:sldMk cId="3800492773" sldId="725"/>
            <ac:spMk id="10" creationId="{45612E42-5E47-9BD3-9078-5BC6477B6479}"/>
          </ac:spMkLst>
        </pc:spChg>
        <pc:spChg chg="mod">
          <ac:chgData name="David Mercier" userId="af55b25a-2530-45a7-8f11-488cc3cd8e58" providerId="ADAL" clId="{B645EB48-2B3B-45DC-8C16-A65F58FB33AC}" dt="2022-07-19T12:28:58.913" v="9315" actId="1076"/>
          <ac:spMkLst>
            <pc:docMk/>
            <pc:sldMk cId="3800492773" sldId="725"/>
            <ac:spMk id="11" creationId="{76A4A5F7-98DC-D9A3-3892-01E0B56460E1}"/>
          </ac:spMkLst>
        </pc:spChg>
        <pc:spChg chg="mod">
          <ac:chgData name="David Mercier" userId="af55b25a-2530-45a7-8f11-488cc3cd8e58" providerId="ADAL" clId="{B645EB48-2B3B-45DC-8C16-A65F58FB33AC}" dt="2022-07-19T12:28:58.913" v="9315" actId="1076"/>
          <ac:spMkLst>
            <pc:docMk/>
            <pc:sldMk cId="3800492773" sldId="725"/>
            <ac:spMk id="12" creationId="{C71444F5-EF84-8C93-7B61-FC4D92E77B9C}"/>
          </ac:spMkLst>
        </pc:spChg>
        <pc:spChg chg="mod">
          <ac:chgData name="David Mercier" userId="af55b25a-2530-45a7-8f11-488cc3cd8e58" providerId="ADAL" clId="{B645EB48-2B3B-45DC-8C16-A65F58FB33AC}" dt="2022-07-19T12:28:58.913" v="9315" actId="1076"/>
          <ac:spMkLst>
            <pc:docMk/>
            <pc:sldMk cId="3800492773" sldId="725"/>
            <ac:spMk id="13" creationId="{C76C9AC6-2B61-52F0-000D-AC9627423AC8}"/>
          </ac:spMkLst>
        </pc:spChg>
        <pc:spChg chg="mod">
          <ac:chgData name="David Mercier" userId="af55b25a-2530-45a7-8f11-488cc3cd8e58" providerId="ADAL" clId="{B645EB48-2B3B-45DC-8C16-A65F58FB33AC}" dt="2022-07-19T12:28:58.913" v="9315" actId="1076"/>
          <ac:spMkLst>
            <pc:docMk/>
            <pc:sldMk cId="3800492773" sldId="725"/>
            <ac:spMk id="14" creationId="{B45657E4-6807-4374-B9D5-DE214D88828F}"/>
          </ac:spMkLst>
        </pc:spChg>
        <pc:spChg chg="mod">
          <ac:chgData name="David Mercier" userId="af55b25a-2530-45a7-8f11-488cc3cd8e58" providerId="ADAL" clId="{B645EB48-2B3B-45DC-8C16-A65F58FB33AC}" dt="2022-07-19T12:28:58.913" v="9315" actId="1076"/>
          <ac:spMkLst>
            <pc:docMk/>
            <pc:sldMk cId="3800492773" sldId="725"/>
            <ac:spMk id="15" creationId="{632C802B-C444-01B9-B0C8-6F435B43CEB7}"/>
          </ac:spMkLst>
        </pc:spChg>
        <pc:spChg chg="mod">
          <ac:chgData name="David Mercier" userId="af55b25a-2530-45a7-8f11-488cc3cd8e58" providerId="ADAL" clId="{B645EB48-2B3B-45DC-8C16-A65F58FB33AC}" dt="2022-07-19T12:28:58.913" v="9315" actId="1076"/>
          <ac:spMkLst>
            <pc:docMk/>
            <pc:sldMk cId="3800492773" sldId="725"/>
            <ac:spMk id="16" creationId="{3742CF0B-337E-01CC-FB02-3513042D6F84}"/>
          </ac:spMkLst>
        </pc:spChg>
        <pc:spChg chg="mod">
          <ac:chgData name="David Mercier" userId="af55b25a-2530-45a7-8f11-488cc3cd8e58" providerId="ADAL" clId="{B645EB48-2B3B-45DC-8C16-A65F58FB33AC}" dt="2022-07-19T12:28:58.913" v="9315" actId="1076"/>
          <ac:spMkLst>
            <pc:docMk/>
            <pc:sldMk cId="3800492773" sldId="725"/>
            <ac:spMk id="17" creationId="{C2787CC5-97E1-2C6E-DA1E-F4ACA272646D}"/>
          </ac:spMkLst>
        </pc:spChg>
        <pc:spChg chg="mod">
          <ac:chgData name="David Mercier" userId="af55b25a-2530-45a7-8f11-488cc3cd8e58" providerId="ADAL" clId="{B645EB48-2B3B-45DC-8C16-A65F58FB33AC}" dt="2022-07-19T12:28:58.913" v="9315" actId="1076"/>
          <ac:spMkLst>
            <pc:docMk/>
            <pc:sldMk cId="3800492773" sldId="725"/>
            <ac:spMk id="18" creationId="{EABC6DB3-08E5-F62A-5284-B9222FC20AB8}"/>
          </ac:spMkLst>
        </pc:spChg>
        <pc:spChg chg="mod">
          <ac:chgData name="David Mercier" userId="af55b25a-2530-45a7-8f11-488cc3cd8e58" providerId="ADAL" clId="{B645EB48-2B3B-45DC-8C16-A65F58FB33AC}" dt="2022-07-19T12:28:58.913" v="9315" actId="1076"/>
          <ac:spMkLst>
            <pc:docMk/>
            <pc:sldMk cId="3800492773" sldId="725"/>
            <ac:spMk id="19" creationId="{C2C1C53E-2FCE-B9C7-FE19-EB8D035311E2}"/>
          </ac:spMkLst>
        </pc:spChg>
        <pc:spChg chg="mod">
          <ac:chgData name="David Mercier" userId="af55b25a-2530-45a7-8f11-488cc3cd8e58" providerId="ADAL" clId="{B645EB48-2B3B-45DC-8C16-A65F58FB33AC}" dt="2022-07-19T12:28:58.913" v="9315" actId="1076"/>
          <ac:spMkLst>
            <pc:docMk/>
            <pc:sldMk cId="3800492773" sldId="725"/>
            <ac:spMk id="20" creationId="{78FB9977-057E-C982-6A43-8D2ACAA3F555}"/>
          </ac:spMkLst>
        </pc:spChg>
        <pc:spChg chg="mod">
          <ac:chgData name="David Mercier" userId="af55b25a-2530-45a7-8f11-488cc3cd8e58" providerId="ADAL" clId="{B645EB48-2B3B-45DC-8C16-A65F58FB33AC}" dt="2022-07-19T12:28:58.913" v="9315" actId="1076"/>
          <ac:spMkLst>
            <pc:docMk/>
            <pc:sldMk cId="3800492773" sldId="725"/>
            <ac:spMk id="21" creationId="{60050B53-1C19-B806-51E7-FF940500FAE5}"/>
          </ac:spMkLst>
        </pc:spChg>
        <pc:spChg chg="mod">
          <ac:chgData name="David Mercier" userId="af55b25a-2530-45a7-8f11-488cc3cd8e58" providerId="ADAL" clId="{B645EB48-2B3B-45DC-8C16-A65F58FB33AC}" dt="2022-07-19T12:28:58.913" v="9315" actId="1076"/>
          <ac:spMkLst>
            <pc:docMk/>
            <pc:sldMk cId="3800492773" sldId="725"/>
            <ac:spMk id="22" creationId="{C48FA3F3-EDF8-BAE5-7C86-B6C1B3138898}"/>
          </ac:spMkLst>
        </pc:spChg>
        <pc:spChg chg="add mod">
          <ac:chgData name="David Mercier" userId="af55b25a-2530-45a7-8f11-488cc3cd8e58" providerId="ADAL" clId="{B645EB48-2B3B-45DC-8C16-A65F58FB33AC}" dt="2022-07-19T12:28:58.913" v="9315" actId="1076"/>
          <ac:spMkLst>
            <pc:docMk/>
            <pc:sldMk cId="3800492773" sldId="725"/>
            <ac:spMk id="24" creationId="{143381BA-B719-4AFA-E602-24983280A390}"/>
          </ac:spMkLst>
        </pc:spChg>
        <pc:spChg chg="add mod">
          <ac:chgData name="David Mercier" userId="af55b25a-2530-45a7-8f11-488cc3cd8e58" providerId="ADAL" clId="{B645EB48-2B3B-45DC-8C16-A65F58FB33AC}" dt="2022-07-19T12:28:58.913" v="9315" actId="1076"/>
          <ac:spMkLst>
            <pc:docMk/>
            <pc:sldMk cId="3800492773" sldId="725"/>
            <ac:spMk id="25" creationId="{BC466EA8-C6F3-9506-45D8-C19C8BF0B8C6}"/>
          </ac:spMkLst>
        </pc:spChg>
        <pc:grpChg chg="add mod">
          <ac:chgData name="David Mercier" userId="af55b25a-2530-45a7-8f11-488cc3cd8e58" providerId="ADAL" clId="{B645EB48-2B3B-45DC-8C16-A65F58FB33AC}" dt="2022-07-19T12:28:58.913" v="9315" actId="1076"/>
          <ac:grpSpMkLst>
            <pc:docMk/>
            <pc:sldMk cId="3800492773" sldId="725"/>
            <ac:grpSpMk id="5" creationId="{3BAE81D2-147D-0D6A-79A1-2BE24E51F8FC}"/>
          </ac:grpSpMkLst>
        </pc:grpChg>
        <pc:grpChg chg="mod">
          <ac:chgData name="David Mercier" userId="af55b25a-2530-45a7-8f11-488cc3cd8e58" providerId="ADAL" clId="{B645EB48-2B3B-45DC-8C16-A65F58FB33AC}" dt="2022-07-19T12:28:58.913" v="9315" actId="1076"/>
          <ac:grpSpMkLst>
            <pc:docMk/>
            <pc:sldMk cId="3800492773" sldId="725"/>
            <ac:grpSpMk id="9" creationId="{C78EAB6F-97BA-0FFA-A05F-6EAD1A5EFFEB}"/>
          </ac:grpSpMkLst>
        </pc:grpChg>
        <pc:picChg chg="mod">
          <ac:chgData name="David Mercier" userId="af55b25a-2530-45a7-8f11-488cc3cd8e58" providerId="ADAL" clId="{B645EB48-2B3B-45DC-8C16-A65F58FB33AC}" dt="2022-07-19T12:28:58.913" v="9315" actId="1076"/>
          <ac:picMkLst>
            <pc:docMk/>
            <pc:sldMk cId="3800492773" sldId="725"/>
            <ac:picMk id="6" creationId="{E34A8545-F716-8800-7709-59E3C74302D3}"/>
          </ac:picMkLst>
        </pc:picChg>
        <pc:picChg chg="add mod">
          <ac:chgData name="David Mercier" userId="af55b25a-2530-45a7-8f11-488cc3cd8e58" providerId="ADAL" clId="{B645EB48-2B3B-45DC-8C16-A65F58FB33AC}" dt="2022-07-19T12:28:58.913" v="9315" actId="1076"/>
          <ac:picMkLst>
            <pc:docMk/>
            <pc:sldMk cId="3800492773" sldId="725"/>
            <ac:picMk id="23" creationId="{30DD8D05-C638-74C8-35D3-B505D6EE86F7}"/>
          </ac:picMkLst>
        </pc:picChg>
      </pc:sldChg>
      <pc:sldChg chg="add del">
        <pc:chgData name="David Mercier" userId="af55b25a-2530-45a7-8f11-488cc3cd8e58" providerId="ADAL" clId="{B645EB48-2B3B-45DC-8C16-A65F58FB33AC}" dt="2022-06-16T08:13:23.890" v="8649"/>
        <pc:sldMkLst>
          <pc:docMk/>
          <pc:sldMk cId="705046355" sldId="726"/>
        </pc:sldMkLst>
      </pc:sldChg>
      <pc:sldChg chg="addSp delSp modSp add mod delAnim modAnim addCm delCm modCm modNotesTx">
        <pc:chgData name="David Mercier" userId="af55b25a-2530-45a7-8f11-488cc3cd8e58" providerId="ADAL" clId="{B645EB48-2B3B-45DC-8C16-A65F58FB33AC}" dt="2022-09-13T11:53:36.416" v="19349" actId="1076"/>
        <pc:sldMkLst>
          <pc:docMk/>
          <pc:sldMk cId="3624803632" sldId="726"/>
        </pc:sldMkLst>
        <pc:spChg chg="mod">
          <ac:chgData name="David Mercier" userId="af55b25a-2530-45a7-8f11-488cc3cd8e58" providerId="ADAL" clId="{B645EB48-2B3B-45DC-8C16-A65F58FB33AC}" dt="2022-08-30T10:10:47.225" v="14655" actId="20577"/>
          <ac:spMkLst>
            <pc:docMk/>
            <pc:sldMk cId="3624803632" sldId="726"/>
            <ac:spMk id="4" creationId="{CFED90E1-F30C-4668-87E6-66A022A5DDA5}"/>
          </ac:spMkLst>
        </pc:spChg>
        <pc:spChg chg="mod">
          <ac:chgData name="David Mercier" userId="af55b25a-2530-45a7-8f11-488cc3cd8e58" providerId="ADAL" clId="{B645EB48-2B3B-45DC-8C16-A65F58FB33AC}" dt="2022-09-13T11:53:33.519" v="19348" actId="403"/>
          <ac:spMkLst>
            <pc:docMk/>
            <pc:sldMk cId="3624803632" sldId="726"/>
            <ac:spMk id="16" creationId="{C29628C1-578E-24EB-0A08-01D048B061EA}"/>
          </ac:spMkLst>
        </pc:spChg>
        <pc:spChg chg="del mod">
          <ac:chgData name="David Mercier" userId="af55b25a-2530-45a7-8f11-488cc3cd8e58" providerId="ADAL" clId="{B645EB48-2B3B-45DC-8C16-A65F58FB33AC}" dt="2022-07-19T12:32:08.152" v="9362" actId="478"/>
          <ac:spMkLst>
            <pc:docMk/>
            <pc:sldMk cId="3624803632" sldId="726"/>
            <ac:spMk id="18" creationId="{A4865467-535D-5EBC-59A8-C5C9A62C3104}"/>
          </ac:spMkLst>
        </pc:spChg>
        <pc:spChg chg="mod">
          <ac:chgData name="David Mercier" userId="af55b25a-2530-45a7-8f11-488cc3cd8e58" providerId="ADAL" clId="{B645EB48-2B3B-45DC-8C16-A65F58FB33AC}" dt="2022-08-30T10:10:44.601" v="14651" actId="20577"/>
          <ac:spMkLst>
            <pc:docMk/>
            <pc:sldMk cId="3624803632" sldId="726"/>
            <ac:spMk id="20" creationId="{8D4E183E-B445-435F-AB02-16BD775C86A5}"/>
          </ac:spMkLst>
        </pc:spChg>
        <pc:spChg chg="del">
          <ac:chgData name="David Mercier" userId="af55b25a-2530-45a7-8f11-488cc3cd8e58" providerId="ADAL" clId="{B645EB48-2B3B-45DC-8C16-A65F58FB33AC}" dt="2022-06-16T08:13:47.526" v="8655" actId="478"/>
          <ac:spMkLst>
            <pc:docMk/>
            <pc:sldMk cId="3624803632" sldId="726"/>
            <ac:spMk id="21" creationId="{61C2FF51-F8EB-A1FA-6393-53C7621F49EF}"/>
          </ac:spMkLst>
        </pc:spChg>
        <pc:spChg chg="mod">
          <ac:chgData name="David Mercier" userId="af55b25a-2530-45a7-8f11-488cc3cd8e58" providerId="ADAL" clId="{B645EB48-2B3B-45DC-8C16-A65F58FB33AC}" dt="2022-09-13T11:53:33.519" v="19348" actId="403"/>
          <ac:spMkLst>
            <pc:docMk/>
            <pc:sldMk cId="3624803632" sldId="726"/>
            <ac:spMk id="21" creationId="{F070DE78-FBBC-C7CE-B008-A43DA8D62D13}"/>
          </ac:spMkLst>
        </pc:spChg>
        <pc:spChg chg="mod">
          <ac:chgData name="David Mercier" userId="af55b25a-2530-45a7-8f11-488cc3cd8e58" providerId="ADAL" clId="{B645EB48-2B3B-45DC-8C16-A65F58FB33AC}" dt="2022-09-13T11:53:33.519" v="19348" actId="403"/>
          <ac:spMkLst>
            <pc:docMk/>
            <pc:sldMk cId="3624803632" sldId="726"/>
            <ac:spMk id="22" creationId="{3C45F3B5-B63F-87F8-5923-40949C629052}"/>
          </ac:spMkLst>
        </pc:spChg>
        <pc:spChg chg="del">
          <ac:chgData name="David Mercier" userId="af55b25a-2530-45a7-8f11-488cc3cd8e58" providerId="ADAL" clId="{B645EB48-2B3B-45DC-8C16-A65F58FB33AC}" dt="2022-06-16T08:13:47.526" v="8655" actId="478"/>
          <ac:spMkLst>
            <pc:docMk/>
            <pc:sldMk cId="3624803632" sldId="726"/>
            <ac:spMk id="23" creationId="{1A5CA9EE-7193-789A-6A02-49D0F2F9E944}"/>
          </ac:spMkLst>
        </pc:spChg>
        <pc:spChg chg="del">
          <ac:chgData name="David Mercier" userId="af55b25a-2530-45a7-8f11-488cc3cd8e58" providerId="ADAL" clId="{B645EB48-2B3B-45DC-8C16-A65F58FB33AC}" dt="2022-06-16T08:13:47.526" v="8655" actId="478"/>
          <ac:spMkLst>
            <pc:docMk/>
            <pc:sldMk cId="3624803632" sldId="726"/>
            <ac:spMk id="24" creationId="{D872F09A-F645-D0B5-A518-390C2DB66B58}"/>
          </ac:spMkLst>
        </pc:spChg>
        <pc:spChg chg="mod">
          <ac:chgData name="David Mercier" userId="af55b25a-2530-45a7-8f11-488cc3cd8e58" providerId="ADAL" clId="{B645EB48-2B3B-45DC-8C16-A65F58FB33AC}" dt="2022-09-13T11:53:36.416" v="19349" actId="1076"/>
          <ac:spMkLst>
            <pc:docMk/>
            <pc:sldMk cId="3624803632" sldId="726"/>
            <ac:spMk id="25" creationId="{CFDC684E-FE06-9B28-7D15-9AB67C96E7EF}"/>
          </ac:spMkLst>
        </pc:spChg>
        <pc:spChg chg="del">
          <ac:chgData name="David Mercier" userId="af55b25a-2530-45a7-8f11-488cc3cd8e58" providerId="ADAL" clId="{B645EB48-2B3B-45DC-8C16-A65F58FB33AC}" dt="2022-06-16T08:13:47.526" v="8655" actId="478"/>
          <ac:spMkLst>
            <pc:docMk/>
            <pc:sldMk cId="3624803632" sldId="726"/>
            <ac:spMk id="25" creationId="{DF9C9E9A-B7B2-1DD8-09F4-29CD71AA395F}"/>
          </ac:spMkLst>
        </pc:spChg>
        <pc:spChg chg="mod">
          <ac:chgData name="David Mercier" userId="af55b25a-2530-45a7-8f11-488cc3cd8e58" providerId="ADAL" clId="{B645EB48-2B3B-45DC-8C16-A65F58FB33AC}" dt="2022-09-13T11:53:33.519" v="19348" actId="403"/>
          <ac:spMkLst>
            <pc:docMk/>
            <pc:sldMk cId="3624803632" sldId="726"/>
            <ac:spMk id="26" creationId="{62AEB351-797B-475A-3355-E7C6F4FED80C}"/>
          </ac:spMkLst>
        </pc:spChg>
        <pc:spChg chg="mod">
          <ac:chgData name="David Mercier" userId="af55b25a-2530-45a7-8f11-488cc3cd8e58" providerId="ADAL" clId="{B645EB48-2B3B-45DC-8C16-A65F58FB33AC}" dt="2022-09-13T11:53:33.519" v="19348" actId="403"/>
          <ac:spMkLst>
            <pc:docMk/>
            <pc:sldMk cId="3624803632" sldId="726"/>
            <ac:spMk id="27" creationId="{8D2BC9CF-2FD8-F24F-50E0-D799E3CB33AC}"/>
          </ac:spMkLst>
        </pc:spChg>
        <pc:spChg chg="mod">
          <ac:chgData name="David Mercier" userId="af55b25a-2530-45a7-8f11-488cc3cd8e58" providerId="ADAL" clId="{B645EB48-2B3B-45DC-8C16-A65F58FB33AC}" dt="2022-09-13T11:53:33.519" v="19348" actId="403"/>
          <ac:spMkLst>
            <pc:docMk/>
            <pc:sldMk cId="3624803632" sldId="726"/>
            <ac:spMk id="28" creationId="{9C867A81-252C-A0E3-A78B-9A4C157F07D3}"/>
          </ac:spMkLst>
        </pc:spChg>
        <pc:spChg chg="mod">
          <ac:chgData name="David Mercier" userId="af55b25a-2530-45a7-8f11-488cc3cd8e58" providerId="ADAL" clId="{B645EB48-2B3B-45DC-8C16-A65F58FB33AC}" dt="2022-09-13T11:53:33.519" v="19348" actId="403"/>
          <ac:spMkLst>
            <pc:docMk/>
            <pc:sldMk cId="3624803632" sldId="726"/>
            <ac:spMk id="30" creationId="{D6E0C048-930E-01D8-7757-02198D2981E1}"/>
          </ac:spMkLst>
        </pc:spChg>
        <pc:spChg chg="mod">
          <ac:chgData name="David Mercier" userId="af55b25a-2530-45a7-8f11-488cc3cd8e58" providerId="ADAL" clId="{B645EB48-2B3B-45DC-8C16-A65F58FB33AC}" dt="2022-09-13T11:53:33.519" v="19348" actId="403"/>
          <ac:spMkLst>
            <pc:docMk/>
            <pc:sldMk cId="3624803632" sldId="726"/>
            <ac:spMk id="31" creationId="{987103F0-47BD-0E05-6D8E-5E0F729589D6}"/>
          </ac:spMkLst>
        </pc:spChg>
        <pc:spChg chg="mod">
          <ac:chgData name="David Mercier" userId="af55b25a-2530-45a7-8f11-488cc3cd8e58" providerId="ADAL" clId="{B645EB48-2B3B-45DC-8C16-A65F58FB33AC}" dt="2022-09-13T11:53:33.519" v="19348" actId="403"/>
          <ac:spMkLst>
            <pc:docMk/>
            <pc:sldMk cId="3624803632" sldId="726"/>
            <ac:spMk id="38" creationId="{D9C45B91-14DC-2B43-3550-AD01C3999815}"/>
          </ac:spMkLst>
        </pc:spChg>
        <pc:spChg chg="mod">
          <ac:chgData name="David Mercier" userId="af55b25a-2530-45a7-8f11-488cc3cd8e58" providerId="ADAL" clId="{B645EB48-2B3B-45DC-8C16-A65F58FB33AC}" dt="2022-07-20T13:26:18.274" v="9789" actId="20577"/>
          <ac:spMkLst>
            <pc:docMk/>
            <pc:sldMk cId="3624803632" sldId="726"/>
            <ac:spMk id="42" creationId="{606426B9-F280-76CE-FA1C-2D9AEF1C9EE5}"/>
          </ac:spMkLst>
        </pc:spChg>
        <pc:spChg chg="mod">
          <ac:chgData name="David Mercier" userId="af55b25a-2530-45a7-8f11-488cc3cd8e58" providerId="ADAL" clId="{B645EB48-2B3B-45DC-8C16-A65F58FB33AC}" dt="2022-08-30T10:10:25.864" v="14639" actId="1076"/>
          <ac:spMkLst>
            <pc:docMk/>
            <pc:sldMk cId="3624803632" sldId="726"/>
            <ac:spMk id="46" creationId="{7C8BCA1A-649A-950D-DC61-4C6A66ED5238}"/>
          </ac:spMkLst>
        </pc:spChg>
        <pc:spChg chg="mod">
          <ac:chgData name="David Mercier" userId="af55b25a-2530-45a7-8f11-488cc3cd8e58" providerId="ADAL" clId="{B645EB48-2B3B-45DC-8C16-A65F58FB33AC}" dt="2022-07-20T13:26:18.274" v="9789" actId="20577"/>
          <ac:spMkLst>
            <pc:docMk/>
            <pc:sldMk cId="3624803632" sldId="726"/>
            <ac:spMk id="48" creationId="{157A2DE3-9E98-9380-79CE-FA893C9815DA}"/>
          </ac:spMkLst>
        </pc:spChg>
        <pc:spChg chg="mod">
          <ac:chgData name="David Mercier" userId="af55b25a-2530-45a7-8f11-488cc3cd8e58" providerId="ADAL" clId="{B645EB48-2B3B-45DC-8C16-A65F58FB33AC}" dt="2022-07-20T13:26:18.274" v="9789" actId="20577"/>
          <ac:spMkLst>
            <pc:docMk/>
            <pc:sldMk cId="3624803632" sldId="726"/>
            <ac:spMk id="49" creationId="{7F8B0386-9EC5-A324-68E3-AF41B0F43ADE}"/>
          </ac:spMkLst>
        </pc:spChg>
        <pc:spChg chg="mod">
          <ac:chgData name="David Mercier" userId="af55b25a-2530-45a7-8f11-488cc3cd8e58" providerId="ADAL" clId="{B645EB48-2B3B-45DC-8C16-A65F58FB33AC}" dt="2022-07-20T13:26:18.274" v="9789" actId="20577"/>
          <ac:spMkLst>
            <pc:docMk/>
            <pc:sldMk cId="3624803632" sldId="726"/>
            <ac:spMk id="52" creationId="{E15953B7-83B2-25B4-8B33-A91B8E7F26BC}"/>
          </ac:spMkLst>
        </pc:spChg>
        <pc:spChg chg="mod">
          <ac:chgData name="David Mercier" userId="af55b25a-2530-45a7-8f11-488cc3cd8e58" providerId="ADAL" clId="{B645EB48-2B3B-45DC-8C16-A65F58FB33AC}" dt="2022-08-30T10:10:32.597" v="14650" actId="1038"/>
          <ac:spMkLst>
            <pc:docMk/>
            <pc:sldMk cId="3624803632" sldId="726"/>
            <ac:spMk id="54" creationId="{F7D73C89-38FD-1674-2931-0D86CD5E78E3}"/>
          </ac:spMkLst>
        </pc:spChg>
        <pc:spChg chg="mod">
          <ac:chgData name="David Mercier" userId="af55b25a-2530-45a7-8f11-488cc3cd8e58" providerId="ADAL" clId="{B645EB48-2B3B-45DC-8C16-A65F58FB33AC}" dt="2022-07-20T13:26:18.274" v="9789" actId="20577"/>
          <ac:spMkLst>
            <pc:docMk/>
            <pc:sldMk cId="3624803632" sldId="726"/>
            <ac:spMk id="55" creationId="{F461B62F-DF1A-C9BD-2826-AC68916E95A8}"/>
          </ac:spMkLst>
        </pc:spChg>
        <pc:spChg chg="mod">
          <ac:chgData name="David Mercier" userId="af55b25a-2530-45a7-8f11-488cc3cd8e58" providerId="ADAL" clId="{B645EB48-2B3B-45DC-8C16-A65F58FB33AC}" dt="2022-07-20T13:26:19.435" v="9790"/>
          <ac:spMkLst>
            <pc:docMk/>
            <pc:sldMk cId="3624803632" sldId="726"/>
            <ac:spMk id="60" creationId="{A6CEFEB1-1FAC-D03B-B996-3091EAA53093}"/>
          </ac:spMkLst>
        </pc:spChg>
        <pc:spChg chg="mod">
          <ac:chgData name="David Mercier" userId="af55b25a-2530-45a7-8f11-488cc3cd8e58" providerId="ADAL" clId="{B645EB48-2B3B-45DC-8C16-A65F58FB33AC}" dt="2022-09-13T11:52:50.558" v="19324" actId="20577"/>
          <ac:spMkLst>
            <pc:docMk/>
            <pc:sldMk cId="3624803632" sldId="726"/>
            <ac:spMk id="61" creationId="{462EAC81-FA21-6F46-B657-9F923360B769}"/>
          </ac:spMkLst>
        </pc:spChg>
        <pc:spChg chg="mod">
          <ac:chgData name="David Mercier" userId="af55b25a-2530-45a7-8f11-488cc3cd8e58" providerId="ADAL" clId="{B645EB48-2B3B-45DC-8C16-A65F58FB33AC}" dt="2022-09-13T11:52:55.913" v="19326" actId="14100"/>
          <ac:spMkLst>
            <pc:docMk/>
            <pc:sldMk cId="3624803632" sldId="726"/>
            <ac:spMk id="62" creationId="{D43F09A2-7203-5CCC-7446-AE0A6CE36D25}"/>
          </ac:spMkLst>
        </pc:spChg>
        <pc:spChg chg="add mod">
          <ac:chgData name="David Mercier" userId="af55b25a-2530-45a7-8f11-488cc3cd8e58" providerId="ADAL" clId="{B645EB48-2B3B-45DC-8C16-A65F58FB33AC}" dt="2022-07-19T12:32:06.294" v="9361"/>
          <ac:spMkLst>
            <pc:docMk/>
            <pc:sldMk cId="3624803632" sldId="726"/>
            <ac:spMk id="63" creationId="{CE718B55-6BFB-E63B-F021-73295B21204B}"/>
          </ac:spMkLst>
        </pc:spChg>
        <pc:spChg chg="add del">
          <ac:chgData name="David Mercier" userId="af55b25a-2530-45a7-8f11-488cc3cd8e58" providerId="ADAL" clId="{B645EB48-2B3B-45DC-8C16-A65F58FB33AC}" dt="2022-07-20T13:26:23.151" v="9792" actId="22"/>
          <ac:spMkLst>
            <pc:docMk/>
            <pc:sldMk cId="3624803632" sldId="726"/>
            <ac:spMk id="64" creationId="{80C0AB9B-1245-4DB9-34DF-8DFC84375D9B}"/>
          </ac:spMkLst>
        </pc:spChg>
        <pc:grpChg chg="mod">
          <ac:chgData name="David Mercier" userId="af55b25a-2530-45a7-8f11-488cc3cd8e58" providerId="ADAL" clId="{B645EB48-2B3B-45DC-8C16-A65F58FB33AC}" dt="2022-09-13T11:53:33.519" v="19348" actId="403"/>
          <ac:grpSpMkLst>
            <pc:docMk/>
            <pc:sldMk cId="3624803632" sldId="726"/>
            <ac:grpSpMk id="3" creationId="{CD2FA92D-CCAD-4563-970B-DB3F8A83DDC1}"/>
          </ac:grpSpMkLst>
        </pc:grpChg>
        <pc:grpChg chg="mod">
          <ac:chgData name="David Mercier" userId="af55b25a-2530-45a7-8f11-488cc3cd8e58" providerId="ADAL" clId="{B645EB48-2B3B-45DC-8C16-A65F58FB33AC}" dt="2022-07-20T13:26:18.274" v="9789" actId="20577"/>
          <ac:grpSpMkLst>
            <pc:docMk/>
            <pc:sldMk cId="3624803632" sldId="726"/>
            <ac:grpSpMk id="40" creationId="{D68DA249-9699-8418-C6DF-3C7629F42C5D}"/>
          </ac:grpSpMkLst>
        </pc:grpChg>
        <pc:picChg chg="mod ord modCrop">
          <ac:chgData name="David Mercier" userId="af55b25a-2530-45a7-8f11-488cc3cd8e58" providerId="ADAL" clId="{B645EB48-2B3B-45DC-8C16-A65F58FB33AC}" dt="2022-06-16T08:14:10.081" v="8664" actId="1076"/>
          <ac:picMkLst>
            <pc:docMk/>
            <pc:sldMk cId="3624803632" sldId="726"/>
            <ac:picMk id="7" creationId="{7CA4C223-FDBA-01B2-63DA-88F886DA7C16}"/>
          </ac:picMkLst>
        </pc:picChg>
        <pc:picChg chg="del">
          <ac:chgData name="David Mercier" userId="af55b25a-2530-45a7-8f11-488cc3cd8e58" providerId="ADAL" clId="{B645EB48-2B3B-45DC-8C16-A65F58FB33AC}" dt="2022-06-16T08:13:47.526" v="8655" actId="478"/>
          <ac:picMkLst>
            <pc:docMk/>
            <pc:sldMk cId="3624803632" sldId="726"/>
            <ac:picMk id="8" creationId="{F54E5D2F-9472-4675-8589-6103CE8C57B0}"/>
          </ac:picMkLst>
        </pc:picChg>
        <pc:picChg chg="del">
          <ac:chgData name="David Mercier" userId="af55b25a-2530-45a7-8f11-488cc3cd8e58" providerId="ADAL" clId="{B645EB48-2B3B-45DC-8C16-A65F58FB33AC}" dt="2022-06-16T08:13:47.526" v="8655" actId="478"/>
          <ac:picMkLst>
            <pc:docMk/>
            <pc:sldMk cId="3624803632" sldId="726"/>
            <ac:picMk id="12" creationId="{91031CA9-64AA-49FB-A007-55ED8C5D6E1F}"/>
          </ac:picMkLst>
        </pc:picChg>
        <pc:picChg chg="del">
          <ac:chgData name="David Mercier" userId="af55b25a-2530-45a7-8f11-488cc3cd8e58" providerId="ADAL" clId="{B645EB48-2B3B-45DC-8C16-A65F58FB33AC}" dt="2022-06-16T08:13:47.526" v="8655" actId="478"/>
          <ac:picMkLst>
            <pc:docMk/>
            <pc:sldMk cId="3624803632" sldId="726"/>
            <ac:picMk id="16" creationId="{084A0986-3971-43FF-A9E1-C68F0040671A}"/>
          </ac:picMkLst>
        </pc:picChg>
        <pc:picChg chg="del">
          <ac:chgData name="David Mercier" userId="af55b25a-2530-45a7-8f11-488cc3cd8e58" providerId="ADAL" clId="{B645EB48-2B3B-45DC-8C16-A65F58FB33AC}" dt="2022-06-16T08:13:47.526" v="8655" actId="478"/>
          <ac:picMkLst>
            <pc:docMk/>
            <pc:sldMk cId="3624803632" sldId="726"/>
            <ac:picMk id="22" creationId="{68A610A8-98B4-06B8-E74E-610267D375BC}"/>
          </ac:picMkLst>
        </pc:picChg>
        <pc:cxnChg chg="add mod">
          <ac:chgData name="David Mercier" userId="af55b25a-2530-45a7-8f11-488cc3cd8e58" providerId="ADAL" clId="{B645EB48-2B3B-45DC-8C16-A65F58FB33AC}" dt="2022-09-13T11:53:06.944" v="19330" actId="1076"/>
          <ac:cxnSpMkLst>
            <pc:docMk/>
            <pc:sldMk cId="3624803632" sldId="726"/>
            <ac:cxnSpMk id="5" creationId="{56AEB8F1-7370-C6C7-B2A0-C30E8EBDFEF8}"/>
          </ac:cxnSpMkLst>
        </pc:cxnChg>
        <pc:cxnChg chg="mod">
          <ac:chgData name="David Mercier" userId="af55b25a-2530-45a7-8f11-488cc3cd8e58" providerId="ADAL" clId="{B645EB48-2B3B-45DC-8C16-A65F58FB33AC}" dt="2022-09-13T11:53:33.519" v="19348" actId="403"/>
          <ac:cxnSpMkLst>
            <pc:docMk/>
            <pc:sldMk cId="3624803632" sldId="726"/>
            <ac:cxnSpMk id="23" creationId="{3649BE77-F053-5958-84F6-8E7B69DA87A2}"/>
          </ac:cxnSpMkLst>
        </pc:cxnChg>
        <pc:cxnChg chg="mod">
          <ac:chgData name="David Mercier" userId="af55b25a-2530-45a7-8f11-488cc3cd8e58" providerId="ADAL" clId="{B645EB48-2B3B-45DC-8C16-A65F58FB33AC}" dt="2022-09-13T11:53:33.519" v="19348" actId="403"/>
          <ac:cxnSpMkLst>
            <pc:docMk/>
            <pc:sldMk cId="3624803632" sldId="726"/>
            <ac:cxnSpMk id="24" creationId="{AC09335F-FD06-EC9D-A5FA-87BFDACA260C}"/>
          </ac:cxnSpMkLst>
        </pc:cxnChg>
        <pc:cxnChg chg="mod">
          <ac:chgData name="David Mercier" userId="af55b25a-2530-45a7-8f11-488cc3cd8e58" providerId="ADAL" clId="{B645EB48-2B3B-45DC-8C16-A65F58FB33AC}" dt="2022-09-13T11:53:33.519" v="19348" actId="403"/>
          <ac:cxnSpMkLst>
            <pc:docMk/>
            <pc:sldMk cId="3624803632" sldId="726"/>
            <ac:cxnSpMk id="29" creationId="{16824504-4731-FA1F-CF04-24B3517EDF17}"/>
          </ac:cxnSpMkLst>
        </pc:cxnChg>
        <pc:cxnChg chg="mod">
          <ac:chgData name="David Mercier" userId="af55b25a-2530-45a7-8f11-488cc3cd8e58" providerId="ADAL" clId="{B645EB48-2B3B-45DC-8C16-A65F58FB33AC}" dt="2022-09-13T11:53:33.519" v="19348" actId="403"/>
          <ac:cxnSpMkLst>
            <pc:docMk/>
            <pc:sldMk cId="3624803632" sldId="726"/>
            <ac:cxnSpMk id="32" creationId="{0D39F481-37AE-8E94-2EA0-496081653FC1}"/>
          </ac:cxnSpMkLst>
        </pc:cxnChg>
        <pc:cxnChg chg="mod">
          <ac:chgData name="David Mercier" userId="af55b25a-2530-45a7-8f11-488cc3cd8e58" providerId="ADAL" clId="{B645EB48-2B3B-45DC-8C16-A65F58FB33AC}" dt="2022-09-13T11:53:33.519" v="19348" actId="403"/>
          <ac:cxnSpMkLst>
            <pc:docMk/>
            <pc:sldMk cId="3624803632" sldId="726"/>
            <ac:cxnSpMk id="33" creationId="{9382248D-15D6-C75E-E0F3-C7CC7A261F30}"/>
          </ac:cxnSpMkLst>
        </pc:cxnChg>
        <pc:cxnChg chg="mod">
          <ac:chgData name="David Mercier" userId="af55b25a-2530-45a7-8f11-488cc3cd8e58" providerId="ADAL" clId="{B645EB48-2B3B-45DC-8C16-A65F58FB33AC}" dt="2022-09-13T11:53:33.519" v="19348" actId="403"/>
          <ac:cxnSpMkLst>
            <pc:docMk/>
            <pc:sldMk cId="3624803632" sldId="726"/>
            <ac:cxnSpMk id="34" creationId="{A1605479-2761-4ED8-A95C-2037BE292B95}"/>
          </ac:cxnSpMkLst>
        </pc:cxnChg>
        <pc:cxnChg chg="mod">
          <ac:chgData name="David Mercier" userId="af55b25a-2530-45a7-8f11-488cc3cd8e58" providerId="ADAL" clId="{B645EB48-2B3B-45DC-8C16-A65F58FB33AC}" dt="2022-09-13T11:53:33.519" v="19348" actId="403"/>
          <ac:cxnSpMkLst>
            <pc:docMk/>
            <pc:sldMk cId="3624803632" sldId="726"/>
            <ac:cxnSpMk id="35" creationId="{C1A57AAF-0E35-A9A0-0FC6-FD6943F57852}"/>
          </ac:cxnSpMkLst>
        </pc:cxnChg>
        <pc:cxnChg chg="mod">
          <ac:chgData name="David Mercier" userId="af55b25a-2530-45a7-8f11-488cc3cd8e58" providerId="ADAL" clId="{B645EB48-2B3B-45DC-8C16-A65F58FB33AC}" dt="2022-09-13T11:53:33.519" v="19348" actId="403"/>
          <ac:cxnSpMkLst>
            <pc:docMk/>
            <pc:sldMk cId="3624803632" sldId="726"/>
            <ac:cxnSpMk id="36" creationId="{DC25467A-E929-3FA4-F800-4D71A63F5120}"/>
          </ac:cxnSpMkLst>
        </pc:cxnChg>
        <pc:cxnChg chg="mod">
          <ac:chgData name="David Mercier" userId="af55b25a-2530-45a7-8f11-488cc3cd8e58" providerId="ADAL" clId="{B645EB48-2B3B-45DC-8C16-A65F58FB33AC}" dt="2022-09-13T11:53:33.519" v="19348" actId="403"/>
          <ac:cxnSpMkLst>
            <pc:docMk/>
            <pc:sldMk cId="3624803632" sldId="726"/>
            <ac:cxnSpMk id="37" creationId="{EF9E3A36-4867-98BC-408A-47774D3067B2}"/>
          </ac:cxnSpMkLst>
        </pc:cxnChg>
        <pc:cxnChg chg="mod">
          <ac:chgData name="David Mercier" userId="af55b25a-2530-45a7-8f11-488cc3cd8e58" providerId="ADAL" clId="{B645EB48-2B3B-45DC-8C16-A65F58FB33AC}" dt="2022-09-13T11:53:33.519" v="19348" actId="403"/>
          <ac:cxnSpMkLst>
            <pc:docMk/>
            <pc:sldMk cId="3624803632" sldId="726"/>
            <ac:cxnSpMk id="39" creationId="{4FFFB7BD-4280-E768-1119-40504F550A63}"/>
          </ac:cxnSpMkLst>
        </pc:cxnChg>
        <pc:cxnChg chg="mod">
          <ac:chgData name="David Mercier" userId="af55b25a-2530-45a7-8f11-488cc3cd8e58" providerId="ADAL" clId="{B645EB48-2B3B-45DC-8C16-A65F58FB33AC}" dt="2022-07-20T13:26:18.274" v="9789" actId="20577"/>
          <ac:cxnSpMkLst>
            <pc:docMk/>
            <pc:sldMk cId="3624803632" sldId="726"/>
            <ac:cxnSpMk id="43" creationId="{0B177012-FF94-1F8B-030B-1EC7DA640F70}"/>
          </ac:cxnSpMkLst>
        </pc:cxnChg>
        <pc:cxnChg chg="mod">
          <ac:chgData name="David Mercier" userId="af55b25a-2530-45a7-8f11-488cc3cd8e58" providerId="ADAL" clId="{B645EB48-2B3B-45DC-8C16-A65F58FB33AC}" dt="2022-07-20T13:26:18.274" v="9789" actId="20577"/>
          <ac:cxnSpMkLst>
            <pc:docMk/>
            <pc:sldMk cId="3624803632" sldId="726"/>
            <ac:cxnSpMk id="44" creationId="{CE7E6F7A-FEE7-1B64-7F57-FC5CFA8ADFDD}"/>
          </ac:cxnSpMkLst>
        </pc:cxnChg>
        <pc:cxnChg chg="mod">
          <ac:chgData name="David Mercier" userId="af55b25a-2530-45a7-8f11-488cc3cd8e58" providerId="ADAL" clId="{B645EB48-2B3B-45DC-8C16-A65F58FB33AC}" dt="2022-07-20T13:26:18.274" v="9789" actId="20577"/>
          <ac:cxnSpMkLst>
            <pc:docMk/>
            <pc:sldMk cId="3624803632" sldId="726"/>
            <ac:cxnSpMk id="45" creationId="{B5F5039C-00D9-08A9-972D-5F35F52C6DBA}"/>
          </ac:cxnSpMkLst>
        </pc:cxnChg>
        <pc:cxnChg chg="mod">
          <ac:chgData name="David Mercier" userId="af55b25a-2530-45a7-8f11-488cc3cd8e58" providerId="ADAL" clId="{B645EB48-2B3B-45DC-8C16-A65F58FB33AC}" dt="2022-07-20T13:26:18.274" v="9789" actId="20577"/>
          <ac:cxnSpMkLst>
            <pc:docMk/>
            <pc:sldMk cId="3624803632" sldId="726"/>
            <ac:cxnSpMk id="47" creationId="{89F1C8CF-621A-9071-BBB7-5200ACE6D982}"/>
          </ac:cxnSpMkLst>
        </pc:cxnChg>
        <pc:cxnChg chg="mod">
          <ac:chgData name="David Mercier" userId="af55b25a-2530-45a7-8f11-488cc3cd8e58" providerId="ADAL" clId="{B645EB48-2B3B-45DC-8C16-A65F58FB33AC}" dt="2022-07-20T13:26:18.274" v="9789" actId="20577"/>
          <ac:cxnSpMkLst>
            <pc:docMk/>
            <pc:sldMk cId="3624803632" sldId="726"/>
            <ac:cxnSpMk id="50" creationId="{21E1629C-44F4-F717-87F1-BE8CF5195A7E}"/>
          </ac:cxnSpMkLst>
        </pc:cxnChg>
        <pc:cxnChg chg="mod">
          <ac:chgData name="David Mercier" userId="af55b25a-2530-45a7-8f11-488cc3cd8e58" providerId="ADAL" clId="{B645EB48-2B3B-45DC-8C16-A65F58FB33AC}" dt="2022-07-20T13:26:18.274" v="9789" actId="20577"/>
          <ac:cxnSpMkLst>
            <pc:docMk/>
            <pc:sldMk cId="3624803632" sldId="726"/>
            <ac:cxnSpMk id="51" creationId="{4A3A6E94-D8A1-5035-1350-FF9222AC0537}"/>
          </ac:cxnSpMkLst>
        </pc:cxnChg>
        <pc:cxnChg chg="mod">
          <ac:chgData name="David Mercier" userId="af55b25a-2530-45a7-8f11-488cc3cd8e58" providerId="ADAL" clId="{B645EB48-2B3B-45DC-8C16-A65F58FB33AC}" dt="2022-07-20T13:26:18.274" v="9789" actId="20577"/>
          <ac:cxnSpMkLst>
            <pc:docMk/>
            <pc:sldMk cId="3624803632" sldId="726"/>
            <ac:cxnSpMk id="53" creationId="{9660FDF6-AB15-2CB7-FD02-826CED23E5E7}"/>
          </ac:cxnSpMkLst>
        </pc:cxnChg>
      </pc:sldChg>
      <pc:sldChg chg="addSp delSp modSp new mod ord modAnim addCm delCm modCm modNotesTx">
        <pc:chgData name="David Mercier" userId="af55b25a-2530-45a7-8f11-488cc3cd8e58" providerId="ADAL" clId="{B645EB48-2B3B-45DC-8C16-A65F58FB33AC}" dt="2022-09-13T10:13:19.886" v="19266"/>
        <pc:sldMkLst>
          <pc:docMk/>
          <pc:sldMk cId="4092014560" sldId="727"/>
        </pc:sldMkLst>
        <pc:spChg chg="mod">
          <ac:chgData name="David Mercier" userId="af55b25a-2530-45a7-8f11-488cc3cd8e58" providerId="ADAL" clId="{B645EB48-2B3B-45DC-8C16-A65F58FB33AC}" dt="2022-06-16T15:20:24.048" v="9307" actId="21"/>
          <ac:spMkLst>
            <pc:docMk/>
            <pc:sldMk cId="4092014560" sldId="727"/>
            <ac:spMk id="3" creationId="{430204C6-E7B5-03C5-8C44-D70E14D511FB}"/>
          </ac:spMkLst>
        </pc:spChg>
        <pc:spChg chg="mod">
          <ac:chgData name="David Mercier" userId="af55b25a-2530-45a7-8f11-488cc3cd8e58" providerId="ADAL" clId="{B645EB48-2B3B-45DC-8C16-A65F58FB33AC}" dt="2022-07-21T15:47:42.974" v="14358" actId="552"/>
          <ac:spMkLst>
            <pc:docMk/>
            <pc:sldMk cId="4092014560" sldId="727"/>
            <ac:spMk id="4" creationId="{1A098E31-92D3-CC9E-D22C-36181BAC3018}"/>
          </ac:spMkLst>
        </pc:spChg>
        <pc:spChg chg="add del">
          <ac:chgData name="David Mercier" userId="af55b25a-2530-45a7-8f11-488cc3cd8e58" providerId="ADAL" clId="{B645EB48-2B3B-45DC-8C16-A65F58FB33AC}" dt="2022-07-21T08:40:25.600" v="9886" actId="478"/>
          <ac:spMkLst>
            <pc:docMk/>
            <pc:sldMk cId="4092014560" sldId="727"/>
            <ac:spMk id="9" creationId="{37EA59F7-134E-5D34-DD61-EB5F6AC1DB77}"/>
          </ac:spMkLst>
        </pc:spChg>
        <pc:spChg chg="add del mod">
          <ac:chgData name="David Mercier" userId="af55b25a-2530-45a7-8f11-488cc3cd8e58" providerId="ADAL" clId="{B645EB48-2B3B-45DC-8C16-A65F58FB33AC}" dt="2022-07-21T15:46:49.187" v="14335" actId="478"/>
          <ac:spMkLst>
            <pc:docMk/>
            <pc:sldMk cId="4092014560" sldId="727"/>
            <ac:spMk id="10" creationId="{8369DC7C-3AA4-F827-9CEC-7AA3EE76286F}"/>
          </ac:spMkLst>
        </pc:spChg>
        <pc:spChg chg="add del">
          <ac:chgData name="David Mercier" userId="af55b25a-2530-45a7-8f11-488cc3cd8e58" providerId="ADAL" clId="{B645EB48-2B3B-45DC-8C16-A65F58FB33AC}" dt="2022-07-21T09:54:37.127" v="10335" actId="22"/>
          <ac:spMkLst>
            <pc:docMk/>
            <pc:sldMk cId="4092014560" sldId="727"/>
            <ac:spMk id="12" creationId="{FF7D06E4-4D52-9F8E-FA80-A74610564FEB}"/>
          </ac:spMkLst>
        </pc:spChg>
        <pc:spChg chg="add mod">
          <ac:chgData name="David Mercier" userId="af55b25a-2530-45a7-8f11-488cc3cd8e58" providerId="ADAL" clId="{B645EB48-2B3B-45DC-8C16-A65F58FB33AC}" dt="2022-09-08T07:54:08.227" v="17624"/>
          <ac:spMkLst>
            <pc:docMk/>
            <pc:sldMk cId="4092014560" sldId="727"/>
            <ac:spMk id="13" creationId="{6548E1D8-7250-928C-C1B0-630DDA6F226A}"/>
          </ac:spMkLst>
        </pc:spChg>
        <pc:spChg chg="add del mod">
          <ac:chgData name="David Mercier" userId="af55b25a-2530-45a7-8f11-488cc3cd8e58" providerId="ADAL" clId="{B645EB48-2B3B-45DC-8C16-A65F58FB33AC}" dt="2022-07-21T08:39:42.086" v="9880" actId="21"/>
          <ac:spMkLst>
            <pc:docMk/>
            <pc:sldMk cId="4092014560" sldId="727"/>
            <ac:spMk id="14" creationId="{CC454A36-CAFF-D13C-5946-9E3977636BFF}"/>
          </ac:spMkLst>
        </pc:spChg>
        <pc:spChg chg="add mod">
          <ac:chgData name="David Mercier" userId="af55b25a-2530-45a7-8f11-488cc3cd8e58" providerId="ADAL" clId="{B645EB48-2B3B-45DC-8C16-A65F58FB33AC}" dt="2022-07-21T15:47:37.154" v="14356" actId="1076"/>
          <ac:spMkLst>
            <pc:docMk/>
            <pc:sldMk cId="4092014560" sldId="727"/>
            <ac:spMk id="15" creationId="{DA7806B8-ACB0-3EEE-037D-04DDF53D76DD}"/>
          </ac:spMkLst>
        </pc:spChg>
        <pc:spChg chg="add mod">
          <ac:chgData name="David Mercier" userId="af55b25a-2530-45a7-8f11-488cc3cd8e58" providerId="ADAL" clId="{B645EB48-2B3B-45DC-8C16-A65F58FB33AC}" dt="2022-07-21T15:47:37.154" v="14356" actId="1076"/>
          <ac:spMkLst>
            <pc:docMk/>
            <pc:sldMk cId="4092014560" sldId="727"/>
            <ac:spMk id="16" creationId="{6566A573-1B88-0D95-5369-667961439BA7}"/>
          </ac:spMkLst>
        </pc:spChg>
        <pc:spChg chg="add del mod">
          <ac:chgData name="David Mercier" userId="af55b25a-2530-45a7-8f11-488cc3cd8e58" providerId="ADAL" clId="{B645EB48-2B3B-45DC-8C16-A65F58FB33AC}" dt="2022-07-21T15:47:37.154" v="14356" actId="1076"/>
          <ac:spMkLst>
            <pc:docMk/>
            <pc:sldMk cId="4092014560" sldId="727"/>
            <ac:spMk id="17" creationId="{370A1684-38F1-6AFC-A6BB-B3A1DE331B92}"/>
          </ac:spMkLst>
        </pc:spChg>
        <pc:spChg chg="add mod">
          <ac:chgData name="David Mercier" userId="af55b25a-2530-45a7-8f11-488cc3cd8e58" providerId="ADAL" clId="{B645EB48-2B3B-45DC-8C16-A65F58FB33AC}" dt="2022-07-21T15:47:37.154" v="14356" actId="1076"/>
          <ac:spMkLst>
            <pc:docMk/>
            <pc:sldMk cId="4092014560" sldId="727"/>
            <ac:spMk id="18" creationId="{2DB86699-B0FE-C289-2356-EBDF9049422E}"/>
          </ac:spMkLst>
        </pc:spChg>
        <pc:spChg chg="add mod">
          <ac:chgData name="David Mercier" userId="af55b25a-2530-45a7-8f11-488cc3cd8e58" providerId="ADAL" clId="{B645EB48-2B3B-45DC-8C16-A65F58FB33AC}" dt="2022-07-21T15:47:37.154" v="14356" actId="1076"/>
          <ac:spMkLst>
            <pc:docMk/>
            <pc:sldMk cId="4092014560" sldId="727"/>
            <ac:spMk id="19" creationId="{227C5313-A127-A6E4-19DB-15D19B310C0B}"/>
          </ac:spMkLst>
        </pc:spChg>
        <pc:spChg chg="add del mod">
          <ac:chgData name="David Mercier" userId="af55b25a-2530-45a7-8f11-488cc3cd8e58" providerId="ADAL" clId="{B645EB48-2B3B-45DC-8C16-A65F58FB33AC}" dt="2022-07-21T10:10:51.648" v="10778" actId="478"/>
          <ac:spMkLst>
            <pc:docMk/>
            <pc:sldMk cId="4092014560" sldId="727"/>
            <ac:spMk id="20" creationId="{DE7275AB-CFB2-FAA2-B4FE-6064C9AAC4D6}"/>
          </ac:spMkLst>
        </pc:spChg>
        <pc:spChg chg="add mod">
          <ac:chgData name="David Mercier" userId="af55b25a-2530-45a7-8f11-488cc3cd8e58" providerId="ADAL" clId="{B645EB48-2B3B-45DC-8C16-A65F58FB33AC}" dt="2022-07-21T15:47:46.537" v="14359" actId="1076"/>
          <ac:spMkLst>
            <pc:docMk/>
            <pc:sldMk cId="4092014560" sldId="727"/>
            <ac:spMk id="24" creationId="{0DC7C252-6AC4-C878-B028-AF05642690B0}"/>
          </ac:spMkLst>
        </pc:spChg>
        <pc:spChg chg="add mod">
          <ac:chgData name="David Mercier" userId="af55b25a-2530-45a7-8f11-488cc3cd8e58" providerId="ADAL" clId="{B645EB48-2B3B-45DC-8C16-A65F58FB33AC}" dt="2022-07-21T15:47:37.154" v="14356" actId="1076"/>
          <ac:spMkLst>
            <pc:docMk/>
            <pc:sldMk cId="4092014560" sldId="727"/>
            <ac:spMk id="27" creationId="{25243C07-E1F5-5BFB-4330-406B954EEA83}"/>
          </ac:spMkLst>
        </pc:spChg>
        <pc:spChg chg="mod">
          <ac:chgData name="David Mercier" userId="af55b25a-2530-45a7-8f11-488cc3cd8e58" providerId="ADAL" clId="{B645EB48-2B3B-45DC-8C16-A65F58FB33AC}" dt="2022-08-30T10:05:00.034" v="14616" actId="20577"/>
          <ac:spMkLst>
            <pc:docMk/>
            <pc:sldMk cId="4092014560" sldId="727"/>
            <ac:spMk id="30" creationId="{1E5B99E5-A4EC-88EA-48E5-FEA06FA5F613}"/>
          </ac:spMkLst>
        </pc:spChg>
        <pc:spChg chg="mod">
          <ac:chgData name="David Mercier" userId="af55b25a-2530-45a7-8f11-488cc3cd8e58" providerId="ADAL" clId="{B645EB48-2B3B-45DC-8C16-A65F58FB33AC}" dt="2022-08-30T10:04:57.818" v="14614" actId="20577"/>
          <ac:spMkLst>
            <pc:docMk/>
            <pc:sldMk cId="4092014560" sldId="727"/>
            <ac:spMk id="31" creationId="{1DE8A3D4-04BA-7558-60B7-0A2BC8DB1B0F}"/>
          </ac:spMkLst>
        </pc:spChg>
        <pc:picChg chg="add del mod">
          <ac:chgData name="David Mercier" userId="af55b25a-2530-45a7-8f11-488cc3cd8e58" providerId="ADAL" clId="{B645EB48-2B3B-45DC-8C16-A65F58FB33AC}" dt="2022-07-21T15:46:09.844" v="14319" actId="478"/>
          <ac:picMkLst>
            <pc:docMk/>
            <pc:sldMk cId="4092014560" sldId="727"/>
            <ac:picMk id="6" creationId="{2508B5EF-F6BA-B3D2-554E-AD294A674657}"/>
          </ac:picMkLst>
        </pc:picChg>
        <pc:picChg chg="add del mod">
          <ac:chgData name="David Mercier" userId="af55b25a-2530-45a7-8f11-488cc3cd8e58" providerId="ADAL" clId="{B645EB48-2B3B-45DC-8C16-A65F58FB33AC}" dt="2022-07-21T08:40:33.720" v="9889" actId="478"/>
          <ac:picMkLst>
            <pc:docMk/>
            <pc:sldMk cId="4092014560" sldId="727"/>
            <ac:picMk id="7" creationId="{2E44A5F1-78D9-2E96-8E7B-7FCAFF375859}"/>
          </ac:picMkLst>
        </pc:picChg>
        <pc:picChg chg="add del mod">
          <ac:chgData name="David Mercier" userId="af55b25a-2530-45a7-8f11-488cc3cd8e58" providerId="ADAL" clId="{B645EB48-2B3B-45DC-8C16-A65F58FB33AC}" dt="2022-07-21T08:39:42.086" v="9880" actId="21"/>
          <ac:picMkLst>
            <pc:docMk/>
            <pc:sldMk cId="4092014560" sldId="727"/>
            <ac:picMk id="8" creationId="{41FE5ED9-0CF9-2574-E37B-306887725EBC}"/>
          </ac:picMkLst>
        </pc:picChg>
        <pc:picChg chg="add mod modCrop">
          <ac:chgData name="David Mercier" userId="af55b25a-2530-45a7-8f11-488cc3cd8e58" providerId="ADAL" clId="{B645EB48-2B3B-45DC-8C16-A65F58FB33AC}" dt="2022-07-21T15:47:46.537" v="14359" actId="1076"/>
          <ac:picMkLst>
            <pc:docMk/>
            <pc:sldMk cId="4092014560" sldId="727"/>
            <ac:picMk id="22" creationId="{1B6E92F5-8892-E551-421A-7B3C99DCF27D}"/>
          </ac:picMkLst>
        </pc:picChg>
        <pc:picChg chg="add mod ord modCrop">
          <ac:chgData name="David Mercier" userId="af55b25a-2530-45a7-8f11-488cc3cd8e58" providerId="ADAL" clId="{B645EB48-2B3B-45DC-8C16-A65F58FB33AC}" dt="2022-07-21T15:47:37.154" v="14356" actId="1076"/>
          <ac:picMkLst>
            <pc:docMk/>
            <pc:sldMk cId="4092014560" sldId="727"/>
            <ac:picMk id="26" creationId="{40CC3F35-4E41-780E-5ABC-8C2152369AC2}"/>
          </ac:picMkLst>
        </pc:picChg>
        <pc:cxnChg chg="add del mod">
          <ac:chgData name="David Mercier" userId="af55b25a-2530-45a7-8f11-488cc3cd8e58" providerId="ADAL" clId="{B645EB48-2B3B-45DC-8C16-A65F58FB33AC}" dt="2022-07-21T08:40:25.600" v="9886" actId="478"/>
          <ac:cxnSpMkLst>
            <pc:docMk/>
            <pc:sldMk cId="4092014560" sldId="727"/>
            <ac:cxnSpMk id="11" creationId="{8CE03290-E59B-5192-14BA-344AE796789D}"/>
          </ac:cxnSpMkLst>
        </pc:cxnChg>
      </pc:sldChg>
      <pc:sldChg chg="addSp delSp modSp mod addCm delCm">
        <pc:chgData name="David Mercier" userId="af55b25a-2530-45a7-8f11-488cc3cd8e58" providerId="ADAL" clId="{B645EB48-2B3B-45DC-8C16-A65F58FB33AC}" dt="2022-09-13T11:57:50.297" v="19358" actId="14100"/>
        <pc:sldMkLst>
          <pc:docMk/>
          <pc:sldMk cId="1641222870" sldId="728"/>
        </pc:sldMkLst>
        <pc:spChg chg="del mod">
          <ac:chgData name="David Mercier" userId="af55b25a-2530-45a7-8f11-488cc3cd8e58" providerId="ADAL" clId="{B645EB48-2B3B-45DC-8C16-A65F58FB33AC}" dt="2022-07-19T12:31:53.980" v="9357" actId="478"/>
          <ac:spMkLst>
            <pc:docMk/>
            <pc:sldMk cId="1641222870" sldId="728"/>
            <ac:spMk id="3" creationId="{549E817E-DED6-B1E9-B329-DC729ECD68F0}"/>
          </ac:spMkLst>
        </pc:spChg>
        <pc:spChg chg="mod">
          <ac:chgData name="David Mercier" userId="af55b25a-2530-45a7-8f11-488cc3cd8e58" providerId="ADAL" clId="{B645EB48-2B3B-45DC-8C16-A65F58FB33AC}" dt="2022-09-13T11:57:44.585" v="19356" actId="1076"/>
          <ac:spMkLst>
            <pc:docMk/>
            <pc:sldMk cId="1641222870" sldId="728"/>
            <ac:spMk id="6" creationId="{AA021314-0E87-3113-3709-D1F48BCF6DCC}"/>
          </ac:spMkLst>
        </pc:spChg>
        <pc:spChg chg="add del mod">
          <ac:chgData name="David Mercier" userId="af55b25a-2530-45a7-8f11-488cc3cd8e58" providerId="ADAL" clId="{B645EB48-2B3B-45DC-8C16-A65F58FB33AC}" dt="2022-07-19T12:31:55.679" v="9358" actId="478"/>
          <ac:spMkLst>
            <pc:docMk/>
            <pc:sldMk cId="1641222870" sldId="728"/>
            <ac:spMk id="7" creationId="{C26C2C24-F50E-9847-7ED4-347E6145C806}"/>
          </ac:spMkLst>
        </pc:spChg>
        <pc:spChg chg="mod">
          <ac:chgData name="David Mercier" userId="af55b25a-2530-45a7-8f11-488cc3cd8e58" providerId="ADAL" clId="{B645EB48-2B3B-45DC-8C16-A65F58FB33AC}" dt="2022-07-19T12:39:41.677" v="9448" actId="1076"/>
          <ac:spMkLst>
            <pc:docMk/>
            <pc:sldMk cId="1641222870" sldId="728"/>
            <ac:spMk id="14" creationId="{FCD92FF4-A685-9E83-6D88-B7D6B373CB68}"/>
          </ac:spMkLst>
        </pc:spChg>
        <pc:spChg chg="mod">
          <ac:chgData name="David Mercier" userId="af55b25a-2530-45a7-8f11-488cc3cd8e58" providerId="ADAL" clId="{B645EB48-2B3B-45DC-8C16-A65F58FB33AC}" dt="2022-09-13T11:57:50.297" v="19358" actId="14100"/>
          <ac:spMkLst>
            <pc:docMk/>
            <pc:sldMk cId="1641222870" sldId="728"/>
            <ac:spMk id="15" creationId="{CA54B534-243D-8776-37EE-D9382E52DB3B}"/>
          </ac:spMkLst>
        </pc:spChg>
        <pc:spChg chg="mod">
          <ac:chgData name="David Mercier" userId="af55b25a-2530-45a7-8f11-488cc3cd8e58" providerId="ADAL" clId="{B645EB48-2B3B-45DC-8C16-A65F58FB33AC}" dt="2022-08-30T10:02:52.274" v="14592" actId="20577"/>
          <ac:spMkLst>
            <pc:docMk/>
            <pc:sldMk cId="1641222870" sldId="728"/>
            <ac:spMk id="17" creationId="{72406C2A-14CC-3BDA-E6F6-66439D1DBA9C}"/>
          </ac:spMkLst>
        </pc:spChg>
        <pc:spChg chg="add mod">
          <ac:chgData name="David Mercier" userId="af55b25a-2530-45a7-8f11-488cc3cd8e58" providerId="ADAL" clId="{B645EB48-2B3B-45DC-8C16-A65F58FB33AC}" dt="2022-07-19T12:39:38.728" v="9447" actId="1076"/>
          <ac:spMkLst>
            <pc:docMk/>
            <pc:sldMk cId="1641222870" sldId="728"/>
            <ac:spMk id="18" creationId="{AD6121AD-688D-FFC3-2269-46793E39119A}"/>
          </ac:spMkLst>
        </pc:spChg>
        <pc:spChg chg="mod">
          <ac:chgData name="David Mercier" userId="af55b25a-2530-45a7-8f11-488cc3cd8e58" providerId="ADAL" clId="{B645EB48-2B3B-45DC-8C16-A65F58FB33AC}" dt="2022-09-13T11:57:44.585" v="19356" actId="1076"/>
          <ac:spMkLst>
            <pc:docMk/>
            <pc:sldMk cId="1641222870" sldId="728"/>
            <ac:spMk id="63" creationId="{B0C8DA9C-4C62-76E2-2E2A-CE2E9D0C839A}"/>
          </ac:spMkLst>
        </pc:spChg>
        <pc:spChg chg="mod">
          <ac:chgData name="David Mercier" userId="af55b25a-2530-45a7-8f11-488cc3cd8e58" providerId="ADAL" clId="{B645EB48-2B3B-45DC-8C16-A65F58FB33AC}" dt="2022-09-13T11:57:44.585" v="19356" actId="1076"/>
          <ac:spMkLst>
            <pc:docMk/>
            <pc:sldMk cId="1641222870" sldId="728"/>
            <ac:spMk id="64" creationId="{C2C7ABC2-3FCC-891A-03B7-EC16B7BFB0D1}"/>
          </ac:spMkLst>
        </pc:spChg>
        <pc:spChg chg="mod">
          <ac:chgData name="David Mercier" userId="af55b25a-2530-45a7-8f11-488cc3cd8e58" providerId="ADAL" clId="{B645EB48-2B3B-45DC-8C16-A65F58FB33AC}" dt="2022-09-13T11:57:44.585" v="19356" actId="1076"/>
          <ac:spMkLst>
            <pc:docMk/>
            <pc:sldMk cId="1641222870" sldId="728"/>
            <ac:spMk id="75" creationId="{53E734A3-8C83-B001-4995-47307E990A47}"/>
          </ac:spMkLst>
        </pc:spChg>
        <pc:graphicFrameChg chg="mod modGraphic">
          <ac:chgData name="David Mercier" userId="af55b25a-2530-45a7-8f11-488cc3cd8e58" providerId="ADAL" clId="{B645EB48-2B3B-45DC-8C16-A65F58FB33AC}" dt="2022-08-30T10:02:35.692" v="14580"/>
          <ac:graphicFrameMkLst>
            <pc:docMk/>
            <pc:sldMk cId="1641222870" sldId="728"/>
            <ac:graphicFrameMk id="16" creationId="{2465E80D-23DE-799D-02CD-CC7FCCFB76B1}"/>
          </ac:graphicFrameMkLst>
        </pc:graphicFrameChg>
        <pc:picChg chg="mod">
          <ac:chgData name="David Mercier" userId="af55b25a-2530-45a7-8f11-488cc3cd8e58" providerId="ADAL" clId="{B645EB48-2B3B-45DC-8C16-A65F58FB33AC}" dt="2022-08-30T11:49:57.917" v="14662" actId="14100"/>
          <ac:picMkLst>
            <pc:docMk/>
            <pc:sldMk cId="1641222870" sldId="728"/>
            <ac:picMk id="4" creationId="{544FE740-8840-16C4-E5B0-30FAD2845B73}"/>
          </ac:picMkLst>
        </pc:picChg>
      </pc:sldChg>
      <pc:sldChg chg="new del">
        <pc:chgData name="David Mercier" userId="af55b25a-2530-45a7-8f11-488cc3cd8e58" providerId="ADAL" clId="{B645EB48-2B3B-45DC-8C16-A65F58FB33AC}" dt="2022-06-16T08:17:48.246" v="8699" actId="680"/>
        <pc:sldMkLst>
          <pc:docMk/>
          <pc:sldMk cId="3373312117" sldId="728"/>
        </pc:sldMkLst>
      </pc:sldChg>
      <pc:sldChg chg="addSp delSp modSp mod modAnim addCm">
        <pc:chgData name="David Mercier" userId="af55b25a-2530-45a7-8f11-488cc3cd8e58" providerId="ADAL" clId="{B645EB48-2B3B-45DC-8C16-A65F58FB33AC}" dt="2022-09-13T11:58:16.388" v="19360"/>
        <pc:sldMkLst>
          <pc:docMk/>
          <pc:sldMk cId="2079557171" sldId="729"/>
        </pc:sldMkLst>
        <pc:spChg chg="del mod">
          <ac:chgData name="David Mercier" userId="af55b25a-2530-45a7-8f11-488cc3cd8e58" providerId="ADAL" clId="{B645EB48-2B3B-45DC-8C16-A65F58FB33AC}" dt="2022-07-19T12:31:35.561" v="9351" actId="478"/>
          <ac:spMkLst>
            <pc:docMk/>
            <pc:sldMk cId="2079557171" sldId="729"/>
            <ac:spMk id="3" creationId="{BD2FB730-68BF-A04B-291D-76B8D41604C6}"/>
          </ac:spMkLst>
        </pc:spChg>
        <pc:spChg chg="mod">
          <ac:chgData name="David Mercier" userId="af55b25a-2530-45a7-8f11-488cc3cd8e58" providerId="ADAL" clId="{B645EB48-2B3B-45DC-8C16-A65F58FB33AC}" dt="2022-07-20T08:56:18.765" v="9661" actId="1076"/>
          <ac:spMkLst>
            <pc:docMk/>
            <pc:sldMk cId="2079557171" sldId="729"/>
            <ac:spMk id="4" creationId="{08AC75F7-118C-68C5-B787-F28D1AA4A9BA}"/>
          </ac:spMkLst>
        </pc:spChg>
        <pc:spChg chg="add del mod">
          <ac:chgData name="David Mercier" userId="af55b25a-2530-45a7-8f11-488cc3cd8e58" providerId="ADAL" clId="{B645EB48-2B3B-45DC-8C16-A65F58FB33AC}" dt="2022-07-19T12:31:36.951" v="9352" actId="478"/>
          <ac:spMkLst>
            <pc:docMk/>
            <pc:sldMk cId="2079557171" sldId="729"/>
            <ac:spMk id="6" creationId="{111E1F3C-AA98-9090-50CB-94F6F6F6662A}"/>
          </ac:spMkLst>
        </pc:spChg>
        <pc:spChg chg="mod">
          <ac:chgData name="David Mercier" userId="af55b25a-2530-45a7-8f11-488cc3cd8e58" providerId="ADAL" clId="{B645EB48-2B3B-45DC-8C16-A65F58FB33AC}" dt="2022-08-30T10:03:42.668" v="14606" actId="20577"/>
          <ac:spMkLst>
            <pc:docMk/>
            <pc:sldMk cId="2079557171" sldId="729"/>
            <ac:spMk id="19" creationId="{9DF56243-448A-0FDB-1251-BABD514BEBCA}"/>
          </ac:spMkLst>
        </pc:spChg>
        <pc:spChg chg="mod">
          <ac:chgData name="David Mercier" userId="af55b25a-2530-45a7-8f11-488cc3cd8e58" providerId="ADAL" clId="{B645EB48-2B3B-45DC-8C16-A65F58FB33AC}" dt="2022-07-20T08:48:10.409" v="9487" actId="6549"/>
          <ac:spMkLst>
            <pc:docMk/>
            <pc:sldMk cId="2079557171" sldId="729"/>
            <ac:spMk id="20" creationId="{586AFCD3-9BFD-D0E0-E72A-5083F94E1478}"/>
          </ac:spMkLst>
        </pc:spChg>
        <pc:spChg chg="mod">
          <ac:chgData name="David Mercier" userId="af55b25a-2530-45a7-8f11-488cc3cd8e58" providerId="ADAL" clId="{B645EB48-2B3B-45DC-8C16-A65F58FB33AC}" dt="2022-08-30T10:03:06.131" v="14595" actId="20577"/>
          <ac:spMkLst>
            <pc:docMk/>
            <pc:sldMk cId="2079557171" sldId="729"/>
            <ac:spMk id="21" creationId="{C124CF30-2392-6ABB-7C4C-2DAC12522DFA}"/>
          </ac:spMkLst>
        </pc:spChg>
        <pc:spChg chg="del mod">
          <ac:chgData name="David Mercier" userId="af55b25a-2530-45a7-8f11-488cc3cd8e58" providerId="ADAL" clId="{B645EB48-2B3B-45DC-8C16-A65F58FB33AC}" dt="2022-07-20T08:49:45.612" v="9549" actId="478"/>
          <ac:spMkLst>
            <pc:docMk/>
            <pc:sldMk cId="2079557171" sldId="729"/>
            <ac:spMk id="23" creationId="{D79049D9-013E-2C81-96A7-03F8A267D5AD}"/>
          </ac:spMkLst>
        </pc:spChg>
        <pc:spChg chg="mod">
          <ac:chgData name="David Mercier" userId="af55b25a-2530-45a7-8f11-488cc3cd8e58" providerId="ADAL" clId="{B645EB48-2B3B-45DC-8C16-A65F58FB33AC}" dt="2022-08-30T10:03:26.468" v="14605" actId="20577"/>
          <ac:spMkLst>
            <pc:docMk/>
            <pc:sldMk cId="2079557171" sldId="729"/>
            <ac:spMk id="27" creationId="{EE3A5683-A74C-01BA-8225-6F70E0AEDC52}"/>
          </ac:spMkLst>
        </pc:spChg>
        <pc:spChg chg="mod">
          <ac:chgData name="David Mercier" userId="af55b25a-2530-45a7-8f11-488cc3cd8e58" providerId="ADAL" clId="{B645EB48-2B3B-45DC-8C16-A65F58FB33AC}" dt="2022-08-30T10:03:03.115" v="14593" actId="20577"/>
          <ac:spMkLst>
            <pc:docMk/>
            <pc:sldMk cId="2079557171" sldId="729"/>
            <ac:spMk id="30" creationId="{939E8C5B-8ED7-4DE5-E0D5-8BB7F51655F6}"/>
          </ac:spMkLst>
        </pc:spChg>
        <pc:spChg chg="add del mod">
          <ac:chgData name="David Mercier" userId="af55b25a-2530-45a7-8f11-488cc3cd8e58" providerId="ADAL" clId="{B645EB48-2B3B-45DC-8C16-A65F58FB33AC}" dt="2022-07-20T08:56:35.737" v="9671" actId="1076"/>
          <ac:spMkLst>
            <pc:docMk/>
            <pc:sldMk cId="2079557171" sldId="729"/>
            <ac:spMk id="31" creationId="{119A3D59-3E0D-AE13-584C-21757E54F393}"/>
          </ac:spMkLst>
        </pc:spChg>
        <pc:spChg chg="add mod">
          <ac:chgData name="David Mercier" userId="af55b25a-2530-45a7-8f11-488cc3cd8e58" providerId="ADAL" clId="{B645EB48-2B3B-45DC-8C16-A65F58FB33AC}" dt="2022-07-19T12:31:34.092" v="9350"/>
          <ac:spMkLst>
            <pc:docMk/>
            <pc:sldMk cId="2079557171" sldId="729"/>
            <ac:spMk id="34" creationId="{7E1708EB-5EFB-E176-3D58-F26DC1AFB9DA}"/>
          </ac:spMkLst>
        </pc:spChg>
        <pc:spChg chg="add mod">
          <ac:chgData name="David Mercier" userId="af55b25a-2530-45a7-8f11-488cc3cd8e58" providerId="ADAL" clId="{B645EB48-2B3B-45DC-8C16-A65F58FB33AC}" dt="2022-08-30T10:03:16.770" v="14602" actId="14100"/>
          <ac:spMkLst>
            <pc:docMk/>
            <pc:sldMk cId="2079557171" sldId="729"/>
            <ac:spMk id="37" creationId="{DEA366D8-B0FB-808F-1594-2F7C802391B8}"/>
          </ac:spMkLst>
        </pc:spChg>
        <pc:spChg chg="add del mod">
          <ac:chgData name="David Mercier" userId="af55b25a-2530-45a7-8f11-488cc3cd8e58" providerId="ADAL" clId="{B645EB48-2B3B-45DC-8C16-A65F58FB33AC}" dt="2022-07-20T08:56:23.285" v="9666"/>
          <ac:spMkLst>
            <pc:docMk/>
            <pc:sldMk cId="2079557171" sldId="729"/>
            <ac:spMk id="38" creationId="{6229019D-9F13-3F99-7A13-A8DA134F314D}"/>
          </ac:spMkLst>
        </pc:spChg>
        <pc:spChg chg="add mod">
          <ac:chgData name="David Mercier" userId="af55b25a-2530-45a7-8f11-488cc3cd8e58" providerId="ADAL" clId="{B645EB48-2B3B-45DC-8C16-A65F58FB33AC}" dt="2022-07-20T08:56:51.401" v="9679" actId="20577"/>
          <ac:spMkLst>
            <pc:docMk/>
            <pc:sldMk cId="2079557171" sldId="729"/>
            <ac:spMk id="41" creationId="{BA6342C7-E881-AF9D-0DC0-80C6DBD64DD7}"/>
          </ac:spMkLst>
        </pc:spChg>
        <pc:grpChg chg="mod">
          <ac:chgData name="David Mercier" userId="af55b25a-2530-45a7-8f11-488cc3cd8e58" providerId="ADAL" clId="{B645EB48-2B3B-45DC-8C16-A65F58FB33AC}" dt="2022-07-20T08:48:10.409" v="9487" actId="6549"/>
          <ac:grpSpMkLst>
            <pc:docMk/>
            <pc:sldMk cId="2079557171" sldId="729"/>
            <ac:grpSpMk id="35" creationId="{E699A715-C08E-A36E-9636-B4B95DECBF9C}"/>
          </ac:grpSpMkLst>
        </pc:grpChg>
        <pc:grpChg chg="mod">
          <ac:chgData name="David Mercier" userId="af55b25a-2530-45a7-8f11-488cc3cd8e58" providerId="ADAL" clId="{B645EB48-2B3B-45DC-8C16-A65F58FB33AC}" dt="2022-07-20T08:56:43.372" v="9676" actId="1076"/>
          <ac:grpSpMkLst>
            <pc:docMk/>
            <pc:sldMk cId="2079557171" sldId="729"/>
            <ac:grpSpMk id="36" creationId="{377CCE10-AA4F-1923-D2A1-7403E1B39178}"/>
          </ac:grpSpMkLst>
        </pc:grpChg>
        <pc:cxnChg chg="mod">
          <ac:chgData name="David Mercier" userId="af55b25a-2530-45a7-8f11-488cc3cd8e58" providerId="ADAL" clId="{B645EB48-2B3B-45DC-8C16-A65F58FB33AC}" dt="2022-07-20T08:48:10.409" v="9487" actId="6549"/>
          <ac:cxnSpMkLst>
            <pc:docMk/>
            <pc:sldMk cId="2079557171" sldId="729"/>
            <ac:cxnSpMk id="22" creationId="{574D496B-D2F8-DB8A-DBD6-DB83F83F330C}"/>
          </ac:cxnSpMkLst>
        </pc:cxnChg>
        <pc:cxnChg chg="mod">
          <ac:chgData name="David Mercier" userId="af55b25a-2530-45a7-8f11-488cc3cd8e58" providerId="ADAL" clId="{B645EB48-2B3B-45DC-8C16-A65F58FB33AC}" dt="2022-07-20T08:48:10.409" v="9487" actId="6549"/>
          <ac:cxnSpMkLst>
            <pc:docMk/>
            <pc:sldMk cId="2079557171" sldId="729"/>
            <ac:cxnSpMk id="24" creationId="{7A6D4321-9B65-993C-7F7C-606803E7162E}"/>
          </ac:cxnSpMkLst>
        </pc:cxnChg>
        <pc:cxnChg chg="mod">
          <ac:chgData name="David Mercier" userId="af55b25a-2530-45a7-8f11-488cc3cd8e58" providerId="ADAL" clId="{B645EB48-2B3B-45DC-8C16-A65F58FB33AC}" dt="2022-07-20T08:48:10.409" v="9487" actId="6549"/>
          <ac:cxnSpMkLst>
            <pc:docMk/>
            <pc:sldMk cId="2079557171" sldId="729"/>
            <ac:cxnSpMk id="25" creationId="{459A22FC-0227-B21B-DBF1-DF66937D9581}"/>
          </ac:cxnSpMkLst>
        </pc:cxnChg>
        <pc:cxnChg chg="mod">
          <ac:chgData name="David Mercier" userId="af55b25a-2530-45a7-8f11-488cc3cd8e58" providerId="ADAL" clId="{B645EB48-2B3B-45DC-8C16-A65F58FB33AC}" dt="2022-07-20T08:48:10.409" v="9487" actId="6549"/>
          <ac:cxnSpMkLst>
            <pc:docMk/>
            <pc:sldMk cId="2079557171" sldId="729"/>
            <ac:cxnSpMk id="26" creationId="{7A1114F0-0711-C9AE-25F7-56DC4016041F}"/>
          </ac:cxnSpMkLst>
        </pc:cxnChg>
        <pc:cxnChg chg="mod">
          <ac:chgData name="David Mercier" userId="af55b25a-2530-45a7-8f11-488cc3cd8e58" providerId="ADAL" clId="{B645EB48-2B3B-45DC-8C16-A65F58FB33AC}" dt="2022-07-20T08:48:10.409" v="9487" actId="6549"/>
          <ac:cxnSpMkLst>
            <pc:docMk/>
            <pc:sldMk cId="2079557171" sldId="729"/>
            <ac:cxnSpMk id="28" creationId="{065B424C-47BE-5B16-BDFE-BDE8E8F9BE1C}"/>
          </ac:cxnSpMkLst>
        </pc:cxnChg>
        <pc:cxnChg chg="mod">
          <ac:chgData name="David Mercier" userId="af55b25a-2530-45a7-8f11-488cc3cd8e58" providerId="ADAL" clId="{B645EB48-2B3B-45DC-8C16-A65F58FB33AC}" dt="2022-07-20T08:48:10.409" v="9487" actId="6549"/>
          <ac:cxnSpMkLst>
            <pc:docMk/>
            <pc:sldMk cId="2079557171" sldId="729"/>
            <ac:cxnSpMk id="29" creationId="{DDA0D1CD-A796-6013-B201-9F0B25662461}"/>
          </ac:cxnSpMkLst>
        </pc:cxnChg>
        <pc:cxnChg chg="add del mod">
          <ac:chgData name="David Mercier" userId="af55b25a-2530-45a7-8f11-488cc3cd8e58" providerId="ADAL" clId="{B645EB48-2B3B-45DC-8C16-A65F58FB33AC}" dt="2022-07-20T08:56:28.530" v="9670" actId="1076"/>
          <ac:cxnSpMkLst>
            <pc:docMk/>
            <pc:sldMk cId="2079557171" sldId="729"/>
            <ac:cxnSpMk id="32" creationId="{0AF75061-4CA4-E998-F2EA-F6BF2796DD66}"/>
          </ac:cxnSpMkLst>
        </pc:cxnChg>
        <pc:cxnChg chg="add del mod">
          <ac:chgData name="David Mercier" userId="af55b25a-2530-45a7-8f11-488cc3cd8e58" providerId="ADAL" clId="{B645EB48-2B3B-45DC-8C16-A65F58FB33AC}" dt="2022-07-20T08:56:22.923" v="9665"/>
          <ac:cxnSpMkLst>
            <pc:docMk/>
            <pc:sldMk cId="2079557171" sldId="729"/>
            <ac:cxnSpMk id="39" creationId="{539E0FE8-8455-6848-1D23-E4CF7753E7B1}"/>
          </ac:cxnSpMkLst>
        </pc:cxnChg>
        <pc:cxnChg chg="add mod">
          <ac:chgData name="David Mercier" userId="af55b25a-2530-45a7-8f11-488cc3cd8e58" providerId="ADAL" clId="{B645EB48-2B3B-45DC-8C16-A65F58FB33AC}" dt="2022-07-20T08:56:42.289" v="9674" actId="1076"/>
          <ac:cxnSpMkLst>
            <pc:docMk/>
            <pc:sldMk cId="2079557171" sldId="729"/>
            <ac:cxnSpMk id="40" creationId="{04B363EF-7A5F-E4BB-2C96-4F5598800A13}"/>
          </ac:cxnSpMkLst>
        </pc:cxnChg>
      </pc:sldChg>
      <pc:sldChg chg="modSp mod">
        <pc:chgData name="David Mercier" userId="af55b25a-2530-45a7-8f11-488cc3cd8e58" providerId="ADAL" clId="{B645EB48-2B3B-45DC-8C16-A65F58FB33AC}" dt="2022-09-13T11:51:50.038" v="19298" actId="20577"/>
        <pc:sldMkLst>
          <pc:docMk/>
          <pc:sldMk cId="899142205" sldId="730"/>
        </pc:sldMkLst>
        <pc:spChg chg="mod">
          <ac:chgData name="David Mercier" userId="af55b25a-2530-45a7-8f11-488cc3cd8e58" providerId="ADAL" clId="{B645EB48-2B3B-45DC-8C16-A65F58FB33AC}" dt="2022-09-13T11:51:50.038" v="19298" actId="20577"/>
          <ac:spMkLst>
            <pc:docMk/>
            <pc:sldMk cId="899142205" sldId="730"/>
            <ac:spMk id="4" creationId="{115AEFD0-7928-862E-CC06-A97A0B486321}"/>
          </ac:spMkLst>
        </pc:spChg>
      </pc:sldChg>
      <pc:sldChg chg="del">
        <pc:chgData name="David Mercier" userId="af55b25a-2530-45a7-8f11-488cc3cd8e58" providerId="ADAL" clId="{B645EB48-2B3B-45DC-8C16-A65F58FB33AC}" dt="2022-09-13T11:49:06.124" v="19297" actId="47"/>
        <pc:sldMkLst>
          <pc:docMk/>
          <pc:sldMk cId="3958407175" sldId="731"/>
        </pc:sldMkLst>
      </pc:sldChg>
      <pc:sldChg chg="modSp mod">
        <pc:chgData name="David Mercier" userId="af55b25a-2530-45a7-8f11-488cc3cd8e58" providerId="ADAL" clId="{B645EB48-2B3B-45DC-8C16-A65F58FB33AC}" dt="2022-07-21T08:27:15.794" v="9849" actId="20577"/>
        <pc:sldMkLst>
          <pc:docMk/>
          <pc:sldMk cId="1093739726" sldId="2076136686"/>
        </pc:sldMkLst>
        <pc:spChg chg="mod">
          <ac:chgData name="David Mercier" userId="af55b25a-2530-45a7-8f11-488cc3cd8e58" providerId="ADAL" clId="{B645EB48-2B3B-45DC-8C16-A65F58FB33AC}" dt="2022-07-21T08:26:27.816" v="9821" actId="1035"/>
          <ac:spMkLst>
            <pc:docMk/>
            <pc:sldMk cId="1093739726" sldId="2076136686"/>
            <ac:spMk id="6" creationId="{C69A6B71-E37C-4EF3-B034-8F8B2E9397E9}"/>
          </ac:spMkLst>
        </pc:spChg>
        <pc:spChg chg="mod">
          <ac:chgData name="David Mercier" userId="af55b25a-2530-45a7-8f11-488cc3cd8e58" providerId="ADAL" clId="{B645EB48-2B3B-45DC-8C16-A65F58FB33AC}" dt="2022-07-21T08:27:15.794" v="9849" actId="20577"/>
          <ac:spMkLst>
            <pc:docMk/>
            <pc:sldMk cId="1093739726" sldId="2076136686"/>
            <ac:spMk id="9" creationId="{8636E26F-7AFE-411B-90A9-E3C3566DE27C}"/>
          </ac:spMkLst>
        </pc:spChg>
      </pc:sldChg>
      <pc:sldChg chg="modSp mod">
        <pc:chgData name="David Mercier" userId="af55b25a-2530-45a7-8f11-488cc3cd8e58" providerId="ADAL" clId="{B645EB48-2B3B-45DC-8C16-A65F58FB33AC}" dt="2022-07-21T08:28:08.640" v="9855" actId="122"/>
        <pc:sldMkLst>
          <pc:docMk/>
          <pc:sldMk cId="2261542395" sldId="2076136687"/>
        </pc:sldMkLst>
        <pc:graphicFrameChg chg="mod modGraphic">
          <ac:chgData name="David Mercier" userId="af55b25a-2530-45a7-8f11-488cc3cd8e58" providerId="ADAL" clId="{B645EB48-2B3B-45DC-8C16-A65F58FB33AC}" dt="2022-07-21T08:28:08.640" v="9855" actId="122"/>
          <ac:graphicFrameMkLst>
            <pc:docMk/>
            <pc:sldMk cId="2261542395" sldId="2076136687"/>
            <ac:graphicFrameMk id="6" creationId="{55B6CBC8-5554-02FA-3B54-4D032D351A17}"/>
          </ac:graphicFrameMkLst>
        </pc:graphicFrameChg>
      </pc:sldChg>
      <pc:sldChg chg="addSp delSp modSp new del mod delAnim modAnim addCm delCm modCm modNotesTx">
        <pc:chgData name="David Mercier" userId="af55b25a-2530-45a7-8f11-488cc3cd8e58" providerId="ADAL" clId="{B645EB48-2B3B-45DC-8C16-A65F58FB33AC}" dt="2022-09-13T11:48:59.916" v="19296" actId="47"/>
        <pc:sldMkLst>
          <pc:docMk/>
          <pc:sldMk cId="1550144419" sldId="2076136688"/>
        </pc:sldMkLst>
        <pc:spChg chg="del">
          <ac:chgData name="David Mercier" userId="af55b25a-2530-45a7-8f11-488cc3cd8e58" providerId="ADAL" clId="{B645EB48-2B3B-45DC-8C16-A65F58FB33AC}" dt="2022-09-01T14:24:46.837" v="15004" actId="478"/>
          <ac:spMkLst>
            <pc:docMk/>
            <pc:sldMk cId="1550144419" sldId="2076136688"/>
            <ac:spMk id="3" creationId="{80FE1A63-CAA9-9183-2FD2-6883FCE71461}"/>
          </ac:spMkLst>
        </pc:spChg>
        <pc:spChg chg="mod">
          <ac:chgData name="David Mercier" userId="af55b25a-2530-45a7-8f11-488cc3cd8e58" providerId="ADAL" clId="{B645EB48-2B3B-45DC-8C16-A65F58FB33AC}" dt="2022-07-21T10:12:39.328" v="10800"/>
          <ac:spMkLst>
            <pc:docMk/>
            <pc:sldMk cId="1550144419" sldId="2076136688"/>
            <ac:spMk id="3" creationId="{847C776A-D97D-004C-6036-733E9627B1A0}"/>
          </ac:spMkLst>
        </pc:spChg>
        <pc:spChg chg="add mod">
          <ac:chgData name="David Mercier" userId="af55b25a-2530-45a7-8f11-488cc3cd8e58" providerId="ADAL" clId="{B645EB48-2B3B-45DC-8C16-A65F58FB33AC}" dt="2022-08-30T11:53:16.457" v="14686" actId="20577"/>
          <ac:spMkLst>
            <pc:docMk/>
            <pc:sldMk cId="1550144419" sldId="2076136688"/>
            <ac:spMk id="4" creationId="{12D47054-6A60-5F4A-98AB-D553A33F7562}"/>
          </ac:spMkLst>
        </pc:spChg>
        <pc:spChg chg="del mod">
          <ac:chgData name="David Mercier" userId="af55b25a-2530-45a7-8f11-488cc3cd8e58" providerId="ADAL" clId="{B645EB48-2B3B-45DC-8C16-A65F58FB33AC}" dt="2022-07-21T10:15:33.060" v="10905" actId="478"/>
          <ac:spMkLst>
            <pc:docMk/>
            <pc:sldMk cId="1550144419" sldId="2076136688"/>
            <ac:spMk id="4" creationId="{24444E47-8D25-F37C-DA75-CB1F030AE13D}"/>
          </ac:spMkLst>
        </pc:spChg>
        <pc:spChg chg="add del mod">
          <ac:chgData name="David Mercier" userId="af55b25a-2530-45a7-8f11-488cc3cd8e58" providerId="ADAL" clId="{B645EB48-2B3B-45DC-8C16-A65F58FB33AC}" dt="2022-09-01T15:33:17.507" v="15463" actId="478"/>
          <ac:spMkLst>
            <pc:docMk/>
            <pc:sldMk cId="1550144419" sldId="2076136688"/>
            <ac:spMk id="5" creationId="{F3579722-1288-202F-64D3-6A2BE41E8FDF}"/>
          </ac:spMkLst>
        </pc:spChg>
        <pc:spChg chg="add del mod">
          <ac:chgData name="David Mercier" userId="af55b25a-2530-45a7-8f11-488cc3cd8e58" providerId="ADAL" clId="{B645EB48-2B3B-45DC-8C16-A65F58FB33AC}" dt="2022-07-21T10:15:34.488" v="10906" actId="478"/>
          <ac:spMkLst>
            <pc:docMk/>
            <pc:sldMk cId="1550144419" sldId="2076136688"/>
            <ac:spMk id="7" creationId="{A8B102F4-1022-65A7-3DFB-911A28DC9890}"/>
          </ac:spMkLst>
        </pc:spChg>
        <pc:spChg chg="mod">
          <ac:chgData name="David Mercier" userId="af55b25a-2530-45a7-8f11-488cc3cd8e58" providerId="ADAL" clId="{B645EB48-2B3B-45DC-8C16-A65F58FB33AC}" dt="2022-09-01T14:25:02.713" v="15009"/>
          <ac:spMkLst>
            <pc:docMk/>
            <pc:sldMk cId="1550144419" sldId="2076136688"/>
            <ac:spMk id="8" creationId="{8C4A8CA3-B8CB-BFBC-F438-97FECBBC20A7}"/>
          </ac:spMkLst>
        </pc:spChg>
        <pc:spChg chg="add mod">
          <ac:chgData name="David Mercier" userId="af55b25a-2530-45a7-8f11-488cc3cd8e58" providerId="ADAL" clId="{B645EB48-2B3B-45DC-8C16-A65F58FB33AC}" dt="2022-07-21T13:41:02.625" v="11990" actId="164"/>
          <ac:spMkLst>
            <pc:docMk/>
            <pc:sldMk cId="1550144419" sldId="2076136688"/>
            <ac:spMk id="11" creationId="{68FA872B-B2C0-E3F7-DAB7-0788632C325A}"/>
          </ac:spMkLst>
        </pc:spChg>
        <pc:spChg chg="mod">
          <ac:chgData name="David Mercier" userId="af55b25a-2530-45a7-8f11-488cc3cd8e58" providerId="ADAL" clId="{B645EB48-2B3B-45DC-8C16-A65F58FB33AC}" dt="2022-09-01T14:25:02.713" v="15009"/>
          <ac:spMkLst>
            <pc:docMk/>
            <pc:sldMk cId="1550144419" sldId="2076136688"/>
            <ac:spMk id="12" creationId="{4BBA73C9-4C89-598C-16D4-D2E000893E0B}"/>
          </ac:spMkLst>
        </pc:spChg>
        <pc:spChg chg="add mod">
          <ac:chgData name="David Mercier" userId="af55b25a-2530-45a7-8f11-488cc3cd8e58" providerId="ADAL" clId="{B645EB48-2B3B-45DC-8C16-A65F58FB33AC}" dt="2022-07-21T13:41:02.625" v="11990" actId="164"/>
          <ac:spMkLst>
            <pc:docMk/>
            <pc:sldMk cId="1550144419" sldId="2076136688"/>
            <ac:spMk id="15" creationId="{78A80E5B-5E32-8AB3-243E-FDD3B13922F5}"/>
          </ac:spMkLst>
        </pc:spChg>
        <pc:spChg chg="del mod">
          <ac:chgData name="David Mercier" userId="af55b25a-2530-45a7-8f11-488cc3cd8e58" providerId="ADAL" clId="{B645EB48-2B3B-45DC-8C16-A65F58FB33AC}" dt="2022-08-30T11:53:00.721" v="14679" actId="478"/>
          <ac:spMkLst>
            <pc:docMk/>
            <pc:sldMk cId="1550144419" sldId="2076136688"/>
            <ac:spMk id="17" creationId="{57EA29A4-15FD-B253-454E-F92A10E1AB99}"/>
          </ac:spMkLst>
        </pc:spChg>
        <pc:spChg chg="add del mod">
          <ac:chgData name="David Mercier" userId="af55b25a-2530-45a7-8f11-488cc3cd8e58" providerId="ADAL" clId="{B645EB48-2B3B-45DC-8C16-A65F58FB33AC}" dt="2022-09-01T15:34:31.203" v="15497" actId="478"/>
          <ac:spMkLst>
            <pc:docMk/>
            <pc:sldMk cId="1550144419" sldId="2076136688"/>
            <ac:spMk id="18" creationId="{C6919799-4BD8-C2DD-D13E-AC8C2856171A}"/>
          </ac:spMkLst>
        </pc:spChg>
        <pc:spChg chg="add del mod">
          <ac:chgData name="David Mercier" userId="af55b25a-2530-45a7-8f11-488cc3cd8e58" providerId="ADAL" clId="{B645EB48-2B3B-45DC-8C16-A65F58FB33AC}" dt="2022-09-01T15:33:11.723" v="15461" actId="478"/>
          <ac:spMkLst>
            <pc:docMk/>
            <pc:sldMk cId="1550144419" sldId="2076136688"/>
            <ac:spMk id="19" creationId="{46D70915-65D8-80C3-B1C1-9E3C3717B17E}"/>
          </ac:spMkLst>
        </pc:spChg>
        <pc:spChg chg="add del mod">
          <ac:chgData name="David Mercier" userId="af55b25a-2530-45a7-8f11-488cc3cd8e58" providerId="ADAL" clId="{B645EB48-2B3B-45DC-8C16-A65F58FB33AC}" dt="2022-09-01T15:33:11.723" v="15461" actId="478"/>
          <ac:spMkLst>
            <pc:docMk/>
            <pc:sldMk cId="1550144419" sldId="2076136688"/>
            <ac:spMk id="20" creationId="{C7AB48C6-0B85-101A-E893-146A1ABF29AA}"/>
          </ac:spMkLst>
        </pc:spChg>
        <pc:spChg chg="add mod">
          <ac:chgData name="David Mercier" userId="af55b25a-2530-45a7-8f11-488cc3cd8e58" providerId="ADAL" clId="{B645EB48-2B3B-45DC-8C16-A65F58FB33AC}" dt="2022-09-01T15:08:16.701" v="15023" actId="571"/>
          <ac:spMkLst>
            <pc:docMk/>
            <pc:sldMk cId="1550144419" sldId="2076136688"/>
            <ac:spMk id="22" creationId="{EC5FFC68-D440-B1DC-63B0-EF2AE684D982}"/>
          </ac:spMkLst>
        </pc:spChg>
        <pc:spChg chg="mod">
          <ac:chgData name="David Mercier" userId="af55b25a-2530-45a7-8f11-488cc3cd8e58" providerId="ADAL" clId="{B645EB48-2B3B-45DC-8C16-A65F58FB33AC}" dt="2022-09-01T15:08:16.701" v="15023" actId="571"/>
          <ac:spMkLst>
            <pc:docMk/>
            <pc:sldMk cId="1550144419" sldId="2076136688"/>
            <ac:spMk id="25" creationId="{02946C51-3B95-E858-8F92-6E2700E1D1EC}"/>
          </ac:spMkLst>
        </pc:spChg>
        <pc:spChg chg="mod">
          <ac:chgData name="David Mercier" userId="af55b25a-2530-45a7-8f11-488cc3cd8e58" providerId="ADAL" clId="{B645EB48-2B3B-45DC-8C16-A65F58FB33AC}" dt="2022-09-01T15:08:16.701" v="15023" actId="571"/>
          <ac:spMkLst>
            <pc:docMk/>
            <pc:sldMk cId="1550144419" sldId="2076136688"/>
            <ac:spMk id="27" creationId="{3271CF48-150B-8861-89C7-1B5EE132DE35}"/>
          </ac:spMkLst>
        </pc:spChg>
        <pc:spChg chg="add mod">
          <ac:chgData name="David Mercier" userId="af55b25a-2530-45a7-8f11-488cc3cd8e58" providerId="ADAL" clId="{B645EB48-2B3B-45DC-8C16-A65F58FB33AC}" dt="2022-07-21T13:27:41.889" v="11647" actId="1582"/>
          <ac:spMkLst>
            <pc:docMk/>
            <pc:sldMk cId="1550144419" sldId="2076136688"/>
            <ac:spMk id="29" creationId="{8BE980B9-27EA-6C4E-3CDF-037F8F7F8521}"/>
          </ac:spMkLst>
        </pc:spChg>
        <pc:spChg chg="add mod">
          <ac:chgData name="David Mercier" userId="af55b25a-2530-45a7-8f11-488cc3cd8e58" providerId="ADAL" clId="{B645EB48-2B3B-45DC-8C16-A65F58FB33AC}" dt="2022-09-01T15:08:16.701" v="15023" actId="571"/>
          <ac:spMkLst>
            <pc:docMk/>
            <pc:sldMk cId="1550144419" sldId="2076136688"/>
            <ac:spMk id="32" creationId="{B773FBFE-71A9-B21E-6D5D-5C7455A7FE61}"/>
          </ac:spMkLst>
        </pc:spChg>
        <pc:spChg chg="add del mod">
          <ac:chgData name="David Mercier" userId="af55b25a-2530-45a7-8f11-488cc3cd8e58" providerId="ADAL" clId="{B645EB48-2B3B-45DC-8C16-A65F58FB33AC}" dt="2022-07-21T13:32:05.087" v="11654" actId="478"/>
          <ac:spMkLst>
            <pc:docMk/>
            <pc:sldMk cId="1550144419" sldId="2076136688"/>
            <ac:spMk id="35" creationId="{B3928364-B318-891D-9846-2267E9F72293}"/>
          </ac:spMkLst>
        </pc:spChg>
        <pc:spChg chg="mod">
          <ac:chgData name="David Mercier" userId="af55b25a-2530-45a7-8f11-488cc3cd8e58" providerId="ADAL" clId="{B645EB48-2B3B-45DC-8C16-A65F58FB33AC}" dt="2022-09-01T15:08:16.701" v="15023" actId="571"/>
          <ac:spMkLst>
            <pc:docMk/>
            <pc:sldMk cId="1550144419" sldId="2076136688"/>
            <ac:spMk id="35" creationId="{D1EA7842-6BF4-F2FE-97DB-DCB3C6E55B9A}"/>
          </ac:spMkLst>
        </pc:spChg>
        <pc:spChg chg="add del mod">
          <ac:chgData name="David Mercier" userId="af55b25a-2530-45a7-8f11-488cc3cd8e58" providerId="ADAL" clId="{B645EB48-2B3B-45DC-8C16-A65F58FB33AC}" dt="2022-07-21T13:39:01.446" v="11915" actId="478"/>
          <ac:spMkLst>
            <pc:docMk/>
            <pc:sldMk cId="1550144419" sldId="2076136688"/>
            <ac:spMk id="37" creationId="{37E45C72-B78B-E068-3F18-8F5A37945D41}"/>
          </ac:spMkLst>
        </pc:spChg>
        <pc:spChg chg="mod">
          <ac:chgData name="David Mercier" userId="af55b25a-2530-45a7-8f11-488cc3cd8e58" providerId="ADAL" clId="{B645EB48-2B3B-45DC-8C16-A65F58FB33AC}" dt="2022-09-01T15:08:16.701" v="15023" actId="571"/>
          <ac:spMkLst>
            <pc:docMk/>
            <pc:sldMk cId="1550144419" sldId="2076136688"/>
            <ac:spMk id="37" creationId="{8D4BA539-28E2-CB8B-1C5E-81B0024CE62F}"/>
          </ac:spMkLst>
        </pc:spChg>
        <pc:spChg chg="add del mod">
          <ac:chgData name="David Mercier" userId="af55b25a-2530-45a7-8f11-488cc3cd8e58" providerId="ADAL" clId="{B645EB48-2B3B-45DC-8C16-A65F58FB33AC}" dt="2022-07-21T13:39:23.593" v="11921" actId="478"/>
          <ac:spMkLst>
            <pc:docMk/>
            <pc:sldMk cId="1550144419" sldId="2076136688"/>
            <ac:spMk id="38" creationId="{BA167C3B-AB0D-2CA8-7D19-477776152FC7}"/>
          </ac:spMkLst>
        </pc:spChg>
        <pc:spChg chg="add mod">
          <ac:chgData name="David Mercier" userId="af55b25a-2530-45a7-8f11-488cc3cd8e58" providerId="ADAL" clId="{B645EB48-2B3B-45DC-8C16-A65F58FB33AC}" dt="2022-09-01T15:08:16.701" v="15023" actId="571"/>
          <ac:spMkLst>
            <pc:docMk/>
            <pc:sldMk cId="1550144419" sldId="2076136688"/>
            <ac:spMk id="42" creationId="{84781290-6669-AB2C-8ED5-0D3271C1E3B7}"/>
          </ac:spMkLst>
        </pc:spChg>
        <pc:spChg chg="mod">
          <ac:chgData name="David Mercier" userId="af55b25a-2530-45a7-8f11-488cc3cd8e58" providerId="ADAL" clId="{B645EB48-2B3B-45DC-8C16-A65F58FB33AC}" dt="2022-07-21T14:02:02.569" v="12965"/>
          <ac:spMkLst>
            <pc:docMk/>
            <pc:sldMk cId="1550144419" sldId="2076136688"/>
            <ac:spMk id="43" creationId="{183175A3-1856-4319-2757-F1B98CBCA442}"/>
          </ac:spMkLst>
        </pc:spChg>
        <pc:spChg chg="add mod">
          <ac:chgData name="David Mercier" userId="af55b25a-2530-45a7-8f11-488cc3cd8e58" providerId="ADAL" clId="{B645EB48-2B3B-45DC-8C16-A65F58FB33AC}" dt="2022-09-01T15:08:16.701" v="15023" actId="571"/>
          <ac:spMkLst>
            <pc:docMk/>
            <pc:sldMk cId="1550144419" sldId="2076136688"/>
            <ac:spMk id="43" creationId="{C5C5034B-872F-BAA4-F979-770A6C589BAA}"/>
          </ac:spMkLst>
        </pc:spChg>
        <pc:spChg chg="add mod">
          <ac:chgData name="David Mercier" userId="af55b25a-2530-45a7-8f11-488cc3cd8e58" providerId="ADAL" clId="{B645EB48-2B3B-45DC-8C16-A65F58FB33AC}" dt="2022-09-01T15:08:16.701" v="15023" actId="571"/>
          <ac:spMkLst>
            <pc:docMk/>
            <pc:sldMk cId="1550144419" sldId="2076136688"/>
            <ac:spMk id="44" creationId="{4A8AE948-0D2B-16A1-8A38-FB8D96553DC7}"/>
          </ac:spMkLst>
        </pc:spChg>
        <pc:spChg chg="add del mod">
          <ac:chgData name="David Mercier" userId="af55b25a-2530-45a7-8f11-488cc3cd8e58" providerId="ADAL" clId="{B645EB48-2B3B-45DC-8C16-A65F58FB33AC}" dt="2022-09-01T19:22:59.602" v="15723" actId="478"/>
          <ac:spMkLst>
            <pc:docMk/>
            <pc:sldMk cId="1550144419" sldId="2076136688"/>
            <ac:spMk id="87" creationId="{CFFD02E4-3684-5389-BCEC-9968C853B03F}"/>
          </ac:spMkLst>
        </pc:spChg>
        <pc:spChg chg="add mod">
          <ac:chgData name="David Mercier" userId="af55b25a-2530-45a7-8f11-488cc3cd8e58" providerId="ADAL" clId="{B645EB48-2B3B-45DC-8C16-A65F58FB33AC}" dt="2022-09-01T19:38:56.524" v="16324" actId="1037"/>
          <ac:spMkLst>
            <pc:docMk/>
            <pc:sldMk cId="1550144419" sldId="2076136688"/>
            <ac:spMk id="88" creationId="{76EA12C1-DBF7-BF72-262D-FA0B268E3623}"/>
          </ac:spMkLst>
        </pc:spChg>
        <pc:spChg chg="add mod">
          <ac:chgData name="David Mercier" userId="af55b25a-2530-45a7-8f11-488cc3cd8e58" providerId="ADAL" clId="{B645EB48-2B3B-45DC-8C16-A65F58FB33AC}" dt="2022-09-01T19:38:56.524" v="16324" actId="1037"/>
          <ac:spMkLst>
            <pc:docMk/>
            <pc:sldMk cId="1550144419" sldId="2076136688"/>
            <ac:spMk id="90" creationId="{3639B470-3438-7390-5813-13639A5AF18A}"/>
          </ac:spMkLst>
        </pc:spChg>
        <pc:spChg chg="add mod">
          <ac:chgData name="David Mercier" userId="af55b25a-2530-45a7-8f11-488cc3cd8e58" providerId="ADAL" clId="{B645EB48-2B3B-45DC-8C16-A65F58FB33AC}" dt="2022-09-01T19:39:00.832" v="16326" actId="1076"/>
          <ac:spMkLst>
            <pc:docMk/>
            <pc:sldMk cId="1550144419" sldId="2076136688"/>
            <ac:spMk id="91" creationId="{E289A26C-2F8E-A079-1606-CEFDF84A88B6}"/>
          </ac:spMkLst>
        </pc:spChg>
        <pc:spChg chg="add mod">
          <ac:chgData name="David Mercier" userId="af55b25a-2530-45a7-8f11-488cc3cd8e58" providerId="ADAL" clId="{B645EB48-2B3B-45DC-8C16-A65F58FB33AC}" dt="2022-09-01T19:39:06.881" v="16328" actId="1076"/>
          <ac:spMkLst>
            <pc:docMk/>
            <pc:sldMk cId="1550144419" sldId="2076136688"/>
            <ac:spMk id="93" creationId="{371D9689-3FBB-5273-CB8B-F28C50513EFD}"/>
          </ac:spMkLst>
        </pc:spChg>
        <pc:grpChg chg="add del mod ord">
          <ac:chgData name="David Mercier" userId="af55b25a-2530-45a7-8f11-488cc3cd8e58" providerId="ADAL" clId="{B645EB48-2B3B-45DC-8C16-A65F58FB33AC}" dt="2022-09-01T15:15:30.589" v="15329" actId="478"/>
          <ac:grpSpMkLst>
            <pc:docMk/>
            <pc:sldMk cId="1550144419" sldId="2076136688"/>
            <ac:grpSpMk id="6" creationId="{AFEBA83F-1BFF-07AD-1B03-449BA0973D7F}"/>
          </ac:grpSpMkLst>
        </pc:grpChg>
        <pc:grpChg chg="add mod">
          <ac:chgData name="David Mercier" userId="af55b25a-2530-45a7-8f11-488cc3cd8e58" providerId="ADAL" clId="{B645EB48-2B3B-45DC-8C16-A65F58FB33AC}" dt="2022-09-01T15:08:16.701" v="15023" actId="571"/>
          <ac:grpSpMkLst>
            <pc:docMk/>
            <pc:sldMk cId="1550144419" sldId="2076136688"/>
            <ac:grpSpMk id="23" creationId="{E4D17EA6-22E0-4379-19C0-09BBBE21AED4}"/>
          </ac:grpSpMkLst>
        </pc:grpChg>
        <pc:grpChg chg="add mod">
          <ac:chgData name="David Mercier" userId="af55b25a-2530-45a7-8f11-488cc3cd8e58" providerId="ADAL" clId="{B645EB48-2B3B-45DC-8C16-A65F58FB33AC}" dt="2022-09-01T15:08:16.701" v="15023" actId="571"/>
          <ac:grpSpMkLst>
            <pc:docMk/>
            <pc:sldMk cId="1550144419" sldId="2076136688"/>
            <ac:grpSpMk id="33" creationId="{B48075FF-7162-A328-4237-84CF62B279B4}"/>
          </ac:grpSpMkLst>
        </pc:grpChg>
        <pc:grpChg chg="add del mod">
          <ac:chgData name="David Mercier" userId="af55b25a-2530-45a7-8f11-488cc3cd8e58" providerId="ADAL" clId="{B645EB48-2B3B-45DC-8C16-A65F58FB33AC}" dt="2022-07-21T14:00:05.078" v="12948" actId="21"/>
          <ac:grpSpMkLst>
            <pc:docMk/>
            <pc:sldMk cId="1550144419" sldId="2076136688"/>
            <ac:grpSpMk id="34" creationId="{08150705-40DB-E5EC-0C3C-46870CF5105C}"/>
          </ac:grpSpMkLst>
        </pc:grpChg>
        <pc:grpChg chg="add del mod ord">
          <ac:chgData name="David Mercier" userId="af55b25a-2530-45a7-8f11-488cc3cd8e58" providerId="ADAL" clId="{B645EB48-2B3B-45DC-8C16-A65F58FB33AC}" dt="2022-09-01T15:19:39.397" v="15363" actId="478"/>
          <ac:grpSpMkLst>
            <pc:docMk/>
            <pc:sldMk cId="1550144419" sldId="2076136688"/>
            <ac:grpSpMk id="40" creationId="{005B25D8-CBC0-6AA0-80E8-DAB9BDCF254D}"/>
          </ac:grpSpMkLst>
        </pc:grpChg>
        <pc:grpChg chg="add del mod">
          <ac:chgData name="David Mercier" userId="af55b25a-2530-45a7-8f11-488cc3cd8e58" providerId="ADAL" clId="{B645EB48-2B3B-45DC-8C16-A65F58FB33AC}" dt="2022-07-21T14:02:23.901" v="12970"/>
          <ac:grpSpMkLst>
            <pc:docMk/>
            <pc:sldMk cId="1550144419" sldId="2076136688"/>
            <ac:grpSpMk id="41" creationId="{86305F05-1394-5A2C-9E00-07E985D48790}"/>
          </ac:grpSpMkLst>
        </pc:grpChg>
        <pc:graphicFrameChg chg="add del mod ord modGraphic">
          <ac:chgData name="David Mercier" userId="af55b25a-2530-45a7-8f11-488cc3cd8e58" providerId="ADAL" clId="{B645EB48-2B3B-45DC-8C16-A65F58FB33AC}" dt="2022-09-01T15:20:05.695" v="15370" actId="478"/>
          <ac:graphicFrameMkLst>
            <pc:docMk/>
            <pc:sldMk cId="1550144419" sldId="2076136688"/>
            <ac:graphicFrameMk id="21" creationId="{FA513ABE-B896-A25B-CF62-12D44BB45A80}"/>
          </ac:graphicFrameMkLst>
        </pc:graphicFrameChg>
        <pc:graphicFrameChg chg="add del mod modGraphic">
          <ac:chgData name="David Mercier" userId="af55b25a-2530-45a7-8f11-488cc3cd8e58" providerId="ADAL" clId="{B645EB48-2B3B-45DC-8C16-A65F58FB33AC}" dt="2022-07-21T12:58:31.031" v="11251" actId="478"/>
          <ac:graphicFrameMkLst>
            <pc:docMk/>
            <pc:sldMk cId="1550144419" sldId="2076136688"/>
            <ac:graphicFrameMk id="24" creationId="{C64880CE-3ACD-102B-C635-BC694DE7B9D3}"/>
          </ac:graphicFrameMkLst>
        </pc:graphicFrameChg>
        <pc:graphicFrameChg chg="add mod">
          <ac:chgData name="David Mercier" userId="af55b25a-2530-45a7-8f11-488cc3cd8e58" providerId="ADAL" clId="{B645EB48-2B3B-45DC-8C16-A65F58FB33AC}" dt="2022-09-01T15:08:16.701" v="15023" actId="571"/>
          <ac:graphicFrameMkLst>
            <pc:docMk/>
            <pc:sldMk cId="1550144419" sldId="2076136688"/>
            <ac:graphicFrameMk id="29" creationId="{E1AB12C2-7BA1-E7E9-BCCC-06041E798F64}"/>
          </ac:graphicFrameMkLst>
        </pc:graphicFrameChg>
        <pc:graphicFrameChg chg="add mod">
          <ac:chgData name="David Mercier" userId="af55b25a-2530-45a7-8f11-488cc3cd8e58" providerId="ADAL" clId="{B645EB48-2B3B-45DC-8C16-A65F58FB33AC}" dt="2022-09-01T15:08:16.701" v="15023" actId="571"/>
          <ac:graphicFrameMkLst>
            <pc:docMk/>
            <pc:sldMk cId="1550144419" sldId="2076136688"/>
            <ac:graphicFrameMk id="30" creationId="{A52F2169-E98E-AA63-D2FA-6C4DEDC45C8A}"/>
          </ac:graphicFrameMkLst>
        </pc:graphicFrameChg>
        <pc:graphicFrameChg chg="add mod">
          <ac:chgData name="David Mercier" userId="af55b25a-2530-45a7-8f11-488cc3cd8e58" providerId="ADAL" clId="{B645EB48-2B3B-45DC-8C16-A65F58FB33AC}" dt="2022-09-01T15:08:16.701" v="15023" actId="571"/>
          <ac:graphicFrameMkLst>
            <pc:docMk/>
            <pc:sldMk cId="1550144419" sldId="2076136688"/>
            <ac:graphicFrameMk id="31" creationId="{B404AABD-1174-F464-2B82-355430F5CF36}"/>
          </ac:graphicFrameMkLst>
        </pc:graphicFrameChg>
        <pc:graphicFrameChg chg="add del mod ord modGraphic">
          <ac:chgData name="David Mercier" userId="af55b25a-2530-45a7-8f11-488cc3cd8e58" providerId="ADAL" clId="{B645EB48-2B3B-45DC-8C16-A65F58FB33AC}" dt="2022-09-01T15:20:05.695" v="15370" actId="478"/>
          <ac:graphicFrameMkLst>
            <pc:docMk/>
            <pc:sldMk cId="1550144419" sldId="2076136688"/>
            <ac:graphicFrameMk id="39" creationId="{BF92E9C9-536B-8898-5077-B8BF6EA648F9}"/>
          </ac:graphicFrameMkLst>
        </pc:graphicFrameChg>
        <pc:graphicFrameChg chg="add mod modGraphic">
          <ac:chgData name="David Mercier" userId="af55b25a-2530-45a7-8f11-488cc3cd8e58" providerId="ADAL" clId="{B645EB48-2B3B-45DC-8C16-A65F58FB33AC}" dt="2022-09-01T19:38:56.524" v="16324" actId="1037"/>
          <ac:graphicFrameMkLst>
            <pc:docMk/>
            <pc:sldMk cId="1550144419" sldId="2076136688"/>
            <ac:graphicFrameMk id="45" creationId="{7499BBE4-69B1-ADC1-F771-76D8D7E41F12}"/>
          </ac:graphicFrameMkLst>
        </pc:graphicFrameChg>
        <pc:graphicFrameChg chg="add del mod ord modGraphic">
          <ac:chgData name="David Mercier" userId="af55b25a-2530-45a7-8f11-488cc3cd8e58" providerId="ADAL" clId="{B645EB48-2B3B-45DC-8C16-A65F58FB33AC}" dt="2022-09-01T15:13:48.906" v="15276" actId="478"/>
          <ac:graphicFrameMkLst>
            <pc:docMk/>
            <pc:sldMk cId="1550144419" sldId="2076136688"/>
            <ac:graphicFrameMk id="46" creationId="{A6C2AFA2-A6A5-C375-495E-4FE2E6CF8BD9}"/>
          </ac:graphicFrameMkLst>
        </pc:graphicFrameChg>
        <pc:picChg chg="add del mod">
          <ac:chgData name="David Mercier" userId="af55b25a-2530-45a7-8f11-488cc3cd8e58" providerId="ADAL" clId="{B645EB48-2B3B-45DC-8C16-A65F58FB33AC}" dt="2022-08-30T14:27:48.195" v="14755" actId="478"/>
          <ac:picMkLst>
            <pc:docMk/>
            <pc:sldMk cId="1550144419" sldId="2076136688"/>
            <ac:picMk id="7" creationId="{41A7F657-EF47-90EC-3DBD-E419835F95A3}"/>
          </ac:picMkLst>
        </pc:picChg>
        <pc:picChg chg="mod">
          <ac:chgData name="David Mercier" userId="af55b25a-2530-45a7-8f11-488cc3cd8e58" providerId="ADAL" clId="{B645EB48-2B3B-45DC-8C16-A65F58FB33AC}" dt="2022-09-01T14:25:02.713" v="15009"/>
          <ac:picMkLst>
            <pc:docMk/>
            <pc:sldMk cId="1550144419" sldId="2076136688"/>
            <ac:picMk id="7" creationId="{D54A614C-149A-6CB7-53B4-D9A486F08CAF}"/>
          </ac:picMkLst>
        </pc:picChg>
        <pc:picChg chg="add mod modCrop">
          <ac:chgData name="David Mercier" userId="af55b25a-2530-45a7-8f11-488cc3cd8e58" providerId="ADAL" clId="{B645EB48-2B3B-45DC-8C16-A65F58FB33AC}" dt="2022-07-21T13:41:02.625" v="11990" actId="164"/>
          <ac:picMkLst>
            <pc:docMk/>
            <pc:sldMk cId="1550144419" sldId="2076136688"/>
            <ac:picMk id="9" creationId="{8AA3FC1A-4D01-0CC3-C968-4381403B561A}"/>
          </ac:picMkLst>
        </pc:picChg>
        <pc:picChg chg="add del mod">
          <ac:chgData name="David Mercier" userId="af55b25a-2530-45a7-8f11-488cc3cd8e58" providerId="ADAL" clId="{B645EB48-2B3B-45DC-8C16-A65F58FB33AC}" dt="2022-07-21T10:17:59.393" v="10926"/>
          <ac:picMkLst>
            <pc:docMk/>
            <pc:sldMk cId="1550144419" sldId="2076136688"/>
            <ac:picMk id="10" creationId="{CBD08D59-4FF2-CB00-2505-1F38DA7CD526}"/>
          </ac:picMkLst>
        </pc:picChg>
        <pc:picChg chg="add del mod ord">
          <ac:chgData name="David Mercier" userId="af55b25a-2530-45a7-8f11-488cc3cd8e58" providerId="ADAL" clId="{B645EB48-2B3B-45DC-8C16-A65F58FB33AC}" dt="2022-09-01T15:19:39.838" v="15364" actId="478"/>
          <ac:picMkLst>
            <pc:docMk/>
            <pc:sldMk cId="1550144419" sldId="2076136688"/>
            <ac:picMk id="17" creationId="{A6188169-ECC4-2620-2279-106D97AAA186}"/>
          </ac:picMkLst>
        </pc:picChg>
        <pc:picChg chg="add del">
          <ac:chgData name="David Mercier" userId="af55b25a-2530-45a7-8f11-488cc3cd8e58" providerId="ADAL" clId="{B645EB48-2B3B-45DC-8C16-A65F58FB33AC}" dt="2022-07-21T12:40:05.313" v="11135" actId="478"/>
          <ac:picMkLst>
            <pc:docMk/>
            <pc:sldMk cId="1550144419" sldId="2076136688"/>
            <ac:picMk id="20" creationId="{77AF6658-C172-5FAD-7EDC-BD0485ECA8C7}"/>
          </ac:picMkLst>
        </pc:picChg>
        <pc:picChg chg="add del mod">
          <ac:chgData name="David Mercier" userId="af55b25a-2530-45a7-8f11-488cc3cd8e58" providerId="ADAL" clId="{B645EB48-2B3B-45DC-8C16-A65F58FB33AC}" dt="2022-07-21T12:57:27.903" v="11241" actId="478"/>
          <ac:picMkLst>
            <pc:docMk/>
            <pc:sldMk cId="1550144419" sldId="2076136688"/>
            <ac:picMk id="23" creationId="{FEAEAD58-1B8C-A0C1-8740-945248BD9509}"/>
          </ac:picMkLst>
        </pc:picChg>
        <pc:picChg chg="mod">
          <ac:chgData name="David Mercier" userId="af55b25a-2530-45a7-8f11-488cc3cd8e58" providerId="ADAL" clId="{B645EB48-2B3B-45DC-8C16-A65F58FB33AC}" dt="2022-09-01T15:08:16.701" v="15023" actId="571"/>
          <ac:picMkLst>
            <pc:docMk/>
            <pc:sldMk cId="1550144419" sldId="2076136688"/>
            <ac:picMk id="24" creationId="{A4C68930-5AB5-D0D4-6076-6A0CC37BB85D}"/>
          </ac:picMkLst>
        </pc:picChg>
        <pc:picChg chg="add del">
          <ac:chgData name="David Mercier" userId="af55b25a-2530-45a7-8f11-488cc3cd8e58" providerId="ADAL" clId="{B645EB48-2B3B-45DC-8C16-A65F58FB33AC}" dt="2022-07-21T13:18:57.189" v="11557" actId="478"/>
          <ac:picMkLst>
            <pc:docMk/>
            <pc:sldMk cId="1550144419" sldId="2076136688"/>
            <ac:picMk id="26" creationId="{BC34A512-264B-2B14-08A1-49DDF7BC2B73}"/>
          </ac:picMkLst>
        </pc:picChg>
        <pc:picChg chg="add mod">
          <ac:chgData name="David Mercier" userId="af55b25a-2530-45a7-8f11-488cc3cd8e58" providerId="ADAL" clId="{B645EB48-2B3B-45DC-8C16-A65F58FB33AC}" dt="2022-07-21T13:27:41.889" v="11647" actId="1582"/>
          <ac:picMkLst>
            <pc:docMk/>
            <pc:sldMk cId="1550144419" sldId="2076136688"/>
            <ac:picMk id="28" creationId="{426E288B-46BE-5CE5-50B9-E908C5B24B21}"/>
          </ac:picMkLst>
        </pc:picChg>
        <pc:picChg chg="add mod">
          <ac:chgData name="David Mercier" userId="af55b25a-2530-45a7-8f11-488cc3cd8e58" providerId="ADAL" clId="{B645EB48-2B3B-45DC-8C16-A65F58FB33AC}" dt="2022-07-21T13:26:59.849" v="11644" actId="164"/>
          <ac:picMkLst>
            <pc:docMk/>
            <pc:sldMk cId="1550144419" sldId="2076136688"/>
            <ac:picMk id="31" creationId="{B4798B06-102D-A4AA-D85A-56059062C141}"/>
          </ac:picMkLst>
        </pc:picChg>
        <pc:picChg chg="mod">
          <ac:chgData name="David Mercier" userId="af55b25a-2530-45a7-8f11-488cc3cd8e58" providerId="ADAL" clId="{B645EB48-2B3B-45DC-8C16-A65F58FB33AC}" dt="2022-09-01T15:08:16.701" v="15023" actId="571"/>
          <ac:picMkLst>
            <pc:docMk/>
            <pc:sldMk cId="1550144419" sldId="2076136688"/>
            <ac:picMk id="34" creationId="{1A815E52-03F5-18ED-F731-F3D0CB36B3DB}"/>
          </ac:picMkLst>
        </pc:picChg>
        <pc:picChg chg="add mod">
          <ac:chgData name="David Mercier" userId="af55b25a-2530-45a7-8f11-488cc3cd8e58" providerId="ADAL" clId="{B645EB48-2B3B-45DC-8C16-A65F58FB33AC}" dt="2022-09-01T15:08:16.701" v="15023" actId="571"/>
          <ac:picMkLst>
            <pc:docMk/>
            <pc:sldMk cId="1550144419" sldId="2076136688"/>
            <ac:picMk id="41" creationId="{785355F9-AB47-6A6C-97D4-0A39BC31AE46}"/>
          </ac:picMkLst>
        </pc:picChg>
        <pc:picChg chg="mod">
          <ac:chgData name="David Mercier" userId="af55b25a-2530-45a7-8f11-488cc3cd8e58" providerId="ADAL" clId="{B645EB48-2B3B-45DC-8C16-A65F58FB33AC}" dt="2022-07-21T14:02:02.569" v="12965"/>
          <ac:picMkLst>
            <pc:docMk/>
            <pc:sldMk cId="1550144419" sldId="2076136688"/>
            <ac:picMk id="42" creationId="{93FC002D-D2B7-4E0B-59E4-CB12E3D702B4}"/>
          </ac:picMkLst>
        </pc:picChg>
        <pc:picChg chg="mod">
          <ac:chgData name="David Mercier" userId="af55b25a-2530-45a7-8f11-488cc3cd8e58" providerId="ADAL" clId="{B645EB48-2B3B-45DC-8C16-A65F58FB33AC}" dt="2022-07-21T14:02:02.569" v="12965"/>
          <ac:picMkLst>
            <pc:docMk/>
            <pc:sldMk cId="1550144419" sldId="2076136688"/>
            <ac:picMk id="44" creationId="{DC53E7A8-82E1-4617-CC0F-059BEC71975E}"/>
          </ac:picMkLst>
        </pc:picChg>
        <pc:picChg chg="add del mod">
          <ac:chgData name="David Mercier" userId="af55b25a-2530-45a7-8f11-488cc3cd8e58" providerId="ADAL" clId="{B645EB48-2B3B-45DC-8C16-A65F58FB33AC}" dt="2022-09-01T15:13:56.326" v="15280" actId="478"/>
          <ac:picMkLst>
            <pc:docMk/>
            <pc:sldMk cId="1550144419" sldId="2076136688"/>
            <ac:picMk id="48" creationId="{6803FBC7-5267-4FD6-BF3A-1480C80C88F0}"/>
          </ac:picMkLst>
        </pc:picChg>
        <pc:picChg chg="add del mod">
          <ac:chgData name="David Mercier" userId="af55b25a-2530-45a7-8f11-488cc3cd8e58" providerId="ADAL" clId="{B645EB48-2B3B-45DC-8C16-A65F58FB33AC}" dt="2022-09-01T15:19:40.462" v="15366" actId="478"/>
          <ac:picMkLst>
            <pc:docMk/>
            <pc:sldMk cId="1550144419" sldId="2076136688"/>
            <ac:picMk id="50" creationId="{F3E8CAB9-5726-EA13-6A38-7FB767E6FBE7}"/>
          </ac:picMkLst>
        </pc:picChg>
        <pc:picChg chg="add del mod">
          <ac:chgData name="David Mercier" userId="af55b25a-2530-45a7-8f11-488cc3cd8e58" providerId="ADAL" clId="{B645EB48-2B3B-45DC-8C16-A65F58FB33AC}" dt="2022-09-01T15:18:06.629" v="15342" actId="478"/>
          <ac:picMkLst>
            <pc:docMk/>
            <pc:sldMk cId="1550144419" sldId="2076136688"/>
            <ac:picMk id="52" creationId="{7554028F-0F08-8B8E-3CA4-48DF1A1487D1}"/>
          </ac:picMkLst>
        </pc:picChg>
        <pc:picChg chg="add del mod">
          <ac:chgData name="David Mercier" userId="af55b25a-2530-45a7-8f11-488cc3cd8e58" providerId="ADAL" clId="{B645EB48-2B3B-45DC-8C16-A65F58FB33AC}" dt="2022-09-01T15:18:44.501" v="15355" actId="478"/>
          <ac:picMkLst>
            <pc:docMk/>
            <pc:sldMk cId="1550144419" sldId="2076136688"/>
            <ac:picMk id="54" creationId="{FA927D86-ACAA-F19B-E10A-41E93CFC97E7}"/>
          </ac:picMkLst>
        </pc:picChg>
        <pc:picChg chg="add del mod">
          <ac:chgData name="David Mercier" userId="af55b25a-2530-45a7-8f11-488cc3cd8e58" providerId="ADAL" clId="{B645EB48-2B3B-45DC-8C16-A65F58FB33AC}" dt="2022-09-01T15:18:06.198" v="15341" actId="478"/>
          <ac:picMkLst>
            <pc:docMk/>
            <pc:sldMk cId="1550144419" sldId="2076136688"/>
            <ac:picMk id="56" creationId="{D87BF4CC-714E-5B6B-3FA7-F276F5CA6DDF}"/>
          </ac:picMkLst>
        </pc:picChg>
        <pc:picChg chg="add del mod">
          <ac:chgData name="David Mercier" userId="af55b25a-2530-45a7-8f11-488cc3cd8e58" providerId="ADAL" clId="{B645EB48-2B3B-45DC-8C16-A65F58FB33AC}" dt="2022-09-01T15:18:30.709" v="15349" actId="478"/>
          <ac:picMkLst>
            <pc:docMk/>
            <pc:sldMk cId="1550144419" sldId="2076136688"/>
            <ac:picMk id="58" creationId="{635C43BD-39FF-730D-C3CC-ABD745DB62DD}"/>
          </ac:picMkLst>
        </pc:picChg>
        <pc:picChg chg="add del mod">
          <ac:chgData name="David Mercier" userId="af55b25a-2530-45a7-8f11-488cc3cd8e58" providerId="ADAL" clId="{B645EB48-2B3B-45DC-8C16-A65F58FB33AC}" dt="2022-09-01T15:25:26.517" v="15413" actId="478"/>
          <ac:picMkLst>
            <pc:docMk/>
            <pc:sldMk cId="1550144419" sldId="2076136688"/>
            <ac:picMk id="60" creationId="{38C67D3E-A4A6-BE83-CEBE-76C00CA0D486}"/>
          </ac:picMkLst>
        </pc:picChg>
        <pc:picChg chg="add del mod">
          <ac:chgData name="David Mercier" userId="af55b25a-2530-45a7-8f11-488cc3cd8e58" providerId="ADAL" clId="{B645EB48-2B3B-45DC-8C16-A65F58FB33AC}" dt="2022-09-01T15:25:12.404" v="15406" actId="478"/>
          <ac:picMkLst>
            <pc:docMk/>
            <pc:sldMk cId="1550144419" sldId="2076136688"/>
            <ac:picMk id="62" creationId="{84FD418F-75B5-FAD6-3CC5-B891F6368359}"/>
          </ac:picMkLst>
        </pc:picChg>
        <pc:picChg chg="add del mod">
          <ac:chgData name="David Mercier" userId="af55b25a-2530-45a7-8f11-488cc3cd8e58" providerId="ADAL" clId="{B645EB48-2B3B-45DC-8C16-A65F58FB33AC}" dt="2022-09-01T15:25:25.772" v="15412" actId="478"/>
          <ac:picMkLst>
            <pc:docMk/>
            <pc:sldMk cId="1550144419" sldId="2076136688"/>
            <ac:picMk id="64" creationId="{1607B508-6C61-C742-94FD-959593B11469}"/>
          </ac:picMkLst>
        </pc:picChg>
        <pc:picChg chg="add del mod">
          <ac:chgData name="David Mercier" userId="af55b25a-2530-45a7-8f11-488cc3cd8e58" providerId="ADAL" clId="{B645EB48-2B3B-45DC-8C16-A65F58FB33AC}" dt="2022-09-01T15:23:15.566" v="15392" actId="478"/>
          <ac:picMkLst>
            <pc:docMk/>
            <pc:sldMk cId="1550144419" sldId="2076136688"/>
            <ac:picMk id="66" creationId="{DFD9467C-ED07-56C7-E7BF-77C73752BD08}"/>
          </ac:picMkLst>
        </pc:picChg>
        <pc:picChg chg="add del mod">
          <ac:chgData name="David Mercier" userId="af55b25a-2530-45a7-8f11-488cc3cd8e58" providerId="ADAL" clId="{B645EB48-2B3B-45DC-8C16-A65F58FB33AC}" dt="2022-09-01T15:23:15.847" v="15393" actId="478"/>
          <ac:picMkLst>
            <pc:docMk/>
            <pc:sldMk cId="1550144419" sldId="2076136688"/>
            <ac:picMk id="68" creationId="{869AAD7A-D332-9C08-8D46-97804E384035}"/>
          </ac:picMkLst>
        </pc:picChg>
        <pc:picChg chg="add mod">
          <ac:chgData name="David Mercier" userId="af55b25a-2530-45a7-8f11-488cc3cd8e58" providerId="ADAL" clId="{B645EB48-2B3B-45DC-8C16-A65F58FB33AC}" dt="2022-09-01T19:38:56.524" v="16324" actId="1037"/>
          <ac:picMkLst>
            <pc:docMk/>
            <pc:sldMk cId="1550144419" sldId="2076136688"/>
            <ac:picMk id="70" creationId="{8766CF26-3D7A-EC7C-45B3-A11D39F6997C}"/>
          </ac:picMkLst>
        </pc:picChg>
        <pc:picChg chg="add del mod">
          <ac:chgData name="David Mercier" userId="af55b25a-2530-45a7-8f11-488cc3cd8e58" providerId="ADAL" clId="{B645EB48-2B3B-45DC-8C16-A65F58FB33AC}" dt="2022-09-01T15:23:14.781" v="15391" actId="478"/>
          <ac:picMkLst>
            <pc:docMk/>
            <pc:sldMk cId="1550144419" sldId="2076136688"/>
            <ac:picMk id="71" creationId="{FD315F11-4ABD-B71E-29DC-2E0EE4916B7F}"/>
          </ac:picMkLst>
        </pc:picChg>
        <pc:picChg chg="add del mod">
          <ac:chgData name="David Mercier" userId="af55b25a-2530-45a7-8f11-488cc3cd8e58" providerId="ADAL" clId="{B645EB48-2B3B-45DC-8C16-A65F58FB33AC}" dt="2022-09-01T15:23:14.781" v="15391" actId="478"/>
          <ac:picMkLst>
            <pc:docMk/>
            <pc:sldMk cId="1550144419" sldId="2076136688"/>
            <ac:picMk id="72" creationId="{6CB04BB7-0405-B8EE-CD50-4E8B220C7532}"/>
          </ac:picMkLst>
        </pc:picChg>
        <pc:picChg chg="add del mod">
          <ac:chgData name="David Mercier" userId="af55b25a-2530-45a7-8f11-488cc3cd8e58" providerId="ADAL" clId="{B645EB48-2B3B-45DC-8C16-A65F58FB33AC}" dt="2022-09-01T15:33:01.482" v="15458" actId="478"/>
          <ac:picMkLst>
            <pc:docMk/>
            <pc:sldMk cId="1550144419" sldId="2076136688"/>
            <ac:picMk id="74" creationId="{CF3FE869-C156-655B-42DE-06DE4D77CEE4}"/>
          </ac:picMkLst>
        </pc:picChg>
        <pc:picChg chg="add mod">
          <ac:chgData name="David Mercier" userId="af55b25a-2530-45a7-8f11-488cc3cd8e58" providerId="ADAL" clId="{B645EB48-2B3B-45DC-8C16-A65F58FB33AC}" dt="2022-09-01T19:38:56.524" v="16324" actId="1037"/>
          <ac:picMkLst>
            <pc:docMk/>
            <pc:sldMk cId="1550144419" sldId="2076136688"/>
            <ac:picMk id="76" creationId="{FBD2B639-CE3C-9A87-5EDB-4C4A16D7057F}"/>
          </ac:picMkLst>
        </pc:picChg>
        <pc:picChg chg="add mod">
          <ac:chgData name="David Mercier" userId="af55b25a-2530-45a7-8f11-488cc3cd8e58" providerId="ADAL" clId="{B645EB48-2B3B-45DC-8C16-A65F58FB33AC}" dt="2022-09-01T19:38:56.524" v="16324" actId="1037"/>
          <ac:picMkLst>
            <pc:docMk/>
            <pc:sldMk cId="1550144419" sldId="2076136688"/>
            <ac:picMk id="78" creationId="{0BB711E5-94BE-5FC6-0034-C348D4CBAA99}"/>
          </ac:picMkLst>
        </pc:picChg>
        <pc:picChg chg="add mod">
          <ac:chgData name="David Mercier" userId="af55b25a-2530-45a7-8f11-488cc3cd8e58" providerId="ADAL" clId="{B645EB48-2B3B-45DC-8C16-A65F58FB33AC}" dt="2022-09-01T19:42:33.848" v="16397" actId="1076"/>
          <ac:picMkLst>
            <pc:docMk/>
            <pc:sldMk cId="1550144419" sldId="2076136688"/>
            <ac:picMk id="80" creationId="{17009D0A-BFA3-3714-5889-AC51520B9CB4}"/>
          </ac:picMkLst>
        </pc:picChg>
        <pc:picChg chg="add del">
          <ac:chgData name="David Mercier" userId="af55b25a-2530-45a7-8f11-488cc3cd8e58" providerId="ADAL" clId="{B645EB48-2B3B-45DC-8C16-A65F58FB33AC}" dt="2022-09-01T15:26:03.372" v="15418" actId="478"/>
          <ac:picMkLst>
            <pc:docMk/>
            <pc:sldMk cId="1550144419" sldId="2076136688"/>
            <ac:picMk id="82" creationId="{FF1055E2-3017-3882-FA57-3012F7667654}"/>
          </ac:picMkLst>
        </pc:picChg>
        <pc:picChg chg="add mod">
          <ac:chgData name="David Mercier" userId="af55b25a-2530-45a7-8f11-488cc3cd8e58" providerId="ADAL" clId="{B645EB48-2B3B-45DC-8C16-A65F58FB33AC}" dt="2022-09-01T19:38:56.524" v="16324" actId="1037"/>
          <ac:picMkLst>
            <pc:docMk/>
            <pc:sldMk cId="1550144419" sldId="2076136688"/>
            <ac:picMk id="84" creationId="{47C89644-AD8C-AB02-BF8E-17172F5F0A45}"/>
          </ac:picMkLst>
        </pc:picChg>
        <pc:picChg chg="add mod">
          <ac:chgData name="David Mercier" userId="af55b25a-2530-45a7-8f11-488cc3cd8e58" providerId="ADAL" clId="{B645EB48-2B3B-45DC-8C16-A65F58FB33AC}" dt="2022-09-01T19:38:56.524" v="16324" actId="1037"/>
          <ac:picMkLst>
            <pc:docMk/>
            <pc:sldMk cId="1550144419" sldId="2076136688"/>
            <ac:picMk id="86" creationId="{BD42197E-29C4-A989-9213-C062B855F858}"/>
          </ac:picMkLst>
        </pc:picChg>
        <pc:cxnChg chg="mod">
          <ac:chgData name="David Mercier" userId="af55b25a-2530-45a7-8f11-488cc3cd8e58" providerId="ADAL" clId="{B645EB48-2B3B-45DC-8C16-A65F58FB33AC}" dt="2022-09-01T14:25:02.713" v="15009"/>
          <ac:cxnSpMkLst>
            <pc:docMk/>
            <pc:sldMk cId="1550144419" sldId="2076136688"/>
            <ac:cxnSpMk id="10" creationId="{B62E9D14-745C-A2B8-2A61-2C2A9AA4ED50}"/>
          </ac:cxnSpMkLst>
        </pc:cxnChg>
        <pc:cxnChg chg="add mod">
          <ac:chgData name="David Mercier" userId="af55b25a-2530-45a7-8f11-488cc3cd8e58" providerId="ADAL" clId="{B645EB48-2B3B-45DC-8C16-A65F58FB33AC}" dt="2022-07-21T13:41:02.625" v="11990" actId="164"/>
          <ac:cxnSpMkLst>
            <pc:docMk/>
            <pc:sldMk cId="1550144419" sldId="2076136688"/>
            <ac:cxnSpMk id="13" creationId="{1070B0AD-5C1B-9E46-705A-9DFAE0F50F04}"/>
          </ac:cxnSpMkLst>
        </pc:cxnChg>
        <pc:cxnChg chg="mod">
          <ac:chgData name="David Mercier" userId="af55b25a-2530-45a7-8f11-488cc3cd8e58" providerId="ADAL" clId="{B645EB48-2B3B-45DC-8C16-A65F58FB33AC}" dt="2022-09-01T14:25:02.713" v="15009"/>
          <ac:cxnSpMkLst>
            <pc:docMk/>
            <pc:sldMk cId="1550144419" sldId="2076136688"/>
            <ac:cxnSpMk id="14" creationId="{C8910D9D-BD8C-8D99-67F1-E53F84F7D2A8}"/>
          </ac:cxnSpMkLst>
        </pc:cxnChg>
        <pc:cxnChg chg="add mod">
          <ac:chgData name="David Mercier" userId="af55b25a-2530-45a7-8f11-488cc3cd8e58" providerId="ADAL" clId="{B645EB48-2B3B-45DC-8C16-A65F58FB33AC}" dt="2022-07-21T13:41:02.625" v="11990" actId="164"/>
          <ac:cxnSpMkLst>
            <pc:docMk/>
            <pc:sldMk cId="1550144419" sldId="2076136688"/>
            <ac:cxnSpMk id="16" creationId="{82C2C804-88F1-9055-1B49-9FFA85AAEBA8}"/>
          </ac:cxnSpMkLst>
        </pc:cxnChg>
        <pc:cxnChg chg="mod">
          <ac:chgData name="David Mercier" userId="af55b25a-2530-45a7-8f11-488cc3cd8e58" providerId="ADAL" clId="{B645EB48-2B3B-45DC-8C16-A65F58FB33AC}" dt="2022-09-01T15:08:16.701" v="15023" actId="571"/>
          <ac:cxnSpMkLst>
            <pc:docMk/>
            <pc:sldMk cId="1550144419" sldId="2076136688"/>
            <ac:cxnSpMk id="26" creationId="{09CD22BF-7162-4824-12EA-14D7C6C2C177}"/>
          </ac:cxnSpMkLst>
        </pc:cxnChg>
        <pc:cxnChg chg="mod">
          <ac:chgData name="David Mercier" userId="af55b25a-2530-45a7-8f11-488cc3cd8e58" providerId="ADAL" clId="{B645EB48-2B3B-45DC-8C16-A65F58FB33AC}" dt="2022-09-01T15:08:16.701" v="15023" actId="571"/>
          <ac:cxnSpMkLst>
            <pc:docMk/>
            <pc:sldMk cId="1550144419" sldId="2076136688"/>
            <ac:cxnSpMk id="28" creationId="{7D919073-060F-3DBA-30DB-B4ADF09C9187}"/>
          </ac:cxnSpMkLst>
        </pc:cxnChg>
        <pc:cxnChg chg="add mod">
          <ac:chgData name="David Mercier" userId="af55b25a-2530-45a7-8f11-488cc3cd8e58" providerId="ADAL" clId="{B645EB48-2B3B-45DC-8C16-A65F58FB33AC}" dt="2022-07-21T13:27:41.889" v="11647" actId="1582"/>
          <ac:cxnSpMkLst>
            <pc:docMk/>
            <pc:sldMk cId="1550144419" sldId="2076136688"/>
            <ac:cxnSpMk id="33" creationId="{A4751833-D79E-444F-E967-0E6D8BD85891}"/>
          </ac:cxnSpMkLst>
        </pc:cxnChg>
        <pc:cxnChg chg="mod">
          <ac:chgData name="David Mercier" userId="af55b25a-2530-45a7-8f11-488cc3cd8e58" providerId="ADAL" clId="{B645EB48-2B3B-45DC-8C16-A65F58FB33AC}" dt="2022-09-01T15:08:16.701" v="15023" actId="571"/>
          <ac:cxnSpMkLst>
            <pc:docMk/>
            <pc:sldMk cId="1550144419" sldId="2076136688"/>
            <ac:cxnSpMk id="36" creationId="{B075AE79-CDD2-B03A-57F7-DC7D1913CBC6}"/>
          </ac:cxnSpMkLst>
        </pc:cxnChg>
        <pc:cxnChg chg="mod">
          <ac:chgData name="David Mercier" userId="af55b25a-2530-45a7-8f11-488cc3cd8e58" providerId="ADAL" clId="{B645EB48-2B3B-45DC-8C16-A65F58FB33AC}" dt="2022-09-01T15:08:16.701" v="15023" actId="571"/>
          <ac:cxnSpMkLst>
            <pc:docMk/>
            <pc:sldMk cId="1550144419" sldId="2076136688"/>
            <ac:cxnSpMk id="38" creationId="{DDBD7877-16B8-D37B-5101-A20EEA9E2847}"/>
          </ac:cxnSpMkLst>
        </pc:cxnChg>
        <pc:cxnChg chg="mod">
          <ac:chgData name="David Mercier" userId="af55b25a-2530-45a7-8f11-488cc3cd8e58" providerId="ADAL" clId="{B645EB48-2B3B-45DC-8C16-A65F58FB33AC}" dt="2022-07-21T14:02:02.569" v="12965"/>
          <ac:cxnSpMkLst>
            <pc:docMk/>
            <pc:sldMk cId="1550144419" sldId="2076136688"/>
            <ac:cxnSpMk id="45" creationId="{176D190C-C3A6-0D0A-8032-D025EF023432}"/>
          </ac:cxnSpMkLst>
        </pc:cxnChg>
      </pc:sldChg>
      <pc:sldChg chg="addSp delSp modSp new del mod">
        <pc:chgData name="David Mercier" userId="af55b25a-2530-45a7-8f11-488cc3cd8e58" providerId="ADAL" clId="{B645EB48-2B3B-45DC-8C16-A65F58FB33AC}" dt="2022-09-13T11:49:06.124" v="19297" actId="47"/>
        <pc:sldMkLst>
          <pc:docMk/>
          <pc:sldMk cId="126169109" sldId="2076136689"/>
        </pc:sldMkLst>
        <pc:spChg chg="del">
          <ac:chgData name="David Mercier" userId="af55b25a-2530-45a7-8f11-488cc3cd8e58" providerId="ADAL" clId="{B645EB48-2B3B-45DC-8C16-A65F58FB33AC}" dt="2022-07-21T08:40:13.638" v="9885" actId="478"/>
          <ac:spMkLst>
            <pc:docMk/>
            <pc:sldMk cId="126169109" sldId="2076136689"/>
            <ac:spMk id="3" creationId="{3010A55C-A347-CBD2-8838-0AB4AE6944C8}"/>
          </ac:spMkLst>
        </pc:spChg>
        <pc:spChg chg="del">
          <ac:chgData name="David Mercier" userId="af55b25a-2530-45a7-8f11-488cc3cd8e58" providerId="ADAL" clId="{B645EB48-2B3B-45DC-8C16-A65F58FB33AC}" dt="2022-07-21T08:40:13.104" v="9884" actId="478"/>
          <ac:spMkLst>
            <pc:docMk/>
            <pc:sldMk cId="126169109" sldId="2076136689"/>
            <ac:spMk id="4" creationId="{35487531-CD6C-E157-B1C2-53C567575770}"/>
          </ac:spMkLst>
        </pc:spChg>
        <pc:spChg chg="add mod">
          <ac:chgData name="David Mercier" userId="af55b25a-2530-45a7-8f11-488cc3cd8e58" providerId="ADAL" clId="{B645EB48-2B3B-45DC-8C16-A65F58FB33AC}" dt="2022-07-21T08:40:02.921" v="9882"/>
          <ac:spMkLst>
            <pc:docMk/>
            <pc:sldMk cId="126169109" sldId="2076136689"/>
            <ac:spMk id="6" creationId="{60ADFF71-4DBB-0ED9-27D3-835E461A0748}"/>
          </ac:spMkLst>
        </pc:spChg>
        <pc:spChg chg="add mod">
          <ac:chgData name="David Mercier" userId="af55b25a-2530-45a7-8f11-488cc3cd8e58" providerId="ADAL" clId="{B645EB48-2B3B-45DC-8C16-A65F58FB33AC}" dt="2022-07-21T08:40:11.004" v="9883"/>
          <ac:spMkLst>
            <pc:docMk/>
            <pc:sldMk cId="126169109" sldId="2076136689"/>
            <ac:spMk id="8" creationId="{491CB022-C185-E72E-210D-E342D16EADDF}"/>
          </ac:spMkLst>
        </pc:spChg>
        <pc:spChg chg="add mod">
          <ac:chgData name="David Mercier" userId="af55b25a-2530-45a7-8f11-488cc3cd8e58" providerId="ADAL" clId="{B645EB48-2B3B-45DC-8C16-A65F58FB33AC}" dt="2022-07-21T08:40:11.004" v="9883"/>
          <ac:spMkLst>
            <pc:docMk/>
            <pc:sldMk cId="126169109" sldId="2076136689"/>
            <ac:spMk id="9" creationId="{E16AFAC4-1C60-DF27-A45D-F86210702D00}"/>
          </ac:spMkLst>
        </pc:spChg>
        <pc:picChg chg="add mod">
          <ac:chgData name="David Mercier" userId="af55b25a-2530-45a7-8f11-488cc3cd8e58" providerId="ADAL" clId="{B645EB48-2B3B-45DC-8C16-A65F58FB33AC}" dt="2022-07-21T08:40:02.921" v="9882"/>
          <ac:picMkLst>
            <pc:docMk/>
            <pc:sldMk cId="126169109" sldId="2076136689"/>
            <ac:picMk id="5" creationId="{0917061D-4880-EEB4-DB6E-5989AB5AFC50}"/>
          </ac:picMkLst>
        </pc:picChg>
        <pc:picChg chg="add mod">
          <ac:chgData name="David Mercier" userId="af55b25a-2530-45a7-8f11-488cc3cd8e58" providerId="ADAL" clId="{B645EB48-2B3B-45DC-8C16-A65F58FB33AC}" dt="2022-07-21T08:40:11.004" v="9883"/>
          <ac:picMkLst>
            <pc:docMk/>
            <pc:sldMk cId="126169109" sldId="2076136689"/>
            <ac:picMk id="7" creationId="{C98D09A3-04AD-1EA5-1A7D-01B65F6B8305}"/>
          </ac:picMkLst>
        </pc:picChg>
      </pc:sldChg>
      <pc:sldChg chg="modSp new del mod">
        <pc:chgData name="David Mercier" userId="af55b25a-2530-45a7-8f11-488cc3cd8e58" providerId="ADAL" clId="{B645EB48-2B3B-45DC-8C16-A65F58FB33AC}" dt="2022-07-21T08:37:16.242" v="9874" actId="47"/>
        <pc:sldMkLst>
          <pc:docMk/>
          <pc:sldMk cId="2566494379" sldId="2076136689"/>
        </pc:sldMkLst>
        <pc:spChg chg="mod">
          <ac:chgData name="David Mercier" userId="af55b25a-2530-45a7-8f11-488cc3cd8e58" providerId="ADAL" clId="{B645EB48-2B3B-45DC-8C16-A65F58FB33AC}" dt="2022-07-21T08:31:01.444" v="9873" actId="20577"/>
          <ac:spMkLst>
            <pc:docMk/>
            <pc:sldMk cId="2566494379" sldId="2076136689"/>
            <ac:spMk id="3" creationId="{1BBCF93E-F36D-B630-35BF-0A095F498E43}"/>
          </ac:spMkLst>
        </pc:spChg>
      </pc:sldChg>
      <pc:sldChg chg="addSp delSp modSp add mod delAnim modAnim delCm modNotesTx">
        <pc:chgData name="David Mercier" userId="af55b25a-2530-45a7-8f11-488cc3cd8e58" providerId="ADAL" clId="{B645EB48-2B3B-45DC-8C16-A65F58FB33AC}" dt="2022-09-13T10:16:08.694" v="19291"/>
        <pc:sldMkLst>
          <pc:docMk/>
          <pc:sldMk cId="1825299312" sldId="2076136690"/>
        </pc:sldMkLst>
        <pc:spChg chg="del">
          <ac:chgData name="David Mercier" userId="af55b25a-2530-45a7-8f11-488cc3cd8e58" providerId="ADAL" clId="{B645EB48-2B3B-45DC-8C16-A65F58FB33AC}" dt="2022-08-30T11:53:06.066" v="14680" actId="478"/>
          <ac:spMkLst>
            <pc:docMk/>
            <pc:sldMk cId="1825299312" sldId="2076136690"/>
            <ac:spMk id="3" creationId="{847C776A-D97D-004C-6036-733E9627B1A0}"/>
          </ac:spMkLst>
        </pc:spChg>
        <pc:spChg chg="add mod">
          <ac:chgData name="David Mercier" userId="af55b25a-2530-45a7-8f11-488cc3cd8e58" providerId="ADAL" clId="{B645EB48-2B3B-45DC-8C16-A65F58FB33AC}" dt="2022-09-13T10:15:14.283" v="19284" actId="14100"/>
          <ac:spMkLst>
            <pc:docMk/>
            <pc:sldMk cId="1825299312" sldId="2076136690"/>
            <ac:spMk id="4" creationId="{F2300F5A-2FF8-2802-D9AE-B31C50962EB6}"/>
          </ac:spMkLst>
        </pc:spChg>
        <pc:spChg chg="mod">
          <ac:chgData name="David Mercier" userId="af55b25a-2530-45a7-8f11-488cc3cd8e58" providerId="ADAL" clId="{B645EB48-2B3B-45DC-8C16-A65F58FB33AC}" dt="2022-09-13T10:14:59.093" v="19281" actId="27636"/>
          <ac:spMkLst>
            <pc:docMk/>
            <pc:sldMk cId="1825299312" sldId="2076136690"/>
            <ac:spMk id="5" creationId="{F3579722-1288-202F-64D3-6A2BE41E8FDF}"/>
          </ac:spMkLst>
        </pc:spChg>
        <pc:spChg chg="add del mod">
          <ac:chgData name="David Mercier" userId="af55b25a-2530-45a7-8f11-488cc3cd8e58" providerId="ADAL" clId="{B645EB48-2B3B-45DC-8C16-A65F58FB33AC}" dt="2022-08-30T10:10:06.777" v="14637" actId="478"/>
          <ac:spMkLst>
            <pc:docMk/>
            <pc:sldMk cId="1825299312" sldId="2076136690"/>
            <ac:spMk id="7" creationId="{76DCA755-133E-5110-05DC-9CF03E08C70B}"/>
          </ac:spMkLst>
        </pc:spChg>
        <pc:spChg chg="add del mod">
          <ac:chgData name="David Mercier" userId="af55b25a-2530-45a7-8f11-488cc3cd8e58" providerId="ADAL" clId="{B645EB48-2B3B-45DC-8C16-A65F58FB33AC}" dt="2022-08-30T11:53:08.024" v="14681" actId="478"/>
          <ac:spMkLst>
            <pc:docMk/>
            <pc:sldMk cId="1825299312" sldId="2076136690"/>
            <ac:spMk id="9" creationId="{746E3F32-CA93-BC4E-28CD-9D9FD0455321}"/>
          </ac:spMkLst>
        </pc:spChg>
        <pc:spChg chg="add mod">
          <ac:chgData name="David Mercier" userId="af55b25a-2530-45a7-8f11-488cc3cd8e58" providerId="ADAL" clId="{B645EB48-2B3B-45DC-8C16-A65F58FB33AC}" dt="2022-08-30T11:53:12.787" v="14685" actId="20577"/>
          <ac:spMkLst>
            <pc:docMk/>
            <pc:sldMk cId="1825299312" sldId="2076136690"/>
            <ac:spMk id="10" creationId="{2DE1703C-FA16-5B2A-C6DF-37CBA578FE7B}"/>
          </ac:spMkLst>
        </pc:spChg>
        <pc:spChg chg="del">
          <ac:chgData name="David Mercier" userId="af55b25a-2530-45a7-8f11-488cc3cd8e58" providerId="ADAL" clId="{B645EB48-2B3B-45DC-8C16-A65F58FB33AC}" dt="2022-07-21T12:56:06.916" v="11197" actId="478"/>
          <ac:spMkLst>
            <pc:docMk/>
            <pc:sldMk cId="1825299312" sldId="2076136690"/>
            <ac:spMk id="11" creationId="{68FA872B-B2C0-E3F7-DAB7-0788632C325A}"/>
          </ac:spMkLst>
        </pc:spChg>
        <pc:spChg chg="del">
          <ac:chgData name="David Mercier" userId="af55b25a-2530-45a7-8f11-488cc3cd8e58" providerId="ADAL" clId="{B645EB48-2B3B-45DC-8C16-A65F58FB33AC}" dt="2022-07-21T12:56:06.916" v="11197" actId="478"/>
          <ac:spMkLst>
            <pc:docMk/>
            <pc:sldMk cId="1825299312" sldId="2076136690"/>
            <ac:spMk id="15" creationId="{78A80E5B-5E32-8AB3-243E-FDD3B13922F5}"/>
          </ac:spMkLst>
        </pc:spChg>
        <pc:spChg chg="mod">
          <ac:chgData name="David Mercier" userId="af55b25a-2530-45a7-8f11-488cc3cd8e58" providerId="ADAL" clId="{B645EB48-2B3B-45DC-8C16-A65F58FB33AC}" dt="2022-07-21T14:00:07.114" v="12949"/>
          <ac:spMkLst>
            <pc:docMk/>
            <pc:sldMk cId="1825299312" sldId="2076136690"/>
            <ac:spMk id="17" creationId="{A586601D-ADA5-CC4D-9673-4E2719AF0A17}"/>
          </ac:spMkLst>
        </pc:spChg>
        <pc:spChg chg="add mod">
          <ac:chgData name="David Mercier" userId="af55b25a-2530-45a7-8f11-488cc3cd8e58" providerId="ADAL" clId="{B645EB48-2B3B-45DC-8C16-A65F58FB33AC}" dt="2022-08-30T10:06:59.372" v="14628" actId="1038"/>
          <ac:spMkLst>
            <pc:docMk/>
            <pc:sldMk cId="1825299312" sldId="2076136690"/>
            <ac:spMk id="50" creationId="{0A2FFF7D-7F30-CDA2-E9D0-F8404253C02D}"/>
          </ac:spMkLst>
        </pc:spChg>
        <pc:spChg chg="add mod">
          <ac:chgData name="David Mercier" userId="af55b25a-2530-45a7-8f11-488cc3cd8e58" providerId="ADAL" clId="{B645EB48-2B3B-45DC-8C16-A65F58FB33AC}" dt="2022-08-30T10:06:59.372" v="14628" actId="1038"/>
          <ac:spMkLst>
            <pc:docMk/>
            <pc:sldMk cId="1825299312" sldId="2076136690"/>
            <ac:spMk id="51" creationId="{A6869575-C9B0-C520-55FB-65B7C32FDEF4}"/>
          </ac:spMkLst>
        </pc:spChg>
        <pc:spChg chg="add mod">
          <ac:chgData name="David Mercier" userId="af55b25a-2530-45a7-8f11-488cc3cd8e58" providerId="ADAL" clId="{B645EB48-2B3B-45DC-8C16-A65F58FB33AC}" dt="2022-08-30T10:06:59.372" v="14628" actId="1038"/>
          <ac:spMkLst>
            <pc:docMk/>
            <pc:sldMk cId="1825299312" sldId="2076136690"/>
            <ac:spMk id="56" creationId="{836A9804-2883-0BAB-3BB2-BB511BF8B518}"/>
          </ac:spMkLst>
        </pc:spChg>
        <pc:spChg chg="add mod">
          <ac:chgData name="David Mercier" userId="af55b25a-2530-45a7-8f11-488cc3cd8e58" providerId="ADAL" clId="{B645EB48-2B3B-45DC-8C16-A65F58FB33AC}" dt="2022-07-21T15:42:26.020" v="14031" actId="1076"/>
          <ac:spMkLst>
            <pc:docMk/>
            <pc:sldMk cId="1825299312" sldId="2076136690"/>
            <ac:spMk id="57" creationId="{A027AE73-0410-73A2-CCF7-364FAF0896C9}"/>
          </ac:spMkLst>
        </pc:spChg>
        <pc:grpChg chg="add del mod">
          <ac:chgData name="David Mercier" userId="af55b25a-2530-45a7-8f11-488cc3cd8e58" providerId="ADAL" clId="{B645EB48-2B3B-45DC-8C16-A65F58FB33AC}" dt="2022-07-21T15:43:30.978" v="14078" actId="1076"/>
          <ac:grpSpMkLst>
            <pc:docMk/>
            <pc:sldMk cId="1825299312" sldId="2076136690"/>
            <ac:grpSpMk id="12" creationId="{69C26BAA-2A74-5D01-E95B-41071BCA71C1}"/>
          </ac:grpSpMkLst>
        </pc:grpChg>
        <pc:graphicFrameChg chg="del">
          <ac:chgData name="David Mercier" userId="af55b25a-2530-45a7-8f11-488cc3cd8e58" providerId="ADAL" clId="{B645EB48-2B3B-45DC-8C16-A65F58FB33AC}" dt="2022-07-21T12:56:06.916" v="11197" actId="478"/>
          <ac:graphicFrameMkLst>
            <pc:docMk/>
            <pc:sldMk cId="1825299312" sldId="2076136690"/>
            <ac:graphicFrameMk id="21" creationId="{FA513ABE-B896-A25B-CF62-12D44BB45A80}"/>
          </ac:graphicFrameMkLst>
        </pc:graphicFrameChg>
        <pc:picChg chg="add del">
          <ac:chgData name="David Mercier" userId="af55b25a-2530-45a7-8f11-488cc3cd8e58" providerId="ADAL" clId="{B645EB48-2B3B-45DC-8C16-A65F58FB33AC}" dt="2022-07-21T14:00:44.450" v="12952" actId="478"/>
          <ac:picMkLst>
            <pc:docMk/>
            <pc:sldMk cId="1825299312" sldId="2076136690"/>
            <ac:picMk id="6" creationId="{4B367DF5-9FA0-C508-8310-A170C08F044D}"/>
          </ac:picMkLst>
        </pc:picChg>
        <pc:picChg chg="add del mod modCrop">
          <ac:chgData name="David Mercier" userId="af55b25a-2530-45a7-8f11-488cc3cd8e58" providerId="ADAL" clId="{B645EB48-2B3B-45DC-8C16-A65F58FB33AC}" dt="2022-08-30T10:10:06.777" v="14637" actId="478"/>
          <ac:picMkLst>
            <pc:docMk/>
            <pc:sldMk cId="1825299312" sldId="2076136690"/>
            <ac:picMk id="6" creationId="{718BD38E-1E59-0D62-0855-B7E653305E91}"/>
          </ac:picMkLst>
        </pc:picChg>
        <pc:picChg chg="add del mod">
          <ac:chgData name="David Mercier" userId="af55b25a-2530-45a7-8f11-488cc3cd8e58" providerId="ADAL" clId="{B645EB48-2B3B-45DC-8C16-A65F58FB33AC}" dt="2022-07-21T15:14:50.273" v="13542" actId="478"/>
          <ac:picMkLst>
            <pc:docMk/>
            <pc:sldMk cId="1825299312" sldId="2076136690"/>
            <ac:picMk id="8" creationId="{AECBB230-3347-C901-B761-3069FB64BD33}"/>
          </ac:picMkLst>
        </pc:picChg>
        <pc:picChg chg="del">
          <ac:chgData name="David Mercier" userId="af55b25a-2530-45a7-8f11-488cc3cd8e58" providerId="ADAL" clId="{B645EB48-2B3B-45DC-8C16-A65F58FB33AC}" dt="2022-07-21T12:56:06.916" v="11197" actId="478"/>
          <ac:picMkLst>
            <pc:docMk/>
            <pc:sldMk cId="1825299312" sldId="2076136690"/>
            <ac:picMk id="9" creationId="{8AA3FC1A-4D01-0CC3-C968-4381403B561A}"/>
          </ac:picMkLst>
        </pc:picChg>
        <pc:picChg chg="mod">
          <ac:chgData name="David Mercier" userId="af55b25a-2530-45a7-8f11-488cc3cd8e58" providerId="ADAL" clId="{B645EB48-2B3B-45DC-8C16-A65F58FB33AC}" dt="2022-07-21T14:00:07.114" v="12949"/>
          <ac:picMkLst>
            <pc:docMk/>
            <pc:sldMk cId="1825299312" sldId="2076136690"/>
            <ac:picMk id="14" creationId="{0891F430-D359-8BD5-6145-33EC45782A89}"/>
          </ac:picMkLst>
        </pc:picChg>
        <pc:picChg chg="mod">
          <ac:chgData name="David Mercier" userId="af55b25a-2530-45a7-8f11-488cc3cd8e58" providerId="ADAL" clId="{B645EB48-2B3B-45DC-8C16-A65F58FB33AC}" dt="2022-07-21T14:00:07.114" v="12949"/>
          <ac:picMkLst>
            <pc:docMk/>
            <pc:sldMk cId="1825299312" sldId="2076136690"/>
            <ac:picMk id="18" creationId="{AAB6097A-9A16-CCE9-CF31-5B131C8C344F}"/>
          </ac:picMkLst>
        </pc:picChg>
        <pc:picChg chg="add del">
          <ac:chgData name="David Mercier" userId="af55b25a-2530-45a7-8f11-488cc3cd8e58" providerId="ADAL" clId="{B645EB48-2B3B-45DC-8C16-A65F58FB33AC}" dt="2022-07-21T15:19:35.265" v="13598" actId="22"/>
          <ac:picMkLst>
            <pc:docMk/>
            <pc:sldMk cId="1825299312" sldId="2076136690"/>
            <ac:picMk id="20" creationId="{2B086BBD-146D-3BBD-421F-F01E347071E7}"/>
          </ac:picMkLst>
        </pc:picChg>
        <pc:picChg chg="add del mod">
          <ac:chgData name="David Mercier" userId="af55b25a-2530-45a7-8f11-488cc3cd8e58" providerId="ADAL" clId="{B645EB48-2B3B-45DC-8C16-A65F58FB33AC}" dt="2022-07-21T15:20:10.201" v="13603" actId="478"/>
          <ac:picMkLst>
            <pc:docMk/>
            <pc:sldMk cId="1825299312" sldId="2076136690"/>
            <ac:picMk id="23" creationId="{78CC1114-F776-6FBD-DF08-33BC963958EC}"/>
          </ac:picMkLst>
        </pc:picChg>
        <pc:picChg chg="add mod modCrop">
          <ac:chgData name="David Mercier" userId="af55b25a-2530-45a7-8f11-488cc3cd8e58" providerId="ADAL" clId="{B645EB48-2B3B-45DC-8C16-A65F58FB33AC}" dt="2022-07-21T15:34:47.372" v="13742" actId="1076"/>
          <ac:picMkLst>
            <pc:docMk/>
            <pc:sldMk cId="1825299312" sldId="2076136690"/>
            <ac:picMk id="25" creationId="{AE1BFE05-E172-449A-0C1D-65DDAB68917B}"/>
          </ac:picMkLst>
        </pc:picChg>
        <pc:picChg chg="add del mod modCrop">
          <ac:chgData name="David Mercier" userId="af55b25a-2530-45a7-8f11-488cc3cd8e58" providerId="ADAL" clId="{B645EB48-2B3B-45DC-8C16-A65F58FB33AC}" dt="2022-07-21T15:31:38.381" v="13683" actId="478"/>
          <ac:picMkLst>
            <pc:docMk/>
            <pc:sldMk cId="1825299312" sldId="2076136690"/>
            <ac:picMk id="27" creationId="{3543D9F5-F840-B474-816C-5A5AA3BAF6C7}"/>
          </ac:picMkLst>
        </pc:picChg>
        <pc:picChg chg="add del mod">
          <ac:chgData name="David Mercier" userId="af55b25a-2530-45a7-8f11-488cc3cd8e58" providerId="ADAL" clId="{B645EB48-2B3B-45DC-8C16-A65F58FB33AC}" dt="2022-07-21T15:22:48.528" v="13613" actId="478"/>
          <ac:picMkLst>
            <pc:docMk/>
            <pc:sldMk cId="1825299312" sldId="2076136690"/>
            <ac:picMk id="29" creationId="{3AE6A0F1-35E5-1547-1896-65EB8461B124}"/>
          </ac:picMkLst>
        </pc:picChg>
        <pc:picChg chg="add del mod modCrop">
          <ac:chgData name="David Mercier" userId="af55b25a-2530-45a7-8f11-488cc3cd8e58" providerId="ADAL" clId="{B645EB48-2B3B-45DC-8C16-A65F58FB33AC}" dt="2022-07-21T15:34:38.444" v="13739" actId="478"/>
          <ac:picMkLst>
            <pc:docMk/>
            <pc:sldMk cId="1825299312" sldId="2076136690"/>
            <ac:picMk id="31" creationId="{9869F4A1-E940-EAB0-3E27-A3B7E87B7B59}"/>
          </ac:picMkLst>
        </pc:picChg>
        <pc:picChg chg="add del mod">
          <ac:chgData name="David Mercier" userId="af55b25a-2530-45a7-8f11-488cc3cd8e58" providerId="ADAL" clId="{B645EB48-2B3B-45DC-8C16-A65F58FB33AC}" dt="2022-07-21T15:25:22.382" v="13656" actId="478"/>
          <ac:picMkLst>
            <pc:docMk/>
            <pc:sldMk cId="1825299312" sldId="2076136690"/>
            <ac:picMk id="33" creationId="{BDF6538E-50EB-C528-3CAC-79FC84FED1D6}"/>
          </ac:picMkLst>
        </pc:picChg>
        <pc:picChg chg="add del mod">
          <ac:chgData name="David Mercier" userId="af55b25a-2530-45a7-8f11-488cc3cd8e58" providerId="ADAL" clId="{B645EB48-2B3B-45DC-8C16-A65F58FB33AC}" dt="2022-07-21T15:25:22.806" v="13658" actId="478"/>
          <ac:picMkLst>
            <pc:docMk/>
            <pc:sldMk cId="1825299312" sldId="2076136690"/>
            <ac:picMk id="35" creationId="{D4536D92-DF9E-38BC-357C-ACF6891563F8}"/>
          </ac:picMkLst>
        </pc:picChg>
        <pc:picChg chg="add mod">
          <ac:chgData name="David Mercier" userId="af55b25a-2530-45a7-8f11-488cc3cd8e58" providerId="ADAL" clId="{B645EB48-2B3B-45DC-8C16-A65F58FB33AC}" dt="2022-07-21T15:23:21.201" v="13620" actId="571"/>
          <ac:picMkLst>
            <pc:docMk/>
            <pc:sldMk cId="1825299312" sldId="2076136690"/>
            <ac:picMk id="36" creationId="{61C74686-E132-FC7A-453F-88D016300F44}"/>
          </ac:picMkLst>
        </pc:picChg>
        <pc:picChg chg="add mod modCrop">
          <ac:chgData name="David Mercier" userId="af55b25a-2530-45a7-8f11-488cc3cd8e58" providerId="ADAL" clId="{B645EB48-2B3B-45DC-8C16-A65F58FB33AC}" dt="2022-08-30T10:06:48.107" v="14624" actId="1037"/>
          <ac:picMkLst>
            <pc:docMk/>
            <pc:sldMk cId="1825299312" sldId="2076136690"/>
            <ac:picMk id="38" creationId="{1DF1058D-C73D-82FA-ECAE-314F08A803D2}"/>
          </ac:picMkLst>
        </pc:picChg>
        <pc:picChg chg="add del mod">
          <ac:chgData name="David Mercier" userId="af55b25a-2530-45a7-8f11-488cc3cd8e58" providerId="ADAL" clId="{B645EB48-2B3B-45DC-8C16-A65F58FB33AC}" dt="2022-07-21T15:25:21.795" v="13655" actId="478"/>
          <ac:picMkLst>
            <pc:docMk/>
            <pc:sldMk cId="1825299312" sldId="2076136690"/>
            <ac:picMk id="40" creationId="{BD75A445-180B-1942-C89C-5EC0A0A146ED}"/>
          </ac:picMkLst>
        </pc:picChg>
        <pc:picChg chg="add mod modCrop">
          <ac:chgData name="David Mercier" userId="af55b25a-2530-45a7-8f11-488cc3cd8e58" providerId="ADAL" clId="{B645EB48-2B3B-45DC-8C16-A65F58FB33AC}" dt="2022-08-30T10:06:48.107" v="14624" actId="1037"/>
          <ac:picMkLst>
            <pc:docMk/>
            <pc:sldMk cId="1825299312" sldId="2076136690"/>
            <ac:picMk id="41" creationId="{30A009BF-505B-956C-60F5-931F8A3CF3C5}"/>
          </ac:picMkLst>
        </pc:picChg>
        <pc:picChg chg="add del mod">
          <ac:chgData name="David Mercier" userId="af55b25a-2530-45a7-8f11-488cc3cd8e58" providerId="ADAL" clId="{B645EB48-2B3B-45DC-8C16-A65F58FB33AC}" dt="2022-07-21T15:31:57.265" v="13690" actId="478"/>
          <ac:picMkLst>
            <pc:docMk/>
            <pc:sldMk cId="1825299312" sldId="2076136690"/>
            <ac:picMk id="43" creationId="{A62A7C9B-5342-F204-7BC7-7F817B9C9218}"/>
          </ac:picMkLst>
        </pc:picChg>
        <pc:picChg chg="add mod modCrop">
          <ac:chgData name="David Mercier" userId="af55b25a-2530-45a7-8f11-488cc3cd8e58" providerId="ADAL" clId="{B645EB48-2B3B-45DC-8C16-A65F58FB33AC}" dt="2022-07-21T15:34:33.933" v="13738" actId="1037"/>
          <ac:picMkLst>
            <pc:docMk/>
            <pc:sldMk cId="1825299312" sldId="2076136690"/>
            <ac:picMk id="44" creationId="{24E2565E-95E9-9EFA-A880-B5208CB5CC4E}"/>
          </ac:picMkLst>
        </pc:picChg>
        <pc:picChg chg="add mod modCrop">
          <ac:chgData name="David Mercier" userId="af55b25a-2530-45a7-8f11-488cc3cd8e58" providerId="ADAL" clId="{B645EB48-2B3B-45DC-8C16-A65F58FB33AC}" dt="2022-07-21T15:37:58.861" v="13845" actId="1036"/>
          <ac:picMkLst>
            <pc:docMk/>
            <pc:sldMk cId="1825299312" sldId="2076136690"/>
            <ac:picMk id="46" creationId="{5367303A-34A0-E6EC-4E6F-23F187E2483B}"/>
          </ac:picMkLst>
        </pc:picChg>
        <pc:picChg chg="add mod">
          <ac:chgData name="David Mercier" userId="af55b25a-2530-45a7-8f11-488cc3cd8e58" providerId="ADAL" clId="{B645EB48-2B3B-45DC-8C16-A65F58FB33AC}" dt="2022-07-21T15:34:20.910" v="13718" actId="571"/>
          <ac:picMkLst>
            <pc:docMk/>
            <pc:sldMk cId="1825299312" sldId="2076136690"/>
            <ac:picMk id="47" creationId="{F922C241-4B57-EA72-0C93-F68D21A1FCB9}"/>
          </ac:picMkLst>
        </pc:picChg>
        <pc:picChg chg="add mod modCrop">
          <ac:chgData name="David Mercier" userId="af55b25a-2530-45a7-8f11-488cc3cd8e58" providerId="ADAL" clId="{B645EB48-2B3B-45DC-8C16-A65F58FB33AC}" dt="2022-07-21T15:37:58.861" v="13845" actId="1036"/>
          <ac:picMkLst>
            <pc:docMk/>
            <pc:sldMk cId="1825299312" sldId="2076136690"/>
            <ac:picMk id="49" creationId="{CA2823C7-044C-4D58-A95F-FDA7F7A42DD0}"/>
          </ac:picMkLst>
        </pc:picChg>
        <pc:picChg chg="add mod modCrop">
          <ac:chgData name="David Mercier" userId="af55b25a-2530-45a7-8f11-488cc3cd8e58" providerId="ADAL" clId="{B645EB48-2B3B-45DC-8C16-A65F58FB33AC}" dt="2022-07-21T15:41:49.523" v="14007" actId="1076"/>
          <ac:picMkLst>
            <pc:docMk/>
            <pc:sldMk cId="1825299312" sldId="2076136690"/>
            <ac:picMk id="53" creationId="{E669E8E7-A04A-D197-1395-25175C2D1798}"/>
          </ac:picMkLst>
        </pc:picChg>
        <pc:picChg chg="add mod modCrop">
          <ac:chgData name="David Mercier" userId="af55b25a-2530-45a7-8f11-488cc3cd8e58" providerId="ADAL" clId="{B645EB48-2B3B-45DC-8C16-A65F58FB33AC}" dt="2022-08-30T10:06:48.107" v="14624" actId="1037"/>
          <ac:picMkLst>
            <pc:docMk/>
            <pc:sldMk cId="1825299312" sldId="2076136690"/>
            <ac:picMk id="55" creationId="{7D372E13-B3E4-6BEC-9C38-7ED8C41A2020}"/>
          </ac:picMkLst>
        </pc:picChg>
        <pc:cxnChg chg="del">
          <ac:chgData name="David Mercier" userId="af55b25a-2530-45a7-8f11-488cc3cd8e58" providerId="ADAL" clId="{B645EB48-2B3B-45DC-8C16-A65F58FB33AC}" dt="2022-07-21T12:56:06.916" v="11197" actId="478"/>
          <ac:cxnSpMkLst>
            <pc:docMk/>
            <pc:sldMk cId="1825299312" sldId="2076136690"/>
            <ac:cxnSpMk id="13" creationId="{1070B0AD-5C1B-9E46-705A-9DFAE0F50F04}"/>
          </ac:cxnSpMkLst>
        </pc:cxnChg>
        <pc:cxnChg chg="del">
          <ac:chgData name="David Mercier" userId="af55b25a-2530-45a7-8f11-488cc3cd8e58" providerId="ADAL" clId="{B645EB48-2B3B-45DC-8C16-A65F58FB33AC}" dt="2022-07-21T12:56:06.916" v="11197" actId="478"/>
          <ac:cxnSpMkLst>
            <pc:docMk/>
            <pc:sldMk cId="1825299312" sldId="2076136690"/>
            <ac:cxnSpMk id="16" creationId="{82C2C804-88F1-9055-1B49-9FFA85AAEBA8}"/>
          </ac:cxnSpMkLst>
        </pc:cxnChg>
        <pc:cxnChg chg="mod">
          <ac:chgData name="David Mercier" userId="af55b25a-2530-45a7-8f11-488cc3cd8e58" providerId="ADAL" clId="{B645EB48-2B3B-45DC-8C16-A65F58FB33AC}" dt="2022-07-21T14:00:07.114" v="12949"/>
          <ac:cxnSpMkLst>
            <pc:docMk/>
            <pc:sldMk cId="1825299312" sldId="2076136690"/>
            <ac:cxnSpMk id="19" creationId="{06A7E0B1-25DA-9709-9935-3627C865C8D3}"/>
          </ac:cxnSpMkLst>
        </pc:cxnChg>
        <pc:cxnChg chg="add mod">
          <ac:chgData name="David Mercier" userId="af55b25a-2530-45a7-8f11-488cc3cd8e58" providerId="ADAL" clId="{B645EB48-2B3B-45DC-8C16-A65F58FB33AC}" dt="2022-07-21T15:42:22.570" v="14028" actId="1076"/>
          <ac:cxnSpMkLst>
            <pc:docMk/>
            <pc:sldMk cId="1825299312" sldId="2076136690"/>
            <ac:cxnSpMk id="58" creationId="{20314E34-51E8-283B-0902-8755BD937E4A}"/>
          </ac:cxnSpMkLst>
        </pc:cxnChg>
      </pc:sldChg>
      <pc:sldChg chg="del">
        <pc:chgData name="David Mercier" userId="af55b25a-2530-45a7-8f11-488cc3cd8e58" providerId="ADAL" clId="{B645EB48-2B3B-45DC-8C16-A65F58FB33AC}" dt="2022-09-13T11:49:06.124" v="19297" actId="47"/>
        <pc:sldMkLst>
          <pc:docMk/>
          <pc:sldMk cId="1861897418" sldId="2076136691"/>
        </pc:sldMkLst>
      </pc:sldChg>
      <pc:sldChg chg="del">
        <pc:chgData name="David Mercier" userId="af55b25a-2530-45a7-8f11-488cc3cd8e58" providerId="ADAL" clId="{B645EB48-2B3B-45DC-8C16-A65F58FB33AC}" dt="2022-09-13T11:49:06.124" v="19297" actId="47"/>
        <pc:sldMkLst>
          <pc:docMk/>
          <pc:sldMk cId="1248682466" sldId="2076136692"/>
        </pc:sldMkLst>
      </pc:sldChg>
      <pc:sldChg chg="del">
        <pc:chgData name="David Mercier" userId="af55b25a-2530-45a7-8f11-488cc3cd8e58" providerId="ADAL" clId="{B645EB48-2B3B-45DC-8C16-A65F58FB33AC}" dt="2022-09-13T11:49:06.124" v="19297" actId="47"/>
        <pc:sldMkLst>
          <pc:docMk/>
          <pc:sldMk cId="4036302938" sldId="2076136693"/>
        </pc:sldMkLst>
      </pc:sldChg>
      <pc:sldChg chg="addSp delSp modSp mod delCm modCm modNotesTx">
        <pc:chgData name="David Mercier" userId="af55b25a-2530-45a7-8f11-488cc3cd8e58" providerId="ADAL" clId="{B645EB48-2B3B-45DC-8C16-A65F58FB33AC}" dt="2022-09-13T11:56:32.963" v="19352"/>
        <pc:sldMkLst>
          <pc:docMk/>
          <pc:sldMk cId="48092208" sldId="2076136694"/>
        </pc:sldMkLst>
        <pc:spChg chg="add del mod">
          <ac:chgData name="David Mercier" userId="af55b25a-2530-45a7-8f11-488cc3cd8e58" providerId="ADAL" clId="{B645EB48-2B3B-45DC-8C16-A65F58FB33AC}" dt="2022-08-30T11:52:32.315" v="14671"/>
          <ac:spMkLst>
            <pc:docMk/>
            <pc:sldMk cId="48092208" sldId="2076136694"/>
            <ac:spMk id="3" creationId="{7658A119-A2D7-1690-6F63-278EAD1B10F5}"/>
          </ac:spMkLst>
        </pc:spChg>
        <pc:spChg chg="mod">
          <ac:chgData name="David Mercier" userId="af55b25a-2530-45a7-8f11-488cc3cd8e58" providerId="ADAL" clId="{B645EB48-2B3B-45DC-8C16-A65F58FB33AC}" dt="2022-09-13T11:56:22.461" v="19351"/>
          <ac:spMkLst>
            <pc:docMk/>
            <pc:sldMk cId="48092208" sldId="2076136694"/>
            <ac:spMk id="4" creationId="{DBFE6EBA-CC91-B119-6F5F-9A28B1C2DB07}"/>
          </ac:spMkLst>
        </pc:spChg>
        <pc:spChg chg="mod">
          <ac:chgData name="David Mercier" userId="af55b25a-2530-45a7-8f11-488cc3cd8e58" providerId="ADAL" clId="{B645EB48-2B3B-45DC-8C16-A65F58FB33AC}" dt="2022-09-01T15:27:10.116" v="15457" actId="20577"/>
          <ac:spMkLst>
            <pc:docMk/>
            <pc:sldMk cId="48092208" sldId="2076136694"/>
            <ac:spMk id="6" creationId="{52CD64F9-3D04-AF6C-D050-6EFD2BCFDB4C}"/>
          </ac:spMkLst>
        </pc:spChg>
        <pc:spChg chg="mod">
          <ac:chgData name="David Mercier" userId="af55b25a-2530-45a7-8f11-488cc3cd8e58" providerId="ADAL" clId="{B645EB48-2B3B-45DC-8C16-A65F58FB33AC}" dt="2022-09-13T11:56:15.704" v="19350"/>
          <ac:spMkLst>
            <pc:docMk/>
            <pc:sldMk cId="48092208" sldId="2076136694"/>
            <ac:spMk id="9" creationId="{EB667C54-89D5-EC74-B422-8649285B4CDC}"/>
          </ac:spMkLst>
        </pc:spChg>
        <pc:spChg chg="add mod">
          <ac:chgData name="David Mercier" userId="af55b25a-2530-45a7-8f11-488cc3cd8e58" providerId="ADAL" clId="{B645EB48-2B3B-45DC-8C16-A65F58FB33AC}" dt="2022-08-30T11:56:07.624" v="14723" actId="20577"/>
          <ac:spMkLst>
            <pc:docMk/>
            <pc:sldMk cId="48092208" sldId="2076136694"/>
            <ac:spMk id="10" creationId="{A41F57A7-75AA-F4FB-36D0-2B70B9CFBDF3}"/>
          </ac:spMkLst>
        </pc:spChg>
        <pc:spChg chg="mod">
          <ac:chgData name="David Mercier" userId="af55b25a-2530-45a7-8f11-488cc3cd8e58" providerId="ADAL" clId="{B645EB48-2B3B-45DC-8C16-A65F58FB33AC}" dt="2022-09-13T11:56:32.963" v="19352"/>
          <ac:spMkLst>
            <pc:docMk/>
            <pc:sldMk cId="48092208" sldId="2076136694"/>
            <ac:spMk id="11" creationId="{5FFB30F5-0646-FFA7-DB8F-171404F5E09D}"/>
          </ac:spMkLst>
        </pc:spChg>
        <pc:spChg chg="mod">
          <ac:chgData name="David Mercier" userId="af55b25a-2530-45a7-8f11-488cc3cd8e58" providerId="ADAL" clId="{B645EB48-2B3B-45DC-8C16-A65F58FB33AC}" dt="2022-08-30T11:57:01.625" v="14735" actId="1076"/>
          <ac:spMkLst>
            <pc:docMk/>
            <pc:sldMk cId="48092208" sldId="2076136694"/>
            <ac:spMk id="13" creationId="{A6FCAEE2-485B-475A-2850-35C425B05486}"/>
          </ac:spMkLst>
        </pc:spChg>
        <pc:spChg chg="add del mod">
          <ac:chgData name="David Mercier" userId="af55b25a-2530-45a7-8f11-488cc3cd8e58" providerId="ADAL" clId="{B645EB48-2B3B-45DC-8C16-A65F58FB33AC}" dt="2022-08-30T11:52:48.192" v="14676" actId="478"/>
          <ac:spMkLst>
            <pc:docMk/>
            <pc:sldMk cId="48092208" sldId="2076136694"/>
            <ac:spMk id="16" creationId="{C6B4592C-F717-41B4-9CB6-EA5BC9F1C79E}"/>
          </ac:spMkLst>
        </pc:spChg>
        <pc:spChg chg="del mod">
          <ac:chgData name="David Mercier" userId="af55b25a-2530-45a7-8f11-488cc3cd8e58" providerId="ADAL" clId="{B645EB48-2B3B-45DC-8C16-A65F58FB33AC}" dt="2022-08-30T11:52:43.867" v="14675" actId="478"/>
          <ac:spMkLst>
            <pc:docMk/>
            <pc:sldMk cId="48092208" sldId="2076136694"/>
            <ac:spMk id="19" creationId="{1E44F7A4-6005-375D-0F0D-23746921974C}"/>
          </ac:spMkLst>
        </pc:spChg>
        <pc:picChg chg="mod">
          <ac:chgData name="David Mercier" userId="af55b25a-2530-45a7-8f11-488cc3cd8e58" providerId="ADAL" clId="{B645EB48-2B3B-45DC-8C16-A65F58FB33AC}" dt="2022-08-30T11:57:01.625" v="14735" actId="1076"/>
          <ac:picMkLst>
            <pc:docMk/>
            <pc:sldMk cId="48092208" sldId="2076136694"/>
            <ac:picMk id="12" creationId="{6646D1A1-1BB2-E653-7052-FA9A685C882D}"/>
          </ac:picMkLst>
        </pc:picChg>
      </pc:sldChg>
      <pc:sldChg chg="modAnim modNotesTx">
        <pc:chgData name="David Mercier" userId="af55b25a-2530-45a7-8f11-488cc3cd8e58" providerId="ADAL" clId="{B645EB48-2B3B-45DC-8C16-A65F58FB33AC}" dt="2022-09-13T10:11:36.345" v="19255"/>
        <pc:sldMkLst>
          <pc:docMk/>
          <pc:sldMk cId="1308753619" sldId="2076136695"/>
        </pc:sldMkLst>
      </pc:sldChg>
      <pc:sldChg chg="addSp delSp modSp new del mod">
        <pc:chgData name="David Mercier" userId="af55b25a-2530-45a7-8f11-488cc3cd8e58" providerId="ADAL" clId="{B645EB48-2B3B-45DC-8C16-A65F58FB33AC}" dt="2022-09-01T14:25:08.201" v="15011" actId="47"/>
        <pc:sldMkLst>
          <pc:docMk/>
          <pc:sldMk cId="3051230943" sldId="2076136695"/>
        </pc:sldMkLst>
        <pc:spChg chg="mod">
          <ac:chgData name="David Mercier" userId="af55b25a-2530-45a7-8f11-488cc3cd8e58" providerId="ADAL" clId="{B645EB48-2B3B-45DC-8C16-A65F58FB33AC}" dt="2022-08-30T14:28:25.509" v="14816" actId="20577"/>
          <ac:spMkLst>
            <pc:docMk/>
            <pc:sldMk cId="3051230943" sldId="2076136695"/>
            <ac:spMk id="3" creationId="{09C9AB51-DAE4-8FCE-3A31-0838FE108C37}"/>
          </ac:spMkLst>
        </pc:spChg>
        <pc:spChg chg="del">
          <ac:chgData name="David Mercier" userId="af55b25a-2530-45a7-8f11-488cc3cd8e58" providerId="ADAL" clId="{B645EB48-2B3B-45DC-8C16-A65F58FB33AC}" dt="2022-08-30T14:26:51.595" v="14749" actId="478"/>
          <ac:spMkLst>
            <pc:docMk/>
            <pc:sldMk cId="3051230943" sldId="2076136695"/>
            <ac:spMk id="4" creationId="{8A5F9BA3-0E63-EB1B-64FC-CFEE26ABDD68}"/>
          </ac:spMkLst>
        </pc:spChg>
        <pc:spChg chg="mod">
          <ac:chgData name="David Mercier" userId="af55b25a-2530-45a7-8f11-488cc3cd8e58" providerId="ADAL" clId="{B645EB48-2B3B-45DC-8C16-A65F58FB33AC}" dt="2022-08-30T14:26:52.298" v="14750"/>
          <ac:spMkLst>
            <pc:docMk/>
            <pc:sldMk cId="3051230943" sldId="2076136695"/>
            <ac:spMk id="7" creationId="{1A576E21-66B9-6063-D239-410500C6DD35}"/>
          </ac:spMkLst>
        </pc:spChg>
        <pc:spChg chg="mod">
          <ac:chgData name="David Mercier" userId="af55b25a-2530-45a7-8f11-488cc3cd8e58" providerId="ADAL" clId="{B645EB48-2B3B-45DC-8C16-A65F58FB33AC}" dt="2022-08-30T14:26:52.298" v="14750"/>
          <ac:spMkLst>
            <pc:docMk/>
            <pc:sldMk cId="3051230943" sldId="2076136695"/>
            <ac:spMk id="9" creationId="{C393BB8C-73B6-6AE0-AD4A-11AF04E42CCE}"/>
          </ac:spMkLst>
        </pc:spChg>
        <pc:spChg chg="mod">
          <ac:chgData name="David Mercier" userId="af55b25a-2530-45a7-8f11-488cc3cd8e58" providerId="ADAL" clId="{B645EB48-2B3B-45DC-8C16-A65F58FB33AC}" dt="2022-08-30T14:26:58.146" v="14752"/>
          <ac:spMkLst>
            <pc:docMk/>
            <pc:sldMk cId="3051230943" sldId="2076136695"/>
            <ac:spMk id="13" creationId="{27CD2DE9-7979-3E69-A869-F36620E04C8C}"/>
          </ac:spMkLst>
        </pc:spChg>
        <pc:spChg chg="mod">
          <ac:chgData name="David Mercier" userId="af55b25a-2530-45a7-8f11-488cc3cd8e58" providerId="ADAL" clId="{B645EB48-2B3B-45DC-8C16-A65F58FB33AC}" dt="2022-08-30T14:26:58.146" v="14752"/>
          <ac:spMkLst>
            <pc:docMk/>
            <pc:sldMk cId="3051230943" sldId="2076136695"/>
            <ac:spMk id="15" creationId="{218192FC-C169-1353-9C0E-81BDBC61A389}"/>
          </ac:spMkLst>
        </pc:spChg>
        <pc:spChg chg="add del mod">
          <ac:chgData name="David Mercier" userId="af55b25a-2530-45a7-8f11-488cc3cd8e58" providerId="ADAL" clId="{B645EB48-2B3B-45DC-8C16-A65F58FB33AC}" dt="2022-09-01T14:25:01.274" v="15008" actId="21"/>
          <ac:spMkLst>
            <pc:docMk/>
            <pc:sldMk cId="3051230943" sldId="2076136695"/>
            <ac:spMk id="19" creationId="{6A524062-839E-4E2D-C308-5FFC61267A0F}"/>
          </ac:spMkLst>
        </pc:spChg>
        <pc:spChg chg="add mod">
          <ac:chgData name="David Mercier" userId="af55b25a-2530-45a7-8f11-488cc3cd8e58" providerId="ADAL" clId="{B645EB48-2B3B-45DC-8C16-A65F58FB33AC}" dt="2022-08-30T14:28:17.540" v="14784" actId="20577"/>
          <ac:spMkLst>
            <pc:docMk/>
            <pc:sldMk cId="3051230943" sldId="2076136695"/>
            <ac:spMk id="20" creationId="{1F5D5BB2-871E-09DA-C176-0D3721714B17}"/>
          </ac:spMkLst>
        </pc:spChg>
        <pc:spChg chg="add del mod">
          <ac:chgData name="David Mercier" userId="af55b25a-2530-45a7-8f11-488cc3cd8e58" providerId="ADAL" clId="{B645EB48-2B3B-45DC-8C16-A65F58FB33AC}" dt="2022-09-01T14:25:01.274" v="15008" actId="21"/>
          <ac:spMkLst>
            <pc:docMk/>
            <pc:sldMk cId="3051230943" sldId="2076136695"/>
            <ac:spMk id="21" creationId="{55BE0039-903D-F699-7733-C5D068CA1CA3}"/>
          </ac:spMkLst>
        </pc:spChg>
        <pc:spChg chg="add del mod">
          <ac:chgData name="David Mercier" userId="af55b25a-2530-45a7-8f11-488cc3cd8e58" providerId="ADAL" clId="{B645EB48-2B3B-45DC-8C16-A65F58FB33AC}" dt="2022-09-01T14:25:01.274" v="15008" actId="21"/>
          <ac:spMkLst>
            <pc:docMk/>
            <pc:sldMk cId="3051230943" sldId="2076136695"/>
            <ac:spMk id="22" creationId="{75A5E4FD-94CE-3248-8D7E-DC6869210FAB}"/>
          </ac:spMkLst>
        </pc:spChg>
        <pc:grpChg chg="add mod">
          <ac:chgData name="David Mercier" userId="af55b25a-2530-45a7-8f11-488cc3cd8e58" providerId="ADAL" clId="{B645EB48-2B3B-45DC-8C16-A65F58FB33AC}" dt="2022-08-30T14:27:55.579" v="14761" actId="1076"/>
          <ac:grpSpMkLst>
            <pc:docMk/>
            <pc:sldMk cId="3051230943" sldId="2076136695"/>
            <ac:grpSpMk id="5" creationId="{9FC0AB5E-F3E9-4DB1-0900-1155BE1A6F50}"/>
          </ac:grpSpMkLst>
        </pc:grpChg>
        <pc:grpChg chg="add del mod">
          <ac:chgData name="David Mercier" userId="af55b25a-2530-45a7-8f11-488cc3cd8e58" providerId="ADAL" clId="{B645EB48-2B3B-45DC-8C16-A65F58FB33AC}" dt="2022-09-01T14:25:01.274" v="15008" actId="21"/>
          <ac:grpSpMkLst>
            <pc:docMk/>
            <pc:sldMk cId="3051230943" sldId="2076136695"/>
            <ac:grpSpMk id="11" creationId="{D61A85D2-79D9-1EED-5418-FBB07CC98E10}"/>
          </ac:grpSpMkLst>
        </pc:grpChg>
        <pc:picChg chg="mod">
          <ac:chgData name="David Mercier" userId="af55b25a-2530-45a7-8f11-488cc3cd8e58" providerId="ADAL" clId="{B645EB48-2B3B-45DC-8C16-A65F58FB33AC}" dt="2022-08-30T14:26:52.298" v="14750"/>
          <ac:picMkLst>
            <pc:docMk/>
            <pc:sldMk cId="3051230943" sldId="2076136695"/>
            <ac:picMk id="6" creationId="{ECCC09C3-8626-61EB-6155-5DCE04120827}"/>
          </ac:picMkLst>
        </pc:picChg>
        <pc:picChg chg="mod">
          <ac:chgData name="David Mercier" userId="af55b25a-2530-45a7-8f11-488cc3cd8e58" providerId="ADAL" clId="{B645EB48-2B3B-45DC-8C16-A65F58FB33AC}" dt="2022-08-30T14:26:58.146" v="14752"/>
          <ac:picMkLst>
            <pc:docMk/>
            <pc:sldMk cId="3051230943" sldId="2076136695"/>
            <ac:picMk id="12" creationId="{803223E4-1451-CB5F-94ED-209D6C6E2525}"/>
          </ac:picMkLst>
        </pc:picChg>
        <pc:picChg chg="add del mod">
          <ac:chgData name="David Mercier" userId="af55b25a-2530-45a7-8f11-488cc3cd8e58" providerId="ADAL" clId="{B645EB48-2B3B-45DC-8C16-A65F58FB33AC}" dt="2022-09-01T14:25:01.274" v="15008" actId="21"/>
          <ac:picMkLst>
            <pc:docMk/>
            <pc:sldMk cId="3051230943" sldId="2076136695"/>
            <ac:picMk id="18" creationId="{F84EF70F-CDF4-1612-3C89-211F33DB7D51}"/>
          </ac:picMkLst>
        </pc:picChg>
        <pc:cxnChg chg="mod">
          <ac:chgData name="David Mercier" userId="af55b25a-2530-45a7-8f11-488cc3cd8e58" providerId="ADAL" clId="{B645EB48-2B3B-45DC-8C16-A65F58FB33AC}" dt="2022-08-30T14:26:52.298" v="14750"/>
          <ac:cxnSpMkLst>
            <pc:docMk/>
            <pc:sldMk cId="3051230943" sldId="2076136695"/>
            <ac:cxnSpMk id="8" creationId="{CF509C50-F408-9C76-B964-6CB8A5D3FFB3}"/>
          </ac:cxnSpMkLst>
        </pc:cxnChg>
        <pc:cxnChg chg="mod">
          <ac:chgData name="David Mercier" userId="af55b25a-2530-45a7-8f11-488cc3cd8e58" providerId="ADAL" clId="{B645EB48-2B3B-45DC-8C16-A65F58FB33AC}" dt="2022-08-30T14:26:52.298" v="14750"/>
          <ac:cxnSpMkLst>
            <pc:docMk/>
            <pc:sldMk cId="3051230943" sldId="2076136695"/>
            <ac:cxnSpMk id="10" creationId="{75F61FD1-A867-CC15-FA9B-D57FE9D7E3EB}"/>
          </ac:cxnSpMkLst>
        </pc:cxnChg>
        <pc:cxnChg chg="mod">
          <ac:chgData name="David Mercier" userId="af55b25a-2530-45a7-8f11-488cc3cd8e58" providerId="ADAL" clId="{B645EB48-2B3B-45DC-8C16-A65F58FB33AC}" dt="2022-08-30T14:26:58.146" v="14752"/>
          <ac:cxnSpMkLst>
            <pc:docMk/>
            <pc:sldMk cId="3051230943" sldId="2076136695"/>
            <ac:cxnSpMk id="14" creationId="{D1292491-2372-0D95-03C0-CBE1D8CF3DA7}"/>
          </ac:cxnSpMkLst>
        </pc:cxnChg>
        <pc:cxnChg chg="mod">
          <ac:chgData name="David Mercier" userId="af55b25a-2530-45a7-8f11-488cc3cd8e58" providerId="ADAL" clId="{B645EB48-2B3B-45DC-8C16-A65F58FB33AC}" dt="2022-08-30T14:26:58.146" v="14752"/>
          <ac:cxnSpMkLst>
            <pc:docMk/>
            <pc:sldMk cId="3051230943" sldId="2076136695"/>
            <ac:cxnSpMk id="16" creationId="{5590ECC7-4E73-995D-EC7F-ED1C6BD8C674}"/>
          </ac:cxnSpMkLst>
        </pc:cxnChg>
      </pc:sldChg>
      <pc:sldChg chg="addSp delSp modSp new del mod">
        <pc:chgData name="David Mercier" userId="af55b25a-2530-45a7-8f11-488cc3cd8e58" providerId="ADAL" clId="{B645EB48-2B3B-45DC-8C16-A65F58FB33AC}" dt="2022-09-01T19:36:07.274" v="16158" actId="47"/>
        <pc:sldMkLst>
          <pc:docMk/>
          <pc:sldMk cId="3862988949" sldId="2076136695"/>
        </pc:sldMkLst>
        <pc:spChg chg="mod">
          <ac:chgData name="David Mercier" userId="af55b25a-2530-45a7-8f11-488cc3cd8e58" providerId="ADAL" clId="{B645EB48-2B3B-45DC-8C16-A65F58FB33AC}" dt="2022-09-01T14:29:06.419" v="15015"/>
          <ac:spMkLst>
            <pc:docMk/>
            <pc:sldMk cId="3862988949" sldId="2076136695"/>
            <ac:spMk id="7" creationId="{584D26F2-68A2-935A-7D4D-75D4BDBC70C5}"/>
          </ac:spMkLst>
        </pc:spChg>
        <pc:spChg chg="mod">
          <ac:chgData name="David Mercier" userId="af55b25a-2530-45a7-8f11-488cc3cd8e58" providerId="ADAL" clId="{B645EB48-2B3B-45DC-8C16-A65F58FB33AC}" dt="2022-09-01T14:29:06.419" v="15015"/>
          <ac:spMkLst>
            <pc:docMk/>
            <pc:sldMk cId="3862988949" sldId="2076136695"/>
            <ac:spMk id="9" creationId="{AAE43863-5681-C30B-B0A2-4C53C941829D}"/>
          </ac:spMkLst>
        </pc:spChg>
        <pc:spChg chg="add del mod">
          <ac:chgData name="David Mercier" userId="af55b25a-2530-45a7-8f11-488cc3cd8e58" providerId="ADAL" clId="{B645EB48-2B3B-45DC-8C16-A65F58FB33AC}" dt="2022-09-01T14:29:07.510" v="15016"/>
          <ac:spMkLst>
            <pc:docMk/>
            <pc:sldMk cId="3862988949" sldId="2076136695"/>
            <ac:spMk id="12" creationId="{6963A15B-189F-3BA4-44D5-80FA2A97FDDB}"/>
          </ac:spMkLst>
        </pc:spChg>
        <pc:spChg chg="add del mod">
          <ac:chgData name="David Mercier" userId="af55b25a-2530-45a7-8f11-488cc3cd8e58" providerId="ADAL" clId="{B645EB48-2B3B-45DC-8C16-A65F58FB33AC}" dt="2022-09-01T14:29:07.510" v="15016"/>
          <ac:spMkLst>
            <pc:docMk/>
            <pc:sldMk cId="3862988949" sldId="2076136695"/>
            <ac:spMk id="13" creationId="{F5C2A82C-3585-B97F-80C2-651917F0CE72}"/>
          </ac:spMkLst>
        </pc:spChg>
        <pc:spChg chg="add del mod">
          <ac:chgData name="David Mercier" userId="af55b25a-2530-45a7-8f11-488cc3cd8e58" providerId="ADAL" clId="{B645EB48-2B3B-45DC-8C16-A65F58FB33AC}" dt="2022-09-01T14:29:07.510" v="15016"/>
          <ac:spMkLst>
            <pc:docMk/>
            <pc:sldMk cId="3862988949" sldId="2076136695"/>
            <ac:spMk id="14" creationId="{FA11E1B6-182B-B299-04AC-BC5980EDA0D9}"/>
          </ac:spMkLst>
        </pc:spChg>
        <pc:grpChg chg="add del mod">
          <ac:chgData name="David Mercier" userId="af55b25a-2530-45a7-8f11-488cc3cd8e58" providerId="ADAL" clId="{B645EB48-2B3B-45DC-8C16-A65F58FB33AC}" dt="2022-09-01T14:29:07.510" v="15016"/>
          <ac:grpSpMkLst>
            <pc:docMk/>
            <pc:sldMk cId="3862988949" sldId="2076136695"/>
            <ac:grpSpMk id="5" creationId="{3F5227EB-AA35-14F6-DF82-03EF55B67DCE}"/>
          </ac:grpSpMkLst>
        </pc:grpChg>
        <pc:picChg chg="mod">
          <ac:chgData name="David Mercier" userId="af55b25a-2530-45a7-8f11-488cc3cd8e58" providerId="ADAL" clId="{B645EB48-2B3B-45DC-8C16-A65F58FB33AC}" dt="2022-09-01T14:29:06.419" v="15015"/>
          <ac:picMkLst>
            <pc:docMk/>
            <pc:sldMk cId="3862988949" sldId="2076136695"/>
            <ac:picMk id="6" creationId="{1D1410C0-5058-DC5C-D9B8-BFE1F2A5F8CB}"/>
          </ac:picMkLst>
        </pc:picChg>
        <pc:picChg chg="add del mod">
          <ac:chgData name="David Mercier" userId="af55b25a-2530-45a7-8f11-488cc3cd8e58" providerId="ADAL" clId="{B645EB48-2B3B-45DC-8C16-A65F58FB33AC}" dt="2022-09-01T14:29:07.510" v="15016"/>
          <ac:picMkLst>
            <pc:docMk/>
            <pc:sldMk cId="3862988949" sldId="2076136695"/>
            <ac:picMk id="11" creationId="{B845CBE1-5F64-0A90-0C55-D39E6F9B3665}"/>
          </ac:picMkLst>
        </pc:picChg>
        <pc:picChg chg="add del mod">
          <ac:chgData name="David Mercier" userId="af55b25a-2530-45a7-8f11-488cc3cd8e58" providerId="ADAL" clId="{B645EB48-2B3B-45DC-8C16-A65F58FB33AC}" dt="2022-09-01T15:13:59.314" v="15281" actId="21"/>
          <ac:picMkLst>
            <pc:docMk/>
            <pc:sldMk cId="3862988949" sldId="2076136695"/>
            <ac:picMk id="16" creationId="{5081C93D-9C53-E3F1-BA8B-F472E2840B1A}"/>
          </ac:picMkLst>
        </pc:picChg>
        <pc:picChg chg="add del mod">
          <ac:chgData name="David Mercier" userId="af55b25a-2530-45a7-8f11-488cc3cd8e58" providerId="ADAL" clId="{B645EB48-2B3B-45DC-8C16-A65F58FB33AC}" dt="2022-09-01T15:13:43.060" v="15272" actId="21"/>
          <ac:picMkLst>
            <pc:docMk/>
            <pc:sldMk cId="3862988949" sldId="2076136695"/>
            <ac:picMk id="18" creationId="{A140AC0C-5126-68B1-677C-33E7A72476FC}"/>
          </ac:picMkLst>
        </pc:picChg>
        <pc:cxnChg chg="mod">
          <ac:chgData name="David Mercier" userId="af55b25a-2530-45a7-8f11-488cc3cd8e58" providerId="ADAL" clId="{B645EB48-2B3B-45DC-8C16-A65F58FB33AC}" dt="2022-09-01T14:29:06.419" v="15015"/>
          <ac:cxnSpMkLst>
            <pc:docMk/>
            <pc:sldMk cId="3862988949" sldId="2076136695"/>
            <ac:cxnSpMk id="8" creationId="{48614A5B-E775-6EEC-801D-61217A8D11F4}"/>
          </ac:cxnSpMkLst>
        </pc:cxnChg>
        <pc:cxnChg chg="mod">
          <ac:chgData name="David Mercier" userId="af55b25a-2530-45a7-8f11-488cc3cd8e58" providerId="ADAL" clId="{B645EB48-2B3B-45DC-8C16-A65F58FB33AC}" dt="2022-09-01T14:29:06.419" v="15015"/>
          <ac:cxnSpMkLst>
            <pc:docMk/>
            <pc:sldMk cId="3862988949" sldId="2076136695"/>
            <ac:cxnSpMk id="10" creationId="{351871B7-BA7D-26AE-8C3A-8810F517EAF7}"/>
          </ac:cxnSpMkLst>
        </pc:cxnChg>
      </pc:sldChg>
      <pc:sldChg chg="addSp delSp modSp mod modAnim addCm delCm modCm modNotesTx">
        <pc:chgData name="David Mercier" userId="af55b25a-2530-45a7-8f11-488cc3cd8e58" providerId="ADAL" clId="{B645EB48-2B3B-45DC-8C16-A65F58FB33AC}" dt="2022-09-15T18:29:39.612" v="19374"/>
        <pc:sldMkLst>
          <pc:docMk/>
          <pc:sldMk cId="3070875357" sldId="2076136696"/>
        </pc:sldMkLst>
        <pc:spChg chg="mod">
          <ac:chgData name="David Mercier" userId="af55b25a-2530-45a7-8f11-488cc3cd8e58" providerId="ADAL" clId="{B645EB48-2B3B-45DC-8C16-A65F58FB33AC}" dt="2022-09-13T11:57:03.469" v="19353"/>
          <ac:spMkLst>
            <pc:docMk/>
            <pc:sldMk cId="3070875357" sldId="2076136696"/>
            <ac:spMk id="91" creationId="{E289A26C-2F8E-A079-1606-CEFDF84A88B6}"/>
          </ac:spMkLst>
        </pc:spChg>
        <pc:spChg chg="mod">
          <ac:chgData name="David Mercier" userId="af55b25a-2530-45a7-8f11-488cc3cd8e58" providerId="ADAL" clId="{B645EB48-2B3B-45DC-8C16-A65F58FB33AC}" dt="2022-09-13T11:57:08.059" v="19354"/>
          <ac:spMkLst>
            <pc:docMk/>
            <pc:sldMk cId="3070875357" sldId="2076136696"/>
            <ac:spMk id="93" creationId="{371D9689-3FBB-5273-CB8B-F28C50513EFD}"/>
          </ac:spMkLst>
        </pc:spChg>
        <pc:graphicFrameChg chg="modGraphic">
          <ac:chgData name="David Mercier" userId="af55b25a-2530-45a7-8f11-488cc3cd8e58" providerId="ADAL" clId="{B645EB48-2B3B-45DC-8C16-A65F58FB33AC}" dt="2022-09-13T10:13:39.909" v="19269" actId="14734"/>
          <ac:graphicFrameMkLst>
            <pc:docMk/>
            <pc:sldMk cId="3070875357" sldId="2076136696"/>
            <ac:graphicFrameMk id="45" creationId="{7499BBE4-69B1-ADC1-F771-76D8D7E41F12}"/>
          </ac:graphicFrameMkLst>
        </pc:graphicFrameChg>
        <pc:picChg chg="add del mod">
          <ac:chgData name="David Mercier" userId="af55b25a-2530-45a7-8f11-488cc3cd8e58" providerId="ADAL" clId="{B645EB48-2B3B-45DC-8C16-A65F58FB33AC}" dt="2022-09-15T18:29:33.697" v="19372" actId="478"/>
          <ac:picMkLst>
            <pc:docMk/>
            <pc:sldMk cId="3070875357" sldId="2076136696"/>
            <ac:picMk id="7" creationId="{BC2A06F7-2BFA-CD5F-6044-45550A33B5FD}"/>
          </ac:picMkLst>
        </pc:picChg>
      </pc:sldChg>
    </pc:docChg>
  </pc:docChgLst>
  <pc:docChgLst>
    <pc:chgData name="Nick Stefani" userId="59292905-21ab-45c4-9a0f-231bc7ccf392" providerId="ADAL" clId="{2851EC1F-9923-46F9-96A8-E252047265B8}"/>
    <pc:docChg chg="undo custSel addSld delSld modSld sldOrd">
      <pc:chgData name="Nick Stefani" userId="59292905-21ab-45c4-9a0f-231bc7ccf392" providerId="ADAL" clId="{2851EC1F-9923-46F9-96A8-E252047265B8}" dt="2022-10-10T10:17:10.919" v="33599" actId="1076"/>
      <pc:docMkLst>
        <pc:docMk/>
      </pc:docMkLst>
      <pc:sldChg chg="addSp delSp modSp mod delAnim modAnim modNotesTx">
        <pc:chgData name="Nick Stefani" userId="59292905-21ab-45c4-9a0f-231bc7ccf392" providerId="ADAL" clId="{2851EC1F-9923-46F9-96A8-E252047265B8}" dt="2022-10-10T10:02:24.963" v="33553" actId="113"/>
        <pc:sldMkLst>
          <pc:docMk/>
          <pc:sldMk cId="3207685698" sldId="256"/>
        </pc:sldMkLst>
        <pc:spChg chg="mod">
          <ac:chgData name="Nick Stefani" userId="59292905-21ab-45c4-9a0f-231bc7ccf392" providerId="ADAL" clId="{2851EC1F-9923-46F9-96A8-E252047265B8}" dt="2022-10-10T10:02:15.808" v="33548" actId="255"/>
          <ac:spMkLst>
            <pc:docMk/>
            <pc:sldMk cId="3207685698" sldId="256"/>
            <ac:spMk id="2" creationId="{AE2C3BA5-6E5F-4798-87B7-B8DFFB97930D}"/>
          </ac:spMkLst>
        </pc:spChg>
        <pc:spChg chg="mod">
          <ac:chgData name="Nick Stefani" userId="59292905-21ab-45c4-9a0f-231bc7ccf392" providerId="ADAL" clId="{2851EC1F-9923-46F9-96A8-E252047265B8}" dt="2022-10-10T10:02:24.963" v="33553" actId="113"/>
          <ac:spMkLst>
            <pc:docMk/>
            <pc:sldMk cId="3207685698" sldId="256"/>
            <ac:spMk id="3" creationId="{8DED2F7F-2065-4CCE-9AD5-77DBF0CD5628}"/>
          </ac:spMkLst>
        </pc:spChg>
        <pc:picChg chg="add del mod">
          <ac:chgData name="Nick Stefani" userId="59292905-21ab-45c4-9a0f-231bc7ccf392" providerId="ADAL" clId="{2851EC1F-9923-46F9-96A8-E252047265B8}" dt="2022-04-04T07:03:48.958" v="1521" actId="478"/>
          <ac:picMkLst>
            <pc:docMk/>
            <pc:sldMk cId="3207685698" sldId="256"/>
            <ac:picMk id="4" creationId="{7AC0C296-D132-4429-BC9A-B11470B57920}"/>
          </ac:picMkLst>
        </pc:picChg>
        <pc:picChg chg="add del mod">
          <ac:chgData name="Nick Stefani" userId="59292905-21ab-45c4-9a0f-231bc7ccf392" providerId="ADAL" clId="{2851EC1F-9923-46F9-96A8-E252047265B8}" dt="2022-04-04T07:03:53.661" v="1525" actId="478"/>
          <ac:picMkLst>
            <pc:docMk/>
            <pc:sldMk cId="3207685698" sldId="256"/>
            <ac:picMk id="6" creationId="{02E2A138-CAF0-4C8B-BB44-4CC72C9B2DFA}"/>
          </ac:picMkLst>
        </pc:picChg>
        <pc:picChg chg="add del mod">
          <ac:chgData name="Nick Stefani" userId="59292905-21ab-45c4-9a0f-231bc7ccf392" providerId="ADAL" clId="{2851EC1F-9923-46F9-96A8-E252047265B8}" dt="2022-04-04T07:04:04.283" v="1530" actId="478"/>
          <ac:picMkLst>
            <pc:docMk/>
            <pc:sldMk cId="3207685698" sldId="256"/>
            <ac:picMk id="8" creationId="{17D28B6A-CE48-4FFC-A072-3C5A0455D56F}"/>
          </ac:picMkLst>
        </pc:picChg>
        <pc:picChg chg="add mod">
          <ac:chgData name="Nick Stefani" userId="59292905-21ab-45c4-9a0f-231bc7ccf392" providerId="ADAL" clId="{2851EC1F-9923-46F9-96A8-E252047265B8}" dt="2022-04-04T07:04:07.247" v="1533" actId="1076"/>
          <ac:picMkLst>
            <pc:docMk/>
            <pc:sldMk cId="3207685698" sldId="256"/>
            <ac:picMk id="10" creationId="{3337BB20-3478-4064-A342-DA3489D5DBBD}"/>
          </ac:picMkLst>
        </pc:picChg>
      </pc:sldChg>
      <pc:sldChg chg="addSp delSp modSp mod ord addAnim delAnim modAnim modNotesTx">
        <pc:chgData name="Nick Stefani" userId="59292905-21ab-45c4-9a0f-231bc7ccf392" providerId="ADAL" clId="{2851EC1F-9923-46F9-96A8-E252047265B8}" dt="2022-09-07T09:04:13.602" v="28429" actId="20577"/>
        <pc:sldMkLst>
          <pc:docMk/>
          <pc:sldMk cId="3141553687" sldId="257"/>
        </pc:sldMkLst>
        <pc:spChg chg="mod">
          <ac:chgData name="Nick Stefani" userId="59292905-21ab-45c4-9a0f-231bc7ccf392" providerId="ADAL" clId="{2851EC1F-9923-46F9-96A8-E252047265B8}" dt="2022-04-02T13:56:00.073" v="122" actId="20577"/>
          <ac:spMkLst>
            <pc:docMk/>
            <pc:sldMk cId="3141553687" sldId="257"/>
            <ac:spMk id="3" creationId="{F1194F8B-4ADC-4491-803D-17042386BDB2}"/>
          </ac:spMkLst>
        </pc:spChg>
        <pc:spChg chg="mod">
          <ac:chgData name="Nick Stefani" userId="59292905-21ab-45c4-9a0f-231bc7ccf392" providerId="ADAL" clId="{2851EC1F-9923-46F9-96A8-E252047265B8}" dt="2022-09-07T09:04:04.794" v="28405" actId="20577"/>
          <ac:spMkLst>
            <pc:docMk/>
            <pc:sldMk cId="3141553687" sldId="257"/>
            <ac:spMk id="4" creationId="{03C0A22E-CAC2-4A00-98FF-2ABB836C6304}"/>
          </ac:spMkLst>
        </pc:spChg>
        <pc:picChg chg="add del mod">
          <ac:chgData name="Nick Stefani" userId="59292905-21ab-45c4-9a0f-231bc7ccf392" providerId="ADAL" clId="{2851EC1F-9923-46F9-96A8-E252047265B8}" dt="2022-04-06T10:42:54.862" v="2020" actId="478"/>
          <ac:picMkLst>
            <pc:docMk/>
            <pc:sldMk cId="3141553687" sldId="257"/>
            <ac:picMk id="5" creationId="{DAD3779E-6F87-41F2-8671-3D9C07E7530A}"/>
          </ac:picMkLst>
        </pc:picChg>
        <pc:picChg chg="add del mod">
          <ac:chgData name="Nick Stefani" userId="59292905-21ab-45c4-9a0f-231bc7ccf392" providerId="ADAL" clId="{2851EC1F-9923-46F9-96A8-E252047265B8}" dt="2022-06-08T11:14:56.278" v="13384" actId="478"/>
          <ac:picMkLst>
            <pc:docMk/>
            <pc:sldMk cId="3141553687" sldId="257"/>
            <ac:picMk id="6" creationId="{F96F408C-3C3D-4018-9ECF-9D86894425A1}"/>
          </ac:picMkLst>
        </pc:picChg>
        <pc:picChg chg="add mod">
          <ac:chgData name="Nick Stefani" userId="59292905-21ab-45c4-9a0f-231bc7ccf392" providerId="ADAL" clId="{2851EC1F-9923-46F9-96A8-E252047265B8}" dt="2022-06-08T11:15:01.606" v="13388" actId="1076"/>
          <ac:picMkLst>
            <pc:docMk/>
            <pc:sldMk cId="3141553687" sldId="257"/>
            <ac:picMk id="7" creationId="{7C606E9C-43FB-5F0B-3748-9B5E4E3CAC50}"/>
          </ac:picMkLst>
        </pc:picChg>
        <pc:picChg chg="add del mod">
          <ac:chgData name="Nick Stefani" userId="59292905-21ab-45c4-9a0f-231bc7ccf392" providerId="ADAL" clId="{2851EC1F-9923-46F9-96A8-E252047265B8}" dt="2022-04-06T10:45:54.205" v="2023" actId="478"/>
          <ac:picMkLst>
            <pc:docMk/>
            <pc:sldMk cId="3141553687" sldId="257"/>
            <ac:picMk id="7" creationId="{BD350306-B48B-41F4-A748-CD26662D5855}"/>
          </ac:picMkLst>
        </pc:picChg>
        <pc:picChg chg="add del mod">
          <ac:chgData name="Nick Stefani" userId="59292905-21ab-45c4-9a0f-231bc7ccf392" providerId="ADAL" clId="{2851EC1F-9923-46F9-96A8-E252047265B8}" dt="2022-04-06T10:46:08.741" v="2026" actId="478"/>
          <ac:picMkLst>
            <pc:docMk/>
            <pc:sldMk cId="3141553687" sldId="257"/>
            <ac:picMk id="9" creationId="{448A2230-5C61-406E-B220-DCD74A98BFCB}"/>
          </ac:picMkLst>
        </pc:picChg>
        <pc:picChg chg="add del mod modCrop">
          <ac:chgData name="Nick Stefani" userId="59292905-21ab-45c4-9a0f-231bc7ccf392" providerId="ADAL" clId="{2851EC1F-9923-46F9-96A8-E252047265B8}" dt="2022-04-06T13:12:56.305" v="4271" actId="478"/>
          <ac:picMkLst>
            <pc:docMk/>
            <pc:sldMk cId="3141553687" sldId="257"/>
            <ac:picMk id="11" creationId="{E28D3500-55A3-4AA6-BFA8-B90C725B0D2C}"/>
          </ac:picMkLst>
        </pc:picChg>
        <pc:picChg chg="add del mod">
          <ac:chgData name="Nick Stefani" userId="59292905-21ab-45c4-9a0f-231bc7ccf392" providerId="ADAL" clId="{2851EC1F-9923-46F9-96A8-E252047265B8}" dt="2022-04-06T10:48:53.196" v="2036" actId="478"/>
          <ac:picMkLst>
            <pc:docMk/>
            <pc:sldMk cId="3141553687" sldId="257"/>
            <ac:picMk id="13" creationId="{6E05F7FC-79D1-4F76-8941-6456A88764FA}"/>
          </ac:picMkLst>
        </pc:picChg>
        <pc:picChg chg="add del mod">
          <ac:chgData name="Nick Stefani" userId="59292905-21ab-45c4-9a0f-231bc7ccf392" providerId="ADAL" clId="{2851EC1F-9923-46F9-96A8-E252047265B8}" dt="2022-04-06T10:49:06.756" v="2039" actId="478"/>
          <ac:picMkLst>
            <pc:docMk/>
            <pc:sldMk cId="3141553687" sldId="257"/>
            <ac:picMk id="15" creationId="{5BB45CE8-8AE6-4D3F-AECD-980D858CD635}"/>
          </ac:picMkLst>
        </pc:picChg>
        <pc:picChg chg="add del mod">
          <ac:chgData name="Nick Stefani" userId="59292905-21ab-45c4-9a0f-231bc7ccf392" providerId="ADAL" clId="{2851EC1F-9923-46F9-96A8-E252047265B8}" dt="2022-04-06T10:49:28.116" v="2043" actId="478"/>
          <ac:picMkLst>
            <pc:docMk/>
            <pc:sldMk cId="3141553687" sldId="257"/>
            <ac:picMk id="17" creationId="{4B572C63-0D81-401E-9819-4B72465CAB8E}"/>
          </ac:picMkLst>
        </pc:picChg>
        <pc:picChg chg="add del mod">
          <ac:chgData name="Nick Stefani" userId="59292905-21ab-45c4-9a0f-231bc7ccf392" providerId="ADAL" clId="{2851EC1F-9923-46F9-96A8-E252047265B8}" dt="2022-04-06T15:00:19.696" v="4614" actId="478"/>
          <ac:picMkLst>
            <pc:docMk/>
            <pc:sldMk cId="3141553687" sldId="257"/>
            <ac:picMk id="18" creationId="{3013E32E-3111-4C0D-A0F4-D1B76CCD6DBF}"/>
          </ac:picMkLst>
        </pc:picChg>
      </pc:sldChg>
      <pc:sldChg chg="addSp modSp mod ord">
        <pc:chgData name="Nick Stefani" userId="59292905-21ab-45c4-9a0f-231bc7ccf392" providerId="ADAL" clId="{2851EC1F-9923-46F9-96A8-E252047265B8}" dt="2022-10-03T10:13:31.680" v="33249" actId="20577"/>
        <pc:sldMkLst>
          <pc:docMk/>
          <pc:sldMk cId="3114710565" sldId="258"/>
        </pc:sldMkLst>
        <pc:spChg chg="add mod">
          <ac:chgData name="Nick Stefani" userId="59292905-21ab-45c4-9a0f-231bc7ccf392" providerId="ADAL" clId="{2851EC1F-9923-46F9-96A8-E252047265B8}" dt="2022-10-03T10:13:31.680" v="33249" actId="20577"/>
          <ac:spMkLst>
            <pc:docMk/>
            <pc:sldMk cId="3114710565" sldId="258"/>
            <ac:spMk id="3" creationId="{BB08DC51-C5CD-4D9C-99C7-DCD947FC0E17}"/>
          </ac:spMkLst>
        </pc:spChg>
      </pc:sldChg>
      <pc:sldChg chg="modSp mod">
        <pc:chgData name="Nick Stefani" userId="59292905-21ab-45c4-9a0f-231bc7ccf392" providerId="ADAL" clId="{2851EC1F-9923-46F9-96A8-E252047265B8}" dt="2022-10-10T10:04:18.881" v="33556"/>
        <pc:sldMkLst>
          <pc:docMk/>
          <pc:sldMk cId="3880842988" sldId="286"/>
        </pc:sldMkLst>
        <pc:spChg chg="mod">
          <ac:chgData name="Nick Stefani" userId="59292905-21ab-45c4-9a0f-231bc7ccf392" providerId="ADAL" clId="{2851EC1F-9923-46F9-96A8-E252047265B8}" dt="2022-06-08T10:22:06.905" v="11743" actId="20577"/>
          <ac:spMkLst>
            <pc:docMk/>
            <pc:sldMk cId="3880842988" sldId="286"/>
            <ac:spMk id="11" creationId="{C587C7E9-D21C-41BC-918A-F1BC1F67B302}"/>
          </ac:spMkLst>
        </pc:spChg>
        <pc:spChg chg="mod">
          <ac:chgData name="Nick Stefani" userId="59292905-21ab-45c4-9a0f-231bc7ccf392" providerId="ADAL" clId="{2851EC1F-9923-46F9-96A8-E252047265B8}" dt="2022-10-10T10:04:18.881" v="33556"/>
          <ac:spMkLst>
            <pc:docMk/>
            <pc:sldMk cId="3880842988" sldId="286"/>
            <ac:spMk id="12" creationId="{B119C578-D161-4E26-AB13-3461CA21F446}"/>
          </ac:spMkLst>
        </pc:spChg>
        <pc:graphicFrameChg chg="modGraphic">
          <ac:chgData name="Nick Stefani" userId="59292905-21ab-45c4-9a0f-231bc7ccf392" providerId="ADAL" clId="{2851EC1F-9923-46F9-96A8-E252047265B8}" dt="2022-04-06T12:33:22.694" v="3515" actId="20577"/>
          <ac:graphicFrameMkLst>
            <pc:docMk/>
            <pc:sldMk cId="3880842988" sldId="286"/>
            <ac:graphicFrameMk id="5" creationId="{9D412438-452A-4424-9F73-77843DE6992A}"/>
          </ac:graphicFrameMkLst>
        </pc:graphicFrameChg>
        <pc:picChg chg="mod">
          <ac:chgData name="Nick Stefani" userId="59292905-21ab-45c4-9a0f-231bc7ccf392" providerId="ADAL" clId="{2851EC1F-9923-46F9-96A8-E252047265B8}" dt="2022-06-08T10:22:11.769" v="11744" actId="1076"/>
          <ac:picMkLst>
            <pc:docMk/>
            <pc:sldMk cId="3880842988" sldId="286"/>
            <ac:picMk id="18" creationId="{0E925A1E-992E-436C-B054-2BD64F9723D2}"/>
          </ac:picMkLst>
        </pc:picChg>
        <pc:picChg chg="mod">
          <ac:chgData name="Nick Stefani" userId="59292905-21ab-45c4-9a0f-231bc7ccf392" providerId="ADAL" clId="{2851EC1F-9923-46F9-96A8-E252047265B8}" dt="2022-06-08T10:22:13.977" v="11745" actId="1076"/>
          <ac:picMkLst>
            <pc:docMk/>
            <pc:sldMk cId="3880842988" sldId="286"/>
            <ac:picMk id="19" creationId="{08A276C7-786B-488E-8D66-FB29FCE7A9C0}"/>
          </ac:picMkLst>
        </pc:picChg>
      </pc:sldChg>
      <pc:sldChg chg="addSp delSp modSp add del mod ord modNotesTx">
        <pc:chgData name="Nick Stefani" userId="59292905-21ab-45c4-9a0f-231bc7ccf392" providerId="ADAL" clId="{2851EC1F-9923-46F9-96A8-E252047265B8}" dt="2022-09-07T09:29:47.464" v="28696"/>
        <pc:sldMkLst>
          <pc:docMk/>
          <pc:sldMk cId="410046008" sldId="627"/>
        </pc:sldMkLst>
        <pc:spChg chg="mod">
          <ac:chgData name="Nick Stefani" userId="59292905-21ab-45c4-9a0f-231bc7ccf392" providerId="ADAL" clId="{2851EC1F-9923-46F9-96A8-E252047265B8}" dt="2022-05-30T14:59:17.770" v="10086" actId="20577"/>
          <ac:spMkLst>
            <pc:docMk/>
            <pc:sldMk cId="410046008" sldId="627"/>
            <ac:spMk id="3" creationId="{C6B4C6F3-0316-4998-AD95-ADDEBAEA21FF}"/>
          </ac:spMkLst>
        </pc:spChg>
        <pc:spChg chg="mod">
          <ac:chgData name="Nick Stefani" userId="59292905-21ab-45c4-9a0f-231bc7ccf392" providerId="ADAL" clId="{2851EC1F-9923-46F9-96A8-E252047265B8}" dt="2022-08-09T09:57:22.199" v="27074" actId="113"/>
          <ac:spMkLst>
            <pc:docMk/>
            <pc:sldMk cId="410046008" sldId="627"/>
            <ac:spMk id="5" creationId="{767B4C27-7E46-4B1F-8D39-316B1EB0DB40}"/>
          </ac:spMkLst>
        </pc:spChg>
        <pc:spChg chg="mod">
          <ac:chgData name="Nick Stefani" userId="59292905-21ab-45c4-9a0f-231bc7ccf392" providerId="ADAL" clId="{2851EC1F-9923-46F9-96A8-E252047265B8}" dt="2022-05-30T14:59:27.462" v="10109" actId="1035"/>
          <ac:spMkLst>
            <pc:docMk/>
            <pc:sldMk cId="410046008" sldId="627"/>
            <ac:spMk id="13" creationId="{C1490A1F-14B8-41DB-B117-DDED6C00EE72}"/>
          </ac:spMkLst>
        </pc:spChg>
        <pc:spChg chg="mod">
          <ac:chgData name="Nick Stefani" userId="59292905-21ab-45c4-9a0f-231bc7ccf392" providerId="ADAL" clId="{2851EC1F-9923-46F9-96A8-E252047265B8}" dt="2022-05-30T14:59:27.462" v="10109" actId="1035"/>
          <ac:spMkLst>
            <pc:docMk/>
            <pc:sldMk cId="410046008" sldId="627"/>
            <ac:spMk id="15" creationId="{8ABF8A0A-88B0-4B6E-9539-39A784DFA9DC}"/>
          </ac:spMkLst>
        </pc:spChg>
        <pc:spChg chg="add del">
          <ac:chgData name="Nick Stefani" userId="59292905-21ab-45c4-9a0f-231bc7ccf392" providerId="ADAL" clId="{2851EC1F-9923-46F9-96A8-E252047265B8}" dt="2022-05-30T14:59:22.101" v="10087" actId="478"/>
          <ac:spMkLst>
            <pc:docMk/>
            <pc:sldMk cId="410046008" sldId="627"/>
            <ac:spMk id="16" creationId="{8D2A655C-00D1-4DB9-9D46-7BFE98FF8230}"/>
          </ac:spMkLst>
        </pc:spChg>
        <pc:spChg chg="mod">
          <ac:chgData name="Nick Stefani" userId="59292905-21ab-45c4-9a0f-231bc7ccf392" providerId="ADAL" clId="{2851EC1F-9923-46F9-96A8-E252047265B8}" dt="2022-05-30T14:59:27.462" v="10109" actId="1035"/>
          <ac:spMkLst>
            <pc:docMk/>
            <pc:sldMk cId="410046008" sldId="627"/>
            <ac:spMk id="17" creationId="{552F7CC7-D3CB-438D-B56D-145AD1EF80F0}"/>
          </ac:spMkLst>
        </pc:spChg>
        <pc:spChg chg="mod">
          <ac:chgData name="Nick Stefani" userId="59292905-21ab-45c4-9a0f-231bc7ccf392" providerId="ADAL" clId="{2851EC1F-9923-46F9-96A8-E252047265B8}" dt="2022-05-30T14:59:27.462" v="10109" actId="1035"/>
          <ac:spMkLst>
            <pc:docMk/>
            <pc:sldMk cId="410046008" sldId="627"/>
            <ac:spMk id="18" creationId="{281A1BC3-F348-4D5A-989D-C4D0DEC93B75}"/>
          </ac:spMkLst>
        </pc:spChg>
        <pc:spChg chg="add del mod">
          <ac:chgData name="Nick Stefani" userId="59292905-21ab-45c4-9a0f-231bc7ccf392" providerId="ADAL" clId="{2851EC1F-9923-46F9-96A8-E252047265B8}" dt="2022-05-30T14:59:51.988" v="10174" actId="14100"/>
          <ac:spMkLst>
            <pc:docMk/>
            <pc:sldMk cId="410046008" sldId="627"/>
            <ac:spMk id="32" creationId="{C8919990-829C-4521-81DD-A6D85527C173}"/>
          </ac:spMkLst>
        </pc:spChg>
        <pc:spChg chg="mod">
          <ac:chgData name="Nick Stefani" userId="59292905-21ab-45c4-9a0f-231bc7ccf392" providerId="ADAL" clId="{2851EC1F-9923-46F9-96A8-E252047265B8}" dt="2022-05-30T14:59:27.462" v="10109" actId="1035"/>
          <ac:spMkLst>
            <pc:docMk/>
            <pc:sldMk cId="410046008" sldId="627"/>
            <ac:spMk id="63" creationId="{7F7374F4-CAE4-4237-B1F2-8082FD1C7E80}"/>
          </ac:spMkLst>
        </pc:spChg>
        <pc:picChg chg="mod">
          <ac:chgData name="Nick Stefani" userId="59292905-21ab-45c4-9a0f-231bc7ccf392" providerId="ADAL" clId="{2851EC1F-9923-46F9-96A8-E252047265B8}" dt="2022-05-30T14:59:27.462" v="10109" actId="1035"/>
          <ac:picMkLst>
            <pc:docMk/>
            <pc:sldMk cId="410046008" sldId="627"/>
            <ac:picMk id="12" creationId="{E310BB85-B223-4F18-9960-0A922CA85C93}"/>
          </ac:picMkLst>
        </pc:picChg>
        <pc:picChg chg="mod">
          <ac:chgData name="Nick Stefani" userId="59292905-21ab-45c4-9a0f-231bc7ccf392" providerId="ADAL" clId="{2851EC1F-9923-46F9-96A8-E252047265B8}" dt="2022-05-30T14:59:27.462" v="10109" actId="1035"/>
          <ac:picMkLst>
            <pc:docMk/>
            <pc:sldMk cId="410046008" sldId="627"/>
            <ac:picMk id="59" creationId="{97D128C4-A8C3-48F4-80F1-BDD04B287EED}"/>
          </ac:picMkLst>
        </pc:picChg>
        <pc:picChg chg="mod">
          <ac:chgData name="Nick Stefani" userId="59292905-21ab-45c4-9a0f-231bc7ccf392" providerId="ADAL" clId="{2851EC1F-9923-46F9-96A8-E252047265B8}" dt="2022-05-30T14:59:27.462" v="10109" actId="1035"/>
          <ac:picMkLst>
            <pc:docMk/>
            <pc:sldMk cId="410046008" sldId="627"/>
            <ac:picMk id="61" creationId="{554B7B55-2A88-4B8A-80AD-CC6A934A57F6}"/>
          </ac:picMkLst>
        </pc:picChg>
        <pc:cxnChg chg="mod">
          <ac:chgData name="Nick Stefani" userId="59292905-21ab-45c4-9a0f-231bc7ccf392" providerId="ADAL" clId="{2851EC1F-9923-46F9-96A8-E252047265B8}" dt="2022-05-30T14:59:51.988" v="10174" actId="14100"/>
          <ac:cxnSpMkLst>
            <pc:docMk/>
            <pc:sldMk cId="410046008" sldId="627"/>
            <ac:cxnSpMk id="48" creationId="{EB98B62C-4EB8-4C84-AA09-807B2C287E7B}"/>
          </ac:cxnSpMkLst>
        </pc:cxnChg>
        <pc:cxnChg chg="mod">
          <ac:chgData name="Nick Stefani" userId="59292905-21ab-45c4-9a0f-231bc7ccf392" providerId="ADAL" clId="{2851EC1F-9923-46F9-96A8-E252047265B8}" dt="2022-05-30T14:59:51.988" v="10174" actId="14100"/>
          <ac:cxnSpMkLst>
            <pc:docMk/>
            <pc:sldMk cId="410046008" sldId="627"/>
            <ac:cxnSpMk id="49" creationId="{8910579F-FCB4-4DFB-AFE9-EC718FB451B2}"/>
          </ac:cxnSpMkLst>
        </pc:cxnChg>
        <pc:cxnChg chg="mod">
          <ac:chgData name="Nick Stefani" userId="59292905-21ab-45c4-9a0f-231bc7ccf392" providerId="ADAL" clId="{2851EC1F-9923-46F9-96A8-E252047265B8}" dt="2022-05-30T14:59:51.988" v="10174" actId="14100"/>
          <ac:cxnSpMkLst>
            <pc:docMk/>
            <pc:sldMk cId="410046008" sldId="627"/>
            <ac:cxnSpMk id="53" creationId="{674B2893-84F7-4F5F-81F8-8F2961447EDF}"/>
          </ac:cxnSpMkLst>
        </pc:cxnChg>
        <pc:cxnChg chg="mod">
          <ac:chgData name="Nick Stefani" userId="59292905-21ab-45c4-9a0f-231bc7ccf392" providerId="ADAL" clId="{2851EC1F-9923-46F9-96A8-E252047265B8}" dt="2022-05-30T14:59:27.462" v="10109" actId="1035"/>
          <ac:cxnSpMkLst>
            <pc:docMk/>
            <pc:sldMk cId="410046008" sldId="627"/>
            <ac:cxnSpMk id="56" creationId="{DD81E1D2-A0B0-422D-91C1-E14AF93F839C}"/>
          </ac:cxnSpMkLst>
        </pc:cxnChg>
        <pc:cxnChg chg="mod">
          <ac:chgData name="Nick Stefani" userId="59292905-21ab-45c4-9a0f-231bc7ccf392" providerId="ADAL" clId="{2851EC1F-9923-46F9-96A8-E252047265B8}" dt="2022-05-30T14:59:27.462" v="10109" actId="1035"/>
          <ac:cxnSpMkLst>
            <pc:docMk/>
            <pc:sldMk cId="410046008" sldId="627"/>
            <ac:cxnSpMk id="57" creationId="{BDB266E4-1842-4556-BECE-627CEE88DA2D}"/>
          </ac:cxnSpMkLst>
        </pc:cxnChg>
      </pc:sldChg>
      <pc:sldChg chg="add del">
        <pc:chgData name="Nick Stefani" userId="59292905-21ab-45c4-9a0f-231bc7ccf392" providerId="ADAL" clId="{2851EC1F-9923-46F9-96A8-E252047265B8}" dt="2022-05-30T14:58:57.175" v="10057" actId="47"/>
        <pc:sldMkLst>
          <pc:docMk/>
          <pc:sldMk cId="3795662229" sldId="678"/>
        </pc:sldMkLst>
      </pc:sldChg>
      <pc:sldChg chg="add">
        <pc:chgData name="Nick Stefani" userId="59292905-21ab-45c4-9a0f-231bc7ccf392" providerId="ADAL" clId="{2851EC1F-9923-46F9-96A8-E252047265B8}" dt="2022-10-10T10:15:02.514" v="33590"/>
        <pc:sldMkLst>
          <pc:docMk/>
          <pc:sldMk cId="827431532" sldId="679"/>
        </pc:sldMkLst>
      </pc:sldChg>
      <pc:sldChg chg="del ord modNotesTx">
        <pc:chgData name="Nick Stefani" userId="59292905-21ab-45c4-9a0f-231bc7ccf392" providerId="ADAL" clId="{2851EC1F-9923-46F9-96A8-E252047265B8}" dt="2022-10-10T10:07:57.351" v="33558" actId="47"/>
        <pc:sldMkLst>
          <pc:docMk/>
          <pc:sldMk cId="3249287943" sldId="679"/>
        </pc:sldMkLst>
      </pc:sldChg>
      <pc:sldChg chg="del">
        <pc:chgData name="Nick Stefani" userId="59292905-21ab-45c4-9a0f-231bc7ccf392" providerId="ADAL" clId="{2851EC1F-9923-46F9-96A8-E252047265B8}" dt="2022-10-10T10:03:36.264" v="33554" actId="47"/>
        <pc:sldMkLst>
          <pc:docMk/>
          <pc:sldMk cId="1475121650" sldId="681"/>
        </pc:sldMkLst>
      </pc:sldChg>
      <pc:sldChg chg="addSp delSp modSp new mod ord modAnim modShow delCm modNotesTx">
        <pc:chgData name="Nick Stefani" userId="59292905-21ab-45c4-9a0f-231bc7ccf392" providerId="ADAL" clId="{2851EC1F-9923-46F9-96A8-E252047265B8}" dt="2022-09-07T09:22:24.043" v="28588"/>
        <pc:sldMkLst>
          <pc:docMk/>
          <pc:sldMk cId="707121327" sldId="682"/>
        </pc:sldMkLst>
        <pc:spChg chg="mod">
          <ac:chgData name="Nick Stefani" userId="59292905-21ab-45c4-9a0f-231bc7ccf392" providerId="ADAL" clId="{2851EC1F-9923-46F9-96A8-E252047265B8}" dt="2022-04-06T10:20:08.332" v="1589" actId="1076"/>
          <ac:spMkLst>
            <pc:docMk/>
            <pc:sldMk cId="707121327" sldId="682"/>
            <ac:spMk id="3" creationId="{8BE64FDF-9829-444C-A0C6-FF4FEEF31D54}"/>
          </ac:spMkLst>
        </pc:spChg>
        <pc:spChg chg="mod">
          <ac:chgData name="Nick Stefani" userId="59292905-21ab-45c4-9a0f-231bc7ccf392" providerId="ADAL" clId="{2851EC1F-9923-46F9-96A8-E252047265B8}" dt="2022-04-06T10:29:15.418" v="1696" actId="1076"/>
          <ac:spMkLst>
            <pc:docMk/>
            <pc:sldMk cId="707121327" sldId="682"/>
            <ac:spMk id="4" creationId="{CFED90E1-F30C-4668-87E6-66A022A5DDA5}"/>
          </ac:spMkLst>
        </pc:spChg>
        <pc:spChg chg="add del mod">
          <ac:chgData name="Nick Stefani" userId="59292905-21ab-45c4-9a0f-231bc7ccf392" providerId="ADAL" clId="{2851EC1F-9923-46F9-96A8-E252047265B8}" dt="2022-04-06T10:26:35.011" v="1667" actId="478"/>
          <ac:spMkLst>
            <pc:docMk/>
            <pc:sldMk cId="707121327" sldId="682"/>
            <ac:spMk id="5" creationId="{52785B4E-9E52-4D13-B83F-4D2CC8121FC8}"/>
          </ac:spMkLst>
        </pc:spChg>
        <pc:spChg chg="add mod">
          <ac:chgData name="Nick Stefani" userId="59292905-21ab-45c4-9a0f-231bc7ccf392" providerId="ADAL" clId="{2851EC1F-9923-46F9-96A8-E252047265B8}" dt="2022-04-19T15:52:26.442" v="6909" actId="14100"/>
          <ac:spMkLst>
            <pc:docMk/>
            <pc:sldMk cId="707121327" sldId="682"/>
            <ac:spMk id="5" creationId="{76D15F7B-903C-408D-87C5-22931ABFBDBE}"/>
          </ac:spMkLst>
        </pc:spChg>
        <pc:spChg chg="add mod">
          <ac:chgData name="Nick Stefani" userId="59292905-21ab-45c4-9a0f-231bc7ccf392" providerId="ADAL" clId="{2851EC1F-9923-46F9-96A8-E252047265B8}" dt="2022-04-06T10:30:08.913" v="1705" actId="1076"/>
          <ac:spMkLst>
            <pc:docMk/>
            <pc:sldMk cId="707121327" sldId="682"/>
            <ac:spMk id="6" creationId="{43AC0737-26DF-4638-B52F-1AF6831A8826}"/>
          </ac:spMkLst>
        </pc:spChg>
        <pc:spChg chg="add del mod">
          <ac:chgData name="Nick Stefani" userId="59292905-21ab-45c4-9a0f-231bc7ccf392" providerId="ADAL" clId="{2851EC1F-9923-46F9-96A8-E252047265B8}" dt="2022-04-02T14:13:18.437" v="663" actId="478"/>
          <ac:spMkLst>
            <pc:docMk/>
            <pc:sldMk cId="707121327" sldId="682"/>
            <ac:spMk id="8" creationId="{C82F422C-1BCF-47EE-8FD4-77DEEA0A5770}"/>
          </ac:spMkLst>
        </pc:spChg>
        <pc:spChg chg="add mod ord">
          <ac:chgData name="Nick Stefani" userId="59292905-21ab-45c4-9a0f-231bc7ccf392" providerId="ADAL" clId="{2851EC1F-9923-46F9-96A8-E252047265B8}" dt="2022-04-06T10:29:20.217" v="1697" actId="14100"/>
          <ac:spMkLst>
            <pc:docMk/>
            <pc:sldMk cId="707121327" sldId="682"/>
            <ac:spMk id="9" creationId="{0882A115-AB0D-4B73-80E2-3D6DBE0BFA46}"/>
          </ac:spMkLst>
        </pc:spChg>
        <pc:spChg chg="add mod">
          <ac:chgData name="Nick Stefani" userId="59292905-21ab-45c4-9a0f-231bc7ccf392" providerId="ADAL" clId="{2851EC1F-9923-46F9-96A8-E252047265B8}" dt="2022-04-06T10:29:29.571" v="1700" actId="403"/>
          <ac:spMkLst>
            <pc:docMk/>
            <pc:sldMk cId="707121327" sldId="682"/>
            <ac:spMk id="10" creationId="{267D93C6-2719-4F79-B0E2-66A08F75ED48}"/>
          </ac:spMkLst>
        </pc:spChg>
        <pc:spChg chg="add del mod">
          <ac:chgData name="Nick Stefani" userId="59292905-21ab-45c4-9a0f-231bc7ccf392" providerId="ADAL" clId="{2851EC1F-9923-46F9-96A8-E252047265B8}" dt="2022-04-02T14:12:12.200" v="644" actId="478"/>
          <ac:spMkLst>
            <pc:docMk/>
            <pc:sldMk cId="707121327" sldId="682"/>
            <ac:spMk id="12" creationId="{DAD4A840-65F3-4A9A-A479-A44236587806}"/>
          </ac:spMkLst>
        </pc:spChg>
        <pc:spChg chg="add mod">
          <ac:chgData name="Nick Stefani" userId="59292905-21ab-45c4-9a0f-231bc7ccf392" providerId="ADAL" clId="{2851EC1F-9923-46F9-96A8-E252047265B8}" dt="2022-06-08T10:23:54.753" v="11753" actId="554"/>
          <ac:spMkLst>
            <pc:docMk/>
            <pc:sldMk cId="707121327" sldId="682"/>
            <ac:spMk id="15" creationId="{F2BCBDE1-0A12-4FCD-9C66-257F41E38FCC}"/>
          </ac:spMkLst>
        </pc:spChg>
        <pc:spChg chg="add mod">
          <ac:chgData name="Nick Stefani" userId="59292905-21ab-45c4-9a0f-231bc7ccf392" providerId="ADAL" clId="{2851EC1F-9923-46F9-96A8-E252047265B8}" dt="2022-06-08T10:23:54.753" v="11753" actId="554"/>
          <ac:spMkLst>
            <pc:docMk/>
            <pc:sldMk cId="707121327" sldId="682"/>
            <ac:spMk id="17" creationId="{BC117724-6077-4805-B1B1-4D7D53023E2F}"/>
          </ac:spMkLst>
        </pc:spChg>
        <pc:spChg chg="add mod">
          <ac:chgData name="Nick Stefani" userId="59292905-21ab-45c4-9a0f-231bc7ccf392" providerId="ADAL" clId="{2851EC1F-9923-46F9-96A8-E252047265B8}" dt="2022-06-08T10:23:54.753" v="11753" actId="554"/>
          <ac:spMkLst>
            <pc:docMk/>
            <pc:sldMk cId="707121327" sldId="682"/>
            <ac:spMk id="19" creationId="{ABD58E01-D9D3-429C-95BE-10040D0CBA6D}"/>
          </ac:spMkLst>
        </pc:spChg>
        <pc:spChg chg="add mod">
          <ac:chgData name="Nick Stefani" userId="59292905-21ab-45c4-9a0f-231bc7ccf392" providerId="ADAL" clId="{2851EC1F-9923-46F9-96A8-E252047265B8}" dt="2022-04-06T10:28:51.546" v="1691" actId="1076"/>
          <ac:spMkLst>
            <pc:docMk/>
            <pc:sldMk cId="707121327" sldId="682"/>
            <ac:spMk id="20" creationId="{8D4E183E-B445-435F-AB02-16BD775C86A5}"/>
          </ac:spMkLst>
        </pc:spChg>
        <pc:spChg chg="add mod">
          <ac:chgData name="Nick Stefani" userId="59292905-21ab-45c4-9a0f-231bc7ccf392" providerId="ADAL" clId="{2851EC1F-9923-46F9-96A8-E252047265B8}" dt="2022-06-08T10:15:33.059" v="11683" actId="1076"/>
          <ac:spMkLst>
            <pc:docMk/>
            <pc:sldMk cId="707121327" sldId="682"/>
            <ac:spMk id="21" creationId="{61C2FF51-F8EB-A1FA-6393-53C7621F49EF}"/>
          </ac:spMkLst>
        </pc:spChg>
        <pc:spChg chg="add mod">
          <ac:chgData name="Nick Stefani" userId="59292905-21ab-45c4-9a0f-231bc7ccf392" providerId="ADAL" clId="{2851EC1F-9923-46F9-96A8-E252047265B8}" dt="2022-06-08T10:15:47.836" v="11685"/>
          <ac:spMkLst>
            <pc:docMk/>
            <pc:sldMk cId="707121327" sldId="682"/>
            <ac:spMk id="23" creationId="{1A5CA9EE-7193-789A-6A02-49D0F2F9E944}"/>
          </ac:spMkLst>
        </pc:spChg>
        <pc:spChg chg="add mod">
          <ac:chgData name="Nick Stefani" userId="59292905-21ab-45c4-9a0f-231bc7ccf392" providerId="ADAL" clId="{2851EC1F-9923-46F9-96A8-E252047265B8}" dt="2022-06-08T10:15:50.875" v="11687" actId="1076"/>
          <ac:spMkLst>
            <pc:docMk/>
            <pc:sldMk cId="707121327" sldId="682"/>
            <ac:spMk id="24" creationId="{D872F09A-F645-D0B5-A518-390C2DB66B58}"/>
          </ac:spMkLst>
        </pc:spChg>
        <pc:spChg chg="add mod">
          <ac:chgData name="Nick Stefani" userId="59292905-21ab-45c4-9a0f-231bc7ccf392" providerId="ADAL" clId="{2851EC1F-9923-46F9-96A8-E252047265B8}" dt="2022-06-08T10:15:54.235" v="11689" actId="1076"/>
          <ac:spMkLst>
            <pc:docMk/>
            <pc:sldMk cId="707121327" sldId="682"/>
            <ac:spMk id="25" creationId="{DF9C9E9A-B7B2-1DD8-09F4-29CD71AA395F}"/>
          </ac:spMkLst>
        </pc:spChg>
        <pc:grpChg chg="add mod ord">
          <ac:chgData name="Nick Stefani" userId="59292905-21ab-45c4-9a0f-231bc7ccf392" providerId="ADAL" clId="{2851EC1F-9923-46F9-96A8-E252047265B8}" dt="2022-04-06T10:31:09.457" v="1717" actId="1036"/>
          <ac:grpSpMkLst>
            <pc:docMk/>
            <pc:sldMk cId="707121327" sldId="682"/>
            <ac:grpSpMk id="13" creationId="{C60FB1AA-FC37-4C5B-8D43-B0685F208050}"/>
          </ac:grpSpMkLst>
        </pc:grpChg>
        <pc:picChg chg="mod">
          <ac:chgData name="Nick Stefani" userId="59292905-21ab-45c4-9a0f-231bc7ccf392" providerId="ADAL" clId="{2851EC1F-9923-46F9-96A8-E252047265B8}" dt="2022-06-16T08:04:53.599" v="13412" actId="14100"/>
          <ac:picMkLst>
            <pc:docMk/>
            <pc:sldMk cId="707121327" sldId="682"/>
            <ac:picMk id="7" creationId="{7CA4C223-FDBA-01B2-63DA-88F886DA7C16}"/>
          </ac:picMkLst>
        </pc:picChg>
        <pc:picChg chg="add del mod modCrop">
          <ac:chgData name="Nick Stefani" userId="59292905-21ab-45c4-9a0f-231bc7ccf392" providerId="ADAL" clId="{2851EC1F-9923-46F9-96A8-E252047265B8}" dt="2022-04-04T07:13:56.583" v="1583" actId="478"/>
          <ac:picMkLst>
            <pc:docMk/>
            <pc:sldMk cId="707121327" sldId="682"/>
            <ac:picMk id="8" creationId="{62065366-9AEA-47B2-84A3-39E4E8E59CF4}"/>
          </ac:picMkLst>
        </pc:picChg>
        <pc:picChg chg="add mod">
          <ac:chgData name="Nick Stefani" userId="59292905-21ab-45c4-9a0f-231bc7ccf392" providerId="ADAL" clId="{2851EC1F-9923-46F9-96A8-E252047265B8}" dt="2022-04-06T13:14:14.520" v="4273" actId="554"/>
          <ac:picMkLst>
            <pc:docMk/>
            <pc:sldMk cId="707121327" sldId="682"/>
            <ac:picMk id="8" creationId="{F54E5D2F-9472-4675-8589-6103CE8C57B0}"/>
          </ac:picMkLst>
        </pc:picChg>
        <pc:picChg chg="add del mod">
          <ac:chgData name="Nick Stefani" userId="59292905-21ab-45c4-9a0f-231bc7ccf392" providerId="ADAL" clId="{2851EC1F-9923-46F9-96A8-E252047265B8}" dt="2022-04-04T07:05:16.277" v="1544" actId="478"/>
          <ac:picMkLst>
            <pc:docMk/>
            <pc:sldMk cId="707121327" sldId="682"/>
            <ac:picMk id="12" creationId="{02C72757-51D7-46C0-8529-DF604FBC46DE}"/>
          </ac:picMkLst>
        </pc:picChg>
        <pc:picChg chg="add mod modCrop">
          <ac:chgData name="Nick Stefani" userId="59292905-21ab-45c4-9a0f-231bc7ccf392" providerId="ADAL" clId="{2851EC1F-9923-46F9-96A8-E252047265B8}" dt="2022-04-06T13:14:14.520" v="4273" actId="554"/>
          <ac:picMkLst>
            <pc:docMk/>
            <pc:sldMk cId="707121327" sldId="682"/>
            <ac:picMk id="12" creationId="{91031CA9-64AA-49FB-A007-55ED8C5D6E1F}"/>
          </ac:picMkLst>
        </pc:picChg>
        <pc:picChg chg="add mod modCrop">
          <ac:chgData name="Nick Stefani" userId="59292905-21ab-45c4-9a0f-231bc7ccf392" providerId="ADAL" clId="{2851EC1F-9923-46F9-96A8-E252047265B8}" dt="2022-04-06T13:14:14.520" v="4273" actId="554"/>
          <ac:picMkLst>
            <pc:docMk/>
            <pc:sldMk cId="707121327" sldId="682"/>
            <ac:picMk id="16" creationId="{084A0986-3971-43FF-A9E1-C68F0040671A}"/>
          </ac:picMkLst>
        </pc:picChg>
        <pc:picChg chg="add mod">
          <ac:chgData name="Nick Stefani" userId="59292905-21ab-45c4-9a0f-231bc7ccf392" providerId="ADAL" clId="{2851EC1F-9923-46F9-96A8-E252047265B8}" dt="2022-06-08T10:15:35.027" v="11684" actId="1076"/>
          <ac:picMkLst>
            <pc:docMk/>
            <pc:sldMk cId="707121327" sldId="682"/>
            <ac:picMk id="22" creationId="{68A610A8-98B4-06B8-E74E-610267D375BC}"/>
          </ac:picMkLst>
        </pc:picChg>
        <pc:picChg chg="add mod">
          <ac:chgData name="Nick Stefani" userId="59292905-21ab-45c4-9a0f-231bc7ccf392" providerId="ADAL" clId="{2851EC1F-9923-46F9-96A8-E252047265B8}" dt="2022-09-01T14:17:52.607" v="28316" actId="1076"/>
          <ac:picMkLst>
            <pc:docMk/>
            <pc:sldMk cId="707121327" sldId="682"/>
            <ac:picMk id="1026" creationId="{9C388E34-7BF1-61ED-E482-1172CD263856}"/>
          </ac:picMkLst>
        </pc:picChg>
        <pc:cxnChg chg="add del">
          <ac:chgData name="Nick Stefani" userId="59292905-21ab-45c4-9a0f-231bc7ccf392" providerId="ADAL" clId="{2851EC1F-9923-46F9-96A8-E252047265B8}" dt="2022-04-04T07:13:58.597" v="1584" actId="478"/>
          <ac:cxnSpMkLst>
            <pc:docMk/>
            <pc:sldMk cId="707121327" sldId="682"/>
            <ac:cxnSpMk id="16" creationId="{76603098-BC26-4302-BA17-01A7FB593AB0}"/>
          </ac:cxnSpMkLst>
        </pc:cxnChg>
        <pc:cxnChg chg="add del mod">
          <ac:chgData name="Nick Stefani" userId="59292905-21ab-45c4-9a0f-231bc7ccf392" providerId="ADAL" clId="{2851EC1F-9923-46F9-96A8-E252047265B8}" dt="2022-04-04T07:13:59.748" v="1585" actId="478"/>
          <ac:cxnSpMkLst>
            <pc:docMk/>
            <pc:sldMk cId="707121327" sldId="682"/>
            <ac:cxnSpMk id="20" creationId="{94B81D02-7C13-46CB-93FF-DAF1FBC53C7A}"/>
          </ac:cxnSpMkLst>
        </pc:cxnChg>
      </pc:sldChg>
      <pc:sldChg chg="addSp delSp modSp add del mod">
        <pc:chgData name="Nick Stefani" userId="59292905-21ab-45c4-9a0f-231bc7ccf392" providerId="ADAL" clId="{2851EC1F-9923-46F9-96A8-E252047265B8}" dt="2022-04-06T10:50:08.596" v="2046" actId="47"/>
        <pc:sldMkLst>
          <pc:docMk/>
          <pc:sldMk cId="3391269024" sldId="683"/>
        </pc:sldMkLst>
        <pc:spChg chg="mod">
          <ac:chgData name="Nick Stefani" userId="59292905-21ab-45c4-9a0f-231bc7ccf392" providerId="ADAL" clId="{2851EC1F-9923-46F9-96A8-E252047265B8}" dt="2022-04-06T10:31:42.732" v="1743" actId="20577"/>
          <ac:spMkLst>
            <pc:docMk/>
            <pc:sldMk cId="3391269024" sldId="683"/>
            <ac:spMk id="3" creationId="{8BE64FDF-9829-444C-A0C6-FF4FEEF31D54}"/>
          </ac:spMkLst>
        </pc:spChg>
        <pc:spChg chg="del mod">
          <ac:chgData name="Nick Stefani" userId="59292905-21ab-45c4-9a0f-231bc7ccf392" providerId="ADAL" clId="{2851EC1F-9923-46F9-96A8-E252047265B8}" dt="2022-04-06T10:32:16.491" v="1770" actId="478"/>
          <ac:spMkLst>
            <pc:docMk/>
            <pc:sldMk cId="3391269024" sldId="683"/>
            <ac:spMk id="4" creationId="{CFED90E1-F30C-4668-87E6-66A022A5DDA5}"/>
          </ac:spMkLst>
        </pc:spChg>
        <pc:spChg chg="del">
          <ac:chgData name="Nick Stefani" userId="59292905-21ab-45c4-9a0f-231bc7ccf392" providerId="ADAL" clId="{2851EC1F-9923-46F9-96A8-E252047265B8}" dt="2022-04-02T14:00:14.607" v="412" actId="478"/>
          <ac:spMkLst>
            <pc:docMk/>
            <pc:sldMk cId="3391269024" sldId="683"/>
            <ac:spMk id="5" creationId="{52785B4E-9E52-4D13-B83F-4D2CC8121FC8}"/>
          </ac:spMkLst>
        </pc:spChg>
        <pc:spChg chg="add del mod">
          <ac:chgData name="Nick Stefani" userId="59292905-21ab-45c4-9a0f-231bc7ccf392" providerId="ADAL" clId="{2851EC1F-9923-46F9-96A8-E252047265B8}" dt="2022-04-06T10:32:18.128" v="1771" actId="478"/>
          <ac:spMkLst>
            <pc:docMk/>
            <pc:sldMk cId="3391269024" sldId="683"/>
            <ac:spMk id="6" creationId="{1B2AE7D8-0E10-43EB-8FF6-53AE6D124161}"/>
          </ac:spMkLst>
        </pc:spChg>
        <pc:spChg chg="del">
          <ac:chgData name="Nick Stefani" userId="59292905-21ab-45c4-9a0f-231bc7ccf392" providerId="ADAL" clId="{2851EC1F-9923-46F9-96A8-E252047265B8}" dt="2022-04-02T14:00:18.913" v="413" actId="478"/>
          <ac:spMkLst>
            <pc:docMk/>
            <pc:sldMk cId="3391269024" sldId="683"/>
            <ac:spMk id="6" creationId="{43AC0737-26DF-4638-B52F-1AF6831A8826}"/>
          </ac:spMkLst>
        </pc:spChg>
      </pc:sldChg>
      <pc:sldChg chg="addSp delSp modSp new del mod delAnim modAnim modShow modNotesTx">
        <pc:chgData name="Nick Stefani" userId="59292905-21ab-45c4-9a0f-231bc7ccf392" providerId="ADAL" clId="{2851EC1F-9923-46F9-96A8-E252047265B8}" dt="2022-10-03T10:25:31.492" v="33524" actId="2696"/>
        <pc:sldMkLst>
          <pc:docMk/>
          <pc:sldMk cId="2797306648" sldId="684"/>
        </pc:sldMkLst>
        <pc:spChg chg="add del mod">
          <ac:chgData name="Nick Stefani" userId="59292905-21ab-45c4-9a0f-231bc7ccf392" providerId="ADAL" clId="{2851EC1F-9923-46F9-96A8-E252047265B8}" dt="2022-06-08T10:11:06.938" v="11627" actId="478"/>
          <ac:spMkLst>
            <pc:docMk/>
            <pc:sldMk cId="2797306648" sldId="684"/>
            <ac:spMk id="2" creationId="{22BCF842-6D26-A018-3D7E-EE82E432D4D2}"/>
          </ac:spMkLst>
        </pc:spChg>
        <pc:spChg chg="mod">
          <ac:chgData name="Nick Stefani" userId="59292905-21ab-45c4-9a0f-231bc7ccf392" providerId="ADAL" clId="{2851EC1F-9923-46F9-96A8-E252047265B8}" dt="2022-04-06T12:26:10.568" v="3155" actId="1036"/>
          <ac:spMkLst>
            <pc:docMk/>
            <pc:sldMk cId="2797306648" sldId="684"/>
            <ac:spMk id="2" creationId="{2507AF5F-0F69-4110-95F5-87205A0FD5F8}"/>
          </ac:spMkLst>
        </pc:spChg>
        <pc:spChg chg="mod">
          <ac:chgData name="Nick Stefani" userId="59292905-21ab-45c4-9a0f-231bc7ccf392" providerId="ADAL" clId="{2851EC1F-9923-46F9-96A8-E252047265B8}" dt="2022-04-06T12:30:08.622" v="3275" actId="20577"/>
          <ac:spMkLst>
            <pc:docMk/>
            <pc:sldMk cId="2797306648" sldId="684"/>
            <ac:spMk id="3" creationId="{D5D668D9-E9B2-4E93-96C8-78878F373BEE}"/>
          </ac:spMkLst>
        </pc:spChg>
        <pc:spChg chg="del mod">
          <ac:chgData name="Nick Stefani" userId="59292905-21ab-45c4-9a0f-231bc7ccf392" providerId="ADAL" clId="{2851EC1F-9923-46F9-96A8-E252047265B8}" dt="2022-04-06T12:27:26.262" v="3248" actId="478"/>
          <ac:spMkLst>
            <pc:docMk/>
            <pc:sldMk cId="2797306648" sldId="684"/>
            <ac:spMk id="4" creationId="{80F2DB09-6542-4027-8AFA-2F6B036E6180}"/>
          </ac:spMkLst>
        </pc:spChg>
        <pc:spChg chg="add del mod">
          <ac:chgData name="Nick Stefani" userId="59292905-21ab-45c4-9a0f-231bc7ccf392" providerId="ADAL" clId="{2851EC1F-9923-46F9-96A8-E252047265B8}" dt="2022-04-13T12:19:09.746" v="4622" actId="478"/>
          <ac:spMkLst>
            <pc:docMk/>
            <pc:sldMk cId="2797306648" sldId="684"/>
            <ac:spMk id="5" creationId="{37B280F4-F93D-4787-9E6E-CAFC9E8FF37D}"/>
          </ac:spMkLst>
        </pc:spChg>
        <pc:spChg chg="add mod">
          <ac:chgData name="Nick Stefani" userId="59292905-21ab-45c4-9a0f-231bc7ccf392" providerId="ADAL" clId="{2851EC1F-9923-46F9-96A8-E252047265B8}" dt="2022-06-08T10:14:43.988" v="11668" actId="1076"/>
          <ac:spMkLst>
            <pc:docMk/>
            <pc:sldMk cId="2797306648" sldId="684"/>
            <ac:spMk id="6" creationId="{C5F1E9E9-6666-4F88-8395-0D03B6C805BC}"/>
          </ac:spMkLst>
        </pc:spChg>
        <pc:spChg chg="add mod">
          <ac:chgData name="Nick Stefani" userId="59292905-21ab-45c4-9a0f-231bc7ccf392" providerId="ADAL" clId="{2851EC1F-9923-46F9-96A8-E252047265B8}" dt="2022-04-13T12:19:41.118" v="4629" actId="1076"/>
          <ac:spMkLst>
            <pc:docMk/>
            <pc:sldMk cId="2797306648" sldId="684"/>
            <ac:spMk id="7" creationId="{A900D688-EB5F-4A78-B46E-B7B6576C2DBB}"/>
          </ac:spMkLst>
        </pc:spChg>
        <pc:spChg chg="add mod">
          <ac:chgData name="Nick Stefani" userId="59292905-21ab-45c4-9a0f-231bc7ccf392" providerId="ADAL" clId="{2851EC1F-9923-46F9-96A8-E252047265B8}" dt="2022-04-13T12:19:17.232" v="4624" actId="1076"/>
          <ac:spMkLst>
            <pc:docMk/>
            <pc:sldMk cId="2797306648" sldId="684"/>
            <ac:spMk id="8" creationId="{891B6944-D9D2-4310-9784-26E5A361C63D}"/>
          </ac:spMkLst>
        </pc:spChg>
        <pc:spChg chg="add del mod">
          <ac:chgData name="Nick Stefani" userId="59292905-21ab-45c4-9a0f-231bc7ccf392" providerId="ADAL" clId="{2851EC1F-9923-46F9-96A8-E252047265B8}" dt="2022-04-13T12:19:08.741" v="4621" actId="478"/>
          <ac:spMkLst>
            <pc:docMk/>
            <pc:sldMk cId="2797306648" sldId="684"/>
            <ac:spMk id="9" creationId="{103D8E6A-F429-4359-8E84-C7AC991AB97F}"/>
          </ac:spMkLst>
        </pc:spChg>
        <pc:spChg chg="add mod">
          <ac:chgData name="Nick Stefani" userId="59292905-21ab-45c4-9a0f-231bc7ccf392" providerId="ADAL" clId="{2851EC1F-9923-46F9-96A8-E252047265B8}" dt="2022-04-13T12:38:48.279" v="5241" actId="20577"/>
          <ac:spMkLst>
            <pc:docMk/>
            <pc:sldMk cId="2797306648" sldId="684"/>
            <ac:spMk id="13" creationId="{83949A21-EBB6-4A52-9837-50FC30B77F83}"/>
          </ac:spMkLst>
        </pc:spChg>
        <pc:spChg chg="add del">
          <ac:chgData name="Nick Stefani" userId="59292905-21ab-45c4-9a0f-231bc7ccf392" providerId="ADAL" clId="{2851EC1F-9923-46F9-96A8-E252047265B8}" dt="2022-04-06T11:55:42.783" v="2628" actId="478"/>
          <ac:spMkLst>
            <pc:docMk/>
            <pc:sldMk cId="2797306648" sldId="684"/>
            <ac:spMk id="14" creationId="{70EAA464-D1D9-4D19-B769-6D3DC401E696}"/>
          </ac:spMkLst>
        </pc:spChg>
        <pc:spChg chg="add del mod">
          <ac:chgData name="Nick Stefani" userId="59292905-21ab-45c4-9a0f-231bc7ccf392" providerId="ADAL" clId="{2851EC1F-9923-46F9-96A8-E252047265B8}" dt="2022-04-06T12:17:17.254" v="3117" actId="164"/>
          <ac:spMkLst>
            <pc:docMk/>
            <pc:sldMk cId="2797306648" sldId="684"/>
            <ac:spMk id="15" creationId="{A1548B5E-8AAA-49A7-9DB3-EB181DD247F4}"/>
          </ac:spMkLst>
        </pc:spChg>
        <pc:spChg chg="add mod">
          <ac:chgData name="Nick Stefani" userId="59292905-21ab-45c4-9a0f-231bc7ccf392" providerId="ADAL" clId="{2851EC1F-9923-46F9-96A8-E252047265B8}" dt="2022-04-06T12:17:17.254" v="3117" actId="164"/>
          <ac:spMkLst>
            <pc:docMk/>
            <pc:sldMk cId="2797306648" sldId="684"/>
            <ac:spMk id="22" creationId="{272B70D7-D478-4CFF-8F20-6E1FA02F0A53}"/>
          </ac:spMkLst>
        </pc:spChg>
        <pc:spChg chg="add del mod">
          <ac:chgData name="Nick Stefani" userId="59292905-21ab-45c4-9a0f-231bc7ccf392" providerId="ADAL" clId="{2851EC1F-9923-46F9-96A8-E252047265B8}" dt="2022-04-06T11:57:00.949" v="2655"/>
          <ac:spMkLst>
            <pc:docMk/>
            <pc:sldMk cId="2797306648" sldId="684"/>
            <ac:spMk id="25" creationId="{DD10B789-FAF3-4FF1-BA1D-6A9E07668BF4}"/>
          </ac:spMkLst>
        </pc:spChg>
        <pc:spChg chg="add mod">
          <ac:chgData name="Nick Stefani" userId="59292905-21ab-45c4-9a0f-231bc7ccf392" providerId="ADAL" clId="{2851EC1F-9923-46F9-96A8-E252047265B8}" dt="2022-04-06T12:29:06.966" v="3253" actId="1076"/>
          <ac:spMkLst>
            <pc:docMk/>
            <pc:sldMk cId="2797306648" sldId="684"/>
            <ac:spMk id="27" creationId="{74E1BE44-5D7C-4B0A-AE6E-192105C1CE8E}"/>
          </ac:spMkLst>
        </pc:spChg>
        <pc:spChg chg="add mod">
          <ac:chgData name="Nick Stefani" userId="59292905-21ab-45c4-9a0f-231bc7ccf392" providerId="ADAL" clId="{2851EC1F-9923-46F9-96A8-E252047265B8}" dt="2022-04-06T12:29:09.916" v="3255" actId="20577"/>
          <ac:spMkLst>
            <pc:docMk/>
            <pc:sldMk cId="2797306648" sldId="684"/>
            <ac:spMk id="28" creationId="{A0DBD633-6EA9-4C96-9E6A-792B56DE4A4D}"/>
          </ac:spMkLst>
        </pc:spChg>
        <pc:spChg chg="add mod">
          <ac:chgData name="Nick Stefani" userId="59292905-21ab-45c4-9a0f-231bc7ccf392" providerId="ADAL" clId="{2851EC1F-9923-46F9-96A8-E252047265B8}" dt="2022-04-06T12:17:17.254" v="3117" actId="164"/>
          <ac:spMkLst>
            <pc:docMk/>
            <pc:sldMk cId="2797306648" sldId="684"/>
            <ac:spMk id="34" creationId="{E23EFFA7-9621-409F-A551-9E015A8889EE}"/>
          </ac:spMkLst>
        </pc:spChg>
        <pc:spChg chg="add mod">
          <ac:chgData name="Nick Stefani" userId="59292905-21ab-45c4-9a0f-231bc7ccf392" providerId="ADAL" clId="{2851EC1F-9923-46F9-96A8-E252047265B8}" dt="2022-04-13T12:19:58.262" v="4631" actId="1076"/>
          <ac:spMkLst>
            <pc:docMk/>
            <pc:sldMk cId="2797306648" sldId="684"/>
            <ac:spMk id="35" creationId="{0DEAF64D-02AC-4076-AE4F-5AE875F7069D}"/>
          </ac:spMkLst>
        </pc:spChg>
        <pc:spChg chg="add mod">
          <ac:chgData name="Nick Stefani" userId="59292905-21ab-45c4-9a0f-231bc7ccf392" providerId="ADAL" clId="{2851EC1F-9923-46F9-96A8-E252047265B8}" dt="2022-05-30T14:54:28.852" v="10048" actId="1076"/>
          <ac:spMkLst>
            <pc:docMk/>
            <pc:sldMk cId="2797306648" sldId="684"/>
            <ac:spMk id="36" creationId="{292BD4C0-0092-4908-903F-51E9E14C3896}"/>
          </ac:spMkLst>
        </pc:spChg>
        <pc:spChg chg="add del mod">
          <ac:chgData name="Nick Stefani" userId="59292905-21ab-45c4-9a0f-231bc7ccf392" providerId="ADAL" clId="{2851EC1F-9923-46F9-96A8-E252047265B8}" dt="2022-04-20T15:20:32.201" v="7880" actId="478"/>
          <ac:spMkLst>
            <pc:docMk/>
            <pc:sldMk cId="2797306648" sldId="684"/>
            <ac:spMk id="37" creationId="{8E96F5CD-6C4F-4A42-880B-9A4C1358DB9B}"/>
          </ac:spMkLst>
        </pc:spChg>
        <pc:spChg chg="add mod">
          <ac:chgData name="Nick Stefani" userId="59292905-21ab-45c4-9a0f-231bc7ccf392" providerId="ADAL" clId="{2851EC1F-9923-46F9-96A8-E252047265B8}" dt="2022-04-06T12:17:17.254" v="3117" actId="164"/>
          <ac:spMkLst>
            <pc:docMk/>
            <pc:sldMk cId="2797306648" sldId="684"/>
            <ac:spMk id="39" creationId="{DC022059-4B99-4318-8CB1-A453A02E784B}"/>
          </ac:spMkLst>
        </pc:spChg>
        <pc:spChg chg="add mod">
          <ac:chgData name="Nick Stefani" userId="59292905-21ab-45c4-9a0f-231bc7ccf392" providerId="ADAL" clId="{2851EC1F-9923-46F9-96A8-E252047265B8}" dt="2022-04-06T12:17:17.254" v="3117" actId="164"/>
          <ac:spMkLst>
            <pc:docMk/>
            <pc:sldMk cId="2797306648" sldId="684"/>
            <ac:spMk id="40" creationId="{936D00AB-058F-4496-8711-248FD66AD7BB}"/>
          </ac:spMkLst>
        </pc:spChg>
        <pc:spChg chg="mod">
          <ac:chgData name="Nick Stefani" userId="59292905-21ab-45c4-9a0f-231bc7ccf392" providerId="ADAL" clId="{2851EC1F-9923-46F9-96A8-E252047265B8}" dt="2022-06-08T10:14:18.230" v="11659" actId="207"/>
          <ac:spMkLst>
            <pc:docMk/>
            <pc:sldMk cId="2797306648" sldId="684"/>
            <ac:spMk id="45" creationId="{D2E43906-D13D-FDFC-AE5C-1852BAFD84FE}"/>
          </ac:spMkLst>
        </pc:spChg>
        <pc:spChg chg="add mod">
          <ac:chgData name="Nick Stefani" userId="59292905-21ab-45c4-9a0f-231bc7ccf392" providerId="ADAL" clId="{2851EC1F-9923-46F9-96A8-E252047265B8}" dt="2022-06-08T10:16:44.619" v="11696" actId="1076"/>
          <ac:spMkLst>
            <pc:docMk/>
            <pc:sldMk cId="2797306648" sldId="684"/>
            <ac:spMk id="47" creationId="{F2831F2E-74E1-548B-E435-BBBEA82B16C9}"/>
          </ac:spMkLst>
        </pc:spChg>
        <pc:spChg chg="add del mod">
          <ac:chgData name="Nick Stefani" userId="59292905-21ab-45c4-9a0f-231bc7ccf392" providerId="ADAL" clId="{2851EC1F-9923-46F9-96A8-E252047265B8}" dt="2022-06-08T10:17:22.599" v="11703" actId="478"/>
          <ac:spMkLst>
            <pc:docMk/>
            <pc:sldMk cId="2797306648" sldId="684"/>
            <ac:spMk id="48" creationId="{CAC65224-D721-3EAD-6BFD-FFB2A77573F8}"/>
          </ac:spMkLst>
        </pc:spChg>
        <pc:spChg chg="add mod">
          <ac:chgData name="Nick Stefani" userId="59292905-21ab-45c4-9a0f-231bc7ccf392" providerId="ADAL" clId="{2851EC1F-9923-46F9-96A8-E252047265B8}" dt="2022-08-09T09:57:54.701" v="27075" actId="208"/>
          <ac:spMkLst>
            <pc:docMk/>
            <pc:sldMk cId="2797306648" sldId="684"/>
            <ac:spMk id="55" creationId="{1F531EFE-A636-4E1F-A075-92D8808C7DBD}"/>
          </ac:spMkLst>
        </pc:spChg>
        <pc:spChg chg="add mod">
          <ac:chgData name="Nick Stefani" userId="59292905-21ab-45c4-9a0f-231bc7ccf392" providerId="ADAL" clId="{2851EC1F-9923-46F9-96A8-E252047265B8}" dt="2022-04-06T12:26:25.604" v="3160" actId="1036"/>
          <ac:spMkLst>
            <pc:docMk/>
            <pc:sldMk cId="2797306648" sldId="684"/>
            <ac:spMk id="58" creationId="{6D276054-CA45-49BC-B070-5AA2C6B163E4}"/>
          </ac:spMkLst>
        </pc:spChg>
        <pc:spChg chg="add mod">
          <ac:chgData name="Nick Stefani" userId="59292905-21ab-45c4-9a0f-231bc7ccf392" providerId="ADAL" clId="{2851EC1F-9923-46F9-96A8-E252047265B8}" dt="2022-04-13T12:37:49.854" v="5225" actId="20577"/>
          <ac:spMkLst>
            <pc:docMk/>
            <pc:sldMk cId="2797306648" sldId="684"/>
            <ac:spMk id="61" creationId="{EC5BE887-CDA7-4382-819F-A237C3E54D5D}"/>
          </ac:spMkLst>
        </pc:spChg>
        <pc:grpChg chg="add mod">
          <ac:chgData name="Nick Stefani" userId="59292905-21ab-45c4-9a0f-231bc7ccf392" providerId="ADAL" clId="{2851EC1F-9923-46F9-96A8-E252047265B8}" dt="2022-06-08T10:11:10.366" v="11629" actId="1076"/>
          <ac:grpSpMkLst>
            <pc:docMk/>
            <pc:sldMk cId="2797306648" sldId="684"/>
            <ac:grpSpMk id="42" creationId="{1B68E235-5FC8-A6E5-4E25-16983B3366D3}"/>
          </ac:grpSpMkLst>
        </pc:grpChg>
        <pc:grpChg chg="add mod">
          <ac:chgData name="Nick Stefani" userId="59292905-21ab-45c4-9a0f-231bc7ccf392" providerId="ADAL" clId="{2851EC1F-9923-46F9-96A8-E252047265B8}" dt="2022-04-06T13:23:36.767" v="4333" actId="1038"/>
          <ac:grpSpMkLst>
            <pc:docMk/>
            <pc:sldMk cId="2797306648" sldId="684"/>
            <ac:grpSpMk id="52" creationId="{CE00A8E1-C749-47F9-AF27-35A33A53BA9F}"/>
          </ac:grpSpMkLst>
        </pc:grpChg>
        <pc:picChg chg="add del mod modCrop">
          <ac:chgData name="Nick Stefani" userId="59292905-21ab-45c4-9a0f-231bc7ccf392" providerId="ADAL" clId="{2851EC1F-9923-46F9-96A8-E252047265B8}" dt="2022-04-06T10:59:00.897" v="2442" actId="478"/>
          <ac:picMkLst>
            <pc:docMk/>
            <pc:sldMk cId="2797306648" sldId="684"/>
            <ac:picMk id="6" creationId="{71F95F9D-1ECD-4D3F-AE4E-AE325A2E85F0}"/>
          </ac:picMkLst>
        </pc:picChg>
        <pc:picChg chg="add del mod">
          <ac:chgData name="Nick Stefani" userId="59292905-21ab-45c4-9a0f-231bc7ccf392" providerId="ADAL" clId="{2851EC1F-9923-46F9-96A8-E252047265B8}" dt="2022-04-20T15:20:33.421" v="7881" actId="478"/>
          <ac:picMkLst>
            <pc:docMk/>
            <pc:sldMk cId="2797306648" sldId="684"/>
            <ac:picMk id="42" creationId="{3ACD338A-0E06-4DF6-BF6F-862AD42F0458}"/>
          </ac:picMkLst>
        </pc:picChg>
        <pc:picChg chg="mod">
          <ac:chgData name="Nick Stefani" userId="59292905-21ab-45c4-9a0f-231bc7ccf392" providerId="ADAL" clId="{2851EC1F-9923-46F9-96A8-E252047265B8}" dt="2022-06-08T10:11:07.379" v="11628"/>
          <ac:picMkLst>
            <pc:docMk/>
            <pc:sldMk cId="2797306648" sldId="684"/>
            <ac:picMk id="43" creationId="{18B7A93B-306D-8538-DFE3-9CDA18FCA719}"/>
          </ac:picMkLst>
        </pc:picChg>
        <pc:picChg chg="add mod">
          <ac:chgData name="Nick Stefani" userId="59292905-21ab-45c4-9a0f-231bc7ccf392" providerId="ADAL" clId="{2851EC1F-9923-46F9-96A8-E252047265B8}" dt="2022-04-06T12:26:25.604" v="3160" actId="1036"/>
          <ac:picMkLst>
            <pc:docMk/>
            <pc:sldMk cId="2797306648" sldId="684"/>
            <ac:picMk id="44" creationId="{736A457C-0148-4251-A619-CBDE4BEB2811}"/>
          </ac:picMkLst>
        </pc:picChg>
        <pc:picChg chg="add mod">
          <ac:chgData name="Nick Stefani" userId="59292905-21ab-45c4-9a0f-231bc7ccf392" providerId="ADAL" clId="{2851EC1F-9923-46F9-96A8-E252047265B8}" dt="2022-06-08T10:14:42.484" v="11667" actId="1076"/>
          <ac:picMkLst>
            <pc:docMk/>
            <pc:sldMk cId="2797306648" sldId="684"/>
            <ac:picMk id="46" creationId="{315F6B85-6270-F514-F17D-893CFFA55C83}"/>
          </ac:picMkLst>
        </pc:picChg>
        <pc:picChg chg="add mod">
          <ac:chgData name="Nick Stefani" userId="59292905-21ab-45c4-9a0f-231bc7ccf392" providerId="ADAL" clId="{2851EC1F-9923-46F9-96A8-E252047265B8}" dt="2022-04-13T12:19:22.829" v="4625" actId="1076"/>
          <ac:picMkLst>
            <pc:docMk/>
            <pc:sldMk cId="2797306648" sldId="684"/>
            <ac:picMk id="51" creationId="{5F5C688E-1DE7-4105-B35A-C3D05F2E2A6B}"/>
          </ac:picMkLst>
        </pc:picChg>
        <pc:picChg chg="add mod">
          <ac:chgData name="Nick Stefani" userId="59292905-21ab-45c4-9a0f-231bc7ccf392" providerId="ADAL" clId="{2851EC1F-9923-46F9-96A8-E252047265B8}" dt="2022-04-06T12:26:25.604" v="3160" actId="1036"/>
          <ac:picMkLst>
            <pc:docMk/>
            <pc:sldMk cId="2797306648" sldId="684"/>
            <ac:picMk id="54" creationId="{4077FF7A-754C-44F9-8352-C42152F4859D}"/>
          </ac:picMkLst>
        </pc:picChg>
        <pc:cxnChg chg="add mod">
          <ac:chgData name="Nick Stefani" userId="59292905-21ab-45c4-9a0f-231bc7ccf392" providerId="ADAL" clId="{2851EC1F-9923-46F9-96A8-E252047265B8}" dt="2022-04-06T13:23:32.718" v="4327" actId="14100"/>
          <ac:cxnSpMkLst>
            <pc:docMk/>
            <pc:sldMk cId="2797306648" sldId="684"/>
            <ac:cxnSpMk id="11" creationId="{6411EA10-A9BF-41F6-B8E6-5058A8C6B607}"/>
          </ac:cxnSpMkLst>
        </pc:cxnChg>
        <pc:cxnChg chg="add mod">
          <ac:chgData name="Nick Stefani" userId="59292905-21ab-45c4-9a0f-231bc7ccf392" providerId="ADAL" clId="{2851EC1F-9923-46F9-96A8-E252047265B8}" dt="2022-04-06T12:17:17.254" v="3117" actId="164"/>
          <ac:cxnSpMkLst>
            <pc:docMk/>
            <pc:sldMk cId="2797306648" sldId="684"/>
            <ac:cxnSpMk id="17" creationId="{4C057805-3578-4904-ACD1-81C183EFBAAC}"/>
          </ac:cxnSpMkLst>
        </pc:cxnChg>
        <pc:cxnChg chg="add mod">
          <ac:chgData name="Nick Stefani" userId="59292905-21ab-45c4-9a0f-231bc7ccf392" providerId="ADAL" clId="{2851EC1F-9923-46F9-96A8-E252047265B8}" dt="2022-04-06T12:17:17.254" v="3117" actId="164"/>
          <ac:cxnSpMkLst>
            <pc:docMk/>
            <pc:sldMk cId="2797306648" sldId="684"/>
            <ac:cxnSpMk id="19" creationId="{991C3D82-5706-4D8D-AE29-FC02BAFCA1D3}"/>
          </ac:cxnSpMkLst>
        </pc:cxnChg>
        <pc:cxnChg chg="add mod">
          <ac:chgData name="Nick Stefani" userId="59292905-21ab-45c4-9a0f-231bc7ccf392" providerId="ADAL" clId="{2851EC1F-9923-46F9-96A8-E252047265B8}" dt="2022-04-06T12:17:17.254" v="3117" actId="164"/>
          <ac:cxnSpMkLst>
            <pc:docMk/>
            <pc:sldMk cId="2797306648" sldId="684"/>
            <ac:cxnSpMk id="20" creationId="{AEB2F902-D3BA-406F-B0AD-6E694F99A833}"/>
          </ac:cxnSpMkLst>
        </pc:cxnChg>
        <pc:cxnChg chg="add mod">
          <ac:chgData name="Nick Stefani" userId="59292905-21ab-45c4-9a0f-231bc7ccf392" providerId="ADAL" clId="{2851EC1F-9923-46F9-96A8-E252047265B8}" dt="2022-04-06T12:28:59.581" v="3250" actId="1076"/>
          <ac:cxnSpMkLst>
            <pc:docMk/>
            <pc:sldMk cId="2797306648" sldId="684"/>
            <ac:cxnSpMk id="24" creationId="{857C777C-05D3-45E0-B795-B84AD98A4019}"/>
          </ac:cxnSpMkLst>
        </pc:cxnChg>
        <pc:cxnChg chg="add mod">
          <ac:chgData name="Nick Stefani" userId="59292905-21ab-45c4-9a0f-231bc7ccf392" providerId="ADAL" clId="{2851EC1F-9923-46F9-96A8-E252047265B8}" dt="2022-04-06T12:17:17.254" v="3117" actId="164"/>
          <ac:cxnSpMkLst>
            <pc:docMk/>
            <pc:sldMk cId="2797306648" sldId="684"/>
            <ac:cxnSpMk id="30" creationId="{96719426-1AD8-4A60-A863-0D46E50F32D0}"/>
          </ac:cxnSpMkLst>
        </pc:cxnChg>
        <pc:cxnChg chg="add mod">
          <ac:chgData name="Nick Stefani" userId="59292905-21ab-45c4-9a0f-231bc7ccf392" providerId="ADAL" clId="{2851EC1F-9923-46F9-96A8-E252047265B8}" dt="2022-04-06T12:17:17.254" v="3117" actId="164"/>
          <ac:cxnSpMkLst>
            <pc:docMk/>
            <pc:sldMk cId="2797306648" sldId="684"/>
            <ac:cxnSpMk id="33" creationId="{740F9E69-DA6E-4AB8-9035-AB85E2469C12}"/>
          </ac:cxnSpMkLst>
        </pc:cxnChg>
        <pc:cxnChg chg="add mod">
          <ac:chgData name="Nick Stefani" userId="59292905-21ab-45c4-9a0f-231bc7ccf392" providerId="ADAL" clId="{2851EC1F-9923-46F9-96A8-E252047265B8}" dt="2022-04-06T12:17:17.254" v="3117" actId="164"/>
          <ac:cxnSpMkLst>
            <pc:docMk/>
            <pc:sldMk cId="2797306648" sldId="684"/>
            <ac:cxnSpMk id="38" creationId="{79E597C1-9DB7-4FD7-A6B1-86A5DE206CEA}"/>
          </ac:cxnSpMkLst>
        </pc:cxnChg>
        <pc:cxnChg chg="add mod">
          <ac:chgData name="Nick Stefani" userId="59292905-21ab-45c4-9a0f-231bc7ccf392" providerId="ADAL" clId="{2851EC1F-9923-46F9-96A8-E252047265B8}" dt="2022-04-13T12:19:43.834" v="4630" actId="14100"/>
          <ac:cxnSpMkLst>
            <pc:docMk/>
            <pc:sldMk cId="2797306648" sldId="684"/>
            <ac:cxnSpMk id="41" creationId="{293E11DC-D133-4AFC-83EE-4D21CCFB7CF3}"/>
          </ac:cxnSpMkLst>
        </pc:cxnChg>
        <pc:cxnChg chg="add mod">
          <ac:chgData name="Nick Stefani" userId="59292905-21ab-45c4-9a0f-231bc7ccf392" providerId="ADAL" clId="{2851EC1F-9923-46F9-96A8-E252047265B8}" dt="2022-04-13T12:19:24.629" v="4626" actId="1076"/>
          <ac:cxnSpMkLst>
            <pc:docMk/>
            <pc:sldMk cId="2797306648" sldId="684"/>
            <ac:cxnSpMk id="57" creationId="{B9EF0619-26F6-4842-BFE0-538E9FA94559}"/>
          </ac:cxnSpMkLst>
        </pc:cxnChg>
        <pc:cxnChg chg="add mod">
          <ac:chgData name="Nick Stefani" userId="59292905-21ab-45c4-9a0f-231bc7ccf392" providerId="ADAL" clId="{2851EC1F-9923-46F9-96A8-E252047265B8}" dt="2022-04-06T13:31:32.204" v="4451" actId="208"/>
          <ac:cxnSpMkLst>
            <pc:docMk/>
            <pc:sldMk cId="2797306648" sldId="684"/>
            <ac:cxnSpMk id="60" creationId="{5537B323-779B-40ED-B27F-E7F74936FE51}"/>
          </ac:cxnSpMkLst>
        </pc:cxnChg>
      </pc:sldChg>
      <pc:sldChg chg="modSp add del mod modNotesTx">
        <pc:chgData name="Nick Stefani" userId="59292905-21ab-45c4-9a0f-231bc7ccf392" providerId="ADAL" clId="{2851EC1F-9923-46F9-96A8-E252047265B8}" dt="2022-04-06T12:44:11.345" v="3621" actId="47"/>
        <pc:sldMkLst>
          <pc:docMk/>
          <pc:sldMk cId="2977200577" sldId="685"/>
        </pc:sldMkLst>
        <pc:spChg chg="mod">
          <ac:chgData name="Nick Stefani" userId="59292905-21ab-45c4-9a0f-231bc7ccf392" providerId="ADAL" clId="{2851EC1F-9923-46F9-96A8-E252047265B8}" dt="2022-04-06T12:30:48.190" v="3329" actId="20577"/>
          <ac:spMkLst>
            <pc:docMk/>
            <pc:sldMk cId="2977200577" sldId="685"/>
            <ac:spMk id="3" creationId="{D5D668D9-E9B2-4E93-96C8-78878F373BEE}"/>
          </ac:spMkLst>
        </pc:spChg>
        <pc:spChg chg="mod">
          <ac:chgData name="Nick Stefani" userId="59292905-21ab-45c4-9a0f-231bc7ccf392" providerId="ADAL" clId="{2851EC1F-9923-46F9-96A8-E252047265B8}" dt="2022-04-06T12:29:28.054" v="3256" actId="21"/>
          <ac:spMkLst>
            <pc:docMk/>
            <pc:sldMk cId="2977200577" sldId="685"/>
            <ac:spMk id="4" creationId="{80F2DB09-6542-4027-8AFA-2F6B036E6180}"/>
          </ac:spMkLst>
        </pc:spChg>
      </pc:sldChg>
      <pc:sldChg chg="new del">
        <pc:chgData name="Nick Stefani" userId="59292905-21ab-45c4-9a0f-231bc7ccf392" providerId="ADAL" clId="{2851EC1F-9923-46F9-96A8-E252047265B8}" dt="2022-04-02T14:18:39.724" v="847" actId="47"/>
        <pc:sldMkLst>
          <pc:docMk/>
          <pc:sldMk cId="541208426" sldId="686"/>
        </pc:sldMkLst>
      </pc:sldChg>
      <pc:sldChg chg="addSp delSp modSp new mod modAnim modNotesTx">
        <pc:chgData name="Nick Stefani" userId="59292905-21ab-45c4-9a0f-231bc7ccf392" providerId="ADAL" clId="{2851EC1F-9923-46F9-96A8-E252047265B8}" dt="2022-10-03T08:33:26.883" v="29228" actId="403"/>
        <pc:sldMkLst>
          <pc:docMk/>
          <pc:sldMk cId="2477106276" sldId="687"/>
        </pc:sldMkLst>
        <pc:spChg chg="mod">
          <ac:chgData name="Nick Stefani" userId="59292905-21ab-45c4-9a0f-231bc7ccf392" providerId="ADAL" clId="{2851EC1F-9923-46F9-96A8-E252047265B8}" dt="2022-04-13T12:27:34.137" v="4748"/>
          <ac:spMkLst>
            <pc:docMk/>
            <pc:sldMk cId="2477106276" sldId="687"/>
            <ac:spMk id="3" creationId="{1C769F82-A662-4CEB-A928-BFDEB0CD8E72}"/>
          </ac:spMkLst>
        </pc:spChg>
        <pc:spChg chg="mod">
          <ac:chgData name="Nick Stefani" userId="59292905-21ab-45c4-9a0f-231bc7ccf392" providerId="ADAL" clId="{2851EC1F-9923-46F9-96A8-E252047265B8}" dt="2022-04-13T12:41:59.125" v="5399" actId="1037"/>
          <ac:spMkLst>
            <pc:docMk/>
            <pc:sldMk cId="2477106276" sldId="687"/>
            <ac:spMk id="4" creationId="{53526DAC-B02C-405C-AC91-381CBC5522A9}"/>
          </ac:spMkLst>
        </pc:spChg>
        <pc:spChg chg="add mod">
          <ac:chgData name="Nick Stefani" userId="59292905-21ab-45c4-9a0f-231bc7ccf392" providerId="ADAL" clId="{2851EC1F-9923-46F9-96A8-E252047265B8}" dt="2022-07-13T11:26:17.742" v="18173" actId="1076"/>
          <ac:spMkLst>
            <pc:docMk/>
            <pc:sldMk cId="2477106276" sldId="687"/>
            <ac:spMk id="5" creationId="{6E004E4C-ACE8-C656-4A36-87CC9BA0680A}"/>
          </ac:spMkLst>
        </pc:spChg>
        <pc:spChg chg="add mod">
          <ac:chgData name="Nick Stefani" userId="59292905-21ab-45c4-9a0f-231bc7ccf392" providerId="ADAL" clId="{2851EC1F-9923-46F9-96A8-E252047265B8}" dt="2022-04-13T13:04:29.103" v="5740" actId="1076"/>
          <ac:spMkLst>
            <pc:docMk/>
            <pc:sldMk cId="2477106276" sldId="687"/>
            <ac:spMk id="6" creationId="{2B34322E-AFE4-4412-A93B-AF8E911A4B36}"/>
          </ac:spMkLst>
        </pc:spChg>
        <pc:spChg chg="add mod">
          <ac:chgData name="Nick Stefani" userId="59292905-21ab-45c4-9a0f-231bc7ccf392" providerId="ADAL" clId="{2851EC1F-9923-46F9-96A8-E252047265B8}" dt="2022-04-13T13:01:30.273" v="5490" actId="113"/>
          <ac:spMkLst>
            <pc:docMk/>
            <pc:sldMk cId="2477106276" sldId="687"/>
            <ac:spMk id="8" creationId="{D9FDA47E-D787-44F7-9214-E9D497F3DEAF}"/>
          </ac:spMkLst>
        </pc:spChg>
        <pc:spChg chg="add mod">
          <ac:chgData name="Nick Stefani" userId="59292905-21ab-45c4-9a0f-231bc7ccf392" providerId="ADAL" clId="{2851EC1F-9923-46F9-96A8-E252047265B8}" dt="2022-04-13T12:41:59.125" v="5399" actId="1037"/>
          <ac:spMkLst>
            <pc:docMk/>
            <pc:sldMk cId="2477106276" sldId="687"/>
            <ac:spMk id="9" creationId="{545CA005-C7F8-4BC9-964B-82892C6E59A7}"/>
          </ac:spMkLst>
        </pc:spChg>
        <pc:spChg chg="add mod">
          <ac:chgData name="Nick Stefani" userId="59292905-21ab-45c4-9a0f-231bc7ccf392" providerId="ADAL" clId="{2851EC1F-9923-46F9-96A8-E252047265B8}" dt="2022-04-13T12:41:59.125" v="5399" actId="1037"/>
          <ac:spMkLst>
            <pc:docMk/>
            <pc:sldMk cId="2477106276" sldId="687"/>
            <ac:spMk id="21" creationId="{13F617AA-CD9F-4A73-A453-6BFDE9F5432B}"/>
          </ac:spMkLst>
        </pc:spChg>
        <pc:spChg chg="add del mod ord">
          <ac:chgData name="Nick Stefani" userId="59292905-21ab-45c4-9a0f-231bc7ccf392" providerId="ADAL" clId="{2851EC1F-9923-46F9-96A8-E252047265B8}" dt="2022-04-13T12:29:32.014" v="4873" actId="478"/>
          <ac:spMkLst>
            <pc:docMk/>
            <pc:sldMk cId="2477106276" sldId="687"/>
            <ac:spMk id="23" creationId="{6AADFEE9-AC6F-48F1-B8E9-01E8AE432B1D}"/>
          </ac:spMkLst>
        </pc:spChg>
        <pc:spChg chg="add mod">
          <ac:chgData name="Nick Stefani" userId="59292905-21ab-45c4-9a0f-231bc7ccf392" providerId="ADAL" clId="{2851EC1F-9923-46F9-96A8-E252047265B8}" dt="2022-04-13T13:02:08.128" v="5535" actId="114"/>
          <ac:spMkLst>
            <pc:docMk/>
            <pc:sldMk cId="2477106276" sldId="687"/>
            <ac:spMk id="24" creationId="{5114FD19-20B8-41B7-BA53-66684286819B}"/>
          </ac:spMkLst>
        </pc:spChg>
        <pc:spChg chg="add mod">
          <ac:chgData name="Nick Stefani" userId="59292905-21ab-45c4-9a0f-231bc7ccf392" providerId="ADAL" clId="{2851EC1F-9923-46F9-96A8-E252047265B8}" dt="2022-04-13T12:41:59.125" v="5399" actId="1037"/>
          <ac:spMkLst>
            <pc:docMk/>
            <pc:sldMk cId="2477106276" sldId="687"/>
            <ac:spMk id="25" creationId="{3EAA485B-1C7F-46B9-8F67-E67674E9D869}"/>
          </ac:spMkLst>
        </pc:spChg>
        <pc:spChg chg="add mod">
          <ac:chgData name="Nick Stefani" userId="59292905-21ab-45c4-9a0f-231bc7ccf392" providerId="ADAL" clId="{2851EC1F-9923-46F9-96A8-E252047265B8}" dt="2022-04-13T12:41:59.125" v="5399" actId="1037"/>
          <ac:spMkLst>
            <pc:docMk/>
            <pc:sldMk cId="2477106276" sldId="687"/>
            <ac:spMk id="28" creationId="{4A10B1C7-462A-4D9E-95F1-C5492F9A8199}"/>
          </ac:spMkLst>
        </pc:spChg>
        <pc:spChg chg="add mod">
          <ac:chgData name="Nick Stefani" userId="59292905-21ab-45c4-9a0f-231bc7ccf392" providerId="ADAL" clId="{2851EC1F-9923-46F9-96A8-E252047265B8}" dt="2022-04-13T12:41:59.125" v="5399" actId="1037"/>
          <ac:spMkLst>
            <pc:docMk/>
            <pc:sldMk cId="2477106276" sldId="687"/>
            <ac:spMk id="31" creationId="{71B5880E-749C-490B-9772-831DA61F2519}"/>
          </ac:spMkLst>
        </pc:spChg>
        <pc:spChg chg="add mod">
          <ac:chgData name="Nick Stefani" userId="59292905-21ab-45c4-9a0f-231bc7ccf392" providerId="ADAL" clId="{2851EC1F-9923-46F9-96A8-E252047265B8}" dt="2022-04-13T12:41:59.125" v="5399" actId="1037"/>
          <ac:spMkLst>
            <pc:docMk/>
            <pc:sldMk cId="2477106276" sldId="687"/>
            <ac:spMk id="34" creationId="{C85BC861-5DB5-4884-B146-EFFFEEE87426}"/>
          </ac:spMkLst>
        </pc:spChg>
        <pc:spChg chg="add mod ord">
          <ac:chgData name="Nick Stefani" userId="59292905-21ab-45c4-9a0f-231bc7ccf392" providerId="ADAL" clId="{2851EC1F-9923-46F9-96A8-E252047265B8}" dt="2022-04-13T13:24:01.004" v="6509" actId="207"/>
          <ac:spMkLst>
            <pc:docMk/>
            <pc:sldMk cId="2477106276" sldId="687"/>
            <ac:spMk id="36" creationId="{33D2F900-EF7A-4D4A-8023-BFF01F22FA67}"/>
          </ac:spMkLst>
        </pc:spChg>
        <pc:spChg chg="mod">
          <ac:chgData name="Nick Stefani" userId="59292905-21ab-45c4-9a0f-231bc7ccf392" providerId="ADAL" clId="{2851EC1F-9923-46F9-96A8-E252047265B8}" dt="2022-06-08T10:13:05.492" v="11657" actId="1076"/>
          <ac:spMkLst>
            <pc:docMk/>
            <pc:sldMk cId="2477106276" sldId="687"/>
            <ac:spMk id="37" creationId="{A7263F3A-99E9-7AA9-0462-82B2878D8C90}"/>
          </ac:spMkLst>
        </pc:spChg>
        <pc:spChg chg="add mod">
          <ac:chgData name="Nick Stefani" userId="59292905-21ab-45c4-9a0f-231bc7ccf392" providerId="ADAL" clId="{2851EC1F-9923-46F9-96A8-E252047265B8}" dt="2022-04-13T12:41:59.125" v="5399" actId="1037"/>
          <ac:spMkLst>
            <pc:docMk/>
            <pc:sldMk cId="2477106276" sldId="687"/>
            <ac:spMk id="55" creationId="{F8D1FC3A-C955-4B53-AB4C-38313E88893B}"/>
          </ac:spMkLst>
        </pc:spChg>
        <pc:spChg chg="add mod">
          <ac:chgData name="Nick Stefani" userId="59292905-21ab-45c4-9a0f-231bc7ccf392" providerId="ADAL" clId="{2851EC1F-9923-46F9-96A8-E252047265B8}" dt="2022-05-19T13:34:38.518" v="8129" actId="1076"/>
          <ac:spMkLst>
            <pc:docMk/>
            <pc:sldMk cId="2477106276" sldId="687"/>
            <ac:spMk id="58" creationId="{66960A48-866D-45D8-BCFF-CA227F7BC725}"/>
          </ac:spMkLst>
        </pc:spChg>
        <pc:spChg chg="add mod">
          <ac:chgData name="Nick Stefani" userId="59292905-21ab-45c4-9a0f-231bc7ccf392" providerId="ADAL" clId="{2851EC1F-9923-46F9-96A8-E252047265B8}" dt="2022-06-08T10:12:59.317" v="11656" actId="1076"/>
          <ac:spMkLst>
            <pc:docMk/>
            <pc:sldMk cId="2477106276" sldId="687"/>
            <ac:spMk id="61" creationId="{1E38F0AC-9C4E-4AF1-AFF8-998436DDDB87}"/>
          </ac:spMkLst>
        </pc:spChg>
        <pc:spChg chg="add mod">
          <ac:chgData name="Nick Stefani" userId="59292905-21ab-45c4-9a0f-231bc7ccf392" providerId="ADAL" clId="{2851EC1F-9923-46F9-96A8-E252047265B8}" dt="2022-06-08T10:12:56.200" v="11655" actId="1035"/>
          <ac:spMkLst>
            <pc:docMk/>
            <pc:sldMk cId="2477106276" sldId="687"/>
            <ac:spMk id="66" creationId="{94DD2DEB-0D90-4C54-9638-92CD07F85C5E}"/>
          </ac:spMkLst>
        </pc:spChg>
        <pc:grpChg chg="add mod">
          <ac:chgData name="Nick Stefani" userId="59292905-21ab-45c4-9a0f-231bc7ccf392" providerId="ADAL" clId="{2851EC1F-9923-46F9-96A8-E252047265B8}" dt="2022-06-08T10:12:19.420" v="11633" actId="1076"/>
          <ac:grpSpMkLst>
            <pc:docMk/>
            <pc:sldMk cId="2477106276" sldId="687"/>
            <ac:grpSpMk id="33" creationId="{683092BF-4E8F-B659-706D-05F360ACCE10}"/>
          </ac:grpSpMkLst>
        </pc:grpChg>
        <pc:graphicFrameChg chg="add mod modGraphic">
          <ac:chgData name="Nick Stefani" userId="59292905-21ab-45c4-9a0f-231bc7ccf392" providerId="ADAL" clId="{2851EC1F-9923-46F9-96A8-E252047265B8}" dt="2022-10-03T08:33:26.883" v="29228" actId="403"/>
          <ac:graphicFrameMkLst>
            <pc:docMk/>
            <pc:sldMk cId="2477106276" sldId="687"/>
            <ac:graphicFrameMk id="65" creationId="{82BDC2F4-E446-4B61-9BED-88145796451E}"/>
          </ac:graphicFrameMkLst>
        </pc:graphicFrameChg>
        <pc:picChg chg="add del mod">
          <ac:chgData name="Nick Stefani" userId="59292905-21ab-45c4-9a0f-231bc7ccf392" providerId="ADAL" clId="{2851EC1F-9923-46F9-96A8-E252047265B8}" dt="2022-04-13T12:29:03.940" v="4872" actId="478"/>
          <ac:picMkLst>
            <pc:docMk/>
            <pc:sldMk cId="2477106276" sldId="687"/>
            <ac:picMk id="7" creationId="{DAAF8EB7-8064-46C4-ADA6-9FACA1F61835}"/>
          </ac:picMkLst>
        </pc:picChg>
        <pc:picChg chg="mod">
          <ac:chgData name="Nick Stefani" userId="59292905-21ab-45c4-9a0f-231bc7ccf392" providerId="ADAL" clId="{2851EC1F-9923-46F9-96A8-E252047265B8}" dt="2022-06-08T10:12:50.773" v="11638" actId="1076"/>
          <ac:picMkLst>
            <pc:docMk/>
            <pc:sldMk cId="2477106276" sldId="687"/>
            <ac:picMk id="35" creationId="{68021B10-0DE2-36BB-9D82-B1B73DEB2575}"/>
          </ac:picMkLst>
        </pc:picChg>
        <pc:picChg chg="add del mod">
          <ac:chgData name="Nick Stefani" userId="59292905-21ab-45c4-9a0f-231bc7ccf392" providerId="ADAL" clId="{2851EC1F-9923-46F9-96A8-E252047265B8}" dt="2022-04-13T12:42:29.307" v="5476" actId="478"/>
          <ac:picMkLst>
            <pc:docMk/>
            <pc:sldMk cId="2477106276" sldId="687"/>
            <ac:picMk id="64" creationId="{F8620DF1-FD2D-4AEC-909D-23AF1EC2EA80}"/>
          </ac:picMkLst>
        </pc:picChg>
        <pc:picChg chg="add mod">
          <ac:chgData name="Nick Stefani" userId="59292905-21ab-45c4-9a0f-231bc7ccf392" providerId="ADAL" clId="{2851EC1F-9923-46F9-96A8-E252047265B8}" dt="2022-06-08T10:12:56.200" v="11655" actId="1035"/>
          <ac:picMkLst>
            <pc:docMk/>
            <pc:sldMk cId="2477106276" sldId="687"/>
            <ac:picMk id="67" creationId="{E8F62FCC-DE21-4046-B80A-F2FF3BCC2BDE}"/>
          </ac:picMkLst>
        </pc:picChg>
        <pc:cxnChg chg="add mod">
          <ac:chgData name="Nick Stefani" userId="59292905-21ab-45c4-9a0f-231bc7ccf392" providerId="ADAL" clId="{2851EC1F-9923-46F9-96A8-E252047265B8}" dt="2022-04-13T12:41:59.125" v="5399" actId="1037"/>
          <ac:cxnSpMkLst>
            <pc:docMk/>
            <pc:sldMk cId="2477106276" sldId="687"/>
            <ac:cxnSpMk id="11" creationId="{0A4FF02E-694B-4838-85F2-423A6D1A162C}"/>
          </ac:cxnSpMkLst>
        </pc:cxnChg>
        <pc:cxnChg chg="add del mod">
          <ac:chgData name="Nick Stefani" userId="59292905-21ab-45c4-9a0f-231bc7ccf392" providerId="ADAL" clId="{2851EC1F-9923-46F9-96A8-E252047265B8}" dt="2022-04-13T12:23:43.278" v="4669" actId="478"/>
          <ac:cxnSpMkLst>
            <pc:docMk/>
            <pc:sldMk cId="2477106276" sldId="687"/>
            <ac:cxnSpMk id="13" creationId="{8EF54D45-0898-43C9-8358-90C5006CA53B}"/>
          </ac:cxnSpMkLst>
        </pc:cxnChg>
        <pc:cxnChg chg="add del mod">
          <ac:chgData name="Nick Stefani" userId="59292905-21ab-45c4-9a0f-231bc7ccf392" providerId="ADAL" clId="{2851EC1F-9923-46F9-96A8-E252047265B8}" dt="2022-04-13T12:23:30.138" v="4667" actId="478"/>
          <ac:cxnSpMkLst>
            <pc:docMk/>
            <pc:sldMk cId="2477106276" sldId="687"/>
            <ac:cxnSpMk id="15" creationId="{721DB584-D8E4-4DB8-8848-B3AC556D96D6}"/>
          </ac:cxnSpMkLst>
        </pc:cxnChg>
        <pc:cxnChg chg="add del mod">
          <ac:chgData name="Nick Stefani" userId="59292905-21ab-45c4-9a0f-231bc7ccf392" providerId="ADAL" clId="{2851EC1F-9923-46F9-96A8-E252047265B8}" dt="2022-04-13T12:23:25.621" v="4665" actId="478"/>
          <ac:cxnSpMkLst>
            <pc:docMk/>
            <pc:sldMk cId="2477106276" sldId="687"/>
            <ac:cxnSpMk id="17" creationId="{8115ADC1-1953-469A-9848-E24294ED44BC}"/>
          </ac:cxnSpMkLst>
        </pc:cxnChg>
        <pc:cxnChg chg="add del mod">
          <ac:chgData name="Nick Stefani" userId="59292905-21ab-45c4-9a0f-231bc7ccf392" providerId="ADAL" clId="{2851EC1F-9923-46F9-96A8-E252047265B8}" dt="2022-04-13T12:23:23.430" v="4664" actId="478"/>
          <ac:cxnSpMkLst>
            <pc:docMk/>
            <pc:sldMk cId="2477106276" sldId="687"/>
            <ac:cxnSpMk id="18" creationId="{AB32B616-5636-44E9-BBFE-734A8B695A4A}"/>
          </ac:cxnSpMkLst>
        </pc:cxnChg>
        <pc:cxnChg chg="add mod">
          <ac:chgData name="Nick Stefani" userId="59292905-21ab-45c4-9a0f-231bc7ccf392" providerId="ADAL" clId="{2851EC1F-9923-46F9-96A8-E252047265B8}" dt="2022-04-13T12:41:59.125" v="5399" actId="1037"/>
          <ac:cxnSpMkLst>
            <pc:docMk/>
            <pc:sldMk cId="2477106276" sldId="687"/>
            <ac:cxnSpMk id="20" creationId="{4939984D-E428-46E8-A222-26B949DBBB3F}"/>
          </ac:cxnSpMkLst>
        </pc:cxnChg>
        <pc:cxnChg chg="add del mod">
          <ac:chgData name="Nick Stefani" userId="59292905-21ab-45c4-9a0f-231bc7ccf392" providerId="ADAL" clId="{2851EC1F-9923-46F9-96A8-E252047265B8}" dt="2022-04-13T12:27:00.004" v="4736" actId="478"/>
          <ac:cxnSpMkLst>
            <pc:docMk/>
            <pc:sldMk cId="2477106276" sldId="687"/>
            <ac:cxnSpMk id="27" creationId="{9B380C7B-15F1-4E0A-8093-D644AEFC2193}"/>
          </ac:cxnSpMkLst>
        </pc:cxnChg>
        <pc:cxnChg chg="add mod">
          <ac:chgData name="Nick Stefani" userId="59292905-21ab-45c4-9a0f-231bc7ccf392" providerId="ADAL" clId="{2851EC1F-9923-46F9-96A8-E252047265B8}" dt="2022-04-13T12:41:59.125" v="5399" actId="1037"/>
          <ac:cxnSpMkLst>
            <pc:docMk/>
            <pc:sldMk cId="2477106276" sldId="687"/>
            <ac:cxnSpMk id="30" creationId="{76C21776-198D-4DCF-A15D-4658396516D7}"/>
          </ac:cxnSpMkLst>
        </pc:cxnChg>
        <pc:cxnChg chg="add del mod">
          <ac:chgData name="Nick Stefani" userId="59292905-21ab-45c4-9a0f-231bc7ccf392" providerId="ADAL" clId="{2851EC1F-9923-46F9-96A8-E252047265B8}" dt="2022-04-13T12:31:19.527" v="4969" actId="478"/>
          <ac:cxnSpMkLst>
            <pc:docMk/>
            <pc:sldMk cId="2477106276" sldId="687"/>
            <ac:cxnSpMk id="40" creationId="{E822A81C-DBBA-4B2E-BE4B-FE8FC5192B1D}"/>
          </ac:cxnSpMkLst>
        </pc:cxnChg>
        <pc:cxnChg chg="add del mod">
          <ac:chgData name="Nick Stefani" userId="59292905-21ab-45c4-9a0f-231bc7ccf392" providerId="ADAL" clId="{2851EC1F-9923-46F9-96A8-E252047265B8}" dt="2022-04-13T12:41:59.125" v="5399" actId="1037"/>
          <ac:cxnSpMkLst>
            <pc:docMk/>
            <pc:sldMk cId="2477106276" sldId="687"/>
            <ac:cxnSpMk id="42" creationId="{B0EFB11D-4358-484E-928B-BF352A3AC6FA}"/>
          </ac:cxnSpMkLst>
        </pc:cxnChg>
        <pc:cxnChg chg="add mod">
          <ac:chgData name="Nick Stefani" userId="59292905-21ab-45c4-9a0f-231bc7ccf392" providerId="ADAL" clId="{2851EC1F-9923-46F9-96A8-E252047265B8}" dt="2022-04-13T12:41:59.125" v="5399" actId="1037"/>
          <ac:cxnSpMkLst>
            <pc:docMk/>
            <pc:sldMk cId="2477106276" sldId="687"/>
            <ac:cxnSpMk id="44" creationId="{5AD71EA3-989E-48CA-ABA8-7DFE660A2E93}"/>
          </ac:cxnSpMkLst>
        </pc:cxnChg>
        <pc:cxnChg chg="add mod">
          <ac:chgData name="Nick Stefani" userId="59292905-21ab-45c4-9a0f-231bc7ccf392" providerId="ADAL" clId="{2851EC1F-9923-46F9-96A8-E252047265B8}" dt="2022-04-13T12:41:59.125" v="5399" actId="1037"/>
          <ac:cxnSpMkLst>
            <pc:docMk/>
            <pc:sldMk cId="2477106276" sldId="687"/>
            <ac:cxnSpMk id="45" creationId="{5CF8BA4A-53CF-4A23-AA32-1F4811B3D78B}"/>
          </ac:cxnSpMkLst>
        </pc:cxnChg>
        <pc:cxnChg chg="add mod">
          <ac:chgData name="Nick Stefani" userId="59292905-21ab-45c4-9a0f-231bc7ccf392" providerId="ADAL" clId="{2851EC1F-9923-46F9-96A8-E252047265B8}" dt="2022-04-13T12:41:59.125" v="5399" actId="1037"/>
          <ac:cxnSpMkLst>
            <pc:docMk/>
            <pc:sldMk cId="2477106276" sldId="687"/>
            <ac:cxnSpMk id="46" creationId="{102375FC-6ED6-4851-8C90-D1F9AA2F7E38}"/>
          </ac:cxnSpMkLst>
        </pc:cxnChg>
        <pc:cxnChg chg="add mod">
          <ac:chgData name="Nick Stefani" userId="59292905-21ab-45c4-9a0f-231bc7ccf392" providerId="ADAL" clId="{2851EC1F-9923-46F9-96A8-E252047265B8}" dt="2022-04-13T12:41:59.125" v="5399" actId="1037"/>
          <ac:cxnSpMkLst>
            <pc:docMk/>
            <pc:sldMk cId="2477106276" sldId="687"/>
            <ac:cxnSpMk id="47" creationId="{3D17A4A3-F7A3-4B77-B0C3-35E837CAE4F8}"/>
          </ac:cxnSpMkLst>
        </pc:cxnChg>
        <pc:cxnChg chg="add mod">
          <ac:chgData name="Nick Stefani" userId="59292905-21ab-45c4-9a0f-231bc7ccf392" providerId="ADAL" clId="{2851EC1F-9923-46F9-96A8-E252047265B8}" dt="2022-04-13T12:41:59.125" v="5399" actId="1037"/>
          <ac:cxnSpMkLst>
            <pc:docMk/>
            <pc:sldMk cId="2477106276" sldId="687"/>
            <ac:cxnSpMk id="49" creationId="{6A5A89ED-EF6D-4BFB-9D5C-8F621EC2EFDF}"/>
          </ac:cxnSpMkLst>
        </pc:cxnChg>
        <pc:cxnChg chg="add mod">
          <ac:chgData name="Nick Stefani" userId="59292905-21ab-45c4-9a0f-231bc7ccf392" providerId="ADAL" clId="{2851EC1F-9923-46F9-96A8-E252047265B8}" dt="2022-04-13T12:41:59.125" v="5399" actId="1037"/>
          <ac:cxnSpMkLst>
            <pc:docMk/>
            <pc:sldMk cId="2477106276" sldId="687"/>
            <ac:cxnSpMk id="57" creationId="{81C6A1EF-7E72-4E88-8829-5011C286D1F4}"/>
          </ac:cxnSpMkLst>
        </pc:cxnChg>
        <pc:cxnChg chg="add mod">
          <ac:chgData name="Nick Stefani" userId="59292905-21ab-45c4-9a0f-231bc7ccf392" providerId="ADAL" clId="{2851EC1F-9923-46F9-96A8-E252047265B8}" dt="2022-04-13T12:37:13.155" v="5217" actId="14100"/>
          <ac:cxnSpMkLst>
            <pc:docMk/>
            <pc:sldMk cId="2477106276" sldId="687"/>
            <ac:cxnSpMk id="60" creationId="{80784B91-2A5E-4BE8-B21D-8094F1BD9E9F}"/>
          </ac:cxnSpMkLst>
        </pc:cxnChg>
      </pc:sldChg>
      <pc:sldChg chg="addSp delSp modSp new mod ord modShow">
        <pc:chgData name="Nick Stefani" userId="59292905-21ab-45c4-9a0f-231bc7ccf392" providerId="ADAL" clId="{2851EC1F-9923-46F9-96A8-E252047265B8}" dt="2022-05-30T15:08:20.187" v="10284"/>
        <pc:sldMkLst>
          <pc:docMk/>
          <pc:sldMk cId="2187482088" sldId="688"/>
        </pc:sldMkLst>
        <pc:spChg chg="mod">
          <ac:chgData name="Nick Stefani" userId="59292905-21ab-45c4-9a0f-231bc7ccf392" providerId="ADAL" clId="{2851EC1F-9923-46F9-96A8-E252047265B8}" dt="2022-04-20T13:33:29.334" v="7654" actId="1076"/>
          <ac:spMkLst>
            <pc:docMk/>
            <pc:sldMk cId="2187482088" sldId="688"/>
            <ac:spMk id="3" creationId="{DE4AB1B9-8DAE-48D2-926C-C5D77AB74F87}"/>
          </ac:spMkLst>
        </pc:spChg>
        <pc:spChg chg="del mod">
          <ac:chgData name="Nick Stefani" userId="59292905-21ab-45c4-9a0f-231bc7ccf392" providerId="ADAL" clId="{2851EC1F-9923-46F9-96A8-E252047265B8}" dt="2022-04-06T10:52:47.732" v="2049" actId="478"/>
          <ac:spMkLst>
            <pc:docMk/>
            <pc:sldMk cId="2187482088" sldId="688"/>
            <ac:spMk id="4" creationId="{369ED8AC-8C15-42F7-A4D2-AEAF215ADD8B}"/>
          </ac:spMkLst>
        </pc:spChg>
        <pc:spChg chg="add mod">
          <ac:chgData name="Nick Stefani" userId="59292905-21ab-45c4-9a0f-231bc7ccf392" providerId="ADAL" clId="{2851EC1F-9923-46F9-96A8-E252047265B8}" dt="2022-04-20T13:39:37.132" v="7863" actId="1038"/>
          <ac:spMkLst>
            <pc:docMk/>
            <pc:sldMk cId="2187482088" sldId="688"/>
            <ac:spMk id="4" creationId="{E0408768-85BF-419A-AF89-4D643B1A69CA}"/>
          </ac:spMkLst>
        </pc:spChg>
        <pc:spChg chg="add mod">
          <ac:chgData name="Nick Stefani" userId="59292905-21ab-45c4-9a0f-231bc7ccf392" providerId="ADAL" clId="{2851EC1F-9923-46F9-96A8-E252047265B8}" dt="2022-05-27T08:48:41.842" v="8913" actId="114"/>
          <ac:spMkLst>
            <pc:docMk/>
            <pc:sldMk cId="2187482088" sldId="688"/>
            <ac:spMk id="5" creationId="{C598302B-3231-2E93-DE2F-FEE10EE45B7C}"/>
          </ac:spMkLst>
        </pc:spChg>
        <pc:spChg chg="add mod">
          <ac:chgData name="Nick Stefani" userId="59292905-21ab-45c4-9a0f-231bc7ccf392" providerId="ADAL" clId="{2851EC1F-9923-46F9-96A8-E252047265B8}" dt="2022-04-20T13:32:50.663" v="7640" actId="1076"/>
          <ac:spMkLst>
            <pc:docMk/>
            <pc:sldMk cId="2187482088" sldId="688"/>
            <ac:spMk id="8" creationId="{2D4831C7-82CC-4196-BFEC-F815D1B5F7BB}"/>
          </ac:spMkLst>
        </pc:spChg>
        <pc:spChg chg="add del">
          <ac:chgData name="Nick Stefani" userId="59292905-21ab-45c4-9a0f-231bc7ccf392" providerId="ADAL" clId="{2851EC1F-9923-46F9-96A8-E252047265B8}" dt="2022-04-06T12:35:26.037" v="3520" actId="478"/>
          <ac:spMkLst>
            <pc:docMk/>
            <pc:sldMk cId="2187482088" sldId="688"/>
            <ac:spMk id="9" creationId="{AFC045AB-4349-43E3-B41A-EF004A315BCC}"/>
          </ac:spMkLst>
        </pc:spChg>
        <pc:spChg chg="add del mod">
          <ac:chgData name="Nick Stefani" userId="59292905-21ab-45c4-9a0f-231bc7ccf392" providerId="ADAL" clId="{2851EC1F-9923-46F9-96A8-E252047265B8}" dt="2022-04-06T12:36:56.428" v="3537" actId="478"/>
          <ac:spMkLst>
            <pc:docMk/>
            <pc:sldMk cId="2187482088" sldId="688"/>
            <ac:spMk id="10" creationId="{A314E6B3-E80A-4429-A842-28CCEB24A7C2}"/>
          </ac:spMkLst>
        </pc:spChg>
        <pc:spChg chg="add del">
          <ac:chgData name="Nick Stefani" userId="59292905-21ab-45c4-9a0f-231bc7ccf392" providerId="ADAL" clId="{2851EC1F-9923-46F9-96A8-E252047265B8}" dt="2022-04-06T12:37:38.940" v="3539" actId="478"/>
          <ac:spMkLst>
            <pc:docMk/>
            <pc:sldMk cId="2187482088" sldId="688"/>
            <ac:spMk id="11" creationId="{01F77A56-CF2B-408D-9088-499A0E4892A3}"/>
          </ac:spMkLst>
        </pc:spChg>
        <pc:spChg chg="add del mod">
          <ac:chgData name="Nick Stefani" userId="59292905-21ab-45c4-9a0f-231bc7ccf392" providerId="ADAL" clId="{2851EC1F-9923-46F9-96A8-E252047265B8}" dt="2022-04-20T13:08:31.737" v="7041" actId="478"/>
          <ac:spMkLst>
            <pc:docMk/>
            <pc:sldMk cId="2187482088" sldId="688"/>
            <ac:spMk id="12" creationId="{887742FF-EDD0-44AC-B2BD-5002265AA99F}"/>
          </ac:spMkLst>
        </pc:spChg>
        <pc:spChg chg="add mod">
          <ac:chgData name="Nick Stefani" userId="59292905-21ab-45c4-9a0f-231bc7ccf392" providerId="ADAL" clId="{2851EC1F-9923-46F9-96A8-E252047265B8}" dt="2022-04-20T13:39:37.132" v="7863" actId="1038"/>
          <ac:spMkLst>
            <pc:docMk/>
            <pc:sldMk cId="2187482088" sldId="688"/>
            <ac:spMk id="13" creationId="{6B0F5FC6-FEC3-4AF5-8A47-035D89ED025E}"/>
          </ac:spMkLst>
        </pc:spChg>
        <pc:spChg chg="add mod">
          <ac:chgData name="Nick Stefani" userId="59292905-21ab-45c4-9a0f-231bc7ccf392" providerId="ADAL" clId="{2851EC1F-9923-46F9-96A8-E252047265B8}" dt="2022-04-20T13:39:37.132" v="7863" actId="1038"/>
          <ac:spMkLst>
            <pc:docMk/>
            <pc:sldMk cId="2187482088" sldId="688"/>
            <ac:spMk id="14" creationId="{440C1591-9AEF-456B-ADA3-846EFBA6CC09}"/>
          </ac:spMkLst>
        </pc:spChg>
        <pc:spChg chg="add del mod">
          <ac:chgData name="Nick Stefani" userId="59292905-21ab-45c4-9a0f-231bc7ccf392" providerId="ADAL" clId="{2851EC1F-9923-46F9-96A8-E252047265B8}" dt="2022-04-06T12:49:20.393" v="3835"/>
          <ac:spMkLst>
            <pc:docMk/>
            <pc:sldMk cId="2187482088" sldId="688"/>
            <ac:spMk id="14" creationId="{EB66291E-8B70-4E2C-A8D3-62A27B701205}"/>
          </ac:spMkLst>
        </pc:spChg>
        <pc:spChg chg="add mod">
          <ac:chgData name="Nick Stefani" userId="59292905-21ab-45c4-9a0f-231bc7ccf392" providerId="ADAL" clId="{2851EC1F-9923-46F9-96A8-E252047265B8}" dt="2022-04-20T13:39:37.132" v="7863" actId="1038"/>
          <ac:spMkLst>
            <pc:docMk/>
            <pc:sldMk cId="2187482088" sldId="688"/>
            <ac:spMk id="15" creationId="{7E04BA35-9E6B-4E5D-92D5-09517BDC576A}"/>
          </ac:spMkLst>
        </pc:spChg>
        <pc:spChg chg="add mod">
          <ac:chgData name="Nick Stefani" userId="59292905-21ab-45c4-9a0f-231bc7ccf392" providerId="ADAL" clId="{2851EC1F-9923-46F9-96A8-E252047265B8}" dt="2022-04-20T13:39:37.132" v="7863" actId="1038"/>
          <ac:spMkLst>
            <pc:docMk/>
            <pc:sldMk cId="2187482088" sldId="688"/>
            <ac:spMk id="16" creationId="{56746DA7-3524-454E-8668-822345D41D0C}"/>
          </ac:spMkLst>
        </pc:spChg>
        <pc:spChg chg="add del mod">
          <ac:chgData name="Nick Stefani" userId="59292905-21ab-45c4-9a0f-231bc7ccf392" providerId="ADAL" clId="{2851EC1F-9923-46F9-96A8-E252047265B8}" dt="2022-04-20T13:32:47.712" v="7639" actId="478"/>
          <ac:spMkLst>
            <pc:docMk/>
            <pc:sldMk cId="2187482088" sldId="688"/>
            <ac:spMk id="18" creationId="{493608C4-00DE-4814-863E-B85439F37228}"/>
          </ac:spMkLst>
        </pc:spChg>
        <pc:spChg chg="add mod">
          <ac:chgData name="Nick Stefani" userId="59292905-21ab-45c4-9a0f-231bc7ccf392" providerId="ADAL" clId="{2851EC1F-9923-46F9-96A8-E252047265B8}" dt="2022-04-20T13:39:37.132" v="7863" actId="1038"/>
          <ac:spMkLst>
            <pc:docMk/>
            <pc:sldMk cId="2187482088" sldId="688"/>
            <ac:spMk id="22" creationId="{11CEBA39-D7B4-40E3-AB28-C6EF3B89B42A}"/>
          </ac:spMkLst>
        </pc:spChg>
        <pc:spChg chg="add mod">
          <ac:chgData name="Nick Stefani" userId="59292905-21ab-45c4-9a0f-231bc7ccf392" providerId="ADAL" clId="{2851EC1F-9923-46F9-96A8-E252047265B8}" dt="2022-04-20T13:39:37.132" v="7863" actId="1038"/>
          <ac:spMkLst>
            <pc:docMk/>
            <pc:sldMk cId="2187482088" sldId="688"/>
            <ac:spMk id="23" creationId="{6B06B94B-4326-436C-8EC2-403BF3D221B0}"/>
          </ac:spMkLst>
        </pc:spChg>
        <pc:spChg chg="add mod">
          <ac:chgData name="Nick Stefani" userId="59292905-21ab-45c4-9a0f-231bc7ccf392" providerId="ADAL" clId="{2851EC1F-9923-46F9-96A8-E252047265B8}" dt="2022-05-27T08:48:13.543" v="8908" actId="1076"/>
          <ac:spMkLst>
            <pc:docMk/>
            <pc:sldMk cId="2187482088" sldId="688"/>
            <ac:spMk id="25" creationId="{E0AEB6BB-0C5B-4E5E-B187-7B5709AAB7E1}"/>
          </ac:spMkLst>
        </pc:spChg>
        <pc:spChg chg="add del mod">
          <ac:chgData name="Nick Stefani" userId="59292905-21ab-45c4-9a0f-231bc7ccf392" providerId="ADAL" clId="{2851EC1F-9923-46F9-96A8-E252047265B8}" dt="2022-04-20T13:15:37.842" v="7196" actId="478"/>
          <ac:spMkLst>
            <pc:docMk/>
            <pc:sldMk cId="2187482088" sldId="688"/>
            <ac:spMk id="26" creationId="{A28387DD-06AD-4B7A-9B18-869290B68C82}"/>
          </ac:spMkLst>
        </pc:spChg>
        <pc:spChg chg="add del mod">
          <ac:chgData name="Nick Stefani" userId="59292905-21ab-45c4-9a0f-231bc7ccf392" providerId="ADAL" clId="{2851EC1F-9923-46F9-96A8-E252047265B8}" dt="2022-04-20T13:15:49.064" v="7200"/>
          <ac:spMkLst>
            <pc:docMk/>
            <pc:sldMk cId="2187482088" sldId="688"/>
            <ac:spMk id="27" creationId="{04578E9D-A2B4-4343-9D80-3ECC5B120CD9}"/>
          </ac:spMkLst>
        </pc:spChg>
        <pc:spChg chg="add mod">
          <ac:chgData name="Nick Stefani" userId="59292905-21ab-45c4-9a0f-231bc7ccf392" providerId="ADAL" clId="{2851EC1F-9923-46F9-96A8-E252047265B8}" dt="2022-04-20T13:39:52.749" v="7869" actId="1076"/>
          <ac:spMkLst>
            <pc:docMk/>
            <pc:sldMk cId="2187482088" sldId="688"/>
            <ac:spMk id="28" creationId="{C9BFFE41-48A7-48F1-84C7-C3D99B877B6C}"/>
          </ac:spMkLst>
        </pc:spChg>
        <pc:spChg chg="add mod">
          <ac:chgData name="Nick Stefani" userId="59292905-21ab-45c4-9a0f-231bc7ccf392" providerId="ADAL" clId="{2851EC1F-9923-46F9-96A8-E252047265B8}" dt="2022-04-20T13:39:37.132" v="7863" actId="1038"/>
          <ac:spMkLst>
            <pc:docMk/>
            <pc:sldMk cId="2187482088" sldId="688"/>
            <ac:spMk id="30" creationId="{7010D14F-8F1F-4A72-81DE-E6A3B55EC24A}"/>
          </ac:spMkLst>
        </pc:spChg>
        <pc:spChg chg="add mod">
          <ac:chgData name="Nick Stefani" userId="59292905-21ab-45c4-9a0f-231bc7ccf392" providerId="ADAL" clId="{2851EC1F-9923-46F9-96A8-E252047265B8}" dt="2022-04-20T13:39:51.068" v="7868" actId="1076"/>
          <ac:spMkLst>
            <pc:docMk/>
            <pc:sldMk cId="2187482088" sldId="688"/>
            <ac:spMk id="31" creationId="{05568C3E-7664-45B4-A030-F1724FF9CB48}"/>
          </ac:spMkLst>
        </pc:spChg>
        <pc:spChg chg="add del mod">
          <ac:chgData name="Nick Stefani" userId="59292905-21ab-45c4-9a0f-231bc7ccf392" providerId="ADAL" clId="{2851EC1F-9923-46F9-96A8-E252047265B8}" dt="2022-04-20T13:32:12.337" v="7620" actId="478"/>
          <ac:spMkLst>
            <pc:docMk/>
            <pc:sldMk cId="2187482088" sldId="688"/>
            <ac:spMk id="33" creationId="{0E912782-E358-473A-8FCD-F8BD105D87A0}"/>
          </ac:spMkLst>
        </pc:spChg>
        <pc:spChg chg="add mod">
          <ac:chgData name="Nick Stefani" userId="59292905-21ab-45c4-9a0f-231bc7ccf392" providerId="ADAL" clId="{2851EC1F-9923-46F9-96A8-E252047265B8}" dt="2022-04-20T13:39:37.132" v="7863" actId="1038"/>
          <ac:spMkLst>
            <pc:docMk/>
            <pc:sldMk cId="2187482088" sldId="688"/>
            <ac:spMk id="34" creationId="{FCE64672-7D78-43C1-8D2D-05EFC3F6582A}"/>
          </ac:spMkLst>
        </pc:spChg>
        <pc:spChg chg="add del">
          <ac:chgData name="Nick Stefani" userId="59292905-21ab-45c4-9a0f-231bc7ccf392" providerId="ADAL" clId="{2851EC1F-9923-46F9-96A8-E252047265B8}" dt="2022-04-20T13:28:29.503" v="7512" actId="478"/>
          <ac:spMkLst>
            <pc:docMk/>
            <pc:sldMk cId="2187482088" sldId="688"/>
            <ac:spMk id="36" creationId="{C774BEB2-8FF5-4AB5-92EA-CAB663E365B1}"/>
          </ac:spMkLst>
        </pc:spChg>
        <pc:spChg chg="add mod">
          <ac:chgData name="Nick Stefani" userId="59292905-21ab-45c4-9a0f-231bc7ccf392" providerId="ADAL" clId="{2851EC1F-9923-46F9-96A8-E252047265B8}" dt="2022-04-20T13:39:40.660" v="7864" actId="1076"/>
          <ac:spMkLst>
            <pc:docMk/>
            <pc:sldMk cId="2187482088" sldId="688"/>
            <ac:spMk id="38" creationId="{71079F22-F7C2-4653-BE5A-4E296053DD6F}"/>
          </ac:spMkLst>
        </pc:spChg>
        <pc:spChg chg="add mod">
          <ac:chgData name="Nick Stefani" userId="59292905-21ab-45c4-9a0f-231bc7ccf392" providerId="ADAL" clId="{2851EC1F-9923-46F9-96A8-E252047265B8}" dt="2022-04-20T13:39:44.029" v="7865" actId="1076"/>
          <ac:spMkLst>
            <pc:docMk/>
            <pc:sldMk cId="2187482088" sldId="688"/>
            <ac:spMk id="40" creationId="{34E9C61A-0B3E-4328-889E-A65B0021D7A1}"/>
          </ac:spMkLst>
        </pc:spChg>
        <pc:spChg chg="add del mod">
          <ac:chgData name="Nick Stefani" userId="59292905-21ab-45c4-9a0f-231bc7ccf392" providerId="ADAL" clId="{2851EC1F-9923-46F9-96A8-E252047265B8}" dt="2022-04-20T13:39:08.159" v="7846" actId="478"/>
          <ac:spMkLst>
            <pc:docMk/>
            <pc:sldMk cId="2187482088" sldId="688"/>
            <ac:spMk id="41" creationId="{523BCF45-8921-4E46-9CC8-861967224555}"/>
          </ac:spMkLst>
        </pc:spChg>
        <pc:picChg chg="add del mod">
          <ac:chgData name="Nick Stefani" userId="59292905-21ab-45c4-9a0f-231bc7ccf392" providerId="ADAL" clId="{2851EC1F-9923-46F9-96A8-E252047265B8}" dt="2022-04-20T13:18:19.495" v="7320" actId="478"/>
          <ac:picMkLst>
            <pc:docMk/>
            <pc:sldMk cId="2187482088" sldId="688"/>
            <ac:picMk id="5" creationId="{1E2780A0-E01A-482B-A2A6-B59F443D5920}"/>
          </ac:picMkLst>
        </pc:picChg>
        <pc:picChg chg="add del">
          <ac:chgData name="Nick Stefani" userId="59292905-21ab-45c4-9a0f-231bc7ccf392" providerId="ADAL" clId="{2851EC1F-9923-46F9-96A8-E252047265B8}" dt="2022-04-06T10:52:45.458" v="2048" actId="22"/>
          <ac:picMkLst>
            <pc:docMk/>
            <pc:sldMk cId="2187482088" sldId="688"/>
            <ac:picMk id="6" creationId="{355A1656-0127-4AC1-93E6-B9DA1A36C96E}"/>
          </ac:picMkLst>
        </pc:picChg>
        <pc:picChg chg="add del mod">
          <ac:chgData name="Nick Stefani" userId="59292905-21ab-45c4-9a0f-231bc7ccf392" providerId="ADAL" clId="{2851EC1F-9923-46F9-96A8-E252047265B8}" dt="2022-04-06T15:11:53.108" v="4618" actId="478"/>
          <ac:picMkLst>
            <pc:docMk/>
            <pc:sldMk cId="2187482088" sldId="688"/>
            <ac:picMk id="13" creationId="{F8F9ABCC-8115-4B04-85DB-78FFC5866DA0}"/>
          </ac:picMkLst>
        </pc:picChg>
        <pc:cxnChg chg="add mod">
          <ac:chgData name="Nick Stefani" userId="59292905-21ab-45c4-9a0f-231bc7ccf392" providerId="ADAL" clId="{2851EC1F-9923-46F9-96A8-E252047265B8}" dt="2022-04-20T13:39:37.132" v="7863" actId="1038"/>
          <ac:cxnSpMkLst>
            <pc:docMk/>
            <pc:sldMk cId="2187482088" sldId="688"/>
            <ac:cxnSpMk id="7" creationId="{5C4E8704-C428-456D-9ED3-FD0026F0BC33}"/>
          </ac:cxnSpMkLst>
        </pc:cxnChg>
        <pc:cxnChg chg="add mod">
          <ac:chgData name="Nick Stefani" userId="59292905-21ab-45c4-9a0f-231bc7ccf392" providerId="ADAL" clId="{2851EC1F-9923-46F9-96A8-E252047265B8}" dt="2022-04-20T13:39:37.132" v="7863" actId="1038"/>
          <ac:cxnSpMkLst>
            <pc:docMk/>
            <pc:sldMk cId="2187482088" sldId="688"/>
            <ac:cxnSpMk id="9" creationId="{A0C72954-E4AA-4F6F-B56F-8E1410AF7472}"/>
          </ac:cxnSpMkLst>
        </pc:cxnChg>
        <pc:cxnChg chg="add mod">
          <ac:chgData name="Nick Stefani" userId="59292905-21ab-45c4-9a0f-231bc7ccf392" providerId="ADAL" clId="{2851EC1F-9923-46F9-96A8-E252047265B8}" dt="2022-04-20T13:39:37.132" v="7863" actId="1038"/>
          <ac:cxnSpMkLst>
            <pc:docMk/>
            <pc:sldMk cId="2187482088" sldId="688"/>
            <ac:cxnSpMk id="10" creationId="{0DD4B935-3BB8-48C2-AC5D-52ED6B330B98}"/>
          </ac:cxnSpMkLst>
        </pc:cxnChg>
        <pc:cxnChg chg="add mod">
          <ac:chgData name="Nick Stefani" userId="59292905-21ab-45c4-9a0f-231bc7ccf392" providerId="ADAL" clId="{2851EC1F-9923-46F9-96A8-E252047265B8}" dt="2022-04-20T13:39:37.132" v="7863" actId="1038"/>
          <ac:cxnSpMkLst>
            <pc:docMk/>
            <pc:sldMk cId="2187482088" sldId="688"/>
            <ac:cxnSpMk id="11" creationId="{9B97C4B6-64EA-4A30-AD70-17EEBDF6588C}"/>
          </ac:cxnSpMkLst>
        </pc:cxnChg>
        <pc:cxnChg chg="add mod">
          <ac:chgData name="Nick Stefani" userId="59292905-21ab-45c4-9a0f-231bc7ccf392" providerId="ADAL" clId="{2851EC1F-9923-46F9-96A8-E252047265B8}" dt="2022-04-20T13:39:37.132" v="7863" actId="1038"/>
          <ac:cxnSpMkLst>
            <pc:docMk/>
            <pc:sldMk cId="2187482088" sldId="688"/>
            <ac:cxnSpMk id="20" creationId="{A07973CC-F7F4-4A2E-BD69-991F0173EBBE}"/>
          </ac:cxnSpMkLst>
        </pc:cxnChg>
        <pc:cxnChg chg="add mod">
          <ac:chgData name="Nick Stefani" userId="59292905-21ab-45c4-9a0f-231bc7ccf392" providerId="ADAL" clId="{2851EC1F-9923-46F9-96A8-E252047265B8}" dt="2022-04-20T13:39:37.132" v="7863" actId="1038"/>
          <ac:cxnSpMkLst>
            <pc:docMk/>
            <pc:sldMk cId="2187482088" sldId="688"/>
            <ac:cxnSpMk id="24" creationId="{676993E0-A51C-4D92-B782-0C0B1FBE5EB2}"/>
          </ac:cxnSpMkLst>
        </pc:cxnChg>
        <pc:cxnChg chg="add mod">
          <ac:chgData name="Nick Stefani" userId="59292905-21ab-45c4-9a0f-231bc7ccf392" providerId="ADAL" clId="{2851EC1F-9923-46F9-96A8-E252047265B8}" dt="2022-05-27T08:06:55.694" v="8145" actId="1076"/>
          <ac:cxnSpMkLst>
            <pc:docMk/>
            <pc:sldMk cId="2187482088" sldId="688"/>
            <ac:cxnSpMk id="43" creationId="{002F9C80-3DFF-44BC-8EBD-55AB4C1A75F0}"/>
          </ac:cxnSpMkLst>
        </pc:cxnChg>
      </pc:sldChg>
      <pc:sldChg chg="addSp delSp modSp add mod ord delAnim modAnim modShow modNotesTx">
        <pc:chgData name="Nick Stefani" userId="59292905-21ab-45c4-9a0f-231bc7ccf392" providerId="ADAL" clId="{2851EC1F-9923-46F9-96A8-E252047265B8}" dt="2022-07-13T11:37:41.167" v="18750" actId="729"/>
        <pc:sldMkLst>
          <pc:docMk/>
          <pc:sldMk cId="2727444177" sldId="689"/>
        </pc:sldMkLst>
        <pc:spChg chg="del mod">
          <ac:chgData name="Nick Stefani" userId="59292905-21ab-45c4-9a0f-231bc7ccf392" providerId="ADAL" clId="{2851EC1F-9923-46F9-96A8-E252047265B8}" dt="2022-04-06T12:49:28.162" v="3838" actId="478"/>
          <ac:spMkLst>
            <pc:docMk/>
            <pc:sldMk cId="2727444177" sldId="689"/>
            <ac:spMk id="3" creationId="{1C769F82-A662-4CEB-A928-BFDEB0CD8E72}"/>
          </ac:spMkLst>
        </pc:spChg>
        <pc:spChg chg="add mod ord">
          <ac:chgData name="Nick Stefani" userId="59292905-21ab-45c4-9a0f-231bc7ccf392" providerId="ADAL" clId="{2851EC1F-9923-46F9-96A8-E252047265B8}" dt="2022-05-30T15:08:43.691" v="10289" actId="164"/>
          <ac:spMkLst>
            <pc:docMk/>
            <pc:sldMk cId="2727444177" sldId="689"/>
            <ac:spMk id="3" creationId="{95755085-64F0-4BFE-A9A4-F0BF76338989}"/>
          </ac:spMkLst>
        </pc:spChg>
        <pc:spChg chg="del mod">
          <ac:chgData name="Nick Stefani" userId="59292905-21ab-45c4-9a0f-231bc7ccf392" providerId="ADAL" clId="{2851EC1F-9923-46F9-96A8-E252047265B8}" dt="2022-04-13T13:05:28.759" v="5819" actId="478"/>
          <ac:spMkLst>
            <pc:docMk/>
            <pc:sldMk cId="2727444177" sldId="689"/>
            <ac:spMk id="4" creationId="{53526DAC-B02C-405C-AC91-381CBC5522A9}"/>
          </ac:spMkLst>
        </pc:spChg>
        <pc:spChg chg="add mod">
          <ac:chgData name="Nick Stefani" userId="59292905-21ab-45c4-9a0f-231bc7ccf392" providerId="ADAL" clId="{2851EC1F-9923-46F9-96A8-E252047265B8}" dt="2022-05-27T08:57:47.406" v="9281" actId="20577"/>
          <ac:spMkLst>
            <pc:docMk/>
            <pc:sldMk cId="2727444177" sldId="689"/>
            <ac:spMk id="5" creationId="{7CCD6660-734D-4CD2-A947-FD8D45A30BCE}"/>
          </ac:spMkLst>
        </pc:spChg>
        <pc:spChg chg="mod">
          <ac:chgData name="Nick Stefani" userId="59292905-21ab-45c4-9a0f-231bc7ccf392" providerId="ADAL" clId="{2851EC1F-9923-46F9-96A8-E252047265B8}" dt="2022-04-13T13:06:40.874" v="5836" actId="20577"/>
          <ac:spMkLst>
            <pc:docMk/>
            <pc:sldMk cId="2727444177" sldId="689"/>
            <ac:spMk id="7" creationId="{24EF7A87-38A4-4845-9637-FF1C468A92C3}"/>
          </ac:spMkLst>
        </pc:spChg>
        <pc:spChg chg="add del mod">
          <ac:chgData name="Nick Stefani" userId="59292905-21ab-45c4-9a0f-231bc7ccf392" providerId="ADAL" clId="{2851EC1F-9923-46F9-96A8-E252047265B8}" dt="2022-04-06T12:49:30.088" v="3839" actId="478"/>
          <ac:spMkLst>
            <pc:docMk/>
            <pc:sldMk cId="2727444177" sldId="689"/>
            <ac:spMk id="7" creationId="{553A4E69-989B-48A0-957E-E4101736C943}"/>
          </ac:spMkLst>
        </pc:spChg>
        <pc:spChg chg="mod">
          <ac:chgData name="Nick Stefani" userId="59292905-21ab-45c4-9a0f-231bc7ccf392" providerId="ADAL" clId="{2851EC1F-9923-46F9-96A8-E252047265B8}" dt="2022-04-13T13:07:32.928" v="5879" actId="1076"/>
          <ac:spMkLst>
            <pc:docMk/>
            <pc:sldMk cId="2727444177" sldId="689"/>
            <ac:spMk id="11" creationId="{CA7FD150-49C9-4F2F-9C4A-FBD490817056}"/>
          </ac:spMkLst>
        </pc:spChg>
        <pc:spChg chg="mod">
          <ac:chgData name="Nick Stefani" userId="59292905-21ab-45c4-9a0f-231bc7ccf392" providerId="ADAL" clId="{2851EC1F-9923-46F9-96A8-E252047265B8}" dt="2022-04-13T13:07:35.624" v="5880" actId="1076"/>
          <ac:spMkLst>
            <pc:docMk/>
            <pc:sldMk cId="2727444177" sldId="689"/>
            <ac:spMk id="12" creationId="{9CE758D7-C29F-4016-A49B-C610DDB4DED6}"/>
          </ac:spMkLst>
        </pc:spChg>
        <pc:spChg chg="del mod">
          <ac:chgData name="Nick Stefani" userId="59292905-21ab-45c4-9a0f-231bc7ccf392" providerId="ADAL" clId="{2851EC1F-9923-46F9-96A8-E252047265B8}" dt="2022-04-13T13:07:18.470" v="5876" actId="478"/>
          <ac:spMkLst>
            <pc:docMk/>
            <pc:sldMk cId="2727444177" sldId="689"/>
            <ac:spMk id="13" creationId="{4AC629F0-962C-4832-8408-5DAA5BEBE1F8}"/>
          </ac:spMkLst>
        </pc:spChg>
        <pc:spChg chg="mod">
          <ac:chgData name="Nick Stefani" userId="59292905-21ab-45c4-9a0f-231bc7ccf392" providerId="ADAL" clId="{2851EC1F-9923-46F9-96A8-E252047265B8}" dt="2022-04-13T13:07:13.948" v="5875" actId="13822"/>
          <ac:spMkLst>
            <pc:docMk/>
            <pc:sldMk cId="2727444177" sldId="689"/>
            <ac:spMk id="14" creationId="{C723711C-F7CA-4027-8983-5E0AFB4AE28F}"/>
          </ac:spMkLst>
        </pc:spChg>
        <pc:spChg chg="del mod">
          <ac:chgData name="Nick Stefani" userId="59292905-21ab-45c4-9a0f-231bc7ccf392" providerId="ADAL" clId="{2851EC1F-9923-46F9-96A8-E252047265B8}" dt="2022-04-13T13:07:00.589" v="5853" actId="478"/>
          <ac:spMkLst>
            <pc:docMk/>
            <pc:sldMk cId="2727444177" sldId="689"/>
            <ac:spMk id="15" creationId="{F972FB11-EDB7-45D9-B0A9-F7452BB4DFA6}"/>
          </ac:spMkLst>
        </pc:spChg>
        <pc:spChg chg="add del mod">
          <ac:chgData name="Nick Stefani" userId="59292905-21ab-45c4-9a0f-231bc7ccf392" providerId="ADAL" clId="{2851EC1F-9923-46F9-96A8-E252047265B8}" dt="2022-04-13T13:08:02.081" v="5884" actId="11529"/>
          <ac:spMkLst>
            <pc:docMk/>
            <pc:sldMk cId="2727444177" sldId="689"/>
            <ac:spMk id="16" creationId="{B207EFA3-09E5-47A9-AA6D-6AD12693C875}"/>
          </ac:spMkLst>
        </pc:spChg>
        <pc:spChg chg="add mod">
          <ac:chgData name="Nick Stefani" userId="59292905-21ab-45c4-9a0f-231bc7ccf392" providerId="ADAL" clId="{2851EC1F-9923-46F9-96A8-E252047265B8}" dt="2022-05-30T15:08:43.691" v="10289" actId="164"/>
          <ac:spMkLst>
            <pc:docMk/>
            <pc:sldMk cId="2727444177" sldId="689"/>
            <ac:spMk id="17" creationId="{30A7234A-A9AD-42B8-8257-DAE134168980}"/>
          </ac:spMkLst>
        </pc:spChg>
        <pc:spChg chg="add del mod">
          <ac:chgData name="Nick Stefani" userId="59292905-21ab-45c4-9a0f-231bc7ccf392" providerId="ADAL" clId="{2851EC1F-9923-46F9-96A8-E252047265B8}" dt="2022-04-13T13:09:24.363" v="5919" actId="478"/>
          <ac:spMkLst>
            <pc:docMk/>
            <pc:sldMk cId="2727444177" sldId="689"/>
            <ac:spMk id="22" creationId="{6CB81010-589E-4A5C-9C63-CA9E20FECC77}"/>
          </ac:spMkLst>
        </pc:spChg>
        <pc:spChg chg="add mod">
          <ac:chgData name="Nick Stefani" userId="59292905-21ab-45c4-9a0f-231bc7ccf392" providerId="ADAL" clId="{2851EC1F-9923-46F9-96A8-E252047265B8}" dt="2022-05-30T15:08:53.841" v="10293" actId="164"/>
          <ac:spMkLst>
            <pc:docMk/>
            <pc:sldMk cId="2727444177" sldId="689"/>
            <ac:spMk id="23" creationId="{EEC13DFE-3F5C-413F-B8AF-FD4B0C8267DB}"/>
          </ac:spMkLst>
        </pc:spChg>
        <pc:spChg chg="add del mod">
          <ac:chgData name="Nick Stefani" userId="59292905-21ab-45c4-9a0f-231bc7ccf392" providerId="ADAL" clId="{2851EC1F-9923-46F9-96A8-E252047265B8}" dt="2022-04-13T13:09:35.864" v="5924" actId="478"/>
          <ac:spMkLst>
            <pc:docMk/>
            <pc:sldMk cId="2727444177" sldId="689"/>
            <ac:spMk id="24" creationId="{EEB3847F-8090-4B7C-A806-421F511955CC}"/>
          </ac:spMkLst>
        </pc:spChg>
        <pc:spChg chg="add mod">
          <ac:chgData name="Nick Stefani" userId="59292905-21ab-45c4-9a0f-231bc7ccf392" providerId="ADAL" clId="{2851EC1F-9923-46F9-96A8-E252047265B8}" dt="2022-05-30T15:09:05.847" v="10296" actId="164"/>
          <ac:spMkLst>
            <pc:docMk/>
            <pc:sldMk cId="2727444177" sldId="689"/>
            <ac:spMk id="25" creationId="{EC639264-4013-4045-90C0-1F8208E9C153}"/>
          </ac:spMkLst>
        </pc:spChg>
        <pc:spChg chg="add del mod">
          <ac:chgData name="Nick Stefani" userId="59292905-21ab-45c4-9a0f-231bc7ccf392" providerId="ADAL" clId="{2851EC1F-9923-46F9-96A8-E252047265B8}" dt="2022-04-13T13:19:11.733" v="6218" actId="478"/>
          <ac:spMkLst>
            <pc:docMk/>
            <pc:sldMk cId="2727444177" sldId="689"/>
            <ac:spMk id="26" creationId="{D0BDD08B-CE69-4004-8723-D084C9F0E989}"/>
          </ac:spMkLst>
        </pc:spChg>
        <pc:spChg chg="add del mod">
          <ac:chgData name="Nick Stefani" userId="59292905-21ab-45c4-9a0f-231bc7ccf392" providerId="ADAL" clId="{2851EC1F-9923-46F9-96A8-E252047265B8}" dt="2022-04-13T13:19:32.290" v="6227" actId="478"/>
          <ac:spMkLst>
            <pc:docMk/>
            <pc:sldMk cId="2727444177" sldId="689"/>
            <ac:spMk id="27" creationId="{3522CC0C-5442-4003-AE09-C8943A5BF91F}"/>
          </ac:spMkLst>
        </pc:spChg>
        <pc:spChg chg="add mod">
          <ac:chgData name="Nick Stefani" userId="59292905-21ab-45c4-9a0f-231bc7ccf392" providerId="ADAL" clId="{2851EC1F-9923-46F9-96A8-E252047265B8}" dt="2022-05-30T15:08:53.841" v="10293" actId="164"/>
          <ac:spMkLst>
            <pc:docMk/>
            <pc:sldMk cId="2727444177" sldId="689"/>
            <ac:spMk id="28" creationId="{17E4EE0A-AEFE-4E7B-970F-23DD14C87D9B}"/>
          </ac:spMkLst>
        </pc:spChg>
        <pc:spChg chg="add del mod ord">
          <ac:chgData name="Nick Stefani" userId="59292905-21ab-45c4-9a0f-231bc7ccf392" providerId="ADAL" clId="{2851EC1F-9923-46F9-96A8-E252047265B8}" dt="2022-04-13T13:19:32.290" v="6227" actId="478"/>
          <ac:spMkLst>
            <pc:docMk/>
            <pc:sldMk cId="2727444177" sldId="689"/>
            <ac:spMk id="29" creationId="{6E90FA34-5C3F-4DC2-AA03-98E8F3432051}"/>
          </ac:spMkLst>
        </pc:spChg>
        <pc:spChg chg="add del mod topLvl">
          <ac:chgData name="Nick Stefani" userId="59292905-21ab-45c4-9a0f-231bc7ccf392" providerId="ADAL" clId="{2851EC1F-9923-46F9-96A8-E252047265B8}" dt="2022-05-30T15:12:18.345" v="10345" actId="478"/>
          <ac:spMkLst>
            <pc:docMk/>
            <pc:sldMk cId="2727444177" sldId="689"/>
            <ac:spMk id="32" creationId="{4640063D-5670-4C17-ACD7-FADDB48A2708}"/>
          </ac:spMkLst>
        </pc:spChg>
        <pc:spChg chg="add mod">
          <ac:chgData name="Nick Stefani" userId="59292905-21ab-45c4-9a0f-231bc7ccf392" providerId="ADAL" clId="{2851EC1F-9923-46F9-96A8-E252047265B8}" dt="2022-05-30T15:09:28.079" v="10302" actId="164"/>
          <ac:spMkLst>
            <pc:docMk/>
            <pc:sldMk cId="2727444177" sldId="689"/>
            <ac:spMk id="33" creationId="{DC057F3D-96FB-4C82-B126-2567A719A208}"/>
          </ac:spMkLst>
        </pc:spChg>
        <pc:spChg chg="add mod">
          <ac:chgData name="Nick Stefani" userId="59292905-21ab-45c4-9a0f-231bc7ccf392" providerId="ADAL" clId="{2851EC1F-9923-46F9-96A8-E252047265B8}" dt="2022-05-30T15:10:44.655" v="10328" actId="164"/>
          <ac:spMkLst>
            <pc:docMk/>
            <pc:sldMk cId="2727444177" sldId="689"/>
            <ac:spMk id="34" creationId="{64D3280B-EE5C-4882-85F9-A9943F3057B0}"/>
          </ac:spMkLst>
        </pc:spChg>
        <pc:spChg chg="add mod">
          <ac:chgData name="Nick Stefani" userId="59292905-21ab-45c4-9a0f-231bc7ccf392" providerId="ADAL" clId="{2851EC1F-9923-46F9-96A8-E252047265B8}" dt="2022-05-30T15:10:44.655" v="10328" actId="164"/>
          <ac:spMkLst>
            <pc:docMk/>
            <pc:sldMk cId="2727444177" sldId="689"/>
            <ac:spMk id="35" creationId="{E9CFD150-A22D-4009-8D62-EC7F7F0400A6}"/>
          </ac:spMkLst>
        </pc:spChg>
        <pc:spChg chg="add del mod">
          <ac:chgData name="Nick Stefani" userId="59292905-21ab-45c4-9a0f-231bc7ccf392" providerId="ADAL" clId="{2851EC1F-9923-46F9-96A8-E252047265B8}" dt="2022-05-04T09:08:44.944" v="8035" actId="478"/>
          <ac:spMkLst>
            <pc:docMk/>
            <pc:sldMk cId="2727444177" sldId="689"/>
            <ac:spMk id="36" creationId="{C770DA22-751E-49AF-9079-576B24D7E0DB}"/>
          </ac:spMkLst>
        </pc:spChg>
        <pc:spChg chg="add del mod">
          <ac:chgData name="Nick Stefani" userId="59292905-21ab-45c4-9a0f-231bc7ccf392" providerId="ADAL" clId="{2851EC1F-9923-46F9-96A8-E252047265B8}" dt="2022-05-04T09:08:43.696" v="8034" actId="478"/>
          <ac:spMkLst>
            <pc:docMk/>
            <pc:sldMk cId="2727444177" sldId="689"/>
            <ac:spMk id="37" creationId="{608354D2-6DE5-4347-A080-EA38E378D806}"/>
          </ac:spMkLst>
        </pc:spChg>
        <pc:spChg chg="add del mod">
          <ac:chgData name="Nick Stefani" userId="59292905-21ab-45c4-9a0f-231bc7ccf392" providerId="ADAL" clId="{2851EC1F-9923-46F9-96A8-E252047265B8}" dt="2022-04-13T13:15:08.014" v="6138" actId="478"/>
          <ac:spMkLst>
            <pc:docMk/>
            <pc:sldMk cId="2727444177" sldId="689"/>
            <ac:spMk id="38" creationId="{ABCF35F0-5830-4EFD-9F6E-12762D8D8F82}"/>
          </ac:spMkLst>
        </pc:spChg>
        <pc:spChg chg="add del mod">
          <ac:chgData name="Nick Stefani" userId="59292905-21ab-45c4-9a0f-231bc7ccf392" providerId="ADAL" clId="{2851EC1F-9923-46F9-96A8-E252047265B8}" dt="2022-04-13T13:15:06.645" v="6137" actId="478"/>
          <ac:spMkLst>
            <pc:docMk/>
            <pc:sldMk cId="2727444177" sldId="689"/>
            <ac:spMk id="39" creationId="{FAFFD4B4-0A5F-4C34-95C3-243DCA00AA87}"/>
          </ac:spMkLst>
        </pc:spChg>
        <pc:spChg chg="add mod">
          <ac:chgData name="Nick Stefani" userId="59292905-21ab-45c4-9a0f-231bc7ccf392" providerId="ADAL" clId="{2851EC1F-9923-46F9-96A8-E252047265B8}" dt="2022-05-30T15:08:58.480" v="10294" actId="164"/>
          <ac:spMkLst>
            <pc:docMk/>
            <pc:sldMk cId="2727444177" sldId="689"/>
            <ac:spMk id="41" creationId="{D8E3C146-8E82-4BB5-839E-74AA07F9A2B4}"/>
          </ac:spMkLst>
        </pc:spChg>
        <pc:spChg chg="add del mod">
          <ac:chgData name="Nick Stefani" userId="59292905-21ab-45c4-9a0f-231bc7ccf392" providerId="ADAL" clId="{2851EC1F-9923-46F9-96A8-E252047265B8}" dt="2022-04-13T13:17:13.324" v="6183" actId="478"/>
          <ac:spMkLst>
            <pc:docMk/>
            <pc:sldMk cId="2727444177" sldId="689"/>
            <ac:spMk id="42" creationId="{17F842F0-FA53-4C00-B127-DBD8C74622C7}"/>
          </ac:spMkLst>
        </pc:spChg>
        <pc:spChg chg="del mod topLvl">
          <ac:chgData name="Nick Stefani" userId="59292905-21ab-45c4-9a0f-231bc7ccf392" providerId="ADAL" clId="{2851EC1F-9923-46F9-96A8-E252047265B8}" dt="2022-05-30T15:12:15.469" v="10344" actId="478"/>
          <ac:spMkLst>
            <pc:docMk/>
            <pc:sldMk cId="2727444177" sldId="689"/>
            <ac:spMk id="42" creationId="{BABE1C49-EFEF-DDA8-F24B-D9A2202053CC}"/>
          </ac:spMkLst>
        </pc:spChg>
        <pc:spChg chg="add mod">
          <ac:chgData name="Nick Stefani" userId="59292905-21ab-45c4-9a0f-231bc7ccf392" providerId="ADAL" clId="{2851EC1F-9923-46F9-96A8-E252047265B8}" dt="2022-05-30T15:08:58.480" v="10294" actId="164"/>
          <ac:spMkLst>
            <pc:docMk/>
            <pc:sldMk cId="2727444177" sldId="689"/>
            <ac:spMk id="43" creationId="{E3D511BA-9FDE-49E1-8227-AB5F562F043F}"/>
          </ac:spMkLst>
        </pc:spChg>
        <pc:spChg chg="add mod">
          <ac:chgData name="Nick Stefani" userId="59292905-21ab-45c4-9a0f-231bc7ccf392" providerId="ADAL" clId="{2851EC1F-9923-46F9-96A8-E252047265B8}" dt="2022-05-30T15:09:20.542" v="10300" actId="164"/>
          <ac:spMkLst>
            <pc:docMk/>
            <pc:sldMk cId="2727444177" sldId="689"/>
            <ac:spMk id="46" creationId="{BFBE0440-4007-45B1-9EDB-87C0AE282551}"/>
          </ac:spMkLst>
        </pc:spChg>
        <pc:spChg chg="add mod">
          <ac:chgData name="Nick Stefani" userId="59292905-21ab-45c4-9a0f-231bc7ccf392" providerId="ADAL" clId="{2851EC1F-9923-46F9-96A8-E252047265B8}" dt="2022-05-30T15:09:15.171" v="10299" actId="164"/>
          <ac:spMkLst>
            <pc:docMk/>
            <pc:sldMk cId="2727444177" sldId="689"/>
            <ac:spMk id="47" creationId="{197C98BF-78AE-4E03-B96A-9790ED536EC9}"/>
          </ac:spMkLst>
        </pc:spChg>
        <pc:spChg chg="add mod">
          <ac:chgData name="Nick Stefani" userId="59292905-21ab-45c4-9a0f-231bc7ccf392" providerId="ADAL" clId="{2851EC1F-9923-46F9-96A8-E252047265B8}" dt="2022-05-31T08:54:33.621" v="11444" actId="1035"/>
          <ac:spMkLst>
            <pc:docMk/>
            <pc:sldMk cId="2727444177" sldId="689"/>
            <ac:spMk id="48" creationId="{4C27AB73-BFF2-AE43-C2A3-CF5D68A1918D}"/>
          </ac:spMkLst>
        </pc:spChg>
        <pc:spChg chg="add mod ord">
          <ac:chgData name="Nick Stefani" userId="59292905-21ab-45c4-9a0f-231bc7ccf392" providerId="ADAL" clId="{2851EC1F-9923-46F9-96A8-E252047265B8}" dt="2022-05-30T15:09:09.439" v="10297" actId="164"/>
          <ac:spMkLst>
            <pc:docMk/>
            <pc:sldMk cId="2727444177" sldId="689"/>
            <ac:spMk id="49" creationId="{716D5D28-0A71-4554-9B63-F19F870CB8AD}"/>
          </ac:spMkLst>
        </pc:spChg>
        <pc:spChg chg="add mod">
          <ac:chgData name="Nick Stefani" userId="59292905-21ab-45c4-9a0f-231bc7ccf392" providerId="ADAL" clId="{2851EC1F-9923-46F9-96A8-E252047265B8}" dt="2022-05-31T08:54:44.310" v="11448" actId="20577"/>
          <ac:spMkLst>
            <pc:docMk/>
            <pc:sldMk cId="2727444177" sldId="689"/>
            <ac:spMk id="50" creationId="{EDBE3353-E7E5-8F74-CAF2-1A1EAAC586D6}"/>
          </ac:spMkLst>
        </pc:spChg>
        <pc:spChg chg="add mod">
          <ac:chgData name="Nick Stefani" userId="59292905-21ab-45c4-9a0f-231bc7ccf392" providerId="ADAL" clId="{2851EC1F-9923-46F9-96A8-E252047265B8}" dt="2022-05-31T08:54:33.621" v="11444" actId="1035"/>
          <ac:spMkLst>
            <pc:docMk/>
            <pc:sldMk cId="2727444177" sldId="689"/>
            <ac:spMk id="51" creationId="{16B3A00F-4074-0581-A00A-B5301EF5579B}"/>
          </ac:spMkLst>
        </pc:spChg>
        <pc:spChg chg="add mod">
          <ac:chgData name="Nick Stefani" userId="59292905-21ab-45c4-9a0f-231bc7ccf392" providerId="ADAL" clId="{2851EC1F-9923-46F9-96A8-E252047265B8}" dt="2022-05-31T08:54:33.621" v="11444" actId="1035"/>
          <ac:spMkLst>
            <pc:docMk/>
            <pc:sldMk cId="2727444177" sldId="689"/>
            <ac:spMk id="52" creationId="{373603FA-5338-AD8D-27F0-DE87D00F54EC}"/>
          </ac:spMkLst>
        </pc:spChg>
        <pc:spChg chg="add mod">
          <ac:chgData name="Nick Stefani" userId="59292905-21ab-45c4-9a0f-231bc7ccf392" providerId="ADAL" clId="{2851EC1F-9923-46F9-96A8-E252047265B8}" dt="2022-05-31T08:54:33.621" v="11444" actId="1035"/>
          <ac:spMkLst>
            <pc:docMk/>
            <pc:sldMk cId="2727444177" sldId="689"/>
            <ac:spMk id="55" creationId="{43F376D1-3629-4EB2-9634-6198A9F27A24}"/>
          </ac:spMkLst>
        </pc:spChg>
        <pc:spChg chg="add mod">
          <ac:chgData name="Nick Stefani" userId="59292905-21ab-45c4-9a0f-231bc7ccf392" providerId="ADAL" clId="{2851EC1F-9923-46F9-96A8-E252047265B8}" dt="2022-05-31T08:54:33.621" v="11444" actId="1035"/>
          <ac:spMkLst>
            <pc:docMk/>
            <pc:sldMk cId="2727444177" sldId="689"/>
            <ac:spMk id="56" creationId="{629CE8D5-85BF-486A-BD08-B5F6C9DC01B2}"/>
          </ac:spMkLst>
        </pc:spChg>
        <pc:spChg chg="add mod">
          <ac:chgData name="Nick Stefani" userId="59292905-21ab-45c4-9a0f-231bc7ccf392" providerId="ADAL" clId="{2851EC1F-9923-46F9-96A8-E252047265B8}" dt="2022-05-30T15:10:25.688" v="10321" actId="164"/>
          <ac:spMkLst>
            <pc:docMk/>
            <pc:sldMk cId="2727444177" sldId="689"/>
            <ac:spMk id="57" creationId="{9232EEA9-EC2E-4026-8860-DBF0200F757E}"/>
          </ac:spMkLst>
        </pc:spChg>
        <pc:spChg chg="add mod">
          <ac:chgData name="Nick Stefani" userId="59292905-21ab-45c4-9a0f-231bc7ccf392" providerId="ADAL" clId="{2851EC1F-9923-46F9-96A8-E252047265B8}" dt="2022-05-30T15:10:25.688" v="10321" actId="164"/>
          <ac:spMkLst>
            <pc:docMk/>
            <pc:sldMk cId="2727444177" sldId="689"/>
            <ac:spMk id="58" creationId="{A6AAD087-0024-4523-A07A-24FCBFD3CF44}"/>
          </ac:spMkLst>
        </pc:spChg>
        <pc:spChg chg="add mod">
          <ac:chgData name="Nick Stefani" userId="59292905-21ab-45c4-9a0f-231bc7ccf392" providerId="ADAL" clId="{2851EC1F-9923-46F9-96A8-E252047265B8}" dt="2022-05-31T08:54:33.621" v="11444" actId="1035"/>
          <ac:spMkLst>
            <pc:docMk/>
            <pc:sldMk cId="2727444177" sldId="689"/>
            <ac:spMk id="59" creationId="{CE34A7B0-1B92-23AF-74AD-FB76E85ED666}"/>
          </ac:spMkLst>
        </pc:spChg>
        <pc:grpChg chg="add del mod">
          <ac:chgData name="Nick Stefani" userId="59292905-21ab-45c4-9a0f-231bc7ccf392" providerId="ADAL" clId="{2851EC1F-9923-46F9-96A8-E252047265B8}" dt="2022-05-30T15:11:32.633" v="10339" actId="478"/>
          <ac:grpSpMkLst>
            <pc:docMk/>
            <pc:sldMk cId="2727444177" sldId="689"/>
            <ac:grpSpMk id="4" creationId="{13991792-1CFD-CC7B-C6FF-26593BB54EE6}"/>
          </ac:grpSpMkLst>
        </pc:grpChg>
        <pc:grpChg chg="add mod">
          <ac:chgData name="Nick Stefani" userId="59292905-21ab-45c4-9a0f-231bc7ccf392" providerId="ADAL" clId="{2851EC1F-9923-46F9-96A8-E252047265B8}" dt="2022-05-31T08:54:33.621" v="11444" actId="1035"/>
          <ac:grpSpMkLst>
            <pc:docMk/>
            <pc:sldMk cId="2727444177" sldId="689"/>
            <ac:grpSpMk id="6" creationId="{597EBEFE-476B-DA2B-B971-4D22538C0708}"/>
          </ac:grpSpMkLst>
        </pc:grpChg>
        <pc:grpChg chg="add del mod">
          <ac:chgData name="Nick Stefani" userId="59292905-21ab-45c4-9a0f-231bc7ccf392" providerId="ADAL" clId="{2851EC1F-9923-46F9-96A8-E252047265B8}" dt="2022-04-13T13:08:24.571" v="5900" actId="478"/>
          <ac:grpSpMkLst>
            <pc:docMk/>
            <pc:sldMk cId="2727444177" sldId="689"/>
            <ac:grpSpMk id="6" creationId="{FC3DEBF7-F393-49A1-BEB8-E329E9643F0A}"/>
          </ac:grpSpMkLst>
        </pc:grpChg>
        <pc:grpChg chg="add mod">
          <ac:chgData name="Nick Stefani" userId="59292905-21ab-45c4-9a0f-231bc7ccf392" providerId="ADAL" clId="{2851EC1F-9923-46F9-96A8-E252047265B8}" dt="2022-05-31T08:54:33.621" v="11444" actId="1035"/>
          <ac:grpSpMkLst>
            <pc:docMk/>
            <pc:sldMk cId="2727444177" sldId="689"/>
            <ac:grpSpMk id="7" creationId="{60A7A656-B536-EE0A-839A-8E1FB002779B}"/>
          </ac:grpSpMkLst>
        </pc:grpChg>
        <pc:grpChg chg="add del mod">
          <ac:chgData name="Nick Stefani" userId="59292905-21ab-45c4-9a0f-231bc7ccf392" providerId="ADAL" clId="{2851EC1F-9923-46F9-96A8-E252047265B8}" dt="2022-05-30T15:11:31.335" v="10338" actId="478"/>
          <ac:grpSpMkLst>
            <pc:docMk/>
            <pc:sldMk cId="2727444177" sldId="689"/>
            <ac:grpSpMk id="8" creationId="{C0204A6B-9A58-540A-B55C-5109DD85BE06}"/>
          </ac:grpSpMkLst>
        </pc:grpChg>
        <pc:grpChg chg="add del mod">
          <ac:chgData name="Nick Stefani" userId="59292905-21ab-45c4-9a0f-231bc7ccf392" providerId="ADAL" clId="{2851EC1F-9923-46F9-96A8-E252047265B8}" dt="2022-05-30T15:11:31.335" v="10338" actId="478"/>
          <ac:grpSpMkLst>
            <pc:docMk/>
            <pc:sldMk cId="2727444177" sldId="689"/>
            <ac:grpSpMk id="9" creationId="{E3B370BA-92DE-9D4B-3D6F-C37C36D997CA}"/>
          </ac:grpSpMkLst>
        </pc:grpChg>
        <pc:grpChg chg="add mod">
          <ac:chgData name="Nick Stefani" userId="59292905-21ab-45c4-9a0f-231bc7ccf392" providerId="ADAL" clId="{2851EC1F-9923-46F9-96A8-E252047265B8}" dt="2022-05-31T08:54:33.621" v="11444" actId="1035"/>
          <ac:grpSpMkLst>
            <pc:docMk/>
            <pc:sldMk cId="2727444177" sldId="689"/>
            <ac:grpSpMk id="10" creationId="{5B1E86DC-CAFB-03A0-9546-1D346F678525}"/>
          </ac:grpSpMkLst>
        </pc:grpChg>
        <pc:grpChg chg="add mod">
          <ac:chgData name="Nick Stefani" userId="59292905-21ab-45c4-9a0f-231bc7ccf392" providerId="ADAL" clId="{2851EC1F-9923-46F9-96A8-E252047265B8}" dt="2022-05-31T08:54:33.621" v="11444" actId="1035"/>
          <ac:grpSpMkLst>
            <pc:docMk/>
            <pc:sldMk cId="2727444177" sldId="689"/>
            <ac:grpSpMk id="11" creationId="{3B6FC423-77DE-877D-26CB-C8EC7D2E6577}"/>
          </ac:grpSpMkLst>
        </pc:grpChg>
        <pc:grpChg chg="add mod">
          <ac:chgData name="Nick Stefani" userId="59292905-21ab-45c4-9a0f-231bc7ccf392" providerId="ADAL" clId="{2851EC1F-9923-46F9-96A8-E252047265B8}" dt="2022-05-31T08:54:33.621" v="11444" actId="1035"/>
          <ac:grpSpMkLst>
            <pc:docMk/>
            <pc:sldMk cId="2727444177" sldId="689"/>
            <ac:grpSpMk id="12" creationId="{E0EBDAB2-64FD-AF52-9E19-A5F8694889AB}"/>
          </ac:grpSpMkLst>
        </pc:grpChg>
        <pc:grpChg chg="add del mod">
          <ac:chgData name="Nick Stefani" userId="59292905-21ab-45c4-9a0f-231bc7ccf392" providerId="ADAL" clId="{2851EC1F-9923-46F9-96A8-E252047265B8}" dt="2022-05-30T15:12:18.345" v="10345" actId="478"/>
          <ac:grpSpMkLst>
            <pc:docMk/>
            <pc:sldMk cId="2727444177" sldId="689"/>
            <ac:grpSpMk id="13" creationId="{ADCD342A-BE7F-E433-9B72-37C65B6945A9}"/>
          </ac:grpSpMkLst>
        </pc:grpChg>
        <pc:grpChg chg="add mod">
          <ac:chgData name="Nick Stefani" userId="59292905-21ab-45c4-9a0f-231bc7ccf392" providerId="ADAL" clId="{2851EC1F-9923-46F9-96A8-E252047265B8}" dt="2022-05-31T08:54:33.621" v="11444" actId="1035"/>
          <ac:grpSpMkLst>
            <pc:docMk/>
            <pc:sldMk cId="2727444177" sldId="689"/>
            <ac:grpSpMk id="14" creationId="{12E49FFC-6914-74D2-0635-4A589A861D11}"/>
          </ac:grpSpMkLst>
        </pc:grpChg>
        <pc:grpChg chg="add mod">
          <ac:chgData name="Nick Stefani" userId="59292905-21ab-45c4-9a0f-231bc7ccf392" providerId="ADAL" clId="{2851EC1F-9923-46F9-96A8-E252047265B8}" dt="2022-05-31T08:54:33.621" v="11444" actId="1035"/>
          <ac:grpSpMkLst>
            <pc:docMk/>
            <pc:sldMk cId="2727444177" sldId="689"/>
            <ac:grpSpMk id="15" creationId="{11DC1F6F-30CF-9F58-2A47-BC4207CDF327}"/>
          </ac:grpSpMkLst>
        </pc:grpChg>
        <pc:grpChg chg="add del mod">
          <ac:chgData name="Nick Stefani" userId="59292905-21ab-45c4-9a0f-231bc7ccf392" providerId="ADAL" clId="{2851EC1F-9923-46F9-96A8-E252047265B8}" dt="2022-05-30T15:12:15.469" v="10344" actId="478"/>
          <ac:grpSpMkLst>
            <pc:docMk/>
            <pc:sldMk cId="2727444177" sldId="689"/>
            <ac:grpSpMk id="39" creationId="{E7C5CD49-902E-D0B7-2229-16E20009AED2}"/>
          </ac:grpSpMkLst>
        </pc:grpChg>
        <pc:cxnChg chg="del mod">
          <ac:chgData name="Nick Stefani" userId="59292905-21ab-45c4-9a0f-231bc7ccf392" providerId="ADAL" clId="{2851EC1F-9923-46F9-96A8-E252047265B8}" dt="2022-04-13T13:07:20.536" v="5877" actId="478"/>
          <ac:cxnSpMkLst>
            <pc:docMk/>
            <pc:sldMk cId="2727444177" sldId="689"/>
            <ac:cxnSpMk id="8" creationId="{638A3272-982C-4EE4-8A87-BDC46C851D30}"/>
          </ac:cxnSpMkLst>
        </pc:cxnChg>
        <pc:cxnChg chg="mod">
          <ac:chgData name="Nick Stefani" userId="59292905-21ab-45c4-9a0f-231bc7ccf392" providerId="ADAL" clId="{2851EC1F-9923-46F9-96A8-E252047265B8}" dt="2022-04-13T13:07:29.744" v="5878" actId="1076"/>
          <ac:cxnSpMkLst>
            <pc:docMk/>
            <pc:sldMk cId="2727444177" sldId="689"/>
            <ac:cxnSpMk id="9" creationId="{D927AA94-87C8-4D77-B52C-A7D08B2D727A}"/>
          </ac:cxnSpMkLst>
        </pc:cxnChg>
        <pc:cxnChg chg="mod">
          <ac:chgData name="Nick Stefani" userId="59292905-21ab-45c4-9a0f-231bc7ccf392" providerId="ADAL" clId="{2851EC1F-9923-46F9-96A8-E252047265B8}" dt="2022-04-13T13:07:29.744" v="5878" actId="1076"/>
          <ac:cxnSpMkLst>
            <pc:docMk/>
            <pc:sldMk cId="2727444177" sldId="689"/>
            <ac:cxnSpMk id="10" creationId="{5ECB7406-9F9D-43F3-BC1D-638E981563B6}"/>
          </ac:cxnSpMkLst>
        </pc:cxnChg>
        <pc:cxnChg chg="add mod">
          <ac:chgData name="Nick Stefani" userId="59292905-21ab-45c4-9a0f-231bc7ccf392" providerId="ADAL" clId="{2851EC1F-9923-46F9-96A8-E252047265B8}" dt="2022-05-30T15:09:05.847" v="10296" actId="164"/>
          <ac:cxnSpMkLst>
            <pc:docMk/>
            <pc:sldMk cId="2727444177" sldId="689"/>
            <ac:cxnSpMk id="19" creationId="{BFADB1D8-2645-452F-9CE0-81F96045B651}"/>
          </ac:cxnSpMkLst>
        </pc:cxnChg>
        <pc:cxnChg chg="add del mod">
          <ac:chgData name="Nick Stefani" userId="59292905-21ab-45c4-9a0f-231bc7ccf392" providerId="ADAL" clId="{2851EC1F-9923-46F9-96A8-E252047265B8}" dt="2022-04-13T13:19:11.052" v="6217" actId="478"/>
          <ac:cxnSpMkLst>
            <pc:docMk/>
            <pc:sldMk cId="2727444177" sldId="689"/>
            <ac:cxnSpMk id="21" creationId="{29B274E1-CFA6-488E-A469-A7C7D4325DBB}"/>
          </ac:cxnSpMkLst>
        </pc:cxnChg>
        <pc:cxnChg chg="add mod topLvl">
          <ac:chgData name="Nick Stefani" userId="59292905-21ab-45c4-9a0f-231bc7ccf392" providerId="ADAL" clId="{2851EC1F-9923-46F9-96A8-E252047265B8}" dt="2022-05-31T08:54:33.621" v="11444" actId="1035"/>
          <ac:cxnSpMkLst>
            <pc:docMk/>
            <pc:sldMk cId="2727444177" sldId="689"/>
            <ac:cxnSpMk id="30" creationId="{5FB45BF3-9F74-4EE3-8F81-05F47F95B688}"/>
          </ac:cxnSpMkLst>
        </pc:cxnChg>
        <pc:cxnChg chg="add mod">
          <ac:chgData name="Nick Stefani" userId="59292905-21ab-45c4-9a0f-231bc7ccf392" providerId="ADAL" clId="{2851EC1F-9923-46F9-96A8-E252047265B8}" dt="2022-05-30T15:09:28.079" v="10302" actId="164"/>
          <ac:cxnSpMkLst>
            <pc:docMk/>
            <pc:sldMk cId="2727444177" sldId="689"/>
            <ac:cxnSpMk id="31" creationId="{E5E80BBE-86E4-4834-A718-7A9AADFB4B8A}"/>
          </ac:cxnSpMkLst>
        </pc:cxnChg>
        <pc:cxnChg chg="mod topLvl">
          <ac:chgData name="Nick Stefani" userId="59292905-21ab-45c4-9a0f-231bc7ccf392" providerId="ADAL" clId="{2851EC1F-9923-46F9-96A8-E252047265B8}" dt="2022-05-31T08:54:33.621" v="11444" actId="1035"/>
          <ac:cxnSpMkLst>
            <pc:docMk/>
            <pc:sldMk cId="2727444177" sldId="689"/>
            <ac:cxnSpMk id="40" creationId="{0DFB84A6-E30C-447F-D336-06C1ABE82BD6}"/>
          </ac:cxnSpMkLst>
        </pc:cxnChg>
        <pc:cxnChg chg="add del mod">
          <ac:chgData name="Nick Stefani" userId="59292905-21ab-45c4-9a0f-231bc7ccf392" providerId="ADAL" clId="{2851EC1F-9923-46F9-96A8-E252047265B8}" dt="2022-04-13T13:17:13.324" v="6183" actId="478"/>
          <ac:cxnSpMkLst>
            <pc:docMk/>
            <pc:sldMk cId="2727444177" sldId="689"/>
            <ac:cxnSpMk id="40" creationId="{7B5C8499-881A-4BAA-BBC4-B8AF9BD9A692}"/>
          </ac:cxnSpMkLst>
        </pc:cxnChg>
        <pc:cxnChg chg="add mod">
          <ac:chgData name="Nick Stefani" userId="59292905-21ab-45c4-9a0f-231bc7ccf392" providerId="ADAL" clId="{2851EC1F-9923-46F9-96A8-E252047265B8}" dt="2022-05-30T15:09:20.542" v="10300" actId="164"/>
          <ac:cxnSpMkLst>
            <pc:docMk/>
            <pc:sldMk cId="2727444177" sldId="689"/>
            <ac:cxnSpMk id="44" creationId="{ECA4AD2E-E604-4E12-97A0-843FCF5E9B97}"/>
          </ac:cxnSpMkLst>
        </pc:cxnChg>
        <pc:cxnChg chg="add mod">
          <ac:chgData name="Nick Stefani" userId="59292905-21ab-45c4-9a0f-231bc7ccf392" providerId="ADAL" clId="{2851EC1F-9923-46F9-96A8-E252047265B8}" dt="2022-05-30T15:09:15.171" v="10299" actId="164"/>
          <ac:cxnSpMkLst>
            <pc:docMk/>
            <pc:sldMk cId="2727444177" sldId="689"/>
            <ac:cxnSpMk id="45" creationId="{D9EEEE0B-B411-461B-95E9-D78C222A2FEC}"/>
          </ac:cxnSpMkLst>
        </pc:cxnChg>
        <pc:cxnChg chg="add del mod">
          <ac:chgData name="Nick Stefani" userId="59292905-21ab-45c4-9a0f-231bc7ccf392" providerId="ADAL" clId="{2851EC1F-9923-46F9-96A8-E252047265B8}" dt="2022-04-13T13:17:28.557" v="6186" actId="478"/>
          <ac:cxnSpMkLst>
            <pc:docMk/>
            <pc:sldMk cId="2727444177" sldId="689"/>
            <ac:cxnSpMk id="48" creationId="{2D72F761-F3FC-4CE2-AA93-F930D855F452}"/>
          </ac:cxnSpMkLst>
        </pc:cxnChg>
        <pc:cxnChg chg="add del mod">
          <ac:chgData name="Nick Stefani" userId="59292905-21ab-45c4-9a0f-231bc7ccf392" providerId="ADAL" clId="{2851EC1F-9923-46F9-96A8-E252047265B8}" dt="2022-04-13T13:18:51.770" v="6211" actId="478"/>
          <ac:cxnSpMkLst>
            <pc:docMk/>
            <pc:sldMk cId="2727444177" sldId="689"/>
            <ac:cxnSpMk id="52" creationId="{9E5A433B-1243-466A-A29F-00DD3F614A48}"/>
          </ac:cxnSpMkLst>
        </pc:cxnChg>
        <pc:cxnChg chg="add mod">
          <ac:chgData name="Nick Stefani" userId="59292905-21ab-45c4-9a0f-231bc7ccf392" providerId="ADAL" clId="{2851EC1F-9923-46F9-96A8-E252047265B8}" dt="2022-05-31T08:54:33.621" v="11444" actId="1035"/>
          <ac:cxnSpMkLst>
            <pc:docMk/>
            <pc:sldMk cId="2727444177" sldId="689"/>
            <ac:cxnSpMk id="53" creationId="{E2935311-D682-1970-58DF-2C6F6B3CCF77}"/>
          </ac:cxnSpMkLst>
        </pc:cxnChg>
        <pc:cxnChg chg="add mod">
          <ac:chgData name="Nick Stefani" userId="59292905-21ab-45c4-9a0f-231bc7ccf392" providerId="ADAL" clId="{2851EC1F-9923-46F9-96A8-E252047265B8}" dt="2022-05-30T15:09:09.439" v="10297" actId="164"/>
          <ac:cxnSpMkLst>
            <pc:docMk/>
            <pc:sldMk cId="2727444177" sldId="689"/>
            <ac:cxnSpMk id="54" creationId="{7E025671-339B-40E3-B1A8-7F433D8C2CD5}"/>
          </ac:cxnSpMkLst>
        </pc:cxnChg>
      </pc:sldChg>
      <pc:sldChg chg="modSp add del mod modNotesTx">
        <pc:chgData name="Nick Stefani" userId="59292905-21ab-45c4-9a0f-231bc7ccf392" providerId="ADAL" clId="{2851EC1F-9923-46F9-96A8-E252047265B8}" dt="2022-04-06T12:37:54.676" v="3540" actId="47"/>
        <pc:sldMkLst>
          <pc:docMk/>
          <pc:sldMk cId="920422972" sldId="690"/>
        </pc:sldMkLst>
        <pc:spChg chg="mod">
          <ac:chgData name="Nick Stefani" userId="59292905-21ab-45c4-9a0f-231bc7ccf392" providerId="ADAL" clId="{2851EC1F-9923-46F9-96A8-E252047265B8}" dt="2022-04-02T14:22:08.001" v="918" actId="20577"/>
          <ac:spMkLst>
            <pc:docMk/>
            <pc:sldMk cId="920422972" sldId="690"/>
            <ac:spMk id="3" creationId="{D5D668D9-E9B2-4E93-96C8-78878F373BEE}"/>
          </ac:spMkLst>
        </pc:spChg>
        <pc:spChg chg="mod">
          <ac:chgData name="Nick Stefani" userId="59292905-21ab-45c4-9a0f-231bc7ccf392" providerId="ADAL" clId="{2851EC1F-9923-46F9-96A8-E252047265B8}" dt="2022-04-06T12:29:31.705" v="3258" actId="21"/>
          <ac:spMkLst>
            <pc:docMk/>
            <pc:sldMk cId="920422972" sldId="690"/>
            <ac:spMk id="4" creationId="{80F2DB09-6542-4027-8AFA-2F6B036E6180}"/>
          </ac:spMkLst>
        </pc:spChg>
      </pc:sldChg>
      <pc:sldChg chg="modSp add del mod modNotesTx">
        <pc:chgData name="Nick Stefani" userId="59292905-21ab-45c4-9a0f-231bc7ccf392" providerId="ADAL" clId="{2851EC1F-9923-46F9-96A8-E252047265B8}" dt="2022-04-13T13:21:30.350" v="6303" actId="47"/>
        <pc:sldMkLst>
          <pc:docMk/>
          <pc:sldMk cId="2104344932" sldId="691"/>
        </pc:sldMkLst>
        <pc:spChg chg="mod">
          <ac:chgData name="Nick Stefani" userId="59292905-21ab-45c4-9a0f-231bc7ccf392" providerId="ADAL" clId="{2851EC1F-9923-46F9-96A8-E252047265B8}" dt="2022-04-02T14:22:26.487" v="943" actId="20577"/>
          <ac:spMkLst>
            <pc:docMk/>
            <pc:sldMk cId="2104344932" sldId="691"/>
            <ac:spMk id="3" creationId="{1C769F82-A662-4CEB-A928-BFDEB0CD8E72}"/>
          </ac:spMkLst>
        </pc:spChg>
        <pc:spChg chg="mod">
          <ac:chgData name="Nick Stefani" userId="59292905-21ab-45c4-9a0f-231bc7ccf392" providerId="ADAL" clId="{2851EC1F-9923-46F9-96A8-E252047265B8}" dt="2022-04-06T12:29:41.398" v="3264" actId="21"/>
          <ac:spMkLst>
            <pc:docMk/>
            <pc:sldMk cId="2104344932" sldId="691"/>
            <ac:spMk id="4" creationId="{53526DAC-B02C-405C-AC91-381CBC5522A9}"/>
          </ac:spMkLst>
        </pc:spChg>
      </pc:sldChg>
      <pc:sldChg chg="modSp new mod ord">
        <pc:chgData name="Nick Stefani" userId="59292905-21ab-45c4-9a0f-231bc7ccf392" providerId="ADAL" clId="{2851EC1F-9923-46F9-96A8-E252047265B8}" dt="2022-05-27T08:59:02.023" v="9301" actId="20577"/>
        <pc:sldMkLst>
          <pc:docMk/>
          <pc:sldMk cId="874080621" sldId="692"/>
        </pc:sldMkLst>
        <pc:spChg chg="mod">
          <ac:chgData name="Nick Stefani" userId="59292905-21ab-45c4-9a0f-231bc7ccf392" providerId="ADAL" clId="{2851EC1F-9923-46F9-96A8-E252047265B8}" dt="2022-05-27T08:54:46.151" v="9155" actId="20577"/>
          <ac:spMkLst>
            <pc:docMk/>
            <pc:sldMk cId="874080621" sldId="692"/>
            <ac:spMk id="3" creationId="{283AD547-C20C-4CAB-ABA0-908E57F44A26}"/>
          </ac:spMkLst>
        </pc:spChg>
        <pc:spChg chg="mod">
          <ac:chgData name="Nick Stefani" userId="59292905-21ab-45c4-9a0f-231bc7ccf392" providerId="ADAL" clId="{2851EC1F-9923-46F9-96A8-E252047265B8}" dt="2022-05-27T08:59:02.023" v="9301" actId="20577"/>
          <ac:spMkLst>
            <pc:docMk/>
            <pc:sldMk cId="874080621" sldId="692"/>
            <ac:spMk id="4" creationId="{CD8A9EE1-A6B0-4757-9C8D-BCAB25FD4567}"/>
          </ac:spMkLst>
        </pc:spChg>
      </pc:sldChg>
      <pc:sldChg chg="addSp delSp modSp add mod ord modAnim modShow modNotesTx">
        <pc:chgData name="Nick Stefani" userId="59292905-21ab-45c4-9a0f-231bc7ccf392" providerId="ADAL" clId="{2851EC1F-9923-46F9-96A8-E252047265B8}" dt="2022-08-09T10:18:10.883" v="28034" actId="729"/>
        <pc:sldMkLst>
          <pc:docMk/>
          <pc:sldMk cId="2319633170" sldId="693"/>
        </pc:sldMkLst>
        <pc:spChg chg="mod">
          <ac:chgData name="Nick Stefani" userId="59292905-21ab-45c4-9a0f-231bc7ccf392" providerId="ADAL" clId="{2851EC1F-9923-46F9-96A8-E252047265B8}" dt="2022-04-06T13:16:49.248" v="4290" actId="1036"/>
          <ac:spMkLst>
            <pc:docMk/>
            <pc:sldMk cId="2319633170" sldId="693"/>
            <ac:spMk id="2" creationId="{DDA9811A-06D7-4EB6-AE6B-105A5FFD5DD4}"/>
          </ac:spMkLst>
        </pc:spChg>
        <pc:spChg chg="mod">
          <ac:chgData name="Nick Stefani" userId="59292905-21ab-45c4-9a0f-231bc7ccf392" providerId="ADAL" clId="{2851EC1F-9923-46F9-96A8-E252047265B8}" dt="2022-08-09T10:07:10.588" v="27203"/>
          <ac:spMkLst>
            <pc:docMk/>
            <pc:sldMk cId="2319633170" sldId="693"/>
            <ac:spMk id="3" creationId="{DE4AB1B9-8DAE-48D2-926C-C5D77AB74F87}"/>
          </ac:spMkLst>
        </pc:spChg>
        <pc:spChg chg="del">
          <ac:chgData name="Nick Stefani" userId="59292905-21ab-45c4-9a0f-231bc7ccf392" providerId="ADAL" clId="{2851EC1F-9923-46F9-96A8-E252047265B8}" dt="2022-04-06T10:55:24.586" v="2285" actId="478"/>
          <ac:spMkLst>
            <pc:docMk/>
            <pc:sldMk cId="2319633170" sldId="693"/>
            <ac:spMk id="4" creationId="{369ED8AC-8C15-42F7-A4D2-AEAF215ADD8B}"/>
          </ac:spMkLst>
        </pc:spChg>
        <pc:spChg chg="add del mod">
          <ac:chgData name="Nick Stefani" userId="59292905-21ab-45c4-9a0f-231bc7ccf392" providerId="ADAL" clId="{2851EC1F-9923-46F9-96A8-E252047265B8}" dt="2022-04-06T12:53:26.998" v="3923" actId="478"/>
          <ac:spMkLst>
            <pc:docMk/>
            <pc:sldMk cId="2319633170" sldId="693"/>
            <ac:spMk id="5" creationId="{B09F3235-7E42-4CCA-9AB8-9E5F07C30710}"/>
          </ac:spMkLst>
        </pc:spChg>
        <pc:spChg chg="add mod">
          <ac:chgData name="Nick Stefani" userId="59292905-21ab-45c4-9a0f-231bc7ccf392" providerId="ADAL" clId="{2851EC1F-9923-46F9-96A8-E252047265B8}" dt="2022-04-06T13:16:49.248" v="4290" actId="1036"/>
          <ac:spMkLst>
            <pc:docMk/>
            <pc:sldMk cId="2319633170" sldId="693"/>
            <ac:spMk id="6" creationId="{D1349B0E-19E8-4B5C-81C3-627CA0702C5A}"/>
          </ac:spMkLst>
        </pc:spChg>
        <pc:spChg chg="add mod">
          <ac:chgData name="Nick Stefani" userId="59292905-21ab-45c4-9a0f-231bc7ccf392" providerId="ADAL" clId="{2851EC1F-9923-46F9-96A8-E252047265B8}" dt="2022-04-06T13:22:53.006" v="4310" actId="554"/>
          <ac:spMkLst>
            <pc:docMk/>
            <pc:sldMk cId="2319633170" sldId="693"/>
            <ac:spMk id="8" creationId="{AEDBAC60-2CB1-48C4-8358-4713095069C2}"/>
          </ac:spMkLst>
        </pc:spChg>
        <pc:spChg chg="add mod">
          <ac:chgData name="Nick Stefani" userId="59292905-21ab-45c4-9a0f-231bc7ccf392" providerId="ADAL" clId="{2851EC1F-9923-46F9-96A8-E252047265B8}" dt="2022-04-06T13:22:53.006" v="4310" actId="554"/>
          <ac:spMkLst>
            <pc:docMk/>
            <pc:sldMk cId="2319633170" sldId="693"/>
            <ac:spMk id="9" creationId="{9F2A4EC1-3D52-49FB-8641-19FBC7C7E679}"/>
          </ac:spMkLst>
        </pc:spChg>
        <pc:spChg chg="add del mod">
          <ac:chgData name="Nick Stefani" userId="59292905-21ab-45c4-9a0f-231bc7ccf392" providerId="ADAL" clId="{2851EC1F-9923-46F9-96A8-E252047265B8}" dt="2022-04-06T13:05:58.724" v="4265" actId="478"/>
          <ac:spMkLst>
            <pc:docMk/>
            <pc:sldMk cId="2319633170" sldId="693"/>
            <ac:spMk id="10" creationId="{9793C561-0ECA-4106-B500-8E3E49337E14}"/>
          </ac:spMkLst>
        </pc:spChg>
        <pc:spChg chg="add mod">
          <ac:chgData name="Nick Stefani" userId="59292905-21ab-45c4-9a0f-231bc7ccf392" providerId="ADAL" clId="{2851EC1F-9923-46F9-96A8-E252047265B8}" dt="2022-04-06T13:22:56.962" v="4311" actId="554"/>
          <ac:spMkLst>
            <pc:docMk/>
            <pc:sldMk cId="2319633170" sldId="693"/>
            <ac:spMk id="11" creationId="{91C4C61F-4D52-45E8-BA82-DEC89616FB36}"/>
          </ac:spMkLst>
        </pc:spChg>
        <pc:spChg chg="add mod">
          <ac:chgData name="Nick Stefani" userId="59292905-21ab-45c4-9a0f-231bc7ccf392" providerId="ADAL" clId="{2851EC1F-9923-46F9-96A8-E252047265B8}" dt="2022-04-21T14:41:59.402" v="7883" actId="20577"/>
          <ac:spMkLst>
            <pc:docMk/>
            <pc:sldMk cId="2319633170" sldId="693"/>
            <ac:spMk id="14" creationId="{9D0D0361-E582-459F-9C27-4820FE2B1189}"/>
          </ac:spMkLst>
        </pc:spChg>
        <pc:spChg chg="add del mod">
          <ac:chgData name="Nick Stefani" userId="59292905-21ab-45c4-9a0f-231bc7ccf392" providerId="ADAL" clId="{2851EC1F-9923-46F9-96A8-E252047265B8}" dt="2022-04-06T12:58:15.615" v="4030" actId="478"/>
          <ac:spMkLst>
            <pc:docMk/>
            <pc:sldMk cId="2319633170" sldId="693"/>
            <ac:spMk id="16" creationId="{45747192-540F-46F8-AB12-30ACD83FC387}"/>
          </ac:spMkLst>
        </pc:spChg>
        <pc:spChg chg="add del mod">
          <ac:chgData name="Nick Stefani" userId="59292905-21ab-45c4-9a0f-231bc7ccf392" providerId="ADAL" clId="{2851EC1F-9923-46F9-96A8-E252047265B8}" dt="2022-04-06T12:59:54.238" v="4241" actId="478"/>
          <ac:spMkLst>
            <pc:docMk/>
            <pc:sldMk cId="2319633170" sldId="693"/>
            <ac:spMk id="18" creationId="{EED3FFAC-BA3B-40A9-8387-B41AEBEE8824}"/>
          </ac:spMkLst>
        </pc:spChg>
        <pc:picChg chg="add mod">
          <ac:chgData name="Nick Stefani" userId="59292905-21ab-45c4-9a0f-231bc7ccf392" providerId="ADAL" clId="{2851EC1F-9923-46F9-96A8-E252047265B8}" dt="2022-04-06T13:22:28.558" v="4308" actId="1076"/>
          <ac:picMkLst>
            <pc:docMk/>
            <pc:sldMk cId="2319633170" sldId="693"/>
            <ac:picMk id="19" creationId="{31F81B7C-C3CD-4A7A-86C5-325ECEA167C8}"/>
          </ac:picMkLst>
        </pc:picChg>
        <pc:picChg chg="add mod">
          <ac:chgData name="Nick Stefani" userId="59292905-21ab-45c4-9a0f-231bc7ccf392" providerId="ADAL" clId="{2851EC1F-9923-46F9-96A8-E252047265B8}" dt="2022-04-06T13:22:30.871" v="4309" actId="1076"/>
          <ac:picMkLst>
            <pc:docMk/>
            <pc:sldMk cId="2319633170" sldId="693"/>
            <ac:picMk id="21" creationId="{3D1293FF-BF36-4C4F-AF77-7BA1A981739C}"/>
          </ac:picMkLst>
        </pc:picChg>
        <pc:picChg chg="add del mod">
          <ac:chgData name="Nick Stefani" userId="59292905-21ab-45c4-9a0f-231bc7ccf392" providerId="ADAL" clId="{2851EC1F-9923-46F9-96A8-E252047265B8}" dt="2022-04-06T12:53:36.846" v="3927" actId="478"/>
          <ac:picMkLst>
            <pc:docMk/>
            <pc:sldMk cId="2319633170" sldId="693"/>
            <ac:picMk id="1026" creationId="{7499CCC3-3CA4-4E56-BBB0-1E82673DFDC9}"/>
          </ac:picMkLst>
        </pc:picChg>
      </pc:sldChg>
      <pc:sldChg chg="modSp add del mod">
        <pc:chgData name="Nick Stefani" userId="59292905-21ab-45c4-9a0f-231bc7ccf392" providerId="ADAL" clId="{2851EC1F-9923-46F9-96A8-E252047265B8}" dt="2022-04-06T10:31:51.632" v="1745" actId="47"/>
        <pc:sldMkLst>
          <pc:docMk/>
          <pc:sldMk cId="326948581" sldId="694"/>
        </pc:sldMkLst>
        <pc:spChg chg="mod">
          <ac:chgData name="Nick Stefani" userId="59292905-21ab-45c4-9a0f-231bc7ccf392" providerId="ADAL" clId="{2851EC1F-9923-46F9-96A8-E252047265B8}" dt="2022-04-06T10:31:48.116" v="1744" actId="313"/>
          <ac:spMkLst>
            <pc:docMk/>
            <pc:sldMk cId="326948581" sldId="694"/>
            <ac:spMk id="3" creationId="{8BE64FDF-9829-444C-A0C6-FF4FEEF31D54}"/>
          </ac:spMkLst>
        </pc:spChg>
      </pc:sldChg>
      <pc:sldChg chg="addSp delSp modSp mod modAnim modNotesTx">
        <pc:chgData name="Nick Stefani" userId="59292905-21ab-45c4-9a0f-231bc7ccf392" providerId="ADAL" clId="{2851EC1F-9923-46F9-96A8-E252047265B8}" dt="2022-10-03T08:44:25.405" v="29640" actId="20577"/>
        <pc:sldMkLst>
          <pc:docMk/>
          <pc:sldMk cId="1642776017" sldId="694"/>
        </pc:sldMkLst>
        <pc:spChg chg="mod">
          <ac:chgData name="Nick Stefani" userId="59292905-21ab-45c4-9a0f-231bc7ccf392" providerId="ADAL" clId="{2851EC1F-9923-46F9-96A8-E252047265B8}" dt="2022-05-27T08:38:20.431" v="8561" actId="20577"/>
          <ac:spMkLst>
            <pc:docMk/>
            <pc:sldMk cId="1642776017" sldId="694"/>
            <ac:spMk id="3" creationId="{8BE64FDF-9829-444C-A0C6-FF4FEEF31D54}"/>
          </ac:spMkLst>
        </pc:spChg>
        <pc:spChg chg="mod">
          <ac:chgData name="Nick Stefani" userId="59292905-21ab-45c4-9a0f-231bc7ccf392" providerId="ADAL" clId="{2851EC1F-9923-46F9-96A8-E252047265B8}" dt="2022-05-27T08:38:33.410" v="8562" actId="1076"/>
          <ac:spMkLst>
            <pc:docMk/>
            <pc:sldMk cId="1642776017" sldId="694"/>
            <ac:spMk id="11" creationId="{5EE06A05-22EE-CFF9-6C12-C415C035E50C}"/>
          </ac:spMkLst>
        </pc:spChg>
        <pc:spChg chg="add mod">
          <ac:chgData name="Nick Stefani" userId="59292905-21ab-45c4-9a0f-231bc7ccf392" providerId="ADAL" clId="{2851EC1F-9923-46F9-96A8-E252047265B8}" dt="2022-06-08T10:16:37.347" v="11692" actId="1076"/>
          <ac:spMkLst>
            <pc:docMk/>
            <pc:sldMk cId="1642776017" sldId="694"/>
            <ac:spMk id="13" creationId="{54B6AC9F-6B78-6378-0910-5CFB89E9F44D}"/>
          </ac:spMkLst>
        </pc:spChg>
        <pc:spChg chg="add mod">
          <ac:chgData name="Nick Stefani" userId="59292905-21ab-45c4-9a0f-231bc7ccf392" providerId="ADAL" clId="{2851EC1F-9923-46F9-96A8-E252047265B8}" dt="2022-06-08T10:16:40.155" v="11694" actId="1076"/>
          <ac:spMkLst>
            <pc:docMk/>
            <pc:sldMk cId="1642776017" sldId="694"/>
            <ac:spMk id="14" creationId="{B80EC5BA-1C6D-AF63-9FB5-276789F16D5D}"/>
          </ac:spMkLst>
        </pc:spChg>
        <pc:spChg chg="mod">
          <ac:chgData name="Nick Stefani" userId="59292905-21ab-45c4-9a0f-231bc7ccf392" providerId="ADAL" clId="{2851EC1F-9923-46F9-96A8-E252047265B8}" dt="2022-06-08T10:26:40.071" v="11766" actId="1076"/>
          <ac:spMkLst>
            <pc:docMk/>
            <pc:sldMk cId="1642776017" sldId="694"/>
            <ac:spMk id="16" creationId="{C7AFB8A6-153E-F783-1D2B-75DD34D59EEF}"/>
          </ac:spMkLst>
        </pc:spChg>
        <pc:spChg chg="mod">
          <ac:chgData name="Nick Stefani" userId="59292905-21ab-45c4-9a0f-231bc7ccf392" providerId="ADAL" clId="{2851EC1F-9923-46F9-96A8-E252047265B8}" dt="2022-05-27T08:41:04.251" v="8569" actId="1036"/>
          <ac:spMkLst>
            <pc:docMk/>
            <pc:sldMk cId="1642776017" sldId="694"/>
            <ac:spMk id="17" creationId="{E41C5B58-27AC-FD18-5E82-E489EE2E4A0E}"/>
          </ac:spMkLst>
        </pc:spChg>
        <pc:spChg chg="mod">
          <ac:chgData name="Nick Stefani" userId="59292905-21ab-45c4-9a0f-231bc7ccf392" providerId="ADAL" clId="{2851EC1F-9923-46F9-96A8-E252047265B8}" dt="2022-05-27T08:41:04.251" v="8569" actId="1036"/>
          <ac:spMkLst>
            <pc:docMk/>
            <pc:sldMk cId="1642776017" sldId="694"/>
            <ac:spMk id="25" creationId="{E7CAFC60-E142-4D81-B172-0781C015EF25}"/>
          </ac:spMkLst>
        </pc:spChg>
        <pc:spChg chg="mod">
          <ac:chgData name="Nick Stefani" userId="59292905-21ab-45c4-9a0f-231bc7ccf392" providerId="ADAL" clId="{2851EC1F-9923-46F9-96A8-E252047265B8}" dt="2022-05-27T08:41:04.251" v="8569" actId="1036"/>
          <ac:spMkLst>
            <pc:docMk/>
            <pc:sldMk cId="1642776017" sldId="694"/>
            <ac:spMk id="26" creationId="{BFD7A6A6-0DE9-4379-8979-0D7E821320DC}"/>
          </ac:spMkLst>
        </pc:spChg>
        <pc:spChg chg="mod">
          <ac:chgData name="Nick Stefani" userId="59292905-21ab-45c4-9a0f-231bc7ccf392" providerId="ADAL" clId="{2851EC1F-9923-46F9-96A8-E252047265B8}" dt="2022-05-27T08:41:04.251" v="8569" actId="1036"/>
          <ac:spMkLst>
            <pc:docMk/>
            <pc:sldMk cId="1642776017" sldId="694"/>
            <ac:spMk id="27" creationId="{3C455D26-FB0F-4703-A10D-83A6A60BF9CD}"/>
          </ac:spMkLst>
        </pc:spChg>
        <pc:spChg chg="mod">
          <ac:chgData name="Nick Stefani" userId="59292905-21ab-45c4-9a0f-231bc7ccf392" providerId="ADAL" clId="{2851EC1F-9923-46F9-96A8-E252047265B8}" dt="2022-05-27T08:38:40.321" v="8563" actId="1076"/>
          <ac:spMkLst>
            <pc:docMk/>
            <pc:sldMk cId="1642776017" sldId="694"/>
            <ac:spMk id="28" creationId="{9B9A5576-031E-747A-F22B-B5465C7EDA72}"/>
          </ac:spMkLst>
        </pc:spChg>
        <pc:spChg chg="del">
          <ac:chgData name="Nick Stefani" userId="59292905-21ab-45c4-9a0f-231bc7ccf392" providerId="ADAL" clId="{2851EC1F-9923-46F9-96A8-E252047265B8}" dt="2022-05-27T08:41:44.181" v="8577" actId="478"/>
          <ac:spMkLst>
            <pc:docMk/>
            <pc:sldMk cId="1642776017" sldId="694"/>
            <ac:spMk id="33" creationId="{471822EF-FCD7-4A90-6D1F-482426CC0700}"/>
          </ac:spMkLst>
        </pc:spChg>
        <pc:spChg chg="mod">
          <ac:chgData name="Nick Stefani" userId="59292905-21ab-45c4-9a0f-231bc7ccf392" providerId="ADAL" clId="{2851EC1F-9923-46F9-96A8-E252047265B8}" dt="2022-05-27T08:41:04.251" v="8569" actId="1036"/>
          <ac:spMkLst>
            <pc:docMk/>
            <pc:sldMk cId="1642776017" sldId="694"/>
            <ac:spMk id="34" creationId="{744D4570-77D6-47FC-B3CA-B3E7FB38008C}"/>
          </ac:spMkLst>
        </pc:spChg>
        <pc:grpChg chg="add mod">
          <ac:chgData name="Nick Stefani" userId="59292905-21ab-45c4-9a0f-231bc7ccf392" providerId="ADAL" clId="{2851EC1F-9923-46F9-96A8-E252047265B8}" dt="2022-06-08T10:26:42.543" v="11767" actId="1076"/>
          <ac:grpSpMkLst>
            <pc:docMk/>
            <pc:sldMk cId="1642776017" sldId="694"/>
            <ac:grpSpMk id="15" creationId="{AE7244F4-AC8F-27C5-2373-B31CDE34E474}"/>
          </ac:grpSpMkLst>
        </pc:grpChg>
        <pc:picChg chg="mod">
          <ac:chgData name="Nick Stefani" userId="59292905-21ab-45c4-9a0f-231bc7ccf392" providerId="ADAL" clId="{2851EC1F-9923-46F9-96A8-E252047265B8}" dt="2022-05-27T08:39:29.906" v="8564" actId="1076"/>
          <ac:picMkLst>
            <pc:docMk/>
            <pc:sldMk cId="1642776017" sldId="694"/>
            <ac:picMk id="13" creationId="{9DAEF819-2A2D-3C46-7130-B4D455D0F2B2}"/>
          </ac:picMkLst>
        </pc:picChg>
        <pc:picChg chg="mod">
          <ac:chgData name="Nick Stefani" userId="59292905-21ab-45c4-9a0f-231bc7ccf392" providerId="ADAL" clId="{2851EC1F-9923-46F9-96A8-E252047265B8}" dt="2022-06-08T10:22:56.736" v="11750" actId="1076"/>
          <ac:picMkLst>
            <pc:docMk/>
            <pc:sldMk cId="1642776017" sldId="694"/>
            <ac:picMk id="18" creationId="{6190F2A3-CBE7-0004-56FE-450B84666FC0}"/>
          </ac:picMkLst>
        </pc:picChg>
        <pc:picChg chg="mod">
          <ac:chgData name="Nick Stefani" userId="59292905-21ab-45c4-9a0f-231bc7ccf392" providerId="ADAL" clId="{2851EC1F-9923-46F9-96A8-E252047265B8}" dt="2022-05-27T08:41:04.251" v="8569" actId="1036"/>
          <ac:picMkLst>
            <pc:docMk/>
            <pc:sldMk cId="1642776017" sldId="694"/>
            <ac:picMk id="22" creationId="{AFF521DD-7D42-40C5-9A87-C0E49BC691FD}"/>
          </ac:picMkLst>
        </pc:picChg>
        <pc:picChg chg="mod">
          <ac:chgData name="Nick Stefani" userId="59292905-21ab-45c4-9a0f-231bc7ccf392" providerId="ADAL" clId="{2851EC1F-9923-46F9-96A8-E252047265B8}" dt="2022-05-27T08:41:04.251" v="8569" actId="1036"/>
          <ac:picMkLst>
            <pc:docMk/>
            <pc:sldMk cId="1642776017" sldId="694"/>
            <ac:picMk id="24" creationId="{F7498369-ADB3-462B-96DA-A1B6862AC443}"/>
          </ac:picMkLst>
        </pc:picChg>
      </pc:sldChg>
      <pc:sldChg chg="addSp delSp modSp add mod modAnim">
        <pc:chgData name="Nick Stefani" userId="59292905-21ab-45c4-9a0f-231bc7ccf392" providerId="ADAL" clId="{2851EC1F-9923-46F9-96A8-E252047265B8}" dt="2022-04-27T09:28:40.576" v="7895" actId="1076"/>
        <pc:sldMkLst>
          <pc:docMk/>
          <pc:sldMk cId="1977514811" sldId="694"/>
        </pc:sldMkLst>
        <pc:spChg chg="mod">
          <ac:chgData name="Nick Stefani" userId="59292905-21ab-45c4-9a0f-231bc7ccf392" providerId="ADAL" clId="{2851EC1F-9923-46F9-96A8-E252047265B8}" dt="2022-04-27T09:28:40.576" v="7895" actId="1076"/>
          <ac:spMkLst>
            <pc:docMk/>
            <pc:sldMk cId="1977514811" sldId="694"/>
            <ac:spMk id="3" creationId="{8BE64FDF-9829-444C-A0C6-FF4FEEF31D54}"/>
          </ac:spMkLst>
        </pc:spChg>
        <pc:spChg chg="mod">
          <ac:chgData name="Nick Stefani" userId="59292905-21ab-45c4-9a0f-231bc7ccf392" providerId="ADAL" clId="{2851EC1F-9923-46F9-96A8-E252047265B8}" dt="2022-04-06T13:27:44.053" v="4406" actId="1076"/>
          <ac:spMkLst>
            <pc:docMk/>
            <pc:sldMk cId="1977514811" sldId="694"/>
            <ac:spMk id="4" creationId="{CFED90E1-F30C-4668-87E6-66A022A5DDA5}"/>
          </ac:spMkLst>
        </pc:spChg>
        <pc:spChg chg="add mod">
          <ac:chgData name="Nick Stefani" userId="59292905-21ab-45c4-9a0f-231bc7ccf392" providerId="ADAL" clId="{2851EC1F-9923-46F9-96A8-E252047265B8}" dt="2022-04-06T10:34:29.224" v="1862" actId="1076"/>
          <ac:spMkLst>
            <pc:docMk/>
            <pc:sldMk cId="1977514811" sldId="694"/>
            <ac:spMk id="5" creationId="{E1A734B5-BEE2-420D-BE3B-1D52DC8782AC}"/>
          </ac:spMkLst>
        </pc:spChg>
        <pc:spChg chg="mod">
          <ac:chgData name="Nick Stefani" userId="59292905-21ab-45c4-9a0f-231bc7ccf392" providerId="ADAL" clId="{2851EC1F-9923-46F9-96A8-E252047265B8}" dt="2022-04-06T10:35:45.479" v="1903" actId="1076"/>
          <ac:spMkLst>
            <pc:docMk/>
            <pc:sldMk cId="1977514811" sldId="694"/>
            <ac:spMk id="6" creationId="{43AC0737-26DF-4638-B52F-1AF6831A8826}"/>
          </ac:spMkLst>
        </pc:spChg>
        <pc:spChg chg="del">
          <ac:chgData name="Nick Stefani" userId="59292905-21ab-45c4-9a0f-231bc7ccf392" providerId="ADAL" clId="{2851EC1F-9923-46F9-96A8-E252047265B8}" dt="2022-04-06T10:32:56.177" v="1834" actId="478"/>
          <ac:spMkLst>
            <pc:docMk/>
            <pc:sldMk cId="1977514811" sldId="694"/>
            <ac:spMk id="15" creationId="{F2BCBDE1-0A12-4FCD-9C66-257F41E38FCC}"/>
          </ac:spMkLst>
        </pc:spChg>
        <pc:spChg chg="del">
          <ac:chgData name="Nick Stefani" userId="59292905-21ab-45c4-9a0f-231bc7ccf392" providerId="ADAL" clId="{2851EC1F-9923-46F9-96A8-E252047265B8}" dt="2022-04-06T10:32:58.010" v="1835" actId="478"/>
          <ac:spMkLst>
            <pc:docMk/>
            <pc:sldMk cId="1977514811" sldId="694"/>
            <ac:spMk id="17" creationId="{BC117724-6077-4805-B1B1-4D7D53023E2F}"/>
          </ac:spMkLst>
        </pc:spChg>
        <pc:spChg chg="add mod">
          <ac:chgData name="Nick Stefani" userId="59292905-21ab-45c4-9a0f-231bc7ccf392" providerId="ADAL" clId="{2851EC1F-9923-46F9-96A8-E252047265B8}" dt="2022-04-06T10:37:14.933" v="1905"/>
          <ac:spMkLst>
            <pc:docMk/>
            <pc:sldMk cId="1977514811" sldId="694"/>
            <ac:spMk id="18" creationId="{A04CDD56-AC39-4220-83AA-B2014264F58D}"/>
          </ac:spMkLst>
        </pc:spChg>
        <pc:spChg chg="del">
          <ac:chgData name="Nick Stefani" userId="59292905-21ab-45c4-9a0f-231bc7ccf392" providerId="ADAL" clId="{2851EC1F-9923-46F9-96A8-E252047265B8}" dt="2022-04-06T10:32:59.228" v="1836" actId="478"/>
          <ac:spMkLst>
            <pc:docMk/>
            <pc:sldMk cId="1977514811" sldId="694"/>
            <ac:spMk id="19" creationId="{ABD58E01-D9D3-429C-95BE-10040D0CBA6D}"/>
          </ac:spMkLst>
        </pc:spChg>
        <pc:spChg chg="mod">
          <ac:chgData name="Nick Stefani" userId="59292905-21ab-45c4-9a0f-231bc7ccf392" providerId="ADAL" clId="{2851EC1F-9923-46F9-96A8-E252047265B8}" dt="2022-04-06T10:33:34.779" v="1837" actId="20577"/>
          <ac:spMkLst>
            <pc:docMk/>
            <pc:sldMk cId="1977514811" sldId="694"/>
            <ac:spMk id="20" creationId="{8D4E183E-B445-435F-AB02-16BD775C86A5}"/>
          </ac:spMkLst>
        </pc:spChg>
        <pc:spChg chg="add mod">
          <ac:chgData name="Nick Stefani" userId="59292905-21ab-45c4-9a0f-231bc7ccf392" providerId="ADAL" clId="{2851EC1F-9923-46F9-96A8-E252047265B8}" dt="2022-04-06T10:35:41.259" v="1902" actId="20577"/>
          <ac:spMkLst>
            <pc:docMk/>
            <pc:sldMk cId="1977514811" sldId="694"/>
            <ac:spMk id="21" creationId="{0FE1750F-6E28-4090-A403-A5B4E5880B71}"/>
          </ac:spMkLst>
        </pc:spChg>
        <pc:spChg chg="add mod">
          <ac:chgData name="Nick Stefani" userId="59292905-21ab-45c4-9a0f-231bc7ccf392" providerId="ADAL" clId="{2851EC1F-9923-46F9-96A8-E252047265B8}" dt="2022-04-06T13:28:35.790" v="4419" actId="403"/>
          <ac:spMkLst>
            <pc:docMk/>
            <pc:sldMk cId="1977514811" sldId="694"/>
            <ac:spMk id="25" creationId="{E7CAFC60-E142-4D81-B172-0781C015EF25}"/>
          </ac:spMkLst>
        </pc:spChg>
        <pc:spChg chg="add mod">
          <ac:chgData name="Nick Stefani" userId="59292905-21ab-45c4-9a0f-231bc7ccf392" providerId="ADAL" clId="{2851EC1F-9923-46F9-96A8-E252047265B8}" dt="2022-04-06T10:41:46.190" v="1975" actId="1076"/>
          <ac:spMkLst>
            <pc:docMk/>
            <pc:sldMk cId="1977514811" sldId="694"/>
            <ac:spMk id="26" creationId="{BFD7A6A6-0DE9-4379-8979-0D7E821320DC}"/>
          </ac:spMkLst>
        </pc:spChg>
        <pc:spChg chg="add mod">
          <ac:chgData name="Nick Stefani" userId="59292905-21ab-45c4-9a0f-231bc7ccf392" providerId="ADAL" clId="{2851EC1F-9923-46F9-96A8-E252047265B8}" dt="2022-04-06T10:41:58.878" v="1999" actId="1076"/>
          <ac:spMkLst>
            <pc:docMk/>
            <pc:sldMk cId="1977514811" sldId="694"/>
            <ac:spMk id="27" creationId="{3C455D26-FB0F-4703-A10D-83A6A60BF9CD}"/>
          </ac:spMkLst>
        </pc:spChg>
        <pc:spChg chg="add del mod">
          <ac:chgData name="Nick Stefani" userId="59292905-21ab-45c4-9a0f-231bc7ccf392" providerId="ADAL" clId="{2851EC1F-9923-46F9-96A8-E252047265B8}" dt="2022-04-06T10:42:31.341" v="2017"/>
          <ac:spMkLst>
            <pc:docMk/>
            <pc:sldMk cId="1977514811" sldId="694"/>
            <ac:spMk id="29" creationId="{21DC907C-D1F4-44EC-B641-E20F7BC6BF34}"/>
          </ac:spMkLst>
        </pc:spChg>
        <pc:spChg chg="add del mod">
          <ac:chgData name="Nick Stefani" userId="59292905-21ab-45c4-9a0f-231bc7ccf392" providerId="ADAL" clId="{2851EC1F-9923-46F9-96A8-E252047265B8}" dt="2022-04-06T12:04:48.755" v="2908"/>
          <ac:spMkLst>
            <pc:docMk/>
            <pc:sldMk cId="1977514811" sldId="694"/>
            <ac:spMk id="30" creationId="{2EACC75F-9EF8-4E13-9D75-332E1DE35F5C}"/>
          </ac:spMkLst>
        </pc:spChg>
        <pc:spChg chg="add mod">
          <ac:chgData name="Nick Stefani" userId="59292905-21ab-45c4-9a0f-231bc7ccf392" providerId="ADAL" clId="{2851EC1F-9923-46F9-96A8-E252047265B8}" dt="2022-04-06T13:27:24.685" v="4404" actId="1076"/>
          <ac:spMkLst>
            <pc:docMk/>
            <pc:sldMk cId="1977514811" sldId="694"/>
            <ac:spMk id="34" creationId="{744D4570-77D6-47FC-B3CA-B3E7FB38008C}"/>
          </ac:spMkLst>
        </pc:spChg>
        <pc:grpChg chg="del">
          <ac:chgData name="Nick Stefani" userId="59292905-21ab-45c4-9a0f-231bc7ccf392" providerId="ADAL" clId="{2851EC1F-9923-46F9-96A8-E252047265B8}" dt="2022-04-06T10:32:54.409" v="1833" actId="478"/>
          <ac:grpSpMkLst>
            <pc:docMk/>
            <pc:sldMk cId="1977514811" sldId="694"/>
            <ac:grpSpMk id="13" creationId="{C60FB1AA-FC37-4C5B-8D43-B0685F208050}"/>
          </ac:grpSpMkLst>
        </pc:grpChg>
        <pc:picChg chg="del">
          <ac:chgData name="Nick Stefani" userId="59292905-21ab-45c4-9a0f-231bc7ccf392" providerId="ADAL" clId="{2851EC1F-9923-46F9-96A8-E252047265B8}" dt="2022-04-06T10:32:51.417" v="1832" actId="478"/>
          <ac:picMkLst>
            <pc:docMk/>
            <pc:sldMk cId="1977514811" sldId="694"/>
            <ac:picMk id="8" creationId="{F54E5D2F-9472-4675-8589-6103CE8C57B0}"/>
          </ac:picMkLst>
        </pc:picChg>
        <pc:picChg chg="add del mod">
          <ac:chgData name="Nick Stefani" userId="59292905-21ab-45c4-9a0f-231bc7ccf392" providerId="ADAL" clId="{2851EC1F-9923-46F9-96A8-E252047265B8}" dt="2022-04-06T10:39:58.382" v="1918" actId="478"/>
          <ac:picMkLst>
            <pc:docMk/>
            <pc:sldMk cId="1977514811" sldId="694"/>
            <ac:picMk id="11" creationId="{CB14639A-A842-4B43-8736-8F9ADFBDFF3A}"/>
          </ac:picMkLst>
        </pc:picChg>
        <pc:picChg chg="del">
          <ac:chgData name="Nick Stefani" userId="59292905-21ab-45c4-9a0f-231bc7ccf392" providerId="ADAL" clId="{2851EC1F-9923-46F9-96A8-E252047265B8}" dt="2022-04-06T10:32:50.644" v="1831" actId="478"/>
          <ac:picMkLst>
            <pc:docMk/>
            <pc:sldMk cId="1977514811" sldId="694"/>
            <ac:picMk id="12" creationId="{91031CA9-64AA-49FB-A007-55ED8C5D6E1F}"/>
          </ac:picMkLst>
        </pc:picChg>
        <pc:picChg chg="del">
          <ac:chgData name="Nick Stefani" userId="59292905-21ab-45c4-9a0f-231bc7ccf392" providerId="ADAL" clId="{2851EC1F-9923-46F9-96A8-E252047265B8}" dt="2022-04-06T10:32:50.115" v="1830" actId="478"/>
          <ac:picMkLst>
            <pc:docMk/>
            <pc:sldMk cId="1977514811" sldId="694"/>
            <ac:picMk id="16" creationId="{084A0986-3971-43FF-A9E1-C68F0040671A}"/>
          </ac:picMkLst>
        </pc:picChg>
        <pc:picChg chg="add del mod">
          <ac:chgData name="Nick Stefani" userId="59292905-21ab-45c4-9a0f-231bc7ccf392" providerId="ADAL" clId="{2851EC1F-9923-46F9-96A8-E252047265B8}" dt="2022-04-06T10:41:03.862" v="1936" actId="1036"/>
          <ac:picMkLst>
            <pc:docMk/>
            <pc:sldMk cId="1977514811" sldId="694"/>
            <ac:picMk id="22" creationId="{AFF521DD-7D42-40C5-9A87-C0E49BC691FD}"/>
          </ac:picMkLst>
        </pc:picChg>
        <pc:picChg chg="add mod modCrop">
          <ac:chgData name="Nick Stefani" userId="59292905-21ab-45c4-9a0f-231bc7ccf392" providerId="ADAL" clId="{2851EC1F-9923-46F9-96A8-E252047265B8}" dt="2022-04-06T10:41:03.862" v="1936" actId="1036"/>
          <ac:picMkLst>
            <pc:docMk/>
            <pc:sldMk cId="1977514811" sldId="694"/>
            <ac:picMk id="24" creationId="{F7498369-ADB3-462B-96DA-A1B6862AC443}"/>
          </ac:picMkLst>
        </pc:picChg>
        <pc:cxnChg chg="add mod">
          <ac:chgData name="Nick Stefani" userId="59292905-21ab-45c4-9a0f-231bc7ccf392" providerId="ADAL" clId="{2851EC1F-9923-46F9-96A8-E252047265B8}" dt="2022-04-06T13:27:31.576" v="4405" actId="693"/>
          <ac:cxnSpMkLst>
            <pc:docMk/>
            <pc:sldMk cId="1977514811" sldId="694"/>
            <ac:cxnSpMk id="32" creationId="{1FB62BBD-14D0-438A-9E99-7F1243D541E5}"/>
          </ac:cxnSpMkLst>
        </pc:cxnChg>
      </pc:sldChg>
      <pc:sldChg chg="addSp delSp modSp new mod ord modAnim modNotesTx">
        <pc:chgData name="Nick Stefani" userId="59292905-21ab-45c4-9a0f-231bc7ccf392" providerId="ADAL" clId="{2851EC1F-9923-46F9-96A8-E252047265B8}" dt="2022-10-10T10:14:39.195" v="33589" actId="478"/>
        <pc:sldMkLst>
          <pc:docMk/>
          <pc:sldMk cId="13911646" sldId="695"/>
        </pc:sldMkLst>
        <pc:spChg chg="mod">
          <ac:chgData name="Nick Stefani" userId="59292905-21ab-45c4-9a0f-231bc7ccf392" providerId="ADAL" clId="{2851EC1F-9923-46F9-96A8-E252047265B8}" dt="2022-05-30T15:01:07.182" v="10192" actId="313"/>
          <ac:spMkLst>
            <pc:docMk/>
            <pc:sldMk cId="13911646" sldId="695"/>
            <ac:spMk id="3" creationId="{E228DDB5-1FFD-44D7-B967-8002C10B945D}"/>
          </ac:spMkLst>
        </pc:spChg>
        <pc:spChg chg="add del mod">
          <ac:chgData name="Nick Stefani" userId="59292905-21ab-45c4-9a0f-231bc7ccf392" providerId="ADAL" clId="{2851EC1F-9923-46F9-96A8-E252047265B8}" dt="2022-05-30T15:02:35.826" v="10216" actId="478"/>
          <ac:spMkLst>
            <pc:docMk/>
            <pc:sldMk cId="13911646" sldId="695"/>
            <ac:spMk id="4" creationId="{6D6949DB-22B0-B4E8-27E8-8F5605B2CAC6}"/>
          </ac:spMkLst>
        </pc:spChg>
        <pc:spChg chg="del">
          <ac:chgData name="Nick Stefani" userId="59292905-21ab-45c4-9a0f-231bc7ccf392" providerId="ADAL" clId="{2851EC1F-9923-46F9-96A8-E252047265B8}" dt="2022-04-06T12:30:20.965" v="3295" actId="478"/>
          <ac:spMkLst>
            <pc:docMk/>
            <pc:sldMk cId="13911646" sldId="695"/>
            <ac:spMk id="4" creationId="{DB46DCC7-1E0A-4C8E-AE1A-7514FDAF29DD}"/>
          </ac:spMkLst>
        </pc:spChg>
        <pc:spChg chg="add del mod">
          <ac:chgData name="Nick Stefani" userId="59292905-21ab-45c4-9a0f-231bc7ccf392" providerId="ADAL" clId="{2851EC1F-9923-46F9-96A8-E252047265B8}" dt="2022-04-06T12:46:09.209" v="3677" actId="478"/>
          <ac:spMkLst>
            <pc:docMk/>
            <pc:sldMk cId="13911646" sldId="695"/>
            <ac:spMk id="5" creationId="{85DFF4C8-FAC8-4CF9-A3D6-9C621EB177D5}"/>
          </ac:spMkLst>
        </pc:spChg>
        <pc:spChg chg="mod">
          <ac:chgData name="Nick Stefani" userId="59292905-21ab-45c4-9a0f-231bc7ccf392" providerId="ADAL" clId="{2851EC1F-9923-46F9-96A8-E252047265B8}" dt="2022-05-30T14:48:01.711" v="9690" actId="20577"/>
          <ac:spMkLst>
            <pc:docMk/>
            <pc:sldMk cId="13911646" sldId="695"/>
            <ac:spMk id="7" creationId="{24132FF0-7997-519F-E81B-866BA3678633}"/>
          </ac:spMkLst>
        </pc:spChg>
        <pc:spChg chg="mod">
          <ac:chgData name="Nick Stefani" userId="59292905-21ab-45c4-9a0f-231bc7ccf392" providerId="ADAL" clId="{2851EC1F-9923-46F9-96A8-E252047265B8}" dt="2022-05-30T14:52:02.046" v="9875" actId="1076"/>
          <ac:spMkLst>
            <pc:docMk/>
            <pc:sldMk cId="13911646" sldId="695"/>
            <ac:spMk id="11" creationId="{4AF238B3-68FB-4330-874F-847C1B1CFEAB}"/>
          </ac:spMkLst>
        </pc:spChg>
        <pc:spChg chg="mod">
          <ac:chgData name="Nick Stefani" userId="59292905-21ab-45c4-9a0f-231bc7ccf392" providerId="ADAL" clId="{2851EC1F-9923-46F9-96A8-E252047265B8}" dt="2022-06-08T11:13:51.705" v="13381" actId="20577"/>
          <ac:spMkLst>
            <pc:docMk/>
            <pc:sldMk cId="13911646" sldId="695"/>
            <ac:spMk id="13" creationId="{8653095E-94F0-95D7-C921-089C0F4E6B5A}"/>
          </ac:spMkLst>
        </pc:spChg>
        <pc:spChg chg="mod">
          <ac:chgData name="Nick Stefani" userId="59292905-21ab-45c4-9a0f-231bc7ccf392" providerId="ADAL" clId="{2851EC1F-9923-46F9-96A8-E252047265B8}" dt="2022-06-08T11:13:53.019" v="13382" actId="20577"/>
          <ac:spMkLst>
            <pc:docMk/>
            <pc:sldMk cId="13911646" sldId="695"/>
            <ac:spMk id="14" creationId="{B3D8F0F7-B5B7-8179-7E86-02EE13CF199A}"/>
          </ac:spMkLst>
        </pc:spChg>
        <pc:spChg chg="del mod">
          <ac:chgData name="Nick Stefani" userId="59292905-21ab-45c4-9a0f-231bc7ccf392" providerId="ADAL" clId="{2851EC1F-9923-46F9-96A8-E252047265B8}" dt="2022-05-30T14:45:07.226" v="9634" actId="478"/>
          <ac:spMkLst>
            <pc:docMk/>
            <pc:sldMk cId="13911646" sldId="695"/>
            <ac:spMk id="17" creationId="{CC33BE80-DA51-3DF3-5DB8-6CAD6D0B26F8}"/>
          </ac:spMkLst>
        </pc:spChg>
        <pc:spChg chg="mod">
          <ac:chgData name="Nick Stefani" userId="59292905-21ab-45c4-9a0f-231bc7ccf392" providerId="ADAL" clId="{2851EC1F-9923-46F9-96A8-E252047265B8}" dt="2022-05-30T14:51:42.190" v="9868" actId="1076"/>
          <ac:spMkLst>
            <pc:docMk/>
            <pc:sldMk cId="13911646" sldId="695"/>
            <ac:spMk id="19" creationId="{8B25D1FD-FA2E-4012-D6FE-6F19CD0E7182}"/>
          </ac:spMkLst>
        </pc:spChg>
        <pc:spChg chg="mod">
          <ac:chgData name="Nick Stefani" userId="59292905-21ab-45c4-9a0f-231bc7ccf392" providerId="ADAL" clId="{2851EC1F-9923-46F9-96A8-E252047265B8}" dt="2022-05-30T14:48:01.711" v="9690" actId="20577"/>
          <ac:spMkLst>
            <pc:docMk/>
            <pc:sldMk cId="13911646" sldId="695"/>
            <ac:spMk id="20" creationId="{6B49A148-B9D7-97D8-9A04-613E6C6207B3}"/>
          </ac:spMkLst>
        </pc:spChg>
        <pc:spChg chg="add del mod">
          <ac:chgData name="Nick Stefani" userId="59292905-21ab-45c4-9a0f-231bc7ccf392" providerId="ADAL" clId="{2851EC1F-9923-46F9-96A8-E252047265B8}" dt="2022-10-10T10:14:39.195" v="33589" actId="478"/>
          <ac:spMkLst>
            <pc:docMk/>
            <pc:sldMk cId="13911646" sldId="695"/>
            <ac:spMk id="21" creationId="{35613F84-F9FD-BCF0-5F02-325B6870AE39}"/>
          </ac:spMkLst>
        </pc:spChg>
        <pc:spChg chg="add mod">
          <ac:chgData name="Nick Stefani" userId="59292905-21ab-45c4-9a0f-231bc7ccf392" providerId="ADAL" clId="{2851EC1F-9923-46F9-96A8-E252047265B8}" dt="2022-06-16T08:31:23.557" v="13422" actId="20577"/>
          <ac:spMkLst>
            <pc:docMk/>
            <pc:sldMk cId="13911646" sldId="695"/>
            <ac:spMk id="22" creationId="{BF5926AA-7449-2A5C-494C-4E771B5F588B}"/>
          </ac:spMkLst>
        </pc:spChg>
        <pc:spChg chg="add mod">
          <ac:chgData name="Nick Stefani" userId="59292905-21ab-45c4-9a0f-231bc7ccf392" providerId="ADAL" clId="{2851EC1F-9923-46F9-96A8-E252047265B8}" dt="2022-06-08T11:13:38.390" v="13378" actId="1076"/>
          <ac:spMkLst>
            <pc:docMk/>
            <pc:sldMk cId="13911646" sldId="695"/>
            <ac:spMk id="25" creationId="{8F673969-203A-0DE5-5422-8285117AABA3}"/>
          </ac:spMkLst>
        </pc:spChg>
        <pc:spChg chg="add del mod">
          <ac:chgData name="Nick Stefani" userId="59292905-21ab-45c4-9a0f-231bc7ccf392" providerId="ADAL" clId="{2851EC1F-9923-46F9-96A8-E252047265B8}" dt="2022-05-30T15:03:07.136" v="10222" actId="478"/>
          <ac:spMkLst>
            <pc:docMk/>
            <pc:sldMk cId="13911646" sldId="695"/>
            <ac:spMk id="29" creationId="{7C9552DB-DF47-867D-707C-249BA2709A20}"/>
          </ac:spMkLst>
        </pc:spChg>
        <pc:grpChg chg="add mod">
          <ac:chgData name="Nick Stefani" userId="59292905-21ab-45c4-9a0f-231bc7ccf392" providerId="ADAL" clId="{2851EC1F-9923-46F9-96A8-E252047265B8}" dt="2022-06-08T11:13:38.390" v="13378" actId="1076"/>
          <ac:grpSpMkLst>
            <pc:docMk/>
            <pc:sldMk cId="13911646" sldId="695"/>
            <ac:grpSpMk id="5" creationId="{2FE8F1D1-0D80-67A0-3720-F83408000F2B}"/>
          </ac:grpSpMkLst>
        </pc:grpChg>
        <pc:picChg chg="add del mod modCrop">
          <ac:chgData name="Nick Stefani" userId="59292905-21ab-45c4-9a0f-231bc7ccf392" providerId="ADAL" clId="{2851EC1F-9923-46F9-96A8-E252047265B8}" dt="2022-05-30T15:01:14.690" v="10195" actId="478"/>
          <ac:picMkLst>
            <pc:docMk/>
            <pc:sldMk cId="13911646" sldId="695"/>
            <ac:picMk id="27" creationId="{36CF7AA6-B101-2838-7E13-28D4BB6CF41C}"/>
          </ac:picMkLst>
        </pc:picChg>
        <pc:picChg chg="add del mod modCrop">
          <ac:chgData name="Nick Stefani" userId="59292905-21ab-45c4-9a0f-231bc7ccf392" providerId="ADAL" clId="{2851EC1F-9923-46F9-96A8-E252047265B8}" dt="2022-05-30T15:07:21.880" v="10264" actId="478"/>
          <ac:picMkLst>
            <pc:docMk/>
            <pc:sldMk cId="13911646" sldId="695"/>
            <ac:picMk id="31" creationId="{B3779E5E-F21A-4307-DA2C-3344C4560A5D}"/>
          </ac:picMkLst>
        </pc:picChg>
        <pc:picChg chg="add mod modCrop">
          <ac:chgData name="Nick Stefani" userId="59292905-21ab-45c4-9a0f-231bc7ccf392" providerId="ADAL" clId="{2851EC1F-9923-46F9-96A8-E252047265B8}" dt="2022-06-08T10:16:24.867" v="11690" actId="1076"/>
          <ac:picMkLst>
            <pc:docMk/>
            <pc:sldMk cId="13911646" sldId="695"/>
            <ac:picMk id="33" creationId="{DBAB5591-0796-4290-2A32-19950AA1DF98}"/>
          </ac:picMkLst>
        </pc:picChg>
        <pc:picChg chg="add del mod">
          <ac:chgData name="Nick Stefani" userId="59292905-21ab-45c4-9a0f-231bc7ccf392" providerId="ADAL" clId="{2851EC1F-9923-46F9-96A8-E252047265B8}" dt="2022-05-30T15:07:51.563" v="10279" actId="478"/>
          <ac:picMkLst>
            <pc:docMk/>
            <pc:sldMk cId="13911646" sldId="695"/>
            <ac:picMk id="35" creationId="{A89DC6EB-787B-DF11-EC63-4ED6C05CFDC5}"/>
          </ac:picMkLst>
        </pc:picChg>
        <pc:cxnChg chg="del mod">
          <ac:chgData name="Nick Stefani" userId="59292905-21ab-45c4-9a0f-231bc7ccf392" providerId="ADAL" clId="{2851EC1F-9923-46F9-96A8-E252047265B8}" dt="2022-05-30T14:44:50.911" v="9630" actId="478"/>
          <ac:cxnSpMkLst>
            <pc:docMk/>
            <pc:sldMk cId="13911646" sldId="695"/>
            <ac:cxnSpMk id="6" creationId="{10602928-524A-F879-6AF4-DE6026E64188}"/>
          </ac:cxnSpMkLst>
        </pc:cxnChg>
        <pc:cxnChg chg="mod">
          <ac:chgData name="Nick Stefani" userId="59292905-21ab-45c4-9a0f-231bc7ccf392" providerId="ADAL" clId="{2851EC1F-9923-46F9-96A8-E252047265B8}" dt="2022-05-30T14:48:01.711" v="9690" actId="20577"/>
          <ac:cxnSpMkLst>
            <pc:docMk/>
            <pc:sldMk cId="13911646" sldId="695"/>
            <ac:cxnSpMk id="8" creationId="{0748FE61-54C3-0110-C81C-B031F51CBE54}"/>
          </ac:cxnSpMkLst>
        </pc:cxnChg>
        <pc:cxnChg chg="mod">
          <ac:chgData name="Nick Stefani" userId="59292905-21ab-45c4-9a0f-231bc7ccf392" providerId="ADAL" clId="{2851EC1F-9923-46F9-96A8-E252047265B8}" dt="2022-05-30T14:48:01.711" v="9690" actId="20577"/>
          <ac:cxnSpMkLst>
            <pc:docMk/>
            <pc:sldMk cId="13911646" sldId="695"/>
            <ac:cxnSpMk id="9" creationId="{26687D64-9BA1-9764-F09F-41270BA71CA7}"/>
          </ac:cxnSpMkLst>
        </pc:cxnChg>
        <pc:cxnChg chg="mod">
          <ac:chgData name="Nick Stefani" userId="59292905-21ab-45c4-9a0f-231bc7ccf392" providerId="ADAL" clId="{2851EC1F-9923-46F9-96A8-E252047265B8}" dt="2022-05-30T14:48:01.711" v="9690" actId="20577"/>
          <ac:cxnSpMkLst>
            <pc:docMk/>
            <pc:sldMk cId="13911646" sldId="695"/>
            <ac:cxnSpMk id="10" creationId="{9527A51A-EEA2-C41D-36C6-5F997188B681}"/>
          </ac:cxnSpMkLst>
        </pc:cxnChg>
        <pc:cxnChg chg="mod">
          <ac:chgData name="Nick Stefani" userId="59292905-21ab-45c4-9a0f-231bc7ccf392" providerId="ADAL" clId="{2851EC1F-9923-46F9-96A8-E252047265B8}" dt="2022-05-30T14:51:56.803" v="9873" actId="13822"/>
          <ac:cxnSpMkLst>
            <pc:docMk/>
            <pc:sldMk cId="13911646" sldId="695"/>
            <ac:cxnSpMk id="12" creationId="{14ECA1F2-500F-3279-69FC-D311E3BEBCEC}"/>
          </ac:cxnSpMkLst>
        </pc:cxnChg>
        <pc:cxnChg chg="mod">
          <ac:chgData name="Nick Stefani" userId="59292905-21ab-45c4-9a0f-231bc7ccf392" providerId="ADAL" clId="{2851EC1F-9923-46F9-96A8-E252047265B8}" dt="2022-05-30T14:51:58.882" v="9874" actId="13822"/>
          <ac:cxnSpMkLst>
            <pc:docMk/>
            <pc:sldMk cId="13911646" sldId="695"/>
            <ac:cxnSpMk id="15" creationId="{02504EEA-B74E-2D9A-4946-B3693AA54EFA}"/>
          </ac:cxnSpMkLst>
        </pc:cxnChg>
        <pc:cxnChg chg="del mod">
          <ac:chgData name="Nick Stefani" userId="59292905-21ab-45c4-9a0f-231bc7ccf392" providerId="ADAL" clId="{2851EC1F-9923-46F9-96A8-E252047265B8}" dt="2022-05-30T14:45:09.050" v="9635" actId="478"/>
          <ac:cxnSpMkLst>
            <pc:docMk/>
            <pc:sldMk cId="13911646" sldId="695"/>
            <ac:cxnSpMk id="16" creationId="{2E2A2CE0-D886-230B-1B4D-07034A74D986}"/>
          </ac:cxnSpMkLst>
        </pc:cxnChg>
        <pc:cxnChg chg="mod">
          <ac:chgData name="Nick Stefani" userId="59292905-21ab-45c4-9a0f-231bc7ccf392" providerId="ADAL" clId="{2851EC1F-9923-46F9-96A8-E252047265B8}" dt="2022-05-30T14:48:01.711" v="9690" actId="20577"/>
          <ac:cxnSpMkLst>
            <pc:docMk/>
            <pc:sldMk cId="13911646" sldId="695"/>
            <ac:cxnSpMk id="18" creationId="{BA19E856-FD13-322E-6B10-957355D64AF5}"/>
          </ac:cxnSpMkLst>
        </pc:cxnChg>
        <pc:cxnChg chg="add mod">
          <ac:chgData name="Nick Stefani" userId="59292905-21ab-45c4-9a0f-231bc7ccf392" providerId="ADAL" clId="{2851EC1F-9923-46F9-96A8-E252047265B8}" dt="2022-06-08T11:13:38.390" v="13378" actId="1076"/>
          <ac:cxnSpMkLst>
            <pc:docMk/>
            <pc:sldMk cId="13911646" sldId="695"/>
            <ac:cxnSpMk id="23" creationId="{563C8160-BD0F-1655-EEF2-18745FA2D561}"/>
          </ac:cxnSpMkLst>
        </pc:cxnChg>
      </pc:sldChg>
      <pc:sldChg chg="delSp modSp new del mod ord">
        <pc:chgData name="Nick Stefani" userId="59292905-21ab-45c4-9a0f-231bc7ccf392" providerId="ADAL" clId="{2851EC1F-9923-46F9-96A8-E252047265B8}" dt="2022-05-27T08:54:48.703" v="9156" actId="47"/>
        <pc:sldMkLst>
          <pc:docMk/>
          <pc:sldMk cId="3906926426" sldId="696"/>
        </pc:sldMkLst>
        <pc:spChg chg="mod">
          <ac:chgData name="Nick Stefani" userId="59292905-21ab-45c4-9a0f-231bc7ccf392" providerId="ADAL" clId="{2851EC1F-9923-46F9-96A8-E252047265B8}" dt="2022-04-13T13:29:28.233" v="6680" actId="20577"/>
          <ac:spMkLst>
            <pc:docMk/>
            <pc:sldMk cId="3906926426" sldId="696"/>
            <ac:spMk id="3" creationId="{8987365D-CD11-4569-B42B-E89847EE02B5}"/>
          </ac:spMkLst>
        </pc:spChg>
        <pc:spChg chg="del mod">
          <ac:chgData name="Nick Stefani" userId="59292905-21ab-45c4-9a0f-231bc7ccf392" providerId="ADAL" clId="{2851EC1F-9923-46F9-96A8-E252047265B8}" dt="2022-04-13T13:21:06.423" v="6262" actId="478"/>
          <ac:spMkLst>
            <pc:docMk/>
            <pc:sldMk cId="3906926426" sldId="696"/>
            <ac:spMk id="4" creationId="{ECFFDE04-23F1-4734-85C0-D9DDE9B3EB78}"/>
          </ac:spMkLst>
        </pc:spChg>
      </pc:sldChg>
      <pc:sldChg chg="modSp add del mod">
        <pc:chgData name="Nick Stefani" userId="59292905-21ab-45c4-9a0f-231bc7ccf392" providerId="ADAL" clId="{2851EC1F-9923-46F9-96A8-E252047265B8}" dt="2022-05-27T08:54:23.577" v="9123" actId="47"/>
        <pc:sldMkLst>
          <pc:docMk/>
          <pc:sldMk cId="2918411738" sldId="697"/>
        </pc:sldMkLst>
        <pc:spChg chg="mod">
          <ac:chgData name="Nick Stefani" userId="59292905-21ab-45c4-9a0f-231bc7ccf392" providerId="ADAL" clId="{2851EC1F-9923-46F9-96A8-E252047265B8}" dt="2022-04-13T13:29:43.963" v="6710" actId="20577"/>
          <ac:spMkLst>
            <pc:docMk/>
            <pc:sldMk cId="2918411738" sldId="697"/>
            <ac:spMk id="3" creationId="{8987365D-CD11-4569-B42B-E89847EE02B5}"/>
          </ac:spMkLst>
        </pc:spChg>
      </pc:sldChg>
      <pc:sldChg chg="modSp add del mod">
        <pc:chgData name="Nick Stefani" userId="59292905-21ab-45c4-9a0f-231bc7ccf392" providerId="ADAL" clId="{2851EC1F-9923-46F9-96A8-E252047265B8}" dt="2022-05-27T08:54:56.069" v="9157" actId="47"/>
        <pc:sldMkLst>
          <pc:docMk/>
          <pc:sldMk cId="1250192722" sldId="698"/>
        </pc:sldMkLst>
        <pc:spChg chg="mod">
          <ac:chgData name="Nick Stefani" userId="59292905-21ab-45c4-9a0f-231bc7ccf392" providerId="ADAL" clId="{2851EC1F-9923-46F9-96A8-E252047265B8}" dt="2022-05-04T09:12:08.063" v="8077" actId="20577"/>
          <ac:spMkLst>
            <pc:docMk/>
            <pc:sldMk cId="1250192722" sldId="698"/>
            <ac:spMk id="3" creationId="{8987365D-CD11-4569-B42B-E89847EE02B5}"/>
          </ac:spMkLst>
        </pc:spChg>
      </pc:sldChg>
      <pc:sldChg chg="add">
        <pc:chgData name="Nick Stefani" userId="59292905-21ab-45c4-9a0f-231bc7ccf392" providerId="ADAL" clId="{2851EC1F-9923-46F9-96A8-E252047265B8}" dt="2022-10-10T10:03:38.805" v="33555"/>
        <pc:sldMkLst>
          <pc:docMk/>
          <pc:sldMk cId="1475121650" sldId="699"/>
        </pc:sldMkLst>
      </pc:sldChg>
      <pc:sldChg chg="delSp modSp new del mod ord">
        <pc:chgData name="Nick Stefani" userId="59292905-21ab-45c4-9a0f-231bc7ccf392" providerId="ADAL" clId="{2851EC1F-9923-46F9-96A8-E252047265B8}" dt="2022-07-15T10:13:40.841" v="23734" actId="47"/>
        <pc:sldMkLst>
          <pc:docMk/>
          <pc:sldMk cId="2721085445" sldId="699"/>
        </pc:sldMkLst>
        <pc:spChg chg="mod">
          <ac:chgData name="Nick Stefani" userId="59292905-21ab-45c4-9a0f-231bc7ccf392" providerId="ADAL" clId="{2851EC1F-9923-46F9-96A8-E252047265B8}" dt="2022-07-15T09:49:52.405" v="23696" actId="20577"/>
          <ac:spMkLst>
            <pc:docMk/>
            <pc:sldMk cId="2721085445" sldId="699"/>
            <ac:spMk id="3" creationId="{4B49DCFB-8454-4F6D-B21C-487BB938321D}"/>
          </ac:spMkLst>
        </pc:spChg>
        <pc:spChg chg="del">
          <ac:chgData name="Nick Stefani" userId="59292905-21ab-45c4-9a0f-231bc7ccf392" providerId="ADAL" clId="{2851EC1F-9923-46F9-96A8-E252047265B8}" dt="2022-04-13T13:25:16.497" v="6580" actId="478"/>
          <ac:spMkLst>
            <pc:docMk/>
            <pc:sldMk cId="2721085445" sldId="699"/>
            <ac:spMk id="4" creationId="{3FFFE45D-1F72-4C13-9CCA-6BFECBEF3308}"/>
          </ac:spMkLst>
        </pc:spChg>
        <pc:spChg chg="del mod">
          <ac:chgData name="Nick Stefani" userId="59292905-21ab-45c4-9a0f-231bc7ccf392" providerId="ADAL" clId="{2851EC1F-9923-46F9-96A8-E252047265B8}" dt="2022-07-14T07:42:01.385" v="23347" actId="478"/>
          <ac:spMkLst>
            <pc:docMk/>
            <pc:sldMk cId="2721085445" sldId="699"/>
            <ac:spMk id="6" creationId="{2A42DF1B-47AC-B5CD-3EE1-8F81A42138C7}"/>
          </ac:spMkLst>
        </pc:spChg>
        <pc:picChg chg="del mod">
          <ac:chgData name="Nick Stefani" userId="59292905-21ab-45c4-9a0f-231bc7ccf392" providerId="ADAL" clId="{2851EC1F-9923-46F9-96A8-E252047265B8}" dt="2022-07-14T07:42:00.459" v="23346" actId="478"/>
          <ac:picMkLst>
            <pc:docMk/>
            <pc:sldMk cId="2721085445" sldId="699"/>
            <ac:picMk id="5" creationId="{5DD8D0E4-C579-5EE7-575E-FCE3E69411B5}"/>
          </ac:picMkLst>
        </pc:picChg>
      </pc:sldChg>
      <pc:sldChg chg="delSp modSp new del mod ord">
        <pc:chgData name="Nick Stefani" userId="59292905-21ab-45c4-9a0f-231bc7ccf392" providerId="ADAL" clId="{2851EC1F-9923-46F9-96A8-E252047265B8}" dt="2022-05-27T08:57:35.616" v="9274" actId="47"/>
        <pc:sldMkLst>
          <pc:docMk/>
          <pc:sldMk cId="881182108" sldId="700"/>
        </pc:sldMkLst>
        <pc:spChg chg="mod">
          <ac:chgData name="Nick Stefani" userId="59292905-21ab-45c4-9a0f-231bc7ccf392" providerId="ADAL" clId="{2851EC1F-9923-46F9-96A8-E252047265B8}" dt="2022-04-13T13:25:52.170" v="6591" actId="20577"/>
          <ac:spMkLst>
            <pc:docMk/>
            <pc:sldMk cId="881182108" sldId="700"/>
            <ac:spMk id="3" creationId="{258A37BB-14F8-42B5-BAA8-CA3796D20C11}"/>
          </ac:spMkLst>
        </pc:spChg>
        <pc:spChg chg="del">
          <ac:chgData name="Nick Stefani" userId="59292905-21ab-45c4-9a0f-231bc7ccf392" providerId="ADAL" clId="{2851EC1F-9923-46F9-96A8-E252047265B8}" dt="2022-04-13T13:25:55.137" v="6592" actId="478"/>
          <ac:spMkLst>
            <pc:docMk/>
            <pc:sldMk cId="881182108" sldId="700"/>
            <ac:spMk id="4" creationId="{9E5A9652-20AE-41DD-A3C8-157F6567E490}"/>
          </ac:spMkLst>
        </pc:spChg>
      </pc:sldChg>
      <pc:sldChg chg="addSp delSp modSp new mod modShow">
        <pc:chgData name="Nick Stefani" userId="59292905-21ab-45c4-9a0f-231bc7ccf392" providerId="ADAL" clId="{2851EC1F-9923-46F9-96A8-E252047265B8}" dt="2022-05-30T15:08:25.979" v="10285" actId="729"/>
        <pc:sldMkLst>
          <pc:docMk/>
          <pc:sldMk cId="3378346271" sldId="701"/>
        </pc:sldMkLst>
        <pc:spChg chg="mod">
          <ac:chgData name="Nick Stefani" userId="59292905-21ab-45c4-9a0f-231bc7ccf392" providerId="ADAL" clId="{2851EC1F-9923-46F9-96A8-E252047265B8}" dt="2022-04-20T13:36:50.332" v="7726" actId="20577"/>
          <ac:spMkLst>
            <pc:docMk/>
            <pc:sldMk cId="3378346271" sldId="701"/>
            <ac:spMk id="2" creationId="{21004E49-E7B8-4614-8BC6-035F869294CD}"/>
          </ac:spMkLst>
        </pc:spChg>
        <pc:spChg chg="del">
          <ac:chgData name="Nick Stefani" userId="59292905-21ab-45c4-9a0f-231bc7ccf392" providerId="ADAL" clId="{2851EC1F-9923-46F9-96A8-E252047265B8}" dt="2022-04-20T13:37:27.921" v="7770" actId="478"/>
          <ac:spMkLst>
            <pc:docMk/>
            <pc:sldMk cId="3378346271" sldId="701"/>
            <ac:spMk id="3" creationId="{4AAE5A08-8356-4DEE-ABA0-1733C6CEBB5C}"/>
          </ac:spMkLst>
        </pc:spChg>
        <pc:spChg chg="add mod">
          <ac:chgData name="Nick Stefani" userId="59292905-21ab-45c4-9a0f-231bc7ccf392" providerId="ADAL" clId="{2851EC1F-9923-46F9-96A8-E252047265B8}" dt="2022-04-20T13:37:30.765" v="7772" actId="1076"/>
          <ac:spMkLst>
            <pc:docMk/>
            <pc:sldMk cId="3378346271" sldId="701"/>
            <ac:spMk id="5" creationId="{DC670334-87F2-42B0-A550-AD5AE2416F5B}"/>
          </ac:spMkLst>
        </pc:spChg>
        <pc:spChg chg="add mod">
          <ac:chgData name="Nick Stefani" userId="59292905-21ab-45c4-9a0f-231bc7ccf392" providerId="ADAL" clId="{2851EC1F-9923-46F9-96A8-E252047265B8}" dt="2022-04-20T13:38:01.693" v="7782" actId="1076"/>
          <ac:spMkLst>
            <pc:docMk/>
            <pc:sldMk cId="3378346271" sldId="701"/>
            <ac:spMk id="7" creationId="{7D153B43-5A07-4546-A778-E0C19C5F859E}"/>
          </ac:spMkLst>
        </pc:spChg>
        <pc:spChg chg="add mod">
          <ac:chgData name="Nick Stefani" userId="59292905-21ab-45c4-9a0f-231bc7ccf392" providerId="ADAL" clId="{2851EC1F-9923-46F9-96A8-E252047265B8}" dt="2022-04-20T13:38:47.519" v="7801" actId="403"/>
          <ac:spMkLst>
            <pc:docMk/>
            <pc:sldMk cId="3378346271" sldId="701"/>
            <ac:spMk id="12" creationId="{DC868D05-440A-4393-90F0-2A6B783BFA00}"/>
          </ac:spMkLst>
        </pc:spChg>
        <pc:cxnChg chg="add mod">
          <ac:chgData name="Nick Stefani" userId="59292905-21ab-45c4-9a0f-231bc7ccf392" providerId="ADAL" clId="{2851EC1F-9923-46F9-96A8-E252047265B8}" dt="2022-04-20T13:38:13.498" v="7785" actId="1582"/>
          <ac:cxnSpMkLst>
            <pc:docMk/>
            <pc:sldMk cId="3378346271" sldId="701"/>
            <ac:cxnSpMk id="9" creationId="{47F50839-D370-40CC-94E6-47E30E70D643}"/>
          </ac:cxnSpMkLst>
        </pc:cxnChg>
        <pc:cxnChg chg="add mod">
          <ac:chgData name="Nick Stefani" userId="59292905-21ab-45c4-9a0f-231bc7ccf392" providerId="ADAL" clId="{2851EC1F-9923-46F9-96A8-E252047265B8}" dt="2022-04-20T13:38:32.132" v="7789" actId="1076"/>
          <ac:cxnSpMkLst>
            <pc:docMk/>
            <pc:sldMk cId="3378346271" sldId="701"/>
            <ac:cxnSpMk id="11" creationId="{D7338E37-622E-4940-AE1E-1E8F2D7BE61C}"/>
          </ac:cxnSpMkLst>
        </pc:cxnChg>
      </pc:sldChg>
      <pc:sldChg chg="modSp new mod modShow">
        <pc:chgData name="Nick Stefani" userId="59292905-21ab-45c4-9a0f-231bc7ccf392" providerId="ADAL" clId="{2851EC1F-9923-46F9-96A8-E252047265B8}" dt="2022-05-30T15:08:30.218" v="10286" actId="729"/>
        <pc:sldMkLst>
          <pc:docMk/>
          <pc:sldMk cId="3956456809" sldId="702"/>
        </pc:sldMkLst>
        <pc:spChg chg="mod">
          <ac:chgData name="Nick Stefani" userId="59292905-21ab-45c4-9a0f-231bc7ccf392" providerId="ADAL" clId="{2851EC1F-9923-46F9-96A8-E252047265B8}" dt="2022-04-20T13:38:58.830" v="7845" actId="20577"/>
          <ac:spMkLst>
            <pc:docMk/>
            <pc:sldMk cId="3956456809" sldId="702"/>
            <ac:spMk id="3" creationId="{C1E72CEC-5522-4490-97F3-8F3A68C4EB39}"/>
          </ac:spMkLst>
        </pc:spChg>
      </pc:sldChg>
      <pc:sldChg chg="addSp delSp modSp mod ord modShow">
        <pc:chgData name="Nick Stefani" userId="59292905-21ab-45c4-9a0f-231bc7ccf392" providerId="ADAL" clId="{2851EC1F-9923-46F9-96A8-E252047265B8}" dt="2022-06-08T09:58:22.373" v="11557"/>
        <pc:sldMkLst>
          <pc:docMk/>
          <pc:sldMk cId="3132986681" sldId="703"/>
        </pc:sldMkLst>
        <pc:spChg chg="add mod">
          <ac:chgData name="Nick Stefani" userId="59292905-21ab-45c4-9a0f-231bc7ccf392" providerId="ADAL" clId="{2851EC1F-9923-46F9-96A8-E252047265B8}" dt="2022-06-08T09:52:12.940" v="11495" actId="1076"/>
          <ac:spMkLst>
            <pc:docMk/>
            <pc:sldMk cId="3132986681" sldId="703"/>
            <ac:spMk id="4" creationId="{A62609CC-0121-FD82-B2FA-31FA44DFB7E2}"/>
          </ac:spMkLst>
        </pc:spChg>
        <pc:spChg chg="mod">
          <ac:chgData name="Nick Stefani" userId="59292905-21ab-45c4-9a0f-231bc7ccf392" providerId="ADAL" clId="{2851EC1F-9923-46F9-96A8-E252047265B8}" dt="2022-05-27T08:22:01.392" v="8309" actId="1076"/>
          <ac:spMkLst>
            <pc:docMk/>
            <pc:sldMk cId="3132986681" sldId="703"/>
            <ac:spMk id="18" creationId="{AC418C54-196D-BB96-1C53-3AAA36097E55}"/>
          </ac:spMkLst>
        </pc:spChg>
        <pc:grpChg chg="mod">
          <ac:chgData name="Nick Stefani" userId="59292905-21ab-45c4-9a0f-231bc7ccf392" providerId="ADAL" clId="{2851EC1F-9923-46F9-96A8-E252047265B8}" dt="2022-05-27T08:22:01.392" v="8309" actId="1076"/>
          <ac:grpSpMkLst>
            <pc:docMk/>
            <pc:sldMk cId="3132986681" sldId="703"/>
            <ac:grpSpMk id="16" creationId="{5FD1A3DF-CA97-8619-37B4-B49C7BA41BE0}"/>
          </ac:grpSpMkLst>
        </pc:grpChg>
        <pc:picChg chg="add mod">
          <ac:chgData name="Nick Stefani" userId="59292905-21ab-45c4-9a0f-231bc7ccf392" providerId="ADAL" clId="{2851EC1F-9923-46F9-96A8-E252047265B8}" dt="2022-05-27T08:26:18.951" v="8344" actId="1076"/>
          <ac:picMkLst>
            <pc:docMk/>
            <pc:sldMk cId="3132986681" sldId="703"/>
            <ac:picMk id="5" creationId="{01661BF3-16B2-BA1F-B18D-573C59A54A1A}"/>
          </ac:picMkLst>
        </pc:picChg>
        <pc:picChg chg="add mod">
          <ac:chgData name="Nick Stefani" userId="59292905-21ab-45c4-9a0f-231bc7ccf392" providerId="ADAL" clId="{2851EC1F-9923-46F9-96A8-E252047265B8}" dt="2022-06-08T09:52:12.940" v="11495" actId="1076"/>
          <ac:picMkLst>
            <pc:docMk/>
            <pc:sldMk cId="3132986681" sldId="703"/>
            <ac:picMk id="10" creationId="{94633879-4942-215F-C185-E0938EAC2AEB}"/>
          </ac:picMkLst>
        </pc:picChg>
        <pc:picChg chg="add mod">
          <ac:chgData name="Nick Stefani" userId="59292905-21ab-45c4-9a0f-231bc7ccf392" providerId="ADAL" clId="{2851EC1F-9923-46F9-96A8-E252047265B8}" dt="2022-05-27T08:26:23.414" v="8346" actId="14100"/>
          <ac:picMkLst>
            <pc:docMk/>
            <pc:sldMk cId="3132986681" sldId="703"/>
            <ac:picMk id="13" creationId="{ECF9945B-C9AD-00CB-3B6B-F9F0F5FFE79D}"/>
          </ac:picMkLst>
        </pc:picChg>
        <pc:picChg chg="mod">
          <ac:chgData name="Nick Stefani" userId="59292905-21ab-45c4-9a0f-231bc7ccf392" providerId="ADAL" clId="{2851EC1F-9923-46F9-96A8-E252047265B8}" dt="2022-05-27T08:22:01.392" v="8309" actId="1076"/>
          <ac:picMkLst>
            <pc:docMk/>
            <pc:sldMk cId="3132986681" sldId="703"/>
            <ac:picMk id="17" creationId="{CA19AE14-ECCE-AEAB-3521-D88BE7D4D34D}"/>
          </ac:picMkLst>
        </pc:picChg>
        <pc:picChg chg="del mod">
          <ac:chgData name="Nick Stefani" userId="59292905-21ab-45c4-9a0f-231bc7ccf392" providerId="ADAL" clId="{2851EC1F-9923-46F9-96A8-E252047265B8}" dt="2022-05-27T08:25:12.437" v="8333" actId="478"/>
          <ac:picMkLst>
            <pc:docMk/>
            <pc:sldMk cId="3132986681" sldId="703"/>
            <ac:picMk id="21" creationId="{DB02710F-38F9-A494-EF7E-FC25CB2231D3}"/>
          </ac:picMkLst>
        </pc:picChg>
        <pc:picChg chg="del mod">
          <ac:chgData name="Nick Stefani" userId="59292905-21ab-45c4-9a0f-231bc7ccf392" providerId="ADAL" clId="{2851EC1F-9923-46F9-96A8-E252047265B8}" dt="2022-05-27T08:26:14.040" v="8340" actId="478"/>
          <ac:picMkLst>
            <pc:docMk/>
            <pc:sldMk cId="3132986681" sldId="703"/>
            <ac:picMk id="1026" creationId="{783C4D00-9474-801D-43B2-C38BDCE535AC}"/>
          </ac:picMkLst>
        </pc:picChg>
        <pc:picChg chg="del">
          <ac:chgData name="Nick Stefani" userId="59292905-21ab-45c4-9a0f-231bc7ccf392" providerId="ADAL" clId="{2851EC1F-9923-46F9-96A8-E252047265B8}" dt="2022-05-27T08:23:29.870" v="8316" actId="478"/>
          <ac:picMkLst>
            <pc:docMk/>
            <pc:sldMk cId="3132986681" sldId="703"/>
            <ac:picMk id="1028" creationId="{220E8091-4A81-DD53-30DE-335B2B29B616}"/>
          </ac:picMkLst>
        </pc:picChg>
        <pc:picChg chg="del">
          <ac:chgData name="Nick Stefani" userId="59292905-21ab-45c4-9a0f-231bc7ccf392" providerId="ADAL" clId="{2851EC1F-9923-46F9-96A8-E252047265B8}" dt="2022-05-27T08:25:13.174" v="8334" actId="478"/>
          <ac:picMkLst>
            <pc:docMk/>
            <pc:sldMk cId="3132986681" sldId="703"/>
            <ac:picMk id="1032" creationId="{D83F3763-E85C-D025-BC43-CF3BCF48DB2E}"/>
          </ac:picMkLst>
        </pc:picChg>
      </pc:sldChg>
      <pc:sldChg chg="addSp delSp modSp mod ord modShow modNotesTx">
        <pc:chgData name="Nick Stefani" userId="59292905-21ab-45c4-9a0f-231bc7ccf392" providerId="ADAL" clId="{2851EC1F-9923-46F9-96A8-E252047265B8}" dt="2022-06-08T10:02:36.665" v="11575" actId="478"/>
        <pc:sldMkLst>
          <pc:docMk/>
          <pc:sldMk cId="1133096025" sldId="704"/>
        </pc:sldMkLst>
        <pc:picChg chg="add del mod modCrop">
          <ac:chgData name="Nick Stefani" userId="59292905-21ab-45c4-9a0f-231bc7ccf392" providerId="ADAL" clId="{2851EC1F-9923-46F9-96A8-E252047265B8}" dt="2022-06-08T10:02:36.665" v="11575" actId="478"/>
          <ac:picMkLst>
            <pc:docMk/>
            <pc:sldMk cId="1133096025" sldId="704"/>
            <ac:picMk id="6" creationId="{36791C31-B4A8-0741-EC05-444776240750}"/>
          </ac:picMkLst>
        </pc:picChg>
        <pc:picChg chg="add del">
          <ac:chgData name="Nick Stefani" userId="59292905-21ab-45c4-9a0f-231bc7ccf392" providerId="ADAL" clId="{2851EC1F-9923-46F9-96A8-E252047265B8}" dt="2022-06-08T09:45:59.687" v="11467" actId="478"/>
          <ac:picMkLst>
            <pc:docMk/>
            <pc:sldMk cId="1133096025" sldId="704"/>
            <ac:picMk id="21" creationId="{1F6829F0-5DDE-CC4F-BCBE-7A6FD6566C0D}"/>
          </ac:picMkLst>
        </pc:picChg>
        <pc:picChg chg="add del">
          <ac:chgData name="Nick Stefani" userId="59292905-21ab-45c4-9a0f-231bc7ccf392" providerId="ADAL" clId="{2851EC1F-9923-46F9-96A8-E252047265B8}" dt="2022-06-08T09:45:59.279" v="11466" actId="478"/>
          <ac:picMkLst>
            <pc:docMk/>
            <pc:sldMk cId="1133096025" sldId="704"/>
            <ac:picMk id="1026" creationId="{F2ED5B1B-C329-3613-C2F9-B9D49FB85644}"/>
          </ac:picMkLst>
        </pc:picChg>
      </pc:sldChg>
      <pc:sldChg chg="modSp mod ord modShow">
        <pc:chgData name="Nick Stefani" userId="59292905-21ab-45c4-9a0f-231bc7ccf392" providerId="ADAL" clId="{2851EC1F-9923-46F9-96A8-E252047265B8}" dt="2022-06-08T09:46:21.361" v="11473"/>
        <pc:sldMkLst>
          <pc:docMk/>
          <pc:sldMk cId="2700335152" sldId="705"/>
        </pc:sldMkLst>
        <pc:spChg chg="mod">
          <ac:chgData name="Nick Stefani" userId="59292905-21ab-45c4-9a0f-231bc7ccf392" providerId="ADAL" clId="{2851EC1F-9923-46F9-96A8-E252047265B8}" dt="2022-05-27T08:19:34.945" v="8245" actId="1076"/>
          <ac:spMkLst>
            <pc:docMk/>
            <pc:sldMk cId="2700335152" sldId="705"/>
            <ac:spMk id="16" creationId="{DEDDA48B-E992-3BB6-F28A-BBA595C53629}"/>
          </ac:spMkLst>
        </pc:spChg>
        <pc:spChg chg="mod">
          <ac:chgData name="Nick Stefani" userId="59292905-21ab-45c4-9a0f-231bc7ccf392" providerId="ADAL" clId="{2851EC1F-9923-46F9-96A8-E252047265B8}" dt="2022-05-27T08:18:52.714" v="8227" actId="20577"/>
          <ac:spMkLst>
            <pc:docMk/>
            <pc:sldMk cId="2700335152" sldId="705"/>
            <ac:spMk id="17" creationId="{88138A09-F0C4-A8C4-265B-8DD218E0344A}"/>
          </ac:spMkLst>
        </pc:spChg>
        <pc:spChg chg="mod">
          <ac:chgData name="Nick Stefani" userId="59292905-21ab-45c4-9a0f-231bc7ccf392" providerId="ADAL" clId="{2851EC1F-9923-46F9-96A8-E252047265B8}" dt="2022-05-27T08:18:56.252" v="8228" actId="20577"/>
          <ac:spMkLst>
            <pc:docMk/>
            <pc:sldMk cId="2700335152" sldId="705"/>
            <ac:spMk id="20" creationId="{84A8050A-19BB-CC5B-399A-E93BE8C826C4}"/>
          </ac:spMkLst>
        </pc:spChg>
      </pc:sldChg>
      <pc:sldChg chg="addSp modSp mod modAnim addCm delCm modCm modNotesTx">
        <pc:chgData name="Nick Stefani" userId="59292905-21ab-45c4-9a0f-231bc7ccf392" providerId="ADAL" clId="{2851EC1F-9923-46F9-96A8-E252047265B8}" dt="2022-10-03T09:16:22.946" v="31775"/>
        <pc:sldMkLst>
          <pc:docMk/>
          <pc:sldMk cId="3854311796" sldId="708"/>
        </pc:sldMkLst>
        <pc:spChg chg="mod">
          <ac:chgData name="Nick Stefani" userId="59292905-21ab-45c4-9a0f-231bc7ccf392" providerId="ADAL" clId="{2851EC1F-9923-46F9-96A8-E252047265B8}" dt="2022-07-20T12:14:45.919" v="27022" actId="20577"/>
          <ac:spMkLst>
            <pc:docMk/>
            <pc:sldMk cId="3854311796" sldId="708"/>
            <ac:spMk id="12" creationId="{FC1AECA6-7870-A86D-B021-B0B24CAD00AA}"/>
          </ac:spMkLst>
        </pc:spChg>
        <pc:spChg chg="mod">
          <ac:chgData name="Nick Stefani" userId="59292905-21ab-45c4-9a0f-231bc7ccf392" providerId="ADAL" clId="{2851EC1F-9923-46F9-96A8-E252047265B8}" dt="2022-07-20T12:08:36.526" v="26773" actId="1035"/>
          <ac:spMkLst>
            <pc:docMk/>
            <pc:sldMk cId="3854311796" sldId="708"/>
            <ac:spMk id="13" creationId="{A2B2F696-A5B9-82C4-ED8E-40CB4907188A}"/>
          </ac:spMkLst>
        </pc:spChg>
        <pc:spChg chg="mod">
          <ac:chgData name="Nick Stefani" userId="59292905-21ab-45c4-9a0f-231bc7ccf392" providerId="ADAL" clId="{2851EC1F-9923-46F9-96A8-E252047265B8}" dt="2022-07-20T12:08:41.200" v="26782" actId="1035"/>
          <ac:spMkLst>
            <pc:docMk/>
            <pc:sldMk cId="3854311796" sldId="708"/>
            <ac:spMk id="16" creationId="{47FB236C-49EB-A6E0-D6A3-F83DB4B27138}"/>
          </ac:spMkLst>
        </pc:spChg>
        <pc:spChg chg="mod">
          <ac:chgData name="Nick Stefani" userId="59292905-21ab-45c4-9a0f-231bc7ccf392" providerId="ADAL" clId="{2851EC1F-9923-46F9-96A8-E252047265B8}" dt="2022-07-20T12:08:41.200" v="26782" actId="1035"/>
          <ac:spMkLst>
            <pc:docMk/>
            <pc:sldMk cId="3854311796" sldId="708"/>
            <ac:spMk id="17" creationId="{17EE6B4A-0B54-E67C-3F2D-21BCE87AAA34}"/>
          </ac:spMkLst>
        </pc:spChg>
        <pc:spChg chg="mod">
          <ac:chgData name="Nick Stefani" userId="59292905-21ab-45c4-9a0f-231bc7ccf392" providerId="ADAL" clId="{2851EC1F-9923-46F9-96A8-E252047265B8}" dt="2022-07-20T12:08:36.526" v="26773" actId="1035"/>
          <ac:spMkLst>
            <pc:docMk/>
            <pc:sldMk cId="3854311796" sldId="708"/>
            <ac:spMk id="18" creationId="{915E9E90-5AB5-FC62-124B-ED05D5CD1C11}"/>
          </ac:spMkLst>
        </pc:spChg>
        <pc:grpChg chg="add mod">
          <ac:chgData name="Nick Stefani" userId="59292905-21ab-45c4-9a0f-231bc7ccf392" providerId="ADAL" clId="{2851EC1F-9923-46F9-96A8-E252047265B8}" dt="2022-07-20T12:08:05.511" v="26761" actId="1076"/>
          <ac:grpSpMkLst>
            <pc:docMk/>
            <pc:sldMk cId="3854311796" sldId="708"/>
            <ac:grpSpMk id="11" creationId="{C642EA1B-E4FD-2A03-34D1-6FFC02A4C866}"/>
          </ac:grpSpMkLst>
        </pc:grpChg>
        <pc:grpChg chg="mod">
          <ac:chgData name="Nick Stefani" userId="59292905-21ab-45c4-9a0f-231bc7ccf392" providerId="ADAL" clId="{2851EC1F-9923-46F9-96A8-E252047265B8}" dt="2022-07-20T12:08:36.526" v="26773" actId="1035"/>
          <ac:grpSpMkLst>
            <pc:docMk/>
            <pc:sldMk cId="3854311796" sldId="708"/>
            <ac:grpSpMk id="68" creationId="{59BDC927-CB91-29AA-EF74-1A54B7A6A89B}"/>
          </ac:grpSpMkLst>
        </pc:grpChg>
        <pc:picChg chg="mod">
          <ac:chgData name="Nick Stefani" userId="59292905-21ab-45c4-9a0f-231bc7ccf392" providerId="ADAL" clId="{2851EC1F-9923-46F9-96A8-E252047265B8}" dt="2022-07-20T12:08:36.526" v="26773" actId="1035"/>
          <ac:picMkLst>
            <pc:docMk/>
            <pc:sldMk cId="3854311796" sldId="708"/>
            <ac:picMk id="8" creationId="{8DA1E536-1A0F-A382-C6A1-78B79F23C15F}"/>
          </ac:picMkLst>
        </pc:picChg>
        <pc:picChg chg="mod">
          <ac:chgData name="Nick Stefani" userId="59292905-21ab-45c4-9a0f-231bc7ccf392" providerId="ADAL" clId="{2851EC1F-9923-46F9-96A8-E252047265B8}" dt="2022-07-20T12:08:45.555" v="26784" actId="1076"/>
          <ac:picMkLst>
            <pc:docMk/>
            <pc:sldMk cId="3854311796" sldId="708"/>
            <ac:picMk id="15" creationId="{888838B5-9EBA-8942-333C-410D424AB879}"/>
          </ac:picMkLst>
        </pc:picChg>
      </pc:sldChg>
      <pc:sldChg chg="addSp delSp modSp mod ord modShow addCm">
        <pc:chgData name="Nick Stefani" userId="59292905-21ab-45c4-9a0f-231bc7ccf392" providerId="ADAL" clId="{2851EC1F-9923-46F9-96A8-E252047265B8}" dt="2022-09-07T09:22:24.043" v="28588"/>
        <pc:sldMkLst>
          <pc:docMk/>
          <pc:sldMk cId="181823147" sldId="709"/>
        </pc:sldMkLst>
        <pc:spChg chg="mod">
          <ac:chgData name="Nick Stefani" userId="59292905-21ab-45c4-9a0f-231bc7ccf392" providerId="ADAL" clId="{2851EC1F-9923-46F9-96A8-E252047265B8}" dt="2022-05-27T09:01:31.352" v="9553" actId="20577"/>
          <ac:spMkLst>
            <pc:docMk/>
            <pc:sldMk cId="181823147" sldId="709"/>
            <ac:spMk id="3" creationId="{F7E35F3B-F32E-AF62-2F04-2D22BADDC448}"/>
          </ac:spMkLst>
        </pc:spChg>
        <pc:spChg chg="del">
          <ac:chgData name="Nick Stefani" userId="59292905-21ab-45c4-9a0f-231bc7ccf392" providerId="ADAL" clId="{2851EC1F-9923-46F9-96A8-E252047265B8}" dt="2022-05-27T08:33:12.817" v="8552" actId="478"/>
          <ac:spMkLst>
            <pc:docMk/>
            <pc:sldMk cId="181823147" sldId="709"/>
            <ac:spMk id="4" creationId="{F1BFA60A-6045-C102-43D6-0DF3D0E04826}"/>
          </ac:spMkLst>
        </pc:spChg>
        <pc:spChg chg="add mod">
          <ac:chgData name="Nick Stefani" userId="59292905-21ab-45c4-9a0f-231bc7ccf392" providerId="ADAL" clId="{2851EC1F-9923-46F9-96A8-E252047265B8}" dt="2022-05-27T09:01:03.959" v="9443" actId="20577"/>
          <ac:spMkLst>
            <pc:docMk/>
            <pc:sldMk cId="181823147" sldId="709"/>
            <ac:spMk id="6" creationId="{0479013F-4C6F-ABF2-08B5-D6E8E93D8D19}"/>
          </ac:spMkLst>
        </pc:spChg>
        <pc:grpChg chg="mod">
          <ac:chgData name="Nick Stefani" userId="59292905-21ab-45c4-9a0f-231bc7ccf392" providerId="ADAL" clId="{2851EC1F-9923-46F9-96A8-E252047265B8}" dt="2022-06-08T10:08:21.758" v="11614" actId="1076"/>
          <ac:grpSpMkLst>
            <pc:docMk/>
            <pc:sldMk cId="181823147" sldId="709"/>
            <ac:grpSpMk id="28" creationId="{C6F890A8-A73E-8351-421F-9FEB1931B9C1}"/>
          </ac:grpSpMkLst>
        </pc:grpChg>
        <pc:picChg chg="mod">
          <ac:chgData name="Nick Stefani" userId="59292905-21ab-45c4-9a0f-231bc7ccf392" providerId="ADAL" clId="{2851EC1F-9923-46F9-96A8-E252047265B8}" dt="2022-06-08T09:55:41.467" v="11547" actId="1076"/>
          <ac:picMkLst>
            <pc:docMk/>
            <pc:sldMk cId="181823147" sldId="709"/>
            <ac:picMk id="5" creationId="{BBEA4523-67FF-0190-ECCC-20279127E201}"/>
          </ac:picMkLst>
        </pc:picChg>
        <pc:picChg chg="add mod">
          <ac:chgData name="Nick Stefani" userId="59292905-21ab-45c4-9a0f-231bc7ccf392" providerId="ADAL" clId="{2851EC1F-9923-46F9-96A8-E252047265B8}" dt="2022-06-08T10:09:12.342" v="11625" actId="1076"/>
          <ac:picMkLst>
            <pc:docMk/>
            <pc:sldMk cId="181823147" sldId="709"/>
            <ac:picMk id="24" creationId="{63AF8410-AB22-2368-9813-34D5CB7E344C}"/>
          </ac:picMkLst>
        </pc:picChg>
        <pc:picChg chg="mod">
          <ac:chgData name="Nick Stefani" userId="59292905-21ab-45c4-9a0f-231bc7ccf392" providerId="ADAL" clId="{2851EC1F-9923-46F9-96A8-E252047265B8}" dt="2022-06-08T09:55:50.114" v="11548" actId="1076"/>
          <ac:picMkLst>
            <pc:docMk/>
            <pc:sldMk cId="181823147" sldId="709"/>
            <ac:picMk id="1026" creationId="{B31DCF4D-5AF9-BB7C-E0CF-6BD9F263172D}"/>
          </ac:picMkLst>
        </pc:picChg>
      </pc:sldChg>
      <pc:sldChg chg="mod modShow">
        <pc:chgData name="Nick Stefani" userId="59292905-21ab-45c4-9a0f-231bc7ccf392" providerId="ADAL" clId="{2851EC1F-9923-46F9-96A8-E252047265B8}" dt="2022-05-30T15:08:31.991" v="10287" actId="729"/>
        <pc:sldMkLst>
          <pc:docMk/>
          <pc:sldMk cId="1408782971" sldId="710"/>
        </pc:sldMkLst>
      </pc:sldChg>
      <pc:sldChg chg="addSp delSp modSp new del mod">
        <pc:chgData name="Nick Stefani" userId="59292905-21ab-45c4-9a0f-231bc7ccf392" providerId="ADAL" clId="{2851EC1F-9923-46F9-96A8-E252047265B8}" dt="2022-06-16T08:02:59.453" v="13396" actId="47"/>
        <pc:sldMkLst>
          <pc:docMk/>
          <pc:sldMk cId="1000492382" sldId="711"/>
        </pc:sldMkLst>
        <pc:spChg chg="mod">
          <ac:chgData name="Nick Stefani" userId="59292905-21ab-45c4-9a0f-231bc7ccf392" providerId="ADAL" clId="{2851EC1F-9923-46F9-96A8-E252047265B8}" dt="2022-05-30T15:48:36.906" v="11086" actId="20577"/>
          <ac:spMkLst>
            <pc:docMk/>
            <pc:sldMk cId="1000492382" sldId="711"/>
            <ac:spMk id="3" creationId="{549E817E-DED6-B1E9-B329-DC729ECD68F0}"/>
          </ac:spMkLst>
        </pc:spChg>
        <pc:spChg chg="del">
          <ac:chgData name="Nick Stefani" userId="59292905-21ab-45c4-9a0f-231bc7ccf392" providerId="ADAL" clId="{2851EC1F-9923-46F9-96A8-E252047265B8}" dt="2022-05-27T08:50:16.046" v="8950" actId="478"/>
          <ac:spMkLst>
            <pc:docMk/>
            <pc:sldMk cId="1000492382" sldId="711"/>
            <ac:spMk id="4" creationId="{7A4D4CF2-6D91-9D82-104B-B580F981BA6E}"/>
          </ac:spMkLst>
        </pc:spChg>
        <pc:spChg chg="add del mod">
          <ac:chgData name="Nick Stefani" userId="59292905-21ab-45c4-9a0f-231bc7ccf392" providerId="ADAL" clId="{2851EC1F-9923-46F9-96A8-E252047265B8}" dt="2022-05-30T15:48:53.591" v="11091" actId="478"/>
          <ac:spMkLst>
            <pc:docMk/>
            <pc:sldMk cId="1000492382" sldId="711"/>
            <ac:spMk id="11" creationId="{6467CB13-DB67-A2FD-E01D-18E3E4ABA40B}"/>
          </ac:spMkLst>
        </pc:spChg>
        <pc:picChg chg="add del mod">
          <ac:chgData name="Nick Stefani" userId="59292905-21ab-45c4-9a0f-231bc7ccf392" providerId="ADAL" clId="{2851EC1F-9923-46F9-96A8-E252047265B8}" dt="2022-05-30T15:48:51.145" v="11088" actId="478"/>
          <ac:picMkLst>
            <pc:docMk/>
            <pc:sldMk cId="1000492382" sldId="711"/>
            <ac:picMk id="6" creationId="{CE356E2F-0978-8A1A-A2E0-8A732691FA14}"/>
          </ac:picMkLst>
        </pc:picChg>
        <pc:picChg chg="add del mod">
          <ac:chgData name="Nick Stefani" userId="59292905-21ab-45c4-9a0f-231bc7ccf392" providerId="ADAL" clId="{2851EC1F-9923-46F9-96A8-E252047265B8}" dt="2022-05-30T15:48:51.670" v="11089" actId="478"/>
          <ac:picMkLst>
            <pc:docMk/>
            <pc:sldMk cId="1000492382" sldId="711"/>
            <ac:picMk id="8" creationId="{1492FA34-F05F-A40D-5435-1923A8684C1F}"/>
          </ac:picMkLst>
        </pc:picChg>
        <pc:picChg chg="add del mod">
          <ac:chgData name="Nick Stefani" userId="59292905-21ab-45c4-9a0f-231bc7ccf392" providerId="ADAL" clId="{2851EC1F-9923-46F9-96A8-E252047265B8}" dt="2022-05-30T15:48:52.471" v="11090" actId="478"/>
          <ac:picMkLst>
            <pc:docMk/>
            <pc:sldMk cId="1000492382" sldId="711"/>
            <ac:picMk id="10" creationId="{FC5752C3-70D4-D661-63E5-A89036523C76}"/>
          </ac:picMkLst>
        </pc:picChg>
      </pc:sldChg>
      <pc:sldChg chg="add">
        <pc:chgData name="Nick Stefani" userId="59292905-21ab-45c4-9a0f-231bc7ccf392" providerId="ADAL" clId="{2851EC1F-9923-46F9-96A8-E252047265B8}" dt="2022-05-27T08:57:12.245" v="9270"/>
        <pc:sldMkLst>
          <pc:docMk/>
          <pc:sldMk cId="3643014867" sldId="712"/>
        </pc:sldMkLst>
      </pc:sldChg>
      <pc:sldChg chg="addSp delSp modSp add mod ord delAnim modAnim modNotesTx">
        <pc:chgData name="Nick Stefani" userId="59292905-21ab-45c4-9a0f-231bc7ccf392" providerId="ADAL" clId="{2851EC1F-9923-46F9-96A8-E252047265B8}" dt="2022-10-04T07:58:59.030" v="33526"/>
        <pc:sldMkLst>
          <pc:docMk/>
          <pc:sldMk cId="1243027500" sldId="713"/>
        </pc:sldMkLst>
        <pc:spChg chg="mod">
          <ac:chgData name="Nick Stefani" userId="59292905-21ab-45c4-9a0f-231bc7ccf392" providerId="ADAL" clId="{2851EC1F-9923-46F9-96A8-E252047265B8}" dt="2022-05-30T15:16:10.253" v="10466" actId="20577"/>
          <ac:spMkLst>
            <pc:docMk/>
            <pc:sldMk cId="1243027500" sldId="713"/>
            <ac:spMk id="3" creationId="{4B49DCFB-8454-4F6D-B21C-487BB938321D}"/>
          </ac:spMkLst>
        </pc:spChg>
        <pc:spChg chg="add mod">
          <ac:chgData name="Nick Stefani" userId="59292905-21ab-45c4-9a0f-231bc7ccf392" providerId="ADAL" clId="{2851EC1F-9923-46F9-96A8-E252047265B8}" dt="2022-05-30T15:27:01.740" v="10670" actId="1076"/>
          <ac:spMkLst>
            <pc:docMk/>
            <pc:sldMk cId="1243027500" sldId="713"/>
            <ac:spMk id="4" creationId="{16694294-CD27-4DD5-5C18-47282BEFC5A3}"/>
          </ac:spMkLst>
        </pc:spChg>
        <pc:spChg chg="add mod">
          <ac:chgData name="Nick Stefani" userId="59292905-21ab-45c4-9a0f-231bc7ccf392" providerId="ADAL" clId="{2851EC1F-9923-46F9-96A8-E252047265B8}" dt="2022-10-03T08:50:26.357" v="30222" actId="20577"/>
          <ac:spMkLst>
            <pc:docMk/>
            <pc:sldMk cId="1243027500" sldId="713"/>
            <ac:spMk id="5" creationId="{2759CEB5-A485-5BB2-DCEE-FAB481A7E95A}"/>
          </ac:spMkLst>
        </pc:spChg>
        <pc:spChg chg="add del mod">
          <ac:chgData name="Nick Stefani" userId="59292905-21ab-45c4-9a0f-231bc7ccf392" providerId="ADAL" clId="{2851EC1F-9923-46F9-96A8-E252047265B8}" dt="2022-05-30T15:16:54.183" v="10476" actId="478"/>
          <ac:spMkLst>
            <pc:docMk/>
            <pc:sldMk cId="1243027500" sldId="713"/>
            <ac:spMk id="7" creationId="{17E75C07-1C36-C26A-EA31-DBCDE3A08777}"/>
          </ac:spMkLst>
        </pc:spChg>
        <pc:spChg chg="add del mod">
          <ac:chgData name="Nick Stefani" userId="59292905-21ab-45c4-9a0f-231bc7ccf392" providerId="ADAL" clId="{2851EC1F-9923-46F9-96A8-E252047265B8}" dt="2022-05-30T15:16:51.694" v="10474" actId="478"/>
          <ac:spMkLst>
            <pc:docMk/>
            <pc:sldMk cId="1243027500" sldId="713"/>
            <ac:spMk id="8" creationId="{7B3C0283-F47D-A006-1B76-4355B05844D9}"/>
          </ac:spMkLst>
        </pc:spChg>
        <pc:spChg chg="add del mod">
          <ac:chgData name="Nick Stefani" userId="59292905-21ab-45c4-9a0f-231bc7ccf392" providerId="ADAL" clId="{2851EC1F-9923-46F9-96A8-E252047265B8}" dt="2022-05-30T15:16:52.511" v="10475" actId="478"/>
          <ac:spMkLst>
            <pc:docMk/>
            <pc:sldMk cId="1243027500" sldId="713"/>
            <ac:spMk id="9" creationId="{DD86D93D-F2C8-3037-BCB0-30C11EC0B0DA}"/>
          </ac:spMkLst>
        </pc:spChg>
        <pc:spChg chg="add mod">
          <ac:chgData name="Nick Stefani" userId="59292905-21ab-45c4-9a0f-231bc7ccf392" providerId="ADAL" clId="{2851EC1F-9923-46F9-96A8-E252047265B8}" dt="2022-10-04T07:58:59.030" v="33526"/>
          <ac:spMkLst>
            <pc:docMk/>
            <pc:sldMk cId="1243027500" sldId="713"/>
            <ac:spMk id="10" creationId="{6D2DA91E-A7BC-DDB4-B9A6-27A9ABCDE1D8}"/>
          </ac:spMkLst>
        </pc:spChg>
        <pc:spChg chg="add mod">
          <ac:chgData name="Nick Stefani" userId="59292905-21ab-45c4-9a0f-231bc7ccf392" providerId="ADAL" clId="{2851EC1F-9923-46F9-96A8-E252047265B8}" dt="2022-05-30T15:31:43.475" v="10711" actId="1076"/>
          <ac:spMkLst>
            <pc:docMk/>
            <pc:sldMk cId="1243027500" sldId="713"/>
            <ac:spMk id="12" creationId="{0F78EC47-D4BA-5E2C-CD89-9521190F7E98}"/>
          </ac:spMkLst>
        </pc:spChg>
        <pc:graphicFrameChg chg="add mod modGraphic">
          <ac:chgData name="Nick Stefani" userId="59292905-21ab-45c4-9a0f-231bc7ccf392" providerId="ADAL" clId="{2851EC1F-9923-46F9-96A8-E252047265B8}" dt="2022-05-30T15:40:21.593" v="10778" actId="1076"/>
          <ac:graphicFrameMkLst>
            <pc:docMk/>
            <pc:sldMk cId="1243027500" sldId="713"/>
            <ac:graphicFrameMk id="13" creationId="{69EE9337-D2C6-115D-BF12-3FF127B27360}"/>
          </ac:graphicFrameMkLst>
        </pc:graphicFrameChg>
        <pc:picChg chg="add del mod">
          <ac:chgData name="Nick Stefani" userId="59292905-21ab-45c4-9a0f-231bc7ccf392" providerId="ADAL" clId="{2851EC1F-9923-46F9-96A8-E252047265B8}" dt="2022-05-30T15:16:44.117" v="10468" actId="478"/>
          <ac:picMkLst>
            <pc:docMk/>
            <pc:sldMk cId="1243027500" sldId="713"/>
            <ac:picMk id="6" creationId="{9C860AAE-7B4B-740D-AB9B-79F4C027ED61}"/>
          </ac:picMkLst>
        </pc:picChg>
        <pc:picChg chg="add mod">
          <ac:chgData name="Nick Stefani" userId="59292905-21ab-45c4-9a0f-231bc7ccf392" providerId="ADAL" clId="{2851EC1F-9923-46F9-96A8-E252047265B8}" dt="2022-05-30T15:41:16.865" v="10788" actId="1076"/>
          <ac:picMkLst>
            <pc:docMk/>
            <pc:sldMk cId="1243027500" sldId="713"/>
            <ac:picMk id="14" creationId="{87458F03-A8B3-4F8D-1B92-AC0847AF5F95}"/>
          </ac:picMkLst>
        </pc:picChg>
      </pc:sldChg>
      <pc:sldChg chg="addSp delSp modSp new mod modNotesTx">
        <pc:chgData name="Nick Stefani" userId="59292905-21ab-45c4-9a0f-231bc7ccf392" providerId="ADAL" clId="{2851EC1F-9923-46F9-96A8-E252047265B8}" dt="2022-07-13T11:53:22.505" v="19135" actId="20577"/>
        <pc:sldMkLst>
          <pc:docMk/>
          <pc:sldMk cId="34997470" sldId="714"/>
        </pc:sldMkLst>
        <pc:spChg chg="del mod">
          <ac:chgData name="Nick Stefani" userId="59292905-21ab-45c4-9a0f-231bc7ccf392" providerId="ADAL" clId="{2851EC1F-9923-46F9-96A8-E252047265B8}" dt="2022-05-30T15:42:08.754" v="10792" actId="478"/>
          <ac:spMkLst>
            <pc:docMk/>
            <pc:sldMk cId="34997470" sldId="714"/>
            <ac:spMk id="3" creationId="{D3B94137-CBC0-D4B2-016A-6BD50D0F2DE7}"/>
          </ac:spMkLst>
        </pc:spChg>
        <pc:spChg chg="del">
          <ac:chgData name="Nick Stefani" userId="59292905-21ab-45c4-9a0f-231bc7ccf392" providerId="ADAL" clId="{2851EC1F-9923-46F9-96A8-E252047265B8}" dt="2022-05-30T15:42:17.445" v="10812" actId="478"/>
          <ac:spMkLst>
            <pc:docMk/>
            <pc:sldMk cId="34997470" sldId="714"/>
            <ac:spMk id="4" creationId="{D56BE775-E5A8-8C0B-014F-38C22831A0B7}"/>
          </ac:spMkLst>
        </pc:spChg>
        <pc:spChg chg="add mod">
          <ac:chgData name="Nick Stefani" userId="59292905-21ab-45c4-9a0f-231bc7ccf392" providerId="ADAL" clId="{2851EC1F-9923-46F9-96A8-E252047265B8}" dt="2022-07-13T11:53:22.505" v="19135" actId="20577"/>
          <ac:spMkLst>
            <pc:docMk/>
            <pc:sldMk cId="34997470" sldId="714"/>
            <ac:spMk id="5" creationId="{CFF943B1-428B-2B3E-7CC4-EA97D0217E5A}"/>
          </ac:spMkLst>
        </pc:spChg>
        <pc:spChg chg="add mod">
          <ac:chgData name="Nick Stefani" userId="59292905-21ab-45c4-9a0f-231bc7ccf392" providerId="ADAL" clId="{2851EC1F-9923-46F9-96A8-E252047265B8}" dt="2022-06-16T08:35:04.233" v="13425" actId="20577"/>
          <ac:spMkLst>
            <pc:docMk/>
            <pc:sldMk cId="34997470" sldId="714"/>
            <ac:spMk id="6" creationId="{74F8FB5D-3E41-6C1B-D2CD-1ECAF162E30F}"/>
          </ac:spMkLst>
        </pc:spChg>
        <pc:spChg chg="add del mod">
          <ac:chgData name="Nick Stefani" userId="59292905-21ab-45c4-9a0f-231bc7ccf392" providerId="ADAL" clId="{2851EC1F-9923-46F9-96A8-E252047265B8}" dt="2022-06-08T10:31:44.193" v="11887" actId="478"/>
          <ac:spMkLst>
            <pc:docMk/>
            <pc:sldMk cId="34997470" sldId="714"/>
            <ac:spMk id="7" creationId="{AABAA3BB-53BE-9429-8B40-9CE82EC4D82B}"/>
          </ac:spMkLst>
        </pc:spChg>
        <pc:spChg chg="add mod">
          <ac:chgData name="Nick Stefani" userId="59292905-21ab-45c4-9a0f-231bc7ccf392" providerId="ADAL" clId="{2851EC1F-9923-46F9-96A8-E252047265B8}" dt="2022-06-08T10:34:47.689" v="12085" actId="164"/>
          <ac:spMkLst>
            <pc:docMk/>
            <pc:sldMk cId="34997470" sldId="714"/>
            <ac:spMk id="14" creationId="{479A2521-10FC-E9CA-D9D1-69AB0AA45DED}"/>
          </ac:spMkLst>
        </pc:spChg>
        <pc:spChg chg="add mod">
          <ac:chgData name="Nick Stefani" userId="59292905-21ab-45c4-9a0f-231bc7ccf392" providerId="ADAL" clId="{2851EC1F-9923-46F9-96A8-E252047265B8}" dt="2022-06-08T10:40:18.802" v="12366" actId="14100"/>
          <ac:spMkLst>
            <pc:docMk/>
            <pc:sldMk cId="34997470" sldId="714"/>
            <ac:spMk id="15" creationId="{A2F710E2-EC44-BB57-3AA8-4DFCD000C8F9}"/>
          </ac:spMkLst>
        </pc:spChg>
        <pc:spChg chg="add del mod">
          <ac:chgData name="Nick Stefani" userId="59292905-21ab-45c4-9a0f-231bc7ccf392" providerId="ADAL" clId="{2851EC1F-9923-46F9-96A8-E252047265B8}" dt="2022-06-08T10:34:27.606" v="12083" actId="478"/>
          <ac:spMkLst>
            <pc:docMk/>
            <pc:sldMk cId="34997470" sldId="714"/>
            <ac:spMk id="16" creationId="{3A2E05AD-7530-BD9E-3133-A1E0E0025339}"/>
          </ac:spMkLst>
        </pc:spChg>
        <pc:spChg chg="add mod">
          <ac:chgData name="Nick Stefani" userId="59292905-21ab-45c4-9a0f-231bc7ccf392" providerId="ADAL" clId="{2851EC1F-9923-46F9-96A8-E252047265B8}" dt="2022-06-08T10:50:38.478" v="12983" actId="1076"/>
          <ac:spMkLst>
            <pc:docMk/>
            <pc:sldMk cId="34997470" sldId="714"/>
            <ac:spMk id="21" creationId="{259DF252-B82A-81B0-3FF5-BDF27C5A37AF}"/>
          </ac:spMkLst>
        </pc:spChg>
        <pc:spChg chg="add mod ord">
          <ac:chgData name="Nick Stefani" userId="59292905-21ab-45c4-9a0f-231bc7ccf392" providerId="ADAL" clId="{2851EC1F-9923-46F9-96A8-E252047265B8}" dt="2022-06-08T10:50:19.438" v="12976" actId="1076"/>
          <ac:spMkLst>
            <pc:docMk/>
            <pc:sldMk cId="34997470" sldId="714"/>
            <ac:spMk id="23" creationId="{A65198A9-4B48-BD8A-446A-3B46F89DBAFD}"/>
          </ac:spMkLst>
        </pc:spChg>
        <pc:spChg chg="add del mod">
          <ac:chgData name="Nick Stefani" userId="59292905-21ab-45c4-9a0f-231bc7ccf392" providerId="ADAL" clId="{2851EC1F-9923-46F9-96A8-E252047265B8}" dt="2022-06-08T10:35:52.671" v="12134" actId="478"/>
          <ac:spMkLst>
            <pc:docMk/>
            <pc:sldMk cId="34997470" sldId="714"/>
            <ac:spMk id="24" creationId="{6730F0E2-A913-32F6-170F-7AB36B7F629F}"/>
          </ac:spMkLst>
        </pc:spChg>
        <pc:spChg chg="add mod">
          <ac:chgData name="Nick Stefani" userId="59292905-21ab-45c4-9a0f-231bc7ccf392" providerId="ADAL" clId="{2851EC1F-9923-46F9-96A8-E252047265B8}" dt="2022-06-08T10:38:12.271" v="12288" actId="164"/>
          <ac:spMkLst>
            <pc:docMk/>
            <pc:sldMk cId="34997470" sldId="714"/>
            <ac:spMk id="26" creationId="{4797C072-C06D-C5D5-4A7E-35F975E0819C}"/>
          </ac:spMkLst>
        </pc:spChg>
        <pc:spChg chg="add mod">
          <ac:chgData name="Nick Stefani" userId="59292905-21ab-45c4-9a0f-231bc7ccf392" providerId="ADAL" clId="{2851EC1F-9923-46F9-96A8-E252047265B8}" dt="2022-06-08T10:38:12.271" v="12288" actId="164"/>
          <ac:spMkLst>
            <pc:docMk/>
            <pc:sldMk cId="34997470" sldId="714"/>
            <ac:spMk id="28" creationId="{3D35508C-A53A-062B-F6A4-2DF0196151E6}"/>
          </ac:spMkLst>
        </pc:spChg>
        <pc:spChg chg="add mod">
          <ac:chgData name="Nick Stefani" userId="59292905-21ab-45c4-9a0f-231bc7ccf392" providerId="ADAL" clId="{2851EC1F-9923-46F9-96A8-E252047265B8}" dt="2022-06-08T10:50:19.438" v="12976" actId="1076"/>
          <ac:spMkLst>
            <pc:docMk/>
            <pc:sldMk cId="34997470" sldId="714"/>
            <ac:spMk id="33" creationId="{711B1035-200D-5A83-6F27-73922E9BD434}"/>
          </ac:spMkLst>
        </pc:spChg>
        <pc:spChg chg="add mod">
          <ac:chgData name="Nick Stefani" userId="59292905-21ab-45c4-9a0f-231bc7ccf392" providerId="ADAL" clId="{2851EC1F-9923-46F9-96A8-E252047265B8}" dt="2022-06-08T11:10:50.291" v="13157" actId="164"/>
          <ac:spMkLst>
            <pc:docMk/>
            <pc:sldMk cId="34997470" sldId="714"/>
            <ac:spMk id="43" creationId="{9ED96567-F86D-504D-6C83-2EA3D368791A}"/>
          </ac:spMkLst>
        </pc:spChg>
        <pc:spChg chg="add mod">
          <ac:chgData name="Nick Stefani" userId="59292905-21ab-45c4-9a0f-231bc7ccf392" providerId="ADAL" clId="{2851EC1F-9923-46F9-96A8-E252047265B8}" dt="2022-06-08T11:10:50.291" v="13157" actId="164"/>
          <ac:spMkLst>
            <pc:docMk/>
            <pc:sldMk cId="34997470" sldId="714"/>
            <ac:spMk id="44" creationId="{C15CDBFF-F6E2-3B9B-B251-563A9D44989E}"/>
          </ac:spMkLst>
        </pc:spChg>
        <pc:spChg chg="add mod">
          <ac:chgData name="Nick Stefani" userId="59292905-21ab-45c4-9a0f-231bc7ccf392" providerId="ADAL" clId="{2851EC1F-9923-46F9-96A8-E252047265B8}" dt="2022-06-08T11:10:50.291" v="13157" actId="164"/>
          <ac:spMkLst>
            <pc:docMk/>
            <pc:sldMk cId="34997470" sldId="714"/>
            <ac:spMk id="45" creationId="{BB3D5C00-772D-8636-B003-01576F9BD952}"/>
          </ac:spMkLst>
        </pc:spChg>
        <pc:spChg chg="add mod">
          <ac:chgData name="Nick Stefani" userId="59292905-21ab-45c4-9a0f-231bc7ccf392" providerId="ADAL" clId="{2851EC1F-9923-46F9-96A8-E252047265B8}" dt="2022-06-08T11:10:50.291" v="13157" actId="164"/>
          <ac:spMkLst>
            <pc:docMk/>
            <pc:sldMk cId="34997470" sldId="714"/>
            <ac:spMk id="46" creationId="{986E0D2E-22D6-51C4-D61F-B450F919A826}"/>
          </ac:spMkLst>
        </pc:spChg>
        <pc:spChg chg="add mod">
          <ac:chgData name="Nick Stefani" userId="59292905-21ab-45c4-9a0f-231bc7ccf392" providerId="ADAL" clId="{2851EC1F-9923-46F9-96A8-E252047265B8}" dt="2022-06-08T11:44:05.166" v="13393" actId="403"/>
          <ac:spMkLst>
            <pc:docMk/>
            <pc:sldMk cId="34997470" sldId="714"/>
            <ac:spMk id="47" creationId="{1DFE3082-8E6D-39C3-F54D-C9744C522476}"/>
          </ac:spMkLst>
        </pc:spChg>
        <pc:spChg chg="add mod">
          <ac:chgData name="Nick Stefani" userId="59292905-21ab-45c4-9a0f-231bc7ccf392" providerId="ADAL" clId="{2851EC1F-9923-46F9-96A8-E252047265B8}" dt="2022-06-08T11:12:57.822" v="13364" actId="1076"/>
          <ac:spMkLst>
            <pc:docMk/>
            <pc:sldMk cId="34997470" sldId="714"/>
            <ac:spMk id="49" creationId="{80D23ACD-C59B-D9EA-AE54-F4224C0BCCD4}"/>
          </ac:spMkLst>
        </pc:spChg>
        <pc:grpChg chg="add mod">
          <ac:chgData name="Nick Stefani" userId="59292905-21ab-45c4-9a0f-231bc7ccf392" providerId="ADAL" clId="{2851EC1F-9923-46F9-96A8-E252047265B8}" dt="2022-06-08T10:50:19.438" v="12976" actId="1076"/>
          <ac:grpSpMkLst>
            <pc:docMk/>
            <pc:sldMk cId="34997470" sldId="714"/>
            <ac:grpSpMk id="18" creationId="{BD8B5866-F9C2-3937-9967-3B8CD643D9B6}"/>
          </ac:grpSpMkLst>
        </pc:grpChg>
        <pc:grpChg chg="add mod">
          <ac:chgData name="Nick Stefani" userId="59292905-21ab-45c4-9a0f-231bc7ccf392" providerId="ADAL" clId="{2851EC1F-9923-46F9-96A8-E252047265B8}" dt="2022-06-08T10:50:19.438" v="12976" actId="1076"/>
          <ac:grpSpMkLst>
            <pc:docMk/>
            <pc:sldMk cId="34997470" sldId="714"/>
            <ac:grpSpMk id="29" creationId="{F37C7E68-3D35-6D1E-B147-CAAB7EB7D0A2}"/>
          </ac:grpSpMkLst>
        </pc:grpChg>
        <pc:grpChg chg="add mod">
          <ac:chgData name="Nick Stefani" userId="59292905-21ab-45c4-9a0f-231bc7ccf392" providerId="ADAL" clId="{2851EC1F-9923-46F9-96A8-E252047265B8}" dt="2022-06-08T11:12:53.910" v="13363" actId="1076"/>
          <ac:grpSpMkLst>
            <pc:docMk/>
            <pc:sldMk cId="34997470" sldId="714"/>
            <ac:grpSpMk id="48" creationId="{AB726CFD-B62F-7766-5AF4-D748E5815722}"/>
          </ac:grpSpMkLst>
        </pc:grpChg>
        <pc:picChg chg="add del mod">
          <ac:chgData name="Nick Stefani" userId="59292905-21ab-45c4-9a0f-231bc7ccf392" providerId="ADAL" clId="{2851EC1F-9923-46F9-96A8-E252047265B8}" dt="2022-06-08T10:30:05.580" v="11817" actId="478"/>
          <ac:picMkLst>
            <pc:docMk/>
            <pc:sldMk cId="34997470" sldId="714"/>
            <ac:picMk id="4" creationId="{D53D74AC-A4DD-3AEC-5EA8-C7D4A025BEBB}"/>
          </ac:picMkLst>
        </pc:picChg>
        <pc:picChg chg="add del mod">
          <ac:chgData name="Nick Stefani" userId="59292905-21ab-45c4-9a0f-231bc7ccf392" providerId="ADAL" clId="{2851EC1F-9923-46F9-96A8-E252047265B8}" dt="2022-06-08T10:31:09.836" v="11834" actId="478"/>
          <ac:picMkLst>
            <pc:docMk/>
            <pc:sldMk cId="34997470" sldId="714"/>
            <ac:picMk id="9" creationId="{5387E18F-422E-A4CB-73F3-9CA4EE30D1DA}"/>
          </ac:picMkLst>
        </pc:picChg>
        <pc:picChg chg="add mod">
          <ac:chgData name="Nick Stefani" userId="59292905-21ab-45c4-9a0f-231bc7ccf392" providerId="ADAL" clId="{2851EC1F-9923-46F9-96A8-E252047265B8}" dt="2022-06-08T10:50:19.438" v="12976" actId="1076"/>
          <ac:picMkLst>
            <pc:docMk/>
            <pc:sldMk cId="34997470" sldId="714"/>
            <ac:picMk id="11" creationId="{98113764-9D27-5AC9-7D8E-4D95BC1DF9C3}"/>
          </ac:picMkLst>
        </pc:picChg>
        <pc:picChg chg="add mod modCrop">
          <ac:chgData name="Nick Stefani" userId="59292905-21ab-45c4-9a0f-231bc7ccf392" providerId="ADAL" clId="{2851EC1F-9923-46F9-96A8-E252047265B8}" dt="2022-06-08T10:50:35.950" v="12982" actId="1076"/>
          <ac:picMkLst>
            <pc:docMk/>
            <pc:sldMk cId="34997470" sldId="714"/>
            <ac:picMk id="13" creationId="{86798E53-A777-CDD2-20E6-88306A379E26}"/>
          </ac:picMkLst>
        </pc:picChg>
        <pc:picChg chg="add mod modCrop">
          <ac:chgData name="Nick Stefani" userId="59292905-21ab-45c4-9a0f-231bc7ccf392" providerId="ADAL" clId="{2851EC1F-9923-46F9-96A8-E252047265B8}" dt="2022-06-08T10:34:47.689" v="12085" actId="164"/>
          <ac:picMkLst>
            <pc:docMk/>
            <pc:sldMk cId="34997470" sldId="714"/>
            <ac:picMk id="17" creationId="{169AA10D-804A-5F04-B090-F1F8E4D6E47C}"/>
          </ac:picMkLst>
        </pc:picChg>
        <pc:picChg chg="add mod modCrop">
          <ac:chgData name="Nick Stefani" userId="59292905-21ab-45c4-9a0f-231bc7ccf392" providerId="ADAL" clId="{2851EC1F-9923-46F9-96A8-E252047265B8}" dt="2022-06-08T11:12:50.006" v="13361" actId="1076"/>
          <ac:picMkLst>
            <pc:docMk/>
            <pc:sldMk cId="34997470" sldId="714"/>
            <ac:picMk id="39" creationId="{AE11F65F-E098-505D-4B9B-721E6495E5BC}"/>
          </ac:picMkLst>
        </pc:picChg>
        <pc:picChg chg="add mod modCrop">
          <ac:chgData name="Nick Stefani" userId="59292905-21ab-45c4-9a0f-231bc7ccf392" providerId="ADAL" clId="{2851EC1F-9923-46F9-96A8-E252047265B8}" dt="2022-06-08T11:10:50.291" v="13157" actId="164"/>
          <ac:picMkLst>
            <pc:docMk/>
            <pc:sldMk cId="34997470" sldId="714"/>
            <ac:picMk id="41" creationId="{B768230E-0998-CBC8-490B-D0F64C5E77A5}"/>
          </ac:picMkLst>
        </pc:picChg>
        <pc:picChg chg="add mod">
          <ac:chgData name="Nick Stefani" userId="59292905-21ab-45c4-9a0f-231bc7ccf392" providerId="ADAL" clId="{2851EC1F-9923-46F9-96A8-E252047265B8}" dt="2022-06-08T11:14:02.206" v="13383" actId="1076"/>
          <ac:picMkLst>
            <pc:docMk/>
            <pc:sldMk cId="34997470" sldId="714"/>
            <ac:picMk id="53" creationId="{E1FA3F18-C8BB-67D2-8892-676DBAC1ABF6}"/>
          </ac:picMkLst>
        </pc:picChg>
        <pc:cxnChg chg="add mod">
          <ac:chgData name="Nick Stefani" userId="59292905-21ab-45c4-9a0f-231bc7ccf392" providerId="ADAL" clId="{2851EC1F-9923-46F9-96A8-E252047265B8}" dt="2022-06-08T10:50:19.438" v="12976" actId="1076"/>
          <ac:cxnSpMkLst>
            <pc:docMk/>
            <pc:sldMk cId="34997470" sldId="714"/>
            <ac:cxnSpMk id="20" creationId="{36BF1968-9DE0-20F9-B3C2-920C4C7AE0CB}"/>
          </ac:cxnSpMkLst>
        </pc:cxnChg>
        <pc:cxnChg chg="add mod">
          <ac:chgData name="Nick Stefani" userId="59292905-21ab-45c4-9a0f-231bc7ccf392" providerId="ADAL" clId="{2851EC1F-9923-46F9-96A8-E252047265B8}" dt="2022-06-08T10:38:12.271" v="12288" actId="164"/>
          <ac:cxnSpMkLst>
            <pc:docMk/>
            <pc:sldMk cId="34997470" sldId="714"/>
            <ac:cxnSpMk id="25" creationId="{D4B7F9E2-CFB4-186B-6805-34AAD13BCE1D}"/>
          </ac:cxnSpMkLst>
        </pc:cxnChg>
        <pc:cxnChg chg="add mod">
          <ac:chgData name="Nick Stefani" userId="59292905-21ab-45c4-9a0f-231bc7ccf392" providerId="ADAL" clId="{2851EC1F-9923-46F9-96A8-E252047265B8}" dt="2022-06-08T10:38:12.271" v="12288" actId="164"/>
          <ac:cxnSpMkLst>
            <pc:docMk/>
            <pc:sldMk cId="34997470" sldId="714"/>
            <ac:cxnSpMk id="27" creationId="{99FFC42E-7224-F627-83C4-E96BAC49E2A6}"/>
          </ac:cxnSpMkLst>
        </pc:cxnChg>
        <pc:cxnChg chg="add mod ord">
          <ac:chgData name="Nick Stefani" userId="59292905-21ab-45c4-9a0f-231bc7ccf392" providerId="ADAL" clId="{2851EC1F-9923-46F9-96A8-E252047265B8}" dt="2022-06-08T10:50:19.438" v="12976" actId="1076"/>
          <ac:cxnSpMkLst>
            <pc:docMk/>
            <pc:sldMk cId="34997470" sldId="714"/>
            <ac:cxnSpMk id="31" creationId="{3B5E6315-4ECA-F04D-B6CA-E37852793AE0}"/>
          </ac:cxnSpMkLst>
        </pc:cxnChg>
        <pc:cxnChg chg="add mod">
          <ac:chgData name="Nick Stefani" userId="59292905-21ab-45c4-9a0f-231bc7ccf392" providerId="ADAL" clId="{2851EC1F-9923-46F9-96A8-E252047265B8}" dt="2022-06-08T10:50:19.438" v="12976" actId="1076"/>
          <ac:cxnSpMkLst>
            <pc:docMk/>
            <pc:sldMk cId="34997470" sldId="714"/>
            <ac:cxnSpMk id="32" creationId="{10BB8E7D-BA8B-6FC7-5205-9303305285E4}"/>
          </ac:cxnSpMkLst>
        </pc:cxnChg>
        <pc:cxnChg chg="add mod">
          <ac:chgData name="Nick Stefani" userId="59292905-21ab-45c4-9a0f-231bc7ccf392" providerId="ADAL" clId="{2851EC1F-9923-46F9-96A8-E252047265B8}" dt="2022-06-08T11:12:42.215" v="13356" actId="1035"/>
          <ac:cxnSpMkLst>
            <pc:docMk/>
            <pc:sldMk cId="34997470" sldId="714"/>
            <ac:cxnSpMk id="37" creationId="{53CBD393-3FC8-14EE-D355-8FFEBFE46931}"/>
          </ac:cxnSpMkLst>
        </pc:cxnChg>
        <pc:cxnChg chg="add mod">
          <ac:chgData name="Nick Stefani" userId="59292905-21ab-45c4-9a0f-231bc7ccf392" providerId="ADAL" clId="{2851EC1F-9923-46F9-96A8-E252047265B8}" dt="2022-06-08T11:12:57.822" v="13364" actId="1076"/>
          <ac:cxnSpMkLst>
            <pc:docMk/>
            <pc:sldMk cId="34997470" sldId="714"/>
            <ac:cxnSpMk id="51" creationId="{1CBF9E6B-BF7F-0234-7481-B8D152759661}"/>
          </ac:cxnSpMkLst>
        </pc:cxnChg>
      </pc:sldChg>
      <pc:sldChg chg="addSp delSp modSp add del mod ord modAnim">
        <pc:chgData name="Nick Stefani" userId="59292905-21ab-45c4-9a0f-231bc7ccf392" providerId="ADAL" clId="{2851EC1F-9923-46F9-96A8-E252047265B8}" dt="2022-06-25T14:37:09.725" v="14214" actId="47"/>
        <pc:sldMkLst>
          <pc:docMk/>
          <pc:sldMk cId="2201052059" sldId="715"/>
        </pc:sldMkLst>
        <pc:spChg chg="mod">
          <ac:chgData name="Nick Stefani" userId="59292905-21ab-45c4-9a0f-231bc7ccf392" providerId="ADAL" clId="{2851EC1F-9923-46F9-96A8-E252047265B8}" dt="2022-05-30T15:49:15.954" v="11165" actId="20577"/>
          <ac:spMkLst>
            <pc:docMk/>
            <pc:sldMk cId="2201052059" sldId="715"/>
            <ac:spMk id="3" creationId="{549E817E-DED6-B1E9-B329-DC729ECD68F0}"/>
          </ac:spMkLst>
        </pc:spChg>
        <pc:spChg chg="add mod">
          <ac:chgData name="Nick Stefani" userId="59292905-21ab-45c4-9a0f-231bc7ccf392" providerId="ADAL" clId="{2851EC1F-9923-46F9-96A8-E252047265B8}" dt="2022-05-30T15:54:20.854" v="11263" actId="1076"/>
          <ac:spMkLst>
            <pc:docMk/>
            <pc:sldMk cId="2201052059" sldId="715"/>
            <ac:spMk id="9" creationId="{83B8C76C-75AA-CFCD-0091-C7241539A3BE}"/>
          </ac:spMkLst>
        </pc:spChg>
        <pc:spChg chg="add del">
          <ac:chgData name="Nick Stefani" userId="59292905-21ab-45c4-9a0f-231bc7ccf392" providerId="ADAL" clId="{2851EC1F-9923-46F9-96A8-E252047265B8}" dt="2022-05-30T15:49:56.350" v="11171" actId="478"/>
          <ac:spMkLst>
            <pc:docMk/>
            <pc:sldMk cId="2201052059" sldId="715"/>
            <ac:spMk id="11" creationId="{6467CB13-DB67-A2FD-E01D-18E3E4ABA40B}"/>
          </ac:spMkLst>
        </pc:spChg>
        <pc:spChg chg="add mod">
          <ac:chgData name="Nick Stefani" userId="59292905-21ab-45c4-9a0f-231bc7ccf392" providerId="ADAL" clId="{2851EC1F-9923-46F9-96A8-E252047265B8}" dt="2022-05-30T15:54:32.581" v="11269" actId="1076"/>
          <ac:spMkLst>
            <pc:docMk/>
            <pc:sldMk cId="2201052059" sldId="715"/>
            <ac:spMk id="12" creationId="{98B66450-7261-C4CE-6E35-56B08B235DA7}"/>
          </ac:spMkLst>
        </pc:spChg>
        <pc:spChg chg="add mod">
          <ac:chgData name="Nick Stefani" userId="59292905-21ab-45c4-9a0f-231bc7ccf392" providerId="ADAL" clId="{2851EC1F-9923-46F9-96A8-E252047265B8}" dt="2022-05-30T15:51:46.310" v="11205" actId="1076"/>
          <ac:spMkLst>
            <pc:docMk/>
            <pc:sldMk cId="2201052059" sldId="715"/>
            <ac:spMk id="13" creationId="{B6B471BB-55B1-3F92-D001-50B42B723347}"/>
          </ac:spMkLst>
        </pc:spChg>
        <pc:spChg chg="add mod">
          <ac:chgData name="Nick Stefani" userId="59292905-21ab-45c4-9a0f-231bc7ccf392" providerId="ADAL" clId="{2851EC1F-9923-46F9-96A8-E252047265B8}" dt="2022-05-30T15:54:18.829" v="11262" actId="1076"/>
          <ac:spMkLst>
            <pc:docMk/>
            <pc:sldMk cId="2201052059" sldId="715"/>
            <ac:spMk id="14" creationId="{FCD92FF4-A685-9E83-6D88-B7D6B373CB68}"/>
          </ac:spMkLst>
        </pc:spChg>
        <pc:spChg chg="add del mod">
          <ac:chgData name="Nick Stefani" userId="59292905-21ab-45c4-9a0f-231bc7ccf392" providerId="ADAL" clId="{2851EC1F-9923-46F9-96A8-E252047265B8}" dt="2022-05-30T15:53:15.499" v="11234" actId="22"/>
          <ac:spMkLst>
            <pc:docMk/>
            <pc:sldMk cId="2201052059" sldId="715"/>
            <ac:spMk id="15" creationId="{9F70B1B9-DBDF-2A0D-5DE0-18F3AEBB866D}"/>
          </ac:spMkLst>
        </pc:spChg>
        <pc:spChg chg="add mod">
          <ac:chgData name="Nick Stefani" userId="59292905-21ab-45c4-9a0f-231bc7ccf392" providerId="ADAL" clId="{2851EC1F-9923-46F9-96A8-E252047265B8}" dt="2022-05-30T15:54:30.052" v="11268" actId="12"/>
          <ac:spMkLst>
            <pc:docMk/>
            <pc:sldMk cId="2201052059" sldId="715"/>
            <ac:spMk id="16" creationId="{A47E9AF7-F150-4098-884D-0572D7EA9168}"/>
          </ac:spMkLst>
        </pc:spChg>
        <pc:spChg chg="add mod">
          <ac:chgData name="Nick Stefani" userId="59292905-21ab-45c4-9a0f-231bc7ccf392" providerId="ADAL" clId="{2851EC1F-9923-46F9-96A8-E252047265B8}" dt="2022-05-30T15:54:17.181" v="11261" actId="1076"/>
          <ac:spMkLst>
            <pc:docMk/>
            <pc:sldMk cId="2201052059" sldId="715"/>
            <ac:spMk id="18" creationId="{B6D38F29-F958-88E4-C8B3-324D79FDD5B5}"/>
          </ac:spMkLst>
        </pc:spChg>
        <pc:spChg chg="add mod">
          <ac:chgData name="Nick Stefani" userId="59292905-21ab-45c4-9a0f-231bc7ccf392" providerId="ADAL" clId="{2851EC1F-9923-46F9-96A8-E252047265B8}" dt="2022-05-30T16:02:11.328" v="11291" actId="1076"/>
          <ac:spMkLst>
            <pc:docMk/>
            <pc:sldMk cId="2201052059" sldId="715"/>
            <ac:spMk id="20" creationId="{80906AA2-9A2F-BDEC-8D75-737A01FE933E}"/>
          </ac:spMkLst>
        </pc:spChg>
        <pc:spChg chg="add mod">
          <ac:chgData name="Nick Stefani" userId="59292905-21ab-45c4-9a0f-231bc7ccf392" providerId="ADAL" clId="{2851EC1F-9923-46F9-96A8-E252047265B8}" dt="2022-06-16T08:33:20.358" v="13423" actId="1076"/>
          <ac:spMkLst>
            <pc:docMk/>
            <pc:sldMk cId="2201052059" sldId="715"/>
            <ac:spMk id="22" creationId="{3C4033AD-C0F7-F5A5-AADF-509DA5E8E572}"/>
          </ac:spMkLst>
        </pc:spChg>
        <pc:picChg chg="add del">
          <ac:chgData name="Nick Stefani" userId="59292905-21ab-45c4-9a0f-231bc7ccf392" providerId="ADAL" clId="{2851EC1F-9923-46F9-96A8-E252047265B8}" dt="2022-05-30T15:49:41.774" v="11166" actId="478"/>
          <ac:picMkLst>
            <pc:docMk/>
            <pc:sldMk cId="2201052059" sldId="715"/>
            <ac:picMk id="6" creationId="{CE356E2F-0978-8A1A-A2E0-8A732691FA14}"/>
          </ac:picMkLst>
        </pc:picChg>
        <pc:picChg chg="add del">
          <ac:chgData name="Nick Stefani" userId="59292905-21ab-45c4-9a0f-231bc7ccf392" providerId="ADAL" clId="{2851EC1F-9923-46F9-96A8-E252047265B8}" dt="2022-05-30T15:49:43.127" v="11167" actId="478"/>
          <ac:picMkLst>
            <pc:docMk/>
            <pc:sldMk cId="2201052059" sldId="715"/>
            <ac:picMk id="8" creationId="{1492FA34-F05F-A40D-5435-1923A8684C1F}"/>
          </ac:picMkLst>
        </pc:picChg>
        <pc:picChg chg="add del">
          <ac:chgData name="Nick Stefani" userId="59292905-21ab-45c4-9a0f-231bc7ccf392" providerId="ADAL" clId="{2851EC1F-9923-46F9-96A8-E252047265B8}" dt="2022-05-30T15:49:52.472" v="11168" actId="478"/>
          <ac:picMkLst>
            <pc:docMk/>
            <pc:sldMk cId="2201052059" sldId="715"/>
            <ac:picMk id="10" creationId="{FC5752C3-70D4-D661-63E5-A89036523C76}"/>
          </ac:picMkLst>
        </pc:picChg>
      </pc:sldChg>
      <pc:sldChg chg="addSp delSp modSp add mod delAnim modAnim modNotesTx">
        <pc:chgData name="Nick Stefani" userId="59292905-21ab-45c4-9a0f-231bc7ccf392" providerId="ADAL" clId="{2851EC1F-9923-46F9-96A8-E252047265B8}" dt="2022-07-14T07:38:48.368" v="23258" actId="20577"/>
        <pc:sldMkLst>
          <pc:docMk/>
          <pc:sldMk cId="3087908555" sldId="716"/>
        </pc:sldMkLst>
        <pc:spChg chg="mod">
          <ac:chgData name="Nick Stefani" userId="59292905-21ab-45c4-9a0f-231bc7ccf392" providerId="ADAL" clId="{2851EC1F-9923-46F9-96A8-E252047265B8}" dt="2022-05-30T16:05:10.585" v="11366" actId="20577"/>
          <ac:spMkLst>
            <pc:docMk/>
            <pc:sldMk cId="3087908555" sldId="716"/>
            <ac:spMk id="3" creationId="{549E817E-DED6-B1E9-B329-DC729ECD68F0}"/>
          </ac:spMkLst>
        </pc:spChg>
        <pc:spChg chg="add del mod">
          <ac:chgData name="Nick Stefani" userId="59292905-21ab-45c4-9a0f-231bc7ccf392" providerId="ADAL" clId="{2851EC1F-9923-46F9-96A8-E252047265B8}" dt="2022-07-13T13:06:48.039" v="21449" actId="478"/>
          <ac:spMkLst>
            <pc:docMk/>
            <pc:sldMk cId="3087908555" sldId="716"/>
            <ac:spMk id="3" creationId="{C15F9596-EE20-BD10-1EF0-70B944D6AFF1}"/>
          </ac:spMkLst>
        </pc:spChg>
        <pc:spChg chg="mod">
          <ac:chgData name="Nick Stefani" userId="59292905-21ab-45c4-9a0f-231bc7ccf392" providerId="ADAL" clId="{2851EC1F-9923-46F9-96A8-E252047265B8}" dt="2022-07-13T11:53:31.900" v="19158" actId="20577"/>
          <ac:spMkLst>
            <pc:docMk/>
            <pc:sldMk cId="3087908555" sldId="716"/>
            <ac:spMk id="4" creationId="{6A72FD3D-3AC1-384F-E2BA-60BA651E9AB6}"/>
          </ac:spMkLst>
        </pc:spChg>
        <pc:spChg chg="add del mod">
          <ac:chgData name="Nick Stefani" userId="59292905-21ab-45c4-9a0f-231bc7ccf392" providerId="ADAL" clId="{2851EC1F-9923-46F9-96A8-E252047265B8}" dt="2022-07-14T07:26:47.754" v="21719" actId="478"/>
          <ac:spMkLst>
            <pc:docMk/>
            <pc:sldMk cId="3087908555" sldId="716"/>
            <ac:spMk id="6" creationId="{4EF129E6-AA2D-B595-0CDB-BD1617C47608}"/>
          </ac:spMkLst>
        </pc:spChg>
        <pc:spChg chg="add del mod">
          <ac:chgData name="Nick Stefani" userId="59292905-21ab-45c4-9a0f-231bc7ccf392" providerId="ADAL" clId="{2851EC1F-9923-46F9-96A8-E252047265B8}" dt="2022-07-13T13:09:12.062" v="21623" actId="478"/>
          <ac:spMkLst>
            <pc:docMk/>
            <pc:sldMk cId="3087908555" sldId="716"/>
            <ac:spMk id="7" creationId="{159D9D6C-19CB-D8B6-DFB0-B18D9119A973}"/>
          </ac:spMkLst>
        </pc:spChg>
        <pc:spChg chg="add mod">
          <ac:chgData name="Nick Stefani" userId="59292905-21ab-45c4-9a0f-231bc7ccf392" providerId="ADAL" clId="{2851EC1F-9923-46F9-96A8-E252047265B8}" dt="2022-07-14T07:33:32.690" v="22208" actId="1076"/>
          <ac:spMkLst>
            <pc:docMk/>
            <pc:sldMk cId="3087908555" sldId="716"/>
            <ac:spMk id="8" creationId="{620909EF-BB41-2F10-E876-7B5426BC0EA2}"/>
          </ac:spMkLst>
        </pc:spChg>
        <pc:spChg chg="mod">
          <ac:chgData name="Nick Stefani" userId="59292905-21ab-45c4-9a0f-231bc7ccf392" providerId="ADAL" clId="{2851EC1F-9923-46F9-96A8-E252047265B8}" dt="2022-07-14T07:33:16.247" v="22205" actId="20577"/>
          <ac:spMkLst>
            <pc:docMk/>
            <pc:sldMk cId="3087908555" sldId="716"/>
            <ac:spMk id="16" creationId="{48BF05C2-85E4-9204-DCB1-0349B3D4829B}"/>
          </ac:spMkLst>
        </pc:spChg>
        <pc:spChg chg="mod">
          <ac:chgData name="Nick Stefani" userId="59292905-21ab-45c4-9a0f-231bc7ccf392" providerId="ADAL" clId="{2851EC1F-9923-46F9-96A8-E252047265B8}" dt="2022-07-14T07:34:41.765" v="22220" actId="20577"/>
          <ac:spMkLst>
            <pc:docMk/>
            <pc:sldMk cId="3087908555" sldId="716"/>
            <ac:spMk id="19" creationId="{171C173F-F15D-7CD9-0C9D-29AB0A0D6AA6}"/>
          </ac:spMkLst>
        </pc:spChg>
        <pc:spChg chg="add mod">
          <ac:chgData name="Nick Stefani" userId="59292905-21ab-45c4-9a0f-231bc7ccf392" providerId="ADAL" clId="{2851EC1F-9923-46F9-96A8-E252047265B8}" dt="2022-07-14T07:33:32.690" v="22208" actId="1076"/>
          <ac:spMkLst>
            <pc:docMk/>
            <pc:sldMk cId="3087908555" sldId="716"/>
            <ac:spMk id="22" creationId="{6BB6FDEC-41D1-2625-675B-F942FE64F94B}"/>
          </ac:spMkLst>
        </pc:spChg>
        <pc:grpChg chg="add mod">
          <ac:chgData name="Nick Stefani" userId="59292905-21ab-45c4-9a0f-231bc7ccf392" providerId="ADAL" clId="{2851EC1F-9923-46F9-96A8-E252047265B8}" dt="2022-07-14T07:33:35.987" v="22209" actId="1076"/>
          <ac:grpSpMkLst>
            <pc:docMk/>
            <pc:sldMk cId="3087908555" sldId="716"/>
            <ac:grpSpMk id="14" creationId="{9E3EBAC6-6BFC-87E2-2BD9-697E8B539758}"/>
          </ac:grpSpMkLst>
        </pc:grpChg>
        <pc:grpChg chg="add mod">
          <ac:chgData name="Nick Stefani" userId="59292905-21ab-45c4-9a0f-231bc7ccf392" providerId="ADAL" clId="{2851EC1F-9923-46F9-96A8-E252047265B8}" dt="2022-07-14T07:33:38.023" v="22210" actId="1076"/>
          <ac:grpSpMkLst>
            <pc:docMk/>
            <pc:sldMk cId="3087908555" sldId="716"/>
            <ac:grpSpMk id="17" creationId="{A7D3E7B3-1849-DE47-4D3E-91EA01980C9E}"/>
          </ac:grpSpMkLst>
        </pc:grpChg>
        <pc:graphicFrameChg chg="add del mod modGraphic">
          <ac:chgData name="Nick Stefani" userId="59292905-21ab-45c4-9a0f-231bc7ccf392" providerId="ADAL" clId="{2851EC1F-9923-46F9-96A8-E252047265B8}" dt="2022-07-14T07:26:46.313" v="21718" actId="478"/>
          <ac:graphicFrameMkLst>
            <pc:docMk/>
            <pc:sldMk cId="3087908555" sldId="716"/>
            <ac:graphicFrameMk id="5" creationId="{745BBD3B-4DD4-C804-D6F3-73FD6276E4E2}"/>
          </ac:graphicFrameMkLst>
        </pc:graphicFrameChg>
        <pc:picChg chg="add mod">
          <ac:chgData name="Nick Stefani" userId="59292905-21ab-45c4-9a0f-231bc7ccf392" providerId="ADAL" clId="{2851EC1F-9923-46F9-96A8-E252047265B8}" dt="2022-07-14T07:33:32.690" v="22208" actId="1076"/>
          <ac:picMkLst>
            <pc:docMk/>
            <pc:sldMk cId="3087908555" sldId="716"/>
            <ac:picMk id="9" creationId="{02DA795F-F4D4-5203-CC13-F52815EB7E2B}"/>
          </ac:picMkLst>
        </pc:picChg>
        <pc:picChg chg="add mod">
          <ac:chgData name="Nick Stefani" userId="59292905-21ab-45c4-9a0f-231bc7ccf392" providerId="ADAL" clId="{2851EC1F-9923-46F9-96A8-E252047265B8}" dt="2022-07-14T07:33:32.690" v="22208" actId="1076"/>
          <ac:picMkLst>
            <pc:docMk/>
            <pc:sldMk cId="3087908555" sldId="716"/>
            <ac:picMk id="11" creationId="{416CAA1C-B455-9C2F-07E7-0F7A2F4E15ED}"/>
          </ac:picMkLst>
        </pc:picChg>
        <pc:picChg chg="mod">
          <ac:chgData name="Nick Stefani" userId="59292905-21ab-45c4-9a0f-231bc7ccf392" providerId="ADAL" clId="{2851EC1F-9923-46F9-96A8-E252047265B8}" dt="2022-07-13T13:13:14.655" v="21651"/>
          <ac:picMkLst>
            <pc:docMk/>
            <pc:sldMk cId="3087908555" sldId="716"/>
            <ac:picMk id="15" creationId="{56BA355E-FB41-8C2A-5A23-7539D9737ECC}"/>
          </ac:picMkLst>
        </pc:picChg>
        <pc:picChg chg="mod">
          <ac:chgData name="Nick Stefani" userId="59292905-21ab-45c4-9a0f-231bc7ccf392" providerId="ADAL" clId="{2851EC1F-9923-46F9-96A8-E252047265B8}" dt="2022-07-13T13:13:16.713" v="21653"/>
          <ac:picMkLst>
            <pc:docMk/>
            <pc:sldMk cId="3087908555" sldId="716"/>
            <ac:picMk id="18" creationId="{F093E829-8634-5ADE-9DA2-8986FB168C66}"/>
          </ac:picMkLst>
        </pc:picChg>
        <pc:picChg chg="add mod modCrop">
          <ac:chgData name="Nick Stefani" userId="59292905-21ab-45c4-9a0f-231bc7ccf392" providerId="ADAL" clId="{2851EC1F-9923-46F9-96A8-E252047265B8}" dt="2022-07-14T07:33:32.690" v="22208" actId="1076"/>
          <ac:picMkLst>
            <pc:docMk/>
            <pc:sldMk cId="3087908555" sldId="716"/>
            <ac:picMk id="20" creationId="{34D8F85E-2D34-0596-1102-9C325036661E}"/>
          </ac:picMkLst>
        </pc:picChg>
        <pc:cxnChg chg="add del">
          <ac:chgData name="Nick Stefani" userId="59292905-21ab-45c4-9a0f-231bc7ccf392" providerId="ADAL" clId="{2851EC1F-9923-46F9-96A8-E252047265B8}" dt="2022-07-14T07:31:49.845" v="22157" actId="478"/>
          <ac:cxnSpMkLst>
            <pc:docMk/>
            <pc:sldMk cId="3087908555" sldId="716"/>
            <ac:cxnSpMk id="7" creationId="{BA8A7710-5781-E64D-1C66-AEAFDC4083C1}"/>
          </ac:cxnSpMkLst>
        </pc:cxnChg>
        <pc:cxnChg chg="add mod">
          <ac:chgData name="Nick Stefani" userId="59292905-21ab-45c4-9a0f-231bc7ccf392" providerId="ADAL" clId="{2851EC1F-9923-46F9-96A8-E252047265B8}" dt="2022-07-14T07:33:32.690" v="22208" actId="1076"/>
          <ac:cxnSpMkLst>
            <pc:docMk/>
            <pc:sldMk cId="3087908555" sldId="716"/>
            <ac:cxnSpMk id="12" creationId="{65579FA5-6773-0FEB-2AB2-E85C445C60B8}"/>
          </ac:cxnSpMkLst>
        </pc:cxnChg>
        <pc:cxnChg chg="add del mod">
          <ac:chgData name="Nick Stefani" userId="59292905-21ab-45c4-9a0f-231bc7ccf392" providerId="ADAL" clId="{2851EC1F-9923-46F9-96A8-E252047265B8}" dt="2022-07-13T13:12:45.350" v="21641" actId="478"/>
          <ac:cxnSpMkLst>
            <pc:docMk/>
            <pc:sldMk cId="3087908555" sldId="716"/>
            <ac:cxnSpMk id="13" creationId="{715D5777-DE22-3D34-E150-BBB9AF2FF08C}"/>
          </ac:cxnSpMkLst>
        </pc:cxnChg>
        <pc:cxnChg chg="add mod">
          <ac:chgData name="Nick Stefani" userId="59292905-21ab-45c4-9a0f-231bc7ccf392" providerId="ADAL" clId="{2851EC1F-9923-46F9-96A8-E252047265B8}" dt="2022-07-14T07:33:32.690" v="22208" actId="1076"/>
          <ac:cxnSpMkLst>
            <pc:docMk/>
            <pc:sldMk cId="3087908555" sldId="716"/>
            <ac:cxnSpMk id="21" creationId="{D79F4DD2-360E-7EBA-058A-A6CC97E793E2}"/>
          </ac:cxnSpMkLst>
        </pc:cxnChg>
      </pc:sldChg>
      <pc:sldChg chg="modSp mod addCm modCm">
        <pc:chgData name="Nick Stefani" userId="59292905-21ab-45c4-9a0f-231bc7ccf392" providerId="ADAL" clId="{2851EC1F-9923-46F9-96A8-E252047265B8}" dt="2022-09-07T09:05:07.690" v="28432"/>
        <pc:sldMkLst>
          <pc:docMk/>
          <pc:sldMk cId="3655116346" sldId="717"/>
        </pc:sldMkLst>
        <pc:spChg chg="mod">
          <ac:chgData name="Nick Stefani" userId="59292905-21ab-45c4-9a0f-231bc7ccf392" providerId="ADAL" clId="{2851EC1F-9923-46F9-96A8-E252047265B8}" dt="2022-07-14T07:47:12.860" v="23539" actId="208"/>
          <ac:spMkLst>
            <pc:docMk/>
            <pc:sldMk cId="3655116346" sldId="717"/>
            <ac:spMk id="14" creationId="{3388CCBC-6A67-E305-D7D1-45F670B5EE9E}"/>
          </ac:spMkLst>
        </pc:spChg>
      </pc:sldChg>
      <pc:sldChg chg="modSp add mod">
        <pc:chgData name="Nick Stefani" userId="59292905-21ab-45c4-9a0f-231bc7ccf392" providerId="ADAL" clId="{2851EC1F-9923-46F9-96A8-E252047265B8}" dt="2022-06-08T09:42:43.717" v="11452" actId="207"/>
        <pc:sldMkLst>
          <pc:docMk/>
          <pc:sldMk cId="916643745" sldId="718"/>
        </pc:sldMkLst>
        <pc:spChg chg="mod">
          <ac:chgData name="Nick Stefani" userId="59292905-21ab-45c4-9a0f-231bc7ccf392" providerId="ADAL" clId="{2851EC1F-9923-46F9-96A8-E252047265B8}" dt="2022-06-08T09:42:43.717" v="11452" actId="207"/>
          <ac:spMkLst>
            <pc:docMk/>
            <pc:sldMk cId="916643745" sldId="718"/>
            <ac:spMk id="8" creationId="{058585B4-2935-F81B-470F-2AF75300DC56}"/>
          </ac:spMkLst>
        </pc:spChg>
        <pc:spChg chg="mod">
          <ac:chgData name="Nick Stefani" userId="59292905-21ab-45c4-9a0f-231bc7ccf392" providerId="ADAL" clId="{2851EC1F-9923-46F9-96A8-E252047265B8}" dt="2022-06-08T09:42:31.217" v="11450" actId="207"/>
          <ac:spMkLst>
            <pc:docMk/>
            <pc:sldMk cId="916643745" sldId="718"/>
            <ac:spMk id="13" creationId="{E3E67A70-2C3C-1520-6D17-F967B056BFC1}"/>
          </ac:spMkLst>
        </pc:spChg>
      </pc:sldChg>
      <pc:sldChg chg="addSp delSp modSp add mod">
        <pc:chgData name="Nick Stefani" userId="59292905-21ab-45c4-9a0f-231bc7ccf392" providerId="ADAL" clId="{2851EC1F-9923-46F9-96A8-E252047265B8}" dt="2022-10-10T10:17:10.919" v="33599" actId="1076"/>
        <pc:sldMkLst>
          <pc:docMk/>
          <pc:sldMk cId="3846948721" sldId="719"/>
        </pc:sldMkLst>
        <pc:spChg chg="mod">
          <ac:chgData name="Nick Stefani" userId="59292905-21ab-45c4-9a0f-231bc7ccf392" providerId="ADAL" clId="{2851EC1F-9923-46F9-96A8-E252047265B8}" dt="2022-06-08T10:07:33.775" v="11613" actId="790"/>
          <ac:spMkLst>
            <pc:docMk/>
            <pc:sldMk cId="3846948721" sldId="719"/>
            <ac:spMk id="3" creationId="{6D2335AC-8925-8ADA-25E5-286DE5779A47}"/>
          </ac:spMkLst>
        </pc:spChg>
        <pc:spChg chg="add del mod">
          <ac:chgData name="Nick Stefani" userId="59292905-21ab-45c4-9a0f-231bc7ccf392" providerId="ADAL" clId="{2851EC1F-9923-46F9-96A8-E252047265B8}" dt="2022-10-10T10:12:31.464" v="33570" actId="478"/>
          <ac:spMkLst>
            <pc:docMk/>
            <pc:sldMk cId="3846948721" sldId="719"/>
            <ac:spMk id="4" creationId="{6F543632-56B4-EEB3-164A-8BB54562150F}"/>
          </ac:spMkLst>
        </pc:spChg>
        <pc:spChg chg="mod">
          <ac:chgData name="Nick Stefani" userId="59292905-21ab-45c4-9a0f-231bc7ccf392" providerId="ADAL" clId="{2851EC1F-9923-46F9-96A8-E252047265B8}" dt="2022-06-08T10:06:58.151" v="11612" actId="1076"/>
          <ac:spMkLst>
            <pc:docMk/>
            <pc:sldMk cId="3846948721" sldId="719"/>
            <ac:spMk id="9" creationId="{D09BC3FD-D65D-3AD0-2BCB-9D85F3966CB5}"/>
          </ac:spMkLst>
        </pc:spChg>
        <pc:picChg chg="mod">
          <ac:chgData name="Nick Stefani" userId="59292905-21ab-45c4-9a0f-231bc7ccf392" providerId="ADAL" clId="{2851EC1F-9923-46F9-96A8-E252047265B8}" dt="2022-06-08T10:05:09.279" v="11600" actId="1076"/>
          <ac:picMkLst>
            <pc:docMk/>
            <pc:sldMk cId="3846948721" sldId="719"/>
            <ac:picMk id="6" creationId="{36791C31-B4A8-0741-EC05-444776240750}"/>
          </ac:picMkLst>
        </pc:picChg>
        <pc:picChg chg="del">
          <ac:chgData name="Nick Stefani" userId="59292905-21ab-45c4-9a0f-231bc7ccf392" providerId="ADAL" clId="{2851EC1F-9923-46F9-96A8-E252047265B8}" dt="2022-06-08T10:03:56.859" v="11585" actId="478"/>
          <ac:picMkLst>
            <pc:docMk/>
            <pc:sldMk cId="3846948721" sldId="719"/>
            <ac:picMk id="8" creationId="{201172C8-D71A-9ECB-6913-B450014B2D9E}"/>
          </ac:picMkLst>
        </pc:picChg>
        <pc:picChg chg="add mod">
          <ac:chgData name="Nick Stefani" userId="59292905-21ab-45c4-9a0f-231bc7ccf392" providerId="ADAL" clId="{2851EC1F-9923-46F9-96A8-E252047265B8}" dt="2022-10-10T10:13:03.242" v="33582" actId="1076"/>
          <ac:picMkLst>
            <pc:docMk/>
            <pc:sldMk cId="3846948721" sldId="719"/>
            <ac:picMk id="10" creationId="{A282B257-F209-3F30-2D5D-BBA2E0CB28DE}"/>
          </ac:picMkLst>
        </pc:picChg>
        <pc:picChg chg="add del mod">
          <ac:chgData name="Nick Stefani" userId="59292905-21ab-45c4-9a0f-231bc7ccf392" providerId="ADAL" clId="{2851EC1F-9923-46F9-96A8-E252047265B8}" dt="2022-06-08T10:02:07.436" v="11574" actId="478"/>
          <ac:picMkLst>
            <pc:docMk/>
            <pc:sldMk cId="3846948721" sldId="719"/>
            <ac:picMk id="10" creationId="{C988F68B-A45A-0968-69BD-A23C3937C733}"/>
          </ac:picMkLst>
        </pc:picChg>
        <pc:picChg chg="del">
          <ac:chgData name="Nick Stefani" userId="59292905-21ab-45c4-9a0f-231bc7ccf392" providerId="ADAL" clId="{2851EC1F-9923-46F9-96A8-E252047265B8}" dt="2022-06-08T10:03:56.219" v="11584" actId="478"/>
          <ac:picMkLst>
            <pc:docMk/>
            <pc:sldMk cId="3846948721" sldId="719"/>
            <ac:picMk id="11" creationId="{BE894847-7CB3-8DD4-A1C3-4532283A0BE3}"/>
          </ac:picMkLst>
        </pc:picChg>
        <pc:picChg chg="del">
          <ac:chgData name="Nick Stefani" userId="59292905-21ab-45c4-9a0f-231bc7ccf392" providerId="ADAL" clId="{2851EC1F-9923-46F9-96A8-E252047265B8}" dt="2022-06-08T10:03:11.283" v="11577" actId="478"/>
          <ac:picMkLst>
            <pc:docMk/>
            <pc:sldMk cId="3846948721" sldId="719"/>
            <ac:picMk id="12" creationId="{6EAFCEB2-C690-7934-623A-2AD7C1B4E249}"/>
          </ac:picMkLst>
        </pc:picChg>
        <pc:picChg chg="add mod">
          <ac:chgData name="Nick Stefani" userId="59292905-21ab-45c4-9a0f-231bc7ccf392" providerId="ADAL" clId="{2851EC1F-9923-46F9-96A8-E252047265B8}" dt="2022-10-10T10:13:11.517" v="33588" actId="1076"/>
          <ac:picMkLst>
            <pc:docMk/>
            <pc:sldMk cId="3846948721" sldId="719"/>
            <ac:picMk id="12" creationId="{CE826FAF-9E6F-4E3A-76D7-6793D875F3D1}"/>
          </ac:picMkLst>
        </pc:picChg>
        <pc:picChg chg="del">
          <ac:chgData name="Nick Stefani" userId="59292905-21ab-45c4-9a0f-231bc7ccf392" providerId="ADAL" clId="{2851EC1F-9923-46F9-96A8-E252047265B8}" dt="2022-06-08T10:06:02.094" v="11607" actId="478"/>
          <ac:picMkLst>
            <pc:docMk/>
            <pc:sldMk cId="3846948721" sldId="719"/>
            <ac:picMk id="13" creationId="{A12C74CD-31EA-B5C1-20CF-EFDB5C4B88A8}"/>
          </ac:picMkLst>
        </pc:picChg>
        <pc:picChg chg="add del mod">
          <ac:chgData name="Nick Stefani" userId="59292905-21ab-45c4-9a0f-231bc7ccf392" providerId="ADAL" clId="{2851EC1F-9923-46F9-96A8-E252047265B8}" dt="2022-10-10T10:13:04.360" v="33583" actId="478"/>
          <ac:picMkLst>
            <pc:docMk/>
            <pc:sldMk cId="3846948721" sldId="719"/>
            <ac:picMk id="18" creationId="{75A622B6-88D2-C504-D86C-0DA614938373}"/>
          </ac:picMkLst>
        </pc:picChg>
        <pc:picChg chg="add mod">
          <ac:chgData name="Nick Stefani" userId="59292905-21ab-45c4-9a0f-231bc7ccf392" providerId="ADAL" clId="{2851EC1F-9923-46F9-96A8-E252047265B8}" dt="2022-10-10T10:17:10.919" v="33599" actId="1076"/>
          <ac:picMkLst>
            <pc:docMk/>
            <pc:sldMk cId="3846948721" sldId="719"/>
            <ac:picMk id="20" creationId="{668B5259-CE10-FB1D-8004-30A9E5A85BC2}"/>
          </ac:picMkLst>
        </pc:picChg>
        <pc:picChg chg="del">
          <ac:chgData name="Nick Stefani" userId="59292905-21ab-45c4-9a0f-231bc7ccf392" providerId="ADAL" clId="{2851EC1F-9923-46F9-96A8-E252047265B8}" dt="2022-06-08T09:46:39.643" v="11475" actId="478"/>
          <ac:picMkLst>
            <pc:docMk/>
            <pc:sldMk cId="3846948721" sldId="719"/>
            <ac:picMk id="21" creationId="{1F6829F0-5DDE-CC4F-BCBE-7A6FD6566C0D}"/>
          </ac:picMkLst>
        </pc:picChg>
        <pc:picChg chg="del">
          <ac:chgData name="Nick Stefani" userId="59292905-21ab-45c4-9a0f-231bc7ccf392" providerId="ADAL" clId="{2851EC1F-9923-46F9-96A8-E252047265B8}" dt="2022-06-08T10:03:57.266" v="11586" actId="478"/>
          <ac:picMkLst>
            <pc:docMk/>
            <pc:sldMk cId="3846948721" sldId="719"/>
            <ac:picMk id="22" creationId="{52583BBF-DA9C-0851-F5A5-82AECD8033E2}"/>
          </ac:picMkLst>
        </pc:picChg>
        <pc:picChg chg="del">
          <ac:chgData name="Nick Stefani" userId="59292905-21ab-45c4-9a0f-231bc7ccf392" providerId="ADAL" clId="{2851EC1F-9923-46F9-96A8-E252047265B8}" dt="2022-06-08T10:03:10.882" v="11576" actId="478"/>
          <ac:picMkLst>
            <pc:docMk/>
            <pc:sldMk cId="3846948721" sldId="719"/>
            <ac:picMk id="24" creationId="{1656B648-09F5-9778-8684-CA7CD5289707}"/>
          </ac:picMkLst>
        </pc:picChg>
        <pc:picChg chg="del">
          <ac:chgData name="Nick Stefani" userId="59292905-21ab-45c4-9a0f-231bc7ccf392" providerId="ADAL" clId="{2851EC1F-9923-46F9-96A8-E252047265B8}" dt="2022-06-08T10:06:01.664" v="11606" actId="478"/>
          <ac:picMkLst>
            <pc:docMk/>
            <pc:sldMk cId="3846948721" sldId="719"/>
            <ac:picMk id="27" creationId="{F7910FC1-D403-0206-402A-3AADFF268704}"/>
          </ac:picMkLst>
        </pc:picChg>
        <pc:picChg chg="del">
          <ac:chgData name="Nick Stefani" userId="59292905-21ab-45c4-9a0f-231bc7ccf392" providerId="ADAL" clId="{2851EC1F-9923-46F9-96A8-E252047265B8}" dt="2022-06-08T09:46:38.833" v="11474" actId="478"/>
          <ac:picMkLst>
            <pc:docMk/>
            <pc:sldMk cId="3846948721" sldId="719"/>
            <ac:picMk id="1026" creationId="{F2ED5B1B-C329-3613-C2F9-B9D49FB85644}"/>
          </ac:picMkLst>
        </pc:picChg>
        <pc:picChg chg="add del mod">
          <ac:chgData name="Nick Stefani" userId="59292905-21ab-45c4-9a0f-231bc7ccf392" providerId="ADAL" clId="{2851EC1F-9923-46F9-96A8-E252047265B8}" dt="2022-10-10T10:13:01.733" v="33581" actId="478"/>
          <ac:picMkLst>
            <pc:docMk/>
            <pc:sldMk cId="3846948721" sldId="719"/>
            <ac:picMk id="1028" creationId="{7DC50404-3D08-0220-C95C-34EA85C028D8}"/>
          </ac:picMkLst>
        </pc:picChg>
        <pc:picChg chg="add mod">
          <ac:chgData name="Nick Stefani" userId="59292905-21ab-45c4-9a0f-231bc7ccf392" providerId="ADAL" clId="{2851EC1F-9923-46F9-96A8-E252047265B8}" dt="2022-06-08T10:05:37.654" v="11605" actId="1076"/>
          <ac:picMkLst>
            <pc:docMk/>
            <pc:sldMk cId="3846948721" sldId="719"/>
            <ac:picMk id="1030" creationId="{F64C796A-A08C-160D-A84E-8F51C0C7665D}"/>
          </ac:picMkLst>
        </pc:picChg>
        <pc:picChg chg="add del mod">
          <ac:chgData name="Nick Stefani" userId="59292905-21ab-45c4-9a0f-231bc7ccf392" providerId="ADAL" clId="{2851EC1F-9923-46F9-96A8-E252047265B8}" dt="2022-10-10T10:17:06.567" v="33596" actId="478"/>
          <ac:picMkLst>
            <pc:docMk/>
            <pc:sldMk cId="3846948721" sldId="719"/>
            <ac:picMk id="1032" creationId="{B96769CB-9408-1A62-16E9-A4C090D770BF}"/>
          </ac:picMkLst>
        </pc:picChg>
      </pc:sldChg>
      <pc:sldChg chg="addSp delSp modSp add mod">
        <pc:chgData name="Nick Stefani" userId="59292905-21ab-45c4-9a0f-231bc7ccf392" providerId="ADAL" clId="{2851EC1F-9923-46F9-96A8-E252047265B8}" dt="2022-10-10T10:12:25.527" v="33569" actId="408"/>
        <pc:sldMkLst>
          <pc:docMk/>
          <pc:sldMk cId="3826368917" sldId="720"/>
        </pc:sldMkLst>
        <pc:spChg chg="del mod">
          <ac:chgData name="Nick Stefani" userId="59292905-21ab-45c4-9a0f-231bc7ccf392" providerId="ADAL" clId="{2851EC1F-9923-46F9-96A8-E252047265B8}" dt="2022-10-10T10:11:47.112" v="33559" actId="478"/>
          <ac:spMkLst>
            <pc:docMk/>
            <pc:sldMk cId="3826368917" sldId="720"/>
            <ac:spMk id="4" creationId="{A62609CC-0121-FD82-B2FA-31FA44DFB7E2}"/>
          </ac:spMkLst>
        </pc:spChg>
        <pc:spChg chg="add del mod">
          <ac:chgData name="Nick Stefani" userId="59292905-21ab-45c4-9a0f-231bc7ccf392" providerId="ADAL" clId="{2851EC1F-9923-46F9-96A8-E252047265B8}" dt="2022-10-10T10:11:48.757" v="33560" actId="478"/>
          <ac:spMkLst>
            <pc:docMk/>
            <pc:sldMk cId="3826368917" sldId="720"/>
            <ac:spMk id="32" creationId="{08209208-9423-8B59-D46C-E1FB97326EA0}"/>
          </ac:spMkLst>
        </pc:spChg>
        <pc:grpChg chg="del">
          <ac:chgData name="Nick Stefani" userId="59292905-21ab-45c4-9a0f-231bc7ccf392" providerId="ADAL" clId="{2851EC1F-9923-46F9-96A8-E252047265B8}" dt="2022-06-08T09:53:34.028" v="11511" actId="478"/>
          <ac:grpSpMkLst>
            <pc:docMk/>
            <pc:sldMk cId="3826368917" sldId="720"/>
            <ac:grpSpMk id="16" creationId="{5FD1A3DF-CA97-8619-37B4-B49C7BA41BE0}"/>
          </ac:grpSpMkLst>
        </pc:grpChg>
        <pc:picChg chg="del mod">
          <ac:chgData name="Nick Stefani" userId="59292905-21ab-45c4-9a0f-231bc7ccf392" providerId="ADAL" clId="{2851EC1F-9923-46F9-96A8-E252047265B8}" dt="2022-06-08T09:54:32.406" v="11539" actId="478"/>
          <ac:picMkLst>
            <pc:docMk/>
            <pc:sldMk cId="3826368917" sldId="720"/>
            <ac:picMk id="5" creationId="{01661BF3-16B2-BA1F-B18D-573C59A54A1A}"/>
          </ac:picMkLst>
        </pc:picChg>
        <pc:picChg chg="add mod">
          <ac:chgData name="Nick Stefani" userId="59292905-21ab-45c4-9a0f-231bc7ccf392" providerId="ADAL" clId="{2851EC1F-9923-46F9-96A8-E252047265B8}" dt="2022-10-10T10:12:25.527" v="33569" actId="408"/>
          <ac:picMkLst>
            <pc:docMk/>
            <pc:sldMk cId="3826368917" sldId="720"/>
            <ac:picMk id="6" creationId="{E5364D77-7EDA-7A14-7181-8E43FABDDEAD}"/>
          </ac:picMkLst>
        </pc:picChg>
        <pc:picChg chg="mod">
          <ac:chgData name="Nick Stefani" userId="59292905-21ab-45c4-9a0f-231bc7ccf392" providerId="ADAL" clId="{2851EC1F-9923-46F9-96A8-E252047265B8}" dt="2022-10-10T10:12:24.268" v="33568" actId="554"/>
          <ac:picMkLst>
            <pc:docMk/>
            <pc:sldMk cId="3826368917" sldId="720"/>
            <ac:picMk id="10" creationId="{94633879-4942-215F-C185-E0938EAC2AEB}"/>
          </ac:picMkLst>
        </pc:picChg>
        <pc:picChg chg="add mod">
          <ac:chgData name="Nick Stefani" userId="59292905-21ab-45c4-9a0f-231bc7ccf392" providerId="ADAL" clId="{2851EC1F-9923-46F9-96A8-E252047265B8}" dt="2022-10-10T10:12:24.268" v="33568" actId="554"/>
          <ac:picMkLst>
            <pc:docMk/>
            <pc:sldMk cId="3826368917" sldId="720"/>
            <ac:picMk id="11" creationId="{9B023596-75E5-E002-AD70-352E80DE3A2D}"/>
          </ac:picMkLst>
        </pc:picChg>
        <pc:picChg chg="del mod">
          <ac:chgData name="Nick Stefani" userId="59292905-21ab-45c4-9a0f-231bc7ccf392" providerId="ADAL" clId="{2851EC1F-9923-46F9-96A8-E252047265B8}" dt="2022-10-10T10:12:11.317" v="33563" actId="478"/>
          <ac:picMkLst>
            <pc:docMk/>
            <pc:sldMk cId="3826368917" sldId="720"/>
            <ac:picMk id="13" creationId="{ECF9945B-C9AD-00CB-3B6B-F9F0F5FFE79D}"/>
          </ac:picMkLst>
        </pc:picChg>
        <pc:picChg chg="add del mod">
          <ac:chgData name="Nick Stefani" userId="59292905-21ab-45c4-9a0f-231bc7ccf392" providerId="ADAL" clId="{2851EC1F-9923-46F9-96A8-E252047265B8}" dt="2022-06-08T09:53:27.064" v="11506" actId="478"/>
          <ac:picMkLst>
            <pc:docMk/>
            <pc:sldMk cId="3826368917" sldId="720"/>
            <ac:picMk id="14" creationId="{43713898-3A99-A97D-0743-57D2D7EC6C61}"/>
          </ac:picMkLst>
        </pc:picChg>
        <pc:picChg chg="del">
          <ac:chgData name="Nick Stefani" userId="59292905-21ab-45c4-9a0f-231bc7ccf392" providerId="ADAL" clId="{2851EC1F-9923-46F9-96A8-E252047265B8}" dt="2022-06-08T09:53:34.620" v="11512" actId="478"/>
          <ac:picMkLst>
            <pc:docMk/>
            <pc:sldMk cId="3826368917" sldId="720"/>
            <ac:picMk id="15" creationId="{23B34DF5-1D71-55C7-ADB1-8971AFA24109}"/>
          </ac:picMkLst>
        </pc:picChg>
        <pc:picChg chg="del">
          <ac:chgData name="Nick Stefani" userId="59292905-21ab-45c4-9a0f-231bc7ccf392" providerId="ADAL" clId="{2851EC1F-9923-46F9-96A8-E252047265B8}" dt="2022-06-08T09:53:35.519" v="11513" actId="478"/>
          <ac:picMkLst>
            <pc:docMk/>
            <pc:sldMk cId="3826368917" sldId="720"/>
            <ac:picMk id="19" creationId="{DEDBC53D-DABB-8F90-7663-3B2DFAC7F0E0}"/>
          </ac:picMkLst>
        </pc:picChg>
        <pc:picChg chg="add del mod">
          <ac:chgData name="Nick Stefani" userId="59292905-21ab-45c4-9a0f-231bc7ccf392" providerId="ADAL" clId="{2851EC1F-9923-46F9-96A8-E252047265B8}" dt="2022-06-08T09:54:31.981" v="11538" actId="478"/>
          <ac:picMkLst>
            <pc:docMk/>
            <pc:sldMk cId="3826368917" sldId="720"/>
            <ac:picMk id="21" creationId="{70BDFB44-B6DD-3C7E-AC38-9C7225F110DC}"/>
          </ac:picMkLst>
        </pc:picChg>
      </pc:sldChg>
      <pc:sldChg chg="modSp add del mod">
        <pc:chgData name="Nick Stefani" userId="59292905-21ab-45c4-9a0f-231bc7ccf392" providerId="ADAL" clId="{2851EC1F-9923-46F9-96A8-E252047265B8}" dt="2022-07-14T07:41:39.134" v="23340" actId="47"/>
        <pc:sldMkLst>
          <pc:docMk/>
          <pc:sldMk cId="2073357997" sldId="721"/>
        </pc:sldMkLst>
        <pc:spChg chg="mod">
          <ac:chgData name="Nick Stefani" userId="59292905-21ab-45c4-9a0f-231bc7ccf392" providerId="ADAL" clId="{2851EC1F-9923-46F9-96A8-E252047265B8}" dt="2022-06-08T10:18:47.114" v="11741" actId="20577"/>
          <ac:spMkLst>
            <pc:docMk/>
            <pc:sldMk cId="2073357997" sldId="721"/>
            <ac:spMk id="3" creationId="{4B49DCFB-8454-4F6D-B21C-487BB938321D}"/>
          </ac:spMkLst>
        </pc:spChg>
      </pc:sldChg>
      <pc:sldChg chg="modSp mod">
        <pc:chgData name="Nick Stefani" userId="59292905-21ab-45c4-9a0f-231bc7ccf392" providerId="ADAL" clId="{2851EC1F-9923-46F9-96A8-E252047265B8}" dt="2022-06-16T08:03:30.447" v="13406" actId="1076"/>
        <pc:sldMkLst>
          <pc:docMk/>
          <pc:sldMk cId="2596345554" sldId="723"/>
        </pc:sldMkLst>
        <pc:picChg chg="mod">
          <ac:chgData name="Nick Stefani" userId="59292905-21ab-45c4-9a0f-231bc7ccf392" providerId="ADAL" clId="{2851EC1F-9923-46F9-96A8-E252047265B8}" dt="2022-06-16T08:03:28.671" v="13404" actId="1076"/>
          <ac:picMkLst>
            <pc:docMk/>
            <pc:sldMk cId="2596345554" sldId="723"/>
            <ac:picMk id="18" creationId="{4B3F2640-D953-5F7F-0BE1-EE87FE465548}"/>
          </ac:picMkLst>
        </pc:picChg>
        <pc:picChg chg="mod">
          <ac:chgData name="Nick Stefani" userId="59292905-21ab-45c4-9a0f-231bc7ccf392" providerId="ADAL" clId="{2851EC1F-9923-46F9-96A8-E252047265B8}" dt="2022-06-16T08:03:29.439" v="13405" actId="1076"/>
          <ac:picMkLst>
            <pc:docMk/>
            <pc:sldMk cId="2596345554" sldId="723"/>
            <ac:picMk id="20" creationId="{1088EAB6-5085-2DB0-DBF4-F8DA41769382}"/>
          </ac:picMkLst>
        </pc:picChg>
        <pc:picChg chg="mod">
          <ac:chgData name="Nick Stefani" userId="59292905-21ab-45c4-9a0f-231bc7ccf392" providerId="ADAL" clId="{2851EC1F-9923-46F9-96A8-E252047265B8}" dt="2022-06-16T08:03:18.151" v="13400" actId="1076"/>
          <ac:picMkLst>
            <pc:docMk/>
            <pc:sldMk cId="2596345554" sldId="723"/>
            <ac:picMk id="24" creationId="{62372A81-03C7-84DB-0C77-6C0F632DF96D}"/>
          </ac:picMkLst>
        </pc:picChg>
        <pc:picChg chg="mod">
          <ac:chgData name="Nick Stefani" userId="59292905-21ab-45c4-9a0f-231bc7ccf392" providerId="ADAL" clId="{2851EC1F-9923-46F9-96A8-E252047265B8}" dt="2022-06-16T08:03:30.447" v="13406" actId="1076"/>
          <ac:picMkLst>
            <pc:docMk/>
            <pc:sldMk cId="2596345554" sldId="723"/>
            <ac:picMk id="26" creationId="{11E08C52-8EDF-4804-2106-CAA1D35F6392}"/>
          </ac:picMkLst>
        </pc:picChg>
        <pc:picChg chg="mod">
          <ac:chgData name="Nick Stefani" userId="59292905-21ab-45c4-9a0f-231bc7ccf392" providerId="ADAL" clId="{2851EC1F-9923-46F9-96A8-E252047265B8}" dt="2022-06-16T08:03:27.831" v="13403" actId="1076"/>
          <ac:picMkLst>
            <pc:docMk/>
            <pc:sldMk cId="2596345554" sldId="723"/>
            <ac:picMk id="28" creationId="{24C80515-F889-65D4-E4C7-6CEE6D088D5A}"/>
          </ac:picMkLst>
        </pc:picChg>
      </pc:sldChg>
      <pc:sldChg chg="addSp delSp modSp mod delAnim modAnim delCm modNotesTx">
        <pc:chgData name="Nick Stefani" userId="59292905-21ab-45c4-9a0f-231bc7ccf392" providerId="ADAL" clId="{2851EC1F-9923-46F9-96A8-E252047265B8}" dt="2022-07-15T13:25:18.047" v="26416" actId="20577"/>
        <pc:sldMkLst>
          <pc:docMk/>
          <pc:sldMk cId="3624803632" sldId="726"/>
        </pc:sldMkLst>
        <pc:spChg chg="mod">
          <ac:chgData name="Nick Stefani" userId="59292905-21ab-45c4-9a0f-231bc7ccf392" providerId="ADAL" clId="{2851EC1F-9923-46F9-96A8-E252047265B8}" dt="2022-07-13T12:18:03.054" v="20036" actId="1076"/>
          <ac:spMkLst>
            <pc:docMk/>
            <pc:sldMk cId="3624803632" sldId="726"/>
            <ac:spMk id="2" creationId="{190089BC-EB0E-49A0-A382-E6AB8524BDD4}"/>
          </ac:spMkLst>
        </pc:spChg>
        <pc:spChg chg="mod">
          <ac:chgData name="Nick Stefani" userId="59292905-21ab-45c4-9a0f-231bc7ccf392" providerId="ADAL" clId="{2851EC1F-9923-46F9-96A8-E252047265B8}" dt="2022-07-14T07:50:56.414" v="23552" actId="1076"/>
          <ac:spMkLst>
            <pc:docMk/>
            <pc:sldMk cId="3624803632" sldId="726"/>
            <ac:spMk id="4" creationId="{CFED90E1-F30C-4668-87E6-66A022A5DDA5}"/>
          </ac:spMkLst>
        </pc:spChg>
        <pc:spChg chg="del mod">
          <ac:chgData name="Nick Stefani" userId="59292905-21ab-45c4-9a0f-231bc7ccf392" providerId="ADAL" clId="{2851EC1F-9923-46F9-96A8-E252047265B8}" dt="2022-07-13T12:17:40.631" v="20027" actId="478"/>
          <ac:spMkLst>
            <pc:docMk/>
            <pc:sldMk cId="3624803632" sldId="726"/>
            <ac:spMk id="5" creationId="{76D15F7B-903C-408D-87C5-22931ABFBDBE}"/>
          </ac:spMkLst>
        </pc:spChg>
        <pc:spChg chg="del mod">
          <ac:chgData name="Nick Stefani" userId="59292905-21ab-45c4-9a0f-231bc7ccf392" providerId="ADAL" clId="{2851EC1F-9923-46F9-96A8-E252047265B8}" dt="2022-07-13T12:17:35.867" v="20024" actId="478"/>
          <ac:spMkLst>
            <pc:docMk/>
            <pc:sldMk cId="3624803632" sldId="726"/>
            <ac:spMk id="6" creationId="{43AC0737-26DF-4638-B52F-1AF6831A8826}"/>
          </ac:spMkLst>
        </pc:spChg>
        <pc:spChg chg="mod">
          <ac:chgData name="Nick Stefani" userId="59292905-21ab-45c4-9a0f-231bc7ccf392" providerId="ADAL" clId="{2851EC1F-9923-46F9-96A8-E252047265B8}" dt="2022-07-14T07:51:45.040" v="23585" actId="1037"/>
          <ac:spMkLst>
            <pc:docMk/>
            <pc:sldMk cId="3624803632" sldId="726"/>
            <ac:spMk id="15" creationId="{F2BCBDE1-0A12-4FCD-9C66-257F41E38FCC}"/>
          </ac:spMkLst>
        </pc:spChg>
        <pc:spChg chg="add mod">
          <ac:chgData name="Nick Stefani" userId="59292905-21ab-45c4-9a0f-231bc7ccf392" providerId="ADAL" clId="{2851EC1F-9923-46F9-96A8-E252047265B8}" dt="2022-07-13T12:20:14.850" v="20066" actId="14100"/>
          <ac:spMkLst>
            <pc:docMk/>
            <pc:sldMk cId="3624803632" sldId="726"/>
            <ac:spMk id="16" creationId="{C29628C1-578E-24EB-0A08-01D048B061EA}"/>
          </ac:spMkLst>
        </pc:spChg>
        <pc:spChg chg="mod">
          <ac:chgData name="Nick Stefani" userId="59292905-21ab-45c4-9a0f-231bc7ccf392" providerId="ADAL" clId="{2851EC1F-9923-46F9-96A8-E252047265B8}" dt="2022-07-14T07:51:16.124" v="23569" actId="554"/>
          <ac:spMkLst>
            <pc:docMk/>
            <pc:sldMk cId="3624803632" sldId="726"/>
            <ac:spMk id="17" creationId="{BC117724-6077-4805-B1B1-4D7D53023E2F}"/>
          </ac:spMkLst>
        </pc:spChg>
        <pc:spChg chg="mod">
          <ac:chgData name="Nick Stefani" userId="59292905-21ab-45c4-9a0f-231bc7ccf392" providerId="ADAL" clId="{2851EC1F-9923-46F9-96A8-E252047265B8}" dt="2022-07-13T12:17:34.162" v="20023" actId="1076"/>
          <ac:spMkLst>
            <pc:docMk/>
            <pc:sldMk cId="3624803632" sldId="726"/>
            <ac:spMk id="18" creationId="{A4865467-535D-5EBC-59A8-C5C9A62C3104}"/>
          </ac:spMkLst>
        </pc:spChg>
        <pc:spChg chg="del mod">
          <ac:chgData name="Nick Stefani" userId="59292905-21ab-45c4-9a0f-231bc7ccf392" providerId="ADAL" clId="{2851EC1F-9923-46F9-96A8-E252047265B8}" dt="2022-07-13T12:17:37.561" v="20025" actId="478"/>
          <ac:spMkLst>
            <pc:docMk/>
            <pc:sldMk cId="3624803632" sldId="726"/>
            <ac:spMk id="19" creationId="{ABD58E01-D9D3-429C-95BE-10040D0CBA6D}"/>
          </ac:spMkLst>
        </pc:spChg>
        <pc:spChg chg="mod">
          <ac:chgData name="Nick Stefani" userId="59292905-21ab-45c4-9a0f-231bc7ccf392" providerId="ADAL" clId="{2851EC1F-9923-46F9-96A8-E252047265B8}" dt="2022-07-14T07:51:08.877" v="23568" actId="1076"/>
          <ac:spMkLst>
            <pc:docMk/>
            <pc:sldMk cId="3624803632" sldId="726"/>
            <ac:spMk id="20" creationId="{8D4E183E-B445-435F-AB02-16BD775C86A5}"/>
          </ac:spMkLst>
        </pc:spChg>
        <pc:spChg chg="add mod">
          <ac:chgData name="Nick Stefani" userId="59292905-21ab-45c4-9a0f-231bc7ccf392" providerId="ADAL" clId="{2851EC1F-9923-46F9-96A8-E252047265B8}" dt="2022-07-13T12:20:09.262" v="20065" actId="404"/>
          <ac:spMkLst>
            <pc:docMk/>
            <pc:sldMk cId="3624803632" sldId="726"/>
            <ac:spMk id="21" creationId="{F070DE78-FBBC-C7CE-B008-A43DA8D62D13}"/>
          </ac:spMkLst>
        </pc:spChg>
        <pc:spChg chg="add mod">
          <ac:chgData name="Nick Stefani" userId="59292905-21ab-45c4-9a0f-231bc7ccf392" providerId="ADAL" clId="{2851EC1F-9923-46F9-96A8-E252047265B8}" dt="2022-07-13T12:20:20.786" v="20068" actId="14100"/>
          <ac:spMkLst>
            <pc:docMk/>
            <pc:sldMk cId="3624803632" sldId="726"/>
            <ac:spMk id="22" creationId="{3C45F3B5-B63F-87F8-5923-40949C629052}"/>
          </ac:spMkLst>
        </pc:spChg>
        <pc:spChg chg="add mod">
          <ac:chgData name="Nick Stefani" userId="59292905-21ab-45c4-9a0f-231bc7ccf392" providerId="ADAL" clId="{2851EC1F-9923-46F9-96A8-E252047265B8}" dt="2022-07-13T12:20:09.262" v="20065" actId="404"/>
          <ac:spMkLst>
            <pc:docMk/>
            <pc:sldMk cId="3624803632" sldId="726"/>
            <ac:spMk id="25" creationId="{CFDC684E-FE06-9B28-7D15-9AB67C96E7EF}"/>
          </ac:spMkLst>
        </pc:spChg>
        <pc:spChg chg="add mod">
          <ac:chgData name="Nick Stefani" userId="59292905-21ab-45c4-9a0f-231bc7ccf392" providerId="ADAL" clId="{2851EC1F-9923-46F9-96A8-E252047265B8}" dt="2022-07-13T12:20:09.262" v="20065" actId="404"/>
          <ac:spMkLst>
            <pc:docMk/>
            <pc:sldMk cId="3624803632" sldId="726"/>
            <ac:spMk id="26" creationId="{62AEB351-797B-475A-3355-E7C6F4FED80C}"/>
          </ac:spMkLst>
        </pc:spChg>
        <pc:spChg chg="add mod">
          <ac:chgData name="Nick Stefani" userId="59292905-21ab-45c4-9a0f-231bc7ccf392" providerId="ADAL" clId="{2851EC1F-9923-46F9-96A8-E252047265B8}" dt="2022-07-13T12:20:09.262" v="20065" actId="404"/>
          <ac:spMkLst>
            <pc:docMk/>
            <pc:sldMk cId="3624803632" sldId="726"/>
            <ac:spMk id="27" creationId="{8D2BC9CF-2FD8-F24F-50E0-D799E3CB33AC}"/>
          </ac:spMkLst>
        </pc:spChg>
        <pc:spChg chg="add mod">
          <ac:chgData name="Nick Stefani" userId="59292905-21ab-45c4-9a0f-231bc7ccf392" providerId="ADAL" clId="{2851EC1F-9923-46F9-96A8-E252047265B8}" dt="2022-07-13T12:20:09.262" v="20065" actId="404"/>
          <ac:spMkLst>
            <pc:docMk/>
            <pc:sldMk cId="3624803632" sldId="726"/>
            <ac:spMk id="28" creationId="{9C867A81-252C-A0E3-A78B-9A4C157F07D3}"/>
          </ac:spMkLst>
        </pc:spChg>
        <pc:spChg chg="add mod">
          <ac:chgData name="Nick Stefani" userId="59292905-21ab-45c4-9a0f-231bc7ccf392" providerId="ADAL" clId="{2851EC1F-9923-46F9-96A8-E252047265B8}" dt="2022-07-13T12:20:09.262" v="20065" actId="404"/>
          <ac:spMkLst>
            <pc:docMk/>
            <pc:sldMk cId="3624803632" sldId="726"/>
            <ac:spMk id="30" creationId="{D6E0C048-930E-01D8-7757-02198D2981E1}"/>
          </ac:spMkLst>
        </pc:spChg>
        <pc:spChg chg="add mod">
          <ac:chgData name="Nick Stefani" userId="59292905-21ab-45c4-9a0f-231bc7ccf392" providerId="ADAL" clId="{2851EC1F-9923-46F9-96A8-E252047265B8}" dt="2022-07-13T12:20:09.262" v="20065" actId="404"/>
          <ac:spMkLst>
            <pc:docMk/>
            <pc:sldMk cId="3624803632" sldId="726"/>
            <ac:spMk id="31" creationId="{987103F0-47BD-0E05-6D8E-5E0F729589D6}"/>
          </ac:spMkLst>
        </pc:spChg>
        <pc:spChg chg="add mod">
          <ac:chgData name="Nick Stefani" userId="59292905-21ab-45c4-9a0f-231bc7ccf392" providerId="ADAL" clId="{2851EC1F-9923-46F9-96A8-E252047265B8}" dt="2022-07-14T07:39:23.189" v="23266" actId="1076"/>
          <ac:spMkLst>
            <pc:docMk/>
            <pc:sldMk cId="3624803632" sldId="726"/>
            <ac:spMk id="38" creationId="{D9C45B91-14DC-2B43-3550-AD01C3999815}"/>
          </ac:spMkLst>
        </pc:spChg>
        <pc:spChg chg="mod">
          <ac:chgData name="Nick Stefani" userId="59292905-21ab-45c4-9a0f-231bc7ccf392" providerId="ADAL" clId="{2851EC1F-9923-46F9-96A8-E252047265B8}" dt="2022-07-13T12:17:02.501" v="19982"/>
          <ac:spMkLst>
            <pc:docMk/>
            <pc:sldMk cId="3624803632" sldId="726"/>
            <ac:spMk id="42" creationId="{606426B9-F280-76CE-FA1C-2D9AEF1C9EE5}"/>
          </ac:spMkLst>
        </pc:spChg>
        <pc:spChg chg="mod">
          <ac:chgData name="Nick Stefani" userId="59292905-21ab-45c4-9a0f-231bc7ccf392" providerId="ADAL" clId="{2851EC1F-9923-46F9-96A8-E252047265B8}" dt="2022-07-13T12:17:02.501" v="19982"/>
          <ac:spMkLst>
            <pc:docMk/>
            <pc:sldMk cId="3624803632" sldId="726"/>
            <ac:spMk id="46" creationId="{7C8BCA1A-649A-950D-DC61-4C6A66ED5238}"/>
          </ac:spMkLst>
        </pc:spChg>
        <pc:spChg chg="mod">
          <ac:chgData name="Nick Stefani" userId="59292905-21ab-45c4-9a0f-231bc7ccf392" providerId="ADAL" clId="{2851EC1F-9923-46F9-96A8-E252047265B8}" dt="2022-07-13T12:17:02.501" v="19982"/>
          <ac:spMkLst>
            <pc:docMk/>
            <pc:sldMk cId="3624803632" sldId="726"/>
            <ac:spMk id="48" creationId="{157A2DE3-9E98-9380-79CE-FA893C9815DA}"/>
          </ac:spMkLst>
        </pc:spChg>
        <pc:spChg chg="mod">
          <ac:chgData name="Nick Stefani" userId="59292905-21ab-45c4-9a0f-231bc7ccf392" providerId="ADAL" clId="{2851EC1F-9923-46F9-96A8-E252047265B8}" dt="2022-07-13T12:21:08.428" v="20080" actId="21"/>
          <ac:spMkLst>
            <pc:docMk/>
            <pc:sldMk cId="3624803632" sldId="726"/>
            <ac:spMk id="49" creationId="{7F8B0386-9EC5-A324-68E3-AF41B0F43ADE}"/>
          </ac:spMkLst>
        </pc:spChg>
        <pc:spChg chg="mod">
          <ac:chgData name="Nick Stefani" userId="59292905-21ab-45c4-9a0f-231bc7ccf392" providerId="ADAL" clId="{2851EC1F-9923-46F9-96A8-E252047265B8}" dt="2022-07-13T12:17:02.501" v="19982"/>
          <ac:spMkLst>
            <pc:docMk/>
            <pc:sldMk cId="3624803632" sldId="726"/>
            <ac:spMk id="52" creationId="{E15953B7-83B2-25B4-8B33-A91B8E7F26BC}"/>
          </ac:spMkLst>
        </pc:spChg>
        <pc:spChg chg="mod">
          <ac:chgData name="Nick Stefani" userId="59292905-21ab-45c4-9a0f-231bc7ccf392" providerId="ADAL" clId="{2851EC1F-9923-46F9-96A8-E252047265B8}" dt="2022-07-13T12:17:02.501" v="19982"/>
          <ac:spMkLst>
            <pc:docMk/>
            <pc:sldMk cId="3624803632" sldId="726"/>
            <ac:spMk id="54" creationId="{F7D73C89-38FD-1674-2931-0D86CD5E78E3}"/>
          </ac:spMkLst>
        </pc:spChg>
        <pc:spChg chg="mod">
          <ac:chgData name="Nick Stefani" userId="59292905-21ab-45c4-9a0f-231bc7ccf392" providerId="ADAL" clId="{2851EC1F-9923-46F9-96A8-E252047265B8}" dt="2022-07-13T12:17:02.501" v="19982"/>
          <ac:spMkLst>
            <pc:docMk/>
            <pc:sldMk cId="3624803632" sldId="726"/>
            <ac:spMk id="55" creationId="{F461B62F-DF1A-C9BD-2826-AC68916E95A8}"/>
          </ac:spMkLst>
        </pc:spChg>
        <pc:spChg chg="add mod">
          <ac:chgData name="Nick Stefani" userId="59292905-21ab-45c4-9a0f-231bc7ccf392" providerId="ADAL" clId="{2851EC1F-9923-46F9-96A8-E252047265B8}" dt="2022-07-14T07:51:45.040" v="23585" actId="1037"/>
          <ac:spMkLst>
            <pc:docMk/>
            <pc:sldMk cId="3624803632" sldId="726"/>
            <ac:spMk id="57" creationId="{AEBC03D7-B17A-7F68-0B74-DADEBE0DDD4C}"/>
          </ac:spMkLst>
        </pc:spChg>
        <pc:spChg chg="add mod">
          <ac:chgData name="Nick Stefani" userId="59292905-21ab-45c4-9a0f-231bc7ccf392" providerId="ADAL" clId="{2851EC1F-9923-46F9-96A8-E252047265B8}" dt="2022-07-14T07:51:24.144" v="23571" actId="12789"/>
          <ac:spMkLst>
            <pc:docMk/>
            <pc:sldMk cId="3624803632" sldId="726"/>
            <ac:spMk id="58" creationId="{ADD813BF-FA7B-DADA-80BD-F6D1354B96C9}"/>
          </ac:spMkLst>
        </pc:spChg>
        <pc:spChg chg="add mod">
          <ac:chgData name="Nick Stefani" userId="59292905-21ab-45c4-9a0f-231bc7ccf392" providerId="ADAL" clId="{2851EC1F-9923-46F9-96A8-E252047265B8}" dt="2022-07-13T12:21:40.561" v="20093" actId="1076"/>
          <ac:spMkLst>
            <pc:docMk/>
            <pc:sldMk cId="3624803632" sldId="726"/>
            <ac:spMk id="60" creationId="{A6CEFEB1-1FAC-D03B-B996-3091EAA53093}"/>
          </ac:spMkLst>
        </pc:spChg>
        <pc:spChg chg="add mod">
          <ac:chgData name="Nick Stefani" userId="59292905-21ab-45c4-9a0f-231bc7ccf392" providerId="ADAL" clId="{2851EC1F-9923-46F9-96A8-E252047265B8}" dt="2022-07-14T07:51:57.914" v="23598" actId="1036"/>
          <ac:spMkLst>
            <pc:docMk/>
            <pc:sldMk cId="3624803632" sldId="726"/>
            <ac:spMk id="61" creationId="{462EAC81-FA21-6F46-B657-9F923360B769}"/>
          </ac:spMkLst>
        </pc:spChg>
        <pc:spChg chg="add mod">
          <ac:chgData name="Nick Stefani" userId="59292905-21ab-45c4-9a0f-231bc7ccf392" providerId="ADAL" clId="{2851EC1F-9923-46F9-96A8-E252047265B8}" dt="2022-07-14T07:40:28.904" v="23299" actId="20577"/>
          <ac:spMkLst>
            <pc:docMk/>
            <pc:sldMk cId="3624803632" sldId="726"/>
            <ac:spMk id="62" creationId="{D43F09A2-7203-5CCC-7446-AE0A6CE36D25}"/>
          </ac:spMkLst>
        </pc:spChg>
        <pc:grpChg chg="add mod">
          <ac:chgData name="Nick Stefani" userId="59292905-21ab-45c4-9a0f-231bc7ccf392" providerId="ADAL" clId="{2851EC1F-9923-46F9-96A8-E252047265B8}" dt="2022-07-13T12:27:47.028" v="20103" actId="1076"/>
          <ac:grpSpMkLst>
            <pc:docMk/>
            <pc:sldMk cId="3624803632" sldId="726"/>
            <ac:grpSpMk id="3" creationId="{CD2FA92D-CCAD-4563-970B-DB3F8A83DDC1}"/>
          </ac:grpSpMkLst>
        </pc:grpChg>
        <pc:grpChg chg="mod">
          <ac:chgData name="Nick Stefani" userId="59292905-21ab-45c4-9a0f-231bc7ccf392" providerId="ADAL" clId="{2851EC1F-9923-46F9-96A8-E252047265B8}" dt="2022-07-14T07:51:39.914" v="23573" actId="14100"/>
          <ac:grpSpMkLst>
            <pc:docMk/>
            <pc:sldMk cId="3624803632" sldId="726"/>
            <ac:grpSpMk id="13" creationId="{C60FB1AA-FC37-4C5B-8D43-B0685F208050}"/>
          </ac:grpSpMkLst>
        </pc:grpChg>
        <pc:grpChg chg="add mod">
          <ac:chgData name="Nick Stefani" userId="59292905-21ab-45c4-9a0f-231bc7ccf392" providerId="ADAL" clId="{2851EC1F-9923-46F9-96A8-E252047265B8}" dt="2022-07-13T12:18:23.263" v="20041" actId="1076"/>
          <ac:grpSpMkLst>
            <pc:docMk/>
            <pc:sldMk cId="3624803632" sldId="726"/>
            <ac:grpSpMk id="40" creationId="{D68DA249-9699-8418-C6DF-3C7629F42C5D}"/>
          </ac:grpSpMkLst>
        </pc:grpChg>
        <pc:picChg chg="del mod">
          <ac:chgData name="Nick Stefani" userId="59292905-21ab-45c4-9a0f-231bc7ccf392" providerId="ADAL" clId="{2851EC1F-9923-46F9-96A8-E252047265B8}" dt="2022-07-13T12:17:56.560" v="20034" actId="478"/>
          <ac:picMkLst>
            <pc:docMk/>
            <pc:sldMk cId="3624803632" sldId="726"/>
            <ac:picMk id="7" creationId="{7CA4C223-FDBA-01B2-63DA-88F886DA7C16}"/>
          </ac:picMkLst>
        </pc:picChg>
        <pc:picChg chg="add mod">
          <ac:chgData name="Nick Stefani" userId="59292905-21ab-45c4-9a0f-231bc7ccf392" providerId="ADAL" clId="{2851EC1F-9923-46F9-96A8-E252047265B8}" dt="2022-07-13T12:21:03.175" v="20078" actId="1076"/>
          <ac:picMkLst>
            <pc:docMk/>
            <pc:sldMk cId="3624803632" sldId="726"/>
            <ac:picMk id="56" creationId="{662D3CA6-FE96-6048-912A-70BBC6BBB630}"/>
          </ac:picMkLst>
        </pc:picChg>
        <pc:picChg chg="add mod ord">
          <ac:chgData name="Nick Stefani" userId="59292905-21ab-45c4-9a0f-231bc7ccf392" providerId="ADAL" clId="{2851EC1F-9923-46F9-96A8-E252047265B8}" dt="2022-07-14T07:51:53.061" v="23590" actId="1035"/>
          <ac:picMkLst>
            <pc:docMk/>
            <pc:sldMk cId="3624803632" sldId="726"/>
            <ac:picMk id="59" creationId="{81CBAF83-9B7D-7A8C-C813-60C6185CADEE}"/>
          </ac:picMkLst>
        </pc:picChg>
        <pc:cxnChg chg="add">
          <ac:chgData name="Nick Stefani" userId="59292905-21ab-45c4-9a0f-231bc7ccf392" providerId="ADAL" clId="{2851EC1F-9923-46F9-96A8-E252047265B8}" dt="2022-07-14T07:39:31.319" v="23267" actId="11529"/>
          <ac:cxnSpMkLst>
            <pc:docMk/>
            <pc:sldMk cId="3624803632" sldId="726"/>
            <ac:cxnSpMk id="6" creationId="{BBE09D91-3237-F2B9-E32B-3809AB8317E1}"/>
          </ac:cxnSpMkLst>
        </pc:cxnChg>
        <pc:cxnChg chg="add del mod">
          <ac:chgData name="Nick Stefani" userId="59292905-21ab-45c4-9a0f-231bc7ccf392" providerId="ADAL" clId="{2851EC1F-9923-46F9-96A8-E252047265B8}" dt="2022-07-14T07:50:35.403" v="23548" actId="478"/>
          <ac:cxnSpMkLst>
            <pc:docMk/>
            <pc:sldMk cId="3624803632" sldId="726"/>
            <ac:cxnSpMk id="14" creationId="{877EF914-4F3E-6214-29EC-37C02E02429F}"/>
          </ac:cxnSpMkLst>
        </pc:cxnChg>
        <pc:cxnChg chg="add mod">
          <ac:chgData name="Nick Stefani" userId="59292905-21ab-45c4-9a0f-231bc7ccf392" providerId="ADAL" clId="{2851EC1F-9923-46F9-96A8-E252047265B8}" dt="2022-07-13T12:20:17.368" v="20067" actId="14100"/>
          <ac:cxnSpMkLst>
            <pc:docMk/>
            <pc:sldMk cId="3624803632" sldId="726"/>
            <ac:cxnSpMk id="23" creationId="{3649BE77-F053-5958-84F6-8E7B69DA87A2}"/>
          </ac:cxnSpMkLst>
        </pc:cxnChg>
        <pc:cxnChg chg="add mod">
          <ac:chgData name="Nick Stefani" userId="59292905-21ab-45c4-9a0f-231bc7ccf392" providerId="ADAL" clId="{2851EC1F-9923-46F9-96A8-E252047265B8}" dt="2022-07-13T12:20:09.262" v="20065" actId="404"/>
          <ac:cxnSpMkLst>
            <pc:docMk/>
            <pc:sldMk cId="3624803632" sldId="726"/>
            <ac:cxnSpMk id="24" creationId="{AC09335F-FD06-EC9D-A5FA-87BFDACA260C}"/>
          </ac:cxnSpMkLst>
        </pc:cxnChg>
        <pc:cxnChg chg="add mod">
          <ac:chgData name="Nick Stefani" userId="59292905-21ab-45c4-9a0f-231bc7ccf392" providerId="ADAL" clId="{2851EC1F-9923-46F9-96A8-E252047265B8}" dt="2022-07-13T12:20:09.262" v="20065" actId="404"/>
          <ac:cxnSpMkLst>
            <pc:docMk/>
            <pc:sldMk cId="3624803632" sldId="726"/>
            <ac:cxnSpMk id="29" creationId="{16824504-4731-FA1F-CF04-24B3517EDF17}"/>
          </ac:cxnSpMkLst>
        </pc:cxnChg>
        <pc:cxnChg chg="add mod">
          <ac:chgData name="Nick Stefani" userId="59292905-21ab-45c4-9a0f-231bc7ccf392" providerId="ADAL" clId="{2851EC1F-9923-46F9-96A8-E252047265B8}" dt="2022-07-13T12:20:09.262" v="20065" actId="404"/>
          <ac:cxnSpMkLst>
            <pc:docMk/>
            <pc:sldMk cId="3624803632" sldId="726"/>
            <ac:cxnSpMk id="32" creationId="{0D39F481-37AE-8E94-2EA0-496081653FC1}"/>
          </ac:cxnSpMkLst>
        </pc:cxnChg>
        <pc:cxnChg chg="add mod">
          <ac:chgData name="Nick Stefani" userId="59292905-21ab-45c4-9a0f-231bc7ccf392" providerId="ADAL" clId="{2851EC1F-9923-46F9-96A8-E252047265B8}" dt="2022-07-13T12:20:09.262" v="20065" actId="404"/>
          <ac:cxnSpMkLst>
            <pc:docMk/>
            <pc:sldMk cId="3624803632" sldId="726"/>
            <ac:cxnSpMk id="33" creationId="{9382248D-15D6-C75E-E0F3-C7CC7A261F30}"/>
          </ac:cxnSpMkLst>
        </pc:cxnChg>
        <pc:cxnChg chg="add mod">
          <ac:chgData name="Nick Stefani" userId="59292905-21ab-45c4-9a0f-231bc7ccf392" providerId="ADAL" clId="{2851EC1F-9923-46F9-96A8-E252047265B8}" dt="2022-07-13T12:20:09.262" v="20065" actId="404"/>
          <ac:cxnSpMkLst>
            <pc:docMk/>
            <pc:sldMk cId="3624803632" sldId="726"/>
            <ac:cxnSpMk id="34" creationId="{A1605479-2761-4ED8-A95C-2037BE292B95}"/>
          </ac:cxnSpMkLst>
        </pc:cxnChg>
        <pc:cxnChg chg="add mod">
          <ac:chgData name="Nick Stefani" userId="59292905-21ab-45c4-9a0f-231bc7ccf392" providerId="ADAL" clId="{2851EC1F-9923-46F9-96A8-E252047265B8}" dt="2022-07-13T12:20:09.262" v="20065" actId="404"/>
          <ac:cxnSpMkLst>
            <pc:docMk/>
            <pc:sldMk cId="3624803632" sldId="726"/>
            <ac:cxnSpMk id="35" creationId="{C1A57AAF-0E35-A9A0-0FC6-FD6943F57852}"/>
          </ac:cxnSpMkLst>
        </pc:cxnChg>
        <pc:cxnChg chg="add mod">
          <ac:chgData name="Nick Stefani" userId="59292905-21ab-45c4-9a0f-231bc7ccf392" providerId="ADAL" clId="{2851EC1F-9923-46F9-96A8-E252047265B8}" dt="2022-07-13T12:20:09.262" v="20065" actId="404"/>
          <ac:cxnSpMkLst>
            <pc:docMk/>
            <pc:sldMk cId="3624803632" sldId="726"/>
            <ac:cxnSpMk id="36" creationId="{DC25467A-E929-3FA4-F800-4D71A63F5120}"/>
          </ac:cxnSpMkLst>
        </pc:cxnChg>
        <pc:cxnChg chg="add mod">
          <ac:chgData name="Nick Stefani" userId="59292905-21ab-45c4-9a0f-231bc7ccf392" providerId="ADAL" clId="{2851EC1F-9923-46F9-96A8-E252047265B8}" dt="2022-07-13T12:20:09.262" v="20065" actId="404"/>
          <ac:cxnSpMkLst>
            <pc:docMk/>
            <pc:sldMk cId="3624803632" sldId="726"/>
            <ac:cxnSpMk id="37" creationId="{EF9E3A36-4867-98BC-408A-47774D3067B2}"/>
          </ac:cxnSpMkLst>
        </pc:cxnChg>
        <pc:cxnChg chg="add mod">
          <ac:chgData name="Nick Stefani" userId="59292905-21ab-45c4-9a0f-231bc7ccf392" providerId="ADAL" clId="{2851EC1F-9923-46F9-96A8-E252047265B8}" dt="2022-07-13T12:20:09.262" v="20065" actId="404"/>
          <ac:cxnSpMkLst>
            <pc:docMk/>
            <pc:sldMk cId="3624803632" sldId="726"/>
            <ac:cxnSpMk id="39" creationId="{4FFFB7BD-4280-E768-1119-40504F550A63}"/>
          </ac:cxnSpMkLst>
        </pc:cxnChg>
        <pc:cxnChg chg="del mod">
          <ac:chgData name="Nick Stefani" userId="59292905-21ab-45c4-9a0f-231bc7ccf392" providerId="ADAL" clId="{2851EC1F-9923-46F9-96A8-E252047265B8}" dt="2022-07-13T12:17:08.713" v="19984" actId="478"/>
          <ac:cxnSpMkLst>
            <pc:docMk/>
            <pc:sldMk cId="3624803632" sldId="726"/>
            <ac:cxnSpMk id="41" creationId="{A3018925-76EE-D775-DCF2-BC348BE9F4F3}"/>
          </ac:cxnSpMkLst>
        </pc:cxnChg>
        <pc:cxnChg chg="mod">
          <ac:chgData name="Nick Stefani" userId="59292905-21ab-45c4-9a0f-231bc7ccf392" providerId="ADAL" clId="{2851EC1F-9923-46F9-96A8-E252047265B8}" dt="2022-07-13T12:17:02.501" v="19982"/>
          <ac:cxnSpMkLst>
            <pc:docMk/>
            <pc:sldMk cId="3624803632" sldId="726"/>
            <ac:cxnSpMk id="43" creationId="{0B177012-FF94-1F8B-030B-1EC7DA640F70}"/>
          </ac:cxnSpMkLst>
        </pc:cxnChg>
        <pc:cxnChg chg="mod">
          <ac:chgData name="Nick Stefani" userId="59292905-21ab-45c4-9a0f-231bc7ccf392" providerId="ADAL" clId="{2851EC1F-9923-46F9-96A8-E252047265B8}" dt="2022-07-13T12:17:02.501" v="19982"/>
          <ac:cxnSpMkLst>
            <pc:docMk/>
            <pc:sldMk cId="3624803632" sldId="726"/>
            <ac:cxnSpMk id="44" creationId="{CE7E6F7A-FEE7-1B64-7F57-FC5CFA8ADFDD}"/>
          </ac:cxnSpMkLst>
        </pc:cxnChg>
        <pc:cxnChg chg="mod">
          <ac:chgData name="Nick Stefani" userId="59292905-21ab-45c4-9a0f-231bc7ccf392" providerId="ADAL" clId="{2851EC1F-9923-46F9-96A8-E252047265B8}" dt="2022-07-13T12:17:02.501" v="19982"/>
          <ac:cxnSpMkLst>
            <pc:docMk/>
            <pc:sldMk cId="3624803632" sldId="726"/>
            <ac:cxnSpMk id="45" creationId="{B5F5039C-00D9-08A9-972D-5F35F52C6DBA}"/>
          </ac:cxnSpMkLst>
        </pc:cxnChg>
        <pc:cxnChg chg="mod">
          <ac:chgData name="Nick Stefani" userId="59292905-21ab-45c4-9a0f-231bc7ccf392" providerId="ADAL" clId="{2851EC1F-9923-46F9-96A8-E252047265B8}" dt="2022-07-13T12:17:02.501" v="19982"/>
          <ac:cxnSpMkLst>
            <pc:docMk/>
            <pc:sldMk cId="3624803632" sldId="726"/>
            <ac:cxnSpMk id="47" creationId="{89F1C8CF-621A-9071-BBB7-5200ACE6D982}"/>
          </ac:cxnSpMkLst>
        </pc:cxnChg>
        <pc:cxnChg chg="mod">
          <ac:chgData name="Nick Stefani" userId="59292905-21ab-45c4-9a0f-231bc7ccf392" providerId="ADAL" clId="{2851EC1F-9923-46F9-96A8-E252047265B8}" dt="2022-07-13T12:17:02.501" v="19982"/>
          <ac:cxnSpMkLst>
            <pc:docMk/>
            <pc:sldMk cId="3624803632" sldId="726"/>
            <ac:cxnSpMk id="50" creationId="{21E1629C-44F4-F717-87F1-BE8CF5195A7E}"/>
          </ac:cxnSpMkLst>
        </pc:cxnChg>
        <pc:cxnChg chg="mod">
          <ac:chgData name="Nick Stefani" userId="59292905-21ab-45c4-9a0f-231bc7ccf392" providerId="ADAL" clId="{2851EC1F-9923-46F9-96A8-E252047265B8}" dt="2022-07-13T12:17:02.501" v="19982"/>
          <ac:cxnSpMkLst>
            <pc:docMk/>
            <pc:sldMk cId="3624803632" sldId="726"/>
            <ac:cxnSpMk id="51" creationId="{4A3A6E94-D8A1-5035-1350-FF9222AC0537}"/>
          </ac:cxnSpMkLst>
        </pc:cxnChg>
        <pc:cxnChg chg="mod">
          <ac:chgData name="Nick Stefani" userId="59292905-21ab-45c4-9a0f-231bc7ccf392" providerId="ADAL" clId="{2851EC1F-9923-46F9-96A8-E252047265B8}" dt="2022-07-13T12:17:02.501" v="19982"/>
          <ac:cxnSpMkLst>
            <pc:docMk/>
            <pc:sldMk cId="3624803632" sldId="726"/>
            <ac:cxnSpMk id="53" creationId="{9660FDF6-AB15-2CB7-FD02-826CED23E5E7}"/>
          </ac:cxnSpMkLst>
        </pc:cxnChg>
      </pc:sldChg>
      <pc:sldChg chg="addSp delSp modSp mod delAnim modAnim addCm modCm">
        <pc:chgData name="Nick Stefani" userId="59292905-21ab-45c4-9a0f-231bc7ccf392" providerId="ADAL" clId="{2851EC1F-9923-46F9-96A8-E252047265B8}" dt="2022-10-03T09:15:47.207" v="31774" actId="20577"/>
        <pc:sldMkLst>
          <pc:docMk/>
          <pc:sldMk cId="4092014560" sldId="727"/>
        </pc:sldMkLst>
        <pc:spChg chg="mod">
          <ac:chgData name="Nick Stefani" userId="59292905-21ab-45c4-9a0f-231bc7ccf392" providerId="ADAL" clId="{2851EC1F-9923-46F9-96A8-E252047265B8}" dt="2022-08-09T10:07:22.457" v="27205" actId="20577"/>
          <ac:spMkLst>
            <pc:docMk/>
            <pc:sldMk cId="4092014560" sldId="727"/>
            <ac:spMk id="3" creationId="{430204C6-E7B5-03C5-8C44-D70E14D511FB}"/>
          </ac:spMkLst>
        </pc:spChg>
        <pc:spChg chg="del mod">
          <ac:chgData name="Nick Stefani" userId="59292905-21ab-45c4-9a0f-231bc7ccf392" providerId="ADAL" clId="{2851EC1F-9923-46F9-96A8-E252047265B8}" dt="2022-08-09T10:06:43.098" v="27198" actId="21"/>
          <ac:spMkLst>
            <pc:docMk/>
            <pc:sldMk cId="4092014560" sldId="727"/>
            <ac:spMk id="4" creationId="{1A098E31-92D3-CC9E-D22C-36181BAC3018}"/>
          </ac:spMkLst>
        </pc:spChg>
        <pc:spChg chg="add del mod">
          <ac:chgData name="Nick Stefani" userId="59292905-21ab-45c4-9a0f-231bc7ccf392" providerId="ADAL" clId="{2851EC1F-9923-46F9-96A8-E252047265B8}" dt="2022-08-09T10:06:43.098" v="27198" actId="21"/>
          <ac:spMkLst>
            <pc:docMk/>
            <pc:sldMk cId="4092014560" sldId="727"/>
            <ac:spMk id="7" creationId="{B6DAB7AA-47D2-1B65-6236-C5589D37945F}"/>
          </ac:spMkLst>
        </pc:spChg>
        <pc:spChg chg="add del mod">
          <ac:chgData name="Nick Stefani" userId="59292905-21ab-45c4-9a0f-231bc7ccf392" providerId="ADAL" clId="{2851EC1F-9923-46F9-96A8-E252047265B8}" dt="2022-08-09T10:07:24.293" v="27206" actId="478"/>
          <ac:spMkLst>
            <pc:docMk/>
            <pc:sldMk cId="4092014560" sldId="727"/>
            <ac:spMk id="12" creationId="{AEE802E2-1C4A-FA6E-5658-86E95DF1C1BB}"/>
          </ac:spMkLst>
        </pc:spChg>
        <pc:spChg chg="mod">
          <ac:chgData name="Nick Stefani" userId="59292905-21ab-45c4-9a0f-231bc7ccf392" providerId="ADAL" clId="{2851EC1F-9923-46F9-96A8-E252047265B8}" dt="2022-10-03T09:15:47.207" v="31774" actId="20577"/>
          <ac:spMkLst>
            <pc:docMk/>
            <pc:sldMk cId="4092014560" sldId="727"/>
            <ac:spMk id="13" creationId="{6548E1D8-7250-928C-C1B0-630DDA6F226A}"/>
          </ac:spMkLst>
        </pc:spChg>
        <pc:spChg chg="del">
          <ac:chgData name="Nick Stefani" userId="59292905-21ab-45c4-9a0f-231bc7ccf392" providerId="ADAL" clId="{2851EC1F-9923-46F9-96A8-E252047265B8}" dt="2022-08-09T10:06:43.098" v="27198" actId="21"/>
          <ac:spMkLst>
            <pc:docMk/>
            <pc:sldMk cId="4092014560" sldId="727"/>
            <ac:spMk id="15" creationId="{DA7806B8-ACB0-3EEE-037D-04DDF53D76DD}"/>
          </ac:spMkLst>
        </pc:spChg>
        <pc:spChg chg="del">
          <ac:chgData name="Nick Stefani" userId="59292905-21ab-45c4-9a0f-231bc7ccf392" providerId="ADAL" clId="{2851EC1F-9923-46F9-96A8-E252047265B8}" dt="2022-08-09T10:06:43.098" v="27198" actId="21"/>
          <ac:spMkLst>
            <pc:docMk/>
            <pc:sldMk cId="4092014560" sldId="727"/>
            <ac:spMk id="16" creationId="{6566A573-1B88-0D95-5369-667961439BA7}"/>
          </ac:spMkLst>
        </pc:spChg>
        <pc:spChg chg="del">
          <ac:chgData name="Nick Stefani" userId="59292905-21ab-45c4-9a0f-231bc7ccf392" providerId="ADAL" clId="{2851EC1F-9923-46F9-96A8-E252047265B8}" dt="2022-08-09T10:06:43.098" v="27198" actId="21"/>
          <ac:spMkLst>
            <pc:docMk/>
            <pc:sldMk cId="4092014560" sldId="727"/>
            <ac:spMk id="17" creationId="{370A1684-38F1-6AFC-A6BB-B3A1DE331B92}"/>
          </ac:spMkLst>
        </pc:spChg>
        <pc:spChg chg="del">
          <ac:chgData name="Nick Stefani" userId="59292905-21ab-45c4-9a0f-231bc7ccf392" providerId="ADAL" clId="{2851EC1F-9923-46F9-96A8-E252047265B8}" dt="2022-08-09T10:06:43.098" v="27198" actId="21"/>
          <ac:spMkLst>
            <pc:docMk/>
            <pc:sldMk cId="4092014560" sldId="727"/>
            <ac:spMk id="18" creationId="{2DB86699-B0FE-C289-2356-EBDF9049422E}"/>
          </ac:spMkLst>
        </pc:spChg>
        <pc:spChg chg="del">
          <ac:chgData name="Nick Stefani" userId="59292905-21ab-45c4-9a0f-231bc7ccf392" providerId="ADAL" clId="{2851EC1F-9923-46F9-96A8-E252047265B8}" dt="2022-08-09T10:06:43.098" v="27198" actId="21"/>
          <ac:spMkLst>
            <pc:docMk/>
            <pc:sldMk cId="4092014560" sldId="727"/>
            <ac:spMk id="19" creationId="{227C5313-A127-A6E4-19DB-15D19B310C0B}"/>
          </ac:spMkLst>
        </pc:spChg>
        <pc:spChg chg="add del mod">
          <ac:chgData name="Nick Stefani" userId="59292905-21ab-45c4-9a0f-231bc7ccf392" providerId="ADAL" clId="{2851EC1F-9923-46F9-96A8-E252047265B8}" dt="2022-08-09T10:06:43.098" v="27198" actId="21"/>
          <ac:spMkLst>
            <pc:docMk/>
            <pc:sldMk cId="4092014560" sldId="727"/>
            <ac:spMk id="21" creationId="{5783E42E-CE5D-63F6-0AB2-3260756ECA04}"/>
          </ac:spMkLst>
        </pc:spChg>
        <pc:spChg chg="add del mod">
          <ac:chgData name="Nick Stefani" userId="59292905-21ab-45c4-9a0f-231bc7ccf392" providerId="ADAL" clId="{2851EC1F-9923-46F9-96A8-E252047265B8}" dt="2022-08-09T10:16:47.409" v="28026" actId="478"/>
          <ac:spMkLst>
            <pc:docMk/>
            <pc:sldMk cId="4092014560" sldId="727"/>
            <ac:spMk id="23" creationId="{987E94D3-510B-26AB-6BC4-D1A4AD83B1E3}"/>
          </ac:spMkLst>
        </pc:spChg>
        <pc:spChg chg="del">
          <ac:chgData name="Nick Stefani" userId="59292905-21ab-45c4-9a0f-231bc7ccf392" providerId="ADAL" clId="{2851EC1F-9923-46F9-96A8-E252047265B8}" dt="2022-08-09T10:06:43.098" v="27198" actId="21"/>
          <ac:spMkLst>
            <pc:docMk/>
            <pc:sldMk cId="4092014560" sldId="727"/>
            <ac:spMk id="24" creationId="{0DC7C252-6AC4-C878-B028-AF05642690B0}"/>
          </ac:spMkLst>
        </pc:spChg>
        <pc:spChg chg="add mod">
          <ac:chgData name="Nick Stefani" userId="59292905-21ab-45c4-9a0f-231bc7ccf392" providerId="ADAL" clId="{2851EC1F-9923-46F9-96A8-E252047265B8}" dt="2022-08-09T10:07:42.864" v="27238"/>
          <ac:spMkLst>
            <pc:docMk/>
            <pc:sldMk cId="4092014560" sldId="727"/>
            <ac:spMk id="25" creationId="{9AB81B58-05C2-9A28-96A0-531788ADC540}"/>
          </ac:spMkLst>
        </pc:spChg>
        <pc:spChg chg="del">
          <ac:chgData name="Nick Stefani" userId="59292905-21ab-45c4-9a0f-231bc7ccf392" providerId="ADAL" clId="{2851EC1F-9923-46F9-96A8-E252047265B8}" dt="2022-08-09T10:06:43.098" v="27198" actId="21"/>
          <ac:spMkLst>
            <pc:docMk/>
            <pc:sldMk cId="4092014560" sldId="727"/>
            <ac:spMk id="27" creationId="{25243C07-E1F5-5BFB-4330-406B954EEA83}"/>
          </ac:spMkLst>
        </pc:spChg>
        <pc:spChg chg="add del mod ord">
          <ac:chgData name="Nick Stefani" userId="59292905-21ab-45c4-9a0f-231bc7ccf392" providerId="ADAL" clId="{2851EC1F-9923-46F9-96A8-E252047265B8}" dt="2022-08-09T10:16:42.411" v="28025" actId="478"/>
          <ac:spMkLst>
            <pc:docMk/>
            <pc:sldMk cId="4092014560" sldId="727"/>
            <ac:spMk id="28" creationId="{E3971493-329D-EA10-EBEA-96BFBD619791}"/>
          </ac:spMkLst>
        </pc:spChg>
        <pc:spChg chg="add del mod">
          <ac:chgData name="Nick Stefani" userId="59292905-21ab-45c4-9a0f-231bc7ccf392" providerId="ADAL" clId="{2851EC1F-9923-46F9-96A8-E252047265B8}" dt="2022-08-09T10:16:48.470" v="28027" actId="478"/>
          <ac:spMkLst>
            <pc:docMk/>
            <pc:sldMk cId="4092014560" sldId="727"/>
            <ac:spMk id="29" creationId="{3BE6DAB1-94D0-F544-4D19-809602AEF3C5}"/>
          </ac:spMkLst>
        </pc:spChg>
        <pc:spChg chg="add mod">
          <ac:chgData name="Nick Stefani" userId="59292905-21ab-45c4-9a0f-231bc7ccf392" providerId="ADAL" clId="{2851EC1F-9923-46F9-96A8-E252047265B8}" dt="2022-08-09T10:14:49.008" v="27991" actId="1076"/>
          <ac:spMkLst>
            <pc:docMk/>
            <pc:sldMk cId="4092014560" sldId="727"/>
            <ac:spMk id="30" creationId="{1E5B99E5-A4EC-88EA-48E5-FEA06FA5F613}"/>
          </ac:spMkLst>
        </pc:spChg>
        <pc:spChg chg="add mod">
          <ac:chgData name="Nick Stefani" userId="59292905-21ab-45c4-9a0f-231bc7ccf392" providerId="ADAL" clId="{2851EC1F-9923-46F9-96A8-E252047265B8}" dt="2022-08-09T10:16:54.632" v="28030" actId="1076"/>
          <ac:spMkLst>
            <pc:docMk/>
            <pc:sldMk cId="4092014560" sldId="727"/>
            <ac:spMk id="31" creationId="{1DE8A3D4-04BA-7558-60B7-0A2BC8DB1B0F}"/>
          </ac:spMkLst>
        </pc:spChg>
        <pc:picChg chg="mod">
          <ac:chgData name="Nick Stefani" userId="59292905-21ab-45c4-9a0f-231bc7ccf392" providerId="ADAL" clId="{2851EC1F-9923-46F9-96A8-E252047265B8}" dt="2022-07-13T11:38:34.374" v="18816" actId="1076"/>
          <ac:picMkLst>
            <pc:docMk/>
            <pc:sldMk cId="4092014560" sldId="727"/>
            <ac:picMk id="8" creationId="{41FE5ED9-0CF9-2574-E37B-306887725EBC}"/>
          </ac:picMkLst>
        </pc:picChg>
        <pc:picChg chg="del">
          <ac:chgData name="Nick Stefani" userId="59292905-21ab-45c4-9a0f-231bc7ccf392" providerId="ADAL" clId="{2851EC1F-9923-46F9-96A8-E252047265B8}" dt="2022-08-09T10:06:43.098" v="27198" actId="21"/>
          <ac:picMkLst>
            <pc:docMk/>
            <pc:sldMk cId="4092014560" sldId="727"/>
            <ac:picMk id="22" creationId="{1B6E92F5-8892-E551-421A-7B3C99DCF27D}"/>
          </ac:picMkLst>
        </pc:picChg>
        <pc:picChg chg="del">
          <ac:chgData name="Nick Stefani" userId="59292905-21ab-45c4-9a0f-231bc7ccf392" providerId="ADAL" clId="{2851EC1F-9923-46F9-96A8-E252047265B8}" dt="2022-08-09T10:06:43.098" v="27198" actId="21"/>
          <ac:picMkLst>
            <pc:docMk/>
            <pc:sldMk cId="4092014560" sldId="727"/>
            <ac:picMk id="26" creationId="{40CC3F35-4E41-780E-5ABC-8C2152369AC2}"/>
          </ac:picMkLst>
        </pc:picChg>
        <pc:picChg chg="add mod">
          <ac:chgData name="Nick Stefani" userId="59292905-21ab-45c4-9a0f-231bc7ccf392" providerId="ADAL" clId="{2851EC1F-9923-46F9-96A8-E252047265B8}" dt="2022-08-09T10:16:58.428" v="28031" actId="1076"/>
          <ac:picMkLst>
            <pc:docMk/>
            <pc:sldMk cId="4092014560" sldId="727"/>
            <ac:picMk id="32" creationId="{531A368F-A33D-5575-48DD-F709E1E9997C}"/>
          </ac:picMkLst>
        </pc:picChg>
        <pc:picChg chg="add mod">
          <ac:chgData name="Nick Stefani" userId="59292905-21ab-45c4-9a0f-231bc7ccf392" providerId="ADAL" clId="{2851EC1F-9923-46F9-96A8-E252047265B8}" dt="2022-08-09T10:16:51.740" v="28029" actId="1076"/>
          <ac:picMkLst>
            <pc:docMk/>
            <pc:sldMk cId="4092014560" sldId="727"/>
            <ac:picMk id="33" creationId="{05E19C67-D6A1-3B03-2E0B-77704C6716A8}"/>
          </ac:picMkLst>
        </pc:picChg>
        <pc:cxnChg chg="mod">
          <ac:chgData name="Nick Stefani" userId="59292905-21ab-45c4-9a0f-231bc7ccf392" providerId="ADAL" clId="{2851EC1F-9923-46F9-96A8-E252047265B8}" dt="2022-07-13T11:38:36.786" v="18817" actId="14100"/>
          <ac:cxnSpMkLst>
            <pc:docMk/>
            <pc:sldMk cId="4092014560" sldId="727"/>
            <ac:cxnSpMk id="11" creationId="{8CE03290-E59B-5192-14BA-344AE796789D}"/>
          </ac:cxnSpMkLst>
        </pc:cxnChg>
      </pc:sldChg>
      <pc:sldChg chg="addSp delSp modSp add mod delAnim modAnim delCm modNotesTx">
        <pc:chgData name="Nick Stefani" userId="59292905-21ab-45c4-9a0f-231bc7ccf392" providerId="ADAL" clId="{2851EC1F-9923-46F9-96A8-E252047265B8}" dt="2022-10-03T10:17:49.177" v="33523" actId="20577"/>
        <pc:sldMkLst>
          <pc:docMk/>
          <pc:sldMk cId="1641222870" sldId="728"/>
        </pc:sldMkLst>
        <pc:spChg chg="mod">
          <ac:chgData name="Nick Stefani" userId="59292905-21ab-45c4-9a0f-231bc7ccf392" providerId="ADAL" clId="{2851EC1F-9923-46F9-96A8-E252047265B8}" dt="2022-06-25T14:17:54.257" v="13579" actId="1076"/>
          <ac:spMkLst>
            <pc:docMk/>
            <pc:sldMk cId="1641222870" sldId="728"/>
            <ac:spMk id="3" creationId="{549E817E-DED6-B1E9-B329-DC729ECD68F0}"/>
          </ac:spMkLst>
        </pc:spChg>
        <pc:spChg chg="add del mod">
          <ac:chgData name="Nick Stefani" userId="59292905-21ab-45c4-9a0f-231bc7ccf392" providerId="ADAL" clId="{2851EC1F-9923-46F9-96A8-E252047265B8}" dt="2022-07-13T10:06:49.163" v="17950" actId="478"/>
          <ac:spMkLst>
            <pc:docMk/>
            <pc:sldMk cId="1641222870" sldId="728"/>
            <ac:spMk id="5" creationId="{3ACE80BB-0B7E-56D2-1171-221FBEBA71AE}"/>
          </ac:spMkLst>
        </pc:spChg>
        <pc:spChg chg="add mod">
          <ac:chgData name="Nick Stefani" userId="59292905-21ab-45c4-9a0f-231bc7ccf392" providerId="ADAL" clId="{2851EC1F-9923-46F9-96A8-E252047265B8}" dt="2022-09-07T09:58:05.097" v="28739" actId="1076"/>
          <ac:spMkLst>
            <pc:docMk/>
            <pc:sldMk cId="1641222870" sldId="728"/>
            <ac:spMk id="6" creationId="{AA021314-0E87-3113-3709-D1F48BCF6DCC}"/>
          </ac:spMkLst>
        </pc:spChg>
        <pc:spChg chg="del mod">
          <ac:chgData name="Nick Stefani" userId="59292905-21ab-45c4-9a0f-231bc7ccf392" providerId="ADAL" clId="{2851EC1F-9923-46F9-96A8-E252047265B8}" dt="2022-06-25T14:30:17.047" v="14114" actId="478"/>
          <ac:spMkLst>
            <pc:docMk/>
            <pc:sldMk cId="1641222870" sldId="728"/>
            <ac:spMk id="9" creationId="{83B8C76C-75AA-CFCD-0091-C7241539A3BE}"/>
          </ac:spMkLst>
        </pc:spChg>
        <pc:spChg chg="mod">
          <ac:chgData name="Nick Stefani" userId="59292905-21ab-45c4-9a0f-231bc7ccf392" providerId="ADAL" clId="{2851EC1F-9923-46F9-96A8-E252047265B8}" dt="2022-09-07T09:44:31.477" v="28721" actId="14100"/>
          <ac:spMkLst>
            <pc:docMk/>
            <pc:sldMk cId="1641222870" sldId="728"/>
            <ac:spMk id="12" creationId="{98B66450-7261-C4CE-6E35-56B08B235DA7}"/>
          </ac:spMkLst>
        </pc:spChg>
        <pc:spChg chg="mod">
          <ac:chgData name="Nick Stefani" userId="59292905-21ab-45c4-9a0f-231bc7ccf392" providerId="ADAL" clId="{2851EC1F-9923-46F9-96A8-E252047265B8}" dt="2022-06-25T14:37:16.984" v="14230" actId="1035"/>
          <ac:spMkLst>
            <pc:docMk/>
            <pc:sldMk cId="1641222870" sldId="728"/>
            <ac:spMk id="13" creationId="{B6B471BB-55B1-3F92-D001-50B42B723347}"/>
          </ac:spMkLst>
        </pc:spChg>
        <pc:spChg chg="mod">
          <ac:chgData name="Nick Stefani" userId="59292905-21ab-45c4-9a0f-231bc7ccf392" providerId="ADAL" clId="{2851EC1F-9923-46F9-96A8-E252047265B8}" dt="2022-07-19T07:38:45.708" v="26418" actId="1076"/>
          <ac:spMkLst>
            <pc:docMk/>
            <pc:sldMk cId="1641222870" sldId="728"/>
            <ac:spMk id="14" creationId="{FCD92FF4-A685-9E83-6D88-B7D6B373CB68}"/>
          </ac:spMkLst>
        </pc:spChg>
        <pc:spChg chg="add mod">
          <ac:chgData name="Nick Stefani" userId="59292905-21ab-45c4-9a0f-231bc7ccf392" providerId="ADAL" clId="{2851EC1F-9923-46F9-96A8-E252047265B8}" dt="2022-10-03T09:53:11.211" v="31942" actId="20577"/>
          <ac:spMkLst>
            <pc:docMk/>
            <pc:sldMk cId="1641222870" sldId="728"/>
            <ac:spMk id="15" creationId="{CA54B534-243D-8776-37EE-D9382E52DB3B}"/>
          </ac:spMkLst>
        </pc:spChg>
        <pc:spChg chg="del mod">
          <ac:chgData name="Nick Stefani" userId="59292905-21ab-45c4-9a0f-231bc7ccf392" providerId="ADAL" clId="{2851EC1F-9923-46F9-96A8-E252047265B8}" dt="2022-07-13T10:01:05.730" v="17652" actId="21"/>
          <ac:spMkLst>
            <pc:docMk/>
            <pc:sldMk cId="1641222870" sldId="728"/>
            <ac:spMk id="16" creationId="{A47E9AF7-F150-4098-884D-0572D7EA9168}"/>
          </ac:spMkLst>
        </pc:spChg>
        <pc:spChg chg="add del mod">
          <ac:chgData name="Nick Stefani" userId="59292905-21ab-45c4-9a0f-231bc7ccf392" providerId="ADAL" clId="{2851EC1F-9923-46F9-96A8-E252047265B8}" dt="2022-07-13T12:01:11.977" v="19219" actId="478"/>
          <ac:spMkLst>
            <pc:docMk/>
            <pc:sldMk cId="1641222870" sldId="728"/>
            <ac:spMk id="16" creationId="{DA01524C-6300-15F2-700D-0F8294BFFB6A}"/>
          </ac:spMkLst>
        </pc:spChg>
        <pc:spChg chg="add del mod">
          <ac:chgData name="Nick Stefani" userId="59292905-21ab-45c4-9a0f-231bc7ccf392" providerId="ADAL" clId="{2851EC1F-9923-46F9-96A8-E252047265B8}" dt="2022-10-03T09:58:39.163" v="31999" actId="478"/>
          <ac:spMkLst>
            <pc:docMk/>
            <pc:sldMk cId="1641222870" sldId="728"/>
            <ac:spMk id="17" creationId="{72406C2A-14CC-3BDA-E6F6-66439D1DBA9C}"/>
          </ac:spMkLst>
        </pc:spChg>
        <pc:spChg chg="del">
          <ac:chgData name="Nick Stefani" userId="59292905-21ab-45c4-9a0f-231bc7ccf392" providerId="ADAL" clId="{2851EC1F-9923-46F9-96A8-E252047265B8}" dt="2022-06-25T14:05:52.037" v="13456" actId="478"/>
          <ac:spMkLst>
            <pc:docMk/>
            <pc:sldMk cId="1641222870" sldId="728"/>
            <ac:spMk id="18" creationId="{B6D38F29-F958-88E4-C8B3-324D79FDD5B5}"/>
          </ac:spMkLst>
        </pc:spChg>
        <pc:spChg chg="add del mod">
          <ac:chgData name="Nick Stefani" userId="59292905-21ab-45c4-9a0f-231bc7ccf392" providerId="ADAL" clId="{2851EC1F-9923-46F9-96A8-E252047265B8}" dt="2022-06-25T14:32:05.929" v="14162"/>
          <ac:spMkLst>
            <pc:docMk/>
            <pc:sldMk cId="1641222870" sldId="728"/>
            <ac:spMk id="19" creationId="{621AACA1-8014-28A1-F251-91B4BB2DE7CB}"/>
          </ac:spMkLst>
        </pc:spChg>
        <pc:spChg chg="del mod">
          <ac:chgData name="Nick Stefani" userId="59292905-21ab-45c4-9a0f-231bc7ccf392" providerId="ADAL" clId="{2851EC1F-9923-46F9-96A8-E252047265B8}" dt="2022-06-25T14:32:05.926" v="14160" actId="478"/>
          <ac:spMkLst>
            <pc:docMk/>
            <pc:sldMk cId="1641222870" sldId="728"/>
            <ac:spMk id="20" creationId="{80906AA2-9A2F-BDEC-8D75-737A01FE933E}"/>
          </ac:spMkLst>
        </pc:spChg>
        <pc:spChg chg="add del mod">
          <ac:chgData name="Nick Stefani" userId="59292905-21ab-45c4-9a0f-231bc7ccf392" providerId="ADAL" clId="{2851EC1F-9923-46F9-96A8-E252047265B8}" dt="2022-06-25T14:17:37.316" v="13551"/>
          <ac:spMkLst>
            <pc:docMk/>
            <pc:sldMk cId="1641222870" sldId="728"/>
            <ac:spMk id="21" creationId="{8D304F27-3329-2E4D-573A-46B8D60FC381}"/>
          </ac:spMkLst>
        </pc:spChg>
        <pc:spChg chg="mod">
          <ac:chgData name="Nick Stefani" userId="59292905-21ab-45c4-9a0f-231bc7ccf392" providerId="ADAL" clId="{2851EC1F-9923-46F9-96A8-E252047265B8}" dt="2022-10-03T09:58:45.377" v="32001" actId="1076"/>
          <ac:spMkLst>
            <pc:docMk/>
            <pc:sldMk cId="1641222870" sldId="728"/>
            <ac:spMk id="22" creationId="{3C4033AD-C0F7-F5A5-AADF-509DA5E8E572}"/>
          </ac:spMkLst>
        </pc:spChg>
        <pc:spChg chg="add del mod">
          <ac:chgData name="Nick Stefani" userId="59292905-21ab-45c4-9a0f-231bc7ccf392" providerId="ADAL" clId="{2851EC1F-9923-46F9-96A8-E252047265B8}" dt="2022-06-25T14:17:37.316" v="13551"/>
          <ac:spMkLst>
            <pc:docMk/>
            <pc:sldMk cId="1641222870" sldId="728"/>
            <ac:spMk id="23" creationId="{DAF06218-FE09-0DAD-4739-973920E6D7BC}"/>
          </ac:spMkLst>
        </pc:spChg>
        <pc:spChg chg="add del mod">
          <ac:chgData name="Nick Stefani" userId="59292905-21ab-45c4-9a0f-231bc7ccf392" providerId="ADAL" clId="{2851EC1F-9923-46F9-96A8-E252047265B8}" dt="2022-06-25T14:17:37.316" v="13551"/>
          <ac:spMkLst>
            <pc:docMk/>
            <pc:sldMk cId="1641222870" sldId="728"/>
            <ac:spMk id="24" creationId="{E8D4BB7B-06CC-FE26-9BF1-C9D5EF8B129B}"/>
          </ac:spMkLst>
        </pc:spChg>
        <pc:spChg chg="add del mod">
          <ac:chgData name="Nick Stefani" userId="59292905-21ab-45c4-9a0f-231bc7ccf392" providerId="ADAL" clId="{2851EC1F-9923-46F9-96A8-E252047265B8}" dt="2022-06-25T14:17:37.316" v="13551"/>
          <ac:spMkLst>
            <pc:docMk/>
            <pc:sldMk cId="1641222870" sldId="728"/>
            <ac:spMk id="27" creationId="{022F67B7-CB4E-9CDD-79E8-E42DE6EFFEF4}"/>
          </ac:spMkLst>
        </pc:spChg>
        <pc:spChg chg="add del mod">
          <ac:chgData name="Nick Stefani" userId="59292905-21ab-45c4-9a0f-231bc7ccf392" providerId="ADAL" clId="{2851EC1F-9923-46F9-96A8-E252047265B8}" dt="2022-06-25T14:17:37.316" v="13551"/>
          <ac:spMkLst>
            <pc:docMk/>
            <pc:sldMk cId="1641222870" sldId="728"/>
            <ac:spMk id="28" creationId="{60A381AD-73AE-64EA-34EE-1B9EEFD35A33}"/>
          </ac:spMkLst>
        </pc:spChg>
        <pc:spChg chg="add del mod">
          <ac:chgData name="Nick Stefani" userId="59292905-21ab-45c4-9a0f-231bc7ccf392" providerId="ADAL" clId="{2851EC1F-9923-46F9-96A8-E252047265B8}" dt="2022-06-25T14:17:37.316" v="13551"/>
          <ac:spMkLst>
            <pc:docMk/>
            <pc:sldMk cId="1641222870" sldId="728"/>
            <ac:spMk id="29" creationId="{46CBA109-3237-C7D4-6524-2E43E3050EF6}"/>
          </ac:spMkLst>
        </pc:spChg>
        <pc:spChg chg="add del mod">
          <ac:chgData name="Nick Stefani" userId="59292905-21ab-45c4-9a0f-231bc7ccf392" providerId="ADAL" clId="{2851EC1F-9923-46F9-96A8-E252047265B8}" dt="2022-06-25T14:17:37.316" v="13551"/>
          <ac:spMkLst>
            <pc:docMk/>
            <pc:sldMk cId="1641222870" sldId="728"/>
            <ac:spMk id="30" creationId="{CAE90B6E-C8A1-DA3E-9552-090D2924924F}"/>
          </ac:spMkLst>
        </pc:spChg>
        <pc:spChg chg="add del mod">
          <ac:chgData name="Nick Stefani" userId="59292905-21ab-45c4-9a0f-231bc7ccf392" providerId="ADAL" clId="{2851EC1F-9923-46F9-96A8-E252047265B8}" dt="2022-06-25T14:17:37.316" v="13551"/>
          <ac:spMkLst>
            <pc:docMk/>
            <pc:sldMk cId="1641222870" sldId="728"/>
            <ac:spMk id="32" creationId="{52922F9D-E3C0-6DF5-C4C9-B2FAA8CA0F0F}"/>
          </ac:spMkLst>
        </pc:spChg>
        <pc:spChg chg="add del mod">
          <ac:chgData name="Nick Stefani" userId="59292905-21ab-45c4-9a0f-231bc7ccf392" providerId="ADAL" clId="{2851EC1F-9923-46F9-96A8-E252047265B8}" dt="2022-06-25T14:17:37.316" v="13551"/>
          <ac:spMkLst>
            <pc:docMk/>
            <pc:sldMk cId="1641222870" sldId="728"/>
            <ac:spMk id="33" creationId="{8A07BDAF-7BA4-BD2C-F757-899EE608BB1B}"/>
          </ac:spMkLst>
        </pc:spChg>
        <pc:spChg chg="add del mod">
          <ac:chgData name="Nick Stefani" userId="59292905-21ab-45c4-9a0f-231bc7ccf392" providerId="ADAL" clId="{2851EC1F-9923-46F9-96A8-E252047265B8}" dt="2022-06-25T14:17:37.316" v="13551"/>
          <ac:spMkLst>
            <pc:docMk/>
            <pc:sldMk cId="1641222870" sldId="728"/>
            <ac:spMk id="40" creationId="{BB37D862-2886-CB28-92CC-3CEAB2F91746}"/>
          </ac:spMkLst>
        </pc:spChg>
        <pc:spChg chg="add del mod">
          <ac:chgData name="Nick Stefani" userId="59292905-21ab-45c4-9a0f-231bc7ccf392" providerId="ADAL" clId="{2851EC1F-9923-46F9-96A8-E252047265B8}" dt="2022-07-13T10:01:05.730" v="17652" actId="21"/>
          <ac:spMkLst>
            <pc:docMk/>
            <pc:sldMk cId="1641222870" sldId="728"/>
            <ac:spMk id="42" creationId="{5913AA64-350D-BC09-0AF2-2FCD15414642}"/>
          </ac:spMkLst>
        </pc:spChg>
        <pc:spChg chg="add del mod">
          <ac:chgData name="Nick Stefani" userId="59292905-21ab-45c4-9a0f-231bc7ccf392" providerId="ADAL" clId="{2851EC1F-9923-46F9-96A8-E252047265B8}" dt="2022-07-13T10:01:05.730" v="17652" actId="21"/>
          <ac:spMkLst>
            <pc:docMk/>
            <pc:sldMk cId="1641222870" sldId="728"/>
            <ac:spMk id="43" creationId="{BE0553B1-10BD-4809-C658-84213A77027D}"/>
          </ac:spMkLst>
        </pc:spChg>
        <pc:spChg chg="add del mod">
          <ac:chgData name="Nick Stefani" userId="59292905-21ab-45c4-9a0f-231bc7ccf392" providerId="ADAL" clId="{2851EC1F-9923-46F9-96A8-E252047265B8}" dt="2022-06-25T14:18:16.670" v="13589" actId="478"/>
          <ac:spMkLst>
            <pc:docMk/>
            <pc:sldMk cId="1641222870" sldId="728"/>
            <ac:spMk id="44" creationId="{64A311CA-EE23-0094-C9CD-A91C125A14A3}"/>
          </ac:spMkLst>
        </pc:spChg>
        <pc:spChg chg="add del mod">
          <ac:chgData name="Nick Stefani" userId="59292905-21ab-45c4-9a0f-231bc7ccf392" providerId="ADAL" clId="{2851EC1F-9923-46F9-96A8-E252047265B8}" dt="2022-06-25T14:18:21.201" v="13592" actId="478"/>
          <ac:spMkLst>
            <pc:docMk/>
            <pc:sldMk cId="1641222870" sldId="728"/>
            <ac:spMk id="47" creationId="{124831B0-A179-B99E-9EA3-E99E734ED370}"/>
          </ac:spMkLst>
        </pc:spChg>
        <pc:spChg chg="add del mod">
          <ac:chgData name="Nick Stefani" userId="59292905-21ab-45c4-9a0f-231bc7ccf392" providerId="ADAL" clId="{2851EC1F-9923-46F9-96A8-E252047265B8}" dt="2022-07-13T10:01:05.730" v="17652" actId="21"/>
          <ac:spMkLst>
            <pc:docMk/>
            <pc:sldMk cId="1641222870" sldId="728"/>
            <ac:spMk id="48" creationId="{5D9215C2-78D2-4826-E135-655B79371457}"/>
          </ac:spMkLst>
        </pc:spChg>
        <pc:spChg chg="add del mod">
          <ac:chgData name="Nick Stefani" userId="59292905-21ab-45c4-9a0f-231bc7ccf392" providerId="ADAL" clId="{2851EC1F-9923-46F9-96A8-E252047265B8}" dt="2022-06-25T14:18:19.892" v="13591" actId="478"/>
          <ac:spMkLst>
            <pc:docMk/>
            <pc:sldMk cId="1641222870" sldId="728"/>
            <ac:spMk id="49" creationId="{3E2476AE-2C38-2076-D176-4995AD457892}"/>
          </ac:spMkLst>
        </pc:spChg>
        <pc:spChg chg="add del mod">
          <ac:chgData name="Nick Stefani" userId="59292905-21ab-45c4-9a0f-231bc7ccf392" providerId="ADAL" clId="{2851EC1F-9923-46F9-96A8-E252047265B8}" dt="2022-06-25T14:18:18.083" v="13590" actId="478"/>
          <ac:spMkLst>
            <pc:docMk/>
            <pc:sldMk cId="1641222870" sldId="728"/>
            <ac:spMk id="50" creationId="{B19651BE-8B9F-6B6B-4187-1FA200DE10A6}"/>
          </ac:spMkLst>
        </pc:spChg>
        <pc:spChg chg="add del mod">
          <ac:chgData name="Nick Stefani" userId="59292905-21ab-45c4-9a0f-231bc7ccf392" providerId="ADAL" clId="{2851EC1F-9923-46F9-96A8-E252047265B8}" dt="2022-06-25T14:18:07.633" v="13584" actId="478"/>
          <ac:spMkLst>
            <pc:docMk/>
            <pc:sldMk cId="1641222870" sldId="728"/>
            <ac:spMk id="52" creationId="{D9721541-EA2F-55AC-2524-4AE5A92FFCA1}"/>
          </ac:spMkLst>
        </pc:spChg>
        <pc:spChg chg="add del mod">
          <ac:chgData name="Nick Stefani" userId="59292905-21ab-45c4-9a0f-231bc7ccf392" providerId="ADAL" clId="{2851EC1F-9923-46F9-96A8-E252047265B8}" dt="2022-06-25T14:18:07.633" v="13584" actId="478"/>
          <ac:spMkLst>
            <pc:docMk/>
            <pc:sldMk cId="1641222870" sldId="728"/>
            <ac:spMk id="59" creationId="{70AD0E99-2107-2B72-EE97-AE75979DA1B1}"/>
          </ac:spMkLst>
        </pc:spChg>
        <pc:spChg chg="add mod">
          <ac:chgData name="Nick Stefani" userId="59292905-21ab-45c4-9a0f-231bc7ccf392" providerId="ADAL" clId="{2851EC1F-9923-46F9-96A8-E252047265B8}" dt="2022-09-07T09:59:57.322" v="28819" actId="1035"/>
          <ac:spMkLst>
            <pc:docMk/>
            <pc:sldMk cId="1641222870" sldId="728"/>
            <ac:spMk id="63" creationId="{B0C8DA9C-4C62-76E2-2E2A-CE2E9D0C839A}"/>
          </ac:spMkLst>
        </pc:spChg>
        <pc:spChg chg="add mod">
          <ac:chgData name="Nick Stefani" userId="59292905-21ab-45c4-9a0f-231bc7ccf392" providerId="ADAL" clId="{2851EC1F-9923-46F9-96A8-E252047265B8}" dt="2022-10-03T09:53:28.988" v="31948" actId="20577"/>
          <ac:spMkLst>
            <pc:docMk/>
            <pc:sldMk cId="1641222870" sldId="728"/>
            <ac:spMk id="64" creationId="{C2C7ABC2-3FCC-891A-03B7-EC16B7BFB0D1}"/>
          </ac:spMkLst>
        </pc:spChg>
        <pc:spChg chg="add del mod">
          <ac:chgData name="Nick Stefani" userId="59292905-21ab-45c4-9a0f-231bc7ccf392" providerId="ADAL" clId="{2851EC1F-9923-46F9-96A8-E252047265B8}" dt="2022-07-13T10:01:05.730" v="17652" actId="21"/>
          <ac:spMkLst>
            <pc:docMk/>
            <pc:sldMk cId="1641222870" sldId="728"/>
            <ac:spMk id="65" creationId="{574C98B2-3BAB-332E-AD55-D7B869238597}"/>
          </ac:spMkLst>
        </pc:spChg>
        <pc:spChg chg="add del mod">
          <ac:chgData name="Nick Stefani" userId="59292905-21ab-45c4-9a0f-231bc7ccf392" providerId="ADAL" clId="{2851EC1F-9923-46F9-96A8-E252047265B8}" dt="2022-07-13T10:01:05.730" v="17652" actId="21"/>
          <ac:spMkLst>
            <pc:docMk/>
            <pc:sldMk cId="1641222870" sldId="728"/>
            <ac:spMk id="69" creationId="{BFAF0813-7B6E-FADA-19FE-AD4F9E4F2416}"/>
          </ac:spMkLst>
        </pc:spChg>
        <pc:spChg chg="add del mod">
          <ac:chgData name="Nick Stefani" userId="59292905-21ab-45c4-9a0f-231bc7ccf392" providerId="ADAL" clId="{2851EC1F-9923-46F9-96A8-E252047265B8}" dt="2022-07-13T10:01:05.730" v="17652" actId="21"/>
          <ac:spMkLst>
            <pc:docMk/>
            <pc:sldMk cId="1641222870" sldId="728"/>
            <ac:spMk id="70" creationId="{E626DAD5-E0B0-9F36-0238-4C5D3E981A59}"/>
          </ac:spMkLst>
        </pc:spChg>
        <pc:spChg chg="add mod">
          <ac:chgData name="Nick Stefani" userId="59292905-21ab-45c4-9a0f-231bc7ccf392" providerId="ADAL" clId="{2851EC1F-9923-46F9-96A8-E252047265B8}" dt="2022-10-03T09:54:39.678" v="31955" actId="20577"/>
          <ac:spMkLst>
            <pc:docMk/>
            <pc:sldMk cId="1641222870" sldId="728"/>
            <ac:spMk id="75" creationId="{53E734A3-8C83-B001-4995-47307E990A47}"/>
          </ac:spMkLst>
        </pc:spChg>
        <pc:graphicFrameChg chg="add mod modGraphic">
          <ac:chgData name="Nick Stefani" userId="59292905-21ab-45c4-9a0f-231bc7ccf392" providerId="ADAL" clId="{2851EC1F-9923-46F9-96A8-E252047265B8}" dt="2022-10-03T09:58:41.651" v="32000" actId="1076"/>
          <ac:graphicFrameMkLst>
            <pc:docMk/>
            <pc:sldMk cId="1641222870" sldId="728"/>
            <ac:graphicFrameMk id="16" creationId="{2465E80D-23DE-799D-02CD-CC7FCCFB76B1}"/>
          </ac:graphicFrameMkLst>
        </pc:graphicFrameChg>
        <pc:graphicFrameChg chg="add del mod">
          <ac:chgData name="Nick Stefani" userId="59292905-21ab-45c4-9a0f-231bc7ccf392" providerId="ADAL" clId="{2851EC1F-9923-46F9-96A8-E252047265B8}" dt="2022-06-25T14:26:20.575" v="13970"/>
          <ac:graphicFrameMkLst>
            <pc:docMk/>
            <pc:sldMk cId="1641222870" sldId="728"/>
            <ac:graphicFrameMk id="66" creationId="{1A6A4B29-77FD-89D6-CCFA-CA8C74E34AA1}"/>
          </ac:graphicFrameMkLst>
        </pc:graphicFrameChg>
        <pc:picChg chg="add mod">
          <ac:chgData name="Nick Stefani" userId="59292905-21ab-45c4-9a0f-231bc7ccf392" providerId="ADAL" clId="{2851EC1F-9923-46F9-96A8-E252047265B8}" dt="2022-09-07T09:44:34.209" v="28722" actId="1076"/>
          <ac:picMkLst>
            <pc:docMk/>
            <pc:sldMk cId="1641222870" sldId="728"/>
            <ac:picMk id="4" creationId="{544FE740-8840-16C4-E5B0-30FAD2845B73}"/>
          </ac:picMkLst>
        </pc:picChg>
        <pc:picChg chg="add del mod">
          <ac:chgData name="Nick Stefani" userId="59292905-21ab-45c4-9a0f-231bc7ccf392" providerId="ADAL" clId="{2851EC1F-9923-46F9-96A8-E252047265B8}" dt="2022-06-25T14:17:17.267" v="13547" actId="478"/>
          <ac:picMkLst>
            <pc:docMk/>
            <pc:sldMk cId="1641222870" sldId="728"/>
            <ac:picMk id="5" creationId="{E815E192-8388-4F48-90C8-C51928709184}"/>
          </ac:picMkLst>
        </pc:picChg>
        <pc:picChg chg="add del mod">
          <ac:chgData name="Nick Stefani" userId="59292905-21ab-45c4-9a0f-231bc7ccf392" providerId="ADAL" clId="{2851EC1F-9923-46F9-96A8-E252047265B8}" dt="2022-06-25T14:15:00.390" v="13512" actId="478"/>
          <ac:picMkLst>
            <pc:docMk/>
            <pc:sldMk cId="1641222870" sldId="728"/>
            <ac:picMk id="8" creationId="{EEDA3FE9-9BD3-2C90-6451-E13338B433AE}"/>
          </ac:picMkLst>
        </pc:picChg>
        <pc:cxnChg chg="add del mod">
          <ac:chgData name="Nick Stefani" userId="59292905-21ab-45c4-9a0f-231bc7ccf392" providerId="ADAL" clId="{2851EC1F-9923-46F9-96A8-E252047265B8}" dt="2022-07-13T10:01:05.730" v="17652" actId="21"/>
          <ac:cxnSpMkLst>
            <pc:docMk/>
            <pc:sldMk cId="1641222870" sldId="728"/>
            <ac:cxnSpMk id="15" creationId="{6235E042-1705-FF84-2477-DE968422D232}"/>
          </ac:cxnSpMkLst>
        </pc:cxnChg>
        <pc:cxnChg chg="add del mod">
          <ac:chgData name="Nick Stefani" userId="59292905-21ab-45c4-9a0f-231bc7ccf392" providerId="ADAL" clId="{2851EC1F-9923-46F9-96A8-E252047265B8}" dt="2022-06-25T14:17:37.316" v="13551"/>
          <ac:cxnSpMkLst>
            <pc:docMk/>
            <pc:sldMk cId="1641222870" sldId="728"/>
            <ac:cxnSpMk id="25" creationId="{77D64BBD-199C-48E9-B6AA-4E05F40DFF50}"/>
          </ac:cxnSpMkLst>
        </pc:cxnChg>
        <pc:cxnChg chg="add del mod">
          <ac:chgData name="Nick Stefani" userId="59292905-21ab-45c4-9a0f-231bc7ccf392" providerId="ADAL" clId="{2851EC1F-9923-46F9-96A8-E252047265B8}" dt="2022-06-25T14:17:37.316" v="13551"/>
          <ac:cxnSpMkLst>
            <pc:docMk/>
            <pc:sldMk cId="1641222870" sldId="728"/>
            <ac:cxnSpMk id="26" creationId="{94EA2124-68EC-5B7F-8682-414F1E281D76}"/>
          </ac:cxnSpMkLst>
        </pc:cxnChg>
        <pc:cxnChg chg="add del mod">
          <ac:chgData name="Nick Stefani" userId="59292905-21ab-45c4-9a0f-231bc7ccf392" providerId="ADAL" clId="{2851EC1F-9923-46F9-96A8-E252047265B8}" dt="2022-06-25T14:17:37.316" v="13551"/>
          <ac:cxnSpMkLst>
            <pc:docMk/>
            <pc:sldMk cId="1641222870" sldId="728"/>
            <ac:cxnSpMk id="31" creationId="{506CA57B-5B00-47BE-F300-1F8D4EA09488}"/>
          </ac:cxnSpMkLst>
        </pc:cxnChg>
        <pc:cxnChg chg="add del mod">
          <ac:chgData name="Nick Stefani" userId="59292905-21ab-45c4-9a0f-231bc7ccf392" providerId="ADAL" clId="{2851EC1F-9923-46F9-96A8-E252047265B8}" dt="2022-06-25T14:17:37.316" v="13551"/>
          <ac:cxnSpMkLst>
            <pc:docMk/>
            <pc:sldMk cId="1641222870" sldId="728"/>
            <ac:cxnSpMk id="34" creationId="{C6710915-7E9E-B745-0A14-576C761B38BA}"/>
          </ac:cxnSpMkLst>
        </pc:cxnChg>
        <pc:cxnChg chg="add del mod">
          <ac:chgData name="Nick Stefani" userId="59292905-21ab-45c4-9a0f-231bc7ccf392" providerId="ADAL" clId="{2851EC1F-9923-46F9-96A8-E252047265B8}" dt="2022-06-25T14:17:37.316" v="13551"/>
          <ac:cxnSpMkLst>
            <pc:docMk/>
            <pc:sldMk cId="1641222870" sldId="728"/>
            <ac:cxnSpMk id="35" creationId="{917DE34B-7E3E-C6F4-2685-46884E5449E5}"/>
          </ac:cxnSpMkLst>
        </pc:cxnChg>
        <pc:cxnChg chg="add del mod">
          <ac:chgData name="Nick Stefani" userId="59292905-21ab-45c4-9a0f-231bc7ccf392" providerId="ADAL" clId="{2851EC1F-9923-46F9-96A8-E252047265B8}" dt="2022-06-25T14:17:37.316" v="13551"/>
          <ac:cxnSpMkLst>
            <pc:docMk/>
            <pc:sldMk cId="1641222870" sldId="728"/>
            <ac:cxnSpMk id="36" creationId="{B1E332E0-A99B-E61C-AF95-850F41B6A04B}"/>
          </ac:cxnSpMkLst>
        </pc:cxnChg>
        <pc:cxnChg chg="add del mod">
          <ac:chgData name="Nick Stefani" userId="59292905-21ab-45c4-9a0f-231bc7ccf392" providerId="ADAL" clId="{2851EC1F-9923-46F9-96A8-E252047265B8}" dt="2022-06-25T14:17:37.316" v="13551"/>
          <ac:cxnSpMkLst>
            <pc:docMk/>
            <pc:sldMk cId="1641222870" sldId="728"/>
            <ac:cxnSpMk id="37" creationId="{BF68FE12-D4C9-8EAD-411B-9E7C3CB2A2D1}"/>
          </ac:cxnSpMkLst>
        </pc:cxnChg>
        <pc:cxnChg chg="add del mod">
          <ac:chgData name="Nick Stefani" userId="59292905-21ab-45c4-9a0f-231bc7ccf392" providerId="ADAL" clId="{2851EC1F-9923-46F9-96A8-E252047265B8}" dt="2022-06-25T14:17:37.316" v="13551"/>
          <ac:cxnSpMkLst>
            <pc:docMk/>
            <pc:sldMk cId="1641222870" sldId="728"/>
            <ac:cxnSpMk id="38" creationId="{CB6C17B7-6E74-D646-4BD9-C426619E5893}"/>
          </ac:cxnSpMkLst>
        </pc:cxnChg>
        <pc:cxnChg chg="add del mod">
          <ac:chgData name="Nick Stefani" userId="59292905-21ab-45c4-9a0f-231bc7ccf392" providerId="ADAL" clId="{2851EC1F-9923-46F9-96A8-E252047265B8}" dt="2022-06-25T14:17:37.316" v="13551"/>
          <ac:cxnSpMkLst>
            <pc:docMk/>
            <pc:sldMk cId="1641222870" sldId="728"/>
            <ac:cxnSpMk id="39" creationId="{A5410665-A830-282C-C925-386CD4CACE59}"/>
          </ac:cxnSpMkLst>
        </pc:cxnChg>
        <pc:cxnChg chg="add del mod">
          <ac:chgData name="Nick Stefani" userId="59292905-21ab-45c4-9a0f-231bc7ccf392" providerId="ADAL" clId="{2851EC1F-9923-46F9-96A8-E252047265B8}" dt="2022-06-25T14:17:37.316" v="13551"/>
          <ac:cxnSpMkLst>
            <pc:docMk/>
            <pc:sldMk cId="1641222870" sldId="728"/>
            <ac:cxnSpMk id="41" creationId="{64B60F97-0FEE-14A1-A1DA-8BA5B57A9781}"/>
          </ac:cxnSpMkLst>
        </pc:cxnChg>
        <pc:cxnChg chg="add del mod">
          <ac:chgData name="Nick Stefani" userId="59292905-21ab-45c4-9a0f-231bc7ccf392" providerId="ADAL" clId="{2851EC1F-9923-46F9-96A8-E252047265B8}" dt="2022-07-13T10:01:05.730" v="17652" actId="21"/>
          <ac:cxnSpMkLst>
            <pc:docMk/>
            <pc:sldMk cId="1641222870" sldId="728"/>
            <ac:cxnSpMk id="45" creationId="{B9E2351E-BBC7-3284-03B6-C68E28547D73}"/>
          </ac:cxnSpMkLst>
        </pc:cxnChg>
        <pc:cxnChg chg="add del mod">
          <ac:chgData name="Nick Stefani" userId="59292905-21ab-45c4-9a0f-231bc7ccf392" providerId="ADAL" clId="{2851EC1F-9923-46F9-96A8-E252047265B8}" dt="2022-06-25T14:18:04.655" v="13583" actId="478"/>
          <ac:cxnSpMkLst>
            <pc:docMk/>
            <pc:sldMk cId="1641222870" sldId="728"/>
            <ac:cxnSpMk id="46" creationId="{EFE53E5B-381A-59EA-1370-4B4E7142FFED}"/>
          </ac:cxnSpMkLst>
        </pc:cxnChg>
        <pc:cxnChg chg="add del mod">
          <ac:chgData name="Nick Stefani" userId="59292905-21ab-45c4-9a0f-231bc7ccf392" providerId="ADAL" clId="{2851EC1F-9923-46F9-96A8-E252047265B8}" dt="2022-06-25T14:18:26.062" v="13594" actId="478"/>
          <ac:cxnSpMkLst>
            <pc:docMk/>
            <pc:sldMk cId="1641222870" sldId="728"/>
            <ac:cxnSpMk id="51" creationId="{10A89C9A-9D91-52CD-6163-EC72B92BD5B5}"/>
          </ac:cxnSpMkLst>
        </pc:cxnChg>
        <pc:cxnChg chg="add del mod">
          <ac:chgData name="Nick Stefani" userId="59292905-21ab-45c4-9a0f-231bc7ccf392" providerId="ADAL" clId="{2851EC1F-9923-46F9-96A8-E252047265B8}" dt="2022-06-25T14:18:09.923" v="13585" actId="478"/>
          <ac:cxnSpMkLst>
            <pc:docMk/>
            <pc:sldMk cId="1641222870" sldId="728"/>
            <ac:cxnSpMk id="53" creationId="{F177BACD-0C0F-2B57-BA4D-3C45E4D95C44}"/>
          </ac:cxnSpMkLst>
        </pc:cxnChg>
        <pc:cxnChg chg="add del mod">
          <ac:chgData name="Nick Stefani" userId="59292905-21ab-45c4-9a0f-231bc7ccf392" providerId="ADAL" clId="{2851EC1F-9923-46F9-96A8-E252047265B8}" dt="2022-06-25T14:18:07.633" v="13584" actId="478"/>
          <ac:cxnSpMkLst>
            <pc:docMk/>
            <pc:sldMk cId="1641222870" sldId="728"/>
            <ac:cxnSpMk id="54" creationId="{23B789D0-5262-7E52-7D42-7E73E07305AF}"/>
          </ac:cxnSpMkLst>
        </pc:cxnChg>
        <pc:cxnChg chg="add del mod">
          <ac:chgData name="Nick Stefani" userId="59292905-21ab-45c4-9a0f-231bc7ccf392" providerId="ADAL" clId="{2851EC1F-9923-46F9-96A8-E252047265B8}" dt="2022-06-25T14:18:07.633" v="13584" actId="478"/>
          <ac:cxnSpMkLst>
            <pc:docMk/>
            <pc:sldMk cId="1641222870" sldId="728"/>
            <ac:cxnSpMk id="55" creationId="{5A0E7223-1AC5-0AF0-A6C0-9DA310825272}"/>
          </ac:cxnSpMkLst>
        </pc:cxnChg>
        <pc:cxnChg chg="add del mod">
          <ac:chgData name="Nick Stefani" userId="59292905-21ab-45c4-9a0f-231bc7ccf392" providerId="ADAL" clId="{2851EC1F-9923-46F9-96A8-E252047265B8}" dt="2022-06-25T14:18:10.804" v="13586" actId="478"/>
          <ac:cxnSpMkLst>
            <pc:docMk/>
            <pc:sldMk cId="1641222870" sldId="728"/>
            <ac:cxnSpMk id="56" creationId="{CEB8221A-C5A6-A8E2-3718-E79535F8084A}"/>
          </ac:cxnSpMkLst>
        </pc:cxnChg>
        <pc:cxnChg chg="add del mod">
          <ac:chgData name="Nick Stefani" userId="59292905-21ab-45c4-9a0f-231bc7ccf392" providerId="ADAL" clId="{2851EC1F-9923-46F9-96A8-E252047265B8}" dt="2022-06-25T14:18:11.620" v="13587" actId="478"/>
          <ac:cxnSpMkLst>
            <pc:docMk/>
            <pc:sldMk cId="1641222870" sldId="728"/>
            <ac:cxnSpMk id="57" creationId="{24F3A426-6309-8B03-8258-8F58F1EF647A}"/>
          </ac:cxnSpMkLst>
        </pc:cxnChg>
        <pc:cxnChg chg="add del mod">
          <ac:chgData name="Nick Stefani" userId="59292905-21ab-45c4-9a0f-231bc7ccf392" providerId="ADAL" clId="{2851EC1F-9923-46F9-96A8-E252047265B8}" dt="2022-06-25T14:17:59.888" v="13582" actId="478"/>
          <ac:cxnSpMkLst>
            <pc:docMk/>
            <pc:sldMk cId="1641222870" sldId="728"/>
            <ac:cxnSpMk id="58" creationId="{949500C3-DF20-51A7-951A-32D1E9741C68}"/>
          </ac:cxnSpMkLst>
        </pc:cxnChg>
        <pc:cxnChg chg="add del mod">
          <ac:chgData name="Nick Stefani" userId="59292905-21ab-45c4-9a0f-231bc7ccf392" providerId="ADAL" clId="{2851EC1F-9923-46F9-96A8-E252047265B8}" dt="2022-06-25T14:18:07.633" v="13584" actId="478"/>
          <ac:cxnSpMkLst>
            <pc:docMk/>
            <pc:sldMk cId="1641222870" sldId="728"/>
            <ac:cxnSpMk id="60" creationId="{DBADCD9C-528F-088D-12B2-68CD3900A8A3}"/>
          </ac:cxnSpMkLst>
        </pc:cxnChg>
        <pc:cxnChg chg="add del mod">
          <ac:chgData name="Nick Stefani" userId="59292905-21ab-45c4-9a0f-231bc7ccf392" providerId="ADAL" clId="{2851EC1F-9923-46F9-96A8-E252047265B8}" dt="2022-07-13T10:01:05.730" v="17652" actId="21"/>
          <ac:cxnSpMkLst>
            <pc:docMk/>
            <pc:sldMk cId="1641222870" sldId="728"/>
            <ac:cxnSpMk id="61" creationId="{2B2EA5C3-1893-1171-DC5C-431BAF4DFF61}"/>
          </ac:cxnSpMkLst>
        </pc:cxnChg>
        <pc:cxnChg chg="add del mod">
          <ac:chgData name="Nick Stefani" userId="59292905-21ab-45c4-9a0f-231bc7ccf392" providerId="ADAL" clId="{2851EC1F-9923-46F9-96A8-E252047265B8}" dt="2022-07-13T10:01:05.730" v="17652" actId="21"/>
          <ac:cxnSpMkLst>
            <pc:docMk/>
            <pc:sldMk cId="1641222870" sldId="728"/>
            <ac:cxnSpMk id="62" creationId="{904B796A-A73F-0FE1-DDE9-6B6842FA8483}"/>
          </ac:cxnSpMkLst>
        </pc:cxnChg>
        <pc:cxnChg chg="add del mod">
          <ac:chgData name="Nick Stefani" userId="59292905-21ab-45c4-9a0f-231bc7ccf392" providerId="ADAL" clId="{2851EC1F-9923-46F9-96A8-E252047265B8}" dt="2022-07-13T10:01:05.730" v="17652" actId="21"/>
          <ac:cxnSpMkLst>
            <pc:docMk/>
            <pc:sldMk cId="1641222870" sldId="728"/>
            <ac:cxnSpMk id="67" creationId="{190E55FD-3E88-54F8-71D9-F6BC59090534}"/>
          </ac:cxnSpMkLst>
        </pc:cxnChg>
        <pc:cxnChg chg="add del mod">
          <ac:chgData name="Nick Stefani" userId="59292905-21ab-45c4-9a0f-231bc7ccf392" providerId="ADAL" clId="{2851EC1F-9923-46F9-96A8-E252047265B8}" dt="2022-07-13T10:01:05.730" v="17652" actId="21"/>
          <ac:cxnSpMkLst>
            <pc:docMk/>
            <pc:sldMk cId="1641222870" sldId="728"/>
            <ac:cxnSpMk id="68" creationId="{3BF3E1CE-53A7-FCFC-B415-F41BE8B7E79A}"/>
          </ac:cxnSpMkLst>
        </pc:cxnChg>
        <pc:cxnChg chg="add del mod">
          <ac:chgData name="Nick Stefani" userId="59292905-21ab-45c4-9a0f-231bc7ccf392" providerId="ADAL" clId="{2851EC1F-9923-46F9-96A8-E252047265B8}" dt="2022-07-13T10:01:05.730" v="17652" actId="21"/>
          <ac:cxnSpMkLst>
            <pc:docMk/>
            <pc:sldMk cId="1641222870" sldId="728"/>
            <ac:cxnSpMk id="73" creationId="{F9D8D055-F033-6A63-28E6-AA365CE94F17}"/>
          </ac:cxnSpMkLst>
        </pc:cxnChg>
      </pc:sldChg>
      <pc:sldChg chg="add del">
        <pc:chgData name="Nick Stefani" userId="59292905-21ab-45c4-9a0f-231bc7ccf392" providerId="ADAL" clId="{2851EC1F-9923-46F9-96A8-E252047265B8}" dt="2022-06-25T14:28:20.945" v="14035"/>
        <pc:sldMkLst>
          <pc:docMk/>
          <pc:sldMk cId="302210573" sldId="729"/>
        </pc:sldMkLst>
      </pc:sldChg>
      <pc:sldChg chg="addSp delSp modSp new mod modAnim delCm modNotesTx">
        <pc:chgData name="Nick Stefani" userId="59292905-21ab-45c4-9a0f-231bc7ccf392" providerId="ADAL" clId="{2851EC1F-9923-46F9-96A8-E252047265B8}" dt="2022-10-03T09:53:21.126" v="31944" actId="20577"/>
        <pc:sldMkLst>
          <pc:docMk/>
          <pc:sldMk cId="2079557171" sldId="729"/>
        </pc:sldMkLst>
        <pc:spChg chg="mod">
          <ac:chgData name="Nick Stefani" userId="59292905-21ab-45c4-9a0f-231bc7ccf392" providerId="ADAL" clId="{2851EC1F-9923-46F9-96A8-E252047265B8}" dt="2022-07-13T10:04:17.061" v="17707" actId="313"/>
          <ac:spMkLst>
            <pc:docMk/>
            <pc:sldMk cId="2079557171" sldId="729"/>
            <ac:spMk id="3" creationId="{BD2FB730-68BF-A04B-291D-76B8D41604C6}"/>
          </ac:spMkLst>
        </pc:spChg>
        <pc:spChg chg="add mod">
          <ac:chgData name="Nick Stefani" userId="59292905-21ab-45c4-9a0f-231bc7ccf392" providerId="ADAL" clId="{2851EC1F-9923-46F9-96A8-E252047265B8}" dt="2022-07-14T07:44:07.577" v="23452" actId="208"/>
          <ac:spMkLst>
            <pc:docMk/>
            <pc:sldMk cId="2079557171" sldId="729"/>
            <ac:spMk id="4" creationId="{08AC75F7-118C-68C5-B787-F28D1AA4A9BA}"/>
          </ac:spMkLst>
        </pc:spChg>
        <pc:spChg chg="del">
          <ac:chgData name="Nick Stefani" userId="59292905-21ab-45c4-9a0f-231bc7ccf392" providerId="ADAL" clId="{2851EC1F-9923-46F9-96A8-E252047265B8}" dt="2022-07-13T10:01:10.624" v="17655" actId="478"/>
          <ac:spMkLst>
            <pc:docMk/>
            <pc:sldMk cId="2079557171" sldId="729"/>
            <ac:spMk id="4" creationId="{34379EE8-7443-F43A-C736-4F8FF6322F30}"/>
          </ac:spMkLst>
        </pc:spChg>
        <pc:spChg chg="add del mod">
          <ac:chgData name="Nick Stefani" userId="59292905-21ab-45c4-9a0f-231bc7ccf392" providerId="ADAL" clId="{2851EC1F-9923-46F9-96A8-E252047265B8}" dt="2022-07-13T10:01:08.941" v="17654"/>
          <ac:spMkLst>
            <pc:docMk/>
            <pc:sldMk cId="2079557171" sldId="729"/>
            <ac:spMk id="5" creationId="{6906AAB4-E12E-7BE1-2A23-EC0ADA2BA115}"/>
          </ac:spMkLst>
        </pc:spChg>
        <pc:spChg chg="add del mod">
          <ac:chgData name="Nick Stefani" userId="59292905-21ab-45c4-9a0f-231bc7ccf392" providerId="ADAL" clId="{2851EC1F-9923-46F9-96A8-E252047265B8}" dt="2022-07-13T10:01:08.941" v="17654"/>
          <ac:spMkLst>
            <pc:docMk/>
            <pc:sldMk cId="2079557171" sldId="729"/>
            <ac:spMk id="6" creationId="{B0B10C47-1DB5-FFD6-A163-4E65A45CB146}"/>
          </ac:spMkLst>
        </pc:spChg>
        <pc:spChg chg="add del mod">
          <ac:chgData name="Nick Stefani" userId="59292905-21ab-45c4-9a0f-231bc7ccf392" providerId="ADAL" clId="{2851EC1F-9923-46F9-96A8-E252047265B8}" dt="2022-07-13T10:01:08.941" v="17654"/>
          <ac:spMkLst>
            <pc:docMk/>
            <pc:sldMk cId="2079557171" sldId="729"/>
            <ac:spMk id="7" creationId="{9BD06740-3512-8B14-D593-22200984C29C}"/>
          </ac:spMkLst>
        </pc:spChg>
        <pc:spChg chg="add del mod">
          <ac:chgData name="Nick Stefani" userId="59292905-21ab-45c4-9a0f-231bc7ccf392" providerId="ADAL" clId="{2851EC1F-9923-46F9-96A8-E252047265B8}" dt="2022-07-13T10:01:08.941" v="17654"/>
          <ac:spMkLst>
            <pc:docMk/>
            <pc:sldMk cId="2079557171" sldId="729"/>
            <ac:spMk id="9" creationId="{A15F63D4-DFF4-8AC8-37B2-D1B41F15A6D9}"/>
          </ac:spMkLst>
        </pc:spChg>
        <pc:spChg chg="add del mod">
          <ac:chgData name="Nick Stefani" userId="59292905-21ab-45c4-9a0f-231bc7ccf392" providerId="ADAL" clId="{2851EC1F-9923-46F9-96A8-E252047265B8}" dt="2022-07-13T10:01:08.941" v="17654"/>
          <ac:spMkLst>
            <pc:docMk/>
            <pc:sldMk cId="2079557171" sldId="729"/>
            <ac:spMk id="13" creationId="{95B65CF7-B6C7-A314-1058-5D069015BEF5}"/>
          </ac:spMkLst>
        </pc:spChg>
        <pc:spChg chg="add del mod">
          <ac:chgData name="Nick Stefani" userId="59292905-21ab-45c4-9a0f-231bc7ccf392" providerId="ADAL" clId="{2851EC1F-9923-46F9-96A8-E252047265B8}" dt="2022-07-13T10:01:08.941" v="17654"/>
          <ac:spMkLst>
            <pc:docMk/>
            <pc:sldMk cId="2079557171" sldId="729"/>
            <ac:spMk id="16" creationId="{F4239700-4BC4-97FE-907B-727BDC5360F7}"/>
          </ac:spMkLst>
        </pc:spChg>
        <pc:spChg chg="add del mod">
          <ac:chgData name="Nick Stefani" userId="59292905-21ab-45c4-9a0f-231bc7ccf392" providerId="ADAL" clId="{2851EC1F-9923-46F9-96A8-E252047265B8}" dt="2022-07-13T10:01:08.941" v="17654"/>
          <ac:spMkLst>
            <pc:docMk/>
            <pc:sldMk cId="2079557171" sldId="729"/>
            <ac:spMk id="17" creationId="{3A851761-97D5-FD7F-F320-043E3A928BCD}"/>
          </ac:spMkLst>
        </pc:spChg>
        <pc:spChg chg="add mod">
          <ac:chgData name="Nick Stefani" userId="59292905-21ab-45c4-9a0f-231bc7ccf392" providerId="ADAL" clId="{2851EC1F-9923-46F9-96A8-E252047265B8}" dt="2022-10-03T09:53:21.126" v="31944" actId="20577"/>
          <ac:spMkLst>
            <pc:docMk/>
            <pc:sldMk cId="2079557171" sldId="729"/>
            <ac:spMk id="19" creationId="{9DF56243-448A-0FDB-1251-BABD514BEBCA}"/>
          </ac:spMkLst>
        </pc:spChg>
        <pc:spChg chg="add mod">
          <ac:chgData name="Nick Stefani" userId="59292905-21ab-45c4-9a0f-231bc7ccf392" providerId="ADAL" clId="{2851EC1F-9923-46F9-96A8-E252047265B8}" dt="2022-07-13T10:03:50.968" v="17692" actId="403"/>
          <ac:spMkLst>
            <pc:docMk/>
            <pc:sldMk cId="2079557171" sldId="729"/>
            <ac:spMk id="20" creationId="{586AFCD3-9BFD-D0E0-E72A-5083F94E1478}"/>
          </ac:spMkLst>
        </pc:spChg>
        <pc:spChg chg="add mod">
          <ac:chgData name="Nick Stefani" userId="59292905-21ab-45c4-9a0f-231bc7ccf392" providerId="ADAL" clId="{2851EC1F-9923-46F9-96A8-E252047265B8}" dt="2022-07-14T07:43:43.267" v="23448" actId="1035"/>
          <ac:spMkLst>
            <pc:docMk/>
            <pc:sldMk cId="2079557171" sldId="729"/>
            <ac:spMk id="21" creationId="{C124CF30-2392-6ABB-7C4C-2DAC12522DFA}"/>
          </ac:spMkLst>
        </pc:spChg>
        <pc:spChg chg="add mod">
          <ac:chgData name="Nick Stefani" userId="59292905-21ab-45c4-9a0f-231bc7ccf392" providerId="ADAL" clId="{2851EC1F-9923-46F9-96A8-E252047265B8}" dt="2022-07-14T07:43:56.751" v="23449" actId="1076"/>
          <ac:spMkLst>
            <pc:docMk/>
            <pc:sldMk cId="2079557171" sldId="729"/>
            <ac:spMk id="23" creationId="{D79049D9-013E-2C81-96A7-03F8A267D5AD}"/>
          </ac:spMkLst>
        </pc:spChg>
        <pc:spChg chg="add mod">
          <ac:chgData name="Nick Stefani" userId="59292905-21ab-45c4-9a0f-231bc7ccf392" providerId="ADAL" clId="{2851EC1F-9923-46F9-96A8-E252047265B8}" dt="2022-07-14T07:44:59.002" v="23499" actId="20577"/>
          <ac:spMkLst>
            <pc:docMk/>
            <pc:sldMk cId="2079557171" sldId="729"/>
            <ac:spMk id="27" creationId="{EE3A5683-A74C-01BA-8225-6F70E0AEDC52}"/>
          </ac:spMkLst>
        </pc:spChg>
        <pc:spChg chg="add mod topLvl">
          <ac:chgData name="Nick Stefani" userId="59292905-21ab-45c4-9a0f-231bc7ccf392" providerId="ADAL" clId="{2851EC1F-9923-46F9-96A8-E252047265B8}" dt="2022-07-15T09:06:39.926" v="23600" actId="20577"/>
          <ac:spMkLst>
            <pc:docMk/>
            <pc:sldMk cId="2079557171" sldId="729"/>
            <ac:spMk id="30" creationId="{939E8C5B-8ED7-4DE5-E0D5-8BB7F51655F6}"/>
          </ac:spMkLst>
        </pc:spChg>
        <pc:spChg chg="add mod topLvl">
          <ac:chgData name="Nick Stefani" userId="59292905-21ab-45c4-9a0f-231bc7ccf392" providerId="ADAL" clId="{2851EC1F-9923-46F9-96A8-E252047265B8}" dt="2022-07-13T10:03:57.254" v="17696" actId="403"/>
          <ac:spMkLst>
            <pc:docMk/>
            <pc:sldMk cId="2079557171" sldId="729"/>
            <ac:spMk id="31" creationId="{119A3D59-3E0D-AE13-584C-21757E54F393}"/>
          </ac:spMkLst>
        </pc:spChg>
        <pc:grpChg chg="add del mod">
          <ac:chgData name="Nick Stefani" userId="59292905-21ab-45c4-9a0f-231bc7ccf392" providerId="ADAL" clId="{2851EC1F-9923-46F9-96A8-E252047265B8}" dt="2022-07-13T10:02:57.930" v="17680" actId="165"/>
          <ac:grpSpMkLst>
            <pc:docMk/>
            <pc:sldMk cId="2079557171" sldId="729"/>
            <ac:grpSpMk id="33" creationId="{1B4E8F13-C712-7E18-2959-C77621B721D3}"/>
          </ac:grpSpMkLst>
        </pc:grpChg>
        <pc:grpChg chg="add mod">
          <ac:chgData name="Nick Stefani" userId="59292905-21ab-45c4-9a0f-231bc7ccf392" providerId="ADAL" clId="{2851EC1F-9923-46F9-96A8-E252047265B8}" dt="2022-07-13T10:02:49.517" v="17679" actId="164"/>
          <ac:grpSpMkLst>
            <pc:docMk/>
            <pc:sldMk cId="2079557171" sldId="729"/>
            <ac:grpSpMk id="34" creationId="{96FCCD4B-5D2C-BEC8-823D-39D1447E9C98}"/>
          </ac:grpSpMkLst>
        </pc:grpChg>
        <pc:grpChg chg="add mod">
          <ac:chgData name="Nick Stefani" userId="59292905-21ab-45c4-9a0f-231bc7ccf392" providerId="ADAL" clId="{2851EC1F-9923-46F9-96A8-E252047265B8}" dt="2022-07-13T10:03:50.968" v="17692" actId="403"/>
          <ac:grpSpMkLst>
            <pc:docMk/>
            <pc:sldMk cId="2079557171" sldId="729"/>
            <ac:grpSpMk id="35" creationId="{E699A715-C08E-A36E-9636-B4B95DECBF9C}"/>
          </ac:grpSpMkLst>
        </pc:grpChg>
        <pc:grpChg chg="add mod ord">
          <ac:chgData name="Nick Stefani" userId="59292905-21ab-45c4-9a0f-231bc7ccf392" providerId="ADAL" clId="{2851EC1F-9923-46F9-96A8-E252047265B8}" dt="2022-07-14T07:43:43.267" v="23448" actId="1035"/>
          <ac:grpSpMkLst>
            <pc:docMk/>
            <pc:sldMk cId="2079557171" sldId="729"/>
            <ac:grpSpMk id="36" creationId="{377CCE10-AA4F-1923-D2A1-7403E1B39178}"/>
          </ac:grpSpMkLst>
        </pc:grpChg>
        <pc:cxnChg chg="add del mod">
          <ac:chgData name="Nick Stefani" userId="59292905-21ab-45c4-9a0f-231bc7ccf392" providerId="ADAL" clId="{2851EC1F-9923-46F9-96A8-E252047265B8}" dt="2022-07-13T10:01:08.941" v="17654"/>
          <ac:cxnSpMkLst>
            <pc:docMk/>
            <pc:sldMk cId="2079557171" sldId="729"/>
            <ac:cxnSpMk id="8" creationId="{CF95B47B-7E6B-599C-CDD3-1EE7EEF2F9D3}"/>
          </ac:cxnSpMkLst>
        </pc:cxnChg>
        <pc:cxnChg chg="add del mod">
          <ac:chgData name="Nick Stefani" userId="59292905-21ab-45c4-9a0f-231bc7ccf392" providerId="ADAL" clId="{2851EC1F-9923-46F9-96A8-E252047265B8}" dt="2022-07-13T10:01:08.941" v="17654"/>
          <ac:cxnSpMkLst>
            <pc:docMk/>
            <pc:sldMk cId="2079557171" sldId="729"/>
            <ac:cxnSpMk id="10" creationId="{61D7B029-950C-49AA-32B4-E4F723364221}"/>
          </ac:cxnSpMkLst>
        </pc:cxnChg>
        <pc:cxnChg chg="add del mod">
          <ac:chgData name="Nick Stefani" userId="59292905-21ab-45c4-9a0f-231bc7ccf392" providerId="ADAL" clId="{2851EC1F-9923-46F9-96A8-E252047265B8}" dt="2022-07-13T10:01:08.941" v="17654"/>
          <ac:cxnSpMkLst>
            <pc:docMk/>
            <pc:sldMk cId="2079557171" sldId="729"/>
            <ac:cxnSpMk id="11" creationId="{4F942CC4-2337-366B-1705-248ECB65FBB0}"/>
          </ac:cxnSpMkLst>
        </pc:cxnChg>
        <pc:cxnChg chg="add del mod">
          <ac:chgData name="Nick Stefani" userId="59292905-21ab-45c4-9a0f-231bc7ccf392" providerId="ADAL" clId="{2851EC1F-9923-46F9-96A8-E252047265B8}" dt="2022-07-13T10:01:08.941" v="17654"/>
          <ac:cxnSpMkLst>
            <pc:docMk/>
            <pc:sldMk cId="2079557171" sldId="729"/>
            <ac:cxnSpMk id="12" creationId="{44B7C0A5-4EEB-78D8-0350-3675611951D3}"/>
          </ac:cxnSpMkLst>
        </pc:cxnChg>
        <pc:cxnChg chg="add del mod">
          <ac:chgData name="Nick Stefani" userId="59292905-21ab-45c4-9a0f-231bc7ccf392" providerId="ADAL" clId="{2851EC1F-9923-46F9-96A8-E252047265B8}" dt="2022-07-13T10:01:08.941" v="17654"/>
          <ac:cxnSpMkLst>
            <pc:docMk/>
            <pc:sldMk cId="2079557171" sldId="729"/>
            <ac:cxnSpMk id="14" creationId="{17429470-1D4C-4A27-F00C-797A1D348214}"/>
          </ac:cxnSpMkLst>
        </pc:cxnChg>
        <pc:cxnChg chg="add del mod">
          <ac:chgData name="Nick Stefani" userId="59292905-21ab-45c4-9a0f-231bc7ccf392" providerId="ADAL" clId="{2851EC1F-9923-46F9-96A8-E252047265B8}" dt="2022-07-13T10:01:08.941" v="17654"/>
          <ac:cxnSpMkLst>
            <pc:docMk/>
            <pc:sldMk cId="2079557171" sldId="729"/>
            <ac:cxnSpMk id="15" creationId="{266EBAE4-F646-946A-A388-0A27A04528A4}"/>
          </ac:cxnSpMkLst>
        </pc:cxnChg>
        <pc:cxnChg chg="add del mod">
          <ac:chgData name="Nick Stefani" userId="59292905-21ab-45c4-9a0f-231bc7ccf392" providerId="ADAL" clId="{2851EC1F-9923-46F9-96A8-E252047265B8}" dt="2022-07-13T10:01:08.941" v="17654"/>
          <ac:cxnSpMkLst>
            <pc:docMk/>
            <pc:sldMk cId="2079557171" sldId="729"/>
            <ac:cxnSpMk id="18" creationId="{3064110F-68C6-F119-1675-D7D7CC961C58}"/>
          </ac:cxnSpMkLst>
        </pc:cxnChg>
        <pc:cxnChg chg="add mod">
          <ac:chgData name="Nick Stefani" userId="59292905-21ab-45c4-9a0f-231bc7ccf392" providerId="ADAL" clId="{2851EC1F-9923-46F9-96A8-E252047265B8}" dt="2022-07-13T10:03:50.968" v="17692" actId="403"/>
          <ac:cxnSpMkLst>
            <pc:docMk/>
            <pc:sldMk cId="2079557171" sldId="729"/>
            <ac:cxnSpMk id="22" creationId="{574D496B-D2F8-DB8A-DBD6-DB83F83F330C}"/>
          </ac:cxnSpMkLst>
        </pc:cxnChg>
        <pc:cxnChg chg="add mod">
          <ac:chgData name="Nick Stefani" userId="59292905-21ab-45c4-9a0f-231bc7ccf392" providerId="ADAL" clId="{2851EC1F-9923-46F9-96A8-E252047265B8}" dt="2022-07-14T07:43:06.283" v="23409" actId="552"/>
          <ac:cxnSpMkLst>
            <pc:docMk/>
            <pc:sldMk cId="2079557171" sldId="729"/>
            <ac:cxnSpMk id="24" creationId="{7A6D4321-9B65-993C-7F7C-606803E7162E}"/>
          </ac:cxnSpMkLst>
        </pc:cxnChg>
        <pc:cxnChg chg="add mod">
          <ac:chgData name="Nick Stefani" userId="59292905-21ab-45c4-9a0f-231bc7ccf392" providerId="ADAL" clId="{2851EC1F-9923-46F9-96A8-E252047265B8}" dt="2022-07-14T07:43:06.283" v="23409" actId="552"/>
          <ac:cxnSpMkLst>
            <pc:docMk/>
            <pc:sldMk cId="2079557171" sldId="729"/>
            <ac:cxnSpMk id="25" creationId="{459A22FC-0227-B21B-DBF1-DF66937D9581}"/>
          </ac:cxnSpMkLst>
        </pc:cxnChg>
        <pc:cxnChg chg="add mod">
          <ac:chgData name="Nick Stefani" userId="59292905-21ab-45c4-9a0f-231bc7ccf392" providerId="ADAL" clId="{2851EC1F-9923-46F9-96A8-E252047265B8}" dt="2022-07-14T07:43:14.724" v="23410" actId="465"/>
          <ac:cxnSpMkLst>
            <pc:docMk/>
            <pc:sldMk cId="2079557171" sldId="729"/>
            <ac:cxnSpMk id="26" creationId="{7A1114F0-0711-C9AE-25F7-56DC4016041F}"/>
          </ac:cxnSpMkLst>
        </pc:cxnChg>
        <pc:cxnChg chg="add mod topLvl">
          <ac:chgData name="Nick Stefani" userId="59292905-21ab-45c4-9a0f-231bc7ccf392" providerId="ADAL" clId="{2851EC1F-9923-46F9-96A8-E252047265B8}" dt="2022-07-13T10:03:50.968" v="17692" actId="403"/>
          <ac:cxnSpMkLst>
            <pc:docMk/>
            <pc:sldMk cId="2079557171" sldId="729"/>
            <ac:cxnSpMk id="28" creationId="{065B424C-47BE-5B16-BDFE-BDE8E8F9BE1C}"/>
          </ac:cxnSpMkLst>
        </pc:cxnChg>
        <pc:cxnChg chg="add mod">
          <ac:chgData name="Nick Stefani" userId="59292905-21ab-45c4-9a0f-231bc7ccf392" providerId="ADAL" clId="{2851EC1F-9923-46F9-96A8-E252047265B8}" dt="2022-07-13T10:03:50.968" v="17692" actId="403"/>
          <ac:cxnSpMkLst>
            <pc:docMk/>
            <pc:sldMk cId="2079557171" sldId="729"/>
            <ac:cxnSpMk id="29" creationId="{DDA0D1CD-A796-6013-B201-9F0B25662461}"/>
          </ac:cxnSpMkLst>
        </pc:cxnChg>
        <pc:cxnChg chg="add mod topLvl">
          <ac:chgData name="Nick Stefani" userId="59292905-21ab-45c4-9a0f-231bc7ccf392" providerId="ADAL" clId="{2851EC1F-9923-46F9-96A8-E252047265B8}" dt="2022-07-13T10:03:50.968" v="17692" actId="403"/>
          <ac:cxnSpMkLst>
            <pc:docMk/>
            <pc:sldMk cId="2079557171" sldId="729"/>
            <ac:cxnSpMk id="32" creationId="{0AF75061-4CA4-E998-F2EA-F6BF2796DD66}"/>
          </ac:cxnSpMkLst>
        </pc:cxnChg>
        <pc:cxnChg chg="add mod">
          <ac:chgData name="Nick Stefani" userId="59292905-21ab-45c4-9a0f-231bc7ccf392" providerId="ADAL" clId="{2851EC1F-9923-46F9-96A8-E252047265B8}" dt="2022-07-14T07:43:43.267" v="23448" actId="1035"/>
          <ac:cxnSpMkLst>
            <pc:docMk/>
            <pc:sldMk cId="2079557171" sldId="729"/>
            <ac:cxnSpMk id="33" creationId="{59B4766F-A1E5-A5C3-6F98-234A4C2E59A7}"/>
          </ac:cxnSpMkLst>
        </pc:cxnChg>
      </pc:sldChg>
      <pc:sldChg chg="addSp modSp new mod modNotesTx">
        <pc:chgData name="Nick Stefani" userId="59292905-21ab-45c4-9a0f-231bc7ccf392" providerId="ADAL" clId="{2851EC1F-9923-46F9-96A8-E252047265B8}" dt="2022-07-15T13:25:38.658" v="26417"/>
        <pc:sldMkLst>
          <pc:docMk/>
          <pc:sldMk cId="899142205" sldId="730"/>
        </pc:sldMkLst>
        <pc:spChg chg="mod">
          <ac:chgData name="Nick Stefani" userId="59292905-21ab-45c4-9a0f-231bc7ccf392" providerId="ADAL" clId="{2851EC1F-9923-46F9-96A8-E252047265B8}" dt="2022-07-13T11:38:16.981" v="18814" actId="20577"/>
          <ac:spMkLst>
            <pc:docMk/>
            <pc:sldMk cId="899142205" sldId="730"/>
            <ac:spMk id="3" creationId="{65776744-4A0B-C0F1-2F7A-31AE7A3D6B85}"/>
          </ac:spMkLst>
        </pc:spChg>
        <pc:spChg chg="add mod">
          <ac:chgData name="Nick Stefani" userId="59292905-21ab-45c4-9a0f-231bc7ccf392" providerId="ADAL" clId="{2851EC1F-9923-46F9-96A8-E252047265B8}" dt="2022-07-14T07:49:20.944" v="23543" actId="14100"/>
          <ac:spMkLst>
            <pc:docMk/>
            <pc:sldMk cId="899142205" sldId="730"/>
            <ac:spMk id="4" creationId="{115AEFD0-7928-862E-CC06-A97A0B486321}"/>
          </ac:spMkLst>
        </pc:spChg>
        <pc:picChg chg="add mod">
          <ac:chgData name="Nick Stefani" userId="59292905-21ab-45c4-9a0f-231bc7ccf392" providerId="ADAL" clId="{2851EC1F-9923-46F9-96A8-E252047265B8}" dt="2022-07-14T07:49:25.226" v="23546" actId="1076"/>
          <ac:picMkLst>
            <pc:docMk/>
            <pc:sldMk cId="899142205" sldId="730"/>
            <ac:picMk id="5" creationId="{71314DCA-F15A-E942-BD1E-BA1F369EB6FD}"/>
          </ac:picMkLst>
        </pc:picChg>
      </pc:sldChg>
      <pc:sldChg chg="add mod modShow">
        <pc:chgData name="Nick Stefani" userId="59292905-21ab-45c4-9a0f-231bc7ccf392" providerId="ADAL" clId="{2851EC1F-9923-46F9-96A8-E252047265B8}" dt="2022-07-19T08:30:41.448" v="26419" actId="729"/>
        <pc:sldMkLst>
          <pc:docMk/>
          <pc:sldMk cId="3958407175" sldId="731"/>
        </pc:sldMkLst>
      </pc:sldChg>
      <pc:sldChg chg="addSp delSp modSp add mod modNotesTx">
        <pc:chgData name="Nick Stefani" userId="59292905-21ab-45c4-9a0f-231bc7ccf392" providerId="ADAL" clId="{2851EC1F-9923-46F9-96A8-E252047265B8}" dt="2022-09-20T08:43:32.557" v="28827" actId="20577"/>
        <pc:sldMkLst>
          <pc:docMk/>
          <pc:sldMk cId="1093739726" sldId="2076136686"/>
        </pc:sldMkLst>
        <pc:spChg chg="mod">
          <ac:chgData name="Nick Stefani" userId="59292905-21ab-45c4-9a0f-231bc7ccf392" providerId="ADAL" clId="{2851EC1F-9923-46F9-96A8-E252047265B8}" dt="2022-07-15T12:30:48.008" v="25128" actId="20577"/>
          <ac:spMkLst>
            <pc:docMk/>
            <pc:sldMk cId="1093739726" sldId="2076136686"/>
            <ac:spMk id="3" creationId="{9B43F3F4-D56D-4F1E-A576-9445C933E655}"/>
          </ac:spMkLst>
        </pc:spChg>
        <pc:spChg chg="add del mod">
          <ac:chgData name="Nick Stefani" userId="59292905-21ab-45c4-9a0f-231bc7ccf392" providerId="ADAL" clId="{2851EC1F-9923-46F9-96A8-E252047265B8}" dt="2022-07-15T12:31:53.580" v="25252"/>
          <ac:spMkLst>
            <pc:docMk/>
            <pc:sldMk cId="1093739726" sldId="2076136686"/>
            <ac:spMk id="4" creationId="{7833B3B9-013F-88C7-99AD-6B43FEB291EF}"/>
          </ac:spMkLst>
        </pc:spChg>
        <pc:spChg chg="mod">
          <ac:chgData name="Nick Stefani" userId="59292905-21ab-45c4-9a0f-231bc7ccf392" providerId="ADAL" clId="{2851EC1F-9923-46F9-96A8-E252047265B8}" dt="2022-07-20T12:18:49.532" v="27056" actId="1037"/>
          <ac:spMkLst>
            <pc:docMk/>
            <pc:sldMk cId="1093739726" sldId="2076136686"/>
            <ac:spMk id="6" creationId="{C69A6B71-E37C-4EF3-B034-8F8B2E9397E9}"/>
          </ac:spMkLst>
        </pc:spChg>
        <pc:spChg chg="mod">
          <ac:chgData name="Nick Stefani" userId="59292905-21ab-45c4-9a0f-231bc7ccf392" providerId="ADAL" clId="{2851EC1F-9923-46F9-96A8-E252047265B8}" dt="2022-07-20T12:18:49.532" v="27056" actId="1037"/>
          <ac:spMkLst>
            <pc:docMk/>
            <pc:sldMk cId="1093739726" sldId="2076136686"/>
            <ac:spMk id="7" creationId="{6E203130-4B70-405D-A1ED-9E6A2EF091CC}"/>
          </ac:spMkLst>
        </pc:spChg>
        <pc:spChg chg="mod">
          <ac:chgData name="Nick Stefani" userId="59292905-21ab-45c4-9a0f-231bc7ccf392" providerId="ADAL" clId="{2851EC1F-9923-46F9-96A8-E252047265B8}" dt="2022-07-20T12:18:54.579" v="27057" actId="1076"/>
          <ac:spMkLst>
            <pc:docMk/>
            <pc:sldMk cId="1093739726" sldId="2076136686"/>
            <ac:spMk id="8" creationId="{997909A5-B460-40AE-9C49-738A3EEBF1F9}"/>
          </ac:spMkLst>
        </pc:spChg>
        <pc:spChg chg="mod">
          <ac:chgData name="Nick Stefani" userId="59292905-21ab-45c4-9a0f-231bc7ccf392" providerId="ADAL" clId="{2851EC1F-9923-46F9-96A8-E252047265B8}" dt="2022-07-15T12:34:21.668" v="25407" actId="113"/>
          <ac:spMkLst>
            <pc:docMk/>
            <pc:sldMk cId="1093739726" sldId="2076136686"/>
            <ac:spMk id="9" creationId="{8636E26F-7AFE-411B-90A9-E3C3566DE27C}"/>
          </ac:spMkLst>
        </pc:spChg>
        <pc:picChg chg="mod">
          <ac:chgData name="Nick Stefani" userId="59292905-21ab-45c4-9a0f-231bc7ccf392" providerId="ADAL" clId="{2851EC1F-9923-46F9-96A8-E252047265B8}" dt="2022-07-20T12:18:49.532" v="27056" actId="1037"/>
          <ac:picMkLst>
            <pc:docMk/>
            <pc:sldMk cId="1093739726" sldId="2076136686"/>
            <ac:picMk id="5" creationId="{9B60658E-305B-41FF-8E07-0EE5E145AA91}"/>
          </ac:picMkLst>
        </pc:picChg>
      </pc:sldChg>
      <pc:sldChg chg="addSp delSp modSp new mod modAnim addCm delCm modNotesTx">
        <pc:chgData name="Nick Stefani" userId="59292905-21ab-45c4-9a0f-231bc7ccf392" providerId="ADAL" clId="{2851EC1F-9923-46F9-96A8-E252047265B8}" dt="2022-09-20T08:45:46.798" v="29197"/>
        <pc:sldMkLst>
          <pc:docMk/>
          <pc:sldMk cId="2261542395" sldId="2076136687"/>
        </pc:sldMkLst>
        <pc:spChg chg="mod">
          <ac:chgData name="Nick Stefani" userId="59292905-21ab-45c4-9a0f-231bc7ccf392" providerId="ADAL" clId="{2851EC1F-9923-46F9-96A8-E252047265B8}" dt="2022-07-15T12:30:44.346" v="25122" actId="20577"/>
          <ac:spMkLst>
            <pc:docMk/>
            <pc:sldMk cId="2261542395" sldId="2076136687"/>
            <ac:spMk id="3" creationId="{8C3434A7-FF43-EA92-9123-989B4B2C1DBA}"/>
          </ac:spMkLst>
        </pc:spChg>
        <pc:spChg chg="del">
          <ac:chgData name="Nick Stefani" userId="59292905-21ab-45c4-9a0f-231bc7ccf392" providerId="ADAL" clId="{2851EC1F-9923-46F9-96A8-E252047265B8}" dt="2022-07-15T12:32:22.471" v="25255" actId="478"/>
          <ac:spMkLst>
            <pc:docMk/>
            <pc:sldMk cId="2261542395" sldId="2076136687"/>
            <ac:spMk id="4" creationId="{6E72EC19-7CF0-3834-EE1D-9AA5234A587C}"/>
          </ac:spMkLst>
        </pc:spChg>
        <pc:spChg chg="add mod">
          <ac:chgData name="Nick Stefani" userId="59292905-21ab-45c4-9a0f-231bc7ccf392" providerId="ADAL" clId="{2851EC1F-9923-46F9-96A8-E252047265B8}" dt="2022-07-20T12:03:56.248" v="26427" actId="1076"/>
          <ac:spMkLst>
            <pc:docMk/>
            <pc:sldMk cId="2261542395" sldId="2076136687"/>
            <ac:spMk id="5" creationId="{E4E69958-F5CB-6297-9D99-E86D5E0CAF2A}"/>
          </ac:spMkLst>
        </pc:spChg>
        <pc:spChg chg="add mod">
          <ac:chgData name="Nick Stefani" userId="59292905-21ab-45c4-9a0f-231bc7ccf392" providerId="ADAL" clId="{2851EC1F-9923-46F9-96A8-E252047265B8}" dt="2022-07-15T13:16:23.980" v="25527" actId="113"/>
          <ac:spMkLst>
            <pc:docMk/>
            <pc:sldMk cId="2261542395" sldId="2076136687"/>
            <ac:spMk id="8" creationId="{AE9B3EA1-80BD-A33D-34EC-B385708E7294}"/>
          </ac:spMkLst>
        </pc:spChg>
        <pc:graphicFrameChg chg="add mod modGraphic">
          <ac:chgData name="Nick Stefani" userId="59292905-21ab-45c4-9a0f-231bc7ccf392" providerId="ADAL" clId="{2851EC1F-9923-46F9-96A8-E252047265B8}" dt="2022-07-15T13:16:15.247" v="25524" actId="1076"/>
          <ac:graphicFrameMkLst>
            <pc:docMk/>
            <pc:sldMk cId="2261542395" sldId="2076136687"/>
            <ac:graphicFrameMk id="6" creationId="{55B6CBC8-5554-02FA-3B54-4D032D351A17}"/>
          </ac:graphicFrameMkLst>
        </pc:graphicFrameChg>
        <pc:picChg chg="add mod ord">
          <ac:chgData name="Nick Stefani" userId="59292905-21ab-45c4-9a0f-231bc7ccf392" providerId="ADAL" clId="{2851EC1F-9923-46F9-96A8-E252047265B8}" dt="2022-07-20T12:04:07.247" v="26431" actId="1035"/>
          <ac:picMkLst>
            <pc:docMk/>
            <pc:sldMk cId="2261542395" sldId="2076136687"/>
            <ac:picMk id="4" creationId="{39D70E95-843B-240A-39E3-6D2DD2B2F5FF}"/>
          </ac:picMkLst>
        </pc:picChg>
        <pc:picChg chg="add mod">
          <ac:chgData name="Nick Stefani" userId="59292905-21ab-45c4-9a0f-231bc7ccf392" providerId="ADAL" clId="{2851EC1F-9923-46F9-96A8-E252047265B8}" dt="2022-07-15T13:16:15.247" v="25524" actId="1076"/>
          <ac:picMkLst>
            <pc:docMk/>
            <pc:sldMk cId="2261542395" sldId="2076136687"/>
            <ac:picMk id="7" creationId="{AF652720-7117-63E9-0AF1-B1AB9E447C54}"/>
          </ac:picMkLst>
        </pc:picChg>
      </pc:sldChg>
      <pc:sldChg chg="addSp delSp modSp mod ord modShow addCm modCm modNotesTx">
        <pc:chgData name="Nick Stefani" userId="59292905-21ab-45c4-9a0f-231bc7ccf392" providerId="ADAL" clId="{2851EC1F-9923-46F9-96A8-E252047265B8}" dt="2022-09-07T09:28:39.345" v="28695"/>
        <pc:sldMkLst>
          <pc:docMk/>
          <pc:sldMk cId="1550144419" sldId="2076136688"/>
        </pc:sldMkLst>
        <pc:spChg chg="add mod">
          <ac:chgData name="Nick Stefani" userId="59292905-21ab-45c4-9a0f-231bc7ccf392" providerId="ADAL" clId="{2851EC1F-9923-46F9-96A8-E252047265B8}" dt="2022-08-10T09:11:51.603" v="28267" actId="1076"/>
          <ac:spMkLst>
            <pc:docMk/>
            <pc:sldMk cId="1550144419" sldId="2076136688"/>
            <ac:spMk id="3" creationId="{80FE1A63-CAA9-9183-2FD2-6883FCE71461}"/>
          </ac:spMkLst>
        </pc:spChg>
        <pc:spChg chg="del">
          <ac:chgData name="Nick Stefani" userId="59292905-21ab-45c4-9a0f-231bc7ccf392" providerId="ADAL" clId="{2851EC1F-9923-46F9-96A8-E252047265B8}" dt="2022-08-09T10:34:50.995" v="28104" actId="478"/>
          <ac:spMkLst>
            <pc:docMk/>
            <pc:sldMk cId="1550144419" sldId="2076136688"/>
            <ac:spMk id="3" creationId="{847C776A-D97D-004C-6036-733E9627B1A0}"/>
          </ac:spMkLst>
        </pc:spChg>
        <pc:spChg chg="mod">
          <ac:chgData name="Nick Stefani" userId="59292905-21ab-45c4-9a0f-231bc7ccf392" providerId="ADAL" clId="{2851EC1F-9923-46F9-96A8-E252047265B8}" dt="2022-08-09T10:32:11.592" v="28055" actId="21"/>
          <ac:spMkLst>
            <pc:docMk/>
            <pc:sldMk cId="1550144419" sldId="2076136688"/>
            <ac:spMk id="5" creationId="{F3579722-1288-202F-64D3-6A2BE41E8FDF}"/>
          </ac:spMkLst>
        </pc:spChg>
        <pc:spChg chg="add del mod">
          <ac:chgData name="Nick Stefani" userId="59292905-21ab-45c4-9a0f-231bc7ccf392" providerId="ADAL" clId="{2851EC1F-9923-46F9-96A8-E252047265B8}" dt="2022-08-09T10:35:17.860" v="28139" actId="478"/>
          <ac:spMkLst>
            <pc:docMk/>
            <pc:sldMk cId="1550144419" sldId="2076136688"/>
            <ac:spMk id="6" creationId="{F88F0F70-6526-DCDE-CCC5-BF69D158E017}"/>
          </ac:spMkLst>
        </pc:spChg>
        <pc:spChg chg="add mod">
          <ac:chgData name="Nick Stefani" userId="59292905-21ab-45c4-9a0f-231bc7ccf392" providerId="ADAL" clId="{2851EC1F-9923-46F9-96A8-E252047265B8}" dt="2022-08-26T08:18:15.136" v="28298" actId="20577"/>
          <ac:spMkLst>
            <pc:docMk/>
            <pc:sldMk cId="1550144419" sldId="2076136688"/>
            <ac:spMk id="17" creationId="{57EA29A4-15FD-B253-454E-F92A10E1AB99}"/>
          </ac:spMkLst>
        </pc:spChg>
        <pc:grpChg chg="mod">
          <ac:chgData name="Nick Stefani" userId="59292905-21ab-45c4-9a0f-231bc7ccf392" providerId="ADAL" clId="{2851EC1F-9923-46F9-96A8-E252047265B8}" dt="2022-08-10T09:11:43.130" v="28265" actId="1076"/>
          <ac:grpSpMkLst>
            <pc:docMk/>
            <pc:sldMk cId="1550144419" sldId="2076136688"/>
            <ac:grpSpMk id="40" creationId="{005B25D8-CBC0-6AA0-80E8-DAB9BDCF254D}"/>
          </ac:grpSpMkLst>
        </pc:grpChg>
        <pc:graphicFrameChg chg="mod">
          <ac:chgData name="Nick Stefani" userId="59292905-21ab-45c4-9a0f-231bc7ccf392" providerId="ADAL" clId="{2851EC1F-9923-46F9-96A8-E252047265B8}" dt="2022-08-10T09:11:38.762" v="28262" actId="1076"/>
          <ac:graphicFrameMkLst>
            <pc:docMk/>
            <pc:sldMk cId="1550144419" sldId="2076136688"/>
            <ac:graphicFrameMk id="21" creationId="{FA513ABE-B896-A25B-CF62-12D44BB45A80}"/>
          </ac:graphicFrameMkLst>
        </pc:graphicFrameChg>
        <pc:graphicFrameChg chg="mod">
          <ac:chgData name="Nick Stefani" userId="59292905-21ab-45c4-9a0f-231bc7ccf392" providerId="ADAL" clId="{2851EC1F-9923-46F9-96A8-E252047265B8}" dt="2022-08-10T09:11:38.762" v="28262" actId="1076"/>
          <ac:graphicFrameMkLst>
            <pc:docMk/>
            <pc:sldMk cId="1550144419" sldId="2076136688"/>
            <ac:graphicFrameMk id="39" creationId="{BF92E9C9-536B-8898-5077-B8BF6EA648F9}"/>
          </ac:graphicFrameMkLst>
        </pc:graphicFrameChg>
        <pc:graphicFrameChg chg="mod">
          <ac:chgData name="Nick Stefani" userId="59292905-21ab-45c4-9a0f-231bc7ccf392" providerId="ADAL" clId="{2851EC1F-9923-46F9-96A8-E252047265B8}" dt="2022-08-10T09:11:38.762" v="28262" actId="1076"/>
          <ac:graphicFrameMkLst>
            <pc:docMk/>
            <pc:sldMk cId="1550144419" sldId="2076136688"/>
            <ac:graphicFrameMk id="46" creationId="{A6C2AFA2-A6A5-C375-495E-4FE2E6CF8BD9}"/>
          </ac:graphicFrameMkLst>
        </pc:graphicFrameChg>
      </pc:sldChg>
      <pc:sldChg chg="addSp modSp mod addCm modCm">
        <pc:chgData name="Nick Stefani" userId="59292905-21ab-45c4-9a0f-231bc7ccf392" providerId="ADAL" clId="{2851EC1F-9923-46F9-96A8-E252047265B8}" dt="2022-10-03T08:39:06.509" v="29329" actId="1076"/>
        <pc:sldMkLst>
          <pc:docMk/>
          <pc:sldMk cId="1825299312" sldId="2076136690"/>
        </pc:sldMkLst>
        <pc:spChg chg="mod">
          <ac:chgData name="Nick Stefani" userId="59292905-21ab-45c4-9a0f-231bc7ccf392" providerId="ADAL" clId="{2851EC1F-9923-46F9-96A8-E252047265B8}" dt="2022-08-26T08:18:29.387" v="28306" actId="20577"/>
          <ac:spMkLst>
            <pc:docMk/>
            <pc:sldMk cId="1825299312" sldId="2076136690"/>
            <ac:spMk id="3" creationId="{847C776A-D97D-004C-6036-733E9627B1A0}"/>
          </ac:spMkLst>
        </pc:spChg>
        <pc:spChg chg="mod">
          <ac:chgData name="Nick Stefani" userId="59292905-21ab-45c4-9a0f-231bc7ccf392" providerId="ADAL" clId="{2851EC1F-9923-46F9-96A8-E252047265B8}" dt="2022-10-03T08:37:19.991" v="29254" actId="1035"/>
          <ac:spMkLst>
            <pc:docMk/>
            <pc:sldMk cId="1825299312" sldId="2076136690"/>
            <ac:spMk id="4" creationId="{F2300F5A-2FF8-2802-D9AE-B31C50962EB6}"/>
          </ac:spMkLst>
        </pc:spChg>
        <pc:spChg chg="mod">
          <ac:chgData name="Nick Stefani" userId="59292905-21ab-45c4-9a0f-231bc7ccf392" providerId="ADAL" clId="{2851EC1F-9923-46F9-96A8-E252047265B8}" dt="2022-10-03T08:37:19.991" v="29254" actId="1035"/>
          <ac:spMkLst>
            <pc:docMk/>
            <pc:sldMk cId="1825299312" sldId="2076136690"/>
            <ac:spMk id="5" creationId="{F3579722-1288-202F-64D3-6A2BE41E8FDF}"/>
          </ac:spMkLst>
        </pc:spChg>
        <pc:spChg chg="add mod">
          <ac:chgData name="Nick Stefani" userId="59292905-21ab-45c4-9a0f-231bc7ccf392" providerId="ADAL" clId="{2851EC1F-9923-46F9-96A8-E252047265B8}" dt="2022-10-03T08:39:03.362" v="29328" actId="1076"/>
          <ac:spMkLst>
            <pc:docMk/>
            <pc:sldMk cId="1825299312" sldId="2076136690"/>
            <ac:spMk id="6" creationId="{4F38970E-987C-33F2-F88E-77DEE8866938}"/>
          </ac:spMkLst>
        </pc:spChg>
        <pc:spChg chg="add mod">
          <ac:chgData name="Nick Stefani" userId="59292905-21ab-45c4-9a0f-231bc7ccf392" providerId="ADAL" clId="{2851EC1F-9923-46F9-96A8-E252047265B8}" dt="2022-10-03T08:36:53.060" v="29237" actId="1076"/>
          <ac:spMkLst>
            <pc:docMk/>
            <pc:sldMk cId="1825299312" sldId="2076136690"/>
            <ac:spMk id="7" creationId="{3A2793A0-4A38-6315-6CFD-6828265D4C43}"/>
          </ac:spMkLst>
        </pc:spChg>
        <pc:grpChg chg="add mod">
          <ac:chgData name="Nick Stefani" userId="59292905-21ab-45c4-9a0f-231bc7ccf392" providerId="ADAL" clId="{2851EC1F-9923-46F9-96A8-E252047265B8}" dt="2022-10-03T08:39:06.509" v="29329" actId="1076"/>
          <ac:grpSpMkLst>
            <pc:docMk/>
            <pc:sldMk cId="1825299312" sldId="2076136690"/>
            <ac:grpSpMk id="9" creationId="{22A4A1AA-7FB0-9D94-7434-F739CDBCFBFD}"/>
          </ac:grpSpMkLst>
        </pc:grpChg>
        <pc:grpChg chg="mod">
          <ac:chgData name="Nick Stefani" userId="59292905-21ab-45c4-9a0f-231bc7ccf392" providerId="ADAL" clId="{2851EC1F-9923-46F9-96A8-E252047265B8}" dt="2022-10-03T08:37:23.442" v="29256" actId="1076"/>
          <ac:grpSpMkLst>
            <pc:docMk/>
            <pc:sldMk cId="1825299312" sldId="2076136690"/>
            <ac:grpSpMk id="12" creationId="{69C26BAA-2A74-5D01-E95B-41071BCA71C1}"/>
          </ac:grpSpMkLst>
        </pc:grpChg>
        <pc:picChg chg="add mod">
          <ac:chgData name="Nick Stefani" userId="59292905-21ab-45c4-9a0f-231bc7ccf392" providerId="ADAL" clId="{2851EC1F-9923-46F9-96A8-E252047265B8}" dt="2022-10-03T08:38:48.717" v="29325" actId="1038"/>
          <ac:picMkLst>
            <pc:docMk/>
            <pc:sldMk cId="1825299312" sldId="2076136690"/>
            <ac:picMk id="8" creationId="{263945E2-E66B-4A30-5F52-8670AED1FE2D}"/>
          </ac:picMkLst>
        </pc:picChg>
      </pc:sldChg>
      <pc:sldChg chg="add mod modShow">
        <pc:chgData name="Nick Stefani" userId="59292905-21ab-45c4-9a0f-231bc7ccf392" providerId="ADAL" clId="{2851EC1F-9923-46F9-96A8-E252047265B8}" dt="2022-08-09T10:06:31.693" v="27196" actId="729"/>
        <pc:sldMkLst>
          <pc:docMk/>
          <pc:sldMk cId="1861897418" sldId="2076136691"/>
        </pc:sldMkLst>
      </pc:sldChg>
      <pc:sldChg chg="add mod modShow">
        <pc:chgData name="Nick Stefani" userId="59292905-21ab-45c4-9a0f-231bc7ccf392" providerId="ADAL" clId="{2851EC1F-9923-46F9-96A8-E252047265B8}" dt="2022-08-09T10:06:31.693" v="27196" actId="729"/>
        <pc:sldMkLst>
          <pc:docMk/>
          <pc:sldMk cId="1248682466" sldId="2076136692"/>
        </pc:sldMkLst>
      </pc:sldChg>
      <pc:sldChg chg="add mod modShow">
        <pc:chgData name="Nick Stefani" userId="59292905-21ab-45c4-9a0f-231bc7ccf392" providerId="ADAL" clId="{2851EC1F-9923-46F9-96A8-E252047265B8}" dt="2022-08-09T10:06:31.693" v="27196" actId="729"/>
        <pc:sldMkLst>
          <pc:docMk/>
          <pc:sldMk cId="4036302938" sldId="2076136693"/>
        </pc:sldMkLst>
      </pc:sldChg>
      <pc:sldChg chg="addSp delSp modSp new mod addCm modCm modNotesTx">
        <pc:chgData name="Nick Stefani" userId="59292905-21ab-45c4-9a0f-231bc7ccf392" providerId="ADAL" clId="{2851EC1F-9923-46F9-96A8-E252047265B8}" dt="2022-08-26T08:18:32.810" v="28309" actId="20577"/>
        <pc:sldMkLst>
          <pc:docMk/>
          <pc:sldMk cId="48092208" sldId="2076136694"/>
        </pc:sldMkLst>
        <pc:spChg chg="del">
          <ac:chgData name="Nick Stefani" userId="59292905-21ab-45c4-9a0f-231bc7ccf392" providerId="ADAL" clId="{2851EC1F-9923-46F9-96A8-E252047265B8}" dt="2022-08-09T10:06:47.618" v="27200" actId="478"/>
          <ac:spMkLst>
            <pc:docMk/>
            <pc:sldMk cId="48092208" sldId="2076136694"/>
            <ac:spMk id="3" creationId="{92B189D0-887F-7317-32B6-9856288CEFBA}"/>
          </ac:spMkLst>
        </pc:spChg>
        <pc:spChg chg="add del mod">
          <ac:chgData name="Nick Stefani" userId="59292905-21ab-45c4-9a0f-231bc7ccf392" providerId="ADAL" clId="{2851EC1F-9923-46F9-96A8-E252047265B8}" dt="2022-08-10T09:03:27.098" v="28224" actId="478"/>
          <ac:spMkLst>
            <pc:docMk/>
            <pc:sldMk cId="48092208" sldId="2076136694"/>
            <ac:spMk id="3" creationId="{B65440C2-1659-E282-575C-D500A4E5F684}"/>
          </ac:spMkLst>
        </pc:spChg>
        <pc:spChg chg="add mod">
          <ac:chgData name="Nick Stefani" userId="59292905-21ab-45c4-9a0f-231bc7ccf392" providerId="ADAL" clId="{2851EC1F-9923-46F9-96A8-E252047265B8}" dt="2022-08-10T09:03:25.150" v="28223" actId="1076"/>
          <ac:spMkLst>
            <pc:docMk/>
            <pc:sldMk cId="48092208" sldId="2076136694"/>
            <ac:spMk id="4" creationId="{DBFE6EBA-CC91-B119-6F5F-9A28B1C2DB07}"/>
          </ac:spMkLst>
        </pc:spChg>
        <pc:spChg chg="del">
          <ac:chgData name="Nick Stefani" userId="59292905-21ab-45c4-9a0f-231bc7ccf392" providerId="ADAL" clId="{2851EC1F-9923-46F9-96A8-E252047265B8}" dt="2022-08-09T10:06:46.024" v="27199" actId="478"/>
          <ac:spMkLst>
            <pc:docMk/>
            <pc:sldMk cId="48092208" sldId="2076136694"/>
            <ac:spMk id="4" creationId="{E51F880C-60CA-A289-1858-0FC9C53AAE5C}"/>
          </ac:spMkLst>
        </pc:spChg>
        <pc:spChg chg="add mod">
          <ac:chgData name="Nick Stefani" userId="59292905-21ab-45c4-9a0f-231bc7ccf392" providerId="ADAL" clId="{2851EC1F-9923-46F9-96A8-E252047265B8}" dt="2022-08-26T08:18:02.280" v="28291" actId="20577"/>
          <ac:spMkLst>
            <pc:docMk/>
            <pc:sldMk cId="48092208" sldId="2076136694"/>
            <ac:spMk id="6" creationId="{52CD64F9-3D04-AF6C-D050-6EFD2BCFDB4C}"/>
          </ac:spMkLst>
        </pc:spChg>
        <pc:spChg chg="add mod">
          <ac:chgData name="Nick Stefani" userId="59292905-21ab-45c4-9a0f-231bc7ccf392" providerId="ADAL" clId="{2851EC1F-9923-46F9-96A8-E252047265B8}" dt="2022-08-09T10:36:23.342" v="28158" actId="1076"/>
          <ac:spMkLst>
            <pc:docMk/>
            <pc:sldMk cId="48092208" sldId="2076136694"/>
            <ac:spMk id="7" creationId="{9BD85E3D-5F6D-C098-A64C-CF5C1A51E31C}"/>
          </ac:spMkLst>
        </pc:spChg>
        <pc:spChg chg="add mod">
          <ac:chgData name="Nick Stefani" userId="59292905-21ab-45c4-9a0f-231bc7ccf392" providerId="ADAL" clId="{2851EC1F-9923-46F9-96A8-E252047265B8}" dt="2022-08-09T10:36:18.127" v="28156" actId="1076"/>
          <ac:spMkLst>
            <pc:docMk/>
            <pc:sldMk cId="48092208" sldId="2076136694"/>
            <ac:spMk id="8" creationId="{E3A36E48-63A5-8CDF-BDAA-04ACFD815418}"/>
          </ac:spMkLst>
        </pc:spChg>
        <pc:spChg chg="add mod">
          <ac:chgData name="Nick Stefani" userId="59292905-21ab-45c4-9a0f-231bc7ccf392" providerId="ADAL" clId="{2851EC1F-9923-46F9-96A8-E252047265B8}" dt="2022-08-10T09:03:48.158" v="28236" actId="1076"/>
          <ac:spMkLst>
            <pc:docMk/>
            <pc:sldMk cId="48092208" sldId="2076136694"/>
            <ac:spMk id="9" creationId="{EB667C54-89D5-EC74-B422-8649285B4CDC}"/>
          </ac:spMkLst>
        </pc:spChg>
        <pc:spChg chg="add del mod">
          <ac:chgData name="Nick Stefani" userId="59292905-21ab-45c4-9a0f-231bc7ccf392" providerId="ADAL" clId="{2851EC1F-9923-46F9-96A8-E252047265B8}" dt="2022-08-10T09:03:08.035" v="28213" actId="478"/>
          <ac:spMkLst>
            <pc:docMk/>
            <pc:sldMk cId="48092208" sldId="2076136694"/>
            <ac:spMk id="10" creationId="{FCDE83D9-8F49-7A75-CAA1-1B3B65607E7F}"/>
          </ac:spMkLst>
        </pc:spChg>
        <pc:spChg chg="add mod">
          <ac:chgData name="Nick Stefani" userId="59292905-21ab-45c4-9a0f-231bc7ccf392" providerId="ADAL" clId="{2851EC1F-9923-46F9-96A8-E252047265B8}" dt="2022-08-10T09:03:11.355" v="28215" actId="20577"/>
          <ac:spMkLst>
            <pc:docMk/>
            <pc:sldMk cId="48092208" sldId="2076136694"/>
            <ac:spMk id="11" creationId="{5FFB30F5-0646-FFA7-DB8F-171404F5E09D}"/>
          </ac:spMkLst>
        </pc:spChg>
        <pc:spChg chg="add mod">
          <ac:chgData name="Nick Stefani" userId="59292905-21ab-45c4-9a0f-231bc7ccf392" providerId="ADAL" clId="{2851EC1F-9923-46F9-96A8-E252047265B8}" dt="2022-08-10T09:04:16.150" v="28238" actId="1076"/>
          <ac:spMkLst>
            <pc:docMk/>
            <pc:sldMk cId="48092208" sldId="2076136694"/>
            <ac:spMk id="13" creationId="{A6FCAEE2-485B-475A-2850-35C425B05486}"/>
          </ac:spMkLst>
        </pc:spChg>
        <pc:spChg chg="add mod">
          <ac:chgData name="Nick Stefani" userId="59292905-21ab-45c4-9a0f-231bc7ccf392" providerId="ADAL" clId="{2851EC1F-9923-46F9-96A8-E252047265B8}" dt="2022-08-10T09:03:04.422" v="28212" actId="1076"/>
          <ac:spMkLst>
            <pc:docMk/>
            <pc:sldMk cId="48092208" sldId="2076136694"/>
            <ac:spMk id="14" creationId="{6D53C69F-9C27-E631-B47A-8638F661E802}"/>
          </ac:spMkLst>
        </pc:spChg>
        <pc:spChg chg="add del mod">
          <ac:chgData name="Nick Stefani" userId="59292905-21ab-45c4-9a0f-231bc7ccf392" providerId="ADAL" clId="{2851EC1F-9923-46F9-96A8-E252047265B8}" dt="2022-08-09T10:09:40.701" v="27420" actId="478"/>
          <ac:spMkLst>
            <pc:docMk/>
            <pc:sldMk cId="48092208" sldId="2076136694"/>
            <ac:spMk id="15" creationId="{4002B82E-FB50-4BDD-007A-5656CE87C38A}"/>
          </ac:spMkLst>
        </pc:spChg>
        <pc:spChg chg="add del mod">
          <ac:chgData name="Nick Stefani" userId="59292905-21ab-45c4-9a0f-231bc7ccf392" providerId="ADAL" clId="{2851EC1F-9923-46F9-96A8-E252047265B8}" dt="2022-08-09T10:09:39.935" v="27419" actId="478"/>
          <ac:spMkLst>
            <pc:docMk/>
            <pc:sldMk cId="48092208" sldId="2076136694"/>
            <ac:spMk id="16" creationId="{41061456-4A2F-9916-3EFD-A95C881F1F22}"/>
          </ac:spMkLst>
        </pc:spChg>
        <pc:spChg chg="add del mod">
          <ac:chgData name="Nick Stefani" userId="59292905-21ab-45c4-9a0f-231bc7ccf392" providerId="ADAL" clId="{2851EC1F-9923-46F9-96A8-E252047265B8}" dt="2022-08-09T10:09:30.608" v="27408" actId="478"/>
          <ac:spMkLst>
            <pc:docMk/>
            <pc:sldMk cId="48092208" sldId="2076136694"/>
            <ac:spMk id="18" creationId="{D93D067B-572B-7ECA-496F-1E33FFAEAB6E}"/>
          </ac:spMkLst>
        </pc:spChg>
        <pc:spChg chg="add mod">
          <ac:chgData name="Nick Stefani" userId="59292905-21ab-45c4-9a0f-231bc7ccf392" providerId="ADAL" clId="{2851EC1F-9923-46F9-96A8-E252047265B8}" dt="2022-08-26T08:18:32.810" v="28309" actId="20577"/>
          <ac:spMkLst>
            <pc:docMk/>
            <pc:sldMk cId="48092208" sldId="2076136694"/>
            <ac:spMk id="19" creationId="{1E44F7A4-6005-375D-0F0D-23746921974C}"/>
          </ac:spMkLst>
        </pc:spChg>
        <pc:picChg chg="add mod">
          <ac:chgData name="Nick Stefani" userId="59292905-21ab-45c4-9a0f-231bc7ccf392" providerId="ADAL" clId="{2851EC1F-9923-46F9-96A8-E252047265B8}" dt="2022-08-09T10:36:13.355" v="28154" actId="1076"/>
          <ac:picMkLst>
            <pc:docMk/>
            <pc:sldMk cId="48092208" sldId="2076136694"/>
            <ac:picMk id="5" creationId="{7471D9A0-2848-8AC1-B864-433E2564526F}"/>
          </ac:picMkLst>
        </pc:picChg>
        <pc:picChg chg="add mod">
          <ac:chgData name="Nick Stefani" userId="59292905-21ab-45c4-9a0f-231bc7ccf392" providerId="ADAL" clId="{2851EC1F-9923-46F9-96A8-E252047265B8}" dt="2022-08-10T09:02:11.334" v="28194" actId="1076"/>
          <ac:picMkLst>
            <pc:docMk/>
            <pc:sldMk cId="48092208" sldId="2076136694"/>
            <ac:picMk id="12" creationId="{6646D1A1-1BB2-E653-7052-FA9A685C882D}"/>
          </ac:picMkLst>
        </pc:picChg>
      </pc:sldChg>
      <pc:sldChg chg="addSp delSp modSp add mod delAnim modNotesTx">
        <pc:chgData name="Nick Stefani" userId="59292905-21ab-45c4-9a0f-231bc7ccf392" providerId="ADAL" clId="{2851EC1F-9923-46F9-96A8-E252047265B8}" dt="2022-10-03T08:40:31.224" v="29332" actId="20577"/>
        <pc:sldMkLst>
          <pc:docMk/>
          <pc:sldMk cId="1308753619" sldId="2076136695"/>
        </pc:sldMkLst>
        <pc:spChg chg="mod">
          <ac:chgData name="Nick Stefani" userId="59292905-21ab-45c4-9a0f-231bc7ccf392" providerId="ADAL" clId="{2851EC1F-9923-46F9-96A8-E252047265B8}" dt="2022-09-07T09:16:19.533" v="28529" actId="1035"/>
          <ac:spMkLst>
            <pc:docMk/>
            <pc:sldMk cId="1308753619" sldId="2076136695"/>
            <ac:spMk id="4" creationId="{CFED90E1-F30C-4668-87E6-66A022A5DDA5}"/>
          </ac:spMkLst>
        </pc:spChg>
        <pc:spChg chg="mod">
          <ac:chgData name="Nick Stefani" userId="59292905-21ab-45c4-9a0f-231bc7ccf392" providerId="ADAL" clId="{2851EC1F-9923-46F9-96A8-E252047265B8}" dt="2022-09-07T09:16:14.794" v="28520" actId="1035"/>
          <ac:spMkLst>
            <pc:docMk/>
            <pc:sldMk cId="1308753619" sldId="2076136695"/>
            <ac:spMk id="5" creationId="{76D15F7B-903C-408D-87C5-22931ABFBDBE}"/>
          </ac:spMkLst>
        </pc:spChg>
        <pc:spChg chg="mod">
          <ac:chgData name="Nick Stefani" userId="59292905-21ab-45c4-9a0f-231bc7ccf392" providerId="ADAL" clId="{2851EC1F-9923-46F9-96A8-E252047265B8}" dt="2022-09-07T09:16:19.533" v="28529" actId="1035"/>
          <ac:spMkLst>
            <pc:docMk/>
            <pc:sldMk cId="1308753619" sldId="2076136695"/>
            <ac:spMk id="6" creationId="{43AC0737-26DF-4638-B52F-1AF6831A8826}"/>
          </ac:spMkLst>
        </pc:spChg>
        <pc:spChg chg="add mod">
          <ac:chgData name="Nick Stefani" userId="59292905-21ab-45c4-9a0f-231bc7ccf392" providerId="ADAL" clId="{2851EC1F-9923-46F9-96A8-E252047265B8}" dt="2022-09-07T09:18:22.862" v="28583" actId="1076"/>
          <ac:spMkLst>
            <pc:docMk/>
            <pc:sldMk cId="1308753619" sldId="2076136695"/>
            <ac:spMk id="11" creationId="{66B23DC9-9BDE-AC07-10A2-2A7F045C97B6}"/>
          </ac:spMkLst>
        </pc:spChg>
        <pc:spChg chg="mod">
          <ac:chgData name="Nick Stefani" userId="59292905-21ab-45c4-9a0f-231bc7ccf392" providerId="ADAL" clId="{2851EC1F-9923-46F9-96A8-E252047265B8}" dt="2022-09-07T09:16:14.794" v="28520" actId="1035"/>
          <ac:spMkLst>
            <pc:docMk/>
            <pc:sldMk cId="1308753619" sldId="2076136695"/>
            <ac:spMk id="15" creationId="{F2BCBDE1-0A12-4FCD-9C66-257F41E38FCC}"/>
          </ac:spMkLst>
        </pc:spChg>
        <pc:spChg chg="mod">
          <ac:chgData name="Nick Stefani" userId="59292905-21ab-45c4-9a0f-231bc7ccf392" providerId="ADAL" clId="{2851EC1F-9923-46F9-96A8-E252047265B8}" dt="2022-09-07T09:16:14.794" v="28520" actId="1035"/>
          <ac:spMkLst>
            <pc:docMk/>
            <pc:sldMk cId="1308753619" sldId="2076136695"/>
            <ac:spMk id="17" creationId="{BC117724-6077-4805-B1B1-4D7D53023E2F}"/>
          </ac:spMkLst>
        </pc:spChg>
        <pc:spChg chg="mod">
          <ac:chgData name="Nick Stefani" userId="59292905-21ab-45c4-9a0f-231bc7ccf392" providerId="ADAL" clId="{2851EC1F-9923-46F9-96A8-E252047265B8}" dt="2022-09-07T09:16:14.794" v="28520" actId="1035"/>
          <ac:spMkLst>
            <pc:docMk/>
            <pc:sldMk cId="1308753619" sldId="2076136695"/>
            <ac:spMk id="19" creationId="{ABD58E01-D9D3-429C-95BE-10040D0CBA6D}"/>
          </ac:spMkLst>
        </pc:spChg>
        <pc:spChg chg="mod">
          <ac:chgData name="Nick Stefani" userId="59292905-21ab-45c4-9a0f-231bc7ccf392" providerId="ADAL" clId="{2851EC1F-9923-46F9-96A8-E252047265B8}" dt="2022-09-07T09:16:19.533" v="28529" actId="1035"/>
          <ac:spMkLst>
            <pc:docMk/>
            <pc:sldMk cId="1308753619" sldId="2076136695"/>
            <ac:spMk id="20" creationId="{8D4E183E-B445-435F-AB02-16BD775C86A5}"/>
          </ac:spMkLst>
        </pc:spChg>
        <pc:spChg chg="mod">
          <ac:chgData name="Nick Stefani" userId="59292905-21ab-45c4-9a0f-231bc7ccf392" providerId="ADAL" clId="{2851EC1F-9923-46F9-96A8-E252047265B8}" dt="2022-09-07T09:16:14.794" v="28520" actId="1035"/>
          <ac:spMkLst>
            <pc:docMk/>
            <pc:sldMk cId="1308753619" sldId="2076136695"/>
            <ac:spMk id="21" creationId="{61C2FF51-F8EB-A1FA-6393-53C7621F49EF}"/>
          </ac:spMkLst>
        </pc:spChg>
        <pc:spChg chg="mod">
          <ac:chgData name="Nick Stefani" userId="59292905-21ab-45c4-9a0f-231bc7ccf392" providerId="ADAL" clId="{2851EC1F-9923-46F9-96A8-E252047265B8}" dt="2022-09-07T09:16:27.099" v="28539" actId="1035"/>
          <ac:spMkLst>
            <pc:docMk/>
            <pc:sldMk cId="1308753619" sldId="2076136695"/>
            <ac:spMk id="23" creationId="{1A5CA9EE-7193-789A-6A02-49D0F2F9E944}"/>
          </ac:spMkLst>
        </pc:spChg>
        <pc:spChg chg="mod">
          <ac:chgData name="Nick Stefani" userId="59292905-21ab-45c4-9a0f-231bc7ccf392" providerId="ADAL" clId="{2851EC1F-9923-46F9-96A8-E252047265B8}" dt="2022-09-07T09:16:27.099" v="28539" actId="1035"/>
          <ac:spMkLst>
            <pc:docMk/>
            <pc:sldMk cId="1308753619" sldId="2076136695"/>
            <ac:spMk id="24" creationId="{D872F09A-F645-D0B5-A518-390C2DB66B58}"/>
          </ac:spMkLst>
        </pc:spChg>
        <pc:spChg chg="add mod">
          <ac:chgData name="Nick Stefani" userId="59292905-21ab-45c4-9a0f-231bc7ccf392" providerId="ADAL" clId="{2851EC1F-9923-46F9-96A8-E252047265B8}" dt="2022-09-07T09:18:17.745" v="28581" actId="1076"/>
          <ac:spMkLst>
            <pc:docMk/>
            <pc:sldMk cId="1308753619" sldId="2076136695"/>
            <ac:spMk id="40" creationId="{8DFCA83D-37C0-7A3A-DDC7-C66132DBFA0A}"/>
          </ac:spMkLst>
        </pc:spChg>
        <pc:spChg chg="add mod">
          <ac:chgData name="Nick Stefani" userId="59292905-21ab-45c4-9a0f-231bc7ccf392" providerId="ADAL" clId="{2851EC1F-9923-46F9-96A8-E252047265B8}" dt="2022-09-07T09:19:02.294" v="28584" actId="1076"/>
          <ac:spMkLst>
            <pc:docMk/>
            <pc:sldMk cId="1308753619" sldId="2076136695"/>
            <ac:spMk id="45" creationId="{4CB0541C-8C92-AD97-2F7E-92B8A9E5657E}"/>
          </ac:spMkLst>
        </pc:spChg>
        <pc:grpChg chg="mod">
          <ac:chgData name="Nick Stefani" userId="59292905-21ab-45c4-9a0f-231bc7ccf392" providerId="ADAL" clId="{2851EC1F-9923-46F9-96A8-E252047265B8}" dt="2022-09-07T09:16:14.794" v="28520" actId="1035"/>
          <ac:grpSpMkLst>
            <pc:docMk/>
            <pc:sldMk cId="1308753619" sldId="2076136695"/>
            <ac:grpSpMk id="13" creationId="{C60FB1AA-FC37-4C5B-8D43-B0685F208050}"/>
          </ac:grpSpMkLst>
        </pc:grpChg>
        <pc:picChg chg="add mod">
          <ac:chgData name="Nick Stefani" userId="59292905-21ab-45c4-9a0f-231bc7ccf392" providerId="ADAL" clId="{2851EC1F-9923-46F9-96A8-E252047265B8}" dt="2022-09-07T09:15:50.924" v="28503" actId="1076"/>
          <ac:picMkLst>
            <pc:docMk/>
            <pc:sldMk cId="1308753619" sldId="2076136695"/>
            <ac:picMk id="3" creationId="{AD9C62CD-D9D0-9B05-D7E8-2412D182B007}"/>
          </ac:picMkLst>
        </pc:picChg>
        <pc:picChg chg="del">
          <ac:chgData name="Nick Stefani" userId="59292905-21ab-45c4-9a0f-231bc7ccf392" providerId="ADAL" clId="{2851EC1F-9923-46F9-96A8-E252047265B8}" dt="2022-09-07T09:12:36.096" v="28439" actId="478"/>
          <ac:picMkLst>
            <pc:docMk/>
            <pc:sldMk cId="1308753619" sldId="2076136695"/>
            <ac:picMk id="8" creationId="{F54E5D2F-9472-4675-8589-6103CE8C57B0}"/>
          </ac:picMkLst>
        </pc:picChg>
        <pc:picChg chg="del">
          <ac:chgData name="Nick Stefani" userId="59292905-21ab-45c4-9a0f-231bc7ccf392" providerId="ADAL" clId="{2851EC1F-9923-46F9-96A8-E252047265B8}" dt="2022-09-07T09:12:35.401" v="28438" actId="478"/>
          <ac:picMkLst>
            <pc:docMk/>
            <pc:sldMk cId="1308753619" sldId="2076136695"/>
            <ac:picMk id="12" creationId="{91031CA9-64AA-49FB-A007-55ED8C5D6E1F}"/>
          </ac:picMkLst>
        </pc:picChg>
        <pc:picChg chg="del">
          <ac:chgData name="Nick Stefani" userId="59292905-21ab-45c4-9a0f-231bc7ccf392" providerId="ADAL" clId="{2851EC1F-9923-46F9-96A8-E252047265B8}" dt="2022-09-07T09:12:36.658" v="28440" actId="478"/>
          <ac:picMkLst>
            <pc:docMk/>
            <pc:sldMk cId="1308753619" sldId="2076136695"/>
            <ac:picMk id="16" creationId="{084A0986-3971-43FF-A9E1-C68F0040671A}"/>
          </ac:picMkLst>
        </pc:picChg>
        <pc:picChg chg="mod">
          <ac:chgData name="Nick Stefani" userId="59292905-21ab-45c4-9a0f-231bc7ccf392" providerId="ADAL" clId="{2851EC1F-9923-46F9-96A8-E252047265B8}" dt="2022-09-07T09:16:14.794" v="28520" actId="1035"/>
          <ac:picMkLst>
            <pc:docMk/>
            <pc:sldMk cId="1308753619" sldId="2076136695"/>
            <ac:picMk id="22" creationId="{68A610A8-98B4-06B8-E74E-610267D375BC}"/>
          </ac:picMkLst>
        </pc:picChg>
        <pc:picChg chg="del">
          <ac:chgData name="Nick Stefani" userId="59292905-21ab-45c4-9a0f-231bc7ccf392" providerId="ADAL" clId="{2851EC1F-9923-46F9-96A8-E252047265B8}" dt="2022-09-07T09:12:34.843" v="28437" actId="478"/>
          <ac:picMkLst>
            <pc:docMk/>
            <pc:sldMk cId="1308753619" sldId="2076136695"/>
            <ac:picMk id="1026" creationId="{9C388E34-7BF1-61ED-E482-1172CD263856}"/>
          </ac:picMkLst>
        </pc:picChg>
        <pc:cxnChg chg="add mod">
          <ac:chgData name="Nick Stefani" userId="59292905-21ab-45c4-9a0f-231bc7ccf392" providerId="ADAL" clId="{2851EC1F-9923-46F9-96A8-E252047265B8}" dt="2022-09-07T09:18:21.382" v="28582" actId="1076"/>
          <ac:cxnSpMkLst>
            <pc:docMk/>
            <pc:sldMk cId="1308753619" sldId="2076136695"/>
            <ac:cxnSpMk id="7" creationId="{D976CCE9-8BD2-E29D-C55D-71D31207AC7D}"/>
          </ac:cxnSpMkLst>
        </pc:cxnChg>
        <pc:cxnChg chg="add mod">
          <ac:chgData name="Nick Stefani" userId="59292905-21ab-45c4-9a0f-231bc7ccf392" providerId="ADAL" clId="{2851EC1F-9923-46F9-96A8-E252047265B8}" dt="2022-09-07T09:14:39.569" v="28489" actId="14100"/>
          <ac:cxnSpMkLst>
            <pc:docMk/>
            <pc:sldMk cId="1308753619" sldId="2076136695"/>
            <ac:cxnSpMk id="14" creationId="{BCF6346E-1D25-1296-C7E5-148197A01733}"/>
          </ac:cxnSpMkLst>
        </pc:cxnChg>
        <pc:cxnChg chg="add mod">
          <ac:chgData name="Nick Stefani" userId="59292905-21ab-45c4-9a0f-231bc7ccf392" providerId="ADAL" clId="{2851EC1F-9923-46F9-96A8-E252047265B8}" dt="2022-09-07T09:13:41.662" v="28473" actId="1076"/>
          <ac:cxnSpMkLst>
            <pc:docMk/>
            <pc:sldMk cId="1308753619" sldId="2076136695"/>
            <ac:cxnSpMk id="26" creationId="{BB180B5A-5218-A337-F69D-EF8A704E8772}"/>
          </ac:cxnSpMkLst>
        </pc:cxnChg>
        <pc:cxnChg chg="add mod">
          <ac:chgData name="Nick Stefani" userId="59292905-21ab-45c4-9a0f-231bc7ccf392" providerId="ADAL" clId="{2851EC1F-9923-46F9-96A8-E252047265B8}" dt="2022-09-07T09:13:41.662" v="28473" actId="1076"/>
          <ac:cxnSpMkLst>
            <pc:docMk/>
            <pc:sldMk cId="1308753619" sldId="2076136695"/>
            <ac:cxnSpMk id="27" creationId="{D180A351-9E61-F9AD-09D2-3B1A17AE41D0}"/>
          </ac:cxnSpMkLst>
        </pc:cxnChg>
        <pc:cxnChg chg="add del mod">
          <ac:chgData name="Nick Stefani" userId="59292905-21ab-45c4-9a0f-231bc7ccf392" providerId="ADAL" clId="{2851EC1F-9923-46F9-96A8-E252047265B8}" dt="2022-09-07T09:13:57.814" v="28476" actId="478"/>
          <ac:cxnSpMkLst>
            <pc:docMk/>
            <pc:sldMk cId="1308753619" sldId="2076136695"/>
            <ac:cxnSpMk id="29" creationId="{D95F15CA-9873-2EB6-C452-0FC312200D70}"/>
          </ac:cxnSpMkLst>
        </pc:cxnChg>
        <pc:cxnChg chg="add mod">
          <ac:chgData name="Nick Stefani" userId="59292905-21ab-45c4-9a0f-231bc7ccf392" providerId="ADAL" clId="{2851EC1F-9923-46F9-96A8-E252047265B8}" dt="2022-09-07T09:16:27.099" v="28539" actId="1035"/>
          <ac:cxnSpMkLst>
            <pc:docMk/>
            <pc:sldMk cId="1308753619" sldId="2076136695"/>
            <ac:cxnSpMk id="30" creationId="{972DE90F-49E0-9483-85F0-8C094A7628AD}"/>
          </ac:cxnSpMkLst>
        </pc:cxnChg>
        <pc:cxnChg chg="add mod">
          <ac:chgData name="Nick Stefani" userId="59292905-21ab-45c4-9a0f-231bc7ccf392" providerId="ADAL" clId="{2851EC1F-9923-46F9-96A8-E252047265B8}" dt="2022-09-07T09:15:25.475" v="28500" actId="14100"/>
          <ac:cxnSpMkLst>
            <pc:docMk/>
            <pc:sldMk cId="1308753619" sldId="2076136695"/>
            <ac:cxnSpMk id="32" creationId="{9D8378F9-A0DC-923F-EF56-FA1C36DE3911}"/>
          </ac:cxnSpMkLst>
        </pc:cxnChg>
        <pc:cxnChg chg="add mod">
          <ac:chgData name="Nick Stefani" userId="59292905-21ab-45c4-9a0f-231bc7ccf392" providerId="ADAL" clId="{2851EC1F-9923-46F9-96A8-E252047265B8}" dt="2022-09-07T09:17:11.960" v="28577" actId="1035"/>
          <ac:cxnSpMkLst>
            <pc:docMk/>
            <pc:sldMk cId="1308753619" sldId="2076136695"/>
            <ac:cxnSpMk id="34" creationId="{04399297-979A-0414-D62B-E22A9D8A56B0}"/>
          </ac:cxnSpMkLst>
        </pc:cxnChg>
        <pc:cxnChg chg="add mod">
          <ac:chgData name="Nick Stefani" userId="59292905-21ab-45c4-9a0f-231bc7ccf392" providerId="ADAL" clId="{2851EC1F-9923-46F9-96A8-E252047265B8}" dt="2022-09-07T09:18:15.842" v="28580" actId="1076"/>
          <ac:cxnSpMkLst>
            <pc:docMk/>
            <pc:sldMk cId="1308753619" sldId="2076136695"/>
            <ac:cxnSpMk id="42" creationId="{E16DCA0C-DAEA-082B-D16A-F0A04991B043}"/>
          </ac:cxnSpMkLst>
        </pc:cxnChg>
      </pc:sldChg>
      <pc:sldChg chg="addSp delSp modSp add mod">
        <pc:chgData name="Nick Stefani" userId="59292905-21ab-45c4-9a0f-231bc7ccf392" providerId="ADAL" clId="{2851EC1F-9923-46F9-96A8-E252047265B8}" dt="2022-09-07T09:28:28.759" v="28692" actId="20577"/>
        <pc:sldMkLst>
          <pc:docMk/>
          <pc:sldMk cId="3070875357" sldId="2076136696"/>
        </pc:sldMkLst>
        <pc:spChg chg="add">
          <ac:chgData name="Nick Stefani" userId="59292905-21ab-45c4-9a0f-231bc7ccf392" providerId="ADAL" clId="{2851EC1F-9923-46F9-96A8-E252047265B8}" dt="2022-09-07T09:27:34.480" v="28594" actId="11529"/>
          <ac:spMkLst>
            <pc:docMk/>
            <pc:sldMk cId="3070875357" sldId="2076136696"/>
            <ac:spMk id="3" creationId="{775944F7-F768-B832-67E2-C886059FF5D7}"/>
          </ac:spMkLst>
        </pc:spChg>
        <pc:spChg chg="add mod">
          <ac:chgData name="Nick Stefani" userId="59292905-21ab-45c4-9a0f-231bc7ccf392" providerId="ADAL" clId="{2851EC1F-9923-46F9-96A8-E252047265B8}" dt="2022-09-07T09:27:41.940" v="28597" actId="1076"/>
          <ac:spMkLst>
            <pc:docMk/>
            <pc:sldMk cId="3070875357" sldId="2076136696"/>
            <ac:spMk id="5" creationId="{631B6E28-2E72-FF04-BA7E-C51BEC2163C6}"/>
          </ac:spMkLst>
        </pc:spChg>
        <pc:spChg chg="del">
          <ac:chgData name="Nick Stefani" userId="59292905-21ab-45c4-9a0f-231bc7ccf392" providerId="ADAL" clId="{2851EC1F-9923-46F9-96A8-E252047265B8}" dt="2022-09-07T09:27:22.619" v="28591" actId="478"/>
          <ac:spMkLst>
            <pc:docMk/>
            <pc:sldMk cId="3070875357" sldId="2076136696"/>
            <ac:spMk id="88" creationId="{76EA12C1-DBF7-BF72-262D-FA0B268E3623}"/>
          </ac:spMkLst>
        </pc:spChg>
        <pc:spChg chg="del">
          <ac:chgData name="Nick Stefani" userId="59292905-21ab-45c4-9a0f-231bc7ccf392" providerId="ADAL" clId="{2851EC1F-9923-46F9-96A8-E252047265B8}" dt="2022-09-07T09:27:22.116" v="28590" actId="478"/>
          <ac:spMkLst>
            <pc:docMk/>
            <pc:sldMk cId="3070875357" sldId="2076136696"/>
            <ac:spMk id="90" creationId="{3639B470-3438-7390-5813-13639A5AF18A}"/>
          </ac:spMkLst>
        </pc:spChg>
        <pc:spChg chg="mod">
          <ac:chgData name="Nick Stefani" userId="59292905-21ab-45c4-9a0f-231bc7ccf392" providerId="ADAL" clId="{2851EC1F-9923-46F9-96A8-E252047265B8}" dt="2022-09-07T09:27:56.938" v="28620" actId="1076"/>
          <ac:spMkLst>
            <pc:docMk/>
            <pc:sldMk cId="3070875357" sldId="2076136696"/>
            <ac:spMk id="91" creationId="{E289A26C-2F8E-A079-1606-CEFDF84A88B6}"/>
          </ac:spMkLst>
        </pc:spChg>
        <pc:spChg chg="mod">
          <ac:chgData name="Nick Stefani" userId="59292905-21ab-45c4-9a0f-231bc7ccf392" providerId="ADAL" clId="{2851EC1F-9923-46F9-96A8-E252047265B8}" dt="2022-09-07T09:28:28.759" v="28692" actId="20577"/>
          <ac:spMkLst>
            <pc:docMk/>
            <pc:sldMk cId="3070875357" sldId="2076136696"/>
            <ac:spMk id="93" creationId="{371D9689-3FBB-5273-CB8B-F28C50513EFD}"/>
          </ac:spMkLst>
        </pc:spChg>
      </pc:sldChg>
      <pc:sldChg chg="delSp modSp add mod delAnim">
        <pc:chgData name="Nick Stefani" userId="59292905-21ab-45c4-9a0f-231bc7ccf392" providerId="ADAL" clId="{2851EC1F-9923-46F9-96A8-E252047265B8}" dt="2022-10-03T08:56:44.891" v="30409" actId="1076"/>
        <pc:sldMkLst>
          <pc:docMk/>
          <pc:sldMk cId="2493036425" sldId="2076136697"/>
        </pc:sldMkLst>
        <pc:spChg chg="del">
          <ac:chgData name="Nick Stefani" userId="59292905-21ab-45c4-9a0f-231bc7ccf392" providerId="ADAL" clId="{2851EC1F-9923-46F9-96A8-E252047265B8}" dt="2022-10-03T08:55:28.201" v="30364" actId="478"/>
          <ac:spMkLst>
            <pc:docMk/>
            <pc:sldMk cId="2493036425" sldId="2076136697"/>
            <ac:spMk id="6" creationId="{C5F1E9E9-6666-4F88-8395-0D03B6C805BC}"/>
          </ac:spMkLst>
        </pc:spChg>
        <pc:spChg chg="mod">
          <ac:chgData name="Nick Stefani" userId="59292905-21ab-45c4-9a0f-231bc7ccf392" providerId="ADAL" clId="{2851EC1F-9923-46F9-96A8-E252047265B8}" dt="2022-10-03T08:55:36.593" v="30367" actId="1076"/>
          <ac:spMkLst>
            <pc:docMk/>
            <pc:sldMk cId="2493036425" sldId="2076136697"/>
            <ac:spMk id="7" creationId="{A900D688-EB5F-4A78-B46E-B7B6576C2DBB}"/>
          </ac:spMkLst>
        </pc:spChg>
        <pc:spChg chg="mod">
          <ac:chgData name="Nick Stefani" userId="59292905-21ab-45c4-9a0f-231bc7ccf392" providerId="ADAL" clId="{2851EC1F-9923-46F9-96A8-E252047265B8}" dt="2022-10-03T08:55:55.764" v="30370" actId="1076"/>
          <ac:spMkLst>
            <pc:docMk/>
            <pc:sldMk cId="2493036425" sldId="2076136697"/>
            <ac:spMk id="8" creationId="{891B6944-D9D2-4310-9784-26E5A361C63D}"/>
          </ac:spMkLst>
        </pc:spChg>
        <pc:spChg chg="mod">
          <ac:chgData name="Nick Stefani" userId="59292905-21ab-45c4-9a0f-231bc7ccf392" providerId="ADAL" clId="{2851EC1F-9923-46F9-96A8-E252047265B8}" dt="2022-10-03T08:56:37.204" v="30407" actId="1036"/>
          <ac:spMkLst>
            <pc:docMk/>
            <pc:sldMk cId="2493036425" sldId="2076136697"/>
            <ac:spMk id="13" creationId="{83949A21-EBB6-4A52-9837-50FC30B77F83}"/>
          </ac:spMkLst>
        </pc:spChg>
        <pc:spChg chg="mod">
          <ac:chgData name="Nick Stefani" userId="59292905-21ab-45c4-9a0f-231bc7ccf392" providerId="ADAL" clId="{2851EC1F-9923-46F9-96A8-E252047265B8}" dt="2022-10-03T08:56:40.735" v="30408" actId="1076"/>
          <ac:spMkLst>
            <pc:docMk/>
            <pc:sldMk cId="2493036425" sldId="2076136697"/>
            <ac:spMk id="35" creationId="{0DEAF64D-02AC-4076-AE4F-5AE875F7069D}"/>
          </ac:spMkLst>
        </pc:spChg>
        <pc:spChg chg="mod">
          <ac:chgData name="Nick Stefani" userId="59292905-21ab-45c4-9a0f-231bc7ccf392" providerId="ADAL" clId="{2851EC1F-9923-46F9-96A8-E252047265B8}" dt="2022-10-03T08:56:37.204" v="30407" actId="1036"/>
          <ac:spMkLst>
            <pc:docMk/>
            <pc:sldMk cId="2493036425" sldId="2076136697"/>
            <ac:spMk id="36" creationId="{292BD4C0-0092-4908-903F-51E9E14C3896}"/>
          </ac:spMkLst>
        </pc:spChg>
        <pc:spChg chg="mod">
          <ac:chgData name="Nick Stefani" userId="59292905-21ab-45c4-9a0f-231bc7ccf392" providerId="ADAL" clId="{2851EC1F-9923-46F9-96A8-E252047265B8}" dt="2022-10-03T08:56:19.004" v="30393" actId="1037"/>
          <ac:spMkLst>
            <pc:docMk/>
            <pc:sldMk cId="2493036425" sldId="2076136697"/>
            <ac:spMk id="39" creationId="{DC022059-4B99-4318-8CB1-A453A02E784B}"/>
          </ac:spMkLst>
        </pc:spChg>
        <pc:spChg chg="del">
          <ac:chgData name="Nick Stefani" userId="59292905-21ab-45c4-9a0f-231bc7ccf392" providerId="ADAL" clId="{2851EC1F-9923-46F9-96A8-E252047265B8}" dt="2022-10-03T08:55:15.479" v="30358" actId="478"/>
          <ac:spMkLst>
            <pc:docMk/>
            <pc:sldMk cId="2493036425" sldId="2076136697"/>
            <ac:spMk id="55" creationId="{1F531EFE-A636-4E1F-A075-92D8808C7DBD}"/>
          </ac:spMkLst>
        </pc:spChg>
        <pc:spChg chg="del">
          <ac:chgData name="Nick Stefani" userId="59292905-21ab-45c4-9a0f-231bc7ccf392" providerId="ADAL" clId="{2851EC1F-9923-46F9-96A8-E252047265B8}" dt="2022-10-03T08:55:16.109" v="30359" actId="478"/>
          <ac:spMkLst>
            <pc:docMk/>
            <pc:sldMk cId="2493036425" sldId="2076136697"/>
            <ac:spMk id="58" creationId="{6D276054-CA45-49BC-B070-5AA2C6B163E4}"/>
          </ac:spMkLst>
        </pc:spChg>
        <pc:spChg chg="mod">
          <ac:chgData name="Nick Stefani" userId="59292905-21ab-45c4-9a0f-231bc7ccf392" providerId="ADAL" clId="{2851EC1F-9923-46F9-96A8-E252047265B8}" dt="2022-10-03T08:56:23.637" v="30394" actId="1076"/>
          <ac:spMkLst>
            <pc:docMk/>
            <pc:sldMk cId="2493036425" sldId="2076136697"/>
            <ac:spMk id="61" creationId="{EC5BE887-CDA7-4382-819F-A237C3E54D5D}"/>
          </ac:spMkLst>
        </pc:spChg>
        <pc:grpChg chg="mod">
          <ac:chgData name="Nick Stefani" userId="59292905-21ab-45c4-9a0f-231bc7ccf392" providerId="ADAL" clId="{2851EC1F-9923-46F9-96A8-E252047265B8}" dt="2022-10-03T08:55:32.416" v="30366" actId="1076"/>
          <ac:grpSpMkLst>
            <pc:docMk/>
            <pc:sldMk cId="2493036425" sldId="2076136697"/>
            <ac:grpSpMk id="42" creationId="{1B68E235-5FC8-A6E5-4E25-16983B3366D3}"/>
          </ac:grpSpMkLst>
        </pc:grpChg>
        <pc:grpChg chg="mod">
          <ac:chgData name="Nick Stefani" userId="59292905-21ab-45c4-9a0f-231bc7ccf392" providerId="ADAL" clId="{2851EC1F-9923-46F9-96A8-E252047265B8}" dt="2022-10-03T08:56:34.028" v="30395" actId="1076"/>
          <ac:grpSpMkLst>
            <pc:docMk/>
            <pc:sldMk cId="2493036425" sldId="2076136697"/>
            <ac:grpSpMk id="52" creationId="{CE00A8E1-C749-47F9-AF27-35A33A53BA9F}"/>
          </ac:grpSpMkLst>
        </pc:grpChg>
        <pc:picChg chg="del">
          <ac:chgData name="Nick Stefani" userId="59292905-21ab-45c4-9a0f-231bc7ccf392" providerId="ADAL" clId="{2851EC1F-9923-46F9-96A8-E252047265B8}" dt="2022-10-03T08:55:13.873" v="30356" actId="478"/>
          <ac:picMkLst>
            <pc:docMk/>
            <pc:sldMk cId="2493036425" sldId="2076136697"/>
            <ac:picMk id="44" creationId="{736A457C-0148-4251-A619-CBDE4BEB2811}"/>
          </ac:picMkLst>
        </pc:picChg>
        <pc:picChg chg="del">
          <ac:chgData name="Nick Stefani" userId="59292905-21ab-45c4-9a0f-231bc7ccf392" providerId="ADAL" clId="{2851EC1F-9923-46F9-96A8-E252047265B8}" dt="2022-10-03T08:55:28.959" v="30365" actId="478"/>
          <ac:picMkLst>
            <pc:docMk/>
            <pc:sldMk cId="2493036425" sldId="2076136697"/>
            <ac:picMk id="46" creationId="{315F6B85-6270-F514-F17D-893CFFA55C83}"/>
          </ac:picMkLst>
        </pc:picChg>
        <pc:picChg chg="del">
          <ac:chgData name="Nick Stefani" userId="59292905-21ab-45c4-9a0f-231bc7ccf392" providerId="ADAL" clId="{2851EC1F-9923-46F9-96A8-E252047265B8}" dt="2022-10-03T08:55:17.713" v="30361" actId="478"/>
          <ac:picMkLst>
            <pc:docMk/>
            <pc:sldMk cId="2493036425" sldId="2076136697"/>
            <ac:picMk id="51" creationId="{5F5C688E-1DE7-4105-B35A-C3D05F2E2A6B}"/>
          </ac:picMkLst>
        </pc:picChg>
        <pc:picChg chg="del">
          <ac:chgData name="Nick Stefani" userId="59292905-21ab-45c4-9a0f-231bc7ccf392" providerId="ADAL" clId="{2851EC1F-9923-46F9-96A8-E252047265B8}" dt="2022-10-03T08:55:13.390" v="30355" actId="478"/>
          <ac:picMkLst>
            <pc:docMk/>
            <pc:sldMk cId="2493036425" sldId="2076136697"/>
            <ac:picMk id="54" creationId="{4077FF7A-754C-44F9-8352-C42152F4859D}"/>
          </ac:picMkLst>
        </pc:picChg>
        <pc:cxnChg chg="mod">
          <ac:chgData name="Nick Stefani" userId="59292905-21ab-45c4-9a0f-231bc7ccf392" providerId="ADAL" clId="{2851EC1F-9923-46F9-96A8-E252047265B8}" dt="2022-10-03T08:56:44.891" v="30409" actId="1076"/>
          <ac:cxnSpMkLst>
            <pc:docMk/>
            <pc:sldMk cId="2493036425" sldId="2076136697"/>
            <ac:cxnSpMk id="11" creationId="{6411EA10-A9BF-41F6-B8E6-5058A8C6B607}"/>
          </ac:cxnSpMkLst>
        </pc:cxnChg>
        <pc:cxnChg chg="del">
          <ac:chgData name="Nick Stefani" userId="59292905-21ab-45c4-9a0f-231bc7ccf392" providerId="ADAL" clId="{2851EC1F-9923-46F9-96A8-E252047265B8}" dt="2022-10-03T08:55:17.212" v="30360" actId="478"/>
          <ac:cxnSpMkLst>
            <pc:docMk/>
            <pc:sldMk cId="2493036425" sldId="2076136697"/>
            <ac:cxnSpMk id="41" creationId="{293E11DC-D133-4AFC-83EE-4D21CCFB7CF3}"/>
          </ac:cxnSpMkLst>
        </pc:cxnChg>
        <pc:cxnChg chg="del">
          <ac:chgData name="Nick Stefani" userId="59292905-21ab-45c4-9a0f-231bc7ccf392" providerId="ADAL" clId="{2851EC1F-9923-46F9-96A8-E252047265B8}" dt="2022-10-03T08:55:18.344" v="30362" actId="478"/>
          <ac:cxnSpMkLst>
            <pc:docMk/>
            <pc:sldMk cId="2493036425" sldId="2076136697"/>
            <ac:cxnSpMk id="57" creationId="{B9EF0619-26F6-4842-BFE0-538E9FA94559}"/>
          </ac:cxnSpMkLst>
        </pc:cxnChg>
        <pc:cxnChg chg="del mod">
          <ac:chgData name="Nick Stefani" userId="59292905-21ab-45c4-9a0f-231bc7ccf392" providerId="ADAL" clId="{2851EC1F-9923-46F9-96A8-E252047265B8}" dt="2022-10-03T08:55:14.532" v="30357" actId="478"/>
          <ac:cxnSpMkLst>
            <pc:docMk/>
            <pc:sldMk cId="2493036425" sldId="2076136697"/>
            <ac:cxnSpMk id="60" creationId="{5537B323-779B-40ED-B27F-E7F74936FE51}"/>
          </ac:cxnSpMkLst>
        </pc:cxnChg>
      </pc:sldChg>
      <pc:sldChg chg="addSp delSp modSp add mod delAnim modAnim modNotesTx">
        <pc:chgData name="Nick Stefani" userId="59292905-21ab-45c4-9a0f-231bc7ccf392" providerId="ADAL" clId="{2851EC1F-9923-46F9-96A8-E252047265B8}" dt="2022-10-03T09:01:54.316" v="30712" actId="20577"/>
        <pc:sldMkLst>
          <pc:docMk/>
          <pc:sldMk cId="3238254726" sldId="2076136698"/>
        </pc:sldMkLst>
        <pc:spChg chg="mod">
          <ac:chgData name="Nick Stefani" userId="59292905-21ab-45c4-9a0f-231bc7ccf392" providerId="ADAL" clId="{2851EC1F-9923-46F9-96A8-E252047265B8}" dt="2022-10-03T08:57:47.391" v="30417" actId="164"/>
          <ac:spMkLst>
            <pc:docMk/>
            <pc:sldMk cId="3238254726" sldId="2076136698"/>
            <ac:spMk id="6" creationId="{C5F1E9E9-6666-4F88-8395-0D03B6C805BC}"/>
          </ac:spMkLst>
        </pc:spChg>
        <pc:spChg chg="del">
          <ac:chgData name="Nick Stefani" userId="59292905-21ab-45c4-9a0f-231bc7ccf392" providerId="ADAL" clId="{2851EC1F-9923-46F9-96A8-E252047265B8}" dt="2022-10-03T08:52:34.799" v="30276" actId="478"/>
          <ac:spMkLst>
            <pc:docMk/>
            <pc:sldMk cId="3238254726" sldId="2076136698"/>
            <ac:spMk id="7" creationId="{A900D688-EB5F-4A78-B46E-B7B6576C2DBB}"/>
          </ac:spMkLst>
        </pc:spChg>
        <pc:spChg chg="mod">
          <ac:chgData name="Nick Stefani" userId="59292905-21ab-45c4-9a0f-231bc7ccf392" providerId="ADAL" clId="{2851EC1F-9923-46F9-96A8-E252047265B8}" dt="2022-10-03T08:54:35.712" v="30325" actId="1076"/>
          <ac:spMkLst>
            <pc:docMk/>
            <pc:sldMk cId="3238254726" sldId="2076136698"/>
            <ac:spMk id="8" creationId="{891B6944-D9D2-4310-9784-26E5A361C63D}"/>
          </ac:spMkLst>
        </pc:spChg>
        <pc:spChg chg="add mod">
          <ac:chgData name="Nick Stefani" userId="59292905-21ab-45c4-9a0f-231bc7ccf392" providerId="ADAL" clId="{2851EC1F-9923-46F9-96A8-E252047265B8}" dt="2022-10-03T08:59:19.256" v="30452" actId="14100"/>
          <ac:spMkLst>
            <pc:docMk/>
            <pc:sldMk cId="3238254726" sldId="2076136698"/>
            <ac:spMk id="12" creationId="{804B7CAE-F070-4C52-0086-987A5A2F64BB}"/>
          </ac:spMkLst>
        </pc:spChg>
        <pc:spChg chg="del">
          <ac:chgData name="Nick Stefani" userId="59292905-21ab-45c4-9a0f-231bc7ccf392" providerId="ADAL" clId="{2851EC1F-9923-46F9-96A8-E252047265B8}" dt="2022-10-03T08:52:15.704" v="30245" actId="478"/>
          <ac:spMkLst>
            <pc:docMk/>
            <pc:sldMk cId="3238254726" sldId="2076136698"/>
            <ac:spMk id="13" creationId="{83949A21-EBB6-4A52-9837-50FC30B77F83}"/>
          </ac:spMkLst>
        </pc:spChg>
        <pc:spChg chg="del">
          <ac:chgData name="Nick Stefani" userId="59292905-21ab-45c4-9a0f-231bc7ccf392" providerId="ADAL" clId="{2851EC1F-9923-46F9-96A8-E252047265B8}" dt="2022-10-03T08:52:15.704" v="30245" actId="478"/>
          <ac:spMkLst>
            <pc:docMk/>
            <pc:sldMk cId="3238254726" sldId="2076136698"/>
            <ac:spMk id="35" creationId="{0DEAF64D-02AC-4076-AE4F-5AE875F7069D}"/>
          </ac:spMkLst>
        </pc:spChg>
        <pc:spChg chg="del">
          <ac:chgData name="Nick Stefani" userId="59292905-21ab-45c4-9a0f-231bc7ccf392" providerId="ADAL" clId="{2851EC1F-9923-46F9-96A8-E252047265B8}" dt="2022-10-03T08:52:15.704" v="30245" actId="478"/>
          <ac:spMkLst>
            <pc:docMk/>
            <pc:sldMk cId="3238254726" sldId="2076136698"/>
            <ac:spMk id="36" creationId="{292BD4C0-0092-4908-903F-51E9E14C3896}"/>
          </ac:spMkLst>
        </pc:spChg>
        <pc:spChg chg="del mod">
          <ac:chgData name="Nick Stefani" userId="59292905-21ab-45c4-9a0f-231bc7ccf392" providerId="ADAL" clId="{2851EC1F-9923-46F9-96A8-E252047265B8}" dt="2022-10-03T08:53:50.634" v="30302" actId="478"/>
          <ac:spMkLst>
            <pc:docMk/>
            <pc:sldMk cId="3238254726" sldId="2076136698"/>
            <ac:spMk id="47" creationId="{F2831F2E-74E1-548B-E435-BBBEA82B16C9}"/>
          </ac:spMkLst>
        </pc:spChg>
        <pc:spChg chg="mod">
          <ac:chgData name="Nick Stefani" userId="59292905-21ab-45c4-9a0f-231bc7ccf392" providerId="ADAL" clId="{2851EC1F-9923-46F9-96A8-E252047265B8}" dt="2022-10-03T08:52:02.282" v="30244" actId="20577"/>
          <ac:spMkLst>
            <pc:docMk/>
            <pc:sldMk cId="3238254726" sldId="2076136698"/>
            <ac:spMk id="48" creationId="{AB31E193-5F70-32AD-A09C-6B59702BDEB0}"/>
          </ac:spMkLst>
        </pc:spChg>
        <pc:spChg chg="mod topLvl">
          <ac:chgData name="Nick Stefani" userId="59292905-21ab-45c4-9a0f-231bc7ccf392" providerId="ADAL" clId="{2851EC1F-9923-46F9-96A8-E252047265B8}" dt="2022-10-03T08:58:21.766" v="30419" actId="165"/>
          <ac:spMkLst>
            <pc:docMk/>
            <pc:sldMk cId="3238254726" sldId="2076136698"/>
            <ac:spMk id="55" creationId="{1F531EFE-A636-4E1F-A075-92D8808C7DBD}"/>
          </ac:spMkLst>
        </pc:spChg>
        <pc:spChg chg="del mod">
          <ac:chgData name="Nick Stefani" userId="59292905-21ab-45c4-9a0f-231bc7ccf392" providerId="ADAL" clId="{2851EC1F-9923-46F9-96A8-E252047265B8}" dt="2022-10-03T08:58:42.207" v="30422" actId="478"/>
          <ac:spMkLst>
            <pc:docMk/>
            <pc:sldMk cId="3238254726" sldId="2076136698"/>
            <ac:spMk id="58" creationId="{6D276054-CA45-49BC-B070-5AA2C6B163E4}"/>
          </ac:spMkLst>
        </pc:spChg>
        <pc:spChg chg="mod">
          <ac:chgData name="Nick Stefani" userId="59292905-21ab-45c4-9a0f-231bc7ccf392" providerId="ADAL" clId="{2851EC1F-9923-46F9-96A8-E252047265B8}" dt="2022-10-03T08:57:30.151" v="30416" actId="1076"/>
          <ac:spMkLst>
            <pc:docMk/>
            <pc:sldMk cId="3238254726" sldId="2076136698"/>
            <ac:spMk id="61" creationId="{EC5BE887-CDA7-4382-819F-A237C3E54D5D}"/>
          </ac:spMkLst>
        </pc:spChg>
        <pc:grpChg chg="add del mod">
          <ac:chgData name="Nick Stefani" userId="59292905-21ab-45c4-9a0f-231bc7ccf392" providerId="ADAL" clId="{2851EC1F-9923-46F9-96A8-E252047265B8}" dt="2022-10-03T08:58:21.766" v="30419" actId="165"/>
          <ac:grpSpMkLst>
            <pc:docMk/>
            <pc:sldMk cId="3238254726" sldId="2076136698"/>
            <ac:grpSpMk id="3" creationId="{BBF1B422-2432-7527-1023-16759403A371}"/>
          </ac:grpSpMkLst>
        </pc:grpChg>
        <pc:grpChg chg="add mod">
          <ac:chgData name="Nick Stefani" userId="59292905-21ab-45c4-9a0f-231bc7ccf392" providerId="ADAL" clId="{2851EC1F-9923-46F9-96A8-E252047265B8}" dt="2022-10-03T08:57:47.391" v="30417" actId="164"/>
          <ac:grpSpMkLst>
            <pc:docMk/>
            <pc:sldMk cId="3238254726" sldId="2076136698"/>
            <ac:grpSpMk id="10" creationId="{8682714F-196E-F058-3EF0-B194D241738C}"/>
          </ac:grpSpMkLst>
        </pc:grpChg>
        <pc:grpChg chg="mod">
          <ac:chgData name="Nick Stefani" userId="59292905-21ab-45c4-9a0f-231bc7ccf392" providerId="ADAL" clId="{2851EC1F-9923-46F9-96A8-E252047265B8}" dt="2022-10-03T08:54:29.939" v="30324" actId="12789"/>
          <ac:grpSpMkLst>
            <pc:docMk/>
            <pc:sldMk cId="3238254726" sldId="2076136698"/>
            <ac:grpSpMk id="42" creationId="{1B68E235-5FC8-A6E5-4E25-16983B3366D3}"/>
          </ac:grpSpMkLst>
        </pc:grpChg>
        <pc:grpChg chg="del">
          <ac:chgData name="Nick Stefani" userId="59292905-21ab-45c4-9a0f-231bc7ccf392" providerId="ADAL" clId="{2851EC1F-9923-46F9-96A8-E252047265B8}" dt="2022-10-03T08:52:16.327" v="30246" actId="478"/>
          <ac:grpSpMkLst>
            <pc:docMk/>
            <pc:sldMk cId="3238254726" sldId="2076136698"/>
            <ac:grpSpMk id="52" creationId="{CE00A8E1-C749-47F9-AF27-35A33A53BA9F}"/>
          </ac:grpSpMkLst>
        </pc:grpChg>
        <pc:picChg chg="mod topLvl">
          <ac:chgData name="Nick Stefani" userId="59292905-21ab-45c4-9a0f-231bc7ccf392" providerId="ADAL" clId="{2851EC1F-9923-46F9-96A8-E252047265B8}" dt="2022-10-03T08:59:04.483" v="30428" actId="1076"/>
          <ac:picMkLst>
            <pc:docMk/>
            <pc:sldMk cId="3238254726" sldId="2076136698"/>
            <ac:picMk id="44" creationId="{736A457C-0148-4251-A619-CBDE4BEB2811}"/>
          </ac:picMkLst>
        </pc:picChg>
        <pc:picChg chg="mod">
          <ac:chgData name="Nick Stefani" userId="59292905-21ab-45c4-9a0f-231bc7ccf392" providerId="ADAL" clId="{2851EC1F-9923-46F9-96A8-E252047265B8}" dt="2022-10-03T08:57:47.391" v="30417" actId="164"/>
          <ac:picMkLst>
            <pc:docMk/>
            <pc:sldMk cId="3238254726" sldId="2076136698"/>
            <ac:picMk id="46" creationId="{315F6B85-6270-F514-F17D-893CFFA55C83}"/>
          </ac:picMkLst>
        </pc:picChg>
        <pc:picChg chg="mod">
          <ac:chgData name="Nick Stefani" userId="59292905-21ab-45c4-9a0f-231bc7ccf392" providerId="ADAL" clId="{2851EC1F-9923-46F9-96A8-E252047265B8}" dt="2022-10-03T08:55:06.205" v="30353" actId="1076"/>
          <ac:picMkLst>
            <pc:docMk/>
            <pc:sldMk cId="3238254726" sldId="2076136698"/>
            <ac:picMk id="51" creationId="{5F5C688E-1DE7-4105-B35A-C3D05F2E2A6B}"/>
          </ac:picMkLst>
        </pc:picChg>
        <pc:picChg chg="mod">
          <ac:chgData name="Nick Stefani" userId="59292905-21ab-45c4-9a0f-231bc7ccf392" providerId="ADAL" clId="{2851EC1F-9923-46F9-96A8-E252047265B8}" dt="2022-10-03T08:55:08.823" v="30354" actId="1076"/>
          <ac:picMkLst>
            <pc:docMk/>
            <pc:sldMk cId="3238254726" sldId="2076136698"/>
            <ac:picMk id="54" creationId="{4077FF7A-754C-44F9-8352-C42152F4859D}"/>
          </ac:picMkLst>
        </pc:picChg>
        <pc:cxnChg chg="mod">
          <ac:chgData name="Nick Stefani" userId="59292905-21ab-45c4-9a0f-231bc7ccf392" providerId="ADAL" clId="{2851EC1F-9923-46F9-96A8-E252047265B8}" dt="2022-10-03T08:52:16.327" v="30246" actId="478"/>
          <ac:cxnSpMkLst>
            <pc:docMk/>
            <pc:sldMk cId="3238254726" sldId="2076136698"/>
            <ac:cxnSpMk id="19" creationId="{991C3D82-5706-4D8D-AE29-FC02BAFCA1D3}"/>
          </ac:cxnSpMkLst>
        </pc:cxnChg>
        <pc:cxnChg chg="del mod">
          <ac:chgData name="Nick Stefani" userId="59292905-21ab-45c4-9a0f-231bc7ccf392" providerId="ADAL" clId="{2851EC1F-9923-46F9-96A8-E252047265B8}" dt="2022-10-03T08:53:38.986" v="30297" actId="478"/>
          <ac:cxnSpMkLst>
            <pc:docMk/>
            <pc:sldMk cId="3238254726" sldId="2076136698"/>
            <ac:cxnSpMk id="41" creationId="{293E11DC-D133-4AFC-83EE-4D21CCFB7CF3}"/>
          </ac:cxnSpMkLst>
        </pc:cxnChg>
        <pc:cxnChg chg="mod">
          <ac:chgData name="Nick Stefani" userId="59292905-21ab-45c4-9a0f-231bc7ccf392" providerId="ADAL" clId="{2851EC1F-9923-46F9-96A8-E252047265B8}" dt="2022-10-03T08:59:45.795" v="30455" actId="208"/>
          <ac:cxnSpMkLst>
            <pc:docMk/>
            <pc:sldMk cId="3238254726" sldId="2076136698"/>
            <ac:cxnSpMk id="57" creationId="{B9EF0619-26F6-4842-BFE0-538E9FA94559}"/>
          </ac:cxnSpMkLst>
        </pc:cxnChg>
        <pc:cxnChg chg="mod">
          <ac:chgData name="Nick Stefani" userId="59292905-21ab-45c4-9a0f-231bc7ccf392" providerId="ADAL" clId="{2851EC1F-9923-46F9-96A8-E252047265B8}" dt="2022-10-03T08:59:45.795" v="30455" actId="208"/>
          <ac:cxnSpMkLst>
            <pc:docMk/>
            <pc:sldMk cId="3238254726" sldId="2076136698"/>
            <ac:cxnSpMk id="60" creationId="{5537B323-779B-40ED-B27F-E7F74936FE51}"/>
          </ac:cxnSpMkLst>
        </pc:cxnChg>
      </pc:sldChg>
      <pc:sldChg chg="add del">
        <pc:chgData name="Nick Stefani" userId="59292905-21ab-45c4-9a0f-231bc7ccf392" providerId="ADAL" clId="{2851EC1F-9923-46F9-96A8-E252047265B8}" dt="2022-10-10T10:15:08.936" v="33591" actId="47"/>
        <pc:sldMkLst>
          <pc:docMk/>
          <pc:sldMk cId="2022943061" sldId="2076136699"/>
        </pc:sldMkLst>
      </pc:sldChg>
    </pc:docChg>
  </pc:docChgLst>
  <pc:docChgLst>
    <pc:chgData name="Nick Stefani" userId="S::nicola.stefani@ansys.com::59292905-21ab-45c4-9a0f-231bc7ccf392" providerId="AD" clId="Web-{359998D1-8139-189C-5AEF-E79FDBCEE558}"/>
    <pc:docChg chg="">
      <pc:chgData name="Nick Stefani" userId="S::nicola.stefani@ansys.com::59292905-21ab-45c4-9a0f-231bc7ccf392" providerId="AD" clId="Web-{359998D1-8139-189C-5AEF-E79FDBCEE558}" dt="2022-09-08T08:18:55.135" v="0"/>
      <pc:docMkLst>
        <pc:docMk/>
      </pc:docMkLst>
      <pc:sldChg chg="modCm">
        <pc:chgData name="Nick Stefani" userId="S::nicola.stefani@ansys.com::59292905-21ab-45c4-9a0f-231bc7ccf392" providerId="AD" clId="Web-{359998D1-8139-189C-5AEF-E79FDBCEE558}" dt="2022-09-08T08:18:55.135" v="0"/>
        <pc:sldMkLst>
          <pc:docMk/>
          <pc:sldMk cId="3846948721" sldId="719"/>
        </pc:sldMkLst>
      </pc:sldChg>
    </pc:docChg>
  </pc:docChgLst>
  <pc:docChgLst>
    <pc:chgData name="David Mercier" userId="S::david.mercier@ansys.com::af55b25a-2530-45a7-8f11-488cc3cd8e58" providerId="AD" clId="Web-{48C712CC-F5C5-FE21-0E35-3FF605DC6581}"/>
    <pc:docChg chg="">
      <pc:chgData name="David Mercier" userId="S::david.mercier@ansys.com::af55b25a-2530-45a7-8f11-488cc3cd8e58" providerId="AD" clId="Web-{48C712CC-F5C5-FE21-0E35-3FF605DC6581}" dt="2022-07-20T12:35:38.581" v="0"/>
      <pc:docMkLst>
        <pc:docMk/>
      </pc:docMkLst>
      <pc:sldChg chg="addCm">
        <pc:chgData name="David Mercier" userId="S::david.mercier@ansys.com::af55b25a-2530-45a7-8f11-488cc3cd8e58" providerId="AD" clId="Web-{48C712CC-F5C5-FE21-0E35-3FF605DC6581}" dt="2022-07-20T12:35:38.581" v="0"/>
        <pc:sldMkLst>
          <pc:docMk/>
          <pc:sldMk cId="1641222870" sldId="728"/>
        </pc:sldMkLst>
      </pc:sldChg>
    </pc:docChg>
  </pc:docChgLst>
  <pc:docChgLst>
    <pc:chgData name="David Mercier" userId="af55b25a-2530-45a7-8f11-488cc3cd8e58" providerId="ADAL" clId="{A85AFA51-96F7-4C54-A23E-D65C6E62B66B}"/>
    <pc:docChg chg="undo redo custSel modSld">
      <pc:chgData name="David Mercier" userId="af55b25a-2530-45a7-8f11-488cc3cd8e58" providerId="ADAL" clId="{A85AFA51-96F7-4C54-A23E-D65C6E62B66B}" dt="2022-10-10T13:17:12.533" v="582" actId="1076"/>
      <pc:docMkLst>
        <pc:docMk/>
      </pc:docMkLst>
      <pc:sldChg chg="addSp delSp modSp mod">
        <pc:chgData name="David Mercier" userId="af55b25a-2530-45a7-8f11-488cc3cd8e58" providerId="ADAL" clId="{A85AFA51-96F7-4C54-A23E-D65C6E62B66B}" dt="2022-10-10T13:17:12.533" v="582" actId="1076"/>
        <pc:sldMkLst>
          <pc:docMk/>
          <pc:sldMk cId="3846948721" sldId="719"/>
        </pc:sldMkLst>
        <pc:spChg chg="mod">
          <ac:chgData name="David Mercier" userId="af55b25a-2530-45a7-8f11-488cc3cd8e58" providerId="ADAL" clId="{A85AFA51-96F7-4C54-A23E-D65C6E62B66B}" dt="2022-10-10T13:17:12.533" v="582" actId="1076"/>
          <ac:spMkLst>
            <pc:docMk/>
            <pc:sldMk cId="3846948721" sldId="719"/>
            <ac:spMk id="8" creationId="{D280D731-C38C-6C92-EFB2-BE6011CF0DAB}"/>
          </ac:spMkLst>
        </pc:spChg>
        <pc:spChg chg="mod">
          <ac:chgData name="David Mercier" userId="af55b25a-2530-45a7-8f11-488cc3cd8e58" providerId="ADAL" clId="{A85AFA51-96F7-4C54-A23E-D65C6E62B66B}" dt="2022-10-10T13:16:42.469" v="574" actId="14100"/>
          <ac:spMkLst>
            <pc:docMk/>
            <pc:sldMk cId="3846948721" sldId="719"/>
            <ac:spMk id="16" creationId="{332BE1F5-ABBF-5279-ABA8-5C9CD7C3D39E}"/>
          </ac:spMkLst>
        </pc:spChg>
        <pc:spChg chg="add del">
          <ac:chgData name="David Mercier" userId="af55b25a-2530-45a7-8f11-488cc3cd8e58" providerId="ADAL" clId="{A85AFA51-96F7-4C54-A23E-D65C6E62B66B}" dt="2022-10-10T13:16:31.144" v="541" actId="478"/>
          <ac:spMkLst>
            <pc:docMk/>
            <pc:sldMk cId="3846948721" sldId="719"/>
            <ac:spMk id="25" creationId="{2D122CD4-7B46-130E-1981-064D17E7969D}"/>
          </ac:spMkLst>
        </pc:spChg>
        <pc:spChg chg="add del">
          <ac:chgData name="David Mercier" userId="af55b25a-2530-45a7-8f11-488cc3cd8e58" providerId="ADAL" clId="{A85AFA51-96F7-4C54-A23E-D65C6E62B66B}" dt="2022-10-10T13:16:30.626" v="539" actId="478"/>
          <ac:spMkLst>
            <pc:docMk/>
            <pc:sldMk cId="3846948721" sldId="719"/>
            <ac:spMk id="26" creationId="{B6721F5B-C266-97D7-B223-043DA81BEAD1}"/>
          </ac:spMkLst>
        </pc:spChg>
        <pc:picChg chg="mod">
          <ac:chgData name="David Mercier" userId="af55b25a-2530-45a7-8f11-488cc3cd8e58" providerId="ADAL" clId="{A85AFA51-96F7-4C54-A23E-D65C6E62B66B}" dt="2022-10-10T13:16:52.013" v="579" actId="1076"/>
          <ac:picMkLst>
            <pc:docMk/>
            <pc:sldMk cId="3846948721" sldId="719"/>
            <ac:picMk id="6" creationId="{36791C31-B4A8-0741-EC05-444776240750}"/>
          </ac:picMkLst>
        </pc:picChg>
        <pc:picChg chg="mod">
          <ac:chgData name="David Mercier" userId="af55b25a-2530-45a7-8f11-488cc3cd8e58" providerId="ADAL" clId="{A85AFA51-96F7-4C54-A23E-D65C6E62B66B}" dt="2022-10-10T13:16:50.261" v="578" actId="1076"/>
          <ac:picMkLst>
            <pc:docMk/>
            <pc:sldMk cId="3846948721" sldId="719"/>
            <ac:picMk id="10" creationId="{A282B257-F209-3F30-2D5D-BBA2E0CB28DE}"/>
          </ac:picMkLst>
        </pc:picChg>
        <pc:picChg chg="mod">
          <ac:chgData name="David Mercier" userId="af55b25a-2530-45a7-8f11-488cc3cd8e58" providerId="ADAL" clId="{A85AFA51-96F7-4C54-A23E-D65C6E62B66B}" dt="2022-10-10T13:16:48.828" v="577" actId="1076"/>
          <ac:picMkLst>
            <pc:docMk/>
            <pc:sldMk cId="3846948721" sldId="719"/>
            <ac:picMk id="12" creationId="{CE826FAF-9E6F-4E3A-76D7-6793D875F3D1}"/>
          </ac:picMkLst>
        </pc:picChg>
        <pc:picChg chg="add del">
          <ac:chgData name="David Mercier" userId="af55b25a-2530-45a7-8f11-488cc3cd8e58" providerId="ADAL" clId="{A85AFA51-96F7-4C54-A23E-D65C6E62B66B}" dt="2022-10-10T13:16:31.112" v="540" actId="478"/>
          <ac:picMkLst>
            <pc:docMk/>
            <pc:sldMk cId="3846948721" sldId="719"/>
            <ac:picMk id="1030" creationId="{F64C796A-A08C-160D-A84E-8F51C0C7665D}"/>
          </ac:picMkLst>
        </pc:picChg>
      </pc:sldChg>
      <pc:sldChg chg="addSp modSp mod modAnim modNotesTx">
        <pc:chgData name="David Mercier" userId="af55b25a-2530-45a7-8f11-488cc3cd8e58" providerId="ADAL" clId="{A85AFA51-96F7-4C54-A23E-D65C6E62B66B}" dt="2022-10-10T13:12:54.406" v="508" actId="20577"/>
        <pc:sldMkLst>
          <pc:docMk/>
          <pc:sldMk cId="1825299312" sldId="2076136690"/>
        </pc:sldMkLst>
        <pc:spChg chg="mod">
          <ac:chgData name="David Mercier" userId="af55b25a-2530-45a7-8f11-488cc3cd8e58" providerId="ADAL" clId="{A85AFA51-96F7-4C54-A23E-D65C6E62B66B}" dt="2022-10-10T13:07:29.256" v="234" actId="6549"/>
          <ac:spMkLst>
            <pc:docMk/>
            <pc:sldMk cId="1825299312" sldId="2076136690"/>
            <ac:spMk id="4" creationId="{F2300F5A-2FF8-2802-D9AE-B31C50962EB6}"/>
          </ac:spMkLst>
        </pc:spChg>
        <pc:spChg chg="mod">
          <ac:chgData name="David Mercier" userId="af55b25a-2530-45a7-8f11-488cc3cd8e58" providerId="ADAL" clId="{A85AFA51-96F7-4C54-A23E-D65C6E62B66B}" dt="2022-10-10T13:06:57.838" v="225" actId="1076"/>
          <ac:spMkLst>
            <pc:docMk/>
            <pc:sldMk cId="1825299312" sldId="2076136690"/>
            <ac:spMk id="5" creationId="{F3579722-1288-202F-64D3-6A2BE41E8FDF}"/>
          </ac:spMkLst>
        </pc:spChg>
        <pc:spChg chg="mod">
          <ac:chgData name="David Mercier" userId="af55b25a-2530-45a7-8f11-488cc3cd8e58" providerId="ADAL" clId="{A85AFA51-96F7-4C54-A23E-D65C6E62B66B}" dt="2022-10-10T13:12:51.526" v="505" actId="20577"/>
          <ac:spMkLst>
            <pc:docMk/>
            <pc:sldMk cId="1825299312" sldId="2076136690"/>
            <ac:spMk id="11" creationId="{F69E9E01-1A47-6831-A0F3-6C2051C27565}"/>
          </ac:spMkLst>
        </pc:spChg>
        <pc:spChg chg="mod">
          <ac:chgData name="David Mercier" userId="af55b25a-2530-45a7-8f11-488cc3cd8e58" providerId="ADAL" clId="{A85AFA51-96F7-4C54-A23E-D65C6E62B66B}" dt="2022-10-10T13:07:54.512" v="265" actId="164"/>
          <ac:spMkLst>
            <pc:docMk/>
            <pc:sldMk cId="1825299312" sldId="2076136690"/>
            <ac:spMk id="57" creationId="{A027AE73-0410-73A2-CCF7-364FAF0896C9}"/>
          </ac:spMkLst>
        </pc:spChg>
        <pc:grpChg chg="add mod">
          <ac:chgData name="David Mercier" userId="af55b25a-2530-45a7-8f11-488cc3cd8e58" providerId="ADAL" clId="{A85AFA51-96F7-4C54-A23E-D65C6E62B66B}" dt="2022-10-10T13:08:04.590" v="267" actId="1076"/>
          <ac:grpSpMkLst>
            <pc:docMk/>
            <pc:sldMk cId="1825299312" sldId="2076136690"/>
            <ac:grpSpMk id="3" creationId="{7AC1D756-8BFF-5FDC-26DB-38D7B0104FC8}"/>
          </ac:grpSpMkLst>
        </pc:grpChg>
        <pc:grpChg chg="mod">
          <ac:chgData name="David Mercier" userId="af55b25a-2530-45a7-8f11-488cc3cd8e58" providerId="ADAL" clId="{A85AFA51-96F7-4C54-A23E-D65C6E62B66B}" dt="2022-10-10T13:07:34.598" v="235" actId="1076"/>
          <ac:grpSpMkLst>
            <pc:docMk/>
            <pc:sldMk cId="1825299312" sldId="2076136690"/>
            <ac:grpSpMk id="9" creationId="{22A4A1AA-7FB0-9D94-7434-F739CDBCFBFD}"/>
          </ac:grpSpMkLst>
        </pc:grpChg>
        <pc:grpChg chg="mod">
          <ac:chgData name="David Mercier" userId="af55b25a-2530-45a7-8f11-488cc3cd8e58" providerId="ADAL" clId="{A85AFA51-96F7-4C54-A23E-D65C6E62B66B}" dt="2022-10-10T13:07:42.856" v="262" actId="1036"/>
          <ac:grpSpMkLst>
            <pc:docMk/>
            <pc:sldMk cId="1825299312" sldId="2076136690"/>
            <ac:grpSpMk id="12" creationId="{69C26BAA-2A74-5D01-E95B-41071BCA71C1}"/>
          </ac:grpSpMkLst>
        </pc:grpChg>
        <pc:grpChg chg="add mod">
          <ac:chgData name="David Mercier" userId="af55b25a-2530-45a7-8f11-488cc3cd8e58" providerId="ADAL" clId="{A85AFA51-96F7-4C54-A23E-D65C6E62B66B}" dt="2022-10-10T13:07:57.295" v="266" actId="14100"/>
          <ac:grpSpMkLst>
            <pc:docMk/>
            <pc:sldMk cId="1825299312" sldId="2076136690"/>
            <ac:grpSpMk id="15" creationId="{58F37928-742E-BFF8-6D49-C13FF212586D}"/>
          </ac:grpSpMkLst>
        </pc:grpChg>
        <pc:picChg chg="mod">
          <ac:chgData name="David Mercier" userId="af55b25a-2530-45a7-8f11-488cc3cd8e58" providerId="ADAL" clId="{A85AFA51-96F7-4C54-A23E-D65C6E62B66B}" dt="2022-10-10T13:04:59.222" v="204"/>
          <ac:picMkLst>
            <pc:docMk/>
            <pc:sldMk cId="1825299312" sldId="2076136690"/>
            <ac:picMk id="13" creationId="{9A1D266E-DCC4-FCBE-1C2F-67C500CE700A}"/>
          </ac:picMkLst>
        </pc:picChg>
        <pc:picChg chg="mod">
          <ac:chgData name="David Mercier" userId="af55b25a-2530-45a7-8f11-488cc3cd8e58" providerId="ADAL" clId="{A85AFA51-96F7-4C54-A23E-D65C6E62B66B}" dt="2022-10-10T13:07:54.512" v="265" actId="164"/>
          <ac:picMkLst>
            <pc:docMk/>
            <pc:sldMk cId="1825299312" sldId="2076136690"/>
            <ac:picMk id="53" creationId="{E669E8E7-A04A-D197-1395-25175C2D1798}"/>
          </ac:picMkLst>
        </pc:picChg>
        <pc:cxnChg chg="mod">
          <ac:chgData name="David Mercier" userId="af55b25a-2530-45a7-8f11-488cc3cd8e58" providerId="ADAL" clId="{A85AFA51-96F7-4C54-A23E-D65C6E62B66B}" dt="2022-10-10T13:07:54.512" v="265" actId="164"/>
          <ac:cxnSpMkLst>
            <pc:docMk/>
            <pc:sldMk cId="1825299312" sldId="2076136690"/>
            <ac:cxnSpMk id="58" creationId="{20314E34-51E8-283B-0902-8755BD937E4A}"/>
          </ac:cxnSpMkLst>
        </pc:cxnChg>
      </pc:sldChg>
      <pc:sldChg chg="addSp delSp modSp mod modAnim">
        <pc:chgData name="David Mercier" userId="af55b25a-2530-45a7-8f11-488cc3cd8e58" providerId="ADAL" clId="{A85AFA51-96F7-4C54-A23E-D65C6E62B66B}" dt="2022-10-10T12:33:37.010" v="200" actId="1076"/>
        <pc:sldMkLst>
          <pc:docMk/>
          <pc:sldMk cId="3070875357" sldId="2076136696"/>
        </pc:sldMkLst>
        <pc:spChg chg="mod">
          <ac:chgData name="David Mercier" userId="af55b25a-2530-45a7-8f11-488cc3cd8e58" providerId="ADAL" clId="{A85AFA51-96F7-4C54-A23E-D65C6E62B66B}" dt="2022-10-10T12:27:39.722" v="133" actId="1076"/>
          <ac:spMkLst>
            <pc:docMk/>
            <pc:sldMk cId="3070875357" sldId="2076136696"/>
            <ac:spMk id="3" creationId="{775944F7-F768-B832-67E2-C886059FF5D7}"/>
          </ac:spMkLst>
        </pc:spChg>
        <pc:spChg chg="mod">
          <ac:chgData name="David Mercier" userId="af55b25a-2530-45a7-8f11-488cc3cd8e58" providerId="ADAL" clId="{A85AFA51-96F7-4C54-A23E-D65C6E62B66B}" dt="2022-10-10T12:27:39.722" v="133" actId="1076"/>
          <ac:spMkLst>
            <pc:docMk/>
            <pc:sldMk cId="3070875357" sldId="2076136696"/>
            <ac:spMk id="5" creationId="{631B6E28-2E72-FF04-BA7E-C51BEC2163C6}"/>
          </ac:spMkLst>
        </pc:spChg>
        <pc:spChg chg="add mod">
          <ac:chgData name="David Mercier" userId="af55b25a-2530-45a7-8f11-488cc3cd8e58" providerId="ADAL" clId="{A85AFA51-96F7-4C54-A23E-D65C6E62B66B}" dt="2022-10-10T12:33:20.931" v="195" actId="1076"/>
          <ac:spMkLst>
            <pc:docMk/>
            <pc:sldMk cId="3070875357" sldId="2076136696"/>
            <ac:spMk id="10" creationId="{A728FF1D-E892-84F0-A32B-167B8CA5B91E}"/>
          </ac:spMkLst>
        </pc:spChg>
        <pc:spChg chg="add del mod">
          <ac:chgData name="David Mercier" userId="af55b25a-2530-45a7-8f11-488cc3cd8e58" providerId="ADAL" clId="{A85AFA51-96F7-4C54-A23E-D65C6E62B66B}" dt="2022-10-10T12:29:12.723" v="174" actId="478"/>
          <ac:spMkLst>
            <pc:docMk/>
            <pc:sldMk cId="3070875357" sldId="2076136696"/>
            <ac:spMk id="11" creationId="{06D44793-2E4C-26F4-CD09-2EAE7ABDEDCD}"/>
          </ac:spMkLst>
        </pc:spChg>
        <pc:spChg chg="add mod">
          <ac:chgData name="David Mercier" userId="af55b25a-2530-45a7-8f11-488cc3cd8e58" providerId="ADAL" clId="{A85AFA51-96F7-4C54-A23E-D65C6E62B66B}" dt="2022-10-10T12:33:11.059" v="191" actId="1076"/>
          <ac:spMkLst>
            <pc:docMk/>
            <pc:sldMk cId="3070875357" sldId="2076136696"/>
            <ac:spMk id="12" creationId="{755ACE5B-19F6-E3CF-D2CC-5065E0FFBF7C}"/>
          </ac:spMkLst>
        </pc:spChg>
        <pc:spChg chg="add mod">
          <ac:chgData name="David Mercier" userId="af55b25a-2530-45a7-8f11-488cc3cd8e58" providerId="ADAL" clId="{A85AFA51-96F7-4C54-A23E-D65C6E62B66B}" dt="2022-10-10T12:33:37.010" v="200" actId="1076"/>
          <ac:spMkLst>
            <pc:docMk/>
            <pc:sldMk cId="3070875357" sldId="2076136696"/>
            <ac:spMk id="13" creationId="{8898C2F7-A0DC-C4D6-7F1F-30C3BC592ACB}"/>
          </ac:spMkLst>
        </pc:spChg>
        <pc:spChg chg="mod">
          <ac:chgData name="David Mercier" userId="af55b25a-2530-45a7-8f11-488cc3cd8e58" providerId="ADAL" clId="{A85AFA51-96F7-4C54-A23E-D65C6E62B66B}" dt="2022-10-10T12:27:39.722" v="133" actId="1076"/>
          <ac:spMkLst>
            <pc:docMk/>
            <pc:sldMk cId="3070875357" sldId="2076136696"/>
            <ac:spMk id="91" creationId="{E289A26C-2F8E-A079-1606-CEFDF84A88B6}"/>
          </ac:spMkLst>
        </pc:spChg>
        <pc:spChg chg="mod">
          <ac:chgData name="David Mercier" userId="af55b25a-2530-45a7-8f11-488cc3cd8e58" providerId="ADAL" clId="{A85AFA51-96F7-4C54-A23E-D65C6E62B66B}" dt="2022-10-10T12:27:39.722" v="133" actId="1076"/>
          <ac:spMkLst>
            <pc:docMk/>
            <pc:sldMk cId="3070875357" sldId="2076136696"/>
            <ac:spMk id="93" creationId="{371D9689-3FBB-5273-CB8B-F28C50513EFD}"/>
          </ac:spMkLst>
        </pc:spChg>
        <pc:grpChg chg="add mod">
          <ac:chgData name="David Mercier" userId="af55b25a-2530-45a7-8f11-488cc3cd8e58" providerId="ADAL" clId="{A85AFA51-96F7-4C54-A23E-D65C6E62B66B}" dt="2022-10-10T12:29:19.437" v="175" actId="164"/>
          <ac:grpSpMkLst>
            <pc:docMk/>
            <pc:sldMk cId="3070875357" sldId="2076136696"/>
            <ac:grpSpMk id="14" creationId="{E1766798-E96D-8B61-82DA-A1377A9F1DCD}"/>
          </ac:grpSpMkLst>
        </pc:grpChg>
        <pc:grpChg chg="add mod">
          <ac:chgData name="David Mercier" userId="af55b25a-2530-45a7-8f11-488cc3cd8e58" providerId="ADAL" clId="{A85AFA51-96F7-4C54-A23E-D65C6E62B66B}" dt="2022-10-10T12:29:23.184" v="176" actId="164"/>
          <ac:grpSpMkLst>
            <pc:docMk/>
            <pc:sldMk cId="3070875357" sldId="2076136696"/>
            <ac:grpSpMk id="15" creationId="{4A6CF8C1-0C49-30A9-91DC-2A0A6116AA1F}"/>
          </ac:grpSpMkLst>
        </pc:grpChg>
        <pc:grpChg chg="add mod">
          <ac:chgData name="David Mercier" userId="af55b25a-2530-45a7-8f11-488cc3cd8e58" providerId="ADAL" clId="{A85AFA51-96F7-4C54-A23E-D65C6E62B66B}" dt="2022-10-10T12:29:28.034" v="177" actId="164"/>
          <ac:grpSpMkLst>
            <pc:docMk/>
            <pc:sldMk cId="3070875357" sldId="2076136696"/>
            <ac:grpSpMk id="16" creationId="{93C6EB0E-4897-17A6-11B8-9F00EB68C82E}"/>
          </ac:grpSpMkLst>
        </pc:grpChg>
        <pc:graphicFrameChg chg="mod modGraphic">
          <ac:chgData name="David Mercier" userId="af55b25a-2530-45a7-8f11-488cc3cd8e58" providerId="ADAL" clId="{A85AFA51-96F7-4C54-A23E-D65C6E62B66B}" dt="2022-10-10T12:24:04.883" v="56" actId="14100"/>
          <ac:graphicFrameMkLst>
            <pc:docMk/>
            <pc:sldMk cId="3070875357" sldId="2076136696"/>
            <ac:graphicFrameMk id="45" creationId="{7499BBE4-69B1-ADC1-F771-76D8D7E41F12}"/>
          </ac:graphicFrameMkLst>
        </pc:graphicFrameChg>
        <pc:picChg chg="add mod modCrop">
          <ac:chgData name="David Mercier" userId="af55b25a-2530-45a7-8f11-488cc3cd8e58" providerId="ADAL" clId="{A85AFA51-96F7-4C54-A23E-D65C6E62B66B}" dt="2022-10-10T12:29:28.034" v="177" actId="164"/>
          <ac:picMkLst>
            <pc:docMk/>
            <pc:sldMk cId="3070875357" sldId="2076136696"/>
            <ac:picMk id="6" creationId="{D49B88D2-1889-3E29-26A9-A11A6E9131F8}"/>
          </ac:picMkLst>
        </pc:picChg>
        <pc:picChg chg="add del mod">
          <ac:chgData name="David Mercier" userId="af55b25a-2530-45a7-8f11-488cc3cd8e58" providerId="ADAL" clId="{A85AFA51-96F7-4C54-A23E-D65C6E62B66B}" dt="2022-10-10T12:22:51.402" v="13" actId="478"/>
          <ac:picMkLst>
            <pc:docMk/>
            <pc:sldMk cId="3070875357" sldId="2076136696"/>
            <ac:picMk id="7" creationId="{D65E3B6A-1818-DCB7-7875-FC9BE5290823}"/>
          </ac:picMkLst>
        </pc:picChg>
        <pc:picChg chg="add mod modCrop">
          <ac:chgData name="David Mercier" userId="af55b25a-2530-45a7-8f11-488cc3cd8e58" providerId="ADAL" clId="{A85AFA51-96F7-4C54-A23E-D65C6E62B66B}" dt="2022-10-10T12:29:23.184" v="176" actId="164"/>
          <ac:picMkLst>
            <pc:docMk/>
            <pc:sldMk cId="3070875357" sldId="2076136696"/>
            <ac:picMk id="8" creationId="{C9302DD6-4DD2-5394-D74A-3C9E82908F16}"/>
          </ac:picMkLst>
        </pc:picChg>
        <pc:picChg chg="add mod modCrop">
          <ac:chgData name="David Mercier" userId="af55b25a-2530-45a7-8f11-488cc3cd8e58" providerId="ADAL" clId="{A85AFA51-96F7-4C54-A23E-D65C6E62B66B}" dt="2022-10-10T12:29:19.437" v="175" actId="164"/>
          <ac:picMkLst>
            <pc:docMk/>
            <pc:sldMk cId="3070875357" sldId="2076136696"/>
            <ac:picMk id="9" creationId="{798C2F36-BE9B-B23C-1AB9-D36FB579147A}"/>
          </ac:picMkLst>
        </pc:picChg>
        <pc:picChg chg="mod modCrop">
          <ac:chgData name="David Mercier" userId="af55b25a-2530-45a7-8f11-488cc3cd8e58" providerId="ADAL" clId="{A85AFA51-96F7-4C54-A23E-D65C6E62B66B}" dt="2022-10-10T12:25:10.321" v="75" actId="12788"/>
          <ac:picMkLst>
            <pc:docMk/>
            <pc:sldMk cId="3070875357" sldId="2076136696"/>
            <ac:picMk id="70" creationId="{8766CF26-3D7A-EC7C-45B3-A11D39F6997C}"/>
          </ac:picMkLst>
        </pc:picChg>
        <pc:picChg chg="mod modCrop">
          <ac:chgData name="David Mercier" userId="af55b25a-2530-45a7-8f11-488cc3cd8e58" providerId="ADAL" clId="{A85AFA51-96F7-4C54-A23E-D65C6E62B66B}" dt="2022-10-10T12:25:12.865" v="76" actId="12788"/>
          <ac:picMkLst>
            <pc:docMk/>
            <pc:sldMk cId="3070875357" sldId="2076136696"/>
            <ac:picMk id="76" creationId="{FBD2B639-CE3C-9A87-5EDB-4C4A16D7057F}"/>
          </ac:picMkLst>
        </pc:picChg>
        <pc:picChg chg="mod modCrop">
          <ac:chgData name="David Mercier" userId="af55b25a-2530-45a7-8f11-488cc3cd8e58" providerId="ADAL" clId="{A85AFA51-96F7-4C54-A23E-D65C6E62B66B}" dt="2022-10-10T12:25:18.914" v="85" actId="1036"/>
          <ac:picMkLst>
            <pc:docMk/>
            <pc:sldMk cId="3070875357" sldId="2076136696"/>
            <ac:picMk id="78" creationId="{0BB711E5-94BE-5FC6-0034-C348D4CBAA99}"/>
          </ac:picMkLst>
        </pc:picChg>
        <pc:picChg chg="mod modCrop">
          <ac:chgData name="David Mercier" userId="af55b25a-2530-45a7-8f11-488cc3cd8e58" providerId="ADAL" clId="{A85AFA51-96F7-4C54-A23E-D65C6E62B66B}" dt="2022-10-10T12:25:23.665" v="92" actId="1035"/>
          <ac:picMkLst>
            <pc:docMk/>
            <pc:sldMk cId="3070875357" sldId="2076136696"/>
            <ac:picMk id="80" creationId="{17009D0A-BFA3-3714-5889-AC51520B9CB4}"/>
          </ac:picMkLst>
        </pc:picChg>
        <pc:picChg chg="mod modCrop">
          <ac:chgData name="David Mercier" userId="af55b25a-2530-45a7-8f11-488cc3cd8e58" providerId="ADAL" clId="{A85AFA51-96F7-4C54-A23E-D65C6E62B66B}" dt="2022-10-10T12:25:18.914" v="85" actId="1036"/>
          <ac:picMkLst>
            <pc:docMk/>
            <pc:sldMk cId="3070875357" sldId="2076136696"/>
            <ac:picMk id="84" creationId="{47C89644-AD8C-AB02-BF8E-17172F5F0A45}"/>
          </ac:picMkLst>
        </pc:picChg>
        <pc:picChg chg="mod modCrop">
          <ac:chgData name="David Mercier" userId="af55b25a-2530-45a7-8f11-488cc3cd8e58" providerId="ADAL" clId="{A85AFA51-96F7-4C54-A23E-D65C6E62B66B}" dt="2022-10-10T12:25:23.665" v="92" actId="1035"/>
          <ac:picMkLst>
            <pc:docMk/>
            <pc:sldMk cId="3070875357" sldId="2076136696"/>
            <ac:picMk id="86" creationId="{BD42197E-29C4-A989-9213-C062B855F858}"/>
          </ac:picMkLst>
        </pc:picChg>
      </pc:sldChg>
    </pc:docChg>
  </pc:docChgLst>
  <pc:docChgLst>
    <pc:chgData name="David Mercier" userId="S::david.mercier@ansys.com::af55b25a-2530-45a7-8f11-488cc3cd8e58" providerId="AD" clId="Web-{5D77F337-0840-9B13-A613-11C7D4F37696}"/>
    <pc:docChg chg="modSld">
      <pc:chgData name="David Mercier" userId="S::david.mercier@ansys.com::af55b25a-2530-45a7-8f11-488cc3cd8e58" providerId="AD" clId="Web-{5D77F337-0840-9B13-A613-11C7D4F37696}" dt="2022-09-07T09:14:21.638" v="1" actId="1076"/>
      <pc:docMkLst>
        <pc:docMk/>
      </pc:docMkLst>
      <pc:sldChg chg="modSp">
        <pc:chgData name="David Mercier" userId="S::david.mercier@ansys.com::af55b25a-2530-45a7-8f11-488cc3cd8e58" providerId="AD" clId="Web-{5D77F337-0840-9B13-A613-11C7D4F37696}" dt="2022-09-07T09:14:21.638" v="1" actId="1076"/>
        <pc:sldMkLst>
          <pc:docMk/>
          <pc:sldMk cId="707121327" sldId="682"/>
        </pc:sldMkLst>
        <pc:picChg chg="mod">
          <ac:chgData name="David Mercier" userId="S::david.mercier@ansys.com::af55b25a-2530-45a7-8f11-488cc3cd8e58" providerId="AD" clId="Web-{5D77F337-0840-9B13-A613-11C7D4F37696}" dt="2022-09-07T09:14:21.638" v="1" actId="1076"/>
          <ac:picMkLst>
            <pc:docMk/>
            <pc:sldMk cId="707121327" sldId="682"/>
            <ac:picMk id="1026" creationId="{9C388E34-7BF1-61ED-E482-1172CD263856}"/>
          </ac:picMkLst>
        </pc:picChg>
      </pc:sldChg>
    </pc:docChg>
  </pc:docChgLst>
  <pc:docChgLst>
    <pc:chgData name="Nick Stefani" userId="59292905-21ab-45c4-9a0f-231bc7ccf392" providerId="ADAL" clId="{B2841D69-09A1-463D-B4B1-BAD1E6373504}"/>
    <pc:docChg chg="custSel addSld delSld modSld modMainMaster">
      <pc:chgData name="Nick Stefani" userId="59292905-21ab-45c4-9a0f-231bc7ccf392" providerId="ADAL" clId="{B2841D69-09A1-463D-B4B1-BAD1E6373504}" dt="2022-10-10T14:38:23.642" v="29" actId="20577"/>
      <pc:docMkLst>
        <pc:docMk/>
      </pc:docMkLst>
      <pc:sldChg chg="modSp">
        <pc:chgData name="Nick Stefani" userId="59292905-21ab-45c4-9a0f-231bc7ccf392" providerId="ADAL" clId="{B2841D69-09A1-463D-B4B1-BAD1E6373504}" dt="2022-10-10T14:36:05.298" v="0"/>
        <pc:sldMkLst>
          <pc:docMk/>
          <pc:sldMk cId="3141553687" sldId="257"/>
        </pc:sldMkLst>
        <pc:spChg chg="mod">
          <ac:chgData name="Nick Stefani" userId="59292905-21ab-45c4-9a0f-231bc7ccf392" providerId="ADAL" clId="{B2841D69-09A1-463D-B4B1-BAD1E6373504}" dt="2022-10-10T14:36:05.298" v="0"/>
          <ac:spMkLst>
            <pc:docMk/>
            <pc:sldMk cId="3141553687" sldId="257"/>
            <ac:spMk id="2" creationId="{4EDA9DCA-F2FB-4D3B-9940-5D6D577F3D7C}"/>
          </ac:spMkLst>
        </pc:spChg>
        <pc:spChg chg="mod">
          <ac:chgData name="Nick Stefani" userId="59292905-21ab-45c4-9a0f-231bc7ccf392" providerId="ADAL" clId="{B2841D69-09A1-463D-B4B1-BAD1E6373504}" dt="2022-10-10T14:36:05.298" v="0"/>
          <ac:spMkLst>
            <pc:docMk/>
            <pc:sldMk cId="3141553687" sldId="257"/>
            <ac:spMk id="3" creationId="{F1194F8B-4ADC-4491-803D-17042386BDB2}"/>
          </ac:spMkLst>
        </pc:spChg>
      </pc:sldChg>
      <pc:sldChg chg="modSp mod modClrScheme chgLayout">
        <pc:chgData name="Nick Stefani" userId="59292905-21ab-45c4-9a0f-231bc7ccf392" providerId="ADAL" clId="{B2841D69-09A1-463D-B4B1-BAD1E6373504}" dt="2022-10-10T14:38:23.642" v="29" actId="20577"/>
        <pc:sldMkLst>
          <pc:docMk/>
          <pc:sldMk cId="3114710565" sldId="258"/>
        </pc:sldMkLst>
        <pc:spChg chg="mod ord">
          <ac:chgData name="Nick Stefani" userId="59292905-21ab-45c4-9a0f-231bc7ccf392" providerId="ADAL" clId="{B2841D69-09A1-463D-B4B1-BAD1E6373504}" dt="2022-10-10T14:36:55.885" v="3" actId="700"/>
          <ac:spMkLst>
            <pc:docMk/>
            <pc:sldMk cId="3114710565" sldId="258"/>
            <ac:spMk id="2" creationId="{0FC3F3E9-6C8B-4F69-BB4F-1361D681D917}"/>
          </ac:spMkLst>
        </pc:spChg>
        <pc:spChg chg="mod">
          <ac:chgData name="Nick Stefani" userId="59292905-21ab-45c4-9a0f-231bc7ccf392" providerId="ADAL" clId="{B2841D69-09A1-463D-B4B1-BAD1E6373504}" dt="2022-10-10T14:38:23.642" v="29" actId="20577"/>
          <ac:spMkLst>
            <pc:docMk/>
            <pc:sldMk cId="3114710565" sldId="258"/>
            <ac:spMk id="3" creationId="{BB08DC51-C5CD-4D9C-99C7-DCD947FC0E17}"/>
          </ac:spMkLst>
        </pc:spChg>
      </pc:sldChg>
      <pc:sldChg chg="modSp">
        <pc:chgData name="Nick Stefani" userId="59292905-21ab-45c4-9a0f-231bc7ccf392" providerId="ADAL" clId="{B2841D69-09A1-463D-B4B1-BAD1E6373504}" dt="2022-10-10T14:36:05.298" v="0"/>
        <pc:sldMkLst>
          <pc:docMk/>
          <pc:sldMk cId="3880842988" sldId="286"/>
        </pc:sldMkLst>
        <pc:spChg chg="mod">
          <ac:chgData name="Nick Stefani" userId="59292905-21ab-45c4-9a0f-231bc7ccf392" providerId="ADAL" clId="{B2841D69-09A1-463D-B4B1-BAD1E6373504}" dt="2022-10-10T14:36:05.298" v="0"/>
          <ac:spMkLst>
            <pc:docMk/>
            <pc:sldMk cId="3880842988" sldId="286"/>
            <ac:spMk id="2" creationId="{48D930AD-87D0-4B92-86EB-B28C69B6EEF8}"/>
          </ac:spMkLst>
        </pc:spChg>
        <pc:spChg chg="mod">
          <ac:chgData name="Nick Stefani" userId="59292905-21ab-45c4-9a0f-231bc7ccf392" providerId="ADAL" clId="{B2841D69-09A1-463D-B4B1-BAD1E6373504}" dt="2022-10-10T14:36:05.298" v="0"/>
          <ac:spMkLst>
            <pc:docMk/>
            <pc:sldMk cId="3880842988" sldId="286"/>
            <ac:spMk id="3" creationId="{DDC3F337-803D-43FE-A6E0-BC9DE6D1BB77}"/>
          </ac:spMkLst>
        </pc:spChg>
      </pc:sldChg>
      <pc:sldChg chg="modSp">
        <pc:chgData name="Nick Stefani" userId="59292905-21ab-45c4-9a0f-231bc7ccf392" providerId="ADAL" clId="{B2841D69-09A1-463D-B4B1-BAD1E6373504}" dt="2022-10-10T14:36:05.298" v="0"/>
        <pc:sldMkLst>
          <pc:docMk/>
          <pc:sldMk cId="410046008" sldId="627"/>
        </pc:sldMkLst>
        <pc:spChg chg="mod">
          <ac:chgData name="Nick Stefani" userId="59292905-21ab-45c4-9a0f-231bc7ccf392" providerId="ADAL" clId="{B2841D69-09A1-463D-B4B1-BAD1E6373504}" dt="2022-10-10T14:36:05.298" v="0"/>
          <ac:spMkLst>
            <pc:docMk/>
            <pc:sldMk cId="410046008" sldId="627"/>
            <ac:spMk id="2" creationId="{6D052334-AA05-4E0C-BC36-B4AE3D18DA06}"/>
          </ac:spMkLst>
        </pc:spChg>
      </pc:sldChg>
      <pc:sldChg chg="modSp">
        <pc:chgData name="Nick Stefani" userId="59292905-21ab-45c4-9a0f-231bc7ccf392" providerId="ADAL" clId="{B2841D69-09A1-463D-B4B1-BAD1E6373504}" dt="2022-10-10T14:36:05.298" v="0"/>
        <pc:sldMkLst>
          <pc:docMk/>
          <pc:sldMk cId="827431532" sldId="679"/>
        </pc:sldMkLst>
        <pc:spChg chg="mod">
          <ac:chgData name="Nick Stefani" userId="59292905-21ab-45c4-9a0f-231bc7ccf392" providerId="ADAL" clId="{B2841D69-09A1-463D-B4B1-BAD1E6373504}" dt="2022-10-10T14:36:05.298" v="0"/>
          <ac:spMkLst>
            <pc:docMk/>
            <pc:sldMk cId="827431532" sldId="679"/>
            <ac:spMk id="2" creationId="{3C0F5297-ECBA-4DA2-875E-7FC6B17C2702}"/>
          </ac:spMkLst>
        </pc:spChg>
        <pc:spChg chg="mod">
          <ac:chgData name="Nick Stefani" userId="59292905-21ab-45c4-9a0f-231bc7ccf392" providerId="ADAL" clId="{B2841D69-09A1-463D-B4B1-BAD1E6373504}" dt="2022-10-10T14:36:05.298" v="0"/>
          <ac:spMkLst>
            <pc:docMk/>
            <pc:sldMk cId="827431532" sldId="679"/>
            <ac:spMk id="3" creationId="{4AE50DE7-F7C6-497C-BDF0-4A8E0474919D}"/>
          </ac:spMkLst>
        </pc:spChg>
      </pc:sldChg>
      <pc:sldChg chg="modSp">
        <pc:chgData name="Nick Stefani" userId="59292905-21ab-45c4-9a0f-231bc7ccf392" providerId="ADAL" clId="{B2841D69-09A1-463D-B4B1-BAD1E6373504}" dt="2022-10-10T14:36:05.298" v="0"/>
        <pc:sldMkLst>
          <pc:docMk/>
          <pc:sldMk cId="2477106276" sldId="687"/>
        </pc:sldMkLst>
        <pc:spChg chg="mod">
          <ac:chgData name="Nick Stefani" userId="59292905-21ab-45c4-9a0f-231bc7ccf392" providerId="ADAL" clId="{B2841D69-09A1-463D-B4B1-BAD1E6373504}" dt="2022-10-10T14:36:05.298" v="0"/>
          <ac:spMkLst>
            <pc:docMk/>
            <pc:sldMk cId="2477106276" sldId="687"/>
            <ac:spMk id="2" creationId="{9681ABBC-6D0A-4620-ABB9-81EB3C413863}"/>
          </ac:spMkLst>
        </pc:spChg>
      </pc:sldChg>
      <pc:sldChg chg="modSp">
        <pc:chgData name="Nick Stefani" userId="59292905-21ab-45c4-9a0f-231bc7ccf392" providerId="ADAL" clId="{B2841D69-09A1-463D-B4B1-BAD1E6373504}" dt="2022-10-10T14:36:05.298" v="0"/>
        <pc:sldMkLst>
          <pc:docMk/>
          <pc:sldMk cId="1642776017" sldId="694"/>
        </pc:sldMkLst>
        <pc:spChg chg="mod">
          <ac:chgData name="Nick Stefani" userId="59292905-21ab-45c4-9a0f-231bc7ccf392" providerId="ADAL" clId="{B2841D69-09A1-463D-B4B1-BAD1E6373504}" dt="2022-10-10T14:36:05.298" v="0"/>
          <ac:spMkLst>
            <pc:docMk/>
            <pc:sldMk cId="1642776017" sldId="694"/>
            <ac:spMk id="2" creationId="{190089BC-EB0E-49A0-A382-E6AB8524BDD4}"/>
          </ac:spMkLst>
        </pc:spChg>
      </pc:sldChg>
      <pc:sldChg chg="modSp">
        <pc:chgData name="Nick Stefani" userId="59292905-21ab-45c4-9a0f-231bc7ccf392" providerId="ADAL" clId="{B2841D69-09A1-463D-B4B1-BAD1E6373504}" dt="2022-10-10T14:36:05.298" v="0"/>
        <pc:sldMkLst>
          <pc:docMk/>
          <pc:sldMk cId="13911646" sldId="695"/>
        </pc:sldMkLst>
        <pc:spChg chg="mod">
          <ac:chgData name="Nick Stefani" userId="59292905-21ab-45c4-9a0f-231bc7ccf392" providerId="ADAL" clId="{B2841D69-09A1-463D-B4B1-BAD1E6373504}" dt="2022-10-10T14:36:05.298" v="0"/>
          <ac:spMkLst>
            <pc:docMk/>
            <pc:sldMk cId="13911646" sldId="695"/>
            <ac:spMk id="2" creationId="{B04ACFFD-9368-4707-8766-C8C17BE690B0}"/>
          </ac:spMkLst>
        </pc:spChg>
      </pc:sldChg>
      <pc:sldChg chg="modSp">
        <pc:chgData name="Nick Stefani" userId="59292905-21ab-45c4-9a0f-231bc7ccf392" providerId="ADAL" clId="{B2841D69-09A1-463D-B4B1-BAD1E6373504}" dt="2022-10-10T14:36:05.298" v="0"/>
        <pc:sldMkLst>
          <pc:docMk/>
          <pc:sldMk cId="1475121650" sldId="699"/>
        </pc:sldMkLst>
        <pc:spChg chg="mod">
          <ac:chgData name="Nick Stefani" userId="59292905-21ab-45c4-9a0f-231bc7ccf392" providerId="ADAL" clId="{B2841D69-09A1-463D-B4B1-BAD1E6373504}" dt="2022-10-10T14:36:05.298" v="0"/>
          <ac:spMkLst>
            <pc:docMk/>
            <pc:sldMk cId="1475121650" sldId="699"/>
            <ac:spMk id="2" creationId="{3A81093D-34E4-4751-9E8F-D1DB1710A59F}"/>
          </ac:spMkLst>
        </pc:spChg>
        <pc:spChg chg="mod">
          <ac:chgData name="Nick Stefani" userId="59292905-21ab-45c4-9a0f-231bc7ccf392" providerId="ADAL" clId="{B2841D69-09A1-463D-B4B1-BAD1E6373504}" dt="2022-10-10T14:36:05.298" v="0"/>
          <ac:spMkLst>
            <pc:docMk/>
            <pc:sldMk cId="1475121650" sldId="699"/>
            <ac:spMk id="3" creationId="{56DCAC57-57AD-4540-95EE-10983416550E}"/>
          </ac:spMkLst>
        </pc:spChg>
      </pc:sldChg>
      <pc:sldChg chg="modSp">
        <pc:chgData name="Nick Stefani" userId="59292905-21ab-45c4-9a0f-231bc7ccf392" providerId="ADAL" clId="{B2841D69-09A1-463D-B4B1-BAD1E6373504}" dt="2022-10-10T14:36:05.298" v="0"/>
        <pc:sldMkLst>
          <pc:docMk/>
          <pc:sldMk cId="3854311796" sldId="708"/>
        </pc:sldMkLst>
        <pc:spChg chg="mod">
          <ac:chgData name="Nick Stefani" userId="59292905-21ab-45c4-9a0f-231bc7ccf392" providerId="ADAL" clId="{B2841D69-09A1-463D-B4B1-BAD1E6373504}" dt="2022-10-10T14:36:05.298" v="0"/>
          <ac:spMkLst>
            <pc:docMk/>
            <pc:sldMk cId="3854311796" sldId="708"/>
            <ac:spMk id="2" creationId="{297C5902-DCB1-DA23-2306-F4AC9A86C7EE}"/>
          </ac:spMkLst>
        </pc:spChg>
        <pc:spChg chg="mod">
          <ac:chgData name="Nick Stefani" userId="59292905-21ab-45c4-9a0f-231bc7ccf392" providerId="ADAL" clId="{B2841D69-09A1-463D-B4B1-BAD1E6373504}" dt="2022-10-10T14:36:05.298" v="0"/>
          <ac:spMkLst>
            <pc:docMk/>
            <pc:sldMk cId="3854311796" sldId="708"/>
            <ac:spMk id="3" creationId="{4C101E2E-FF12-58CD-C0D7-EF763CA4FF67}"/>
          </ac:spMkLst>
        </pc:spChg>
      </pc:sldChg>
      <pc:sldChg chg="modSp">
        <pc:chgData name="Nick Stefani" userId="59292905-21ab-45c4-9a0f-231bc7ccf392" providerId="ADAL" clId="{B2841D69-09A1-463D-B4B1-BAD1E6373504}" dt="2022-10-10T14:36:05.298" v="0"/>
        <pc:sldMkLst>
          <pc:docMk/>
          <pc:sldMk cId="1243027500" sldId="713"/>
        </pc:sldMkLst>
        <pc:spChg chg="mod">
          <ac:chgData name="Nick Stefani" userId="59292905-21ab-45c4-9a0f-231bc7ccf392" providerId="ADAL" clId="{B2841D69-09A1-463D-B4B1-BAD1E6373504}" dt="2022-10-10T14:36:05.298" v="0"/>
          <ac:spMkLst>
            <pc:docMk/>
            <pc:sldMk cId="1243027500" sldId="713"/>
            <ac:spMk id="2" creationId="{C2108F6C-F486-4C85-9565-7BB099A8FCBB}"/>
          </ac:spMkLst>
        </pc:spChg>
      </pc:sldChg>
      <pc:sldChg chg="modSp">
        <pc:chgData name="Nick Stefani" userId="59292905-21ab-45c4-9a0f-231bc7ccf392" providerId="ADAL" clId="{B2841D69-09A1-463D-B4B1-BAD1E6373504}" dt="2022-10-10T14:36:05.298" v="0"/>
        <pc:sldMkLst>
          <pc:docMk/>
          <pc:sldMk cId="34997470" sldId="714"/>
        </pc:sldMkLst>
        <pc:spChg chg="mod">
          <ac:chgData name="Nick Stefani" userId="59292905-21ab-45c4-9a0f-231bc7ccf392" providerId="ADAL" clId="{B2841D69-09A1-463D-B4B1-BAD1E6373504}" dt="2022-10-10T14:36:05.298" v="0"/>
          <ac:spMkLst>
            <pc:docMk/>
            <pc:sldMk cId="34997470" sldId="714"/>
            <ac:spMk id="2" creationId="{DCA918C5-E831-6C99-6851-57E8D89E6106}"/>
          </ac:spMkLst>
        </pc:spChg>
      </pc:sldChg>
      <pc:sldChg chg="modSp">
        <pc:chgData name="Nick Stefani" userId="59292905-21ab-45c4-9a0f-231bc7ccf392" providerId="ADAL" clId="{B2841D69-09A1-463D-B4B1-BAD1E6373504}" dt="2022-10-10T14:36:05.298" v="0"/>
        <pc:sldMkLst>
          <pc:docMk/>
          <pc:sldMk cId="3087908555" sldId="716"/>
        </pc:sldMkLst>
        <pc:spChg chg="mod">
          <ac:chgData name="Nick Stefani" userId="59292905-21ab-45c4-9a0f-231bc7ccf392" providerId="ADAL" clId="{B2841D69-09A1-463D-B4B1-BAD1E6373504}" dt="2022-10-10T14:36:05.298" v="0"/>
          <ac:spMkLst>
            <pc:docMk/>
            <pc:sldMk cId="3087908555" sldId="716"/>
            <ac:spMk id="2" creationId="{E03FFAC7-9DE2-F18C-61D4-16799B34075C}"/>
          </ac:spMkLst>
        </pc:spChg>
      </pc:sldChg>
      <pc:sldChg chg="modSp">
        <pc:chgData name="Nick Stefani" userId="59292905-21ab-45c4-9a0f-231bc7ccf392" providerId="ADAL" clId="{B2841D69-09A1-463D-B4B1-BAD1E6373504}" dt="2022-10-10T14:36:05.298" v="0"/>
        <pc:sldMkLst>
          <pc:docMk/>
          <pc:sldMk cId="3655116346" sldId="717"/>
        </pc:sldMkLst>
        <pc:spChg chg="mod">
          <ac:chgData name="Nick Stefani" userId="59292905-21ab-45c4-9a0f-231bc7ccf392" providerId="ADAL" clId="{B2841D69-09A1-463D-B4B1-BAD1E6373504}" dt="2022-10-10T14:36:05.298" v="0"/>
          <ac:spMkLst>
            <pc:docMk/>
            <pc:sldMk cId="3655116346" sldId="717"/>
            <ac:spMk id="2" creationId="{927DF6A3-DB67-8D18-F926-05A550E706B6}"/>
          </ac:spMkLst>
        </pc:spChg>
        <pc:spChg chg="mod">
          <ac:chgData name="Nick Stefani" userId="59292905-21ab-45c4-9a0f-231bc7ccf392" providerId="ADAL" clId="{B2841D69-09A1-463D-B4B1-BAD1E6373504}" dt="2022-10-10T14:36:05.298" v="0"/>
          <ac:spMkLst>
            <pc:docMk/>
            <pc:sldMk cId="3655116346" sldId="717"/>
            <ac:spMk id="3" creationId="{DC9219F1-A553-1790-DFAC-4A04988998E4}"/>
          </ac:spMkLst>
        </pc:spChg>
      </pc:sldChg>
      <pc:sldChg chg="modSp">
        <pc:chgData name="Nick Stefani" userId="59292905-21ab-45c4-9a0f-231bc7ccf392" providerId="ADAL" clId="{B2841D69-09A1-463D-B4B1-BAD1E6373504}" dt="2022-10-10T14:36:05.298" v="0"/>
        <pc:sldMkLst>
          <pc:docMk/>
          <pc:sldMk cId="916643745" sldId="718"/>
        </pc:sldMkLst>
        <pc:spChg chg="mod">
          <ac:chgData name="Nick Stefani" userId="59292905-21ab-45c4-9a0f-231bc7ccf392" providerId="ADAL" clId="{B2841D69-09A1-463D-B4B1-BAD1E6373504}" dt="2022-10-10T14:36:05.298" v="0"/>
          <ac:spMkLst>
            <pc:docMk/>
            <pc:sldMk cId="916643745" sldId="718"/>
            <ac:spMk id="2" creationId="{58AB6724-FC8C-0967-45BB-59387A97E431}"/>
          </ac:spMkLst>
        </pc:spChg>
        <pc:spChg chg="mod">
          <ac:chgData name="Nick Stefani" userId="59292905-21ab-45c4-9a0f-231bc7ccf392" providerId="ADAL" clId="{B2841D69-09A1-463D-B4B1-BAD1E6373504}" dt="2022-10-10T14:36:05.298" v="0"/>
          <ac:spMkLst>
            <pc:docMk/>
            <pc:sldMk cId="916643745" sldId="718"/>
            <ac:spMk id="3" creationId="{41548145-3AA5-F1B9-06DD-8FABF116C031}"/>
          </ac:spMkLst>
        </pc:spChg>
      </pc:sldChg>
      <pc:sldChg chg="modSp">
        <pc:chgData name="Nick Stefani" userId="59292905-21ab-45c4-9a0f-231bc7ccf392" providerId="ADAL" clId="{B2841D69-09A1-463D-B4B1-BAD1E6373504}" dt="2022-10-10T14:36:05.298" v="0"/>
        <pc:sldMkLst>
          <pc:docMk/>
          <pc:sldMk cId="3846948721" sldId="719"/>
        </pc:sldMkLst>
        <pc:spChg chg="mod">
          <ac:chgData name="Nick Stefani" userId="59292905-21ab-45c4-9a0f-231bc7ccf392" providerId="ADAL" clId="{B2841D69-09A1-463D-B4B1-BAD1E6373504}" dt="2022-10-10T14:36:05.298" v="0"/>
          <ac:spMkLst>
            <pc:docMk/>
            <pc:sldMk cId="3846948721" sldId="719"/>
            <ac:spMk id="2" creationId="{7E14149B-16B1-6159-6163-A8F923493D5A}"/>
          </ac:spMkLst>
        </pc:spChg>
        <pc:spChg chg="mod">
          <ac:chgData name="Nick Stefani" userId="59292905-21ab-45c4-9a0f-231bc7ccf392" providerId="ADAL" clId="{B2841D69-09A1-463D-B4B1-BAD1E6373504}" dt="2022-10-10T14:36:05.298" v="0"/>
          <ac:spMkLst>
            <pc:docMk/>
            <pc:sldMk cId="3846948721" sldId="719"/>
            <ac:spMk id="3" creationId="{6D2335AC-8925-8ADA-25E5-286DE5779A47}"/>
          </ac:spMkLst>
        </pc:spChg>
      </pc:sldChg>
      <pc:sldChg chg="modSp">
        <pc:chgData name="Nick Stefani" userId="59292905-21ab-45c4-9a0f-231bc7ccf392" providerId="ADAL" clId="{B2841D69-09A1-463D-B4B1-BAD1E6373504}" dt="2022-10-10T14:36:05.298" v="0"/>
        <pc:sldMkLst>
          <pc:docMk/>
          <pc:sldMk cId="3826368917" sldId="720"/>
        </pc:sldMkLst>
        <pc:spChg chg="mod">
          <ac:chgData name="Nick Stefani" userId="59292905-21ab-45c4-9a0f-231bc7ccf392" providerId="ADAL" clId="{B2841D69-09A1-463D-B4B1-BAD1E6373504}" dt="2022-10-10T14:36:05.298" v="0"/>
          <ac:spMkLst>
            <pc:docMk/>
            <pc:sldMk cId="3826368917" sldId="720"/>
            <ac:spMk id="2" creationId="{C3717185-4125-BF0B-7296-046AEB66D97F}"/>
          </ac:spMkLst>
        </pc:spChg>
        <pc:spChg chg="mod">
          <ac:chgData name="Nick Stefani" userId="59292905-21ab-45c4-9a0f-231bc7ccf392" providerId="ADAL" clId="{B2841D69-09A1-463D-B4B1-BAD1E6373504}" dt="2022-10-10T14:36:05.298" v="0"/>
          <ac:spMkLst>
            <pc:docMk/>
            <pc:sldMk cId="3826368917" sldId="720"/>
            <ac:spMk id="3" creationId="{E64B9854-8854-434A-0EFC-7F8F38BF309D}"/>
          </ac:spMkLst>
        </pc:spChg>
      </pc:sldChg>
      <pc:sldChg chg="modSp">
        <pc:chgData name="Nick Stefani" userId="59292905-21ab-45c4-9a0f-231bc7ccf392" providerId="ADAL" clId="{B2841D69-09A1-463D-B4B1-BAD1E6373504}" dt="2022-10-10T14:36:05.298" v="0"/>
        <pc:sldMkLst>
          <pc:docMk/>
          <pc:sldMk cId="4092014560" sldId="727"/>
        </pc:sldMkLst>
        <pc:spChg chg="mod">
          <ac:chgData name="Nick Stefani" userId="59292905-21ab-45c4-9a0f-231bc7ccf392" providerId="ADAL" clId="{B2841D69-09A1-463D-B4B1-BAD1E6373504}" dt="2022-10-10T14:36:05.298" v="0"/>
          <ac:spMkLst>
            <pc:docMk/>
            <pc:sldMk cId="4092014560" sldId="727"/>
            <ac:spMk id="2" creationId="{247F7412-3EBA-F2E9-0206-2A30D8C01E61}"/>
          </ac:spMkLst>
        </pc:spChg>
      </pc:sldChg>
      <pc:sldChg chg="modSp">
        <pc:chgData name="Nick Stefani" userId="59292905-21ab-45c4-9a0f-231bc7ccf392" providerId="ADAL" clId="{B2841D69-09A1-463D-B4B1-BAD1E6373504}" dt="2022-10-10T14:36:05.298" v="0"/>
        <pc:sldMkLst>
          <pc:docMk/>
          <pc:sldMk cId="1641222870" sldId="728"/>
        </pc:sldMkLst>
        <pc:spChg chg="mod">
          <ac:chgData name="Nick Stefani" userId="59292905-21ab-45c4-9a0f-231bc7ccf392" providerId="ADAL" clId="{B2841D69-09A1-463D-B4B1-BAD1E6373504}" dt="2022-10-10T14:36:05.298" v="0"/>
          <ac:spMkLst>
            <pc:docMk/>
            <pc:sldMk cId="1641222870" sldId="728"/>
            <ac:spMk id="2" creationId="{E03FFAC7-9DE2-F18C-61D4-16799B34075C}"/>
          </ac:spMkLst>
        </pc:spChg>
      </pc:sldChg>
      <pc:sldChg chg="modSp">
        <pc:chgData name="Nick Stefani" userId="59292905-21ab-45c4-9a0f-231bc7ccf392" providerId="ADAL" clId="{B2841D69-09A1-463D-B4B1-BAD1E6373504}" dt="2022-10-10T14:36:05.298" v="0"/>
        <pc:sldMkLst>
          <pc:docMk/>
          <pc:sldMk cId="2079557171" sldId="729"/>
        </pc:sldMkLst>
        <pc:spChg chg="mod">
          <ac:chgData name="Nick Stefani" userId="59292905-21ab-45c4-9a0f-231bc7ccf392" providerId="ADAL" clId="{B2841D69-09A1-463D-B4B1-BAD1E6373504}" dt="2022-10-10T14:36:05.298" v="0"/>
          <ac:spMkLst>
            <pc:docMk/>
            <pc:sldMk cId="2079557171" sldId="729"/>
            <ac:spMk id="2" creationId="{785083C1-B851-CE6E-49AF-5AC11B27FFA4}"/>
          </ac:spMkLst>
        </pc:spChg>
      </pc:sldChg>
      <pc:sldChg chg="modSp">
        <pc:chgData name="Nick Stefani" userId="59292905-21ab-45c4-9a0f-231bc7ccf392" providerId="ADAL" clId="{B2841D69-09A1-463D-B4B1-BAD1E6373504}" dt="2022-10-10T14:36:05.298" v="0"/>
        <pc:sldMkLst>
          <pc:docMk/>
          <pc:sldMk cId="899142205" sldId="730"/>
        </pc:sldMkLst>
        <pc:spChg chg="mod">
          <ac:chgData name="Nick Stefani" userId="59292905-21ab-45c4-9a0f-231bc7ccf392" providerId="ADAL" clId="{B2841D69-09A1-463D-B4B1-BAD1E6373504}" dt="2022-10-10T14:36:05.298" v="0"/>
          <ac:spMkLst>
            <pc:docMk/>
            <pc:sldMk cId="899142205" sldId="730"/>
            <ac:spMk id="2" creationId="{EB40A644-7D10-5FE3-0567-15A4FD48CF42}"/>
          </ac:spMkLst>
        </pc:spChg>
        <pc:spChg chg="mod">
          <ac:chgData name="Nick Stefani" userId="59292905-21ab-45c4-9a0f-231bc7ccf392" providerId="ADAL" clId="{B2841D69-09A1-463D-B4B1-BAD1E6373504}" dt="2022-10-10T14:36:05.298" v="0"/>
          <ac:spMkLst>
            <pc:docMk/>
            <pc:sldMk cId="899142205" sldId="730"/>
            <ac:spMk id="3" creationId="{65776744-4A0B-C0F1-2F7A-31AE7A3D6B85}"/>
          </ac:spMkLst>
        </pc:spChg>
      </pc:sldChg>
      <pc:sldChg chg="modSp">
        <pc:chgData name="Nick Stefani" userId="59292905-21ab-45c4-9a0f-231bc7ccf392" providerId="ADAL" clId="{B2841D69-09A1-463D-B4B1-BAD1E6373504}" dt="2022-10-10T14:36:05.298" v="0"/>
        <pc:sldMkLst>
          <pc:docMk/>
          <pc:sldMk cId="1093739726" sldId="2076136686"/>
        </pc:sldMkLst>
        <pc:spChg chg="mod">
          <ac:chgData name="Nick Stefani" userId="59292905-21ab-45c4-9a0f-231bc7ccf392" providerId="ADAL" clId="{B2841D69-09A1-463D-B4B1-BAD1E6373504}" dt="2022-10-10T14:36:05.298" v="0"/>
          <ac:spMkLst>
            <pc:docMk/>
            <pc:sldMk cId="1093739726" sldId="2076136686"/>
            <ac:spMk id="2" creationId="{74B3CDE1-BCF0-466A-8806-269B3AB54DEB}"/>
          </ac:spMkLst>
        </pc:spChg>
        <pc:spChg chg="mod">
          <ac:chgData name="Nick Stefani" userId="59292905-21ab-45c4-9a0f-231bc7ccf392" providerId="ADAL" clId="{B2841D69-09A1-463D-B4B1-BAD1E6373504}" dt="2022-10-10T14:36:05.298" v="0"/>
          <ac:spMkLst>
            <pc:docMk/>
            <pc:sldMk cId="1093739726" sldId="2076136686"/>
            <ac:spMk id="3" creationId="{9B43F3F4-D56D-4F1E-A576-9445C933E655}"/>
          </ac:spMkLst>
        </pc:spChg>
      </pc:sldChg>
      <pc:sldChg chg="modSp">
        <pc:chgData name="Nick Stefani" userId="59292905-21ab-45c4-9a0f-231bc7ccf392" providerId="ADAL" clId="{B2841D69-09A1-463D-B4B1-BAD1E6373504}" dt="2022-10-10T14:36:05.298" v="0"/>
        <pc:sldMkLst>
          <pc:docMk/>
          <pc:sldMk cId="2261542395" sldId="2076136687"/>
        </pc:sldMkLst>
        <pc:spChg chg="mod">
          <ac:chgData name="Nick Stefani" userId="59292905-21ab-45c4-9a0f-231bc7ccf392" providerId="ADAL" clId="{B2841D69-09A1-463D-B4B1-BAD1E6373504}" dt="2022-10-10T14:36:05.298" v="0"/>
          <ac:spMkLst>
            <pc:docMk/>
            <pc:sldMk cId="2261542395" sldId="2076136687"/>
            <ac:spMk id="2" creationId="{2D0ACCE5-5E00-0640-C804-104241D914DC}"/>
          </ac:spMkLst>
        </pc:spChg>
        <pc:spChg chg="mod">
          <ac:chgData name="Nick Stefani" userId="59292905-21ab-45c4-9a0f-231bc7ccf392" providerId="ADAL" clId="{B2841D69-09A1-463D-B4B1-BAD1E6373504}" dt="2022-10-10T14:36:05.298" v="0"/>
          <ac:spMkLst>
            <pc:docMk/>
            <pc:sldMk cId="2261542395" sldId="2076136687"/>
            <ac:spMk id="3" creationId="{8C3434A7-FF43-EA92-9123-989B4B2C1DBA}"/>
          </ac:spMkLst>
        </pc:spChg>
      </pc:sldChg>
      <pc:sldChg chg="modSp">
        <pc:chgData name="Nick Stefani" userId="59292905-21ab-45c4-9a0f-231bc7ccf392" providerId="ADAL" clId="{B2841D69-09A1-463D-B4B1-BAD1E6373504}" dt="2022-10-10T14:36:05.298" v="0"/>
        <pc:sldMkLst>
          <pc:docMk/>
          <pc:sldMk cId="1825299312" sldId="2076136690"/>
        </pc:sldMkLst>
        <pc:spChg chg="mod">
          <ac:chgData name="Nick Stefani" userId="59292905-21ab-45c4-9a0f-231bc7ccf392" providerId="ADAL" clId="{B2841D69-09A1-463D-B4B1-BAD1E6373504}" dt="2022-10-10T14:36:05.298" v="0"/>
          <ac:spMkLst>
            <pc:docMk/>
            <pc:sldMk cId="1825299312" sldId="2076136690"/>
            <ac:spMk id="2" creationId="{55CC4DB0-E7DA-10B7-E2CC-9162658CB2F4}"/>
          </ac:spMkLst>
        </pc:spChg>
      </pc:sldChg>
      <pc:sldChg chg="modSp">
        <pc:chgData name="Nick Stefani" userId="59292905-21ab-45c4-9a0f-231bc7ccf392" providerId="ADAL" clId="{B2841D69-09A1-463D-B4B1-BAD1E6373504}" dt="2022-10-10T14:36:05.298" v="0"/>
        <pc:sldMkLst>
          <pc:docMk/>
          <pc:sldMk cId="48092208" sldId="2076136694"/>
        </pc:sldMkLst>
        <pc:spChg chg="mod">
          <ac:chgData name="Nick Stefani" userId="59292905-21ab-45c4-9a0f-231bc7ccf392" providerId="ADAL" clId="{B2841D69-09A1-463D-B4B1-BAD1E6373504}" dt="2022-10-10T14:36:05.298" v="0"/>
          <ac:spMkLst>
            <pc:docMk/>
            <pc:sldMk cId="48092208" sldId="2076136694"/>
            <ac:spMk id="2" creationId="{1E32FFF0-94EC-0756-11F9-981E4B1787DD}"/>
          </ac:spMkLst>
        </pc:spChg>
      </pc:sldChg>
      <pc:sldChg chg="modSp">
        <pc:chgData name="Nick Stefani" userId="59292905-21ab-45c4-9a0f-231bc7ccf392" providerId="ADAL" clId="{B2841D69-09A1-463D-B4B1-BAD1E6373504}" dt="2022-10-10T14:36:05.298" v="0"/>
        <pc:sldMkLst>
          <pc:docMk/>
          <pc:sldMk cId="1308753619" sldId="2076136695"/>
        </pc:sldMkLst>
        <pc:spChg chg="mod">
          <ac:chgData name="Nick Stefani" userId="59292905-21ab-45c4-9a0f-231bc7ccf392" providerId="ADAL" clId="{B2841D69-09A1-463D-B4B1-BAD1E6373504}" dt="2022-10-10T14:36:05.298" v="0"/>
          <ac:spMkLst>
            <pc:docMk/>
            <pc:sldMk cId="1308753619" sldId="2076136695"/>
            <ac:spMk id="2" creationId="{190089BC-EB0E-49A0-A382-E6AB8524BDD4}"/>
          </ac:spMkLst>
        </pc:spChg>
      </pc:sldChg>
      <pc:sldChg chg="modSp">
        <pc:chgData name="Nick Stefani" userId="59292905-21ab-45c4-9a0f-231bc7ccf392" providerId="ADAL" clId="{B2841D69-09A1-463D-B4B1-BAD1E6373504}" dt="2022-10-10T14:36:05.298" v="0"/>
        <pc:sldMkLst>
          <pc:docMk/>
          <pc:sldMk cId="3070875357" sldId="2076136696"/>
        </pc:sldMkLst>
        <pc:spChg chg="mod">
          <ac:chgData name="Nick Stefani" userId="59292905-21ab-45c4-9a0f-231bc7ccf392" providerId="ADAL" clId="{B2841D69-09A1-463D-B4B1-BAD1E6373504}" dt="2022-10-10T14:36:05.298" v="0"/>
          <ac:spMkLst>
            <pc:docMk/>
            <pc:sldMk cId="3070875357" sldId="2076136696"/>
            <ac:spMk id="2" creationId="{55CC4DB0-E7DA-10B7-E2CC-9162658CB2F4}"/>
          </ac:spMkLst>
        </pc:spChg>
      </pc:sldChg>
      <pc:sldChg chg="new del">
        <pc:chgData name="Nick Stefani" userId="59292905-21ab-45c4-9a0f-231bc7ccf392" providerId="ADAL" clId="{B2841D69-09A1-463D-B4B1-BAD1E6373504}" dt="2022-10-10T14:37:32.081" v="7" actId="47"/>
        <pc:sldMkLst>
          <pc:docMk/>
          <pc:sldMk cId="444169778" sldId="2076136699"/>
        </pc:sldMkLst>
      </pc:sldChg>
      <pc:sldMasterChg chg="addSp modSldLayout">
        <pc:chgData name="Nick Stefani" userId="59292905-21ab-45c4-9a0f-231bc7ccf392" providerId="ADAL" clId="{B2841D69-09A1-463D-B4B1-BAD1E6373504}" dt="2022-10-10T14:37:25.613" v="6" actId="478"/>
        <pc:sldMasterMkLst>
          <pc:docMk/>
          <pc:sldMasterMk cId="1095574835" sldId="2147483738"/>
        </pc:sldMasterMkLst>
        <pc:spChg chg="add">
          <ac:chgData name="Nick Stefani" userId="59292905-21ab-45c4-9a0f-231bc7ccf392" providerId="ADAL" clId="{B2841D69-09A1-463D-B4B1-BAD1E6373504}" dt="2022-10-10T14:36:05.298" v="0"/>
          <ac:spMkLst>
            <pc:docMk/>
            <pc:sldMasterMk cId="1095574835" sldId="2147483738"/>
            <ac:spMk id="7" creationId="{71613D43-E8E2-8AC4-A909-94F390C60258}"/>
          </ac:spMkLst>
        </pc:spChg>
        <pc:spChg chg="add">
          <ac:chgData name="Nick Stefani" userId="59292905-21ab-45c4-9a0f-231bc7ccf392" providerId="ADAL" clId="{B2841D69-09A1-463D-B4B1-BAD1E6373504}" dt="2022-10-10T14:36:05.298" v="0"/>
          <ac:spMkLst>
            <pc:docMk/>
            <pc:sldMasterMk cId="1095574835" sldId="2147483738"/>
            <ac:spMk id="8" creationId="{C4A149EC-853D-71D5-78D4-9382DD3C5338}"/>
          </ac:spMkLst>
        </pc:spChg>
        <pc:picChg chg="add">
          <ac:chgData name="Nick Stefani" userId="59292905-21ab-45c4-9a0f-231bc7ccf392" providerId="ADAL" clId="{B2841D69-09A1-463D-B4B1-BAD1E6373504}" dt="2022-10-10T14:36:05.298" v="0"/>
          <ac:picMkLst>
            <pc:docMk/>
            <pc:sldMasterMk cId="1095574835" sldId="2147483738"/>
            <ac:picMk id="10" creationId="{EF340C33-08DC-BCFA-1645-95FF9F658694}"/>
          </ac:picMkLst>
        </pc:picChg>
        <pc:sldLayoutChg chg="addSp">
          <pc:chgData name="Nick Stefani" userId="59292905-21ab-45c4-9a0f-231bc7ccf392" providerId="ADAL" clId="{B2841D69-09A1-463D-B4B1-BAD1E6373504}" dt="2022-10-10T14:36:05.298" v="0"/>
          <pc:sldLayoutMkLst>
            <pc:docMk/>
            <pc:sldMasterMk cId="1095574835" sldId="2147483738"/>
            <pc:sldLayoutMk cId="3470291597" sldId="2147483739"/>
          </pc:sldLayoutMkLst>
          <pc:spChg chg="add">
            <ac:chgData name="Nick Stefani" userId="59292905-21ab-45c4-9a0f-231bc7ccf392" providerId="ADAL" clId="{B2841D69-09A1-463D-B4B1-BAD1E6373504}" dt="2022-10-10T14:36:05.298" v="0"/>
            <ac:spMkLst>
              <pc:docMk/>
              <pc:sldMasterMk cId="1095574835" sldId="2147483738"/>
              <pc:sldLayoutMk cId="3470291597" sldId="2147483739"/>
              <ac:spMk id="2" creationId="{A75B354C-0401-DEF7-8FDD-0698FFB8185F}"/>
            </ac:spMkLst>
          </pc:spChg>
          <pc:picChg chg="add">
            <ac:chgData name="Nick Stefani" userId="59292905-21ab-45c4-9a0f-231bc7ccf392" providerId="ADAL" clId="{B2841D69-09A1-463D-B4B1-BAD1E6373504}" dt="2022-10-10T14:36:05.298" v="0"/>
            <ac:picMkLst>
              <pc:docMk/>
              <pc:sldMasterMk cId="1095574835" sldId="2147483738"/>
              <pc:sldLayoutMk cId="3470291597" sldId="2147483739"/>
              <ac:picMk id="3" creationId="{84300CD9-6C89-C7B5-37A6-7427B40BFFAF}"/>
            </ac:picMkLst>
          </pc:picChg>
        </pc:sldLayoutChg>
        <pc:sldLayoutChg chg="addSp">
          <pc:chgData name="Nick Stefani" userId="59292905-21ab-45c4-9a0f-231bc7ccf392" providerId="ADAL" clId="{B2841D69-09A1-463D-B4B1-BAD1E6373504}" dt="2022-10-10T14:36:05.298" v="0"/>
          <pc:sldLayoutMkLst>
            <pc:docMk/>
            <pc:sldMasterMk cId="1095574835" sldId="2147483738"/>
            <pc:sldLayoutMk cId="2684435918" sldId="2147483743"/>
          </pc:sldLayoutMkLst>
          <pc:spChg chg="add">
            <ac:chgData name="Nick Stefani" userId="59292905-21ab-45c4-9a0f-231bc7ccf392" providerId="ADAL" clId="{B2841D69-09A1-463D-B4B1-BAD1E6373504}" dt="2022-10-10T14:36:05.298" v="0"/>
            <ac:spMkLst>
              <pc:docMk/>
              <pc:sldMasterMk cId="1095574835" sldId="2147483738"/>
              <pc:sldLayoutMk cId="2684435918" sldId="2147483743"/>
              <ac:spMk id="3" creationId="{8A968EAB-7427-1FB5-D85E-1EEAEFB7BB1B}"/>
            </ac:spMkLst>
          </pc:spChg>
        </pc:sldLayoutChg>
        <pc:sldLayoutChg chg="addSp delSp modSp mod">
          <pc:chgData name="Nick Stefani" userId="59292905-21ab-45c4-9a0f-231bc7ccf392" providerId="ADAL" clId="{B2841D69-09A1-463D-B4B1-BAD1E6373504}" dt="2022-10-10T14:37:25.613" v="6" actId="478"/>
          <pc:sldLayoutMkLst>
            <pc:docMk/>
            <pc:sldMasterMk cId="1095574835" sldId="2147483738"/>
            <pc:sldLayoutMk cId="4287026415" sldId="2147483751"/>
          </pc:sldLayoutMkLst>
          <pc:spChg chg="add del mod">
            <ac:chgData name="Nick Stefani" userId="59292905-21ab-45c4-9a0f-231bc7ccf392" providerId="ADAL" clId="{B2841D69-09A1-463D-B4B1-BAD1E6373504}" dt="2022-10-10T14:37:25.613" v="6" actId="478"/>
            <ac:spMkLst>
              <pc:docMk/>
              <pc:sldMasterMk cId="1095574835" sldId="2147483738"/>
              <pc:sldLayoutMk cId="4287026415" sldId="2147483751"/>
              <ac:spMk id="2" creationId="{DF6AB7AE-9D5C-55BF-2805-82EA393CB118}"/>
            </ac:spMkLst>
          </pc:spChg>
        </pc:sldLayoutChg>
      </pc:sldMasterChg>
    </pc:docChg>
  </pc:docChgLst>
  <pc:docChgLst>
    <pc:chgData name="Nick Stefani" userId="S::nicola.stefani@ansys.com::59292905-21ab-45c4-9a0f-231bc7ccf392" providerId="AD" clId="Web-{8DB07326-00E9-C2FD-9C41-FDA3FE6CF00E}"/>
    <pc:docChg chg="">
      <pc:chgData name="Nick Stefani" userId="S::nicola.stefani@ansys.com::59292905-21ab-45c4-9a0f-231bc7ccf392" providerId="AD" clId="Web-{8DB07326-00E9-C2FD-9C41-FDA3FE6CF00E}" dt="2022-07-21T10:15:41.423" v="0"/>
      <pc:docMkLst>
        <pc:docMk/>
      </pc:docMkLst>
      <pc:sldChg chg="modCm">
        <pc:chgData name="Nick Stefani" userId="S::nicola.stefani@ansys.com::59292905-21ab-45c4-9a0f-231bc7ccf392" providerId="AD" clId="Web-{8DB07326-00E9-C2FD-9C41-FDA3FE6CF00E}" dt="2022-07-21T10:15:41.423" v="0"/>
        <pc:sldMkLst>
          <pc:docMk/>
          <pc:sldMk cId="2079557171" sldId="729"/>
        </pc:sldMkLst>
      </pc:sldChg>
    </pc:docChg>
  </pc:docChgLst>
  <pc:docChgLst>
    <pc:chgData name="Nick Stefani" userId="S::nicola.stefani@ansys.com::59292905-21ab-45c4-9a0f-231bc7ccf392" providerId="AD" clId="Web-{8FDA7D19-1EFF-741E-4E7E-4AD47A78FA21}"/>
    <pc:docChg chg="">
      <pc:chgData name="Nick Stefani" userId="S::nicola.stefani@ansys.com::59292905-21ab-45c4-9a0f-231bc7ccf392" providerId="AD" clId="Web-{8FDA7D19-1EFF-741E-4E7E-4AD47A78FA21}" dt="2022-05-25T13:36:20.980" v="0"/>
      <pc:docMkLst>
        <pc:docMk/>
      </pc:docMkLst>
      <pc:sldChg chg="modCm">
        <pc:chgData name="Nick Stefani" userId="S::nicola.stefani@ansys.com::59292905-21ab-45c4-9a0f-231bc7ccf392" providerId="AD" clId="Web-{8FDA7D19-1EFF-741E-4E7E-4AD47A78FA21}" dt="2022-05-25T13:36:20.980" v="0"/>
        <pc:sldMkLst>
          <pc:docMk/>
          <pc:sldMk cId="707121327" sldId="682"/>
        </pc:sldMkLst>
      </pc:sldChg>
    </pc:docChg>
  </pc:docChgLst>
  <pc:docChgLst>
    <pc:chgData name="Nick Stefani" userId="S::nicola.stefani@ansys.com::59292905-21ab-45c4-9a0f-231bc7ccf392" providerId="AD" clId="Web-{EF9F365D-0253-7D65-4AAD-820A5A729F90}"/>
    <pc:docChg chg="">
      <pc:chgData name="Nick Stefani" userId="S::nicola.stefani@ansys.com::59292905-21ab-45c4-9a0f-231bc7ccf392" providerId="AD" clId="Web-{EF9F365D-0253-7D65-4AAD-820A5A729F90}" dt="2022-09-15T14:59:23.988" v="1"/>
      <pc:docMkLst>
        <pc:docMk/>
      </pc:docMkLst>
      <pc:sldChg chg="modCm">
        <pc:chgData name="Nick Stefani" userId="S::nicola.stefani@ansys.com::59292905-21ab-45c4-9a0f-231bc7ccf392" providerId="AD" clId="Web-{EF9F365D-0253-7D65-4AAD-820A5A729F90}" dt="2022-09-15T14:59:23.988" v="1"/>
        <pc:sldMkLst>
          <pc:docMk/>
          <pc:sldMk cId="3070875357" sldId="2076136696"/>
        </pc:sldMkLst>
      </pc:sldChg>
    </pc:docChg>
  </pc:docChgLst>
  <pc:docChgLst>
    <pc:chgData name="David Mercier" userId="S::david.mercier@ansys.com::af55b25a-2530-45a7-8f11-488cc3cd8e58" providerId="AD" clId="Web-{92C9CC24-1266-4EC5-B33C-AF7773B9B0CA}"/>
    <pc:docChg chg="addSld modSld">
      <pc:chgData name="David Mercier" userId="S::david.mercier@ansys.com::af55b25a-2530-45a7-8f11-488cc3cd8e58" providerId="AD" clId="Web-{92C9CC24-1266-4EC5-B33C-AF7773B9B0CA}" dt="2022-06-15T15:43:10.144" v="18" actId="1076"/>
      <pc:docMkLst>
        <pc:docMk/>
      </pc:docMkLst>
      <pc:sldChg chg="addSp delSp modSp new">
        <pc:chgData name="David Mercier" userId="S::david.mercier@ansys.com::af55b25a-2530-45a7-8f11-488cc3cd8e58" providerId="AD" clId="Web-{92C9CC24-1266-4EC5-B33C-AF7773B9B0CA}" dt="2022-06-15T15:43:10.144" v="18" actId="1076"/>
        <pc:sldMkLst>
          <pc:docMk/>
          <pc:sldMk cId="3400211385" sldId="724"/>
        </pc:sldMkLst>
        <pc:spChg chg="mod">
          <ac:chgData name="David Mercier" userId="S::david.mercier@ansys.com::af55b25a-2530-45a7-8f11-488cc3cd8e58" providerId="AD" clId="Web-{92C9CC24-1266-4EC5-B33C-AF7773B9B0CA}" dt="2022-06-15T15:42:18.313" v="10" actId="20577"/>
          <ac:spMkLst>
            <pc:docMk/>
            <pc:sldMk cId="3400211385" sldId="724"/>
            <ac:spMk id="3" creationId="{024E5696-B194-BB62-495E-F43000810CF5}"/>
          </ac:spMkLst>
        </pc:spChg>
        <pc:picChg chg="add mod">
          <ac:chgData name="David Mercier" userId="S::david.mercier@ansys.com::af55b25a-2530-45a7-8f11-488cc3cd8e58" providerId="AD" clId="Web-{92C9CC24-1266-4EC5-B33C-AF7773B9B0CA}" dt="2022-06-15T15:42:23.672" v="12" actId="1076"/>
          <ac:picMkLst>
            <pc:docMk/>
            <pc:sldMk cId="3400211385" sldId="724"/>
            <ac:picMk id="5" creationId="{18B9EF23-674B-3E79-11AC-64E161D97B18}"/>
          </ac:picMkLst>
        </pc:picChg>
        <pc:picChg chg="add del mod">
          <ac:chgData name="David Mercier" userId="S::david.mercier@ansys.com::af55b25a-2530-45a7-8f11-488cc3cd8e58" providerId="AD" clId="Web-{92C9CC24-1266-4EC5-B33C-AF7773B9B0CA}" dt="2022-06-15T15:42:47.721" v="15"/>
          <ac:picMkLst>
            <pc:docMk/>
            <pc:sldMk cId="3400211385" sldId="724"/>
            <ac:picMk id="6" creationId="{A6350F73-3699-1A65-9BD6-A607BA5E1128}"/>
          </ac:picMkLst>
        </pc:picChg>
        <pc:picChg chg="add mod">
          <ac:chgData name="David Mercier" userId="S::david.mercier@ansys.com::af55b25a-2530-45a7-8f11-488cc3cd8e58" providerId="AD" clId="Web-{92C9CC24-1266-4EC5-B33C-AF7773B9B0CA}" dt="2022-06-15T15:43:10.144" v="18" actId="1076"/>
          <ac:picMkLst>
            <pc:docMk/>
            <pc:sldMk cId="3400211385" sldId="724"/>
            <ac:picMk id="7" creationId="{7CEC21FC-F15C-4875-2FBF-83464CCEC7C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10/10/2022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t>Heat Transfer Modes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Heat is </a:t>
            </a:r>
            <a:r>
              <a:rPr lang="en-US" b="1" dirty="0"/>
              <a:t>the transfer of kinetic energy from one medium or object to another, or from an energy source to a medium or object</a:t>
            </a:r>
            <a:r>
              <a:rPr lang="en-US" dirty="0"/>
              <a:t>. Such energy transfer can occur in three ways: radiation, conduction, and convection.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Conduction heat transfer is </a:t>
            </a:r>
            <a:r>
              <a:rPr lang="en-US" b="1" dirty="0"/>
              <a:t>the transfer of heat through matter (i.e., solids, liquids, or gases) without bulk motion of the matter</a:t>
            </a:r>
            <a:r>
              <a:rPr lang="en-US" dirty="0"/>
              <a:t>. In another words, conduction is the transfer of energy from the more energetic to less energetic particles of a substance due to interaction between the particles.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Convection heat transfer is </a:t>
            </a:r>
            <a:r>
              <a:rPr lang="en-US" b="1" dirty="0"/>
              <a:t>the transfer of heat between two bodies by currents of moving gas or fluid</a:t>
            </a:r>
            <a:r>
              <a:rPr lang="en-US" dirty="0"/>
              <a:t>. In free convection, air or water moves away from the heated body as the warm air or water rises and is replaced by a cooler parcel of air or water.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Radiation heat transfer is </a:t>
            </a:r>
            <a:r>
              <a:rPr lang="en-US" b="1" dirty="0"/>
              <a:t>a process where heat waves are emitted that may be absorbed, reflected, or transmitted through a colder body</a:t>
            </a:r>
            <a:r>
              <a:rPr lang="en-US" dirty="0"/>
              <a:t>. Sun heats the earth by electromagnetic waves. Hot bodies emit heat waves.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this lecture unit we will focus on convection and conduction. </a:t>
            </a:r>
            <a:r>
              <a:rPr lang="fr-FR" dirty="0"/>
              <a:t>Conduction and convection are </a:t>
            </a:r>
            <a:r>
              <a:rPr lang="fr-FR" dirty="0" err="1"/>
              <a:t>preponderant</a:t>
            </a:r>
            <a:r>
              <a:rPr lang="fr-FR" dirty="0"/>
              <a:t> at room </a:t>
            </a:r>
            <a:r>
              <a:rPr lang="fr-FR" dirty="0" err="1"/>
              <a:t>temperature</a:t>
            </a:r>
            <a:r>
              <a:rPr lang="fr-FR" dirty="0"/>
              <a:t>. For </a:t>
            </a:r>
            <a:r>
              <a:rPr lang="fr-FR" dirty="0" err="1"/>
              <a:t>example</a:t>
            </a:r>
            <a:r>
              <a:rPr lang="fr-FR" dirty="0"/>
              <a:t>, in </a:t>
            </a:r>
            <a:r>
              <a:rPr lang="fr-FR" dirty="0" err="1"/>
              <a:t>space</a:t>
            </a:r>
            <a:r>
              <a:rPr lang="fr-FR" dirty="0"/>
              <a:t> </a:t>
            </a:r>
            <a:r>
              <a:rPr lang="fr-FR" dirty="0" err="1"/>
              <a:t>there</a:t>
            </a:r>
            <a:r>
              <a:rPr lang="fr-FR" dirty="0"/>
              <a:t> </a:t>
            </a:r>
            <a:r>
              <a:rPr lang="fr-FR" dirty="0" err="1"/>
              <a:t>is</a:t>
            </a:r>
            <a:r>
              <a:rPr lang="fr-FR" dirty="0"/>
              <a:t> </a:t>
            </a:r>
            <a:r>
              <a:rPr lang="fr-FR" dirty="0" err="1"/>
              <a:t>only</a:t>
            </a:r>
            <a:r>
              <a:rPr lang="fr-FR" dirty="0"/>
              <a:t> </a:t>
            </a:r>
            <a:r>
              <a:rPr lang="fr-FR" dirty="0" err="1"/>
              <a:t>heat</a:t>
            </a:r>
            <a:r>
              <a:rPr lang="fr-FR" dirty="0"/>
              <a:t> </a:t>
            </a:r>
            <a:r>
              <a:rPr lang="fr-FR" dirty="0" err="1"/>
              <a:t>transfer</a:t>
            </a:r>
            <a:r>
              <a:rPr lang="fr-FR" dirty="0"/>
              <a:t> by radiation (no convection, no conduction)</a:t>
            </a:r>
            <a:r>
              <a:rPr lang="en-US" dirty="0"/>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796334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dirty="0"/>
              <a:t>Sign Convention about heat transfer</a:t>
            </a:r>
          </a:p>
          <a:p>
            <a:pPr algn="ctr"/>
            <a:endParaRPr lang="en-US" b="1" dirty="0"/>
          </a:p>
          <a:p>
            <a:pPr algn="l"/>
            <a:r>
              <a:rPr lang="en-US" b="0" dirty="0"/>
              <a:t>Heat transfer direction is defined by convention to be positive when the heat goes from the hot temperature to the cool 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If two bodies at different temperatures are brought together, energy is transferred (i.e., heat flows) from the hotter body to the colder. The effect of this transfer of energy usually, but not always, is a decrease in the temperature of the hotter body and an increase in the temperature of the colder body.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t>Quiz Question: </a:t>
            </a:r>
            <a:r>
              <a:rPr lang="en-US" b="0" u="none" dirty="0"/>
              <a:t>While it could be intuitive to think that heat is flowing from the object with the bigger mass, it is the temperature of the bodies that dictates the heat flow direction. In this case heat is flowing from the steel sample to the copper one. </a:t>
            </a:r>
            <a:br>
              <a:rPr lang="en-US" b="1" dirty="0"/>
            </a:br>
            <a:endParaRPr lang="en-US" b="1"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3021307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Analytical methods are exact and are often performed with hand calculations. Several methods are available in </a:t>
            </a:r>
            <a:r>
              <a:rPr lang="en-US" sz="1200" b="0" i="0" dirty="0">
                <a:latin typeface="Calibri"/>
                <a:cs typeface="Calibri"/>
              </a:rPr>
              <a:t>fluid mechanics theory</a:t>
            </a:r>
            <a:r>
              <a:rPr lang="en-US" dirty="0">
                <a:latin typeface="Calibri"/>
                <a:cs typeface="Calibri"/>
              </a:rPr>
              <a:t>. However, these exact solutions can only be found for simple idealized problems. Most fluid flow problems cannot be solved analytically because the models are too complex.</a:t>
            </a:r>
          </a:p>
          <a:p>
            <a:endParaRPr lang="en-US" dirty="0"/>
          </a:p>
          <a:p>
            <a:r>
              <a:rPr lang="en-US" dirty="0">
                <a:latin typeface="Calibri"/>
                <a:cs typeface="Calibri"/>
              </a:rPr>
              <a:t>Numerical methods are simplified iterative algebraic equations that can be solved by a computer in order to obtain results. Finite Element Method is predominantly used in analyzing engineering problems as it can be easily implemented using computers.  In this lecture unit we will be using Ansys Discovery.</a:t>
            </a:r>
          </a:p>
          <a:p>
            <a:endParaRPr lang="en-US" dirty="0"/>
          </a:p>
          <a:p>
            <a:r>
              <a:rPr lang="en-US" dirty="0">
                <a:latin typeface="Calibri"/>
                <a:cs typeface="Calibri"/>
              </a:rPr>
              <a:t>Experimental methods are methods in which the fluid flow is recreated in real life and tests are then carried out. These methods are required in order to calibrate and validate simulation models at important phases of development. Experimental methods are generally standardized tests. They are time consuming and can often be very expensive to create and analyze. </a:t>
            </a:r>
          </a:p>
          <a:p>
            <a:endParaRPr lang="en-US" dirty="0">
              <a:latin typeface="Calibri"/>
              <a:cs typeface="Calibri"/>
            </a:endParaRPr>
          </a:p>
          <a:p>
            <a:r>
              <a:rPr lang="en-US" dirty="0">
                <a:latin typeface="Calibri"/>
                <a:cs typeface="Calibri"/>
              </a:rPr>
              <a:t>In this LU we will concentrate on Analytical and Numerical Methods.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46243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dirty="0"/>
              <a:t>Conduction: Fourier’s Law</a:t>
            </a:r>
          </a:p>
          <a:p>
            <a:pPr algn="ctr"/>
            <a:endParaRPr lang="en-GB" b="1" dirty="0"/>
          </a:p>
          <a:p>
            <a:r>
              <a:rPr lang="en-GB" dirty="0"/>
              <a:t>Conduction heat transfer can be expressed through Fourier’s law which is displayed in the slide in 1D and shows how the heat flow along the x direction can be computed (using the 3D version of this equation, it is also possible to determine heat along the y and z directions.  The transferred heat is proportional to the difference in temperature ( a bigger temperature difference leads to higher heat transfer). Once the heat flux as been calculated the heat transfer rate can be found by taking into account the area through which heat is transferred. </a:t>
            </a:r>
          </a:p>
        </p:txBody>
      </p:sp>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3233964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dirty="0"/>
              <a:t>Conductive heat transfer is proportional to the difference in temperature but also to </a:t>
            </a:r>
            <a:r>
              <a:rPr lang="en-GB" dirty="0"/>
              <a:t>Thermal conductivity which is a material property representing the ability of a specific material to conduct heat through its body, materials with higher thermal conductivity will lead to larger heat fluxes. For example common radiators in households are made of materials with high thermal conductivity such metals and some technical ceramics, while mountain houses are usually made of wood material which have relatively small conductivity and thus provide good insulation. </a:t>
            </a:r>
          </a:p>
          <a:p>
            <a:pPr algn="l"/>
            <a:endParaRPr lang="en-GB" dirty="0"/>
          </a:p>
          <a:p>
            <a:pPr algn="l"/>
            <a:r>
              <a:rPr lang="en-GB" dirty="0"/>
              <a:t>The graph has been taken from Ansys Granta EduPack which is specialist software used for material comparison and selection.  </a:t>
            </a:r>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1294421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a:t>This is a small problem on pure Conduction, in which for the given geometry it will be needed to: </a:t>
                </a:r>
              </a:p>
              <a:p>
                <a:endParaRPr lang="en-GB"/>
              </a:p>
              <a:p>
                <a:pPr marL="285750" indent="-285750">
                  <a:lnSpc>
                    <a:spcPct val="150000"/>
                  </a:lnSpc>
                  <a:buFont typeface="Arial" panose="020B0604020202020204" pitchFamily="34" charset="0"/>
                  <a:buChar char="•"/>
                </a:pPr>
                <a:r>
                  <a:rPr lang="en-GB" b="1"/>
                  <a:t>Solve </a:t>
                </a:r>
                <a:r>
                  <a:rPr lang="en-GB"/>
                  <a:t>the problem </a:t>
                </a:r>
                <a:r>
                  <a:rPr lang="en-GB" b="1"/>
                  <a:t>analytically</a:t>
                </a:r>
                <a:r>
                  <a:rPr lang="en-GB"/>
                  <a:t> and </a:t>
                </a:r>
                <a:r>
                  <a:rPr lang="en-GB" b="1"/>
                  <a:t>numerically</a:t>
                </a:r>
                <a:r>
                  <a:rPr lang="en-GB"/>
                  <a:t> to </a:t>
                </a:r>
                <a:r>
                  <a:rPr lang="en-GB" b="1"/>
                  <a:t>find</a:t>
                </a:r>
                <a:r>
                  <a:rPr lang="en-GB"/>
                  <a:t> the value of </a:t>
                </a:r>
                <a:r>
                  <a:rPr lang="en-GB" b="1"/>
                  <a:t>heat flow </a:t>
                </a:r>
                <a:r>
                  <a:rPr lang="en-GB"/>
                  <a:t>(</a:t>
                </a:r>
                <a14:m>
                  <m:oMath xmlns:m="http://schemas.openxmlformats.org/officeDocument/2006/math">
                    <m:r>
                      <a:rPr lang="en-GB" sz="1200" b="0" i="1" smtClean="0">
                        <a:latin typeface="Cambria Math" panose="02040503050406030204" pitchFamily="18" charset="0"/>
                      </a:rPr>
                      <m:t>𝑞</m:t>
                    </m:r>
                    <m:r>
                      <a:rPr lang="en-GB" sz="1200" b="0" i="0" smtClean="0">
                        <a:latin typeface="Cambria Math" panose="02040503050406030204" pitchFamily="18" charset="0"/>
                      </a:rPr>
                      <m:t>)</m:t>
                    </m:r>
                  </m:oMath>
                </a14:m>
                <a:endParaRPr lang="en-GB"/>
              </a:p>
              <a:p>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b="1">
                    <a:latin typeface="Calibri" panose="020F0502020204030204" pitchFamily="34" charset="0"/>
                    <a:cs typeface="Calibri" panose="020F0502020204030204" pitchFamily="34" charset="0"/>
                  </a:rPr>
                  <a:t>Compare</a:t>
                </a:r>
                <a:r>
                  <a:rPr lang="en-GB"/>
                  <a:t> the analytical and simulation </a:t>
                </a:r>
                <a:r>
                  <a:rPr lang="en-GB" b="1">
                    <a:latin typeface="Calibri" panose="020F0502020204030204" pitchFamily="34" charset="0"/>
                    <a:cs typeface="Calibri" panose="020F0502020204030204" pitchFamily="34" charset="0"/>
                  </a:rPr>
                  <a:t>solutions </a:t>
                </a:r>
                <a:r>
                  <a:rPr lang="en-GB">
                    <a:latin typeface="Calibri" panose="020F0502020204030204" pitchFamily="34" charset="0"/>
                    <a:cs typeface="Calibri" panose="020F0502020204030204" pitchFamily="34" charset="0"/>
                  </a:rPr>
                  <a:t>for the </a:t>
                </a:r>
                <a:r>
                  <a:rPr lang="en-GB" b="1">
                    <a:latin typeface="Calibri" panose="020F0502020204030204" pitchFamily="34" charset="0"/>
                    <a:cs typeface="Calibri" panose="020F0502020204030204" pitchFamily="34" charset="0"/>
                  </a:rPr>
                  <a:t>Heat Flow.</a:t>
                </a:r>
              </a:p>
              <a:p>
                <a:pPr marL="285750" indent="-285750">
                  <a:buFont typeface="Arial" panose="020B0604020202020204" pitchFamily="34" charset="0"/>
                  <a:buChar char="•"/>
                </a:pPr>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t>Use simulation to visualise </a:t>
                </a:r>
                <a:r>
                  <a:rPr lang="en-GB" b="1">
                    <a:latin typeface="Calibri" panose="020F0502020204030204" pitchFamily="34" charset="0"/>
                    <a:cs typeface="Calibri" panose="020F0502020204030204" pitchFamily="34" charset="0"/>
                  </a:rPr>
                  <a:t>Temperature Field </a:t>
                </a:r>
                <a:r>
                  <a:rPr lang="en-GB">
                    <a:latin typeface="Calibri" panose="020F0502020204030204" pitchFamily="34" charset="0"/>
                    <a:cs typeface="Calibri" panose="020F0502020204030204" pitchFamily="34" charset="0"/>
                  </a:rPr>
                  <a:t>and verify that directionality of the </a:t>
                </a:r>
                <a:r>
                  <a:rPr lang="en-GB" b="1">
                    <a:latin typeface="Calibri" panose="020F0502020204030204" pitchFamily="34" charset="0"/>
                    <a:cs typeface="Calibri" panose="020F0502020204030204" pitchFamily="34" charset="0"/>
                  </a:rPr>
                  <a:t>Heat Flow direction </a:t>
                </a:r>
                <a:r>
                  <a:rPr lang="en-GB">
                    <a:latin typeface="Calibri" panose="020F0502020204030204" pitchFamily="34" charset="0"/>
                    <a:cs typeface="Calibri" panose="020F0502020204030204" pitchFamily="34" charset="0"/>
                  </a:rPr>
                  <a:t>is in line with the sign </a:t>
                </a:r>
                <a:r>
                  <a:rPr lang="en-GB" b="1">
                    <a:latin typeface="Calibri" panose="020F0502020204030204" pitchFamily="34" charset="0"/>
                    <a:cs typeface="Calibri" panose="020F0502020204030204" pitchFamily="34" charset="0"/>
                  </a:rPr>
                  <a:t>convention.</a:t>
                </a:r>
              </a:p>
              <a:p>
                <a:endParaRPr lang="en-GB"/>
              </a:p>
              <a:p>
                <a:endParaRPr lang="en-GB"/>
              </a:p>
            </p:txBody>
          </p:sp>
        </mc:Choice>
        <mc:Fallback xmlns="">
          <p:sp>
            <p:nvSpPr>
              <p:cNvPr id="3" name="Notes Placeholder 2"/>
              <p:cNvSpPr>
                <a:spLocks noGrp="1"/>
              </p:cNvSpPr>
              <p:nvPr>
                <p:ph type="body" idx="1"/>
              </p:nvPr>
            </p:nvSpPr>
            <p:spPr/>
            <p:txBody>
              <a:bodyPr/>
              <a:lstStyle/>
              <a:p>
                <a:r>
                  <a:rPr lang="en-GB"/>
                  <a:t>This is a small problem on pure Conduction, in which for the given geometry it will be needed to: </a:t>
                </a:r>
              </a:p>
              <a:p>
                <a:endParaRPr lang="en-GB"/>
              </a:p>
              <a:p>
                <a:pPr marL="285750" indent="-285750">
                  <a:lnSpc>
                    <a:spcPct val="150000"/>
                  </a:lnSpc>
                  <a:buFont typeface="Arial" panose="020B0604020202020204" pitchFamily="34" charset="0"/>
                  <a:buChar char="•"/>
                </a:pPr>
                <a:r>
                  <a:rPr lang="en-GB" b="1"/>
                  <a:t>Solve </a:t>
                </a:r>
                <a:r>
                  <a:rPr lang="en-GB"/>
                  <a:t>the problem </a:t>
                </a:r>
                <a:r>
                  <a:rPr lang="en-GB" b="1"/>
                  <a:t>analytically</a:t>
                </a:r>
                <a:r>
                  <a:rPr lang="en-GB"/>
                  <a:t> and </a:t>
                </a:r>
                <a:r>
                  <a:rPr lang="en-GB" b="1"/>
                  <a:t>numerically</a:t>
                </a:r>
                <a:r>
                  <a:rPr lang="en-GB"/>
                  <a:t> to </a:t>
                </a:r>
                <a:r>
                  <a:rPr lang="en-GB" b="1"/>
                  <a:t>find</a:t>
                </a:r>
                <a:r>
                  <a:rPr lang="en-GB"/>
                  <a:t> the value of </a:t>
                </a:r>
                <a:r>
                  <a:rPr lang="en-GB" b="1"/>
                  <a:t>heat flow </a:t>
                </a:r>
                <a:r>
                  <a:rPr lang="en-GB"/>
                  <a:t>(</a:t>
                </a:r>
                <a:r>
                  <a:rPr lang="en-GB" sz="1200" b="0" i="0">
                    <a:latin typeface="Cambria Math" panose="02040503050406030204" pitchFamily="18" charset="0"/>
                  </a:rPr>
                  <a:t>𝑞)</a:t>
                </a:r>
                <a:endParaRPr lang="en-GB"/>
              </a:p>
              <a:p>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b="1">
                    <a:latin typeface="Calibri" panose="020F0502020204030204" pitchFamily="34" charset="0"/>
                    <a:cs typeface="Calibri" panose="020F0502020204030204" pitchFamily="34" charset="0"/>
                  </a:rPr>
                  <a:t>Compare</a:t>
                </a:r>
                <a:r>
                  <a:rPr lang="en-GB"/>
                  <a:t> the analytical and simulation </a:t>
                </a:r>
                <a:r>
                  <a:rPr lang="en-GB" b="1">
                    <a:latin typeface="Calibri" panose="020F0502020204030204" pitchFamily="34" charset="0"/>
                    <a:cs typeface="Calibri" panose="020F0502020204030204" pitchFamily="34" charset="0"/>
                  </a:rPr>
                  <a:t>solutions </a:t>
                </a:r>
                <a:r>
                  <a:rPr lang="en-GB">
                    <a:latin typeface="Calibri" panose="020F0502020204030204" pitchFamily="34" charset="0"/>
                    <a:cs typeface="Calibri" panose="020F0502020204030204" pitchFamily="34" charset="0"/>
                  </a:rPr>
                  <a:t>for the </a:t>
                </a:r>
                <a:r>
                  <a:rPr lang="en-GB" b="1">
                    <a:latin typeface="Calibri" panose="020F0502020204030204" pitchFamily="34" charset="0"/>
                    <a:cs typeface="Calibri" panose="020F0502020204030204" pitchFamily="34" charset="0"/>
                  </a:rPr>
                  <a:t>Heat Flow.</a:t>
                </a:r>
              </a:p>
              <a:p>
                <a:pPr marL="285750" indent="-285750">
                  <a:buFont typeface="Arial" panose="020B0604020202020204" pitchFamily="34" charset="0"/>
                  <a:buChar char="•"/>
                </a:pPr>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t>Use simulation to visualise </a:t>
                </a:r>
                <a:r>
                  <a:rPr lang="en-GB" b="1">
                    <a:latin typeface="Calibri" panose="020F0502020204030204" pitchFamily="34" charset="0"/>
                    <a:cs typeface="Calibri" panose="020F0502020204030204" pitchFamily="34" charset="0"/>
                  </a:rPr>
                  <a:t>Temperature Field </a:t>
                </a:r>
                <a:r>
                  <a:rPr lang="en-GB">
                    <a:latin typeface="Calibri" panose="020F0502020204030204" pitchFamily="34" charset="0"/>
                    <a:cs typeface="Calibri" panose="020F0502020204030204" pitchFamily="34" charset="0"/>
                  </a:rPr>
                  <a:t>and verify that directionality of the </a:t>
                </a:r>
                <a:r>
                  <a:rPr lang="en-GB" b="1">
                    <a:latin typeface="Calibri" panose="020F0502020204030204" pitchFamily="34" charset="0"/>
                    <a:cs typeface="Calibri" panose="020F0502020204030204" pitchFamily="34" charset="0"/>
                  </a:rPr>
                  <a:t>Heat Flow direction </a:t>
                </a:r>
                <a:r>
                  <a:rPr lang="en-GB">
                    <a:latin typeface="Calibri" panose="020F0502020204030204" pitchFamily="34" charset="0"/>
                    <a:cs typeface="Calibri" panose="020F0502020204030204" pitchFamily="34" charset="0"/>
                  </a:rPr>
                  <a:t>is in line with the sign </a:t>
                </a:r>
                <a:r>
                  <a:rPr lang="en-GB" b="1">
                    <a:latin typeface="Calibri" panose="020F0502020204030204" pitchFamily="34" charset="0"/>
                    <a:cs typeface="Calibri" panose="020F0502020204030204" pitchFamily="34" charset="0"/>
                  </a:rPr>
                  <a:t>convention.</a:t>
                </a:r>
              </a:p>
              <a:p>
                <a:endParaRPr lang="en-GB"/>
              </a:p>
              <a:p>
                <a:endParaRPr lang="en-GB"/>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a:p>
        </p:txBody>
      </p:sp>
    </p:spTree>
    <p:extLst>
      <p:ext uri="{BB962C8B-B14F-4D97-AF65-F5344CB8AC3E}">
        <p14:creationId xmlns:p14="http://schemas.microsoft.com/office/powerpoint/2010/main" val="94300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can be observed that the analytical solution and the numerical solution provide match quite closely. </a:t>
            </a:r>
            <a:r>
              <a:rPr lang="en-GB" b="0" i="0" dirty="0">
                <a:solidFill>
                  <a:srgbClr val="000000"/>
                </a:solidFill>
                <a:effectLst/>
                <a:latin typeface="Calibri" panose="020F0502020204030204" pitchFamily="34" charset="0"/>
              </a:rPr>
              <a:t>The small deviation in the results can be attributed to the different models used in solving the problem: 1D analytical and 3D numerical. </a:t>
            </a:r>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4127358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In </a:t>
            </a:r>
            <a:r>
              <a:rPr lang="en-GB" b="1"/>
              <a:t>Ansys Discovery</a:t>
            </a:r>
            <a:r>
              <a:rPr lang="en-GB"/>
              <a:t>, it is possible to display </a:t>
            </a:r>
            <a:r>
              <a:rPr lang="en-GB" b="1"/>
              <a:t>heat flux vectors </a:t>
            </a:r>
            <a:r>
              <a:rPr lang="en-GB"/>
              <a:t>across the cross-section of the geometry. By doing this it can be seen that as per the sign convention the displayed </a:t>
            </a:r>
            <a:r>
              <a:rPr lang="en-GB" b="1"/>
              <a:t>Heat Flux vectors </a:t>
            </a:r>
            <a:r>
              <a:rPr lang="en-GB"/>
              <a:t>show that heat flows from high temperature to low temperature. </a:t>
            </a:r>
            <a:r>
              <a:rPr lang="en-GB" sz="1200"/>
              <a:t>While in this example it can be intuitive to understand the </a:t>
            </a:r>
            <a:r>
              <a:rPr lang="en-GB" sz="1200" b="1"/>
              <a:t>Heat Flow </a:t>
            </a:r>
            <a:r>
              <a:rPr lang="en-GB" sz="1200"/>
              <a:t>and </a:t>
            </a:r>
            <a:r>
              <a:rPr lang="en-GB" sz="1200" b="1"/>
              <a:t>Temperature d</a:t>
            </a:r>
            <a:r>
              <a:rPr lang="en-GB" sz="1200"/>
              <a:t>istributions, this may not always be the case. For more complex geometries with variegated loading, it can be quite challenging to do this either intuitively or with analytical solutions. This is where the visualisation capabilities of simulation tools can be of great benefits. </a:t>
            </a:r>
            <a:endParaRPr lang="en-GB"/>
          </a:p>
          <a:p>
            <a:endParaRPr lang="en-GB"/>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1561580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a:t>Convection: Newton’s Law of Cooling</a:t>
            </a:r>
          </a:p>
          <a:p>
            <a:r>
              <a:rPr lang="en-GB"/>
              <a:t>Convection heat transfer is given by the energy exchange between a body and a surrounding fluid (liquid or gas) caused by molecular motion. The transferred heat is proportional to the different in temperature (a bigger temperature difference leads to higher heat transfer) and also to the heat transfer (or film) coefficient. While Thermal conductivity only depends on the material, the heat transfer coefficient (h) depends on many things such as the fluid properties, its motion and the contact geometry. Its value can found in table which provide information on some typical cases, based on certain assumptions, however it is often the object of heat transfer problem to find this coefficient. It can be seen that forced convection (e.g. fan blowing air), leads to higher heat transfer coefficient and thus higher heat exchanges (imagine blowing on things to cool them faster). </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Question for students: </a:t>
            </a:r>
            <a:r>
              <a:rPr lang="en-US" sz="1200" i="1">
                <a:solidFill>
                  <a:schemeClr val="tx2"/>
                </a:solidFill>
              </a:rPr>
              <a:t>Based solely on the values of h, would you choose a liquid or a gas to cool something? </a:t>
            </a:r>
            <a:r>
              <a:rPr lang="en-US" sz="1200" i="0">
                <a:solidFill>
                  <a:schemeClr val="tx2"/>
                </a:solidFill>
              </a:rPr>
              <a:t>Answer: Liquids have higher h in both free and forced convection so they are better for cooling applications.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chemeClr val="tx2"/>
              </a:solidFill>
            </a:endParaRPr>
          </a:p>
          <a:p>
            <a:endParaRPr lang="en-GB"/>
          </a:p>
          <a:p>
            <a:r>
              <a:rPr lang="en-GB"/>
              <a:t> </a:t>
            </a:r>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873246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a:t>This is a small problem on pure Convection, in which a fluid is travelling at 1 m/s and 20 </a:t>
                </a:r>
                <a14:m>
                  <m:oMath xmlns:m="http://schemas.openxmlformats.org/officeDocument/2006/math">
                    <m:r>
                      <a:rPr lang="fr-FR" sz="1200" smtClean="0">
                        <a:latin typeface="Cambria Math" panose="02040503050406030204" pitchFamily="18" charset="0"/>
                      </a:rPr>
                      <m:t>°</m:t>
                    </m:r>
                    <m:r>
                      <m:rPr>
                        <m:sty m:val="p"/>
                      </m:rPr>
                      <a:rPr lang="fr-FR" sz="1200" smtClean="0">
                        <a:latin typeface="Cambria Math" panose="02040503050406030204" pitchFamily="18" charset="0"/>
                      </a:rPr>
                      <m:t>C</m:t>
                    </m:r>
                  </m:oMath>
                </a14:m>
                <a:r>
                  <a:rPr lang="en-GB"/>
                  <a:t> ,</a:t>
                </a:r>
                <a:r>
                  <a:rPr lang="en-GB" baseline="0"/>
                  <a:t> before</a:t>
                </a:r>
                <a:r>
                  <a:rPr lang="en-GB"/>
                  <a:t> encountering a stationary plate (no-slip condition) of length 1m</a:t>
                </a:r>
                <a:r>
                  <a:rPr lang="en-GB" baseline="0"/>
                  <a:t> (for the 3d simulation consider width of 0.2 m)</a:t>
                </a:r>
                <a:endParaRPr lang="en-GB"/>
              </a:p>
              <a:p>
                <a:endParaRPr lang="en-GB"/>
              </a:p>
              <a:p>
                <a:pPr marL="285750" indent="-285750">
                  <a:lnSpc>
                    <a:spcPct val="150000"/>
                  </a:lnSpc>
                  <a:buFont typeface="Arial" panose="020B0604020202020204" pitchFamily="34" charset="0"/>
                  <a:buChar char="•"/>
                </a:pPr>
                <a:r>
                  <a:rPr lang="en-GB" b="1"/>
                  <a:t>Solve </a:t>
                </a:r>
                <a:r>
                  <a:rPr lang="en-GB"/>
                  <a:t>the problem </a:t>
                </a:r>
                <a:r>
                  <a:rPr lang="en-GB" b="1"/>
                  <a:t>analytically</a:t>
                </a:r>
                <a:r>
                  <a:rPr lang="en-GB"/>
                  <a:t> and </a:t>
                </a:r>
                <a:r>
                  <a:rPr lang="en-GB" b="1"/>
                  <a:t>numerically</a:t>
                </a:r>
                <a:r>
                  <a:rPr lang="en-GB"/>
                  <a:t> to </a:t>
                </a:r>
                <a:r>
                  <a:rPr lang="en-GB" b="1"/>
                  <a:t>find</a:t>
                </a:r>
                <a:r>
                  <a:rPr lang="en-GB"/>
                  <a:t> the heat transfer coefficient </a:t>
                </a:r>
              </a:p>
              <a:p>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b="1">
                    <a:latin typeface="Calibri" panose="020F0502020204030204" pitchFamily="34" charset="0"/>
                    <a:cs typeface="Calibri" panose="020F0502020204030204" pitchFamily="34" charset="0"/>
                  </a:rPr>
                  <a:t>Compare</a:t>
                </a:r>
                <a:r>
                  <a:rPr lang="en-GB"/>
                  <a:t> the analytical and simulation </a:t>
                </a:r>
                <a:r>
                  <a:rPr lang="en-GB" b="1">
                    <a:latin typeface="Calibri" panose="020F0502020204030204" pitchFamily="34" charset="0"/>
                    <a:cs typeface="Calibri" panose="020F0502020204030204" pitchFamily="34" charset="0"/>
                  </a:rPr>
                  <a:t>solutions </a:t>
                </a:r>
                <a:r>
                  <a:rPr lang="en-GB">
                    <a:latin typeface="Calibri" panose="020F0502020204030204" pitchFamily="34" charset="0"/>
                    <a:cs typeface="Calibri" panose="020F0502020204030204" pitchFamily="34" charset="0"/>
                  </a:rPr>
                  <a:t>for </a:t>
                </a:r>
                <a:r>
                  <a:rPr lang="en-GB" b="1">
                    <a:latin typeface="Calibri" panose="020F0502020204030204" pitchFamily="34" charset="0"/>
                    <a:cs typeface="Calibri" panose="020F0502020204030204" pitchFamily="34" charset="0"/>
                  </a:rPr>
                  <a:t>h</a:t>
                </a:r>
              </a:p>
              <a:p>
                <a:pPr marL="285750" indent="-285750">
                  <a:buFont typeface="Arial" panose="020B0604020202020204" pitchFamily="34" charset="0"/>
                  <a:buChar char="•"/>
                </a:pPr>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t>Use simulation to visualise </a:t>
                </a:r>
                <a:r>
                  <a:rPr lang="en-GB" b="1">
                    <a:latin typeface="Calibri" panose="020F0502020204030204" pitchFamily="34" charset="0"/>
                    <a:cs typeface="Calibri" panose="020F0502020204030204" pitchFamily="34" charset="0"/>
                  </a:rPr>
                  <a:t>Temperature boundary layer </a:t>
                </a:r>
              </a:p>
              <a:p>
                <a:endParaRPr lang="en-GB"/>
              </a:p>
            </p:txBody>
          </p:sp>
        </mc:Choice>
        <mc:Fallback xmlns="">
          <p:sp>
            <p:nvSpPr>
              <p:cNvPr id="3" name="Notes Placeholder 2"/>
              <p:cNvSpPr>
                <a:spLocks noGrp="1"/>
              </p:cNvSpPr>
              <p:nvPr>
                <p:ph type="body" idx="1"/>
              </p:nvPr>
            </p:nvSpPr>
            <p:spPr/>
            <p:txBody>
              <a:bodyPr/>
              <a:lstStyle/>
              <a:p>
                <a:r>
                  <a:rPr lang="en-GB"/>
                  <a:t>This is a small problem on pure Convection, in which a fluid is travelling at 1 m/s and 20 </a:t>
                </a:r>
                <a:r>
                  <a:rPr lang="fr-FR" sz="1200" i="0">
                    <a:latin typeface="Cambria Math" panose="02040503050406030204" pitchFamily="18" charset="0"/>
                  </a:rPr>
                  <a:t>°C</a:t>
                </a:r>
                <a:r>
                  <a:rPr lang="en-GB"/>
                  <a:t> ,</a:t>
                </a:r>
                <a:r>
                  <a:rPr lang="en-GB" baseline="0"/>
                  <a:t> before</a:t>
                </a:r>
                <a:r>
                  <a:rPr lang="en-GB"/>
                  <a:t> encountering a stationary plate (no-slip condition) of length 1m</a:t>
                </a:r>
                <a:r>
                  <a:rPr lang="en-GB" baseline="0"/>
                  <a:t> (for the 3d simulation consider width of 0.2 m)</a:t>
                </a:r>
                <a:endParaRPr lang="en-GB"/>
              </a:p>
              <a:p>
                <a:endParaRPr lang="en-GB"/>
              </a:p>
              <a:p>
                <a:pPr marL="285750" indent="-285750">
                  <a:lnSpc>
                    <a:spcPct val="150000"/>
                  </a:lnSpc>
                  <a:buFont typeface="Arial" panose="020B0604020202020204" pitchFamily="34" charset="0"/>
                  <a:buChar char="•"/>
                </a:pPr>
                <a:r>
                  <a:rPr lang="en-GB" b="1"/>
                  <a:t>Solve </a:t>
                </a:r>
                <a:r>
                  <a:rPr lang="en-GB"/>
                  <a:t>the problem </a:t>
                </a:r>
                <a:r>
                  <a:rPr lang="en-GB" b="1"/>
                  <a:t>analytically</a:t>
                </a:r>
                <a:r>
                  <a:rPr lang="en-GB"/>
                  <a:t> and </a:t>
                </a:r>
                <a:r>
                  <a:rPr lang="en-GB" b="1"/>
                  <a:t>numerically</a:t>
                </a:r>
                <a:r>
                  <a:rPr lang="en-GB"/>
                  <a:t> to </a:t>
                </a:r>
                <a:r>
                  <a:rPr lang="en-GB" b="1"/>
                  <a:t>find</a:t>
                </a:r>
                <a:r>
                  <a:rPr lang="en-GB"/>
                  <a:t> the heat transfer coefficient </a:t>
                </a:r>
              </a:p>
              <a:p>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b="1">
                    <a:latin typeface="Calibri" panose="020F0502020204030204" pitchFamily="34" charset="0"/>
                    <a:cs typeface="Calibri" panose="020F0502020204030204" pitchFamily="34" charset="0"/>
                  </a:rPr>
                  <a:t>Compare</a:t>
                </a:r>
                <a:r>
                  <a:rPr lang="en-GB"/>
                  <a:t> the analytical and simulation </a:t>
                </a:r>
                <a:r>
                  <a:rPr lang="en-GB" b="1">
                    <a:latin typeface="Calibri" panose="020F0502020204030204" pitchFamily="34" charset="0"/>
                    <a:cs typeface="Calibri" panose="020F0502020204030204" pitchFamily="34" charset="0"/>
                  </a:rPr>
                  <a:t>solutions </a:t>
                </a:r>
                <a:r>
                  <a:rPr lang="en-GB">
                    <a:latin typeface="Calibri" panose="020F0502020204030204" pitchFamily="34" charset="0"/>
                    <a:cs typeface="Calibri" panose="020F0502020204030204" pitchFamily="34" charset="0"/>
                  </a:rPr>
                  <a:t>for </a:t>
                </a:r>
                <a:r>
                  <a:rPr lang="en-GB" b="1">
                    <a:latin typeface="Calibri" panose="020F0502020204030204" pitchFamily="34" charset="0"/>
                    <a:cs typeface="Calibri" panose="020F0502020204030204" pitchFamily="34" charset="0"/>
                  </a:rPr>
                  <a:t>h</a:t>
                </a:r>
              </a:p>
              <a:p>
                <a:pPr marL="285750" indent="-285750">
                  <a:buFont typeface="Arial" panose="020B0604020202020204" pitchFamily="34" charset="0"/>
                  <a:buChar char="•"/>
                </a:pPr>
                <a:endParaRPr lang="en-GB" b="1">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t>Use simulation to visualise </a:t>
                </a:r>
                <a:r>
                  <a:rPr lang="en-GB" b="1">
                    <a:latin typeface="Calibri" panose="020F0502020204030204" pitchFamily="34" charset="0"/>
                    <a:cs typeface="Calibri" panose="020F0502020204030204" pitchFamily="34" charset="0"/>
                  </a:rPr>
                  <a:t>Temperature boundary layer </a:t>
                </a:r>
              </a:p>
              <a:p>
                <a:endParaRPr lang="en-GB"/>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3253456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solidFill>
                  <a:srgbClr val="CC0000"/>
                </a:solidFill>
              </a:rPr>
              <a:t>Learning Objectives</a:t>
            </a:r>
          </a:p>
          <a:p>
            <a:endParaRPr lang="en-US" sz="1200"/>
          </a:p>
          <a:p>
            <a:r>
              <a:rPr lang="en-US" sz="1200"/>
              <a:t>These Intended Learning Outcomes are based on a taxonomy of </a:t>
            </a:r>
            <a:r>
              <a:rPr lang="en-US" sz="1200" i="1"/>
              <a:t>knowledge and understanding</a:t>
            </a:r>
            <a:r>
              <a:rPr lang="en-US" sz="1200"/>
              <a:t> as the basis, </a:t>
            </a:r>
            <a:r>
              <a:rPr lang="en-US" sz="1200" i="1"/>
              <a:t>skills and abilities</a:t>
            </a:r>
            <a:r>
              <a:rPr lang="en-US" sz="1200"/>
              <a:t> as necessary for the practical use of knowledge and understanding, followed by acquired </a:t>
            </a:r>
            <a:r>
              <a:rPr lang="en-US" sz="1200" i="1"/>
              <a:t>values and attitudes</a:t>
            </a:r>
            <a:r>
              <a:rPr lang="en-US" sz="1200"/>
              <a:t> enabling assessments and responsible use of these abilities.</a:t>
            </a:r>
            <a:endParaRPr lang="en-US" sz="1200" b="1" i="1">
              <a:solidFill>
                <a:srgbClr val="CC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analytical solution can be computed through the equations shown above. The heat transfer coefficient is proportional to the Nusselt number which is the ratio of convective to conductive heat transfer at a boundary in a fluid. This number can be computed as a function of Reynolds number (parameter associated with the characteristics of the fluid flow) and Prandtl number (ratio of momentum diffusivity to thermal diffusivity). The various coefficients in the </a:t>
            </a:r>
            <a:r>
              <a:rPr lang="en-GB" dirty="0" err="1"/>
              <a:t>Nux</a:t>
            </a:r>
            <a:r>
              <a:rPr lang="en-GB" dirty="0"/>
              <a:t>=f(</a:t>
            </a:r>
            <a:r>
              <a:rPr lang="en-GB" dirty="0" err="1"/>
              <a:t>Re,Pr</a:t>
            </a:r>
            <a:r>
              <a:rPr lang="en-GB" dirty="0"/>
              <a:t>) equation are found through empirical correlations specific to the problem analysed (e.g. forced convection over flat plate) and would be different in other cases (e.g. natural convection, flow around cylinder etc.). </a:t>
            </a:r>
          </a:p>
          <a:p>
            <a:endParaRPr lang="en-GB" dirty="0"/>
          </a:p>
          <a:p>
            <a:r>
              <a:rPr lang="en-GB" dirty="0"/>
              <a:t>The numerical solution obtained through Ansys Discovery Simulation has been set up as shown in the video. For this it was used the refine stage, which includes monitors on heat flux for surfaces.  It can be observed that there is a 10% difference between analytical and numerical solution. This is due to multiple reasons. Firstly, convection is much more complex phenomena to model compared to conduction as it is closely related to the motion of the fluid. For example the analytical solution assumes the flow to be perfectly laminar and the model to be 2D, while the numerical solution is in 3 dimensions and a turbulent-inclusive solver was used (standard Discovery Turbulent k-omega SST). Also, no consideration was given for the meshing which plays an important role when modelling these types of problems (in particular the use of boundary layer elements). A refinement of the mesh which can be done through the bottom central slider or an advanced mesh set up in Ansys Discovery will lead to improved results but this is outside of the scope for this introductory lecture unit. An increase of mesh elements in Ansys Discovery from 4000 to 32000 results in the delta dropping from 10% to 6%. </a:t>
            </a:r>
            <a:r>
              <a:rPr lang="en-GB" sz="1200" dirty="0"/>
              <a:t>For very high level accuracy it is in general recommended to use Ansys Fluent which is the Ansys flagship tool for CFD modelling and which includes advanced meshing capabilities</a:t>
            </a:r>
            <a:r>
              <a:rPr lang="en-GB" sz="1200"/>
              <a:t>. </a:t>
            </a:r>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954866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It can be clearly seen from the simulation the presence of a boundary layer forming in the fluid. At the bottom, the temperature of the fluid is equal to the temperature of the plate which is 100 C, then a transition zone, called boundary layer is present where temperature starts to decrease until it reaches the “inlet” temperature of the fluid which is 20 C. From the simulation it can also be plotted the velocity boundary layer which has the same shape but different height. In that case the velocity will be zero at the plate (non-slip condition) and it will increase through the boundary layer region until it reaches the velocity at the inlet in the unperturbed region. Two Ansys innovation courses are available on Boundary layer theory using Ansys Fluent (flagship Ansys tool for CFD simulation). </a:t>
            </a:r>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574667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dirty="0"/>
              <a:t>From the Ideal to the Real World</a:t>
            </a:r>
          </a:p>
          <a:p>
            <a:endParaRPr lang="en-GB" dirty="0"/>
          </a:p>
          <a:p>
            <a:pPr>
              <a:lnSpc>
                <a:spcPct val="110000"/>
              </a:lnSpc>
            </a:pPr>
            <a:r>
              <a:rPr lang="en-GB" sz="1200" dirty="0"/>
              <a:t>In </a:t>
            </a:r>
            <a:r>
              <a:rPr lang="en-GB" sz="1200" b="1" dirty="0"/>
              <a:t>real world scenarios </a:t>
            </a:r>
            <a:r>
              <a:rPr lang="en-GB" sz="1200" dirty="0"/>
              <a:t>it is often necessary to model </a:t>
            </a:r>
            <a:r>
              <a:rPr lang="en-GB" sz="1200" b="1" dirty="0"/>
              <a:t>both convection and conduction</a:t>
            </a:r>
            <a:r>
              <a:rPr lang="en-GB" sz="1200" dirty="0"/>
              <a:t> at the time and analyse </a:t>
            </a:r>
            <a:r>
              <a:rPr lang="en-GB" sz="1200" b="1" dirty="0"/>
              <a:t>temperature distribution </a:t>
            </a:r>
            <a:r>
              <a:rPr lang="en-GB" sz="1200" dirty="0"/>
              <a:t>in both </a:t>
            </a:r>
            <a:r>
              <a:rPr lang="en-GB" sz="1200" b="1" dirty="0"/>
              <a:t>solids and fluids</a:t>
            </a:r>
            <a:r>
              <a:rPr lang="en-GB" sz="1200" dirty="0"/>
              <a:t>. This type of analysis is called </a:t>
            </a:r>
            <a:r>
              <a:rPr lang="en-GB" sz="1200" b="1" dirty="0"/>
              <a:t>Conjugate Heat Transfer (CHT). </a:t>
            </a:r>
            <a:r>
              <a:rPr lang="en-GB" sz="1200" dirty="0"/>
              <a:t>In the case of </a:t>
            </a:r>
            <a:r>
              <a:rPr lang="en-GB" sz="1200" b="1" dirty="0"/>
              <a:t>CHT </a:t>
            </a:r>
            <a:r>
              <a:rPr lang="en-GB" sz="1200" dirty="0"/>
              <a:t>and complex problems, analytical modelling is not an easy and fast solution. Here, numerical modelling helps </a:t>
            </a:r>
            <a:r>
              <a:rPr lang="en-GB" sz="1200" b="1" dirty="0"/>
              <a:t>to rapidly solve complex problems</a:t>
            </a:r>
            <a:r>
              <a:rPr lang="en-GB" sz="1200" dirty="0"/>
              <a:t>, </a:t>
            </a:r>
            <a:r>
              <a:rPr lang="en-GB" sz="1200" b="1" dirty="0"/>
              <a:t>to visualize gradients</a:t>
            </a:r>
            <a:r>
              <a:rPr lang="en-GB" sz="1200" dirty="0"/>
              <a:t> and distribution </a:t>
            </a:r>
            <a:r>
              <a:rPr lang="en-GB" sz="1200" b="1" dirty="0"/>
              <a:t>fields</a:t>
            </a:r>
            <a:r>
              <a:rPr lang="en-GB" sz="1200" dirty="0"/>
              <a:t>, and to perform easily </a:t>
            </a:r>
            <a:r>
              <a:rPr lang="en-GB" sz="1200" b="1" dirty="0"/>
              <a:t>parametric analysis</a:t>
            </a:r>
            <a:r>
              <a:rPr lang="en-GB" sz="1200" dirty="0"/>
              <a:t>. </a:t>
            </a:r>
          </a:p>
          <a:p>
            <a:pPr>
              <a:lnSpc>
                <a:spcPct val="110000"/>
              </a:lnSpc>
            </a:pPr>
            <a:endParaRPr lang="en-GB" sz="1200" dirty="0"/>
          </a:p>
          <a:p>
            <a:pPr>
              <a:lnSpc>
                <a:spcPct val="110000"/>
              </a:lnSpc>
            </a:pPr>
            <a:r>
              <a:rPr lang="en-GB" sz="1200" dirty="0"/>
              <a:t>Another important factor to consider is </a:t>
            </a:r>
            <a:r>
              <a:rPr lang="en-GB" sz="1200" b="1" dirty="0"/>
              <a:t>Time, </a:t>
            </a:r>
            <a:r>
              <a:rPr lang="en-GB" sz="1200" dirty="0"/>
              <a:t>which can affect the type of analysis performed. In the case of time independent analysis (</a:t>
            </a:r>
            <a:r>
              <a:rPr lang="en-GB" sz="1200" dirty="0" err="1"/>
              <a:t>ie</a:t>
            </a:r>
            <a:r>
              <a:rPr lang="en-GB" sz="1200" dirty="0"/>
              <a:t> </a:t>
            </a:r>
            <a:r>
              <a:rPr lang="en-GB" sz="1200" b="1" dirty="0"/>
              <a:t>s</a:t>
            </a:r>
            <a:r>
              <a:rPr lang="en-US" b="1" dirty="0" err="1"/>
              <a:t>tatic</a:t>
            </a:r>
            <a:r>
              <a:rPr lang="en-US" b="1" dirty="0"/>
              <a:t> or steady-state)</a:t>
            </a:r>
            <a:r>
              <a:rPr lang="en-US" dirty="0"/>
              <a:t> the goal is to determine the long-term behavior of a system that does not change over time. For </a:t>
            </a:r>
            <a:r>
              <a:rPr lang="en-US" b="1" dirty="0"/>
              <a:t>Time-dependent</a:t>
            </a:r>
            <a:r>
              <a:rPr lang="en-US" dirty="0"/>
              <a:t> analysis (also called time-history analysis or transient simulation), it is possible to specify the simulation duration in seconds. If you do not specify a duration, the simulation will continue until interrupted. A time-dependent analysis, by definition, involves conditions that are a function of time. </a:t>
            </a:r>
            <a:endParaRPr lang="en-GB" sz="1200" dirty="0"/>
          </a:p>
          <a:p>
            <a:pPr>
              <a:lnSpc>
                <a:spcPct val="110000"/>
              </a:lnSpc>
            </a:pPr>
            <a:endParaRPr lang="en-GB"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22</a:t>
            </a:fld>
            <a:endParaRPr lang="en-US"/>
          </a:p>
        </p:txBody>
      </p:sp>
    </p:spTree>
    <p:extLst>
      <p:ext uri="{BB962C8B-B14F-4D97-AF65-F5344CB8AC3E}">
        <p14:creationId xmlns:p14="http://schemas.microsoft.com/office/powerpoint/2010/main" val="2880663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dirty="0"/>
              <a:t>Conjugate Heat Transfer</a:t>
            </a:r>
            <a:endParaRPr lang="fr-FR" b="1" dirty="0"/>
          </a:p>
          <a:p>
            <a:endParaRPr lang="fr-FR" dirty="0"/>
          </a:p>
          <a:p>
            <a:r>
              <a:rPr lang="fr-FR" dirty="0" err="1"/>
              <a:t>After</a:t>
            </a:r>
            <a:r>
              <a:rPr lang="fr-FR" dirty="0"/>
              <a:t> simple </a:t>
            </a:r>
            <a:r>
              <a:rPr lang="fr-FR" dirty="0" err="1"/>
              <a:t>example</a:t>
            </a:r>
            <a:r>
              <a:rPr lang="fr-FR" dirty="0"/>
              <a:t> of conduction and convection, </a:t>
            </a:r>
            <a:r>
              <a:rPr lang="fr-FR" dirty="0" err="1"/>
              <a:t>conjugate</a:t>
            </a:r>
            <a:r>
              <a:rPr lang="fr-FR" dirty="0"/>
              <a:t> </a:t>
            </a:r>
            <a:r>
              <a:rPr lang="fr-FR" dirty="0" err="1"/>
              <a:t>heat</a:t>
            </a:r>
            <a:r>
              <a:rPr lang="fr-FR" dirty="0"/>
              <a:t> </a:t>
            </a:r>
            <a:r>
              <a:rPr lang="fr-FR" dirty="0" err="1"/>
              <a:t>transfer</a:t>
            </a:r>
            <a:r>
              <a:rPr lang="fr-FR" dirty="0"/>
              <a:t> </a:t>
            </a:r>
            <a:r>
              <a:rPr lang="fr-FR" dirty="0" err="1"/>
              <a:t>problem</a:t>
            </a:r>
            <a:r>
              <a:rPr lang="fr-FR" dirty="0"/>
              <a:t> </a:t>
            </a:r>
            <a:r>
              <a:rPr lang="fr-FR" dirty="0" err="1"/>
              <a:t>is</a:t>
            </a:r>
            <a:r>
              <a:rPr lang="fr-FR" dirty="0"/>
              <a:t> </a:t>
            </a:r>
            <a:r>
              <a:rPr lang="fr-FR" dirty="0" err="1"/>
              <a:t>discussed</a:t>
            </a:r>
            <a:r>
              <a:rPr lang="fr-FR" dirty="0"/>
              <a:t> in </a:t>
            </a:r>
            <a:r>
              <a:rPr lang="fr-FR" dirty="0" err="1"/>
              <a:t>this</a:t>
            </a:r>
            <a:r>
              <a:rPr lang="fr-FR" dirty="0"/>
              <a:t> slide, </a:t>
            </a:r>
            <a:r>
              <a:rPr lang="fr-FR" dirty="0" err="1"/>
              <a:t>with</a:t>
            </a:r>
            <a:r>
              <a:rPr lang="fr-FR" dirty="0"/>
              <a:t> the case </a:t>
            </a:r>
            <a:r>
              <a:rPr lang="fr-FR" dirty="0" err="1"/>
              <a:t>study</a:t>
            </a:r>
            <a:r>
              <a:rPr lang="fr-FR" dirty="0"/>
              <a:t> of the mixer tee. 2 </a:t>
            </a:r>
            <a:r>
              <a:rPr lang="fr-FR" dirty="0" err="1"/>
              <a:t>inlet</a:t>
            </a:r>
            <a:r>
              <a:rPr lang="fr-FR" dirty="0"/>
              <a:t> flows (a cold one and a hot one) </a:t>
            </a:r>
            <a:r>
              <a:rPr lang="fr-FR" dirty="0" err="1"/>
              <a:t>ar</a:t>
            </a:r>
            <a:r>
              <a:rPr lang="fr-FR" dirty="0"/>
              <a:t> </a:t>
            </a:r>
          </a:p>
          <a:p>
            <a:r>
              <a:rPr lang="en-US" dirty="0">
                <a:effectLst/>
                <a:latin typeface="Arial" panose="020B0604020202020204" pitchFamily="34" charset="0"/>
              </a:rPr>
              <a:t>For this computational fluid dynamics study, a simple convergent 90° T-junction (mixer tee) of different diameter has been chosen. Though it is connected to a long and complex piping system, a small portion is taken under consideration for a calculation to reduce difficulties and calculation time. In this mixing tee hot fluid enter with one end of the main pipe and cold fluid from the branch pipe. These two inlet fluids having temperature differences are mixed thermally and heat is transferred from hot to cold fluid. After mixing, the mixer liquid leaves through another end of the main pipe called outlet.</a:t>
            </a:r>
            <a:endParaRPr lang="en-US" dirty="0"/>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2021222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t>Conjugate Heat Transfer</a:t>
            </a:r>
            <a:endParaRPr lang="fr-FR" b="1" dirty="0"/>
          </a:p>
          <a:p>
            <a:endParaRPr lang="fr-FR" dirty="0"/>
          </a:p>
          <a:p>
            <a:r>
              <a:rPr lang="fr-FR" dirty="0" err="1"/>
              <a:t>After</a:t>
            </a:r>
            <a:r>
              <a:rPr lang="fr-FR" dirty="0"/>
              <a:t> a </a:t>
            </a:r>
            <a:r>
              <a:rPr lang="fr-FR" dirty="0" err="1"/>
              <a:t>vizualization</a:t>
            </a:r>
            <a:r>
              <a:rPr lang="fr-FR" dirty="0"/>
              <a:t> </a:t>
            </a:r>
            <a:r>
              <a:rPr lang="fr-FR" dirty="0" err="1"/>
              <a:t>step</a:t>
            </a:r>
            <a:r>
              <a:rPr lang="fr-FR" dirty="0"/>
              <a:t> of the </a:t>
            </a:r>
            <a:r>
              <a:rPr lang="fr-FR" dirty="0" err="1"/>
              <a:t>outer</a:t>
            </a:r>
            <a:r>
              <a:rPr lang="fr-FR" dirty="0"/>
              <a:t> mixer tee surface and the </a:t>
            </a:r>
            <a:r>
              <a:rPr lang="fr-FR" dirty="0" err="1"/>
              <a:t>temperature</a:t>
            </a:r>
            <a:r>
              <a:rPr lang="fr-FR" dirty="0"/>
              <a:t> gradient </a:t>
            </a:r>
            <a:r>
              <a:rPr lang="fr-FR" dirty="0" err="1"/>
              <a:t>inside</a:t>
            </a:r>
            <a:r>
              <a:rPr lang="fr-FR" dirty="0"/>
              <a:t> the </a:t>
            </a:r>
            <a:r>
              <a:rPr lang="fr-FR" dirty="0" err="1"/>
              <a:t>liquid</a:t>
            </a:r>
            <a:r>
              <a:rPr lang="fr-FR" dirty="0"/>
              <a:t>, the </a:t>
            </a:r>
            <a:r>
              <a:rPr lang="fr-FR" dirty="0" err="1"/>
              <a:t>material</a:t>
            </a:r>
            <a:r>
              <a:rPr lang="fr-FR" dirty="0"/>
              <a:t> </a:t>
            </a:r>
            <a:r>
              <a:rPr lang="fr-FR" dirty="0" err="1"/>
              <a:t>comparison</a:t>
            </a:r>
            <a:r>
              <a:rPr lang="fr-FR" dirty="0"/>
              <a:t> for the T-</a:t>
            </a:r>
            <a:r>
              <a:rPr lang="fr-FR" dirty="0" err="1"/>
              <a:t>junction</a:t>
            </a:r>
            <a:r>
              <a:rPr lang="fr-FR" dirty="0"/>
              <a:t> and the type of convection (</a:t>
            </a:r>
            <a:r>
              <a:rPr lang="fr-FR" dirty="0" err="1"/>
              <a:t>natural</a:t>
            </a:r>
            <a:r>
              <a:rPr lang="fr-FR" dirty="0"/>
              <a:t> vs </a:t>
            </a:r>
            <a:r>
              <a:rPr lang="fr-FR" dirty="0" err="1"/>
              <a:t>forced</a:t>
            </a:r>
            <a:r>
              <a:rPr lang="fr-FR" dirty="0"/>
              <a:t>) are </a:t>
            </a:r>
            <a:r>
              <a:rPr lang="fr-FR" dirty="0" err="1"/>
              <a:t>analyzed</a:t>
            </a:r>
            <a:r>
              <a:rPr lang="fr-FR" dirty="0"/>
              <a:t>. There </a:t>
            </a:r>
            <a:r>
              <a:rPr lang="fr-FR" dirty="0" err="1"/>
              <a:t>is</a:t>
            </a:r>
            <a:r>
              <a:rPr lang="fr-FR" dirty="0"/>
              <a:t> no and </a:t>
            </a:r>
            <a:r>
              <a:rPr lang="fr-FR" dirty="0" err="1"/>
              <a:t>little</a:t>
            </a:r>
            <a:r>
              <a:rPr lang="fr-FR" dirty="0"/>
              <a:t> </a:t>
            </a:r>
            <a:r>
              <a:rPr lang="fr-FR" dirty="0" err="1"/>
              <a:t>material</a:t>
            </a:r>
            <a:r>
              <a:rPr lang="fr-FR" dirty="0"/>
              <a:t> influence on the </a:t>
            </a:r>
            <a:r>
              <a:rPr lang="fr-FR" dirty="0" err="1"/>
              <a:t>temperature</a:t>
            </a:r>
            <a:r>
              <a:rPr lang="fr-FR" dirty="0"/>
              <a:t> distribution </a:t>
            </a:r>
            <a:r>
              <a:rPr lang="fr-FR" dirty="0" err="1"/>
              <a:t>inside</a:t>
            </a:r>
            <a:r>
              <a:rPr lang="fr-FR" dirty="0"/>
              <a:t> the </a:t>
            </a:r>
            <a:r>
              <a:rPr lang="fr-FR" dirty="0" err="1"/>
              <a:t>liquid</a:t>
            </a:r>
            <a:r>
              <a:rPr lang="fr-FR" dirty="0"/>
              <a:t>, </a:t>
            </a:r>
            <a:r>
              <a:rPr lang="fr-FR" dirty="0" err="1"/>
              <a:t>respectively</a:t>
            </a:r>
            <a:r>
              <a:rPr lang="fr-FR" dirty="0"/>
              <a:t> </a:t>
            </a:r>
            <a:r>
              <a:rPr lang="fr-FR" dirty="0" err="1"/>
              <a:t>when</a:t>
            </a:r>
            <a:r>
              <a:rPr lang="fr-FR" dirty="0"/>
              <a:t> </a:t>
            </a:r>
            <a:r>
              <a:rPr lang="fr-FR" dirty="0" err="1"/>
              <a:t>steel</a:t>
            </a:r>
            <a:r>
              <a:rPr lang="fr-FR" dirty="0"/>
              <a:t> </a:t>
            </a:r>
            <a:r>
              <a:rPr lang="fr-FR" dirty="0" err="1"/>
              <a:t>is</a:t>
            </a:r>
            <a:r>
              <a:rPr lang="fr-FR" dirty="0"/>
              <a:t> </a:t>
            </a:r>
            <a:r>
              <a:rPr lang="fr-FR" dirty="0" err="1"/>
              <a:t>replaced</a:t>
            </a:r>
            <a:r>
              <a:rPr lang="fr-FR" dirty="0"/>
              <a:t> by a plastic and in the case of </a:t>
            </a:r>
            <a:r>
              <a:rPr lang="fr-FR" dirty="0" err="1"/>
              <a:t>forced</a:t>
            </a:r>
            <a:r>
              <a:rPr lang="fr-FR" dirty="0"/>
              <a:t> convention. But </a:t>
            </a:r>
            <a:r>
              <a:rPr lang="fr-FR" dirty="0" err="1"/>
              <a:t>concerning</a:t>
            </a:r>
            <a:r>
              <a:rPr lang="fr-FR" dirty="0"/>
              <a:t> the </a:t>
            </a:r>
            <a:r>
              <a:rPr lang="fr-FR" dirty="0" err="1"/>
              <a:t>temperature</a:t>
            </a:r>
            <a:r>
              <a:rPr lang="fr-FR" dirty="0"/>
              <a:t> gradient on the </a:t>
            </a:r>
            <a:r>
              <a:rPr lang="fr-FR" dirty="0" err="1"/>
              <a:t>outer</a:t>
            </a:r>
            <a:r>
              <a:rPr lang="fr-FR" dirty="0"/>
              <a:t> surface of the mixer tee, </a:t>
            </a:r>
            <a:r>
              <a:rPr lang="fr-FR" dirty="0" err="1"/>
              <a:t>almost</a:t>
            </a:r>
            <a:r>
              <a:rPr lang="fr-FR" dirty="0"/>
              <a:t> </a:t>
            </a:r>
            <a:r>
              <a:rPr lang="fr-FR" dirty="0" err="1"/>
              <a:t>same</a:t>
            </a:r>
            <a:r>
              <a:rPr lang="fr-FR" dirty="0"/>
              <a:t> </a:t>
            </a:r>
            <a:r>
              <a:rPr lang="fr-FR" dirty="0" err="1"/>
              <a:t>temperature</a:t>
            </a:r>
            <a:r>
              <a:rPr lang="fr-FR" dirty="0"/>
              <a:t> </a:t>
            </a:r>
            <a:r>
              <a:rPr lang="fr-FR" dirty="0" err="1"/>
              <a:t>decrease</a:t>
            </a:r>
            <a:r>
              <a:rPr lang="fr-FR" dirty="0"/>
              <a:t> </a:t>
            </a:r>
            <a:r>
              <a:rPr lang="fr-FR" dirty="0" err="1"/>
              <a:t>is</a:t>
            </a:r>
            <a:r>
              <a:rPr lang="fr-FR" dirty="0"/>
              <a:t> </a:t>
            </a:r>
            <a:r>
              <a:rPr lang="fr-FR" dirty="0" err="1"/>
              <a:t>observed</a:t>
            </a:r>
            <a:r>
              <a:rPr lang="fr-FR" dirty="0"/>
              <a:t> </a:t>
            </a:r>
            <a:r>
              <a:rPr lang="fr-FR" dirty="0" err="1"/>
              <a:t>when</a:t>
            </a:r>
            <a:r>
              <a:rPr lang="fr-FR" dirty="0"/>
              <a:t> </a:t>
            </a:r>
            <a:r>
              <a:rPr lang="fr-FR" dirty="0" err="1"/>
              <a:t>steel</a:t>
            </a:r>
            <a:r>
              <a:rPr lang="fr-FR" dirty="0"/>
              <a:t> </a:t>
            </a:r>
            <a:r>
              <a:rPr lang="fr-FR" dirty="0" err="1"/>
              <a:t>is</a:t>
            </a:r>
            <a:r>
              <a:rPr lang="fr-FR" dirty="0"/>
              <a:t> </a:t>
            </a:r>
            <a:r>
              <a:rPr lang="fr-FR" dirty="0" err="1"/>
              <a:t>replaced</a:t>
            </a:r>
            <a:r>
              <a:rPr lang="fr-FR" dirty="0"/>
              <a:t> by </a:t>
            </a:r>
            <a:r>
              <a:rPr lang="fr-FR" dirty="0" err="1"/>
              <a:t>steel</a:t>
            </a:r>
            <a:r>
              <a:rPr lang="fr-FR" dirty="0"/>
              <a:t> and </a:t>
            </a:r>
            <a:r>
              <a:rPr lang="fr-FR" dirty="0" err="1"/>
              <a:t>when</a:t>
            </a:r>
            <a:r>
              <a:rPr lang="fr-FR" dirty="0"/>
              <a:t> convection </a:t>
            </a:r>
            <a:r>
              <a:rPr lang="fr-FR" dirty="0" err="1"/>
              <a:t>is</a:t>
            </a:r>
            <a:r>
              <a:rPr lang="fr-FR" dirty="0"/>
              <a:t> </a:t>
            </a:r>
            <a:r>
              <a:rPr lang="fr-FR" dirty="0" err="1"/>
              <a:t>changing</a:t>
            </a:r>
            <a:r>
              <a:rPr lang="fr-FR" dirty="0"/>
              <a:t> </a:t>
            </a:r>
            <a:r>
              <a:rPr lang="fr-FR" dirty="0" err="1"/>
              <a:t>from</a:t>
            </a:r>
            <a:r>
              <a:rPr lang="fr-FR" dirty="0"/>
              <a:t> </a:t>
            </a:r>
            <a:r>
              <a:rPr lang="fr-FR" dirty="0" err="1"/>
              <a:t>natural</a:t>
            </a:r>
            <a:r>
              <a:rPr lang="fr-FR" dirty="0"/>
              <a:t> to </a:t>
            </a:r>
            <a:r>
              <a:rPr lang="fr-FR" dirty="0" err="1"/>
              <a:t>forced</a:t>
            </a:r>
            <a:r>
              <a:rPr lang="fr-FR" dirty="0"/>
              <a:t>.</a:t>
            </a:r>
          </a:p>
          <a:p>
            <a:endParaRPr lang="fr-FR" dirty="0"/>
          </a:p>
          <a:p>
            <a:r>
              <a:rPr lang="fr-FR" dirty="0"/>
              <a:t>In the case of the change </a:t>
            </a:r>
            <a:r>
              <a:rPr lang="fr-FR" dirty="0" err="1"/>
              <a:t>from</a:t>
            </a:r>
            <a:r>
              <a:rPr lang="fr-FR" dirty="0"/>
              <a:t> </a:t>
            </a:r>
            <a:r>
              <a:rPr lang="fr-FR" dirty="0" err="1"/>
              <a:t>steel</a:t>
            </a:r>
            <a:r>
              <a:rPr lang="fr-FR" dirty="0"/>
              <a:t> to </a:t>
            </a:r>
            <a:r>
              <a:rPr lang="fr-FR" dirty="0" err="1"/>
              <a:t>polymer</a:t>
            </a:r>
            <a:r>
              <a:rPr lang="fr-FR" dirty="0"/>
              <a:t>, </a:t>
            </a:r>
            <a:r>
              <a:rPr lang="fr-FR" dirty="0" err="1"/>
              <a:t>given</a:t>
            </a:r>
            <a:r>
              <a:rPr lang="fr-FR" dirty="0"/>
              <a:t> </a:t>
            </a:r>
            <a:r>
              <a:rPr lang="fr-FR" dirty="0" err="1"/>
              <a:t>lower</a:t>
            </a:r>
            <a:r>
              <a:rPr lang="fr-FR" dirty="0"/>
              <a:t> thermal </a:t>
            </a:r>
            <a:r>
              <a:rPr lang="fr-FR" dirty="0" err="1"/>
              <a:t>conductivity</a:t>
            </a:r>
            <a:r>
              <a:rPr lang="fr-FR" dirty="0"/>
              <a:t> of the </a:t>
            </a:r>
            <a:r>
              <a:rPr lang="fr-FR" dirty="0" err="1"/>
              <a:t>polymer</a:t>
            </a:r>
            <a:r>
              <a:rPr lang="fr-FR" dirty="0"/>
              <a:t>, the </a:t>
            </a:r>
            <a:r>
              <a:rPr lang="fr-FR" dirty="0" err="1"/>
              <a:t>heat</a:t>
            </a:r>
            <a:r>
              <a:rPr lang="fr-FR" dirty="0"/>
              <a:t> of the </a:t>
            </a:r>
            <a:r>
              <a:rPr lang="fr-FR" dirty="0" err="1"/>
              <a:t>liquid</a:t>
            </a:r>
            <a:r>
              <a:rPr lang="fr-FR" dirty="0"/>
              <a:t> </a:t>
            </a:r>
            <a:r>
              <a:rPr lang="fr-FR" dirty="0" err="1"/>
              <a:t>is</a:t>
            </a:r>
            <a:r>
              <a:rPr lang="fr-FR" dirty="0"/>
              <a:t> not </a:t>
            </a:r>
            <a:r>
              <a:rPr lang="fr-FR" dirty="0" err="1"/>
              <a:t>easily</a:t>
            </a:r>
            <a:r>
              <a:rPr lang="fr-FR" dirty="0"/>
              <a:t> </a:t>
            </a:r>
            <a:r>
              <a:rPr lang="fr-FR" dirty="0" err="1"/>
              <a:t>transfered</a:t>
            </a:r>
            <a:r>
              <a:rPr lang="fr-FR" dirty="0"/>
              <a:t> to the surface of mixer tee and </a:t>
            </a:r>
            <a:r>
              <a:rPr lang="fr-FR" dirty="0" err="1"/>
              <a:t>thus</a:t>
            </a:r>
            <a:r>
              <a:rPr lang="fr-FR" dirty="0"/>
              <a:t> </a:t>
            </a:r>
            <a:r>
              <a:rPr lang="fr-FR" dirty="0" err="1"/>
              <a:t>outer</a:t>
            </a:r>
            <a:r>
              <a:rPr lang="fr-FR" dirty="0"/>
              <a:t> </a:t>
            </a:r>
            <a:r>
              <a:rPr lang="fr-FR" dirty="0" err="1"/>
              <a:t>tempereature</a:t>
            </a:r>
            <a:r>
              <a:rPr lang="fr-FR" dirty="0"/>
              <a:t> </a:t>
            </a:r>
            <a:r>
              <a:rPr lang="fr-FR" dirty="0" err="1"/>
              <a:t>decrease</a:t>
            </a:r>
            <a:r>
              <a:rPr lang="fr-FR" dirty="0"/>
              <a:t> </a:t>
            </a:r>
            <a:r>
              <a:rPr lang="fr-FR" dirty="0" err="1"/>
              <a:t>with</a:t>
            </a:r>
            <a:r>
              <a:rPr lang="fr-FR" dirty="0"/>
              <a:t> a </a:t>
            </a:r>
            <a:r>
              <a:rPr lang="fr-FR" dirty="0" err="1"/>
              <a:t>polymer</a:t>
            </a:r>
            <a:r>
              <a:rPr lang="fr-FR" dirty="0"/>
              <a:t>.</a:t>
            </a:r>
          </a:p>
          <a:p>
            <a:endParaRPr lang="fr-FR" dirty="0"/>
          </a:p>
          <a:p>
            <a:r>
              <a:rPr lang="fr-FR" dirty="0"/>
              <a:t>In the case of </a:t>
            </a:r>
            <a:r>
              <a:rPr lang="fr-FR" dirty="0" err="1"/>
              <a:t>forced</a:t>
            </a:r>
            <a:r>
              <a:rPr lang="fr-FR" dirty="0"/>
              <a:t> convection and the mixer tee in </a:t>
            </a:r>
            <a:r>
              <a:rPr lang="fr-FR" dirty="0" err="1"/>
              <a:t>steel</a:t>
            </a:r>
            <a:r>
              <a:rPr lang="fr-FR" dirty="0"/>
              <a:t>, </a:t>
            </a:r>
            <a:r>
              <a:rPr lang="fr-FR" dirty="0" err="1"/>
              <a:t>temperature</a:t>
            </a:r>
            <a:r>
              <a:rPr lang="fr-FR" dirty="0"/>
              <a:t> </a:t>
            </a:r>
            <a:r>
              <a:rPr lang="fr-FR" dirty="0" err="1"/>
              <a:t>decrease</a:t>
            </a:r>
            <a:r>
              <a:rPr lang="fr-FR" dirty="0"/>
              <a:t> on the </a:t>
            </a:r>
            <a:r>
              <a:rPr lang="fr-FR" dirty="0" err="1"/>
              <a:t>outer</a:t>
            </a:r>
            <a:r>
              <a:rPr lang="fr-FR" dirty="0"/>
              <a:t> surface of the mixer tee </a:t>
            </a:r>
            <a:r>
              <a:rPr lang="fr-FR" dirty="0" err="1"/>
              <a:t>is</a:t>
            </a:r>
            <a:r>
              <a:rPr lang="fr-FR" dirty="0"/>
              <a:t> due to a good convection and </a:t>
            </a:r>
            <a:r>
              <a:rPr lang="fr-FR" dirty="0" err="1"/>
              <a:t>thus</a:t>
            </a:r>
            <a:r>
              <a:rPr lang="fr-FR" dirty="0"/>
              <a:t> a </a:t>
            </a:r>
            <a:r>
              <a:rPr lang="fr-FR" dirty="0" err="1"/>
              <a:t>higher</a:t>
            </a:r>
            <a:r>
              <a:rPr lang="fr-FR" dirty="0"/>
              <a:t> </a:t>
            </a:r>
            <a:r>
              <a:rPr lang="fr-FR" dirty="0" err="1"/>
              <a:t>heat</a:t>
            </a:r>
            <a:r>
              <a:rPr lang="fr-FR" dirty="0"/>
              <a:t> </a:t>
            </a:r>
            <a:r>
              <a:rPr lang="fr-FR" dirty="0" err="1"/>
              <a:t>transfer</a:t>
            </a:r>
            <a:r>
              <a:rPr lang="fr-FR" dirty="0"/>
              <a:t> </a:t>
            </a:r>
            <a:r>
              <a:rPr lang="fr-FR" dirty="0" err="1"/>
              <a:t>between</a:t>
            </a:r>
            <a:r>
              <a:rPr lang="fr-FR" dirty="0"/>
              <a:t> the pipe and the air </a:t>
            </a:r>
            <a:r>
              <a:rPr lang="fr-FR" dirty="0" err="1"/>
              <a:t>around</a:t>
            </a:r>
            <a:r>
              <a:rPr lang="fr-FR" dirty="0"/>
              <a:t> the tee.</a:t>
            </a:r>
          </a:p>
          <a:p>
            <a:endParaRPr lang="fr-FR" dirty="0"/>
          </a:p>
          <a:p>
            <a:r>
              <a:rPr lang="fr-FR" dirty="0"/>
              <a:t>As a conclusion in </a:t>
            </a:r>
            <a:r>
              <a:rPr lang="fr-FR" dirty="0" err="1"/>
              <a:t>terms</a:t>
            </a:r>
            <a:r>
              <a:rPr lang="fr-FR" dirty="0"/>
              <a:t> of design, </a:t>
            </a:r>
            <a:r>
              <a:rPr lang="fr-FR" dirty="0" err="1"/>
              <a:t>changing</a:t>
            </a:r>
            <a:r>
              <a:rPr lang="fr-FR" dirty="0"/>
              <a:t> the </a:t>
            </a:r>
            <a:r>
              <a:rPr lang="fr-FR" dirty="0" err="1"/>
              <a:t>material</a:t>
            </a:r>
            <a:r>
              <a:rPr lang="fr-FR" dirty="0"/>
              <a:t> of the mixer tee </a:t>
            </a:r>
            <a:r>
              <a:rPr lang="fr-FR" dirty="0" err="1"/>
              <a:t>from</a:t>
            </a:r>
            <a:r>
              <a:rPr lang="fr-FR" dirty="0"/>
              <a:t> </a:t>
            </a:r>
            <a:r>
              <a:rPr lang="fr-FR" dirty="0" err="1"/>
              <a:t>steel</a:t>
            </a:r>
            <a:r>
              <a:rPr lang="fr-FR" dirty="0"/>
              <a:t> to </a:t>
            </a:r>
            <a:r>
              <a:rPr lang="fr-FR" dirty="0" err="1"/>
              <a:t>polymer</a:t>
            </a:r>
            <a:r>
              <a:rPr lang="fr-FR" dirty="0"/>
              <a:t> (if possible, </a:t>
            </a:r>
            <a:r>
              <a:rPr lang="fr-FR" dirty="0" err="1"/>
              <a:t>depending</a:t>
            </a:r>
            <a:r>
              <a:rPr lang="fr-FR" dirty="0"/>
              <a:t> on </a:t>
            </a:r>
            <a:r>
              <a:rPr lang="fr-FR" dirty="0" err="1"/>
              <a:t>chemical</a:t>
            </a:r>
            <a:r>
              <a:rPr lang="fr-FR" dirty="0"/>
              <a:t> </a:t>
            </a:r>
            <a:r>
              <a:rPr lang="fr-FR" dirty="0" err="1"/>
              <a:t>resistance</a:t>
            </a:r>
            <a:r>
              <a:rPr lang="fr-FR" dirty="0"/>
              <a:t>, maximum </a:t>
            </a:r>
            <a:r>
              <a:rPr lang="fr-FR" dirty="0" err="1"/>
              <a:t>temperature</a:t>
            </a:r>
            <a:r>
              <a:rPr lang="fr-FR" dirty="0"/>
              <a:t>…) </a:t>
            </a:r>
            <a:r>
              <a:rPr lang="fr-FR" dirty="0" err="1"/>
              <a:t>is</a:t>
            </a:r>
            <a:r>
              <a:rPr lang="fr-FR" dirty="0"/>
              <a:t> </a:t>
            </a:r>
            <a:r>
              <a:rPr lang="fr-FR" dirty="0" err="1"/>
              <a:t>equivalent</a:t>
            </a:r>
            <a:r>
              <a:rPr lang="fr-FR" dirty="0"/>
              <a:t> to have a </a:t>
            </a:r>
            <a:r>
              <a:rPr lang="fr-FR" dirty="0" err="1"/>
              <a:t>forced</a:t>
            </a:r>
            <a:r>
              <a:rPr lang="fr-FR" dirty="0"/>
              <a:t> convection (</a:t>
            </a:r>
            <a:r>
              <a:rPr lang="fr-FR" dirty="0" err="1"/>
              <a:t>with</a:t>
            </a:r>
            <a:r>
              <a:rPr lang="fr-FR" dirty="0"/>
              <a:t> the addition of a fan for </a:t>
            </a:r>
            <a:r>
              <a:rPr lang="fr-FR" dirty="0" err="1"/>
              <a:t>example</a:t>
            </a:r>
            <a:r>
              <a:rPr lang="fr-FR" dirty="0"/>
              <a:t>) </a:t>
            </a:r>
            <a:r>
              <a:rPr lang="fr-FR" dirty="0" err="1"/>
              <a:t>around</a:t>
            </a:r>
            <a:r>
              <a:rPr lang="fr-FR" dirty="0"/>
              <a:t> the mixer tee.</a:t>
            </a:r>
          </a:p>
          <a:p>
            <a:endParaRPr lang="fr-FR" dirty="0"/>
          </a:p>
          <a:p>
            <a:endParaRPr lang="fr-FR"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9447782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000000"/>
                </a:solidFill>
                <a:latin typeface="Calibri" panose="020F0502020204030204" pitchFamily="34" charset="0"/>
              </a:rPr>
              <a:t>While passing through the mixing outlet, rapid collisions take place between hot and cold fluids. As a result, thermal mixing and heat transfer occurs, with a m</a:t>
            </a:r>
            <a:r>
              <a:rPr lang="en-US" sz="1800" dirty="0">
                <a:effectLst/>
                <a:latin typeface="Arial" panose="020B0604020202020204" pitchFamily="34" charset="0"/>
              </a:rPr>
              <a:t>aximum velocity found at the mixing region as the fluids from two inlets are combined.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The faster or hotter the hot flow inlet, the hotter the average temperature outlet will be.</a:t>
            </a:r>
            <a:r>
              <a:rPr lang="en-US" sz="1800" dirty="0">
                <a:effectLst/>
                <a:latin typeface="Arial" panose="020B0604020202020204" pitchFamily="34" charset="0"/>
              </a:rPr>
              <a:t> But the relationship is only linear with the temperature of the hot flow inlet (not the speed).</a:t>
            </a:r>
            <a:endParaRPr lang="en-US" sz="1800"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3482275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lecture unit we focused on convection and conduction which are the heat transfer modalities that can be simulated in Ansys Discovery. For these energy transfers to take place it is necessary a temperature difference, which is proportional to the amount of heat exchanged. Conduction and Convection can be expressed through two different laws, respectively Fourier’s Law and Newton’s Law of cooling. The former is depend on thermal conductivity of the material, while the second on the heat transfer coefficient (or film coefficient) which can be a much more complicated parameter to estimate as it is dependent not only from the material properties but also from the contact geometry between the fluid and the solid and the fluid motion. </a:t>
            </a:r>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1245780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a:t>Through </a:t>
            </a:r>
            <a:r>
              <a:rPr lang="en-GB" b="1"/>
              <a:t>analytical</a:t>
            </a:r>
            <a:r>
              <a:rPr lang="en-GB"/>
              <a:t> and </a:t>
            </a:r>
            <a:r>
              <a:rPr lang="en-GB" b="1"/>
              <a:t>numerical solution </a:t>
            </a:r>
            <a:r>
              <a:rPr lang="en-GB"/>
              <a:t>it is possible to obtain information on temperature distributions, heat fluxes and heat transfer coefficients </a:t>
            </a:r>
          </a:p>
          <a:p>
            <a:endParaRPr lang="en-GB"/>
          </a:p>
          <a:p>
            <a:pPr marL="285750" indent="-285750">
              <a:buFont typeface="Arial" panose="020B0604020202020204" pitchFamily="34" charset="0"/>
              <a:buChar char="•"/>
            </a:pPr>
            <a:r>
              <a:rPr lang="en-GB"/>
              <a:t>For </a:t>
            </a:r>
            <a:r>
              <a:rPr lang="en-GB" b="1"/>
              <a:t>complex geometries </a:t>
            </a:r>
            <a:r>
              <a:rPr lang="en-GB"/>
              <a:t>and boundary conditions, </a:t>
            </a:r>
            <a:r>
              <a:rPr lang="en-GB" b="1"/>
              <a:t>simulation</a:t>
            </a:r>
            <a:r>
              <a:rPr lang="en-GB"/>
              <a:t> can be an </a:t>
            </a:r>
            <a:r>
              <a:rPr lang="en-GB" b="1"/>
              <a:t>aid to engineers </a:t>
            </a:r>
            <a:r>
              <a:rPr lang="en-GB"/>
              <a:t>in finding solutions and also by providing </a:t>
            </a:r>
            <a:r>
              <a:rPr lang="en-GB" b="1"/>
              <a:t>visualisation</a:t>
            </a:r>
            <a:r>
              <a:rPr lang="en-GB"/>
              <a:t> of fields and vectors. </a:t>
            </a:r>
          </a:p>
          <a:p>
            <a:pPr marL="285750" indent="-285750">
              <a:buFont typeface="Arial" panose="020B0604020202020204" pitchFamily="34" charset="0"/>
              <a:buChar char="•"/>
            </a:pPr>
            <a:endParaRPr lang="en-GB"/>
          </a:p>
          <a:p>
            <a:pPr marL="285750" indent="-285750">
              <a:buFont typeface="Arial" panose="020B0604020202020204" pitchFamily="34" charset="0"/>
              <a:buChar char="•"/>
            </a:pPr>
            <a:r>
              <a:rPr lang="en-GB" b="1"/>
              <a:t>Thermal problems </a:t>
            </a:r>
            <a:r>
              <a:rPr lang="en-GB"/>
              <a:t>can be modelled in different ways depending on what is the object of the investigation and the known inputs (e.g. is heat transfer coefficient known?). </a:t>
            </a:r>
          </a:p>
          <a:p>
            <a:pPr marL="285750" indent="-285750">
              <a:buFont typeface="Arial" panose="020B0604020202020204" pitchFamily="34" charset="0"/>
              <a:buChar char="•"/>
            </a:pPr>
            <a:endParaRPr lang="en-GB"/>
          </a:p>
          <a:p>
            <a:pPr marL="285750" indent="-285750">
              <a:buFont typeface="Arial" panose="020B0604020202020204" pitchFamily="34" charset="0"/>
              <a:buChar char="•"/>
            </a:pPr>
            <a:r>
              <a:rPr lang="en-GB"/>
              <a:t>In the majority of </a:t>
            </a:r>
            <a:r>
              <a:rPr lang="en-GB" b="1"/>
              <a:t>real life examples </a:t>
            </a:r>
            <a:r>
              <a:rPr lang="en-GB"/>
              <a:t>all </a:t>
            </a:r>
            <a:r>
              <a:rPr lang="en-GB" b="1"/>
              <a:t>heat transfer modes </a:t>
            </a:r>
            <a:r>
              <a:rPr lang="en-GB"/>
              <a:t>(radiation, convection and conduction) </a:t>
            </a:r>
            <a:r>
              <a:rPr lang="en-GB" b="1"/>
              <a:t>co-exist </a:t>
            </a:r>
            <a:r>
              <a:rPr lang="en-GB"/>
              <a:t>and it the role of </a:t>
            </a:r>
            <a:r>
              <a:rPr lang="en-GB" b="1"/>
              <a:t>engineer</a:t>
            </a:r>
            <a:r>
              <a:rPr lang="en-GB"/>
              <a:t> to decide what is the dominant mode and what </a:t>
            </a:r>
            <a:r>
              <a:rPr lang="en-GB" b="1"/>
              <a:t>assumptions/simplification </a:t>
            </a:r>
            <a:r>
              <a:rPr lang="en-GB"/>
              <a:t>can be made when solving the problem. </a:t>
            </a:r>
          </a:p>
          <a:p>
            <a:endParaRPr lang="en-GB"/>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2025042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presented geometry is a small section of the wall of an house. The wall is made of 3 layers, an other one which is contact with Air at an outside temperature of </a:t>
            </a:r>
            <a:r>
              <a:rPr lang="en-GB" dirty="0">
                <a:solidFill>
                  <a:srgbClr val="FFC000"/>
                </a:solidFill>
              </a:rPr>
              <a:t>5 </a:t>
            </a:r>
            <a:r>
              <a:rPr lang="en-GB" i="0" dirty="0">
                <a:solidFill>
                  <a:schemeClr val="accent1"/>
                </a:solidFill>
                <a:effectLst/>
                <a:latin typeface="+mn-lt"/>
              </a:rPr>
              <a:t>° </a:t>
            </a:r>
            <a:r>
              <a:rPr lang="en-GB" dirty="0">
                <a:solidFill>
                  <a:srgbClr val="FFC000"/>
                </a:solidFill>
              </a:rPr>
              <a:t>C, a middle layer which should provide insulation and an inner layer which is in contact with </a:t>
            </a:r>
            <a:r>
              <a:rPr lang="en-GB" dirty="0"/>
              <a:t>Air at a temperature of </a:t>
            </a:r>
            <a:r>
              <a:rPr lang="en-GB" dirty="0">
                <a:solidFill>
                  <a:srgbClr val="FFC000"/>
                </a:solidFill>
              </a:rPr>
              <a:t>25 </a:t>
            </a:r>
            <a:r>
              <a:rPr lang="en-GB" i="0" dirty="0">
                <a:solidFill>
                  <a:schemeClr val="accent1"/>
                </a:solidFill>
                <a:effectLst/>
                <a:latin typeface="+mn-lt"/>
              </a:rPr>
              <a:t>° </a:t>
            </a:r>
            <a:r>
              <a:rPr lang="en-GB" dirty="0">
                <a:solidFill>
                  <a:srgbClr val="FFC000"/>
                </a:solidFill>
              </a:rPr>
              <a:t>C. As a measure of the insulation capability of our wall we can monitor the temperature on the inner wall surface. Follow the instruction on the slide and create the table as indicated. </a:t>
            </a: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695864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Following the instruction in the previous slide and as shown in the video, it is possible to see how the middle layer affect the temperature on the inside wall. Higher temperature on the inside wall is achieved by </a:t>
                </a:r>
                <a:r>
                  <a:rPr lang="en-GB" dirty="0"/>
                  <a:t>using materials with lower </a:t>
                </a:r>
                <a:r>
                  <a:rPr lang="en-GB" b="1" dirty="0"/>
                  <a:t>Thermal Conductivity. </a:t>
                </a:r>
                <a:r>
                  <a:rPr lang="en-GB" b="0" dirty="0"/>
                  <a:t>In this example a phenolic foam with a thermal conductivity of  </a:t>
                </a:r>
                <a:r>
                  <a:rPr lang="en-GB" dirty="0"/>
                  <a:t>0.034 </a:t>
                </a:r>
                <a14:m>
                  <m:oMath xmlns:m="http://schemas.openxmlformats.org/officeDocument/2006/math">
                    <m:f>
                      <m:fPr>
                        <m:ctrlPr>
                          <a:rPr lang="en-GB" i="1" dirty="0" smtClean="0">
                            <a:latin typeface="Cambria Math" panose="02040503050406030204" pitchFamily="18" charset="0"/>
                          </a:rPr>
                        </m:ctrlPr>
                      </m:fPr>
                      <m:num>
                        <m:r>
                          <a:rPr lang="en-GB" i="1" dirty="0" smtClean="0">
                            <a:latin typeface="Cambria Math" panose="02040503050406030204" pitchFamily="18" charset="0"/>
                          </a:rPr>
                          <m:t>𝑊</m:t>
                        </m:r>
                      </m:num>
                      <m:den>
                        <m:r>
                          <a:rPr lang="en-GB" i="1" dirty="0" err="1">
                            <a:latin typeface="Cambria Math" panose="02040503050406030204" pitchFamily="18" charset="0"/>
                          </a:rPr>
                          <m:t>𝑚</m:t>
                        </m:r>
                      </m:den>
                    </m:f>
                    <m:r>
                      <a:rPr lang="en-GB" i="1" dirty="0" err="1">
                        <a:latin typeface="Cambria Math" panose="02040503050406030204" pitchFamily="18" charset="0"/>
                      </a:rPr>
                      <m:t>·</m:t>
                    </m:r>
                    <m:r>
                      <a:rPr lang="en-GB" i="1" dirty="0" err="1">
                        <a:latin typeface="Cambria Math" panose="02040503050406030204" pitchFamily="18" charset="0"/>
                      </a:rPr>
                      <m:t>𝐾</m:t>
                    </m:r>
                  </m:oMath>
                </a14:m>
                <a:r>
                  <a:rPr lang="en-GB" dirty="0"/>
                  <a:t> lead to the highest average T on the </a:t>
                </a:r>
                <a:r>
                  <a:rPr lang="en-GB"/>
                  <a:t>inner wall (18.3</a:t>
                </a:r>
                <a:r>
                  <a:rPr lang="en-GB" baseline="0"/>
                  <a:t> C)</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b="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Following the instruction in the previous slide and as shown in the video, it is possible to see how the middle layer affect the temperature on the inside wall. Higher temperature on the inside wall is achieved by </a:t>
                </a:r>
                <a:r>
                  <a:rPr lang="en-GB" dirty="0"/>
                  <a:t>using materials with lower </a:t>
                </a:r>
                <a:r>
                  <a:rPr lang="en-GB" b="1" dirty="0"/>
                  <a:t>Thermal Conductivity. </a:t>
                </a:r>
                <a:r>
                  <a:rPr lang="en-GB" b="0" dirty="0"/>
                  <a:t>In this example a phenolic foam with a thermal conductivity of  </a:t>
                </a:r>
                <a:r>
                  <a:rPr lang="en-GB" dirty="0"/>
                  <a:t>0.034 </a:t>
                </a:r>
                <a:r>
                  <a:rPr lang="en-GB" i="0" dirty="0">
                    <a:latin typeface="Cambria Math" panose="02040503050406030204" pitchFamily="18" charset="0"/>
                  </a:rPr>
                  <a:t>𝑊/</a:t>
                </a:r>
                <a:r>
                  <a:rPr lang="en-GB" i="0" dirty="0" err="1">
                    <a:latin typeface="Cambria Math" panose="02040503050406030204" pitchFamily="18" charset="0"/>
                  </a:rPr>
                  <a:t>𝑚·𝐾</a:t>
                </a:r>
                <a:r>
                  <a:rPr lang="en-GB" dirty="0"/>
                  <a:t> lead to the highest average T on the </a:t>
                </a:r>
                <a:r>
                  <a:rPr lang="en-GB"/>
                  <a:t>inner wall (18.3</a:t>
                </a:r>
                <a:r>
                  <a:rPr lang="en-GB" baseline="0"/>
                  <a:t> C)</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b="0" dirty="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29</a:t>
            </a:fld>
            <a:endParaRPr lang="en-US"/>
          </a:p>
        </p:txBody>
      </p:sp>
    </p:spTree>
    <p:extLst>
      <p:ext uri="{BB962C8B-B14F-4D97-AF65-F5344CB8AC3E}">
        <p14:creationId xmlns:p14="http://schemas.microsoft.com/office/powerpoint/2010/main" val="2281868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 any questions on accessing Ansys Discovery please get in touch with the education team at education@ansys.com</a:t>
            </a: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4194882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394239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Heat transfer</a:t>
            </a:r>
          </a:p>
          <a:p>
            <a:endParaRPr lang="en-GB" sz="1200" dirty="0"/>
          </a:p>
          <a:p>
            <a:r>
              <a:rPr lang="en-GB" sz="1200" dirty="0"/>
              <a:t>This unit introduces heat transfer and thermal simulations using Ansys Discovery. In this presentation we will go through a number of topics. We will start with some fundamentals before distinguishing between conduction and convection using some simplified examples </a:t>
            </a:r>
            <a:r>
              <a:rPr lang="en-GB" sz="1200" dirty="0" err="1"/>
              <a:t>examples</a:t>
            </a:r>
            <a:r>
              <a:rPr lang="en-GB" sz="1200" dirty="0"/>
              <a:t> and then move towards more realistic problems example before a final summary and a final exercise. </a:t>
            </a:r>
            <a:endParaRPr lang="en-GB" sz="1100"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3609649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u="none" dirty="0">
                <a:solidFill>
                  <a:schemeClr val="tx1"/>
                </a:solidFill>
              </a:rPr>
              <a:t>What is heat?</a:t>
            </a:r>
          </a:p>
          <a:p>
            <a:pPr algn="l"/>
            <a:endParaRPr lang="en-US" sz="1200" b="0" u="sng" dirty="0">
              <a:solidFill>
                <a:schemeClr val="tx1"/>
              </a:solidFill>
            </a:endParaRPr>
          </a:p>
          <a:p>
            <a:pPr algn="l"/>
            <a:r>
              <a:rPr lang="en-US" sz="1200" b="1" u="none" dirty="0">
                <a:solidFill>
                  <a:schemeClr val="tx1"/>
                </a:solidFill>
              </a:rPr>
              <a:t>Heat</a:t>
            </a:r>
            <a:r>
              <a:rPr lang="en-US" sz="1200" b="0" u="none" dirty="0">
                <a:solidFill>
                  <a:schemeClr val="tx1"/>
                </a:solidFill>
              </a:rPr>
              <a:t> comes from </a:t>
            </a:r>
            <a:r>
              <a:rPr lang="en-US" sz="1200" b="1" u="none" dirty="0">
                <a:solidFill>
                  <a:schemeClr val="tx1"/>
                </a:solidFill>
              </a:rPr>
              <a:t>thermal energy </a:t>
            </a:r>
            <a:r>
              <a:rPr lang="en-US" sz="1200" b="0" u="none" dirty="0">
                <a:solidFill>
                  <a:schemeClr val="tx1"/>
                </a:solidFill>
              </a:rPr>
              <a:t>made when molecules move. The faster molecules move, the higher the temperature. In other words, heat energy </a:t>
            </a:r>
            <a:r>
              <a:rPr lang="en-US" u="none" dirty="0"/>
              <a:t>is transferred from one body to another as the result of a difference in temperature. In this example, the pot on the left is frozen and water inside get colder, when the pot on the right is heated and water is starting to boil and to change in vapor.</a:t>
            </a:r>
            <a:endParaRPr lang="en-US" sz="1200" b="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222984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dirty="0"/>
                  <a:t>Definition of Temperature, Internal Energy and Heat</a:t>
                </a:r>
              </a:p>
              <a:p>
                <a:pPr algn="ctr"/>
                <a:endParaRPr lang="en-US" dirty="0"/>
              </a:p>
              <a:p>
                <a:pPr algn="l"/>
                <a:r>
                  <a:rPr lang="en-US" u="sng" dirty="0"/>
                  <a:t>Temperature</a:t>
                </a:r>
                <a:r>
                  <a:rPr lang="en-US" dirty="0"/>
                  <a:t>, </a:t>
                </a:r>
                <a:r>
                  <a:rPr lang="en-US" u="sng" dirty="0"/>
                  <a:t>internal energy</a:t>
                </a:r>
                <a:r>
                  <a:rPr lang="en-US" dirty="0"/>
                  <a:t> and </a:t>
                </a:r>
                <a:r>
                  <a:rPr lang="en-US" u="sng" dirty="0"/>
                  <a:t>heat</a:t>
                </a:r>
                <a:r>
                  <a:rPr lang="en-US" u="none" dirty="0"/>
                  <a:t> </a:t>
                </a:r>
                <a:r>
                  <a:rPr lang="en-US" dirty="0"/>
                  <a:t>are defined in these slides.</a:t>
                </a:r>
              </a:p>
              <a:p>
                <a:pPr algn="l"/>
                <a:r>
                  <a:rPr lang="en-US" dirty="0"/>
                  <a:t>The heat energy (</a:t>
                </a:r>
                <a14:m>
                  <m:oMath xmlns:m="http://schemas.openxmlformats.org/officeDocument/2006/math">
                    <m:r>
                      <a:rPr lang="fr-FR" sz="1200" b="0" i="1" smtClean="0">
                        <a:latin typeface="Cambria Math" panose="02040503050406030204" pitchFamily="18" charset="0"/>
                      </a:rPr>
                      <m:t>𝑊</m:t>
                    </m:r>
                  </m:oMath>
                </a14:m>
                <a:r>
                  <a:rPr lang="en-US" dirty="0"/>
                  <a:t>) is obtained knowing the temperature variation (</a:t>
                </a:r>
                <a14:m>
                  <m:oMath xmlns:m="http://schemas.openxmlformats.org/officeDocument/2006/math">
                    <m:r>
                      <m:rPr>
                        <m:sty m:val="p"/>
                      </m:rPr>
                      <a:rPr lang="el-GR" sz="1200" b="0" i="1" smtClean="0">
                        <a:latin typeface="Cambria Math" panose="02040503050406030204" pitchFamily="18" charset="0"/>
                        <a:ea typeface="Cambria Math" panose="02040503050406030204" pitchFamily="18" charset="0"/>
                      </a:rPr>
                      <m:t>Δ</m:t>
                    </m:r>
                    <m:r>
                      <a:rPr lang="fr-FR" sz="1200" b="0" i="1" smtClean="0">
                        <a:latin typeface="Cambria Math" panose="02040503050406030204" pitchFamily="18" charset="0"/>
                        <a:ea typeface="Cambria Math" panose="02040503050406030204" pitchFamily="18" charset="0"/>
                      </a:rPr>
                      <m:t>𝑇</m:t>
                    </m:r>
                  </m:oMath>
                </a14:m>
                <a:r>
                  <a:rPr lang="en-US" dirty="0"/>
                  <a:t>) in a body of a mass (</a:t>
                </a:r>
                <a14:m>
                  <m:oMath xmlns:m="http://schemas.openxmlformats.org/officeDocument/2006/math">
                    <m:r>
                      <m:rPr>
                        <m:sty m:val="p"/>
                      </m:rPr>
                      <a:rPr lang="fr-FR" sz="1200" b="0" i="0" smtClean="0">
                        <a:latin typeface="Cambria Math" panose="02040503050406030204" pitchFamily="18" charset="0"/>
                      </a:rPr>
                      <m:t>m</m:t>
                    </m:r>
                  </m:oMath>
                </a14:m>
                <a:r>
                  <a:rPr lang="en-US" dirty="0"/>
                  <a:t>) and with a specific heat capacity (</a:t>
                </a:r>
                <a14:m>
                  <m:oMath xmlns:m="http://schemas.openxmlformats.org/officeDocument/2006/math">
                    <m:sSub>
                      <m:sSubPr>
                        <m:ctrlPr>
                          <a:rPr lang="fr-FR" sz="1200" b="0" i="1" smtClean="0">
                            <a:latin typeface="Cambria Math" panose="02040503050406030204" pitchFamily="18" charset="0"/>
                          </a:rPr>
                        </m:ctrlPr>
                      </m:sSubPr>
                      <m:e>
                        <m:r>
                          <a:rPr lang="fr-FR" sz="1200" b="0" i="1" smtClean="0">
                            <a:latin typeface="Cambria Math" panose="02040503050406030204" pitchFamily="18" charset="0"/>
                          </a:rPr>
                          <m:t>𝑐</m:t>
                        </m:r>
                      </m:e>
                      <m:sub>
                        <m:r>
                          <a:rPr lang="fr-FR" sz="1200" b="0" i="1" smtClean="0">
                            <a:latin typeface="Cambria Math" panose="02040503050406030204" pitchFamily="18" charset="0"/>
                          </a:rPr>
                          <m:t>𝑝</m:t>
                        </m:r>
                      </m:sub>
                    </m:sSub>
                  </m:oMath>
                </a14:m>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heat flow (</a:t>
                </a:r>
                <a14:m>
                  <m:oMath xmlns:m="http://schemas.openxmlformats.org/officeDocument/2006/math">
                    <m:r>
                      <a:rPr lang="en-GB" sz="1200" b="0" i="1" smtClean="0">
                        <a:latin typeface="Cambria Math" panose="02040503050406030204" pitchFamily="18" charset="0"/>
                      </a:rPr>
                      <m:t>𝑄</m:t>
                    </m:r>
                  </m:oMath>
                </a14:m>
                <a:r>
                  <a:rPr lang="en-GB" sz="1200" b="0" dirty="0"/>
                  <a:t> or </a:t>
                </a:r>
                <a14:m>
                  <m:oMath xmlns:m="http://schemas.openxmlformats.org/officeDocument/2006/math">
                    <m:r>
                      <a:rPr lang="en-GB" sz="1200" i="1">
                        <a:latin typeface="Cambria Math" panose="02040503050406030204" pitchFamily="18" charset="0"/>
                      </a:rPr>
                      <m:t>𝑞</m:t>
                    </m:r>
                  </m:oMath>
                </a14:m>
                <a:r>
                  <a:rPr lang="en-US" dirty="0"/>
                  <a:t>) and heat flux (</a:t>
                </a:r>
                <a14:m>
                  <m:oMath xmlns:m="http://schemas.openxmlformats.org/officeDocument/2006/math">
                    <m:sSup>
                      <m:sSupPr>
                        <m:ctrlPr>
                          <a:rPr lang="en-GB" sz="1200" b="0" i="1" smtClean="0">
                            <a:latin typeface="Cambria Math" panose="02040503050406030204" pitchFamily="18" charset="0"/>
                          </a:rPr>
                        </m:ctrlPr>
                      </m:sSupPr>
                      <m:e>
                        <m:r>
                          <a:rPr lang="en-GB" sz="1200" b="0" i="1" smtClean="0">
                            <a:latin typeface="Cambria Math" panose="02040503050406030204" pitchFamily="18" charset="0"/>
                          </a:rPr>
                          <m:t>𝑞</m:t>
                        </m:r>
                      </m:e>
                      <m:sup>
                        <m:r>
                          <a:rPr lang="en-GB" sz="1200" b="0" i="1" smtClean="0">
                            <a:latin typeface="Cambria Math" panose="02040503050406030204" pitchFamily="18" charset="0"/>
                          </a:rPr>
                          <m:t>′′</m:t>
                        </m:r>
                      </m:sup>
                    </m:sSup>
                  </m:oMath>
                </a14:m>
                <a:r>
                  <a:rPr lang="en-US" dirty="0"/>
                  <a:t>) can be determined by deriving the heat energy respectively one time and two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Specific heat capacity, or simply specific heat, refers to </a:t>
                </a:r>
                <a:r>
                  <a:rPr lang="en-US" b="1" dirty="0"/>
                  <a:t>the heat capacity per unit mass of a pure substance</a:t>
                </a:r>
                <a:r>
                  <a:rPr lang="en-US" dirty="0"/>
                  <a:t>. In other words, it is defined as the amount of heat needed to increase the temperature of 1kg of a material by 1K and is expressed in terms of J/</a:t>
                </a:r>
                <a:r>
                  <a:rPr lang="en-US" dirty="0" err="1"/>
                  <a:t>kg·K</a:t>
                </a:r>
                <a:r>
                  <a:rPr lang="en-US" dirty="0"/>
                  <a:t> or equivalently J/kg·°C.</a:t>
                </a:r>
              </a:p>
            </p:txBody>
          </p:sp>
        </mc:Choice>
        <mc:Fallback xmlns="">
          <p:sp>
            <p:nvSpPr>
              <p:cNvPr id="3" name="Notes Placeholder 2"/>
              <p:cNvSpPr>
                <a:spLocks noGrp="1"/>
              </p:cNvSpPr>
              <p:nvPr>
                <p:ph type="body" idx="1"/>
              </p:nvPr>
            </p:nvSpPr>
            <p:spPr/>
            <p:txBody>
              <a:bodyPr/>
              <a:lstStyle/>
              <a:p>
                <a:pPr algn="ctr"/>
                <a:r>
                  <a:rPr lang="en-US" b="1" dirty="0"/>
                  <a:t>Definition of Temperature, Internal Energy and Heat</a:t>
                </a:r>
              </a:p>
              <a:p>
                <a:pPr algn="ctr"/>
                <a:endParaRPr lang="en-US" dirty="0"/>
              </a:p>
              <a:p>
                <a:pPr algn="l"/>
                <a:r>
                  <a:rPr lang="en-US" u="sng" dirty="0"/>
                  <a:t>Temperature</a:t>
                </a:r>
                <a:r>
                  <a:rPr lang="en-US" dirty="0"/>
                  <a:t>, </a:t>
                </a:r>
                <a:r>
                  <a:rPr lang="en-US" u="sng" dirty="0"/>
                  <a:t>internal energy</a:t>
                </a:r>
                <a:r>
                  <a:rPr lang="en-US" dirty="0"/>
                  <a:t> and </a:t>
                </a:r>
                <a:r>
                  <a:rPr lang="en-US" u="sng" dirty="0"/>
                  <a:t>heat</a:t>
                </a:r>
                <a:r>
                  <a:rPr lang="en-US" u="none" dirty="0"/>
                  <a:t> </a:t>
                </a:r>
                <a:r>
                  <a:rPr lang="en-US" dirty="0"/>
                  <a:t>are defined in these slides.</a:t>
                </a:r>
              </a:p>
              <a:p>
                <a:pPr algn="l"/>
                <a:r>
                  <a:rPr lang="en-US" dirty="0"/>
                  <a:t>The heat energy (</a:t>
                </a:r>
                <a:r>
                  <a:rPr lang="fr-FR" sz="1200" b="0" i="0">
                    <a:latin typeface="Cambria Math" panose="02040503050406030204" pitchFamily="18" charset="0"/>
                  </a:rPr>
                  <a:t>𝑊</a:t>
                </a:r>
                <a:r>
                  <a:rPr lang="en-US" dirty="0"/>
                  <a:t>) is obtained knowing the temperature variation (</a:t>
                </a:r>
                <a:r>
                  <a:rPr lang="el-GR" sz="1200" b="0" i="0">
                    <a:latin typeface="Cambria Math" panose="02040503050406030204" pitchFamily="18" charset="0"/>
                    <a:ea typeface="Cambria Math" panose="02040503050406030204" pitchFamily="18" charset="0"/>
                  </a:rPr>
                  <a:t>Δ</a:t>
                </a:r>
                <a:r>
                  <a:rPr lang="fr-FR" sz="1200" b="0" i="0">
                    <a:latin typeface="Cambria Math" panose="02040503050406030204" pitchFamily="18" charset="0"/>
                    <a:ea typeface="Cambria Math" panose="02040503050406030204" pitchFamily="18" charset="0"/>
                  </a:rPr>
                  <a:t>𝑇</a:t>
                </a:r>
                <a:r>
                  <a:rPr lang="en-US" dirty="0"/>
                  <a:t>) in a body of a mass (</a:t>
                </a:r>
                <a:r>
                  <a:rPr lang="fr-FR" sz="1200" b="0" i="0">
                    <a:latin typeface="Cambria Math" panose="02040503050406030204" pitchFamily="18" charset="0"/>
                  </a:rPr>
                  <a:t>m</a:t>
                </a:r>
                <a:r>
                  <a:rPr lang="en-US" dirty="0"/>
                  <a:t>) and with a specific heat capacity (</a:t>
                </a:r>
                <a:r>
                  <a:rPr lang="fr-FR" sz="1200" b="0" i="0">
                    <a:latin typeface="Cambria Math" panose="02040503050406030204" pitchFamily="18" charset="0"/>
                  </a:rPr>
                  <a:t>𝑐_𝑝</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heat flow (</a:t>
                </a:r>
                <a:r>
                  <a:rPr lang="en-GB" sz="1200" b="0" i="0">
                    <a:latin typeface="Cambria Math" panose="02040503050406030204" pitchFamily="18" charset="0"/>
                  </a:rPr>
                  <a:t>𝑄</a:t>
                </a:r>
                <a:r>
                  <a:rPr lang="en-GB" sz="1200" b="0" dirty="0"/>
                  <a:t> or </a:t>
                </a:r>
                <a:r>
                  <a:rPr lang="en-GB" sz="1200" i="0">
                    <a:latin typeface="Cambria Math" panose="02040503050406030204" pitchFamily="18" charset="0"/>
                  </a:rPr>
                  <a:t>𝑞</a:t>
                </a:r>
                <a:r>
                  <a:rPr lang="en-US" dirty="0"/>
                  <a:t>) and heat flux (</a:t>
                </a:r>
                <a:r>
                  <a:rPr lang="en-GB" sz="1200" b="0" i="0">
                    <a:latin typeface="Cambria Math" panose="02040503050406030204" pitchFamily="18" charset="0"/>
                  </a:rPr>
                  <a:t>𝑞^′′</a:t>
                </a:r>
                <a:r>
                  <a:rPr lang="en-US" dirty="0"/>
                  <a:t>) can be determined by deriving the heat energy respectively one time and two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Specific heat capacity, or simply specific heat, refers to </a:t>
                </a:r>
                <a:r>
                  <a:rPr lang="en-US" b="1" dirty="0"/>
                  <a:t>the heat capacity per unit mass of a pure substance</a:t>
                </a:r>
                <a:r>
                  <a:rPr lang="en-US" dirty="0"/>
                  <a:t>. In other words, it is defined as the amount of heat needed to increase the temperature of 1kg of a material by 1K and is expressed in terms of J/</a:t>
                </a:r>
                <a:r>
                  <a:rPr lang="en-US" dirty="0" err="1"/>
                  <a:t>kg·K</a:t>
                </a:r>
                <a:r>
                  <a:rPr lang="en-US" dirty="0"/>
                  <a:t> or equivalently J/kg·°C.</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752270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fr-FR" b="1" dirty="0" err="1"/>
              <a:t>Some</a:t>
            </a:r>
            <a:r>
              <a:rPr lang="fr-FR" b="1" dirty="0"/>
              <a:t> </a:t>
            </a:r>
            <a:r>
              <a:rPr lang="fr-FR" b="1" dirty="0" err="1"/>
              <a:t>orders</a:t>
            </a:r>
            <a:r>
              <a:rPr lang="fr-FR" b="1" dirty="0"/>
              <a:t> of magnitude</a:t>
            </a:r>
          </a:p>
          <a:p>
            <a:pPr algn="ctr"/>
            <a:endParaRPr lang="fr-FR" b="1" dirty="0"/>
          </a:p>
          <a:p>
            <a:pPr algn="l"/>
            <a:r>
              <a:rPr lang="fr-FR" b="0" dirty="0" err="1"/>
              <a:t>Different</a:t>
            </a:r>
            <a:r>
              <a:rPr lang="fr-FR" b="0" dirty="0"/>
              <a:t> </a:t>
            </a:r>
            <a:r>
              <a:rPr lang="fr-FR" b="0" dirty="0" err="1"/>
              <a:t>temperature</a:t>
            </a:r>
            <a:r>
              <a:rPr lang="fr-FR" b="0" dirty="0"/>
              <a:t> </a:t>
            </a:r>
            <a:r>
              <a:rPr lang="fr-FR" b="0" dirty="0" err="1"/>
              <a:t>scales</a:t>
            </a:r>
            <a:r>
              <a:rPr lang="fr-FR" b="0" dirty="0"/>
              <a:t> are </a:t>
            </a:r>
            <a:r>
              <a:rPr lang="fr-FR" b="0" dirty="0" err="1"/>
              <a:t>compared</a:t>
            </a:r>
            <a:r>
              <a:rPr lang="fr-FR" b="0" dirty="0"/>
              <a:t> to </a:t>
            </a:r>
            <a:r>
              <a:rPr lang="fr-FR" b="0" dirty="0" err="1"/>
              <a:t>understand</a:t>
            </a:r>
            <a:r>
              <a:rPr lang="fr-FR" b="0" dirty="0"/>
              <a:t> the </a:t>
            </a:r>
            <a:r>
              <a:rPr lang="fr-FR" b="0" dirty="0" err="1"/>
              <a:t>link</a:t>
            </a:r>
            <a:r>
              <a:rPr lang="fr-FR" b="0" dirty="0"/>
              <a:t> </a:t>
            </a:r>
            <a:r>
              <a:rPr lang="fr-FR" b="0" dirty="0" err="1"/>
              <a:t>between</a:t>
            </a:r>
            <a:r>
              <a:rPr lang="fr-FR" b="0" dirty="0"/>
              <a:t> </a:t>
            </a:r>
            <a:r>
              <a:rPr lang="fr-FR" b="0" dirty="0" err="1"/>
              <a:t>different</a:t>
            </a:r>
            <a:r>
              <a:rPr lang="fr-FR" b="0" dirty="0"/>
              <a:t> </a:t>
            </a:r>
            <a:r>
              <a:rPr lang="fr-FR" b="0" dirty="0" err="1"/>
              <a:t>units</a:t>
            </a:r>
            <a:r>
              <a:rPr lang="fr-FR" b="0" dirty="0"/>
              <a:t>. </a:t>
            </a:r>
            <a:r>
              <a:rPr lang="en-US" dirty="0"/>
              <a:t>There are multiple different systems for measuring heat energy (temperature): for example </a:t>
            </a:r>
            <a:r>
              <a:rPr lang="en-US" b="1" dirty="0"/>
              <a:t>Kelvin (K),</a:t>
            </a:r>
            <a:r>
              <a:rPr lang="en-US" dirty="0"/>
              <a:t> </a:t>
            </a:r>
            <a:r>
              <a:rPr lang="en-US" b="1" dirty="0"/>
              <a:t>Rankine (°R), Celsius (°C), and Fahrenheit (°F),</a:t>
            </a:r>
            <a:r>
              <a:rPr lang="en-US" dirty="0"/>
              <a:t>. In scientific measures, it is most common to use either the Kelvin or Celsius scale as a unit of temperature measurement.</a:t>
            </a:r>
            <a:r>
              <a:rPr lang="en-US" b="0" dirty="0"/>
              <a:t> The Kelvin is the SI unit of thermodynamic temperature, and one of the seven SI base units. </a:t>
            </a:r>
            <a:r>
              <a:rPr lang="en-US" dirty="0"/>
              <a:t>Temperature in °C is obtained by subtracting 273.15 from the numerical value of the temperature expressed in K. The Rankine, Fahrenheit and Kelvin scales are related by the following </a:t>
            </a:r>
            <a:r>
              <a:rPr lang="en-US" dirty="0" err="1"/>
              <a:t>formulaes</a:t>
            </a:r>
            <a:r>
              <a:rPr lang="en-US" dirty="0"/>
              <a:t>: °R = 1.8 K and °R = °F + 459.67. Zero in both the Kelvin and Rankine scales is at absolute zero.</a:t>
            </a:r>
            <a:endParaRPr lang="en-US" b="0" dirty="0"/>
          </a:p>
          <a:p>
            <a:pPr algn="l"/>
            <a:endParaRPr lang="fr-FR" b="0" dirty="0"/>
          </a:p>
          <a:p>
            <a:pPr algn="l"/>
            <a:r>
              <a:rPr lang="fr-FR" b="0" dirty="0"/>
              <a:t>An Ashby </a:t>
            </a:r>
            <a:r>
              <a:rPr lang="fr-FR" b="0" dirty="0" err="1"/>
              <a:t>map</a:t>
            </a:r>
            <a:r>
              <a:rPr lang="fr-FR" b="0" dirty="0"/>
              <a:t> </a:t>
            </a:r>
            <a:r>
              <a:rPr lang="fr-FR" b="0" dirty="0" err="1"/>
              <a:t>using</a:t>
            </a:r>
            <a:r>
              <a:rPr lang="fr-FR" b="0" dirty="0"/>
              <a:t> Granta </a:t>
            </a:r>
            <a:r>
              <a:rPr lang="fr-FR" b="0" dirty="0" err="1"/>
              <a:t>EduPack</a:t>
            </a:r>
            <a:r>
              <a:rPr lang="fr-FR" b="0" dirty="0"/>
              <a:t> software (</a:t>
            </a:r>
            <a:r>
              <a:rPr lang="fr-FR" b="0" dirty="0" err="1"/>
              <a:t>with</a:t>
            </a:r>
            <a:r>
              <a:rPr lang="fr-FR" b="0" dirty="0"/>
              <a:t> « The </a:t>
            </a:r>
            <a:r>
              <a:rPr lang="fr-FR" b="0" dirty="0" err="1"/>
              <a:t>Elements</a:t>
            </a:r>
            <a:r>
              <a:rPr lang="fr-FR" b="0" dirty="0"/>
              <a:t> » </a:t>
            </a:r>
            <a:r>
              <a:rPr lang="fr-FR" b="0" dirty="0" err="1"/>
              <a:t>database</a:t>
            </a:r>
            <a:r>
              <a:rPr lang="fr-FR" b="0" dirty="0"/>
              <a:t>) </a:t>
            </a:r>
            <a:r>
              <a:rPr lang="fr-FR" b="0" dirty="0" err="1"/>
              <a:t>is</a:t>
            </a:r>
            <a:r>
              <a:rPr lang="fr-FR" b="0" dirty="0"/>
              <a:t> </a:t>
            </a:r>
            <a:r>
              <a:rPr lang="fr-FR" b="0" dirty="0" err="1"/>
              <a:t>created</a:t>
            </a:r>
            <a:r>
              <a:rPr lang="fr-FR" b="0" dirty="0"/>
              <a:t> to display the </a:t>
            </a:r>
            <a:r>
              <a:rPr lang="fr-FR" b="0" dirty="0" err="1"/>
              <a:t>linear</a:t>
            </a:r>
            <a:r>
              <a:rPr lang="fr-FR" b="0" dirty="0"/>
              <a:t> </a:t>
            </a:r>
            <a:r>
              <a:rPr lang="fr-FR" b="0" dirty="0" err="1"/>
              <a:t>relationship</a:t>
            </a:r>
            <a:r>
              <a:rPr lang="fr-FR" b="0" dirty="0"/>
              <a:t> </a:t>
            </a:r>
            <a:r>
              <a:rPr lang="fr-FR" b="0" dirty="0" err="1"/>
              <a:t>between</a:t>
            </a:r>
            <a:r>
              <a:rPr lang="fr-FR" b="0" dirty="0"/>
              <a:t> </a:t>
            </a:r>
            <a:r>
              <a:rPr lang="fr-FR" b="0" dirty="0" err="1"/>
              <a:t>specific</a:t>
            </a:r>
            <a:r>
              <a:rPr lang="fr-FR" b="0" dirty="0"/>
              <a:t> </a:t>
            </a:r>
            <a:r>
              <a:rPr lang="fr-FR" b="0" dirty="0" err="1"/>
              <a:t>heat</a:t>
            </a:r>
            <a:r>
              <a:rPr lang="fr-FR" b="0" dirty="0"/>
              <a:t> </a:t>
            </a:r>
            <a:r>
              <a:rPr lang="fr-FR" b="0" dirty="0" err="1"/>
              <a:t>capacity</a:t>
            </a:r>
            <a:r>
              <a:rPr lang="fr-FR" b="0" dirty="0"/>
              <a:t> of </a:t>
            </a:r>
            <a:r>
              <a:rPr lang="fr-FR" b="0" dirty="0" err="1"/>
              <a:t>elements</a:t>
            </a:r>
            <a:r>
              <a:rPr lang="fr-FR" b="0" dirty="0"/>
              <a:t> and </a:t>
            </a:r>
            <a:r>
              <a:rPr lang="fr-FR" b="0" dirty="0" err="1"/>
              <a:t>their</a:t>
            </a:r>
            <a:r>
              <a:rPr lang="fr-FR" b="0" dirty="0"/>
              <a:t> </a:t>
            </a:r>
            <a:r>
              <a:rPr lang="fr-FR" b="0" dirty="0" err="1"/>
              <a:t>atomic</a:t>
            </a:r>
            <a:r>
              <a:rPr lang="fr-FR" b="0" dirty="0"/>
              <a:t> </a:t>
            </a:r>
            <a:r>
              <a:rPr lang="fr-FR" b="0" dirty="0" err="1"/>
              <a:t>weight</a:t>
            </a:r>
            <a:r>
              <a:rPr lang="fr-FR" b="0" dirty="0"/>
              <a:t>. This trend highlights the </a:t>
            </a:r>
            <a:r>
              <a:rPr lang="en-US" dirty="0"/>
              <a:t>Dulong–Petit law which states </a:t>
            </a:r>
            <a:r>
              <a:rPr lang="en-US" b="1" dirty="0"/>
              <a:t>that the gram-atomic heat capacity (specific heat times atomic weight) of an element is a constant</a:t>
            </a:r>
            <a:r>
              <a:rPr lang="en-US" dirty="0"/>
              <a:t>; that is, it is the same for all solid elements, about six calories per gram atom.</a:t>
            </a:r>
            <a:endParaRPr lang="fr-FR" b="0" dirty="0"/>
          </a:p>
          <a:p>
            <a:pPr algn="l"/>
            <a:endParaRPr lang="fr-FR" b="0" dirty="0"/>
          </a:p>
          <a:p>
            <a:pPr algn="l"/>
            <a:r>
              <a:rPr lang="fr-FR" b="0" dirty="0"/>
              <a:t>Quiz Question: 2000 Kcal are </a:t>
            </a:r>
            <a:r>
              <a:rPr lang="fr-FR" b="0" dirty="0" err="1"/>
              <a:t>approximately</a:t>
            </a:r>
            <a:r>
              <a:rPr lang="fr-FR" b="0" dirty="0"/>
              <a:t> 8368 kJ</a:t>
            </a:r>
            <a:r>
              <a:rPr lang="en-US" b="0" dirty="0"/>
              <a:t>. This amount of energy would be enough to raise 100 liters of water by 20°C. </a:t>
            </a:r>
            <a:endParaRPr lang="fr-FR" b="0"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150949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b="1" dirty="0" err="1"/>
              <a:t>Heat</a:t>
            </a:r>
            <a:r>
              <a:rPr lang="fr-FR" b="1" dirty="0"/>
              <a:t> sources</a:t>
            </a:r>
          </a:p>
          <a:p>
            <a:endParaRPr lang="en-US" dirty="0"/>
          </a:p>
          <a:p>
            <a:r>
              <a:rPr lang="en-US" dirty="0"/>
              <a:t>But how heat energy is generated? ‬There are several </a:t>
            </a:r>
            <a:r>
              <a:rPr lang="en-US" i="1" dirty="0"/>
              <a:t>heat sources</a:t>
            </a:r>
            <a:r>
              <a:rPr lang="en-US" dirty="0"/>
              <a:t> that exist in nature, from the sun to the Earth's core, and some that are completely manmade. The most common use for a heat source is the commercial production of electricity. It is possible to classify heat sources:</a:t>
            </a:r>
          </a:p>
          <a:p>
            <a:pPr marL="171450" indent="-171450">
              <a:buFontTx/>
              <a:buChar char="-"/>
            </a:pPr>
            <a:r>
              <a:rPr lang="en-US" dirty="0"/>
              <a:t>Chemical ones (</a:t>
            </a:r>
            <a:r>
              <a:rPr lang="en-US" dirty="0" err="1"/>
              <a:t>eg</a:t>
            </a:r>
            <a:r>
              <a:rPr lang="en-US" dirty="0"/>
              <a:t> striking a match …), </a:t>
            </a:r>
          </a:p>
          <a:p>
            <a:pPr marL="171450" indent="-171450">
              <a:buFontTx/>
              <a:buChar char="-"/>
            </a:pPr>
            <a:r>
              <a:rPr lang="en-US" dirty="0"/>
              <a:t>Mechanical ones (</a:t>
            </a:r>
            <a:r>
              <a:rPr lang="en-US" dirty="0" err="1"/>
              <a:t>eg</a:t>
            </a:r>
            <a:r>
              <a:rPr lang="en-US" dirty="0"/>
              <a:t> caveman using flints or wood sticks to make fire…), </a:t>
            </a:r>
          </a:p>
          <a:p>
            <a:pPr marL="171450" indent="-171450">
              <a:buFontTx/>
              <a:buChar char="-"/>
            </a:pPr>
            <a:r>
              <a:rPr lang="en-US" dirty="0"/>
              <a:t>Electrical ones (</a:t>
            </a:r>
            <a:r>
              <a:rPr lang="en-US" dirty="0" err="1"/>
              <a:t>eg</a:t>
            </a:r>
            <a:r>
              <a:rPr lang="en-US" dirty="0"/>
              <a:t> the Joule effect in the central processing unit of your laptop…).</a:t>
            </a:r>
          </a:p>
          <a:p>
            <a:pPr marL="171450" indent="-171450">
              <a:buFontTx/>
              <a:buChar char="-"/>
            </a:pPr>
            <a:endParaRPr lang="en-US" dirty="0"/>
          </a:p>
          <a:p>
            <a:pPr marL="0" indent="0">
              <a:buFontTx/>
              <a:buNone/>
            </a:pPr>
            <a:r>
              <a:rPr lang="en-US" dirty="0"/>
              <a:t>But, how is it to possible to quantify the heat produced or the temperature of a body?</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3886668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fr-FR" b="1" dirty="0"/>
              <a:t>How to </a:t>
            </a:r>
            <a:r>
              <a:rPr lang="fr-FR" b="1" dirty="0" err="1"/>
              <a:t>measure</a:t>
            </a:r>
            <a:r>
              <a:rPr lang="fr-FR" b="1" dirty="0"/>
              <a:t> </a:t>
            </a:r>
            <a:r>
              <a:rPr lang="fr-FR" b="1" dirty="0" err="1"/>
              <a:t>temperature</a:t>
            </a:r>
            <a:r>
              <a:rPr lang="fr-FR" b="1" dirty="0"/>
              <a:t> or </a:t>
            </a:r>
            <a:r>
              <a:rPr lang="fr-FR" b="1" dirty="0" err="1"/>
              <a:t>heat</a:t>
            </a:r>
            <a:r>
              <a:rPr lang="fr-FR" b="1" dirty="0"/>
              <a:t>?</a:t>
            </a:r>
            <a:endParaRPr lang="en-GB" b="1" dirty="0"/>
          </a:p>
          <a:p>
            <a:endParaRPr lang="en-GB" dirty="0"/>
          </a:p>
          <a:p>
            <a:r>
              <a:rPr lang="en-GB" dirty="0"/>
              <a:t>Several different types of experimental measurements exist on the market to determine for example a level or a gradient of temperature, or an order of magnitude of the produced heat energy. But measuring temperature can be quite challenging this is why we do simulation..</a:t>
            </a: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1543274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a:solidFill>
                  <a:schemeClr val="tx2"/>
                </a:solidFill>
              </a:rPr>
              <a:t>©2022 ANSYS, Inc.</a:t>
            </a:r>
          </a:p>
        </p:txBody>
      </p:sp>
      <p:pic>
        <p:nvPicPr>
          <p:cNvPr id="4" name="Picture 3">
            <a:extLst>
              <a:ext uri="{FF2B5EF4-FFF2-40B4-BE49-F238E27FC236}">
                <a16:creationId xmlns:a16="http://schemas.microsoft.com/office/drawing/2014/main" id="{0FB2B4FF-33C6-40DD-AB9C-143E7CEDFA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2907142"/>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a:effectLst/>
                <a:latin typeface="+mj-lt"/>
                <a:ea typeface="Calibri" panose="020F0502020204030204" pitchFamily="34" charset="0"/>
                <a:cs typeface="Times New Roman" panose="02020603050405020304" pitchFamily="18" charset="0"/>
              </a:rPr>
              <a:t>© </a:t>
            </a:r>
            <a:r>
              <a:rPr lang="en-US" sz="1400">
                <a:solidFill>
                  <a:srgbClr val="000000"/>
                </a:solidFill>
                <a:effectLst/>
                <a:latin typeface="+mj-lt"/>
                <a:ea typeface="Times New Roman" panose="02020603050405020304" pitchFamily="18" charset="0"/>
                <a:cs typeface="Times New Roman" panose="02020603050405020304" pitchFamily="18" charset="0"/>
              </a:rPr>
              <a:t>2022 ANSYS, Inc. All rights reserved.</a:t>
            </a:r>
          </a:p>
          <a:p>
            <a:pPr marL="0" marR="0">
              <a:lnSpc>
                <a:spcPct val="107000"/>
              </a:lnSpc>
              <a:spcBef>
                <a:spcPts val="0"/>
              </a:spcBef>
              <a:spcAft>
                <a:spcPts val="0"/>
              </a:spcAft>
            </a:pPr>
            <a:endParaRPr lang="en-US" sz="1600" b="1">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a:effectLst/>
                <a:latin typeface="+mj-lt"/>
                <a:ea typeface="Calibri" panose="020F0502020204030204" pitchFamily="34" charset="0"/>
                <a:cs typeface="Times New Roman" panose="02020603050405020304" pitchFamily="18" charset="0"/>
              </a:rPr>
              <a:t>Use and Reproduction</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a:effectLst/>
                <a:latin typeface="+mj-lt"/>
                <a:ea typeface="Calibri" panose="020F0502020204030204" pitchFamily="34" charset="0"/>
                <a:cs typeface="Times New Roman" panose="02020603050405020304" pitchFamily="18" charset="0"/>
              </a:rPr>
              <a:t>The content used in this resource </a:t>
            </a:r>
            <a:r>
              <a:rPr lang="en-US" sz="140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a:solidFill>
                  <a:srgbClr val="201F1E"/>
                </a:solidFill>
                <a:effectLst/>
                <a:latin typeface="+mj-lt"/>
                <a:ea typeface="Times New Roman" panose="02020603050405020304" pitchFamily="18" charset="0"/>
                <a:cs typeface="Times New Roman" panose="02020603050405020304" pitchFamily="18" charset="0"/>
              </a:rPr>
              <a:t> </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a:effectLst/>
                <a:latin typeface="+mj-lt"/>
                <a:ea typeface="Calibri" panose="020F0502020204030204" pitchFamily="34" charset="0"/>
                <a:cs typeface="Times New Roman" panose="02020603050405020304" pitchFamily="18" charset="0"/>
              </a:rPr>
              <a:t> </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a:effectLst/>
                <a:latin typeface="+mj-lt"/>
                <a:ea typeface="Calibri" panose="020F0502020204030204" pitchFamily="34" charset="0"/>
                <a:cs typeface="Times New Roman" panose="02020603050405020304" pitchFamily="18" charset="0"/>
              </a:rPr>
              <a:t>Document Information</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a:effectLst/>
                <a:latin typeface="+mj-lt"/>
                <a:ea typeface="Calibri" panose="020F0502020204030204" pitchFamily="34" charset="0"/>
                <a:cs typeface="Times New Roman" panose="02020603050405020304" pitchFamily="18" charset="0"/>
              </a:rPr>
              <a:t>This lecture unit is part of a set of teaching resources to help introduce students to materials, processes and rational selections.</a:t>
            </a:r>
          </a:p>
          <a:p>
            <a:pPr marL="0" marR="0">
              <a:lnSpc>
                <a:spcPct val="107000"/>
              </a:lnSpc>
              <a:spcBef>
                <a:spcPts val="0"/>
              </a:spcBef>
              <a:spcAft>
                <a:spcPts val="0"/>
              </a:spcAft>
            </a:pPr>
            <a:r>
              <a:rPr lang="en-US" sz="1400" b="1">
                <a:effectLst/>
                <a:latin typeface="+mj-lt"/>
                <a:ea typeface="Calibri" panose="020F0502020204030204" pitchFamily="34" charset="0"/>
                <a:cs typeface="Times New Roman" panose="02020603050405020304" pitchFamily="18" charset="0"/>
              </a:rPr>
              <a:t> </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a:effectLst/>
                <a:latin typeface="+mj-lt"/>
                <a:ea typeface="Calibri" panose="020F0502020204030204" pitchFamily="34" charset="0"/>
                <a:cs typeface="Times New Roman" panose="02020603050405020304" pitchFamily="18" charset="0"/>
              </a:rPr>
              <a:t>Ansys Education Resources</a:t>
            </a:r>
            <a:endParaRPr lang="en-US" sz="140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www.ansys.com/education-resources.</a:t>
            </a:r>
          </a:p>
          <a:p>
            <a:endParaRPr lang="en-US" sz="160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©2022 ANSYS, Inc.</a:t>
            </a:r>
          </a:p>
        </p:txBody>
      </p:sp>
      <p:pic>
        <p:nvPicPr>
          <p:cNvPr id="4" name="Picture 3">
            <a:extLst>
              <a:ext uri="{FF2B5EF4-FFF2-40B4-BE49-F238E27FC236}">
                <a16:creationId xmlns:a16="http://schemas.microsoft.com/office/drawing/2014/main" id="{0FB2B4FF-33C6-40DD-AB9C-143E7CEDFA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extBox 1">
            <a:extLst>
              <a:ext uri="{FF2B5EF4-FFF2-40B4-BE49-F238E27FC236}">
                <a16:creationId xmlns:a16="http://schemas.microsoft.com/office/drawing/2014/main" id="{A75B354C-0401-DEF7-8FDD-0698FFB8185F}"/>
              </a:ext>
            </a:extLst>
          </p:cNvPr>
          <p:cNvSpPr txBox="1"/>
          <p:nvPr userDrawn="1"/>
        </p:nvSpPr>
        <p:spPr>
          <a:xfrm>
            <a:off x="7848600" y="6477000"/>
            <a:ext cx="1371600" cy="276999"/>
          </a:xfrm>
          <a:prstGeom prst="rect">
            <a:avLst/>
          </a:prstGeom>
          <a:noFill/>
        </p:spPr>
        <p:txBody>
          <a:bodyPr wrap="square" rtlCol="0">
            <a:spAutoFit/>
          </a:bodyPr>
          <a:lstStyle/>
          <a:p>
            <a:r>
              <a:rPr lang="en-US" sz="1200">
                <a:solidFill>
                  <a:schemeClr val="tx2"/>
                </a:solidFill>
              </a:rPr>
              <a:t>©2022 ANSYS, Inc.</a:t>
            </a:r>
          </a:p>
        </p:txBody>
      </p:sp>
      <p:pic>
        <p:nvPicPr>
          <p:cNvPr id="3" name="Picture 2">
            <a:extLst>
              <a:ext uri="{FF2B5EF4-FFF2-40B4-BE49-F238E27FC236}">
                <a16:creationId xmlns:a16="http://schemas.microsoft.com/office/drawing/2014/main" id="{84300CD9-6C89-C7B5-37A6-7427B40BFF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3470291597"/>
      </p:ext>
    </p:extLst>
  </p:cSld>
  <p:clrMapOvr>
    <a:masterClrMapping/>
  </p:clrMapOvr>
  <p:extLst>
    <p:ext uri="{DCECCB84-F9BA-43D5-87BE-67443E8EF086}">
      <p15:sldGuideLst xmlns:p15="http://schemas.microsoft.com/office/powerpoint/2012/main">
        <p15:guide id="3" orient="horz" pos="1584" userDrawn="1">
          <p15:clr>
            <a:srgbClr val="FBAE40"/>
          </p15:clr>
        </p15:guide>
        <p15:guide id="4" orient="horz" pos="261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2750114"/>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125093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68607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A968EAB-7427-1FB5-D85E-1EEAEFB7BB1B}"/>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44359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544265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32243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98932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1628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23738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33330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55044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4245008"/>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2022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structures, fluids, or heat transfer (physics areas supported by Ansys Discovery).</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r>
              <a:rPr lang="en-US" sz="1400" b="0" i="0" u="none" strike="noStrike" baseline="0" dirty="0">
                <a:solidFill>
                  <a:srgbClr val="0000FF"/>
                </a:solidFill>
                <a:latin typeface="Calibri" panose="020F0502020204030204" pitchFamily="34" charset="0"/>
              </a:rPr>
              <a:t> </a:t>
            </a:r>
            <a:endParaRPr lang="en-US" sz="11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endParaRPr lang="en-US" sz="1600" dirty="0">
              <a:latin typeface="+mj-lt"/>
            </a:endParaRPr>
          </a:p>
        </p:txBody>
      </p:sp>
    </p:spTree>
    <p:extLst>
      <p:ext uri="{BB962C8B-B14F-4D97-AF65-F5344CB8AC3E}">
        <p14:creationId xmlns:p14="http://schemas.microsoft.com/office/powerpoint/2010/main" val="4287026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a:solidFill>
                  <a:schemeClr val="tx2"/>
                </a:solidFill>
              </a:rPr>
              <a:t>©2022 ANSYS, Inc.</a:t>
            </a:r>
          </a:p>
        </p:txBody>
      </p:sp>
      <p:pic>
        <p:nvPicPr>
          <p:cNvPr id="9" name="Picture 8">
            <a:extLst>
              <a:ext uri="{FF2B5EF4-FFF2-40B4-BE49-F238E27FC236}">
                <a16:creationId xmlns:a16="http://schemas.microsoft.com/office/drawing/2014/main" id="{047BA99D-2F1A-42B2-A77F-3BCCCCD0290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©2022 ANSYS, Inc.</a:t>
            </a:r>
          </a:p>
        </p:txBody>
      </p:sp>
      <p:pic>
        <p:nvPicPr>
          <p:cNvPr id="9" name="Picture 8">
            <a:extLst>
              <a:ext uri="{FF2B5EF4-FFF2-40B4-BE49-F238E27FC236}">
                <a16:creationId xmlns:a16="http://schemas.microsoft.com/office/drawing/2014/main" id="{047BA99D-2F1A-42B2-A77F-3BCCCCD0290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7" name="Rectangle 6">
            <a:extLst>
              <a:ext uri="{FF2B5EF4-FFF2-40B4-BE49-F238E27FC236}">
                <a16:creationId xmlns:a16="http://schemas.microsoft.com/office/drawing/2014/main" id="{71613D43-E8E2-8AC4-A909-94F390C60258}"/>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4A149EC-853D-71D5-78D4-9382DD3C5338}"/>
              </a:ext>
            </a:extLst>
          </p:cNvPr>
          <p:cNvSpPr txBox="1"/>
          <p:nvPr userDrawn="1"/>
        </p:nvSpPr>
        <p:spPr>
          <a:xfrm>
            <a:off x="7835900" y="6513565"/>
            <a:ext cx="1371600" cy="276999"/>
          </a:xfrm>
          <a:prstGeom prst="rect">
            <a:avLst/>
          </a:prstGeom>
          <a:noFill/>
        </p:spPr>
        <p:txBody>
          <a:bodyPr wrap="square" rtlCol="0">
            <a:spAutoFit/>
          </a:bodyPr>
          <a:lstStyle/>
          <a:p>
            <a:r>
              <a:rPr lang="en-US" sz="1200">
                <a:solidFill>
                  <a:schemeClr val="tx2"/>
                </a:solidFill>
              </a:rPr>
              <a:t>©2022 ANSYS, Inc.</a:t>
            </a:r>
          </a:p>
        </p:txBody>
      </p:sp>
      <p:pic>
        <p:nvPicPr>
          <p:cNvPr id="10" name="Picture 9">
            <a:extLst>
              <a:ext uri="{FF2B5EF4-FFF2-40B4-BE49-F238E27FC236}">
                <a16:creationId xmlns:a16="http://schemas.microsoft.com/office/drawing/2014/main" id="{EF340C33-08DC-BCFA-1645-95FF9F658694}"/>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1095574835"/>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hyperlink" Target="https://courses.ansys.com/index.php/courses/radiation-in-heat-transfer?utm_campaign=academic&amp;utm_medium=referral&amp;utm_source=education-resource&amp;utm_content=partner_cross-bu_educator-resource-link_course-aic_learn-more_na_en_global&amp;campaignID=7013g000000gv7hAAA"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34.jpeg"/><Relationship Id="rId5" Type="http://schemas.openxmlformats.org/officeDocument/2006/relationships/image" Target="../media/image9.sv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6.sv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25.png"/><Relationship Id="rId5" Type="http://schemas.openxmlformats.org/officeDocument/2006/relationships/image" Target="../media/image36.png"/><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9.svg"/><Relationship Id="rId3" Type="http://schemas.openxmlformats.org/officeDocument/2006/relationships/image" Target="../media/image55.png"/><Relationship Id="rId7" Type="http://schemas.openxmlformats.org/officeDocument/2006/relationships/image" Target="../media/image47.png"/><Relationship Id="rId12"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58.png"/><Relationship Id="rId11" Type="http://schemas.openxmlformats.org/officeDocument/2006/relationships/image" Target="../media/image59.png"/><Relationship Id="rId5" Type="http://schemas.openxmlformats.org/officeDocument/2006/relationships/image" Target="../media/image57.png"/><Relationship Id="rId10" Type="http://schemas.openxmlformats.org/officeDocument/2006/relationships/image" Target="../media/image50.png"/><Relationship Id="rId4" Type="http://schemas.openxmlformats.org/officeDocument/2006/relationships/image" Target="../media/image56.png"/><Relationship Id="rId9" Type="http://schemas.openxmlformats.org/officeDocument/2006/relationships/image" Target="../media/image49.png"/><Relationship Id="rId14" Type="http://schemas.openxmlformats.org/officeDocument/2006/relationships/hyperlink" Target="https://courses.ansys.com/index.php/courses/learn-physics-structural-mechanics-heat-transfer-copy/?utm_campaign=academic&amp;utm_medium=referral&amp;utm_source=education-resource&amp;utm_content=partner_cross-bu_educator-resource-link_course-aic_learn-more_na_en_global&amp;campaignID=7013g000000gv7hAAA"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3.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45.png"/><Relationship Id="rId11" Type="http://schemas.openxmlformats.org/officeDocument/2006/relationships/hyperlink" Target="https://www.ansys.com/en-gb/products/materials/granta-edupack?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image" Target="../media/image44.jpeg"/><Relationship Id="rId10" Type="http://schemas.openxmlformats.org/officeDocument/2006/relationships/hyperlink" Target="https://www.ansys.com/en-gb/products/materials/granta-edupack" TargetMode="External"/><Relationship Id="rId4" Type="http://schemas.openxmlformats.org/officeDocument/2006/relationships/image" Target="../media/image43.jpeg"/><Relationship Id="rId9" Type="http://schemas.openxmlformats.org/officeDocument/2006/relationships/hyperlink" Target="https://courses.ansys.com/index.php/courses/learn-physics-structural-mechanics-heat-transfer-copy/?utm_campaign=academic&amp;utm_medium=referral&amp;utm_source=education-resource&amp;utm_content=partner_cross-bu_educator-resource-link_course-aic_learn-more_na_en_global&amp;campaignID=7013g000000gv7hAAA"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51.png"/><Relationship Id="rId7" Type="http://schemas.openxmlformats.org/officeDocument/2006/relationships/image" Target="../media/image60.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680.png"/><Relationship Id="rId3" Type="http://schemas.openxmlformats.org/officeDocument/2006/relationships/image" Target="../media/image64.png"/><Relationship Id="rId7" Type="http://schemas.openxmlformats.org/officeDocument/2006/relationships/image" Target="../media/image67.png"/><Relationship Id="rId12"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12.png"/><Relationship Id="rId11" Type="http://schemas.openxmlformats.org/officeDocument/2006/relationships/image" Target="../media/image71.png"/><Relationship Id="rId5" Type="http://schemas.openxmlformats.org/officeDocument/2006/relationships/image" Target="../media/image66.png"/><Relationship Id="rId10" Type="http://schemas.openxmlformats.org/officeDocument/2006/relationships/image" Target="../media/image70.png"/><Relationship Id="rId4" Type="http://schemas.openxmlformats.org/officeDocument/2006/relationships/image" Target="../media/image65.png"/><Relationship Id="rId9" Type="http://schemas.openxmlformats.org/officeDocument/2006/relationships/image" Target="../media/image69.png"/></Relationships>
</file>

<file path=ppt/slides/_rels/slide18.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hyperlink" Target="https://courses.ansys.com/index.php/courses/thermal-convection-in-heat-transfer/?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9.sv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76.png"/><Relationship Id="rId11" Type="http://schemas.openxmlformats.org/officeDocument/2006/relationships/image" Target="../media/image8.png"/><Relationship Id="rId5" Type="http://schemas.openxmlformats.org/officeDocument/2006/relationships/image" Target="../media/image75.png"/><Relationship Id="rId10" Type="http://schemas.openxmlformats.org/officeDocument/2006/relationships/image" Target="../media/image26.svg"/><Relationship Id="rId4" Type="http://schemas.openxmlformats.org/officeDocument/2006/relationships/image" Target="../media/image74.png"/><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 Id="rId9" Type="http://schemas.openxmlformats.org/officeDocument/2006/relationships/image" Target="../media/image85.png"/></Relationships>
</file>

<file path=ppt/slides/_rels/slide2.xml.rels><?xml version="1.0" encoding="UTF-8" standalone="yes"?>
<Relationships xmlns="http://schemas.openxmlformats.org/package/2006/relationships"><Relationship Id="rId8"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4.png"/><Relationship Id="rId7"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7.svg"/><Relationship Id="rId11" Type="http://schemas.openxmlformats.org/officeDocument/2006/relationships/image" Target="../media/image9.svg"/><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slideLayout" Target="../slideLayouts/slideLayout15.xml"/><Relationship Id="rId7" Type="http://schemas.openxmlformats.org/officeDocument/2006/relationships/image" Target="../media/image88.png"/><Relationship Id="rId12" Type="http://schemas.openxmlformats.org/officeDocument/2006/relationships/image" Target="../media/image72.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notesSlide" Target="../notesSlides/notesSlide20.xml"/><Relationship Id="rId9" Type="http://schemas.openxmlformats.org/officeDocument/2006/relationships/image" Target="../media/image90.png"/></Relationships>
</file>

<file path=ppt/slides/_rels/slide21.xml.rels><?xml version="1.0" encoding="UTF-8" standalone="yes"?>
<Relationships xmlns="http://schemas.openxmlformats.org/package/2006/relationships"><Relationship Id="rId8" Type="http://schemas.openxmlformats.org/officeDocument/2006/relationships/hyperlink" Target="https://courses.ansys.com/index.php/courses/laminar-boundary-layer-theory/?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93.png"/><Relationship Id="rId7" Type="http://schemas.openxmlformats.org/officeDocument/2006/relationships/hyperlink" Target="https://courses.ansys.com/index.php/courses/flat-plate-laminar-boundary-layer/?utm_campaign=academic&amp;utm_medium=referral&amp;utm_source=education-resource&amp;utm_content=partner_cross-bu_educator-resource-link_course-aic_learn-more_na_en_global&amp;campaignID=7013g000000gv7hAAA"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94.png"/></Relationships>
</file>

<file path=ppt/slides/_rels/slide22.xml.rels><?xml version="1.0" encoding="UTF-8" standalone="yes"?>
<Relationships xmlns="http://schemas.openxmlformats.org/package/2006/relationships"><Relationship Id="rId3" Type="http://schemas.openxmlformats.org/officeDocument/2006/relationships/image" Target="../media/image95.gif"/><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96.gif"/></Relationships>
</file>

<file path=ppt/slides/_rels/slide23.xml.rels><?xml version="1.0" encoding="UTF-8" standalone="yes"?>
<Relationships xmlns="http://schemas.openxmlformats.org/package/2006/relationships"><Relationship Id="rId8" Type="http://schemas.openxmlformats.org/officeDocument/2006/relationships/image" Target="../media/image98.png"/><Relationship Id="rId7" Type="http://schemas.openxmlformats.org/officeDocument/2006/relationships/image" Target="../media/image101.png"/><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image" Target="../media/image100.png"/><Relationship Id="rId5" Type="http://schemas.openxmlformats.org/officeDocument/2006/relationships/image" Target="../media/image97.png"/><Relationship Id="rId4" Type="http://schemas.openxmlformats.org/officeDocument/2006/relationships/image" Target="../media/image99.png"/><Relationship Id="rId9" Type="http://schemas.openxmlformats.org/officeDocument/2006/relationships/image" Target="../media/image103.png"/></Relationships>
</file>

<file path=ppt/slides/_rels/slide24.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2.png"/><Relationship Id="rId7" Type="http://schemas.openxmlformats.org/officeDocument/2006/relationships/image" Target="../media/image107.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06.png"/><Relationship Id="rId5" Type="http://schemas.openxmlformats.org/officeDocument/2006/relationships/image" Target="../media/image105.png"/><Relationship Id="rId10" Type="http://schemas.openxmlformats.org/officeDocument/2006/relationships/image" Target="../media/image111.png"/><Relationship Id="rId4" Type="http://schemas.openxmlformats.org/officeDocument/2006/relationships/image" Target="../media/image104.png"/><Relationship Id="rId9" Type="http://schemas.openxmlformats.org/officeDocument/2006/relationships/image" Target="../media/image110.png"/></Relationships>
</file>

<file path=ppt/slides/_rels/slide25.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8.png"/><Relationship Id="rId3" Type="http://schemas.openxmlformats.org/officeDocument/2006/relationships/image" Target="../media/image109.png"/><Relationship Id="rId7" Type="http://schemas.openxmlformats.org/officeDocument/2006/relationships/image" Target="../media/image115.png"/><Relationship Id="rId12" Type="http://schemas.openxmlformats.org/officeDocument/2006/relationships/hyperlink" Target="https://discoveryforum.ansys.com/t/m1hzfm8&#8203;" TargetMode="External"/><Relationship Id="rId2" Type="http://schemas.openxmlformats.org/officeDocument/2006/relationships/notesSlide" Target="../notesSlides/notesSlide25.xml"/><Relationship Id="rId16" Type="http://schemas.openxmlformats.org/officeDocument/2006/relationships/image" Target="../media/image120.svg"/><Relationship Id="rId1" Type="http://schemas.openxmlformats.org/officeDocument/2006/relationships/slideLayout" Target="../slideLayouts/slideLayout1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25.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9.svg"/></Relationships>
</file>

<file path=ppt/slides/_rels/slide26.xml.rels><?xml version="1.0" encoding="UTF-8" standalone="yes"?>
<Relationships xmlns="http://schemas.openxmlformats.org/package/2006/relationships"><Relationship Id="rId8" Type="http://schemas.openxmlformats.org/officeDocument/2006/relationships/image" Target="../media/image480.png"/><Relationship Id="rId13" Type="http://schemas.openxmlformats.org/officeDocument/2006/relationships/image" Target="../media/image1210.png"/><Relationship Id="rId3" Type="http://schemas.openxmlformats.org/officeDocument/2006/relationships/image" Target="../media/image93.png"/><Relationship Id="rId7" Type="http://schemas.openxmlformats.org/officeDocument/2006/relationships/image" Target="../media/image470.png"/><Relationship Id="rId12" Type="http://schemas.openxmlformats.org/officeDocument/2006/relationships/image" Target="../media/image65.png"/><Relationship Id="rId17" Type="http://schemas.openxmlformats.org/officeDocument/2006/relationships/image" Target="../media/image125.png"/><Relationship Id="rId2" Type="http://schemas.openxmlformats.org/officeDocument/2006/relationships/notesSlide" Target="../notesSlides/notesSlide26.xml"/><Relationship Id="rId16" Type="http://schemas.openxmlformats.org/officeDocument/2006/relationships/image" Target="../media/image124.png"/><Relationship Id="rId1" Type="http://schemas.openxmlformats.org/officeDocument/2006/relationships/slideLayout" Target="../slideLayouts/slideLayout15.xml"/><Relationship Id="rId6" Type="http://schemas.openxmlformats.org/officeDocument/2006/relationships/image" Target="../media/image122.png"/><Relationship Id="rId11" Type="http://schemas.openxmlformats.org/officeDocument/2006/relationships/image" Target="../media/image1200.png"/><Relationship Id="rId5" Type="http://schemas.openxmlformats.org/officeDocument/2006/relationships/image" Target="../media/image121.png"/><Relationship Id="rId15" Type="http://schemas.openxmlformats.org/officeDocument/2006/relationships/image" Target="../media/image123.png"/><Relationship Id="rId10" Type="http://schemas.openxmlformats.org/officeDocument/2006/relationships/image" Target="../media/image500.png"/><Relationship Id="rId4" Type="http://schemas.openxmlformats.org/officeDocument/2006/relationships/image" Target="../media/image1201.png"/><Relationship Id="rId9" Type="http://schemas.openxmlformats.org/officeDocument/2006/relationships/image" Target="../media/image1190.png"/><Relationship Id="rId14" Type="http://schemas.openxmlformats.org/officeDocument/2006/relationships/image" Target="../media/image1220.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1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130.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ansys.com/academic/students?utm_campaign=academic&amp;utm_medium=referral&amp;utm_source=education-resource&amp;utm_content=partner_cross-bu_educator-resource-link_free-student-download_download_na_en_global&amp;campaignID=7013g000000gv7hAAA" TargetMode="External"/><Relationship Id="rId7" Type="http://schemas.openxmlformats.org/officeDocument/2006/relationships/hyperlink" Target="https://www.ansys.com/en-gb/products/3d-design/discovery-trial" TargetMode="Externa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hyperlink" Target="https://www.ansys.com/en-gb/contact-us?pi=3d-design-exploration?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image" Target="../media/image10.jpeg"/><Relationship Id="rId4" Type="http://schemas.openxmlformats.org/officeDocument/2006/relationships/hyperlink" Target="https://www.ansys.com/en-gb/academic/students/ansys-discovery-student" TargetMode="External"/></Relationships>
</file>

<file path=ppt/slides/_rels/slide30.xml.rels><?xml version="1.0" encoding="UTF-8" standalone="yes"?>
<Relationships xmlns="http://schemas.openxmlformats.org/package/2006/relationships"><Relationship Id="rId8" Type="http://schemas.openxmlformats.org/officeDocument/2006/relationships/hyperlink" Target="https://www.youtube.com/channel/UC7nBCgEhZRsf8HcFMdNi1lQ" TargetMode="External"/><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hyperlink" Target="https://https/forum.ansys.com?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10" Type="http://schemas.openxmlformats.org/officeDocument/2006/relationships/image" Target="../media/image9.svg"/><Relationship Id="rId4"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9"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32.jpeg"/><Relationship Id="rId5" Type="http://schemas.openxmlformats.org/officeDocument/2006/relationships/image" Target="../media/image31.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558633" y="1328744"/>
            <a:ext cx="5394325" cy="1449388"/>
          </a:xfrm>
        </p:spPr>
        <p:txBody>
          <a:bodyPr>
            <a:normAutofit fontScale="77500" lnSpcReduction="20000"/>
          </a:bodyPr>
          <a:lstStyle/>
          <a:p>
            <a:pPr>
              <a:lnSpc>
                <a:spcPct val="110000"/>
              </a:lnSpc>
            </a:pPr>
            <a:r>
              <a:rPr lang="en-US" sz="4000" dirty="0"/>
              <a:t>Lecture Unit </a:t>
            </a:r>
          </a:p>
          <a:p>
            <a:pPr>
              <a:lnSpc>
                <a:spcPct val="110000"/>
              </a:lnSpc>
            </a:pPr>
            <a:r>
              <a:rPr lang="en-US" sz="3500" dirty="0"/>
              <a:t>Introduction to Heat Transfer with Ansys Discovery</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14338" y="3440153"/>
            <a:ext cx="4918273" cy="1800200"/>
          </a:xfrm>
        </p:spPr>
        <p:txBody>
          <a:bodyPr>
            <a:normAutofit/>
          </a:bodyPr>
          <a:lstStyle/>
          <a:p>
            <a:r>
              <a:rPr lang="en-US" sz="1600" b="1" dirty="0">
                <a:solidFill>
                  <a:schemeClr val="accent3"/>
                </a:solidFill>
              </a:rPr>
              <a:t>Developed and Curated by the Ansys Education Team</a:t>
            </a:r>
            <a:endParaRPr lang="en-US" sz="1600" b="1" dirty="0"/>
          </a:p>
          <a:p>
            <a:r>
              <a:rPr lang="en-US" sz="1600" dirty="0">
                <a:solidFill>
                  <a:schemeClr val="accent3"/>
                </a:solidFill>
              </a:rPr>
              <a:t>Nick Stefani and David Mercier</a:t>
            </a:r>
            <a:endParaRPr lang="en-US" sz="1600" dirty="0"/>
          </a:p>
          <a:p>
            <a:r>
              <a:rPr lang="en-US" sz="1600" dirty="0">
                <a:solidFill>
                  <a:schemeClr val="accent3"/>
                </a:solidFill>
                <a:hlinkClick r:id="rId3"/>
              </a:rPr>
              <a:t>education@ansys.com</a:t>
            </a:r>
            <a:r>
              <a:rPr lang="en-US" sz="1600" dirty="0">
                <a:solidFill>
                  <a:schemeClr val="accent3"/>
                </a:solidFill>
              </a:rPr>
              <a:t> </a:t>
            </a:r>
          </a:p>
          <a:p>
            <a:endParaRPr lang="en-US" sz="1600" dirty="0">
              <a:solidFill>
                <a:schemeClr val="accent3"/>
              </a:solidFill>
            </a:endParaRPr>
          </a:p>
        </p:txBody>
      </p:sp>
      <p:pic>
        <p:nvPicPr>
          <p:cNvPr id="10" name="Picture 9" descr="Glowing charcoal">
            <a:extLst>
              <a:ext uri="{FF2B5EF4-FFF2-40B4-BE49-F238E27FC236}">
                <a16:creationId xmlns:a16="http://schemas.microsoft.com/office/drawing/2014/main" id="{3337BB20-3478-4064-A342-DA3489D5DB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6828" y="1340768"/>
            <a:ext cx="4849766" cy="3233177"/>
          </a:xfrm>
          <a:prstGeom prst="rect">
            <a:avLst/>
          </a:prstGeom>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60FB1AA-FC37-4C5B-8D43-B0685F208050}"/>
              </a:ext>
            </a:extLst>
          </p:cNvPr>
          <p:cNvGrpSpPr/>
          <p:nvPr/>
        </p:nvGrpSpPr>
        <p:grpSpPr>
          <a:xfrm>
            <a:off x="550822" y="2392603"/>
            <a:ext cx="10587950" cy="688021"/>
            <a:chOff x="684985" y="3336944"/>
            <a:chExt cx="10739606" cy="1804278"/>
          </a:xfrm>
        </p:grpSpPr>
        <p:sp>
          <p:nvSpPr>
            <p:cNvPr id="9" name="Rectangle 8">
              <a:extLst>
                <a:ext uri="{FF2B5EF4-FFF2-40B4-BE49-F238E27FC236}">
                  <a16:creationId xmlns:a16="http://schemas.microsoft.com/office/drawing/2014/main" id="{0882A115-AB0D-4B73-80E2-3D6DBE0BFA46}"/>
                </a:ext>
              </a:extLst>
            </p:cNvPr>
            <p:cNvSpPr/>
            <p:nvPr/>
          </p:nvSpPr>
          <p:spPr>
            <a:xfrm>
              <a:off x="1182101" y="3356992"/>
              <a:ext cx="10242490" cy="1784230"/>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67D93C6-2719-4F79-B0E2-66A08F75ED48}"/>
                </a:ext>
              </a:extLst>
            </p:cNvPr>
            <p:cNvSpPr txBox="1"/>
            <p:nvPr/>
          </p:nvSpPr>
          <p:spPr>
            <a:xfrm rot="16200000">
              <a:off x="-31712" y="4053641"/>
              <a:ext cx="1784230" cy="350835"/>
            </a:xfrm>
            <a:prstGeom prst="rect">
              <a:avLst/>
            </a:prstGeom>
            <a:noFill/>
            <a:ln>
              <a:noFill/>
            </a:ln>
          </p:spPr>
          <p:txBody>
            <a:bodyPr wrap="square" lIns="0" tIns="0" rIns="0" bIns="0" rtlCol="0">
              <a:spAutoFit/>
            </a:bodyPr>
            <a:lstStyle/>
            <a:p>
              <a:pPr algn="ctr"/>
              <a:r>
                <a:rPr lang="en-GB" sz="1200" b="1"/>
                <a:t>Governing Equation</a:t>
              </a:r>
            </a:p>
          </p:txBody>
        </p:sp>
      </p:grpSp>
      <p:sp>
        <p:nvSpPr>
          <p:cNvPr id="2" name="Slide Number Placeholder 1">
            <a:extLst>
              <a:ext uri="{FF2B5EF4-FFF2-40B4-BE49-F238E27FC236}">
                <a16:creationId xmlns:a16="http://schemas.microsoft.com/office/drawing/2014/main" id="{190089BC-EB0E-49A0-A382-E6AB8524BDD4}"/>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4" name="Text Placeholder 3">
            <a:extLst>
              <a:ext uri="{FF2B5EF4-FFF2-40B4-BE49-F238E27FC236}">
                <a16:creationId xmlns:a16="http://schemas.microsoft.com/office/drawing/2014/main" id="{CFED90E1-F30C-4668-87E6-66A022A5DDA5}"/>
              </a:ext>
            </a:extLst>
          </p:cNvPr>
          <p:cNvSpPr>
            <a:spLocks noGrp="1"/>
          </p:cNvSpPr>
          <p:nvPr>
            <p:ph type="body" sz="quarter" idx="13"/>
          </p:nvPr>
        </p:nvSpPr>
        <p:spPr>
          <a:xfrm>
            <a:off x="1212089" y="762333"/>
            <a:ext cx="2679701" cy="4572000"/>
          </a:xfrm>
        </p:spPr>
        <p:txBody>
          <a:bodyPr/>
          <a:lstStyle/>
          <a:p>
            <a:pPr marL="0" indent="0" algn="ctr">
              <a:lnSpc>
                <a:spcPct val="100000"/>
              </a:lnSpc>
              <a:buNone/>
            </a:pPr>
            <a:r>
              <a:rPr lang="en-GB" b="1"/>
              <a:t>Conduction</a:t>
            </a:r>
            <a:endParaRPr lang="en-GB" sz="2000" b="1"/>
          </a:p>
          <a:p>
            <a:pPr marL="0" indent="0" algn="ctr">
              <a:lnSpc>
                <a:spcPct val="100000"/>
              </a:lnSpc>
              <a:buNone/>
            </a:pPr>
            <a:r>
              <a:rPr lang="en-GB" sz="1600" i="1"/>
              <a:t>Internal or body-to body  energy exchange due to a temperature gradient, by direct contact </a:t>
            </a:r>
            <a:endParaRPr lang="en-GB" sz="2000" b="1" i="1"/>
          </a:p>
          <a:p>
            <a:pPr marL="0" indent="0" algn="ctr">
              <a:lnSpc>
                <a:spcPct val="100000"/>
              </a:lnSpc>
              <a:buNone/>
            </a:pPr>
            <a:endParaRPr lang="en-GB" sz="1600"/>
          </a:p>
        </p:txBody>
      </p:sp>
      <p:sp>
        <p:nvSpPr>
          <p:cNvPr id="6" name="Text Placeholder 3">
            <a:extLst>
              <a:ext uri="{FF2B5EF4-FFF2-40B4-BE49-F238E27FC236}">
                <a16:creationId xmlns:a16="http://schemas.microsoft.com/office/drawing/2014/main" id="{43AC0737-26DF-4638-B52F-1AF6831A8826}"/>
              </a:ext>
            </a:extLst>
          </p:cNvPr>
          <p:cNvSpPr txBox="1">
            <a:spLocks/>
          </p:cNvSpPr>
          <p:nvPr/>
        </p:nvSpPr>
        <p:spPr>
          <a:xfrm>
            <a:off x="7807385" y="762333"/>
            <a:ext cx="3240000"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b="1" dirty="0"/>
              <a:t>Radiation</a:t>
            </a:r>
          </a:p>
          <a:p>
            <a:pPr marL="0" indent="0" algn="ctr">
              <a:lnSpc>
                <a:spcPct val="100000"/>
              </a:lnSpc>
              <a:buFont typeface="Arial" panose="020B0604020202020204" pitchFamily="34" charset="0"/>
              <a:buNone/>
            </a:pPr>
            <a:r>
              <a:rPr lang="en-GB" sz="1600" i="1" dirty="0"/>
              <a:t>Energy transfer from a body or between two bodies by electromagnetic waves or particles</a:t>
            </a:r>
            <a:endParaRPr lang="en-GB" sz="2000" i="1" dirty="0"/>
          </a:p>
          <a:p>
            <a:pPr marL="0" indent="0" algn="ctr">
              <a:lnSpc>
                <a:spcPct val="100000"/>
              </a:lnSpc>
              <a:buFont typeface="Arial" panose="020B0604020202020204" pitchFamily="34" charset="0"/>
              <a:buNone/>
            </a:pPr>
            <a:endParaRPr lang="en-GB" sz="1600" dirty="0"/>
          </a:p>
        </p:txBody>
      </p:sp>
      <p:sp>
        <p:nvSpPr>
          <p:cNvPr id="15" name="TextBox 14">
            <a:extLst>
              <a:ext uri="{FF2B5EF4-FFF2-40B4-BE49-F238E27FC236}">
                <a16:creationId xmlns:a16="http://schemas.microsoft.com/office/drawing/2014/main" id="{F2BCBDE1-0A12-4FCD-9C66-257F41E38FCC}"/>
              </a:ext>
            </a:extLst>
          </p:cNvPr>
          <p:cNvSpPr txBox="1"/>
          <p:nvPr/>
        </p:nvSpPr>
        <p:spPr>
          <a:xfrm>
            <a:off x="1668487" y="2540952"/>
            <a:ext cx="1661764" cy="338554"/>
          </a:xfrm>
          <a:prstGeom prst="rect">
            <a:avLst/>
          </a:prstGeom>
          <a:noFill/>
        </p:spPr>
        <p:txBody>
          <a:bodyPr wrap="square">
            <a:spAutoFit/>
          </a:bodyPr>
          <a:lstStyle/>
          <a:p>
            <a:pPr marL="0" indent="0" algn="ctr">
              <a:lnSpc>
                <a:spcPct val="100000"/>
              </a:lnSpc>
              <a:buNone/>
            </a:pPr>
            <a:r>
              <a:rPr lang="en-GB" sz="1600"/>
              <a:t>Fourier’s Law</a:t>
            </a:r>
            <a:endParaRPr lang="en-GB" sz="1600" b="1"/>
          </a:p>
        </p:txBody>
      </p:sp>
      <p:sp>
        <p:nvSpPr>
          <p:cNvPr id="17" name="TextBox 16">
            <a:extLst>
              <a:ext uri="{FF2B5EF4-FFF2-40B4-BE49-F238E27FC236}">
                <a16:creationId xmlns:a16="http://schemas.microsoft.com/office/drawing/2014/main" id="{BC117724-6077-4805-B1B1-4D7D53023E2F}"/>
              </a:ext>
            </a:extLst>
          </p:cNvPr>
          <p:cNvSpPr txBox="1"/>
          <p:nvPr/>
        </p:nvSpPr>
        <p:spPr>
          <a:xfrm>
            <a:off x="4647800" y="2540952"/>
            <a:ext cx="2578904" cy="338554"/>
          </a:xfrm>
          <a:prstGeom prst="rect">
            <a:avLst/>
          </a:prstGeom>
          <a:noFill/>
        </p:spPr>
        <p:txBody>
          <a:bodyPr wrap="square">
            <a:spAutoFit/>
          </a:bodyPr>
          <a:lstStyle/>
          <a:p>
            <a:pPr marL="230188" lvl="1" indent="0" algn="ctr">
              <a:lnSpc>
                <a:spcPct val="100000"/>
              </a:lnSpc>
              <a:buNone/>
            </a:pPr>
            <a:r>
              <a:rPr lang="en-GB" sz="1600"/>
              <a:t>Newton’s Law of Cooling</a:t>
            </a:r>
            <a:endParaRPr lang="en-US" sz="1600"/>
          </a:p>
        </p:txBody>
      </p:sp>
      <p:sp>
        <p:nvSpPr>
          <p:cNvPr id="19" name="TextBox 18">
            <a:extLst>
              <a:ext uri="{FF2B5EF4-FFF2-40B4-BE49-F238E27FC236}">
                <a16:creationId xmlns:a16="http://schemas.microsoft.com/office/drawing/2014/main" id="{ABD58E01-D9D3-429C-95BE-10040D0CBA6D}"/>
              </a:ext>
            </a:extLst>
          </p:cNvPr>
          <p:cNvSpPr txBox="1"/>
          <p:nvPr/>
        </p:nvSpPr>
        <p:spPr>
          <a:xfrm>
            <a:off x="7824552" y="2540952"/>
            <a:ext cx="3240000" cy="338554"/>
          </a:xfrm>
          <a:prstGeom prst="rect">
            <a:avLst/>
          </a:prstGeom>
          <a:noFill/>
        </p:spPr>
        <p:txBody>
          <a:bodyPr wrap="square">
            <a:spAutoFit/>
          </a:bodyPr>
          <a:lstStyle/>
          <a:p>
            <a:pPr marL="0" indent="0" algn="ctr">
              <a:lnSpc>
                <a:spcPct val="100000"/>
              </a:lnSpc>
              <a:buFont typeface="Arial" panose="020B0604020202020204" pitchFamily="34" charset="0"/>
              <a:buNone/>
            </a:pPr>
            <a:r>
              <a:rPr lang="en-GB" sz="1600"/>
              <a:t>Stefan-Boltzmann Law</a:t>
            </a:r>
          </a:p>
        </p:txBody>
      </p:sp>
      <p:sp>
        <p:nvSpPr>
          <p:cNvPr id="20" name="Text Placeholder 3">
            <a:extLst>
              <a:ext uri="{FF2B5EF4-FFF2-40B4-BE49-F238E27FC236}">
                <a16:creationId xmlns:a16="http://schemas.microsoft.com/office/drawing/2014/main" id="{8D4E183E-B445-435F-AB02-16BD775C86A5}"/>
              </a:ext>
            </a:extLst>
          </p:cNvPr>
          <p:cNvSpPr txBox="1">
            <a:spLocks/>
          </p:cNvSpPr>
          <p:nvPr/>
        </p:nvSpPr>
        <p:spPr>
          <a:xfrm>
            <a:off x="4667523" y="762333"/>
            <a:ext cx="2679701"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Convection</a:t>
            </a:r>
          </a:p>
          <a:p>
            <a:pPr marL="230188" lvl="1" indent="0" algn="ctr">
              <a:lnSpc>
                <a:spcPct val="100000"/>
              </a:lnSpc>
              <a:buNone/>
            </a:pPr>
            <a:r>
              <a:rPr lang="en-GB" sz="1600" i="1"/>
              <a:t>Energy exchange between a body and a surrounding fluid (liquid or gas) caused by molecular motion</a:t>
            </a:r>
            <a:endParaRPr lang="en-GB" b="1" i="1"/>
          </a:p>
          <a:p>
            <a:pPr marL="0" indent="0" algn="ctr">
              <a:lnSpc>
                <a:spcPct val="100000"/>
              </a:lnSpc>
              <a:buFont typeface="Arial" panose="020B0604020202020204" pitchFamily="34" charset="0"/>
              <a:buNone/>
            </a:pPr>
            <a:endParaRPr lang="en-GB" sz="1600"/>
          </a:p>
        </p:txBody>
      </p:sp>
      <p:sp>
        <p:nvSpPr>
          <p:cNvPr id="5" name="Rectangle 4">
            <a:extLst>
              <a:ext uri="{FF2B5EF4-FFF2-40B4-BE49-F238E27FC236}">
                <a16:creationId xmlns:a16="http://schemas.microsoft.com/office/drawing/2014/main" id="{76D15F7B-903C-408D-87C5-22931ABFBDBE}"/>
              </a:ext>
            </a:extLst>
          </p:cNvPr>
          <p:cNvSpPr/>
          <p:nvPr/>
        </p:nvSpPr>
        <p:spPr>
          <a:xfrm>
            <a:off x="983432" y="782046"/>
            <a:ext cx="6840760" cy="1535107"/>
          </a:xfrm>
          <a:prstGeom prst="rect">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itle 2">
            <a:extLst>
              <a:ext uri="{FF2B5EF4-FFF2-40B4-BE49-F238E27FC236}">
                <a16:creationId xmlns:a16="http://schemas.microsoft.com/office/drawing/2014/main" id="{A4865467-535D-5EBC-59A8-C5C9A62C3104}"/>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Heat Transfer Modes</a:t>
            </a:r>
          </a:p>
        </p:txBody>
      </p:sp>
      <p:sp>
        <p:nvSpPr>
          <p:cNvPr id="21" name="TextBox 20">
            <a:extLst>
              <a:ext uri="{FF2B5EF4-FFF2-40B4-BE49-F238E27FC236}">
                <a16:creationId xmlns:a16="http://schemas.microsoft.com/office/drawing/2014/main" id="{61C2FF51-F8EB-A1FA-6393-53C7621F49EF}"/>
              </a:ext>
            </a:extLst>
          </p:cNvPr>
          <p:cNvSpPr txBox="1"/>
          <p:nvPr/>
        </p:nvSpPr>
        <p:spPr>
          <a:xfrm>
            <a:off x="8377996" y="2043731"/>
            <a:ext cx="2797452" cy="261610"/>
          </a:xfrm>
          <a:prstGeom prst="rect">
            <a:avLst/>
          </a:prstGeom>
          <a:noFill/>
        </p:spPr>
        <p:txBody>
          <a:bodyPr wrap="square">
            <a:spAutoFit/>
          </a:bodyPr>
          <a:lstStyle/>
          <a:p>
            <a:r>
              <a:rPr lang="en-GB" sz="1100" dirty="0">
                <a:solidFill>
                  <a:schemeClr val="bg1">
                    <a:lumMod val="50000"/>
                  </a:schemeClr>
                </a:solidFill>
                <a:hlinkClick r:id="rId3">
                  <a:extLst>
                    <a:ext uri="{A12FA001-AC4F-418D-AE19-62706E023703}">
                      <ahyp:hlinkClr xmlns:ahyp="http://schemas.microsoft.com/office/drawing/2018/hyperlinkcolor" val="tx"/>
                    </a:ext>
                  </a:extLst>
                </a:hlinkClick>
              </a:rPr>
              <a:t>Thermal Radiation | Ansys Innovation Courses</a:t>
            </a:r>
            <a:endParaRPr lang="en-GB" sz="1100" dirty="0">
              <a:solidFill>
                <a:schemeClr val="bg1">
                  <a:lumMod val="50000"/>
                </a:schemeClr>
              </a:solidFill>
            </a:endParaRPr>
          </a:p>
        </p:txBody>
      </p:sp>
      <p:pic>
        <p:nvPicPr>
          <p:cNvPr id="22" name="Graphic 21" descr="Internet outline">
            <a:extLst>
              <a:ext uri="{FF2B5EF4-FFF2-40B4-BE49-F238E27FC236}">
                <a16:creationId xmlns:a16="http://schemas.microsoft.com/office/drawing/2014/main" id="{68A610A8-98B4-06B8-E74E-610267D375B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72915" y="1983955"/>
            <a:ext cx="366927" cy="366927"/>
          </a:xfrm>
          <a:prstGeom prst="rect">
            <a:avLst/>
          </a:prstGeom>
        </p:spPr>
      </p:pic>
      <p:sp>
        <p:nvSpPr>
          <p:cNvPr id="23" name="TextBox 22">
            <a:extLst>
              <a:ext uri="{FF2B5EF4-FFF2-40B4-BE49-F238E27FC236}">
                <a16:creationId xmlns:a16="http://schemas.microsoft.com/office/drawing/2014/main" id="{1A5CA9EE-7193-789A-6A02-49D0F2F9E944}"/>
              </a:ext>
            </a:extLst>
          </p:cNvPr>
          <p:cNvSpPr txBox="1"/>
          <p:nvPr/>
        </p:nvSpPr>
        <p:spPr>
          <a:xfrm>
            <a:off x="3631722" y="3614468"/>
            <a:ext cx="560717" cy="369332"/>
          </a:xfrm>
          <a:prstGeom prst="rect">
            <a:avLst/>
          </a:prstGeom>
          <a:noFill/>
        </p:spPr>
        <p:txBody>
          <a:bodyPr wrap="square" rtlCol="0">
            <a:spAutoFit/>
          </a:bodyPr>
          <a:lstStyle/>
          <a:p>
            <a:r>
              <a:rPr lang="en-GB">
                <a:solidFill>
                  <a:schemeClr val="bg1"/>
                </a:solidFill>
              </a:rPr>
              <a:t>PP</a:t>
            </a:r>
          </a:p>
        </p:txBody>
      </p:sp>
      <p:sp>
        <p:nvSpPr>
          <p:cNvPr id="24" name="TextBox 23">
            <a:extLst>
              <a:ext uri="{FF2B5EF4-FFF2-40B4-BE49-F238E27FC236}">
                <a16:creationId xmlns:a16="http://schemas.microsoft.com/office/drawing/2014/main" id="{D872F09A-F645-D0B5-A518-390C2DB66B58}"/>
              </a:ext>
            </a:extLst>
          </p:cNvPr>
          <p:cNvSpPr txBox="1"/>
          <p:nvPr/>
        </p:nvSpPr>
        <p:spPr>
          <a:xfrm>
            <a:off x="7016210" y="3703493"/>
            <a:ext cx="560717" cy="369332"/>
          </a:xfrm>
          <a:prstGeom prst="rect">
            <a:avLst/>
          </a:prstGeom>
          <a:noFill/>
        </p:spPr>
        <p:txBody>
          <a:bodyPr wrap="square" rtlCol="0">
            <a:spAutoFit/>
          </a:bodyPr>
          <a:lstStyle/>
          <a:p>
            <a:r>
              <a:rPr lang="en-GB">
                <a:solidFill>
                  <a:schemeClr val="bg1"/>
                </a:solidFill>
              </a:rPr>
              <a:t>PP</a:t>
            </a:r>
          </a:p>
        </p:txBody>
      </p:sp>
      <p:sp>
        <p:nvSpPr>
          <p:cNvPr id="25" name="TextBox 24">
            <a:extLst>
              <a:ext uri="{FF2B5EF4-FFF2-40B4-BE49-F238E27FC236}">
                <a16:creationId xmlns:a16="http://schemas.microsoft.com/office/drawing/2014/main" id="{DF9C9E9A-B7B2-1DD8-09F4-29CD71AA395F}"/>
              </a:ext>
            </a:extLst>
          </p:cNvPr>
          <p:cNvSpPr txBox="1"/>
          <p:nvPr/>
        </p:nvSpPr>
        <p:spPr>
          <a:xfrm>
            <a:off x="10708515" y="5485517"/>
            <a:ext cx="560717" cy="369332"/>
          </a:xfrm>
          <a:prstGeom prst="rect">
            <a:avLst/>
          </a:prstGeom>
          <a:noFill/>
        </p:spPr>
        <p:txBody>
          <a:bodyPr wrap="square" rtlCol="0">
            <a:spAutoFit/>
          </a:bodyPr>
          <a:lstStyle/>
          <a:p>
            <a:r>
              <a:rPr lang="en-GB">
                <a:solidFill>
                  <a:schemeClr val="bg1"/>
                </a:solidFill>
              </a:rPr>
              <a:t>PP</a:t>
            </a:r>
          </a:p>
        </p:txBody>
      </p:sp>
      <p:pic>
        <p:nvPicPr>
          <p:cNvPr id="3" name="Picture 2" descr="A picture containing indoor, pot, putting, kitchen appliance&#10;&#10;Description automatically generated">
            <a:extLst>
              <a:ext uri="{FF2B5EF4-FFF2-40B4-BE49-F238E27FC236}">
                <a16:creationId xmlns:a16="http://schemas.microsoft.com/office/drawing/2014/main" id="{AD9C62CD-D9D0-9B05-D7E8-2412D182B0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74959" y="3500276"/>
            <a:ext cx="4199086" cy="2799391"/>
          </a:xfrm>
          <a:prstGeom prst="rect">
            <a:avLst/>
          </a:prstGeom>
        </p:spPr>
      </p:pic>
      <p:cxnSp>
        <p:nvCxnSpPr>
          <p:cNvPr id="7" name="Straight Arrow Connector 6">
            <a:extLst>
              <a:ext uri="{FF2B5EF4-FFF2-40B4-BE49-F238E27FC236}">
                <a16:creationId xmlns:a16="http://schemas.microsoft.com/office/drawing/2014/main" id="{D976CCE9-8BD2-E29D-C55D-71D31207AC7D}"/>
              </a:ext>
            </a:extLst>
          </p:cNvPr>
          <p:cNvCxnSpPr>
            <a:cxnSpLocks/>
          </p:cNvCxnSpPr>
          <p:nvPr/>
        </p:nvCxnSpPr>
        <p:spPr>
          <a:xfrm flipV="1">
            <a:off x="9662555" y="3296661"/>
            <a:ext cx="0" cy="7150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 Placeholder 3">
            <a:extLst>
              <a:ext uri="{FF2B5EF4-FFF2-40B4-BE49-F238E27FC236}">
                <a16:creationId xmlns:a16="http://schemas.microsoft.com/office/drawing/2014/main" id="{66B23DC9-9BDE-AC07-10A2-2A7F045C97B6}"/>
              </a:ext>
            </a:extLst>
          </p:cNvPr>
          <p:cNvSpPr txBox="1">
            <a:spLocks/>
          </p:cNvSpPr>
          <p:nvPr/>
        </p:nvSpPr>
        <p:spPr>
          <a:xfrm>
            <a:off x="7970984" y="4092780"/>
            <a:ext cx="3379403" cy="114195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t>Hot environment</a:t>
            </a:r>
          </a:p>
        </p:txBody>
      </p:sp>
      <p:cxnSp>
        <p:nvCxnSpPr>
          <p:cNvPr id="14" name="Straight Arrow Connector 13">
            <a:extLst>
              <a:ext uri="{FF2B5EF4-FFF2-40B4-BE49-F238E27FC236}">
                <a16:creationId xmlns:a16="http://schemas.microsoft.com/office/drawing/2014/main" id="{BCF6346E-1D25-1296-C7E5-148197A01733}"/>
              </a:ext>
            </a:extLst>
          </p:cNvPr>
          <p:cNvCxnSpPr>
            <a:cxnSpLocks/>
          </p:cNvCxnSpPr>
          <p:nvPr/>
        </p:nvCxnSpPr>
        <p:spPr>
          <a:xfrm flipH="1">
            <a:off x="7414112" y="4584032"/>
            <a:ext cx="1886299" cy="61461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Connector: Curved 25">
            <a:extLst>
              <a:ext uri="{FF2B5EF4-FFF2-40B4-BE49-F238E27FC236}">
                <a16:creationId xmlns:a16="http://schemas.microsoft.com/office/drawing/2014/main" id="{BB180B5A-5218-A337-F69D-EF8A704E8772}"/>
              </a:ext>
            </a:extLst>
          </p:cNvPr>
          <p:cNvCxnSpPr/>
          <p:nvPr/>
        </p:nvCxnSpPr>
        <p:spPr>
          <a:xfrm flipV="1">
            <a:off x="7064689" y="4990293"/>
            <a:ext cx="416170" cy="144362"/>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ctor: Curved 26">
            <a:extLst>
              <a:ext uri="{FF2B5EF4-FFF2-40B4-BE49-F238E27FC236}">
                <a16:creationId xmlns:a16="http://schemas.microsoft.com/office/drawing/2014/main" id="{D180A351-9E61-F9AD-09D2-3B1A17AE41D0}"/>
              </a:ext>
            </a:extLst>
          </p:cNvPr>
          <p:cNvCxnSpPr>
            <a:cxnSpLocks/>
          </p:cNvCxnSpPr>
          <p:nvPr/>
        </p:nvCxnSpPr>
        <p:spPr>
          <a:xfrm>
            <a:off x="7104257" y="5264778"/>
            <a:ext cx="309855" cy="140852"/>
          </a:xfrm>
          <a:prstGeom prst="curved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72DE90F-49E0-9483-85F0-8C094A7628AD}"/>
              </a:ext>
            </a:extLst>
          </p:cNvPr>
          <p:cNvCxnSpPr>
            <a:cxnSpLocks/>
          </p:cNvCxnSpPr>
          <p:nvPr/>
        </p:nvCxnSpPr>
        <p:spPr>
          <a:xfrm flipH="1">
            <a:off x="7784980" y="4585212"/>
            <a:ext cx="1548712" cy="19194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D8378F9-A0DC-923F-EF56-FA1C36DE3911}"/>
              </a:ext>
            </a:extLst>
          </p:cNvPr>
          <p:cNvCxnSpPr>
            <a:cxnSpLocks/>
          </p:cNvCxnSpPr>
          <p:nvPr/>
        </p:nvCxnSpPr>
        <p:spPr>
          <a:xfrm>
            <a:off x="2550695" y="4572000"/>
            <a:ext cx="3019927" cy="60157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4399297-979A-0414-D62B-E22A9D8A56B0}"/>
              </a:ext>
            </a:extLst>
          </p:cNvPr>
          <p:cNvCxnSpPr>
            <a:cxnSpLocks/>
          </p:cNvCxnSpPr>
          <p:nvPr/>
        </p:nvCxnSpPr>
        <p:spPr>
          <a:xfrm>
            <a:off x="6274502" y="3536368"/>
            <a:ext cx="0" cy="1332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8DFCA83D-37C0-7A3A-DDC7-C66132DBFA0A}"/>
              </a:ext>
            </a:extLst>
          </p:cNvPr>
          <p:cNvSpPr txBox="1"/>
          <p:nvPr/>
        </p:nvSpPr>
        <p:spPr>
          <a:xfrm>
            <a:off x="806115" y="4086549"/>
            <a:ext cx="3462086" cy="400110"/>
          </a:xfrm>
          <a:prstGeom prst="rect">
            <a:avLst/>
          </a:prstGeom>
          <a:noFill/>
        </p:spPr>
        <p:txBody>
          <a:bodyPr wrap="square">
            <a:spAutoFit/>
          </a:bodyPr>
          <a:lstStyle/>
          <a:p>
            <a:pPr marL="0" indent="0" algn="ctr">
              <a:lnSpc>
                <a:spcPct val="100000"/>
              </a:lnSpc>
              <a:buNone/>
            </a:pPr>
            <a:r>
              <a:rPr lang="en-GB" sz="2000" b="1" dirty="0"/>
              <a:t>Hot metallic pot</a:t>
            </a:r>
          </a:p>
        </p:txBody>
      </p:sp>
      <p:cxnSp>
        <p:nvCxnSpPr>
          <p:cNvPr id="42" name="Straight Arrow Connector 41">
            <a:extLst>
              <a:ext uri="{FF2B5EF4-FFF2-40B4-BE49-F238E27FC236}">
                <a16:creationId xmlns:a16="http://schemas.microsoft.com/office/drawing/2014/main" id="{E16DCA0C-DAEA-082B-D16A-F0A04991B043}"/>
              </a:ext>
            </a:extLst>
          </p:cNvPr>
          <p:cNvCxnSpPr>
            <a:cxnSpLocks/>
          </p:cNvCxnSpPr>
          <p:nvPr/>
        </p:nvCxnSpPr>
        <p:spPr>
          <a:xfrm flipV="1">
            <a:off x="2535850" y="3280617"/>
            <a:ext cx="0" cy="7150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4CB0541C-8C92-AD97-2F7E-92B8A9E5657E}"/>
              </a:ext>
            </a:extLst>
          </p:cNvPr>
          <p:cNvSpPr txBox="1"/>
          <p:nvPr/>
        </p:nvSpPr>
        <p:spPr>
          <a:xfrm>
            <a:off x="3263566" y="3136050"/>
            <a:ext cx="6093994" cy="369332"/>
          </a:xfrm>
          <a:prstGeom prst="rect">
            <a:avLst/>
          </a:prstGeom>
          <a:noFill/>
        </p:spPr>
        <p:txBody>
          <a:bodyPr wrap="square">
            <a:spAutoFit/>
          </a:bodyPr>
          <a:lstStyle/>
          <a:p>
            <a:pPr marL="0" indent="0" algn="ctr">
              <a:lnSpc>
                <a:spcPct val="100000"/>
              </a:lnSpc>
              <a:buNone/>
            </a:pPr>
            <a:r>
              <a:rPr lang="en-GB" sz="1800" b="1" dirty="0"/>
              <a:t>Water turbulence</a:t>
            </a:r>
          </a:p>
        </p:txBody>
      </p:sp>
    </p:spTree>
    <p:extLst>
      <p:ext uri="{BB962C8B-B14F-4D97-AF65-F5344CB8AC3E}">
        <p14:creationId xmlns:p14="http://schemas.microsoft.com/office/powerpoint/2010/main" val="1308753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0089BC-EB0E-49A0-A382-E6AB8524BDD4}"/>
              </a:ext>
            </a:extLst>
          </p:cNvPr>
          <p:cNvSpPr>
            <a:spLocks noGrp="1"/>
          </p:cNvSpPr>
          <p:nvPr>
            <p:ph type="sldNum" sz="quarter" idx="11"/>
          </p:nvPr>
        </p:nvSpPr>
        <p:spPr/>
        <p:txBody>
          <a:bodyPr/>
          <a:lstStyle/>
          <a:p>
            <a:fld id="{F0D23093-2AB0-F74C-B865-1A12A15B650E}" type="slidenum">
              <a:rPr lang="en-US" smtClean="0"/>
              <a:pPr/>
              <a:t>11</a:t>
            </a:fld>
            <a:endParaRPr lang="en-US"/>
          </a:p>
        </p:txBody>
      </p:sp>
      <p:pic>
        <p:nvPicPr>
          <p:cNvPr id="22" name="Picture 21" descr="Glowing charcoal">
            <a:extLst>
              <a:ext uri="{FF2B5EF4-FFF2-40B4-BE49-F238E27FC236}">
                <a16:creationId xmlns:a16="http://schemas.microsoft.com/office/drawing/2014/main" id="{AFF521DD-7D42-40C5-9A87-C0E49BC69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480" y="1773016"/>
            <a:ext cx="2700000" cy="1800000"/>
          </a:xfrm>
          <a:prstGeom prst="rect">
            <a:avLst/>
          </a:prstGeom>
        </p:spPr>
      </p:pic>
      <p:pic>
        <p:nvPicPr>
          <p:cNvPr id="24" name="Picture 23" descr="Snowflake close-up, showing hexagonal crystal shape">
            <a:extLst>
              <a:ext uri="{FF2B5EF4-FFF2-40B4-BE49-F238E27FC236}">
                <a16:creationId xmlns:a16="http://schemas.microsoft.com/office/drawing/2014/main" id="{F7498369-ADB3-462B-96DA-A1B6862AC443}"/>
              </a:ext>
            </a:extLst>
          </p:cNvPr>
          <p:cNvPicPr>
            <a:picLocks noChangeAspect="1"/>
          </p:cNvPicPr>
          <p:nvPr/>
        </p:nvPicPr>
        <p:blipFill rotWithShape="1">
          <a:blip r:embed="rId4">
            <a:extLst>
              <a:ext uri="{28A0092B-C50C-407E-A947-70E740481C1C}">
                <a14:useLocalDpi xmlns:a14="http://schemas.microsoft.com/office/drawing/2010/main" val="0"/>
              </a:ext>
            </a:extLst>
          </a:blip>
          <a:srcRect r="15600"/>
          <a:stretch/>
        </p:blipFill>
        <p:spPr>
          <a:xfrm>
            <a:off x="8025422" y="1773016"/>
            <a:ext cx="2700000" cy="1800000"/>
          </a:xfrm>
          <a:prstGeom prst="rect">
            <a:avLst/>
          </a:prstGeom>
        </p:spPr>
      </p:pic>
      <mc:AlternateContent xmlns:mc="http://schemas.openxmlformats.org/markup-compatibility/2006" xmlns:a14="http://schemas.microsoft.com/office/drawing/2010/main">
        <mc:Choice Requires="a14">
          <p:sp>
            <p:nvSpPr>
              <p:cNvPr id="25" name="Arrow: Right 24">
                <a:extLst>
                  <a:ext uri="{FF2B5EF4-FFF2-40B4-BE49-F238E27FC236}">
                    <a16:creationId xmlns:a16="http://schemas.microsoft.com/office/drawing/2014/main" id="{E7CAFC60-E142-4D81-B172-0781C015EF25}"/>
                  </a:ext>
                </a:extLst>
              </p:cNvPr>
              <p:cNvSpPr/>
              <p:nvPr/>
            </p:nvSpPr>
            <p:spPr>
              <a:xfrm>
                <a:off x="4755839" y="2271847"/>
                <a:ext cx="2763392" cy="7200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GB" sz="2000" i="1" smtClean="0">
                          <a:latin typeface="Cambria Math" panose="02040503050406030204" pitchFamily="18" charset="0"/>
                        </a:rPr>
                        <m:t>𝑞</m:t>
                      </m:r>
                      <m:r>
                        <a:rPr lang="en-GB" sz="2000" b="0" i="1" smtClean="0">
                          <a:latin typeface="Cambria Math" panose="02040503050406030204" pitchFamily="18" charset="0"/>
                        </a:rPr>
                        <m:t>,</m:t>
                      </m:r>
                      <m:sSup>
                        <m:sSupPr>
                          <m:ctrlPr>
                            <a:rPr lang="en-GB" sz="2000" i="1">
                              <a:latin typeface="Cambria Math" panose="02040503050406030204" pitchFamily="18" charset="0"/>
                            </a:rPr>
                          </m:ctrlPr>
                        </m:sSupPr>
                        <m:e>
                          <m:r>
                            <a:rPr lang="en-GB" sz="2000" i="1">
                              <a:latin typeface="Cambria Math" panose="02040503050406030204" pitchFamily="18" charset="0"/>
                            </a:rPr>
                            <m:t>𝑞</m:t>
                          </m:r>
                        </m:e>
                        <m:sup>
                          <m:r>
                            <a:rPr lang="en-GB" sz="2000" i="1">
                              <a:latin typeface="Cambria Math" panose="02040503050406030204" pitchFamily="18" charset="0"/>
                            </a:rPr>
                            <m:t>′′</m:t>
                          </m:r>
                        </m:sup>
                      </m:sSup>
                      <m:r>
                        <a:rPr lang="fr-FR" sz="2000" b="0" i="1" smtClean="0">
                          <a:latin typeface="Cambria Math" panose="02040503050406030204" pitchFamily="18" charset="0"/>
                        </a:rPr>
                        <m:t>&gt;0</m:t>
                      </m:r>
                    </m:oMath>
                  </m:oMathPara>
                </a14:m>
                <a:endParaRPr lang="en-GB" sz="2000"/>
              </a:p>
            </p:txBody>
          </p:sp>
        </mc:Choice>
        <mc:Fallback xmlns="">
          <p:sp>
            <p:nvSpPr>
              <p:cNvPr id="25" name="Arrow: Right 24">
                <a:extLst>
                  <a:ext uri="{FF2B5EF4-FFF2-40B4-BE49-F238E27FC236}">
                    <a16:creationId xmlns:a16="http://schemas.microsoft.com/office/drawing/2014/main" id="{E7CAFC60-E142-4D81-B172-0781C015EF25}"/>
                  </a:ext>
                </a:extLst>
              </p:cNvPr>
              <p:cNvSpPr>
                <a:spLocks noRot="1" noChangeAspect="1" noMove="1" noResize="1" noEditPoints="1" noAdjustHandles="1" noChangeArrowheads="1" noChangeShapeType="1" noTextEdit="1"/>
              </p:cNvSpPr>
              <p:nvPr/>
            </p:nvSpPr>
            <p:spPr>
              <a:xfrm>
                <a:off x="4755839" y="2271847"/>
                <a:ext cx="2763392" cy="720080"/>
              </a:xfrm>
              <a:prstGeom prst="rightArrow">
                <a:avLst/>
              </a:prstGeom>
              <a:blipFill>
                <a:blip r:embed="rId5"/>
                <a:stretch>
                  <a:fillRect/>
                </a:stretch>
              </a:blipFill>
            </p:spPr>
            <p:txBody>
              <a:bodyPr/>
              <a:lstStyle/>
              <a:p>
                <a:r>
                  <a:rPr lang="en-US">
                    <a:noFill/>
                  </a:rPr>
                  <a:t> </a:t>
                </a:r>
              </a:p>
            </p:txBody>
          </p:sp>
        </mc:Fallback>
      </mc:AlternateContent>
      <p:sp>
        <p:nvSpPr>
          <p:cNvPr id="26" name="TextBox 25">
            <a:extLst>
              <a:ext uri="{FF2B5EF4-FFF2-40B4-BE49-F238E27FC236}">
                <a16:creationId xmlns:a16="http://schemas.microsoft.com/office/drawing/2014/main" id="{BFD7A6A6-0DE9-4379-8979-0D7E821320DC}"/>
              </a:ext>
            </a:extLst>
          </p:cNvPr>
          <p:cNvSpPr txBox="1"/>
          <p:nvPr/>
        </p:nvSpPr>
        <p:spPr>
          <a:xfrm>
            <a:off x="1799203" y="3635732"/>
            <a:ext cx="2090068" cy="369332"/>
          </a:xfrm>
          <a:prstGeom prst="rect">
            <a:avLst/>
          </a:prstGeom>
          <a:noFill/>
        </p:spPr>
        <p:txBody>
          <a:bodyPr wrap="square" rtlCol="0">
            <a:spAutoFit/>
          </a:bodyPr>
          <a:lstStyle/>
          <a:p>
            <a:r>
              <a:rPr lang="en-GB"/>
              <a:t>High Temperature</a:t>
            </a:r>
          </a:p>
        </p:txBody>
      </p:sp>
      <p:sp>
        <p:nvSpPr>
          <p:cNvPr id="27" name="TextBox 26">
            <a:extLst>
              <a:ext uri="{FF2B5EF4-FFF2-40B4-BE49-F238E27FC236}">
                <a16:creationId xmlns:a16="http://schemas.microsoft.com/office/drawing/2014/main" id="{3C455D26-FB0F-4703-A10D-83A6A60BF9CD}"/>
              </a:ext>
            </a:extLst>
          </p:cNvPr>
          <p:cNvSpPr txBox="1"/>
          <p:nvPr/>
        </p:nvSpPr>
        <p:spPr>
          <a:xfrm>
            <a:off x="8544272" y="3635732"/>
            <a:ext cx="2090068" cy="369332"/>
          </a:xfrm>
          <a:prstGeom prst="rect">
            <a:avLst/>
          </a:prstGeom>
          <a:noFill/>
        </p:spPr>
        <p:txBody>
          <a:bodyPr wrap="square" rtlCol="0">
            <a:spAutoFit/>
          </a:bodyPr>
          <a:lstStyle/>
          <a:p>
            <a:r>
              <a:rPr lang="en-GB"/>
              <a:t>Low Temperature</a:t>
            </a:r>
          </a:p>
        </p:txBody>
      </p:sp>
      <p:sp>
        <p:nvSpPr>
          <p:cNvPr id="34" name="TextBox 33">
            <a:extLst>
              <a:ext uri="{FF2B5EF4-FFF2-40B4-BE49-F238E27FC236}">
                <a16:creationId xmlns:a16="http://schemas.microsoft.com/office/drawing/2014/main" id="{744D4570-77D6-47FC-B3CA-B3E7FB38008C}"/>
              </a:ext>
            </a:extLst>
          </p:cNvPr>
          <p:cNvSpPr txBox="1"/>
          <p:nvPr/>
        </p:nvSpPr>
        <p:spPr>
          <a:xfrm>
            <a:off x="4983214" y="1949439"/>
            <a:ext cx="2308642" cy="461665"/>
          </a:xfrm>
          <a:prstGeom prst="rect">
            <a:avLst/>
          </a:prstGeom>
          <a:noFill/>
        </p:spPr>
        <p:txBody>
          <a:bodyPr wrap="square">
            <a:spAutoFit/>
          </a:bodyPr>
          <a:lstStyle/>
          <a:p>
            <a:pPr algn="ctr"/>
            <a:r>
              <a:rPr lang="en-GB" sz="2400" b="1"/>
              <a:t>Heat Direction </a:t>
            </a:r>
          </a:p>
        </p:txBody>
      </p:sp>
      <p:grpSp>
        <p:nvGrpSpPr>
          <p:cNvPr id="15" name="Group 14">
            <a:extLst>
              <a:ext uri="{FF2B5EF4-FFF2-40B4-BE49-F238E27FC236}">
                <a16:creationId xmlns:a16="http://schemas.microsoft.com/office/drawing/2014/main" id="{AE7244F4-AC8F-27C5-2373-B31CDE34E474}"/>
              </a:ext>
            </a:extLst>
          </p:cNvPr>
          <p:cNvGrpSpPr/>
          <p:nvPr/>
        </p:nvGrpSpPr>
        <p:grpSpPr>
          <a:xfrm>
            <a:off x="1471666" y="4786444"/>
            <a:ext cx="9217024" cy="320864"/>
            <a:chOff x="3371031" y="5535547"/>
            <a:chExt cx="5195627" cy="320864"/>
          </a:xfrm>
        </p:grpSpPr>
        <p:sp>
          <p:nvSpPr>
            <p:cNvPr id="16" name="TextBox 15">
              <a:extLst>
                <a:ext uri="{FF2B5EF4-FFF2-40B4-BE49-F238E27FC236}">
                  <a16:creationId xmlns:a16="http://schemas.microsoft.com/office/drawing/2014/main" id="{C7AFB8A6-153E-F783-1D2B-75DD34D59EEF}"/>
                </a:ext>
              </a:extLst>
            </p:cNvPr>
            <p:cNvSpPr txBox="1"/>
            <p:nvPr/>
          </p:nvSpPr>
          <p:spPr>
            <a:xfrm>
              <a:off x="3371031" y="5535547"/>
              <a:ext cx="5195627" cy="307777"/>
            </a:xfrm>
            <a:prstGeom prst="rect">
              <a:avLst/>
            </a:prstGeom>
            <a:noFill/>
            <a:ln>
              <a:solidFill>
                <a:schemeClr val="tx1"/>
              </a:solidFill>
            </a:ln>
          </p:spPr>
          <p:txBody>
            <a:bodyPr wrap="square" rtlCol="0">
              <a:spAutoFit/>
            </a:bodyPr>
            <a:lstStyle/>
            <a:p>
              <a:r>
                <a:rPr lang="en-US" sz="1400" dirty="0"/>
                <a:t>If 5 kg of steel, at 300°C, is placed in contact with a copper sample of 500 kg at 20°C, what is the heat direction?</a:t>
              </a:r>
            </a:p>
          </p:txBody>
        </p:sp>
        <p:pic>
          <p:nvPicPr>
            <p:cNvPr id="18" name="Graphic 17" descr="Playbook with solid fill">
              <a:extLst>
                <a:ext uri="{FF2B5EF4-FFF2-40B4-BE49-F238E27FC236}">
                  <a16:creationId xmlns:a16="http://schemas.microsoft.com/office/drawing/2014/main" id="{6190F2A3-CBE7-0004-56FE-450B84666FC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37403" y="5544600"/>
              <a:ext cx="212458" cy="311811"/>
            </a:xfrm>
            <a:prstGeom prst="rect">
              <a:avLst/>
            </a:prstGeom>
          </p:spPr>
        </p:pic>
      </p:grpSp>
      <p:sp>
        <p:nvSpPr>
          <p:cNvPr id="13" name="TextBox 12">
            <a:extLst>
              <a:ext uri="{FF2B5EF4-FFF2-40B4-BE49-F238E27FC236}">
                <a16:creationId xmlns:a16="http://schemas.microsoft.com/office/drawing/2014/main" id="{54B6AC9F-6B78-6378-0910-5CFB89E9F44D}"/>
              </a:ext>
            </a:extLst>
          </p:cNvPr>
          <p:cNvSpPr txBox="1"/>
          <p:nvPr/>
        </p:nvSpPr>
        <p:spPr>
          <a:xfrm>
            <a:off x="3622668" y="3216115"/>
            <a:ext cx="560717" cy="369332"/>
          </a:xfrm>
          <a:prstGeom prst="rect">
            <a:avLst/>
          </a:prstGeom>
          <a:noFill/>
        </p:spPr>
        <p:txBody>
          <a:bodyPr wrap="square" rtlCol="0">
            <a:spAutoFit/>
          </a:bodyPr>
          <a:lstStyle/>
          <a:p>
            <a:r>
              <a:rPr lang="en-GB">
                <a:solidFill>
                  <a:schemeClr val="bg1"/>
                </a:solidFill>
              </a:rPr>
              <a:t>PP</a:t>
            </a:r>
          </a:p>
        </p:txBody>
      </p:sp>
      <p:sp>
        <p:nvSpPr>
          <p:cNvPr id="14" name="TextBox 13">
            <a:extLst>
              <a:ext uri="{FF2B5EF4-FFF2-40B4-BE49-F238E27FC236}">
                <a16:creationId xmlns:a16="http://schemas.microsoft.com/office/drawing/2014/main" id="{B80EC5BA-1C6D-AF63-9FB5-276789F16D5D}"/>
              </a:ext>
            </a:extLst>
          </p:cNvPr>
          <p:cNvSpPr txBox="1"/>
          <p:nvPr/>
        </p:nvSpPr>
        <p:spPr>
          <a:xfrm>
            <a:off x="10284509" y="3232713"/>
            <a:ext cx="560717" cy="369332"/>
          </a:xfrm>
          <a:prstGeom prst="rect">
            <a:avLst/>
          </a:prstGeom>
          <a:noFill/>
        </p:spPr>
        <p:txBody>
          <a:bodyPr wrap="square" rtlCol="0">
            <a:spAutoFit/>
          </a:bodyPr>
          <a:lstStyle/>
          <a:p>
            <a:r>
              <a:rPr lang="en-GB">
                <a:solidFill>
                  <a:schemeClr val="bg1"/>
                </a:solidFill>
              </a:rPr>
              <a:t>PP</a:t>
            </a:r>
          </a:p>
        </p:txBody>
      </p:sp>
      <p:sp>
        <p:nvSpPr>
          <p:cNvPr id="17" name="Title 2">
            <a:extLst>
              <a:ext uri="{FF2B5EF4-FFF2-40B4-BE49-F238E27FC236}">
                <a16:creationId xmlns:a16="http://schemas.microsoft.com/office/drawing/2014/main" id="{9C3428CA-906D-5409-8EC3-411C7D1F0D29}"/>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a:t>Sign Convention about heat transfer</a:t>
            </a:r>
          </a:p>
        </p:txBody>
      </p:sp>
    </p:spTree>
    <p:extLst>
      <p:ext uri="{BB962C8B-B14F-4D97-AF65-F5344CB8AC3E}">
        <p14:creationId xmlns:p14="http://schemas.microsoft.com/office/powerpoint/2010/main" val="16427760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4211052" y="3857366"/>
            <a:ext cx="3766463" cy="158417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b="1" dirty="0"/>
              <a:t>Finite Element Method </a:t>
            </a:r>
            <a:r>
              <a:rPr lang="en-GB" sz="1600" dirty="0"/>
              <a:t>is         predominant</a:t>
            </a:r>
          </a:p>
          <a:p>
            <a:r>
              <a:rPr lang="en-GB" sz="1600" b="1" dirty="0"/>
              <a:t>Iterative</a:t>
            </a:r>
            <a:r>
              <a:rPr lang="en-GB" sz="1600" dirty="0"/>
              <a:t> algorithm suitable for computers</a:t>
            </a:r>
          </a:p>
          <a:p>
            <a:r>
              <a:rPr lang="en-GB" sz="1600" b="1" dirty="0"/>
              <a:t>Fast</a:t>
            </a:r>
            <a:r>
              <a:rPr lang="en-GB" sz="1600" dirty="0"/>
              <a:t> solutions to complex problems</a:t>
            </a:r>
          </a:p>
          <a:p>
            <a:r>
              <a:rPr lang="en-GB" sz="1600" b="1" dirty="0"/>
              <a:t>Visualisation </a:t>
            </a:r>
            <a:r>
              <a:rPr lang="en-GB" sz="1600" dirty="0"/>
              <a:t>(gradients, dynamic effects…)</a:t>
            </a:r>
          </a:p>
          <a:p>
            <a:pPr marL="0" indent="0" algn="ctr">
              <a:buNone/>
            </a:pPr>
            <a:endParaRPr lang="en-GB" sz="1600" dirty="0"/>
          </a:p>
          <a:p>
            <a:pPr marL="0" indent="0" algn="ctr">
              <a:buNone/>
            </a:pPr>
            <a:endParaRPr lang="en-GB" sz="1600" b="1" dirty="0"/>
          </a:p>
        </p:txBody>
      </p:sp>
      <p:sp>
        <p:nvSpPr>
          <p:cNvPr id="17" name="Text Placeholder 3">
            <a:extLst>
              <a:ext uri="{FF2B5EF4-FFF2-40B4-BE49-F238E27FC236}">
                <a16:creationId xmlns:a16="http://schemas.microsoft.com/office/drawing/2014/main" id="{552F7CC7-D3CB-438D-B56D-145AD1EF80F0}"/>
              </a:ext>
            </a:extLst>
          </p:cNvPr>
          <p:cNvSpPr txBox="1">
            <a:spLocks/>
          </p:cNvSpPr>
          <p:nvPr/>
        </p:nvSpPr>
        <p:spPr>
          <a:xfrm>
            <a:off x="342947" y="3857366"/>
            <a:ext cx="3766463" cy="1584176"/>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a:t>Prerequisite </a:t>
            </a:r>
            <a:r>
              <a:rPr lang="en-GB" sz="1800"/>
              <a:t>to many numerical simulations</a:t>
            </a:r>
          </a:p>
          <a:p>
            <a:r>
              <a:rPr lang="en-GB" sz="1800"/>
              <a:t>Follows standardized </a:t>
            </a:r>
            <a:r>
              <a:rPr lang="en-GB" sz="1800" b="1"/>
              <a:t>test regimes</a:t>
            </a:r>
          </a:p>
          <a:p>
            <a:r>
              <a:rPr lang="en-GB" sz="1800" b="1"/>
              <a:t>Time- and cost-consuming </a:t>
            </a:r>
            <a:r>
              <a:rPr lang="en-GB" sz="1800"/>
              <a:t>approach to data acquisition</a:t>
            </a:r>
          </a:p>
        </p:txBody>
      </p:sp>
      <p:pic>
        <p:nvPicPr>
          <p:cNvPr id="12" name="Graphic 11" descr="Scientist female outline">
            <a:extLst>
              <a:ext uri="{FF2B5EF4-FFF2-40B4-BE49-F238E27FC236}">
                <a16:creationId xmlns:a16="http://schemas.microsoft.com/office/drawing/2014/main" id="{E310BB85-B223-4F18-9960-0A922CA85C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4155" y="2649950"/>
            <a:ext cx="1041552" cy="984153"/>
          </a:xfrm>
          <a:prstGeom prst="rect">
            <a:avLst/>
          </a:prstGeom>
        </p:spPr>
      </p:pic>
      <p:sp>
        <p:nvSpPr>
          <p:cNvPr id="13" name="TextBox 12">
            <a:extLst>
              <a:ext uri="{FF2B5EF4-FFF2-40B4-BE49-F238E27FC236}">
                <a16:creationId xmlns:a16="http://schemas.microsoft.com/office/drawing/2014/main" id="{C1490A1F-14B8-41DB-B117-DDED6C00EE72}"/>
              </a:ext>
            </a:extLst>
          </p:cNvPr>
          <p:cNvSpPr txBox="1"/>
          <p:nvPr/>
        </p:nvSpPr>
        <p:spPr>
          <a:xfrm>
            <a:off x="8799768" y="2263897"/>
            <a:ext cx="2402586" cy="369332"/>
          </a:xfrm>
          <a:prstGeom prst="rect">
            <a:avLst/>
          </a:prstGeom>
          <a:noFill/>
        </p:spPr>
        <p:txBody>
          <a:bodyPr wrap="square">
            <a:spAutoFit/>
          </a:bodyPr>
          <a:lstStyle/>
          <a:p>
            <a:pPr algn="ctr"/>
            <a:r>
              <a:rPr lang="en-GB" b="1"/>
              <a:t>Analytical Methods</a:t>
            </a:r>
          </a:p>
        </p:txBody>
      </p:sp>
      <p:sp>
        <p:nvSpPr>
          <p:cNvPr id="15" name="TextBox 14">
            <a:extLst>
              <a:ext uri="{FF2B5EF4-FFF2-40B4-BE49-F238E27FC236}">
                <a16:creationId xmlns:a16="http://schemas.microsoft.com/office/drawing/2014/main" id="{8ABF8A0A-88B0-4B6E-9539-39A784DFA9DC}"/>
              </a:ext>
            </a:extLst>
          </p:cNvPr>
          <p:cNvSpPr txBox="1"/>
          <p:nvPr/>
        </p:nvSpPr>
        <p:spPr>
          <a:xfrm>
            <a:off x="4934261" y="2258222"/>
            <a:ext cx="2116907" cy="369332"/>
          </a:xfrm>
          <a:prstGeom prst="rect">
            <a:avLst/>
          </a:prstGeom>
          <a:noFill/>
        </p:spPr>
        <p:txBody>
          <a:bodyPr wrap="square">
            <a:spAutoFit/>
          </a:bodyPr>
          <a:lstStyle/>
          <a:p>
            <a:pPr marL="0" indent="0" algn="ctr">
              <a:buFont typeface="Arial" panose="020B0604020202020204" pitchFamily="34" charset="0"/>
              <a:buNone/>
            </a:pPr>
            <a:r>
              <a:rPr lang="en-GB" sz="1800" b="1"/>
              <a:t>Numerical Methods</a:t>
            </a:r>
          </a:p>
        </p:txBody>
      </p:sp>
      <p:sp>
        <p:nvSpPr>
          <p:cNvPr id="18" name="TextBox 17">
            <a:extLst>
              <a:ext uri="{FF2B5EF4-FFF2-40B4-BE49-F238E27FC236}">
                <a16:creationId xmlns:a16="http://schemas.microsoft.com/office/drawing/2014/main" id="{281A1BC3-F348-4D5A-989D-C4D0DEC93B75}"/>
              </a:ext>
            </a:extLst>
          </p:cNvPr>
          <p:cNvSpPr txBox="1"/>
          <p:nvPr/>
        </p:nvSpPr>
        <p:spPr>
          <a:xfrm>
            <a:off x="669304" y="2258878"/>
            <a:ext cx="3063664" cy="369332"/>
          </a:xfrm>
          <a:prstGeom prst="rect">
            <a:avLst/>
          </a:prstGeom>
          <a:noFill/>
        </p:spPr>
        <p:txBody>
          <a:bodyPr wrap="square">
            <a:spAutoFit/>
          </a:bodyPr>
          <a:lstStyle/>
          <a:p>
            <a:pPr algn="ctr"/>
            <a:r>
              <a:rPr lang="en-GB" b="1"/>
              <a:t>Experimental Methods</a:t>
            </a:r>
          </a:p>
        </p:txBody>
      </p:sp>
      <p:sp>
        <p:nvSpPr>
          <p:cNvPr id="32" name="Rectangle: Rounded Corners 31">
            <a:extLst>
              <a:ext uri="{FF2B5EF4-FFF2-40B4-BE49-F238E27FC236}">
                <a16:creationId xmlns:a16="http://schemas.microsoft.com/office/drawing/2014/main" id="{C8919990-829C-4521-81DD-A6D85527C173}"/>
              </a:ext>
            </a:extLst>
          </p:cNvPr>
          <p:cNvSpPr/>
          <p:nvPr/>
        </p:nvSpPr>
        <p:spPr>
          <a:xfrm>
            <a:off x="3949430" y="975590"/>
            <a:ext cx="4105071" cy="876908"/>
          </a:xfrm>
          <a:prstGeom prst="round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a:solidFill>
                  <a:schemeClr val="tx1"/>
                </a:solidFill>
              </a:rPr>
              <a:t>Key State Variables</a:t>
            </a:r>
          </a:p>
          <a:p>
            <a:pPr marL="742950" lvl="1" indent="-285750">
              <a:buFont typeface="Arial" panose="020B0604020202020204" pitchFamily="34" charset="0"/>
              <a:buChar char="•"/>
            </a:pPr>
            <a:r>
              <a:rPr lang="en-US" b="1">
                <a:solidFill>
                  <a:schemeClr val="tx1"/>
                </a:solidFill>
              </a:rPr>
              <a:t>Temperature</a:t>
            </a:r>
          </a:p>
          <a:p>
            <a:pPr marL="742950" lvl="1" indent="-285750">
              <a:buFont typeface="Arial" panose="020B0604020202020204" pitchFamily="34" charset="0"/>
              <a:buChar char="•"/>
            </a:pPr>
            <a:r>
              <a:rPr lang="en-US" b="1">
                <a:solidFill>
                  <a:schemeClr val="tx1"/>
                </a:solidFill>
              </a:rPr>
              <a:t>Heat Flow and Heat Flux</a:t>
            </a:r>
          </a:p>
        </p:txBody>
      </p:sp>
      <p:cxnSp>
        <p:nvCxnSpPr>
          <p:cNvPr id="48" name="Connector: Elbow 47">
            <a:extLst>
              <a:ext uri="{FF2B5EF4-FFF2-40B4-BE49-F238E27FC236}">
                <a16:creationId xmlns:a16="http://schemas.microsoft.com/office/drawing/2014/main" id="{EB98B62C-4EB8-4C84-AA09-807B2C287E7B}"/>
              </a:ext>
            </a:extLst>
          </p:cNvPr>
          <p:cNvCxnSpPr>
            <a:cxnSpLocks/>
            <a:stCxn id="32" idx="1"/>
            <a:endCxn id="18" idx="0"/>
          </p:cNvCxnSpPr>
          <p:nvPr/>
        </p:nvCxnSpPr>
        <p:spPr>
          <a:xfrm rot="10800000" flipV="1">
            <a:off x="2201136" y="1414044"/>
            <a:ext cx="1748294" cy="844834"/>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nector: Elbow 48">
            <a:extLst>
              <a:ext uri="{FF2B5EF4-FFF2-40B4-BE49-F238E27FC236}">
                <a16:creationId xmlns:a16="http://schemas.microsoft.com/office/drawing/2014/main" id="{8910579F-FCB4-4DFB-AFE9-EC718FB451B2}"/>
              </a:ext>
            </a:extLst>
          </p:cNvPr>
          <p:cNvCxnSpPr>
            <a:cxnSpLocks/>
            <a:stCxn id="32" idx="3"/>
            <a:endCxn id="13" idx="0"/>
          </p:cNvCxnSpPr>
          <p:nvPr/>
        </p:nvCxnSpPr>
        <p:spPr>
          <a:xfrm>
            <a:off x="8054501" y="1414044"/>
            <a:ext cx="1946560" cy="849853"/>
          </a:xfrm>
          <a:prstGeom prst="bentConnector2">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74B2893-84F7-4F5F-81F8-8F2961447EDF}"/>
              </a:ext>
            </a:extLst>
          </p:cNvPr>
          <p:cNvCxnSpPr>
            <a:cxnSpLocks/>
            <a:stCxn id="32" idx="2"/>
            <a:endCxn id="15" idx="0"/>
          </p:cNvCxnSpPr>
          <p:nvPr/>
        </p:nvCxnSpPr>
        <p:spPr>
          <a:xfrm flipH="1">
            <a:off x="5992715" y="1852498"/>
            <a:ext cx="9251" cy="40572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DD81E1D2-A0B0-422D-91C1-E14AF93F839C}"/>
              </a:ext>
            </a:extLst>
          </p:cNvPr>
          <p:cNvCxnSpPr>
            <a:cxnSpLocks/>
          </p:cNvCxnSpPr>
          <p:nvPr/>
        </p:nvCxnSpPr>
        <p:spPr>
          <a:xfrm>
            <a:off x="4007768" y="2258221"/>
            <a:ext cx="0" cy="3600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BDB266E4-1842-4556-BECE-627CEE88DA2D}"/>
              </a:ext>
            </a:extLst>
          </p:cNvPr>
          <p:cNvCxnSpPr>
            <a:cxnSpLocks/>
          </p:cNvCxnSpPr>
          <p:nvPr/>
        </p:nvCxnSpPr>
        <p:spPr>
          <a:xfrm>
            <a:off x="7990985" y="2258221"/>
            <a:ext cx="0" cy="360000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59" name="Graphic 58" descr="Computer outline">
            <a:extLst>
              <a:ext uri="{FF2B5EF4-FFF2-40B4-BE49-F238E27FC236}">
                <a16:creationId xmlns:a16="http://schemas.microsoft.com/office/drawing/2014/main" id="{97D128C4-A8C3-48F4-80F1-BDD04B287EE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49577" y="2552091"/>
            <a:ext cx="1299600" cy="1299600"/>
          </a:xfrm>
          <a:prstGeom prst="rect">
            <a:avLst/>
          </a:prstGeom>
        </p:spPr>
      </p:pic>
      <p:pic>
        <p:nvPicPr>
          <p:cNvPr id="61" name="Graphic 60" descr="Signature outline">
            <a:extLst>
              <a:ext uri="{FF2B5EF4-FFF2-40B4-BE49-F238E27FC236}">
                <a16:creationId xmlns:a16="http://schemas.microsoft.com/office/drawing/2014/main" id="{554B7B55-2A88-4B8A-80AD-CC6A934A57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16328" y="2627554"/>
            <a:ext cx="1051200" cy="1051200"/>
          </a:xfrm>
          <a:prstGeom prst="rect">
            <a:avLst/>
          </a:prstGeom>
        </p:spPr>
      </p:pic>
      <p:sp>
        <p:nvSpPr>
          <p:cNvPr id="63" name="TextBox 62">
            <a:extLst>
              <a:ext uri="{FF2B5EF4-FFF2-40B4-BE49-F238E27FC236}">
                <a16:creationId xmlns:a16="http://schemas.microsoft.com/office/drawing/2014/main" id="{7F7374F4-CAE4-4237-B1F2-8082FD1C7E80}"/>
              </a:ext>
            </a:extLst>
          </p:cNvPr>
          <p:cNvSpPr txBox="1"/>
          <p:nvPr/>
        </p:nvSpPr>
        <p:spPr>
          <a:xfrm>
            <a:off x="8404790" y="3851691"/>
            <a:ext cx="3192542" cy="1844608"/>
          </a:xfrm>
          <a:prstGeom prst="rect">
            <a:avLst/>
          </a:prstGeom>
          <a:noFill/>
        </p:spPr>
        <p:txBody>
          <a:bodyPr wrap="square">
            <a:spAutoFit/>
          </a:bodyPr>
          <a:lstStyle/>
          <a:p>
            <a:pPr marL="230400" indent="-230400">
              <a:lnSpc>
                <a:spcPct val="90000"/>
              </a:lnSpc>
              <a:spcBef>
                <a:spcPts val="1000"/>
              </a:spcBef>
              <a:buFont typeface="Arial" panose="020B0604020202020204" pitchFamily="34" charset="0"/>
              <a:buChar char="•"/>
            </a:pPr>
            <a:r>
              <a:rPr lang="en-GB" sz="1800"/>
              <a:t>Different methodologies available</a:t>
            </a:r>
          </a:p>
          <a:p>
            <a:pPr marL="230400" indent="-230400">
              <a:lnSpc>
                <a:spcPct val="90000"/>
              </a:lnSpc>
              <a:spcBef>
                <a:spcPts val="1000"/>
              </a:spcBef>
              <a:buFont typeface="Arial" panose="020B0604020202020204" pitchFamily="34" charset="0"/>
              <a:buChar char="•"/>
            </a:pPr>
            <a:r>
              <a:rPr lang="en-GB" sz="1800"/>
              <a:t>Used mainly for simple </a:t>
            </a:r>
            <a:r>
              <a:rPr lang="en-GB" sz="1800" b="1"/>
              <a:t>idealized</a:t>
            </a:r>
            <a:r>
              <a:rPr lang="en-GB" sz="1800"/>
              <a:t> cases</a:t>
            </a:r>
          </a:p>
          <a:p>
            <a:pPr marL="230400" indent="-230400">
              <a:lnSpc>
                <a:spcPct val="90000"/>
              </a:lnSpc>
              <a:spcBef>
                <a:spcPts val="1000"/>
              </a:spcBef>
              <a:buFont typeface="Arial" panose="020B0604020202020204" pitchFamily="34" charset="0"/>
              <a:buChar char="•"/>
            </a:pPr>
            <a:r>
              <a:rPr lang="en-GB" sz="1800" b="1"/>
              <a:t>Time-consuming</a:t>
            </a:r>
            <a:r>
              <a:rPr lang="en-GB" sz="1800"/>
              <a:t> approach for complex problems </a:t>
            </a:r>
          </a:p>
        </p:txBody>
      </p:sp>
      <p:sp>
        <p:nvSpPr>
          <p:cNvPr id="19" name="Title 2">
            <a:extLst>
              <a:ext uri="{FF2B5EF4-FFF2-40B4-BE49-F238E27FC236}">
                <a16:creationId xmlns:a16="http://schemas.microsoft.com/office/drawing/2014/main" id="{55FE0EE6-6154-1B5E-EEDA-7074E33C8607}"/>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Solving Heat Transfer </a:t>
            </a:r>
            <a:r>
              <a:rPr lang="en-GB" sz="3200">
                <a:latin typeface="+mn-lt"/>
              </a:rPr>
              <a:t>Engineering Problems </a:t>
            </a:r>
            <a:endParaRPr lang="en-US"/>
          </a:p>
        </p:txBody>
      </p:sp>
    </p:spTree>
    <p:extLst>
      <p:ext uri="{BB962C8B-B14F-4D97-AF65-F5344CB8AC3E}">
        <p14:creationId xmlns:p14="http://schemas.microsoft.com/office/powerpoint/2010/main" val="410046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900D688-EB5F-4A78-B46E-B7B6576C2DBB}"/>
                  </a:ext>
                </a:extLst>
              </p:cNvPr>
              <p:cNvSpPr txBox="1"/>
              <p:nvPr/>
            </p:nvSpPr>
            <p:spPr>
              <a:xfrm>
                <a:off x="1244013" y="3136979"/>
                <a:ext cx="4464496" cy="1832425"/>
              </a:xfrm>
              <a:prstGeom prst="rect">
                <a:avLst/>
              </a:prstGeom>
              <a:noFill/>
            </p:spPr>
            <p:txBody>
              <a:bodyPr wrap="square" rtlCol="0">
                <a:spAutoFit/>
              </a:bodyPr>
              <a:lstStyle/>
              <a:p>
                <a14:m>
                  <m:oMath xmlns:m="http://schemas.openxmlformats.org/officeDocument/2006/math">
                    <m:sSup>
                      <m:sSupPr>
                        <m:ctrlPr>
                          <a:rPr lang="en-GB" sz="2000" b="1" i="1" smtClean="0">
                            <a:latin typeface="Cambria Math" panose="02040503050406030204" pitchFamily="18" charset="0"/>
                          </a:rPr>
                        </m:ctrlPr>
                      </m:sSupPr>
                      <m:e>
                        <m:r>
                          <a:rPr lang="en-GB" sz="2000" b="1" i="1" smtClean="0">
                            <a:latin typeface="Cambria Math" panose="02040503050406030204" pitchFamily="18" charset="0"/>
                          </a:rPr>
                          <m:t>𝒒</m:t>
                        </m:r>
                      </m:e>
                      <m:sup>
                        <m:r>
                          <a:rPr lang="en-GB" sz="2000" b="1" i="1" smtClean="0">
                            <a:latin typeface="Cambria Math" panose="02040503050406030204" pitchFamily="18" charset="0"/>
                          </a:rPr>
                          <m:t>′′</m:t>
                        </m:r>
                      </m:sup>
                    </m:sSup>
                  </m:oMath>
                </a14:m>
                <a:r>
                  <a:rPr lang="en-GB" dirty="0"/>
                  <a:t>= Heat flux, </a:t>
                </a:r>
                <a14:m>
                  <m:oMath xmlns:m="http://schemas.openxmlformats.org/officeDocument/2006/math">
                    <m:r>
                      <a:rPr lang="en-GB" sz="2000" b="1" i="1" smtClean="0">
                        <a:latin typeface="Cambria Math" panose="02040503050406030204" pitchFamily="18" charset="0"/>
                      </a:rPr>
                      <m:t>𝒒</m:t>
                    </m:r>
                    <m:r>
                      <a:rPr lang="en-GB" sz="2000" b="0" i="1" smtClean="0">
                        <a:latin typeface="Cambria Math" panose="02040503050406030204" pitchFamily="18" charset="0"/>
                      </a:rPr>
                      <m:t> </m:t>
                    </m:r>
                  </m:oMath>
                </a14:m>
                <a:r>
                  <a:rPr lang="en-GB" dirty="0"/>
                  <a:t>= Heat flow</a:t>
                </a:r>
              </a:p>
              <a:p>
                <a:endParaRPr lang="en-GB" dirty="0"/>
              </a:p>
              <a:p>
                <a14:m>
                  <m:oMath xmlns:m="http://schemas.openxmlformats.org/officeDocument/2006/math">
                    <m:r>
                      <a:rPr lang="fr-FR" sz="2000" b="1" i="1" smtClean="0">
                        <a:latin typeface="Cambria Math" panose="02040503050406030204" pitchFamily="18" charset="0"/>
                      </a:rPr>
                      <m:t>𝑻</m:t>
                    </m:r>
                  </m:oMath>
                </a14:m>
                <a:r>
                  <a:rPr lang="en-GB" dirty="0"/>
                  <a:t>= Temperature</a:t>
                </a:r>
              </a:p>
              <a:p>
                <a:endParaRPr lang="en-GB" dirty="0"/>
              </a:p>
              <a:p>
                <a14:m>
                  <m:oMath xmlns:m="http://schemas.openxmlformats.org/officeDocument/2006/math">
                    <m:r>
                      <a:rPr lang="en-GB" sz="2000" b="1" i="1" smtClean="0">
                        <a:latin typeface="Cambria Math" panose="02040503050406030204" pitchFamily="18" charset="0"/>
                      </a:rPr>
                      <m:t>𝒌</m:t>
                    </m:r>
                  </m:oMath>
                </a14:m>
                <a:r>
                  <a:rPr lang="en-GB" sz="2000" b="1" i="1" dirty="0"/>
                  <a:t> </a:t>
                </a:r>
                <a:r>
                  <a:rPr lang="en-GB" dirty="0"/>
                  <a:t>= thermal conductivity of the material</a:t>
                </a:r>
              </a:p>
              <a:p>
                <a:endParaRPr lang="en-GB" dirty="0"/>
              </a:p>
            </p:txBody>
          </p:sp>
        </mc:Choice>
        <mc:Fallback xmlns="">
          <p:sp>
            <p:nvSpPr>
              <p:cNvPr id="7" name="TextBox 6">
                <a:extLst>
                  <a:ext uri="{FF2B5EF4-FFF2-40B4-BE49-F238E27FC236}">
                    <a16:creationId xmlns:a16="http://schemas.microsoft.com/office/drawing/2014/main" id="{A900D688-EB5F-4A78-B46E-B7B6576C2DBB}"/>
                  </a:ext>
                </a:extLst>
              </p:cNvPr>
              <p:cNvSpPr txBox="1">
                <a:spLocks noRot="1" noChangeAspect="1" noMove="1" noResize="1" noEditPoints="1" noAdjustHandles="1" noChangeArrowheads="1" noChangeShapeType="1" noTextEdit="1"/>
              </p:cNvSpPr>
              <p:nvPr/>
            </p:nvSpPr>
            <p:spPr>
              <a:xfrm>
                <a:off x="1244013" y="3136979"/>
                <a:ext cx="4464496" cy="1832425"/>
              </a:xfrm>
              <a:prstGeom prst="rect">
                <a:avLst/>
              </a:prstGeom>
              <a:blipFill>
                <a:blip r:embed="rId3"/>
                <a:stretch>
                  <a:fillRect t="-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91B6944-D9D2-4310-9784-26E5A361C63D}"/>
                  </a:ext>
                </a:extLst>
              </p:cNvPr>
              <p:cNvSpPr txBox="1"/>
              <p:nvPr/>
            </p:nvSpPr>
            <p:spPr>
              <a:xfrm>
                <a:off x="954157" y="1795331"/>
                <a:ext cx="3096344" cy="70230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Sup>
                        <m:sSubSupPr>
                          <m:ctrlPr>
                            <a:rPr lang="en-GB" sz="2400" i="1" smtClean="0">
                              <a:latin typeface="Cambria Math" panose="02040503050406030204" pitchFamily="18" charset="0"/>
                            </a:rPr>
                          </m:ctrlPr>
                        </m:sSubSupPr>
                        <m:e>
                          <m:r>
                            <a:rPr lang="en-GB" sz="2400" b="0" i="1" smtClean="0">
                              <a:solidFill>
                                <a:schemeClr val="accent1"/>
                              </a:solidFill>
                              <a:latin typeface="Cambria Math" panose="02040503050406030204" pitchFamily="18" charset="0"/>
                            </a:rPr>
                            <m:t>(1</m:t>
                          </m:r>
                          <m:r>
                            <a:rPr lang="en-GB" sz="2400" b="0" i="1" smtClean="0">
                              <a:solidFill>
                                <a:schemeClr val="accent1"/>
                              </a:solidFill>
                              <a:latin typeface="Cambria Math" panose="02040503050406030204" pitchFamily="18" charset="0"/>
                            </a:rPr>
                            <m:t>𝐷</m:t>
                          </m:r>
                          <m:r>
                            <a:rPr lang="en-GB" sz="2400" b="0" i="1" smtClean="0">
                              <a:solidFill>
                                <a:schemeClr val="accent1"/>
                              </a:solidFill>
                              <a:latin typeface="Cambria Math" panose="02040503050406030204" pitchFamily="18" charset="0"/>
                            </a:rPr>
                            <m:t>): </m:t>
                          </m:r>
                          <m:r>
                            <a:rPr lang="en-GB" sz="2400" b="0" i="1" smtClean="0">
                              <a:latin typeface="Cambria Math" panose="02040503050406030204" pitchFamily="18" charset="0"/>
                            </a:rPr>
                            <m:t>𝑞</m:t>
                          </m:r>
                        </m:e>
                        <m:sub>
                          <m:r>
                            <a:rPr lang="en-GB" sz="2400" b="0" i="1" smtClean="0">
                              <a:latin typeface="Cambria Math" panose="02040503050406030204" pitchFamily="18" charset="0"/>
                            </a:rPr>
                            <m:t>𝑥</m:t>
                          </m:r>
                        </m:sub>
                        <m:sup>
                          <m:r>
                            <a:rPr lang="en-GB" sz="2400" b="0" i="1" smtClean="0">
                              <a:latin typeface="Cambria Math" panose="02040503050406030204" pitchFamily="18" charset="0"/>
                            </a:rPr>
                            <m:t>′′</m:t>
                          </m:r>
                        </m:sup>
                      </m:sSubSup>
                      <m:r>
                        <a:rPr lang="en-GB" sz="2400" b="0" i="1" smtClean="0">
                          <a:latin typeface="Cambria Math" panose="02040503050406030204" pitchFamily="18" charset="0"/>
                        </a:rPr>
                        <m:t>=−</m:t>
                      </m:r>
                      <m:r>
                        <a:rPr lang="en-GB" sz="2400" b="0" i="1" smtClean="0">
                          <a:latin typeface="Cambria Math" panose="02040503050406030204" pitchFamily="18" charset="0"/>
                        </a:rPr>
                        <m:t>𝑘</m:t>
                      </m:r>
                      <m:f>
                        <m:fPr>
                          <m:ctrlPr>
                            <a:rPr lang="en-GB" sz="2400" b="0" i="1" smtClean="0">
                              <a:latin typeface="Cambria Math" panose="02040503050406030204" pitchFamily="18" charset="0"/>
                            </a:rPr>
                          </m:ctrlPr>
                        </m:fPr>
                        <m:num>
                          <m:r>
                            <a:rPr lang="en-GB" sz="2400" b="0" i="1" smtClean="0">
                              <a:latin typeface="Cambria Math" panose="02040503050406030204" pitchFamily="18" charset="0"/>
                              <a:ea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𝑇</m:t>
                          </m:r>
                        </m:num>
                        <m:den>
                          <m:r>
                            <a:rPr lang="en-GB" sz="2400" i="1">
                              <a:latin typeface="Cambria Math" panose="02040503050406030204" pitchFamily="18" charset="0"/>
                              <a:ea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𝑥</m:t>
                          </m:r>
                        </m:den>
                      </m:f>
                    </m:oMath>
                  </m:oMathPara>
                </a14:m>
                <a:endParaRPr lang="en-GB" sz="2800"/>
              </a:p>
            </p:txBody>
          </p:sp>
        </mc:Choice>
        <mc:Fallback xmlns="">
          <p:sp>
            <p:nvSpPr>
              <p:cNvPr id="8" name="TextBox 7">
                <a:extLst>
                  <a:ext uri="{FF2B5EF4-FFF2-40B4-BE49-F238E27FC236}">
                    <a16:creationId xmlns:a16="http://schemas.microsoft.com/office/drawing/2014/main" id="{891B6944-D9D2-4310-9784-26E5A361C63D}"/>
                  </a:ext>
                </a:extLst>
              </p:cNvPr>
              <p:cNvSpPr txBox="1">
                <a:spLocks noRot="1" noChangeAspect="1" noMove="1" noResize="1" noEditPoints="1" noAdjustHandles="1" noChangeArrowheads="1" noChangeShapeType="1" noTextEdit="1"/>
              </p:cNvSpPr>
              <p:nvPr/>
            </p:nvSpPr>
            <p:spPr>
              <a:xfrm>
                <a:off x="954157" y="1795331"/>
                <a:ext cx="3096344" cy="702308"/>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3949A21-EBB6-4A52-9837-50FC30B77F83}"/>
                  </a:ext>
                </a:extLst>
              </p:cNvPr>
              <p:cNvSpPr txBox="1"/>
              <p:nvPr/>
            </p:nvSpPr>
            <p:spPr>
              <a:xfrm>
                <a:off x="7044069" y="3579543"/>
                <a:ext cx="3567150" cy="835550"/>
              </a:xfrm>
              <a:prstGeom prst="rect">
                <a:avLst/>
              </a:prstGeom>
              <a:noFill/>
            </p:spPr>
            <p:txBody>
              <a:bodyPr wrap="square">
                <a:spAutoFit/>
              </a:bodyPr>
              <a:lstStyle/>
              <a:p>
                <a14:m>
                  <m:oMath xmlns:m="http://schemas.openxmlformats.org/officeDocument/2006/math">
                    <m:sSup>
                      <m:sSupPr>
                        <m:ctrlPr>
                          <a:rPr lang="en-GB" sz="2000" i="1" smtClean="0">
                            <a:latin typeface="Cambria Math" panose="02040503050406030204" pitchFamily="18" charset="0"/>
                          </a:rPr>
                        </m:ctrlPr>
                      </m:sSupPr>
                      <m:e>
                        <m:r>
                          <a:rPr lang="en-GB" sz="2000" b="0" i="1" smtClean="0">
                            <a:latin typeface="Cambria Math" panose="02040503050406030204" pitchFamily="18" charset="0"/>
                          </a:rPr>
                          <m:t>𝑞</m:t>
                        </m:r>
                      </m:e>
                      <m:sup>
                        <m:r>
                          <a:rPr lang="en-GB" sz="2000" b="0" i="1" smtClean="0">
                            <a:latin typeface="Cambria Math" panose="02040503050406030204" pitchFamily="18" charset="0"/>
                          </a:rPr>
                          <m:t>′′</m:t>
                        </m:r>
                      </m:sup>
                    </m:sSup>
                    <m:r>
                      <a:rPr lang="en-GB" sz="2000" b="0" i="1" smtClean="0">
                        <a:latin typeface="Cambria Math" panose="02040503050406030204" pitchFamily="18" charset="0"/>
                      </a:rPr>
                      <m:t>=−</m:t>
                    </m:r>
                    <m:r>
                      <a:rPr lang="en-GB" sz="2000" b="0" i="1" smtClean="0">
                        <a:latin typeface="Cambria Math" panose="02040503050406030204" pitchFamily="18" charset="0"/>
                      </a:rPr>
                      <m:t>𝑘</m:t>
                    </m:r>
                    <m:f>
                      <m:fPr>
                        <m:ctrlPr>
                          <a:rPr lang="en-GB" sz="2000" i="1" smtClean="0">
                            <a:latin typeface="Cambria Math" panose="02040503050406030204" pitchFamily="18" charset="0"/>
                          </a:rPr>
                        </m:ctrlPr>
                      </m:fPr>
                      <m:num>
                        <m:sSub>
                          <m:sSubPr>
                            <m:ctrlPr>
                              <a:rPr lang="en-GB" sz="2000" i="1" smtClean="0">
                                <a:latin typeface="Cambria Math" panose="02040503050406030204" pitchFamily="18" charset="0"/>
                              </a:rPr>
                            </m:ctrlPr>
                          </m:sSubPr>
                          <m:e>
                            <m:r>
                              <a:rPr lang="en-GB" sz="2000" b="0" i="1" smtClean="0">
                                <a:latin typeface="Cambria Math" panose="02040503050406030204" pitchFamily="18" charset="0"/>
                              </a:rPr>
                              <m:t>𝑇</m:t>
                            </m:r>
                          </m:e>
                          <m:sub>
                            <m:r>
                              <a:rPr lang="en-GB" sz="2000" b="0" i="1" smtClean="0">
                                <a:latin typeface="Cambria Math" panose="02040503050406030204" pitchFamily="18" charset="0"/>
                              </a:rPr>
                              <m:t>2</m:t>
                            </m:r>
                          </m:sub>
                        </m:sSub>
                        <m:r>
                          <a:rPr lang="en-GB" sz="2000" b="0" i="1" smtClean="0">
                            <a:latin typeface="Cambria Math" panose="02040503050406030204" pitchFamily="18" charset="0"/>
                          </a:rPr>
                          <m:t>−</m:t>
                        </m:r>
                        <m:sSub>
                          <m:sSubPr>
                            <m:ctrlPr>
                              <a:rPr lang="en-GB" sz="2000" i="1">
                                <a:latin typeface="Cambria Math" panose="02040503050406030204" pitchFamily="18" charset="0"/>
                              </a:rPr>
                            </m:ctrlPr>
                          </m:sSubPr>
                          <m:e>
                            <m:r>
                              <a:rPr lang="en-GB" sz="2000" b="0" i="1">
                                <a:latin typeface="Cambria Math" panose="02040503050406030204" pitchFamily="18" charset="0"/>
                              </a:rPr>
                              <m:t>𝑇</m:t>
                            </m:r>
                          </m:e>
                          <m:sub>
                            <m:r>
                              <a:rPr lang="en-GB" sz="2000" b="0" i="1" smtClean="0">
                                <a:latin typeface="Cambria Math" panose="02040503050406030204" pitchFamily="18" charset="0"/>
                              </a:rPr>
                              <m:t>1</m:t>
                            </m:r>
                          </m:sub>
                        </m:sSub>
                      </m:num>
                      <m:den>
                        <m:r>
                          <a:rPr lang="en-GB" sz="2000" b="0" i="1" smtClean="0">
                            <a:latin typeface="Cambria Math" panose="02040503050406030204" pitchFamily="18" charset="0"/>
                          </a:rPr>
                          <m:t>𝐿</m:t>
                        </m:r>
                      </m:den>
                    </m:f>
                  </m:oMath>
                </a14:m>
                <a:r>
                  <a:rPr lang="en-GB" sz="2000" i="1"/>
                  <a:t>  </a:t>
                </a:r>
                <a:r>
                  <a:rPr lang="en-GB" sz="2000"/>
                  <a:t>[</a:t>
                </a:r>
                <a14:m>
                  <m:oMath xmlns:m="http://schemas.openxmlformats.org/officeDocument/2006/math">
                    <m:sSup>
                      <m:sSupPr>
                        <m:ctrlPr>
                          <a:rPr lang="en-GB" sz="2000" i="1" smtClean="0">
                            <a:latin typeface="Cambria Math" panose="02040503050406030204" pitchFamily="18" charset="0"/>
                          </a:rPr>
                        </m:ctrlPr>
                      </m:sSupPr>
                      <m:e>
                        <m:r>
                          <a:rPr lang="fr-FR" sz="2000" b="0" i="1" smtClean="0">
                            <a:latin typeface="Cambria Math" panose="02040503050406030204" pitchFamily="18" charset="0"/>
                          </a:rPr>
                          <m:t>𝑊</m:t>
                        </m:r>
                        <m:r>
                          <a:rPr lang="fr-FR" sz="2000" b="0" i="1" smtClean="0">
                            <a:latin typeface="Cambria Math" panose="02040503050406030204" pitchFamily="18" charset="0"/>
                          </a:rPr>
                          <m:t>/</m:t>
                        </m:r>
                        <m:r>
                          <a:rPr lang="en-GB" sz="2000" i="1">
                            <a:latin typeface="Cambria Math" panose="02040503050406030204" pitchFamily="18" charset="0"/>
                          </a:rPr>
                          <m:t>𝑚</m:t>
                        </m:r>
                      </m:e>
                      <m:sup>
                        <m:r>
                          <a:rPr lang="en-GB" sz="2000" i="1">
                            <a:latin typeface="Cambria Math" panose="02040503050406030204" pitchFamily="18" charset="0"/>
                          </a:rPr>
                          <m:t>2</m:t>
                        </m:r>
                      </m:sup>
                    </m:sSup>
                    <m:r>
                      <a:rPr lang="en-GB" sz="2000" b="0" i="1" smtClean="0">
                        <a:latin typeface="Cambria Math" panose="02040503050406030204" pitchFamily="18" charset="0"/>
                      </a:rPr>
                      <m:t>𝐾</m:t>
                    </m:r>
                  </m:oMath>
                </a14:m>
                <a:r>
                  <a:rPr lang="en-GB" sz="2000">
                    <a:latin typeface="Calibri" panose="020F0502020204030204" pitchFamily="34" charset="0"/>
                    <a:cs typeface="Calibri" panose="020F0502020204030204" pitchFamily="34" charset="0"/>
                  </a:rPr>
                  <a:t>]</a:t>
                </a:r>
                <a:endParaRPr lang="en-GB" sz="2000"/>
              </a:p>
              <a:p>
                <a:endParaRPr lang="en-GB" sz="2000" i="1"/>
              </a:p>
            </p:txBody>
          </p:sp>
        </mc:Choice>
        <mc:Fallback xmlns="">
          <p:sp>
            <p:nvSpPr>
              <p:cNvPr id="13" name="TextBox 12">
                <a:extLst>
                  <a:ext uri="{FF2B5EF4-FFF2-40B4-BE49-F238E27FC236}">
                    <a16:creationId xmlns:a16="http://schemas.microsoft.com/office/drawing/2014/main" id="{83949A21-EBB6-4A52-9837-50FC30B77F83}"/>
                  </a:ext>
                </a:extLst>
              </p:cNvPr>
              <p:cNvSpPr txBox="1">
                <a:spLocks noRot="1" noChangeAspect="1" noMove="1" noResize="1" noEditPoints="1" noAdjustHandles="1" noChangeArrowheads="1" noChangeShapeType="1" noTextEdit="1"/>
              </p:cNvSpPr>
              <p:nvPr/>
            </p:nvSpPr>
            <p:spPr>
              <a:xfrm>
                <a:off x="7044069" y="3579543"/>
                <a:ext cx="3567150" cy="835550"/>
              </a:xfrm>
              <a:prstGeom prst="rect">
                <a:avLst/>
              </a:prstGeom>
              <a:blipFill>
                <a:blip r:embed="rId5"/>
                <a:stretch>
                  <a:fillRect/>
                </a:stretch>
              </a:blipFill>
            </p:spPr>
            <p:txBody>
              <a:bodyPr/>
              <a:lstStyle/>
              <a:p>
                <a:r>
                  <a:rPr lang="en-GB">
                    <a:noFill/>
                  </a:rPr>
                  <a:t> </a:t>
                </a:r>
              </a:p>
            </p:txBody>
          </p:sp>
        </mc:Fallback>
      </mc:AlternateContent>
      <p:sp>
        <p:nvSpPr>
          <p:cNvPr id="35" name="TextBox 34">
            <a:extLst>
              <a:ext uri="{FF2B5EF4-FFF2-40B4-BE49-F238E27FC236}">
                <a16:creationId xmlns:a16="http://schemas.microsoft.com/office/drawing/2014/main" id="{0DEAF64D-02AC-4076-AE4F-5AE875F7069D}"/>
              </a:ext>
            </a:extLst>
          </p:cNvPr>
          <p:cNvSpPr txBox="1"/>
          <p:nvPr/>
        </p:nvSpPr>
        <p:spPr>
          <a:xfrm>
            <a:off x="7587073" y="4908308"/>
            <a:ext cx="2636880" cy="600164"/>
          </a:xfrm>
          <a:prstGeom prst="rect">
            <a:avLst/>
          </a:prstGeom>
          <a:noFill/>
          <a:ln>
            <a:solidFill>
              <a:schemeClr val="tx1"/>
            </a:solidFill>
            <a:prstDash val="dash"/>
          </a:ln>
        </p:spPr>
        <p:txBody>
          <a:bodyPr wrap="square" rtlCol="0">
            <a:spAutoFit/>
          </a:bodyPr>
          <a:lstStyle/>
          <a:p>
            <a:pPr algn="ctr"/>
            <a:r>
              <a:rPr lang="en-GB" sz="1100" i="1"/>
              <a:t>Note: </a:t>
            </a:r>
            <a:r>
              <a:rPr lang="en-GB" sz="1100"/>
              <a:t>The minus is needed to maintain directionally of heat flow from high to low temperature.</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92BD4C0-0092-4908-903F-51E9E14C3896}"/>
                  </a:ext>
                </a:extLst>
              </p:cNvPr>
              <p:cNvSpPr txBox="1"/>
              <p:nvPr/>
            </p:nvSpPr>
            <p:spPr>
              <a:xfrm>
                <a:off x="7097164" y="4223770"/>
                <a:ext cx="4381367" cy="707886"/>
              </a:xfrm>
              <a:prstGeom prst="rect">
                <a:avLst/>
              </a:prstGeom>
              <a:noFill/>
            </p:spPr>
            <p:txBody>
              <a:bodyPr wrap="square">
                <a:spAutoFit/>
              </a:bodyPr>
              <a:lstStyle/>
              <a:p>
                <a14:m>
                  <m:oMath xmlns:m="http://schemas.openxmlformats.org/officeDocument/2006/math">
                    <m:sSup>
                      <m:sSupPr>
                        <m:ctrlPr>
                          <a:rPr lang="en-GB" sz="2000" i="1" smtClean="0">
                            <a:latin typeface="Cambria Math" panose="02040503050406030204" pitchFamily="18" charset="0"/>
                          </a:rPr>
                        </m:ctrlPr>
                      </m:sSupPr>
                      <m:e>
                        <m:r>
                          <a:rPr lang="en-GB" sz="2000" b="0" i="1" smtClean="0">
                            <a:latin typeface="Cambria Math" panose="02040503050406030204" pitchFamily="18" charset="0"/>
                          </a:rPr>
                          <m:t>𝑞</m:t>
                        </m:r>
                        <m:r>
                          <a:rPr lang="en-GB" sz="2000" b="0" i="1" smtClean="0">
                            <a:latin typeface="Cambria Math" panose="02040503050406030204" pitchFamily="18" charset="0"/>
                          </a:rPr>
                          <m:t>=</m:t>
                        </m:r>
                        <m:r>
                          <a:rPr lang="en-GB" sz="2000" b="0" i="1" smtClean="0">
                            <a:latin typeface="Cambria Math" panose="02040503050406030204" pitchFamily="18" charset="0"/>
                          </a:rPr>
                          <m:t>𝑞</m:t>
                        </m:r>
                      </m:e>
                      <m:sup>
                        <m:r>
                          <a:rPr lang="en-GB" sz="2000" b="0" i="1" smtClean="0">
                            <a:latin typeface="Cambria Math" panose="02040503050406030204" pitchFamily="18" charset="0"/>
                          </a:rPr>
                          <m:t>′′</m:t>
                        </m:r>
                      </m:sup>
                    </m:sSup>
                    <m:r>
                      <a:rPr lang="en-GB" sz="2000" b="0" i="1" smtClean="0">
                        <a:latin typeface="Cambria Math" panose="02040503050406030204" pitchFamily="18" charset="0"/>
                      </a:rPr>
                      <m:t>∗</m:t>
                    </m:r>
                    <m:r>
                      <a:rPr lang="en-GB" sz="2000" b="0" i="1" smtClean="0">
                        <a:latin typeface="Cambria Math" panose="02040503050406030204" pitchFamily="18" charset="0"/>
                      </a:rPr>
                      <m:t>𝐴</m:t>
                    </m:r>
                    <m:r>
                      <a:rPr lang="en-GB" sz="2000" b="0" i="1" smtClean="0">
                        <a:latin typeface="Cambria Math" panose="02040503050406030204" pitchFamily="18" charset="0"/>
                      </a:rPr>
                      <m:t>=−</m:t>
                    </m:r>
                    <m:r>
                      <a:rPr lang="en-GB" sz="2000" b="0" i="1" smtClean="0">
                        <a:latin typeface="Cambria Math" panose="02040503050406030204" pitchFamily="18" charset="0"/>
                      </a:rPr>
                      <m:t>𝑘</m:t>
                    </m:r>
                    <m:r>
                      <a:rPr lang="en-GB" sz="2000" b="0" i="1" smtClean="0">
                        <a:latin typeface="Cambria Math" panose="02040503050406030204" pitchFamily="18" charset="0"/>
                      </a:rPr>
                      <m:t>2</m:t>
                    </m:r>
                    <m:r>
                      <a:rPr lang="en-GB" sz="2000" b="0" i="1" smtClean="0">
                        <a:latin typeface="Cambria Math" panose="02040503050406030204" pitchFamily="18" charset="0"/>
                        <a:ea typeface="Cambria Math" panose="02040503050406030204" pitchFamily="18" charset="0"/>
                      </a:rPr>
                      <m:t>𝜋</m:t>
                    </m:r>
                    <m:r>
                      <a:rPr lang="en-GB" sz="2000" b="0" i="1" smtClean="0">
                        <a:latin typeface="Cambria Math" panose="02040503050406030204" pitchFamily="18" charset="0"/>
                        <a:ea typeface="Cambria Math" panose="02040503050406030204" pitchFamily="18" charset="0"/>
                      </a:rPr>
                      <m:t>𝑟</m:t>
                    </m:r>
                    <m:r>
                      <a:rPr lang="en-GB" sz="2000" b="0" i="1" smtClean="0">
                        <a:latin typeface="Cambria Math" panose="02040503050406030204" pitchFamily="18" charset="0"/>
                        <a:ea typeface="Cambria Math" panose="02040503050406030204" pitchFamily="18" charset="0"/>
                      </a:rPr>
                      <m:t>(</m:t>
                    </m:r>
                    <m:sSub>
                      <m:sSubPr>
                        <m:ctrlPr>
                          <a:rPr lang="en-GB" sz="2000" i="1">
                            <a:latin typeface="Cambria Math" panose="02040503050406030204" pitchFamily="18" charset="0"/>
                          </a:rPr>
                        </m:ctrlPr>
                      </m:sSubPr>
                      <m:e>
                        <m:r>
                          <a:rPr lang="en-GB" sz="2000" i="1">
                            <a:latin typeface="Cambria Math" panose="02040503050406030204" pitchFamily="18" charset="0"/>
                          </a:rPr>
                          <m:t>𝑇</m:t>
                        </m:r>
                      </m:e>
                      <m:sub>
                        <m:r>
                          <a:rPr lang="en-GB" sz="2000" i="1">
                            <a:latin typeface="Cambria Math" panose="02040503050406030204" pitchFamily="18" charset="0"/>
                          </a:rPr>
                          <m:t>2</m:t>
                        </m:r>
                      </m:sub>
                    </m:sSub>
                    <m:r>
                      <a:rPr lang="en-GB" sz="2000" i="1">
                        <a:latin typeface="Cambria Math" panose="02040503050406030204" pitchFamily="18" charset="0"/>
                      </a:rPr>
                      <m:t>−</m:t>
                    </m:r>
                    <m:sSub>
                      <m:sSubPr>
                        <m:ctrlPr>
                          <a:rPr lang="en-GB" sz="2000" i="1">
                            <a:latin typeface="Cambria Math" panose="02040503050406030204" pitchFamily="18" charset="0"/>
                          </a:rPr>
                        </m:ctrlPr>
                      </m:sSubPr>
                      <m:e>
                        <m:r>
                          <a:rPr lang="en-GB" sz="2000" i="1">
                            <a:latin typeface="Cambria Math" panose="02040503050406030204" pitchFamily="18" charset="0"/>
                          </a:rPr>
                          <m:t>𝑇</m:t>
                        </m:r>
                      </m:e>
                      <m:sub>
                        <m:r>
                          <a:rPr lang="en-GB" sz="2000" i="1">
                            <a:latin typeface="Cambria Math" panose="02040503050406030204" pitchFamily="18" charset="0"/>
                          </a:rPr>
                          <m:t>1</m:t>
                        </m:r>
                      </m:sub>
                    </m:sSub>
                    <m:r>
                      <a:rPr lang="en-GB" sz="2000" b="0" i="1" smtClean="0">
                        <a:latin typeface="Cambria Math" panose="02040503050406030204" pitchFamily="18" charset="0"/>
                      </a:rPr>
                      <m:t>)</m:t>
                    </m:r>
                  </m:oMath>
                </a14:m>
                <a:r>
                  <a:rPr lang="en-GB" sz="2000" i="1" dirty="0"/>
                  <a:t> </a:t>
                </a:r>
                <a:r>
                  <a:rPr lang="en-GB" sz="2000" dirty="0"/>
                  <a:t>[</a:t>
                </a:r>
                <a14:m>
                  <m:oMath xmlns:m="http://schemas.openxmlformats.org/officeDocument/2006/math">
                    <m:r>
                      <a:rPr lang="fr-FR" sz="2000" i="1">
                        <a:latin typeface="Cambria Math" panose="02040503050406030204" pitchFamily="18" charset="0"/>
                      </a:rPr>
                      <m:t>𝑊</m:t>
                    </m:r>
                  </m:oMath>
                </a14:m>
                <a:r>
                  <a:rPr lang="en-GB" sz="2000" dirty="0">
                    <a:latin typeface="Calibri" panose="020F0502020204030204" pitchFamily="34" charset="0"/>
                    <a:cs typeface="Calibri" panose="020F0502020204030204" pitchFamily="34" charset="0"/>
                  </a:rPr>
                  <a:t>]</a:t>
                </a:r>
                <a:endParaRPr lang="en-GB" sz="2000" dirty="0"/>
              </a:p>
              <a:p>
                <a:endParaRPr lang="en-GB" sz="2000" i="1" dirty="0"/>
              </a:p>
            </p:txBody>
          </p:sp>
        </mc:Choice>
        <mc:Fallback xmlns="">
          <p:sp>
            <p:nvSpPr>
              <p:cNvPr id="36" name="TextBox 35">
                <a:extLst>
                  <a:ext uri="{FF2B5EF4-FFF2-40B4-BE49-F238E27FC236}">
                    <a16:creationId xmlns:a16="http://schemas.microsoft.com/office/drawing/2014/main" id="{292BD4C0-0092-4908-903F-51E9E14C3896}"/>
                  </a:ext>
                </a:extLst>
              </p:cNvPr>
              <p:cNvSpPr txBox="1">
                <a:spLocks noRot="1" noChangeAspect="1" noMove="1" noResize="1" noEditPoints="1" noAdjustHandles="1" noChangeArrowheads="1" noChangeShapeType="1" noTextEdit="1"/>
              </p:cNvSpPr>
              <p:nvPr/>
            </p:nvSpPr>
            <p:spPr>
              <a:xfrm>
                <a:off x="7097164" y="4223770"/>
                <a:ext cx="4381367" cy="707886"/>
              </a:xfrm>
              <a:prstGeom prst="rect">
                <a:avLst/>
              </a:prstGeom>
              <a:blipFill>
                <a:blip r:embed="rId6"/>
                <a:stretch>
                  <a:fillRect t="-5172"/>
                </a:stretch>
              </a:blipFill>
            </p:spPr>
            <p:txBody>
              <a:bodyPr/>
              <a:lstStyle/>
              <a:p>
                <a:r>
                  <a:rPr lang="en-GB">
                    <a:noFill/>
                  </a:rPr>
                  <a:t> </a:t>
                </a:r>
              </a:p>
            </p:txBody>
          </p:sp>
        </mc:Fallback>
      </mc:AlternateContent>
      <p:grpSp>
        <p:nvGrpSpPr>
          <p:cNvPr id="52" name="Group 51">
            <a:extLst>
              <a:ext uri="{FF2B5EF4-FFF2-40B4-BE49-F238E27FC236}">
                <a16:creationId xmlns:a16="http://schemas.microsoft.com/office/drawing/2014/main" id="{CE00A8E1-C749-47F9-AF27-35A33A53BA9F}"/>
              </a:ext>
            </a:extLst>
          </p:cNvPr>
          <p:cNvGrpSpPr/>
          <p:nvPr/>
        </p:nvGrpSpPr>
        <p:grpSpPr>
          <a:xfrm>
            <a:off x="4240696" y="1547002"/>
            <a:ext cx="6670327" cy="1731542"/>
            <a:chOff x="1786459" y="607559"/>
            <a:chExt cx="6670327" cy="1731542"/>
          </a:xfrm>
        </p:grpSpPr>
        <p:cxnSp>
          <p:nvCxnSpPr>
            <p:cNvPr id="11" name="Straight Arrow Connector 10">
              <a:extLst>
                <a:ext uri="{FF2B5EF4-FFF2-40B4-BE49-F238E27FC236}">
                  <a16:creationId xmlns:a16="http://schemas.microsoft.com/office/drawing/2014/main" id="{6411EA10-A9BF-41F6-B8E6-5058A8C6B607}"/>
                </a:ext>
              </a:extLst>
            </p:cNvPr>
            <p:cNvCxnSpPr>
              <a:cxnSpLocks/>
            </p:cNvCxnSpPr>
            <p:nvPr/>
          </p:nvCxnSpPr>
          <p:spPr>
            <a:xfrm>
              <a:off x="1786459" y="1357633"/>
              <a:ext cx="328194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 name="Cylinder 14">
              <a:extLst>
                <a:ext uri="{FF2B5EF4-FFF2-40B4-BE49-F238E27FC236}">
                  <a16:creationId xmlns:a16="http://schemas.microsoft.com/office/drawing/2014/main" id="{A1548B5E-8AAA-49A7-9DB3-EB181DD247F4}"/>
                </a:ext>
              </a:extLst>
            </p:cNvPr>
            <p:cNvSpPr/>
            <p:nvPr/>
          </p:nvSpPr>
          <p:spPr>
            <a:xfrm rot="16200000">
              <a:off x="6215777" y="515794"/>
              <a:ext cx="899774" cy="14858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Arrow Connector 16">
              <a:extLst>
                <a:ext uri="{FF2B5EF4-FFF2-40B4-BE49-F238E27FC236}">
                  <a16:creationId xmlns:a16="http://schemas.microsoft.com/office/drawing/2014/main" id="{4C057805-3578-4904-ACD1-81C183EFBAAC}"/>
                </a:ext>
              </a:extLst>
            </p:cNvPr>
            <p:cNvCxnSpPr>
              <a:cxnSpLocks/>
            </p:cNvCxnSpPr>
            <p:nvPr/>
          </p:nvCxnSpPr>
          <p:spPr>
            <a:xfrm flipV="1">
              <a:off x="6147661" y="1978893"/>
              <a:ext cx="1224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91C3D82-5706-4D8D-AE29-FC02BAFCA1D3}"/>
                </a:ext>
              </a:extLst>
            </p:cNvPr>
            <p:cNvCxnSpPr>
              <a:cxnSpLocks/>
              <a:stCxn id="15" idx="0"/>
            </p:cNvCxnSpPr>
            <p:nvPr/>
          </p:nvCxnSpPr>
          <p:spPr>
            <a:xfrm>
              <a:off x="6147662" y="1258740"/>
              <a:ext cx="11007" cy="1044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EB2F902-D3BA-406F-B0AD-6E694F99A833}"/>
                </a:ext>
              </a:extLst>
            </p:cNvPr>
            <p:cNvCxnSpPr/>
            <p:nvPr/>
          </p:nvCxnSpPr>
          <p:spPr>
            <a:xfrm>
              <a:off x="7408610" y="1258981"/>
              <a:ext cx="11008" cy="73398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272B70D7-D478-4CFF-8F20-6E1FA02F0A53}"/>
                    </a:ext>
                  </a:extLst>
                </p:cNvPr>
                <p:cNvSpPr txBox="1"/>
                <p:nvPr/>
              </p:nvSpPr>
              <p:spPr>
                <a:xfrm>
                  <a:off x="7003387" y="1897761"/>
                  <a:ext cx="42104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1800" b="0" i="1" smtClean="0">
                            <a:latin typeface="Cambria Math" panose="02040503050406030204" pitchFamily="18" charset="0"/>
                          </a:rPr>
                          <m:t>𝐿</m:t>
                        </m:r>
                      </m:oMath>
                    </m:oMathPara>
                  </a14:m>
                  <a:endParaRPr lang="en-GB" dirty="0"/>
                </a:p>
              </p:txBody>
            </p:sp>
          </mc:Choice>
          <mc:Fallback xmlns="">
            <p:sp>
              <p:nvSpPr>
                <p:cNvPr id="22" name="TextBox 21">
                  <a:extLst>
                    <a:ext uri="{FF2B5EF4-FFF2-40B4-BE49-F238E27FC236}">
                      <a16:creationId xmlns:a16="http://schemas.microsoft.com/office/drawing/2014/main" id="{272B70D7-D478-4CFF-8F20-6E1FA02F0A53}"/>
                    </a:ext>
                  </a:extLst>
                </p:cNvPr>
                <p:cNvSpPr txBox="1">
                  <a:spLocks noRot="1" noChangeAspect="1" noMove="1" noResize="1" noEditPoints="1" noAdjustHandles="1" noChangeArrowheads="1" noChangeShapeType="1" noTextEdit="1"/>
                </p:cNvSpPr>
                <p:nvPr/>
              </p:nvSpPr>
              <p:spPr>
                <a:xfrm>
                  <a:off x="7003387" y="1897761"/>
                  <a:ext cx="421040" cy="369332"/>
                </a:xfrm>
                <a:prstGeom prst="rect">
                  <a:avLst/>
                </a:prstGeom>
                <a:blipFill>
                  <a:blip r:embed="rId7"/>
                  <a:stretch>
                    <a:fillRect/>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857C777C-05D3-45E0-B795-B84AD98A4019}"/>
                </a:ext>
              </a:extLst>
            </p:cNvPr>
            <p:cNvCxnSpPr>
              <a:cxnSpLocks/>
            </p:cNvCxnSpPr>
            <p:nvPr/>
          </p:nvCxnSpPr>
          <p:spPr>
            <a:xfrm flipH="1" flipV="1">
              <a:off x="5752284" y="870735"/>
              <a:ext cx="240637" cy="156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74E1BE44-5D7C-4B0A-AE6E-192105C1CE8E}"/>
                    </a:ext>
                  </a:extLst>
                </p:cNvPr>
                <p:cNvSpPr txBox="1"/>
                <p:nvPr/>
              </p:nvSpPr>
              <p:spPr>
                <a:xfrm>
                  <a:off x="4871864" y="611272"/>
                  <a:ext cx="113054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𝐴</m:t>
                            </m:r>
                            <m:r>
                              <a:rPr lang="en-GB" b="0" i="1" smtClean="0">
                                <a:latin typeface="Cambria Math" panose="02040503050406030204" pitchFamily="18" charset="0"/>
                              </a:rPr>
                              <m:t>,</m:t>
                            </m:r>
                            <m:r>
                              <a:rPr lang="en-GB" b="0" i="1">
                                <a:latin typeface="Cambria Math" panose="02040503050406030204" pitchFamily="18" charset="0"/>
                              </a:rPr>
                              <m:t>𝑇</m:t>
                            </m:r>
                          </m:e>
                          <m:sub>
                            <m:r>
                              <a:rPr lang="en-GB" b="0" i="1" smtClean="0">
                                <a:latin typeface="Cambria Math" panose="02040503050406030204" pitchFamily="18" charset="0"/>
                              </a:rPr>
                              <m:t>1</m:t>
                            </m:r>
                          </m:sub>
                        </m:sSub>
                      </m:oMath>
                    </m:oMathPara>
                  </a14:m>
                  <a:endParaRPr lang="en-GB"/>
                </a:p>
              </p:txBody>
            </p:sp>
          </mc:Choice>
          <mc:Fallback xmlns="">
            <p:sp>
              <p:nvSpPr>
                <p:cNvPr id="27" name="TextBox 26">
                  <a:extLst>
                    <a:ext uri="{FF2B5EF4-FFF2-40B4-BE49-F238E27FC236}">
                      <a16:creationId xmlns:a16="http://schemas.microsoft.com/office/drawing/2014/main" id="{74E1BE44-5D7C-4B0A-AE6E-192105C1CE8E}"/>
                    </a:ext>
                  </a:extLst>
                </p:cNvPr>
                <p:cNvSpPr txBox="1">
                  <a:spLocks noRot="1" noChangeAspect="1" noMove="1" noResize="1" noEditPoints="1" noAdjustHandles="1" noChangeArrowheads="1" noChangeShapeType="1" noTextEdit="1"/>
                </p:cNvSpPr>
                <p:nvPr/>
              </p:nvSpPr>
              <p:spPr>
                <a:xfrm>
                  <a:off x="4871864" y="611272"/>
                  <a:ext cx="1130545"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0DBD633-6EA9-4C96-9E6A-792B56DE4A4D}"/>
                    </a:ext>
                  </a:extLst>
                </p:cNvPr>
                <p:cNvSpPr txBox="1"/>
                <p:nvPr/>
              </p:nvSpPr>
              <p:spPr>
                <a:xfrm>
                  <a:off x="7348787" y="607559"/>
                  <a:ext cx="11079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𝐴</m:t>
                            </m:r>
                            <m:r>
                              <a:rPr lang="en-GB" b="0" i="1" smtClean="0">
                                <a:latin typeface="Cambria Math" panose="02040503050406030204" pitchFamily="18" charset="0"/>
                              </a:rPr>
                              <m:t>,</m:t>
                            </m:r>
                            <m:r>
                              <a:rPr lang="en-GB" b="0" i="1">
                                <a:latin typeface="Cambria Math" panose="02040503050406030204" pitchFamily="18" charset="0"/>
                              </a:rPr>
                              <m:t>𝑇</m:t>
                            </m:r>
                          </m:e>
                          <m:sub>
                            <m:r>
                              <a:rPr lang="en-GB" b="0" i="1" smtClean="0">
                                <a:latin typeface="Cambria Math" panose="02040503050406030204" pitchFamily="18" charset="0"/>
                              </a:rPr>
                              <m:t>2</m:t>
                            </m:r>
                          </m:sub>
                        </m:sSub>
                      </m:oMath>
                    </m:oMathPara>
                  </a14:m>
                  <a:endParaRPr lang="en-GB"/>
                </a:p>
              </p:txBody>
            </p:sp>
          </mc:Choice>
          <mc:Fallback xmlns="">
            <p:sp>
              <p:nvSpPr>
                <p:cNvPr id="28" name="TextBox 27">
                  <a:extLst>
                    <a:ext uri="{FF2B5EF4-FFF2-40B4-BE49-F238E27FC236}">
                      <a16:creationId xmlns:a16="http://schemas.microsoft.com/office/drawing/2014/main" id="{A0DBD633-6EA9-4C96-9E6A-792B56DE4A4D}"/>
                    </a:ext>
                  </a:extLst>
                </p:cNvPr>
                <p:cNvSpPr txBox="1">
                  <a:spLocks noRot="1" noChangeAspect="1" noMove="1" noResize="1" noEditPoints="1" noAdjustHandles="1" noChangeArrowheads="1" noChangeShapeType="1" noTextEdit="1"/>
                </p:cNvSpPr>
                <p:nvPr/>
              </p:nvSpPr>
              <p:spPr>
                <a:xfrm>
                  <a:off x="7348787" y="607559"/>
                  <a:ext cx="1107999" cy="369332"/>
                </a:xfrm>
                <a:prstGeom prst="rect">
                  <a:avLst/>
                </a:prstGeom>
                <a:blipFill>
                  <a:blip r:embed="rId9"/>
                  <a:stretch>
                    <a:fillRect/>
                  </a:stretch>
                </a:blipFill>
              </p:spPr>
              <p:txBody>
                <a:bodyPr/>
                <a:lstStyle/>
                <a:p>
                  <a:r>
                    <a:rPr lang="en-US">
                      <a:noFill/>
                    </a:rPr>
                    <a:t> </a:t>
                  </a:r>
                </a:p>
              </p:txBody>
            </p:sp>
          </mc:Fallback>
        </mc:AlternateContent>
        <p:cxnSp>
          <p:nvCxnSpPr>
            <p:cNvPr id="30" name="Straight Arrow Connector 29">
              <a:extLst>
                <a:ext uri="{FF2B5EF4-FFF2-40B4-BE49-F238E27FC236}">
                  <a16:creationId xmlns:a16="http://schemas.microsoft.com/office/drawing/2014/main" id="{96719426-1AD8-4A60-A863-0D46E50F32D0}"/>
                </a:ext>
              </a:extLst>
            </p:cNvPr>
            <p:cNvCxnSpPr>
              <a:cxnSpLocks/>
            </p:cNvCxnSpPr>
            <p:nvPr/>
          </p:nvCxnSpPr>
          <p:spPr>
            <a:xfrm flipV="1">
              <a:off x="7382805" y="889852"/>
              <a:ext cx="225363" cy="2287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740F9E69-DA6E-4AB8-9035-AB85E2469C12}"/>
                </a:ext>
              </a:extLst>
            </p:cNvPr>
            <p:cNvCxnSpPr/>
            <p:nvPr/>
          </p:nvCxnSpPr>
          <p:spPr>
            <a:xfrm>
              <a:off x="6147661" y="2297871"/>
              <a:ext cx="44305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E23EFFA7-9621-409F-A551-9E015A8889EE}"/>
                    </a:ext>
                  </a:extLst>
                </p:cNvPr>
                <p:cNvSpPr txBox="1"/>
                <p:nvPr/>
              </p:nvSpPr>
              <p:spPr>
                <a:xfrm>
                  <a:off x="6230677" y="2000547"/>
                  <a:ext cx="421040"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1600" b="0" i="1" smtClean="0">
                            <a:latin typeface="Cambria Math" panose="02040503050406030204" pitchFamily="18" charset="0"/>
                          </a:rPr>
                          <m:t>𝑥</m:t>
                        </m:r>
                      </m:oMath>
                    </m:oMathPara>
                  </a14:m>
                  <a:endParaRPr lang="en-GB" sz="1600"/>
                </a:p>
              </p:txBody>
            </p:sp>
          </mc:Choice>
          <mc:Fallback xmlns="">
            <p:sp>
              <p:nvSpPr>
                <p:cNvPr id="34" name="TextBox 33">
                  <a:extLst>
                    <a:ext uri="{FF2B5EF4-FFF2-40B4-BE49-F238E27FC236}">
                      <a16:creationId xmlns:a16="http://schemas.microsoft.com/office/drawing/2014/main" id="{E23EFFA7-9621-409F-A551-9E015A8889EE}"/>
                    </a:ext>
                  </a:extLst>
                </p:cNvPr>
                <p:cNvSpPr txBox="1">
                  <a:spLocks noRot="1" noChangeAspect="1" noMove="1" noResize="1" noEditPoints="1" noAdjustHandles="1" noChangeArrowheads="1" noChangeShapeType="1" noTextEdit="1"/>
                </p:cNvSpPr>
                <p:nvPr/>
              </p:nvSpPr>
              <p:spPr>
                <a:xfrm>
                  <a:off x="6230677" y="2000547"/>
                  <a:ext cx="421040" cy="338554"/>
                </a:xfrm>
                <a:prstGeom prst="rect">
                  <a:avLst/>
                </a:prstGeom>
                <a:blipFill>
                  <a:blip r:embed="rId10"/>
                  <a:stretch>
                    <a:fillRect/>
                  </a:stretch>
                </a:blipFill>
              </p:spPr>
              <p:txBody>
                <a:bodyPr/>
                <a:lstStyle/>
                <a:p>
                  <a:r>
                    <a:rPr lang="en-US">
                      <a:noFill/>
                    </a:rPr>
                    <a:t> </a:t>
                  </a:r>
                </a:p>
              </p:txBody>
            </p:sp>
          </mc:Fallback>
        </mc:AlternateContent>
        <p:cxnSp>
          <p:nvCxnSpPr>
            <p:cNvPr id="38" name="Straight Connector 37">
              <a:extLst>
                <a:ext uri="{FF2B5EF4-FFF2-40B4-BE49-F238E27FC236}">
                  <a16:creationId xmlns:a16="http://schemas.microsoft.com/office/drawing/2014/main" id="{79E597C1-9DB7-4FD7-A6B1-86A5DE206CEA}"/>
                </a:ext>
              </a:extLst>
            </p:cNvPr>
            <p:cNvCxnSpPr>
              <a:cxnSpLocks/>
            </p:cNvCxnSpPr>
            <p:nvPr/>
          </p:nvCxnSpPr>
          <p:spPr>
            <a:xfrm flipH="1">
              <a:off x="6035187" y="1229111"/>
              <a:ext cx="1" cy="449887"/>
            </a:xfrm>
            <a:prstGeom prst="line">
              <a:avLst/>
            </a:prstGeom>
            <a:ln w="1270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DC022059-4B99-4318-8CB1-A453A02E784B}"/>
                    </a:ext>
                  </a:extLst>
                </p:cNvPr>
                <p:cNvSpPr txBox="1"/>
                <p:nvPr/>
              </p:nvSpPr>
              <p:spPr>
                <a:xfrm>
                  <a:off x="5680443" y="1255298"/>
                  <a:ext cx="2652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1800" b="0" i="1" smtClean="0">
                            <a:latin typeface="Cambria Math" panose="02040503050406030204" pitchFamily="18" charset="0"/>
                          </a:rPr>
                          <m:t>𝑟</m:t>
                        </m:r>
                      </m:oMath>
                    </m:oMathPara>
                  </a14:m>
                  <a:endParaRPr lang="en-GB" dirty="0"/>
                </a:p>
              </p:txBody>
            </p:sp>
          </mc:Choice>
          <mc:Fallback xmlns="">
            <p:sp>
              <p:nvSpPr>
                <p:cNvPr id="39" name="TextBox 38">
                  <a:extLst>
                    <a:ext uri="{FF2B5EF4-FFF2-40B4-BE49-F238E27FC236}">
                      <a16:creationId xmlns:a16="http://schemas.microsoft.com/office/drawing/2014/main" id="{DC022059-4B99-4318-8CB1-A453A02E784B}"/>
                    </a:ext>
                  </a:extLst>
                </p:cNvPr>
                <p:cNvSpPr txBox="1">
                  <a:spLocks noRot="1" noChangeAspect="1" noMove="1" noResize="1" noEditPoints="1" noAdjustHandles="1" noChangeArrowheads="1" noChangeShapeType="1" noTextEdit="1"/>
                </p:cNvSpPr>
                <p:nvPr/>
              </p:nvSpPr>
              <p:spPr>
                <a:xfrm>
                  <a:off x="5680443" y="1255298"/>
                  <a:ext cx="265210" cy="369332"/>
                </a:xfrm>
                <a:prstGeom prst="rect">
                  <a:avLst/>
                </a:prstGeom>
                <a:blipFill>
                  <a:blip r:embed="rId11"/>
                  <a:stretch>
                    <a:fillRect/>
                  </a:stretch>
                </a:blipFill>
              </p:spPr>
              <p:txBody>
                <a:bodyPr/>
                <a:lstStyle/>
                <a:p>
                  <a:r>
                    <a:rPr lang="en-GB">
                      <a:noFill/>
                    </a:rPr>
                    <a:t> </a:t>
                  </a:r>
                </a:p>
              </p:txBody>
            </p:sp>
          </mc:Fallback>
        </mc:AlternateContent>
        <p:sp>
          <p:nvSpPr>
            <p:cNvPr id="40" name="Oval 39">
              <a:extLst>
                <a:ext uri="{FF2B5EF4-FFF2-40B4-BE49-F238E27FC236}">
                  <a16:creationId xmlns:a16="http://schemas.microsoft.com/office/drawing/2014/main" id="{936D00AB-058F-4496-8711-248FD66AD7BB}"/>
                </a:ext>
              </a:extLst>
            </p:cNvPr>
            <p:cNvSpPr/>
            <p:nvPr/>
          </p:nvSpPr>
          <p:spPr>
            <a:xfrm>
              <a:off x="6002409" y="1193041"/>
              <a:ext cx="84252" cy="7121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61" name="TextBox 60">
            <a:extLst>
              <a:ext uri="{FF2B5EF4-FFF2-40B4-BE49-F238E27FC236}">
                <a16:creationId xmlns:a16="http://schemas.microsoft.com/office/drawing/2014/main" id="{EC5BE887-CDA7-4382-819F-A237C3E54D5D}"/>
              </a:ext>
            </a:extLst>
          </p:cNvPr>
          <p:cNvSpPr txBox="1"/>
          <p:nvPr/>
        </p:nvSpPr>
        <p:spPr>
          <a:xfrm>
            <a:off x="667224" y="977111"/>
            <a:ext cx="5572016" cy="307777"/>
          </a:xfrm>
          <a:prstGeom prst="rect">
            <a:avLst/>
          </a:prstGeom>
          <a:noFill/>
        </p:spPr>
        <p:txBody>
          <a:bodyPr wrap="square" rtlCol="0">
            <a:spAutoFit/>
          </a:bodyPr>
          <a:lstStyle/>
          <a:p>
            <a:r>
              <a:rPr lang="en-GB" sz="1400" dirty="0"/>
              <a:t>Heat Transfer is proportional to the difference in temperature:</a:t>
            </a:r>
          </a:p>
        </p:txBody>
      </p:sp>
      <p:sp>
        <p:nvSpPr>
          <p:cNvPr id="37" name="Slide Number Placeholder 1">
            <a:extLst>
              <a:ext uri="{FF2B5EF4-FFF2-40B4-BE49-F238E27FC236}">
                <a16:creationId xmlns:a16="http://schemas.microsoft.com/office/drawing/2014/main" id="{12BFB1BE-B239-6229-4AB8-C589F9A84B2A}"/>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13</a:t>
            </a:fld>
            <a:endParaRPr lang="en-US"/>
          </a:p>
        </p:txBody>
      </p:sp>
      <p:grpSp>
        <p:nvGrpSpPr>
          <p:cNvPr id="42" name="Group 41">
            <a:extLst>
              <a:ext uri="{FF2B5EF4-FFF2-40B4-BE49-F238E27FC236}">
                <a16:creationId xmlns:a16="http://schemas.microsoft.com/office/drawing/2014/main" id="{1B68E235-5FC8-A6E5-4E25-16983B3366D3}"/>
              </a:ext>
            </a:extLst>
          </p:cNvPr>
          <p:cNvGrpSpPr/>
          <p:nvPr/>
        </p:nvGrpSpPr>
        <p:grpSpPr>
          <a:xfrm>
            <a:off x="3649055" y="5741669"/>
            <a:ext cx="8105703" cy="516965"/>
            <a:chOff x="936377" y="5830428"/>
            <a:chExt cx="8105703" cy="516965"/>
          </a:xfrm>
        </p:grpSpPr>
        <p:pic>
          <p:nvPicPr>
            <p:cNvPr id="43" name="Graphic 42" descr="Internet outline">
              <a:extLst>
                <a:ext uri="{FF2B5EF4-FFF2-40B4-BE49-F238E27FC236}">
                  <a16:creationId xmlns:a16="http://schemas.microsoft.com/office/drawing/2014/main" id="{18B7A93B-306D-8538-DFE3-9CDA18FCA71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36377" y="5830428"/>
              <a:ext cx="516965" cy="516965"/>
            </a:xfrm>
            <a:prstGeom prst="rect">
              <a:avLst/>
            </a:prstGeom>
          </p:spPr>
        </p:pic>
        <p:sp>
          <p:nvSpPr>
            <p:cNvPr id="45" name="TextBox 44">
              <a:extLst>
                <a:ext uri="{FF2B5EF4-FFF2-40B4-BE49-F238E27FC236}">
                  <a16:creationId xmlns:a16="http://schemas.microsoft.com/office/drawing/2014/main" id="{D2E43906-D13D-FDFC-AE5C-1852BAFD84FE}"/>
                </a:ext>
              </a:extLst>
            </p:cNvPr>
            <p:cNvSpPr txBox="1"/>
            <p:nvPr/>
          </p:nvSpPr>
          <p:spPr>
            <a:xfrm>
              <a:off x="1453342" y="5935023"/>
              <a:ext cx="7588738" cy="307777"/>
            </a:xfrm>
            <a:prstGeom prst="rect">
              <a:avLst/>
            </a:prstGeom>
            <a:noFill/>
          </p:spPr>
          <p:txBody>
            <a:bodyPr wrap="square" rtlCol="0">
              <a:spAutoFit/>
            </a:bodyPr>
            <a:lstStyle/>
            <a:p>
              <a:r>
                <a:rPr lang="en-GB" sz="1400" dirty="0">
                  <a:solidFill>
                    <a:schemeClr val="bg1">
                      <a:lumMod val="50000"/>
                    </a:schemeClr>
                  </a:solidFill>
                  <a:hlinkClick r:id="rId14">
                    <a:extLst>
                      <a:ext uri="{A12FA001-AC4F-418D-AE19-62706E023703}">
                        <ahyp:hlinkClr xmlns:ahyp="http://schemas.microsoft.com/office/drawing/2018/hyperlinkcolor" val="tx"/>
                      </a:ext>
                    </a:extLst>
                  </a:hlinkClick>
                </a:rPr>
                <a:t>Thermal Conductivity in Heat Transfer | Ansys Innovation Courses</a:t>
              </a:r>
              <a:endParaRPr lang="en-DE" sz="1400" dirty="0">
                <a:solidFill>
                  <a:schemeClr val="bg1">
                    <a:lumMod val="50000"/>
                  </a:schemeClr>
                </a:solidFill>
              </a:endParaRPr>
            </a:p>
          </p:txBody>
        </p:sp>
      </p:grpSp>
      <p:sp>
        <p:nvSpPr>
          <p:cNvPr id="47" name="TextBox 46">
            <a:extLst>
              <a:ext uri="{FF2B5EF4-FFF2-40B4-BE49-F238E27FC236}">
                <a16:creationId xmlns:a16="http://schemas.microsoft.com/office/drawing/2014/main" id="{F2831F2E-74E1-548B-E435-BBBEA82B16C9}"/>
              </a:ext>
            </a:extLst>
          </p:cNvPr>
          <p:cNvSpPr txBox="1"/>
          <p:nvPr/>
        </p:nvSpPr>
        <p:spPr>
          <a:xfrm>
            <a:off x="3903326" y="3768377"/>
            <a:ext cx="560717" cy="369332"/>
          </a:xfrm>
          <a:prstGeom prst="rect">
            <a:avLst/>
          </a:prstGeom>
          <a:noFill/>
        </p:spPr>
        <p:txBody>
          <a:bodyPr wrap="square" rtlCol="0">
            <a:spAutoFit/>
          </a:bodyPr>
          <a:lstStyle/>
          <a:p>
            <a:r>
              <a:rPr lang="en-GB">
                <a:solidFill>
                  <a:schemeClr val="bg1"/>
                </a:solidFill>
              </a:rPr>
              <a:t>PP</a:t>
            </a:r>
          </a:p>
        </p:txBody>
      </p:sp>
      <p:sp>
        <p:nvSpPr>
          <p:cNvPr id="48" name="Title 2">
            <a:extLst>
              <a:ext uri="{FF2B5EF4-FFF2-40B4-BE49-F238E27FC236}">
                <a16:creationId xmlns:a16="http://schemas.microsoft.com/office/drawing/2014/main" id="{AB31E193-5F70-32AD-A09C-6B59702BDEB0}"/>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Conduction: Fourier’s Law</a:t>
            </a:r>
            <a:endParaRPr lang="en-US"/>
          </a:p>
        </p:txBody>
      </p:sp>
    </p:spTree>
    <p:extLst>
      <p:ext uri="{BB962C8B-B14F-4D97-AF65-F5344CB8AC3E}">
        <p14:creationId xmlns:p14="http://schemas.microsoft.com/office/powerpoint/2010/main" val="249303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5" grpId="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91B6944-D9D2-4310-9784-26E5A361C63D}"/>
                  </a:ext>
                </a:extLst>
              </p:cNvPr>
              <p:cNvSpPr txBox="1"/>
              <p:nvPr/>
            </p:nvSpPr>
            <p:spPr>
              <a:xfrm>
                <a:off x="8136835" y="774914"/>
                <a:ext cx="3096344" cy="70230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Sup>
                        <m:sSubSupPr>
                          <m:ctrlPr>
                            <a:rPr lang="en-GB" sz="2400" i="1" smtClean="0">
                              <a:latin typeface="Cambria Math" panose="02040503050406030204" pitchFamily="18" charset="0"/>
                            </a:rPr>
                          </m:ctrlPr>
                        </m:sSubSupPr>
                        <m:e>
                          <m:r>
                            <a:rPr lang="en-GB" sz="2400" b="0" i="1" smtClean="0">
                              <a:solidFill>
                                <a:schemeClr val="accent1"/>
                              </a:solidFill>
                              <a:latin typeface="Cambria Math" panose="02040503050406030204" pitchFamily="18" charset="0"/>
                            </a:rPr>
                            <m:t>(1</m:t>
                          </m:r>
                          <m:r>
                            <a:rPr lang="en-GB" sz="2400" b="0" i="1" smtClean="0">
                              <a:solidFill>
                                <a:schemeClr val="accent1"/>
                              </a:solidFill>
                              <a:latin typeface="Cambria Math" panose="02040503050406030204" pitchFamily="18" charset="0"/>
                            </a:rPr>
                            <m:t>𝐷</m:t>
                          </m:r>
                          <m:r>
                            <a:rPr lang="en-GB" sz="2400" b="0" i="1" smtClean="0">
                              <a:solidFill>
                                <a:schemeClr val="accent1"/>
                              </a:solidFill>
                              <a:latin typeface="Cambria Math" panose="02040503050406030204" pitchFamily="18" charset="0"/>
                            </a:rPr>
                            <m:t>): </m:t>
                          </m:r>
                          <m:r>
                            <a:rPr lang="en-GB" sz="2400" b="0" i="1" smtClean="0">
                              <a:latin typeface="Cambria Math" panose="02040503050406030204" pitchFamily="18" charset="0"/>
                            </a:rPr>
                            <m:t>𝑞</m:t>
                          </m:r>
                        </m:e>
                        <m:sub>
                          <m:r>
                            <a:rPr lang="en-GB" sz="2400" b="0" i="1" smtClean="0">
                              <a:latin typeface="Cambria Math" panose="02040503050406030204" pitchFamily="18" charset="0"/>
                            </a:rPr>
                            <m:t>𝑥</m:t>
                          </m:r>
                        </m:sub>
                        <m:sup>
                          <m:r>
                            <a:rPr lang="en-GB" sz="2400" b="0" i="1" smtClean="0">
                              <a:latin typeface="Cambria Math" panose="02040503050406030204" pitchFamily="18" charset="0"/>
                            </a:rPr>
                            <m:t>′′</m:t>
                          </m:r>
                        </m:sup>
                      </m:sSubSup>
                      <m:r>
                        <a:rPr lang="en-GB" sz="2400" b="0" i="1" smtClean="0">
                          <a:latin typeface="Cambria Math" panose="02040503050406030204" pitchFamily="18" charset="0"/>
                        </a:rPr>
                        <m:t>=−</m:t>
                      </m:r>
                      <m:r>
                        <a:rPr lang="en-GB" sz="2400" b="0" i="1" smtClean="0">
                          <a:latin typeface="Cambria Math" panose="02040503050406030204" pitchFamily="18" charset="0"/>
                        </a:rPr>
                        <m:t>𝑘</m:t>
                      </m:r>
                      <m:f>
                        <m:fPr>
                          <m:ctrlPr>
                            <a:rPr lang="en-GB" sz="2400" b="0" i="1" smtClean="0">
                              <a:latin typeface="Cambria Math" panose="02040503050406030204" pitchFamily="18" charset="0"/>
                            </a:rPr>
                          </m:ctrlPr>
                        </m:fPr>
                        <m:num>
                          <m:r>
                            <a:rPr lang="en-GB" sz="2400" b="0" i="1" smtClean="0">
                              <a:latin typeface="Cambria Math" panose="02040503050406030204" pitchFamily="18" charset="0"/>
                              <a:ea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𝑇</m:t>
                          </m:r>
                        </m:num>
                        <m:den>
                          <m:r>
                            <a:rPr lang="en-GB" sz="2400" i="1">
                              <a:latin typeface="Cambria Math" panose="02040503050406030204" pitchFamily="18" charset="0"/>
                              <a:ea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𝑥</m:t>
                          </m:r>
                        </m:den>
                      </m:f>
                    </m:oMath>
                  </m:oMathPara>
                </a14:m>
                <a:endParaRPr lang="en-GB" sz="2800" dirty="0"/>
              </a:p>
            </p:txBody>
          </p:sp>
        </mc:Choice>
        <mc:Fallback xmlns="">
          <p:sp>
            <p:nvSpPr>
              <p:cNvPr id="8" name="TextBox 7">
                <a:extLst>
                  <a:ext uri="{FF2B5EF4-FFF2-40B4-BE49-F238E27FC236}">
                    <a16:creationId xmlns:a16="http://schemas.microsoft.com/office/drawing/2014/main" id="{891B6944-D9D2-4310-9784-26E5A361C63D}"/>
                  </a:ext>
                </a:extLst>
              </p:cNvPr>
              <p:cNvSpPr txBox="1">
                <a:spLocks noRot="1" noChangeAspect="1" noMove="1" noResize="1" noEditPoints="1" noAdjustHandles="1" noChangeArrowheads="1" noChangeShapeType="1" noTextEdit="1"/>
              </p:cNvSpPr>
              <p:nvPr/>
            </p:nvSpPr>
            <p:spPr>
              <a:xfrm>
                <a:off x="8136835" y="774914"/>
                <a:ext cx="3096344" cy="702308"/>
              </a:xfrm>
              <a:prstGeom prst="rect">
                <a:avLst/>
              </a:prstGeom>
              <a:blipFill>
                <a:blip r:embed="rId3"/>
                <a:stretch>
                  <a:fillRect/>
                </a:stretch>
              </a:blipFill>
            </p:spPr>
            <p:txBody>
              <a:bodyPr/>
              <a:lstStyle/>
              <a:p>
                <a:r>
                  <a:rPr lang="en-US">
                    <a:noFill/>
                  </a:rPr>
                  <a:t> </a:t>
                </a:r>
              </a:p>
            </p:txBody>
          </p:sp>
        </mc:Fallback>
      </mc:AlternateContent>
      <p:pic>
        <p:nvPicPr>
          <p:cNvPr id="51" name="Picture 50" descr="Radiator in front of a window">
            <a:extLst>
              <a:ext uri="{FF2B5EF4-FFF2-40B4-BE49-F238E27FC236}">
                <a16:creationId xmlns:a16="http://schemas.microsoft.com/office/drawing/2014/main" id="{5F5C688E-1DE7-4105-B35A-C3D05F2E2A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213" y="2072816"/>
            <a:ext cx="1921061" cy="1440000"/>
          </a:xfrm>
          <a:prstGeom prst="rect">
            <a:avLst/>
          </a:prstGeom>
        </p:spPr>
      </p:pic>
      <p:pic>
        <p:nvPicPr>
          <p:cNvPr id="54" name="Picture 53" descr="Wooden house on the mountains">
            <a:extLst>
              <a:ext uri="{FF2B5EF4-FFF2-40B4-BE49-F238E27FC236}">
                <a16:creationId xmlns:a16="http://schemas.microsoft.com/office/drawing/2014/main" id="{4077FF7A-754C-44F9-8352-C42152F485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34331" y="3875078"/>
            <a:ext cx="2168089" cy="1440000"/>
          </a:xfrm>
          <a:prstGeom prst="rect">
            <a:avLst/>
          </a:prstGeom>
        </p:spPr>
      </p:pic>
      <p:pic>
        <p:nvPicPr>
          <p:cNvPr id="44" name="Picture 43">
            <a:extLst>
              <a:ext uri="{FF2B5EF4-FFF2-40B4-BE49-F238E27FC236}">
                <a16:creationId xmlns:a16="http://schemas.microsoft.com/office/drawing/2014/main" id="{736A457C-0148-4251-A619-CBDE4BEB2811}"/>
              </a:ext>
            </a:extLst>
          </p:cNvPr>
          <p:cNvPicPr>
            <a:picLocks noChangeAspect="1"/>
          </p:cNvPicPr>
          <p:nvPr/>
        </p:nvPicPr>
        <p:blipFill>
          <a:blip r:embed="rId6"/>
          <a:stretch>
            <a:fillRect/>
          </a:stretch>
        </p:blipFill>
        <p:spPr>
          <a:xfrm>
            <a:off x="3024358" y="2000165"/>
            <a:ext cx="6311508" cy="3533024"/>
          </a:xfrm>
          <a:prstGeom prst="rect">
            <a:avLst/>
          </a:prstGeom>
        </p:spPr>
      </p:pic>
      <p:sp>
        <p:nvSpPr>
          <p:cNvPr id="55" name="Oval 54">
            <a:extLst>
              <a:ext uri="{FF2B5EF4-FFF2-40B4-BE49-F238E27FC236}">
                <a16:creationId xmlns:a16="http://schemas.microsoft.com/office/drawing/2014/main" id="{1F531EFE-A636-4E1F-A075-92D8808C7DBD}"/>
              </a:ext>
            </a:extLst>
          </p:cNvPr>
          <p:cNvSpPr/>
          <p:nvPr/>
        </p:nvSpPr>
        <p:spPr>
          <a:xfrm rot="314397">
            <a:off x="3299792" y="2018440"/>
            <a:ext cx="5066923" cy="1207480"/>
          </a:xfrm>
          <a:prstGeom prst="ellipse">
            <a:avLst/>
          </a:prstGeom>
          <a:no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7" name="Straight Arrow Connector 56">
            <a:extLst>
              <a:ext uri="{FF2B5EF4-FFF2-40B4-BE49-F238E27FC236}">
                <a16:creationId xmlns:a16="http://schemas.microsoft.com/office/drawing/2014/main" id="{B9EF0619-26F6-4842-BFE0-538E9FA94559}"/>
              </a:ext>
            </a:extLst>
          </p:cNvPr>
          <p:cNvCxnSpPr>
            <a:cxnSpLocks/>
          </p:cNvCxnSpPr>
          <p:nvPr/>
        </p:nvCxnSpPr>
        <p:spPr>
          <a:xfrm flipH="1" flipV="1">
            <a:off x="2650434" y="2252870"/>
            <a:ext cx="556910" cy="116889"/>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5537B323-779B-40ED-B27F-E7F74936FE51}"/>
              </a:ext>
            </a:extLst>
          </p:cNvPr>
          <p:cNvCxnSpPr>
            <a:cxnSpLocks/>
          </p:cNvCxnSpPr>
          <p:nvPr/>
        </p:nvCxnSpPr>
        <p:spPr>
          <a:xfrm>
            <a:off x="7032567" y="5226299"/>
            <a:ext cx="2442737" cy="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C5BE887-CDA7-4382-819F-A237C3E54D5D}"/>
              </a:ext>
            </a:extLst>
          </p:cNvPr>
          <p:cNvSpPr txBox="1"/>
          <p:nvPr/>
        </p:nvSpPr>
        <p:spPr>
          <a:xfrm>
            <a:off x="441936" y="1069877"/>
            <a:ext cx="7946689" cy="307777"/>
          </a:xfrm>
          <a:prstGeom prst="rect">
            <a:avLst/>
          </a:prstGeom>
          <a:noFill/>
        </p:spPr>
        <p:txBody>
          <a:bodyPr wrap="square" rtlCol="0">
            <a:spAutoFit/>
          </a:bodyPr>
          <a:lstStyle/>
          <a:p>
            <a:r>
              <a:rPr lang="en-GB" sz="1400" dirty="0"/>
              <a:t>Conductive Heat Transfer is proportional to the difference in temperature and Thermal Conductivity k</a:t>
            </a:r>
          </a:p>
        </p:txBody>
      </p:sp>
      <p:sp>
        <p:nvSpPr>
          <p:cNvPr id="37" name="Slide Number Placeholder 1">
            <a:extLst>
              <a:ext uri="{FF2B5EF4-FFF2-40B4-BE49-F238E27FC236}">
                <a16:creationId xmlns:a16="http://schemas.microsoft.com/office/drawing/2014/main" id="{12BFB1BE-B239-6229-4AB8-C589F9A84B2A}"/>
              </a:ext>
            </a:extLst>
          </p:cNvPr>
          <p:cNvSpPr txBox="1">
            <a:spLocks/>
          </p:cNvSpPr>
          <p:nvPr/>
        </p:nvSpPr>
        <p:spPr>
          <a:xfrm>
            <a:off x="546100" y="6542840"/>
            <a:ext cx="2743200" cy="247724"/>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2">
                    <a:lumMod val="65000"/>
                  </a:schemeClr>
                </a:solidFill>
                <a:latin typeface="Calibri" panose="020F0502020204030204" pitchFamily="34" charset="0"/>
                <a:ea typeface="+mn-ea"/>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0D23093-2AB0-F74C-B865-1A12A15B650E}" type="slidenum">
              <a:rPr lang="en-US" smtClean="0"/>
              <a:pPr/>
              <a:t>14</a:t>
            </a:fld>
            <a:endParaRPr lang="en-US"/>
          </a:p>
        </p:txBody>
      </p:sp>
      <p:grpSp>
        <p:nvGrpSpPr>
          <p:cNvPr id="42" name="Group 41">
            <a:extLst>
              <a:ext uri="{FF2B5EF4-FFF2-40B4-BE49-F238E27FC236}">
                <a16:creationId xmlns:a16="http://schemas.microsoft.com/office/drawing/2014/main" id="{1B68E235-5FC8-A6E5-4E25-16983B3366D3}"/>
              </a:ext>
            </a:extLst>
          </p:cNvPr>
          <p:cNvGrpSpPr/>
          <p:nvPr/>
        </p:nvGrpSpPr>
        <p:grpSpPr>
          <a:xfrm>
            <a:off x="508290" y="5691383"/>
            <a:ext cx="8105703" cy="516965"/>
            <a:chOff x="936377" y="5830428"/>
            <a:chExt cx="8105703" cy="516965"/>
          </a:xfrm>
        </p:grpSpPr>
        <p:pic>
          <p:nvPicPr>
            <p:cNvPr id="43" name="Graphic 42" descr="Internet outline">
              <a:extLst>
                <a:ext uri="{FF2B5EF4-FFF2-40B4-BE49-F238E27FC236}">
                  <a16:creationId xmlns:a16="http://schemas.microsoft.com/office/drawing/2014/main" id="{18B7A93B-306D-8538-DFE3-9CDA18FCA7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6377" y="5830428"/>
              <a:ext cx="516965" cy="516965"/>
            </a:xfrm>
            <a:prstGeom prst="rect">
              <a:avLst/>
            </a:prstGeom>
          </p:spPr>
        </p:pic>
        <p:sp>
          <p:nvSpPr>
            <p:cNvPr id="45" name="TextBox 44">
              <a:extLst>
                <a:ext uri="{FF2B5EF4-FFF2-40B4-BE49-F238E27FC236}">
                  <a16:creationId xmlns:a16="http://schemas.microsoft.com/office/drawing/2014/main" id="{D2E43906-D13D-FDFC-AE5C-1852BAFD84FE}"/>
                </a:ext>
              </a:extLst>
            </p:cNvPr>
            <p:cNvSpPr txBox="1"/>
            <p:nvPr/>
          </p:nvSpPr>
          <p:spPr>
            <a:xfrm>
              <a:off x="1453342" y="5935023"/>
              <a:ext cx="7588738" cy="307777"/>
            </a:xfrm>
            <a:prstGeom prst="rect">
              <a:avLst/>
            </a:prstGeom>
            <a:noFill/>
          </p:spPr>
          <p:txBody>
            <a:bodyPr wrap="square" rtlCol="0">
              <a:spAutoFit/>
            </a:bodyPr>
            <a:lstStyle/>
            <a:p>
              <a:r>
                <a:rPr lang="en-GB" sz="1400" dirty="0">
                  <a:solidFill>
                    <a:schemeClr val="bg1">
                      <a:lumMod val="50000"/>
                    </a:schemeClr>
                  </a:solidFill>
                  <a:hlinkClick r:id="rId9">
                    <a:extLst>
                      <a:ext uri="{A12FA001-AC4F-418D-AE19-62706E023703}">
                        <ahyp:hlinkClr xmlns:ahyp="http://schemas.microsoft.com/office/drawing/2018/hyperlinkcolor" val="tx"/>
                      </a:ext>
                    </a:extLst>
                  </a:hlinkClick>
                </a:rPr>
                <a:t>Thermal Conductivity in Heat Transfer | Ansys Innovation Courses</a:t>
              </a:r>
              <a:endParaRPr lang="en-DE" sz="1400" dirty="0">
                <a:solidFill>
                  <a:schemeClr val="bg1">
                    <a:lumMod val="50000"/>
                  </a:schemeClr>
                </a:solidFill>
              </a:endParaRPr>
            </a:p>
          </p:txBody>
        </p:sp>
      </p:grpSp>
      <p:grpSp>
        <p:nvGrpSpPr>
          <p:cNvPr id="10" name="Group 9">
            <a:extLst>
              <a:ext uri="{FF2B5EF4-FFF2-40B4-BE49-F238E27FC236}">
                <a16:creationId xmlns:a16="http://schemas.microsoft.com/office/drawing/2014/main" id="{8682714F-196E-F058-3EF0-B194D241738C}"/>
              </a:ext>
            </a:extLst>
          </p:cNvPr>
          <p:cNvGrpSpPr/>
          <p:nvPr/>
        </p:nvGrpSpPr>
        <p:grpSpPr>
          <a:xfrm>
            <a:off x="6350990" y="5691383"/>
            <a:ext cx="7063877" cy="516965"/>
            <a:chOff x="6350990" y="5691383"/>
            <a:chExt cx="7063877" cy="516965"/>
          </a:xfrm>
        </p:grpSpPr>
        <p:sp>
          <p:nvSpPr>
            <p:cNvPr id="6" name="TextBox 5">
              <a:hlinkClick r:id="rId10"/>
              <a:extLst>
                <a:ext uri="{FF2B5EF4-FFF2-40B4-BE49-F238E27FC236}">
                  <a16:creationId xmlns:a16="http://schemas.microsoft.com/office/drawing/2014/main" id="{C5F1E9E9-6666-4F88-8395-0D03B6C805BC}"/>
                </a:ext>
              </a:extLst>
            </p:cNvPr>
            <p:cNvSpPr txBox="1"/>
            <p:nvPr/>
          </p:nvSpPr>
          <p:spPr>
            <a:xfrm>
              <a:off x="6934147" y="5795977"/>
              <a:ext cx="6480720" cy="307777"/>
            </a:xfrm>
            <a:prstGeom prst="rect">
              <a:avLst/>
            </a:prstGeom>
            <a:noFill/>
          </p:spPr>
          <p:txBody>
            <a:bodyPr wrap="square" rtlCol="0">
              <a:spAutoFit/>
            </a:bodyPr>
            <a:lstStyle/>
            <a:p>
              <a:r>
                <a:rPr lang="en-GB" sz="1400" dirty="0">
                  <a:solidFill>
                    <a:schemeClr val="bg1">
                      <a:lumMod val="50000"/>
                    </a:schemeClr>
                  </a:solidFill>
                  <a:hlinkClick r:id="rId11">
                    <a:extLst>
                      <a:ext uri="{A12FA001-AC4F-418D-AE19-62706E023703}">
                        <ahyp:hlinkClr xmlns:ahyp="http://schemas.microsoft.com/office/drawing/2018/hyperlinkcolor" val="tx"/>
                      </a:ext>
                    </a:extLst>
                  </a:hlinkClick>
                </a:rPr>
                <a:t>Ansys (CES) Granta EduPack | Software for Materials Education</a:t>
              </a:r>
              <a:endParaRPr lang="en-GB" sz="1400" i="1" dirty="0">
                <a:solidFill>
                  <a:schemeClr val="bg1">
                    <a:lumMod val="50000"/>
                  </a:schemeClr>
                </a:solidFill>
              </a:endParaRPr>
            </a:p>
          </p:txBody>
        </p:sp>
        <p:pic>
          <p:nvPicPr>
            <p:cNvPr id="46" name="Graphic 45" descr="Internet outline">
              <a:extLst>
                <a:ext uri="{FF2B5EF4-FFF2-40B4-BE49-F238E27FC236}">
                  <a16:creationId xmlns:a16="http://schemas.microsoft.com/office/drawing/2014/main" id="{315F6B85-6270-F514-F17D-893CFFA55C8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0990" y="5691383"/>
              <a:ext cx="516965" cy="516965"/>
            </a:xfrm>
            <a:prstGeom prst="rect">
              <a:avLst/>
            </a:prstGeom>
          </p:spPr>
        </p:pic>
      </p:grpSp>
      <p:sp>
        <p:nvSpPr>
          <p:cNvPr id="48" name="Title 2">
            <a:extLst>
              <a:ext uri="{FF2B5EF4-FFF2-40B4-BE49-F238E27FC236}">
                <a16:creationId xmlns:a16="http://schemas.microsoft.com/office/drawing/2014/main" id="{AB31E193-5F70-32AD-A09C-6B59702BDEB0}"/>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Thermal Conductivity</a:t>
            </a:r>
            <a:endParaRPr lang="en-US" dirty="0"/>
          </a:p>
        </p:txBody>
      </p:sp>
      <p:sp>
        <p:nvSpPr>
          <p:cNvPr id="12" name="Oval 11">
            <a:extLst>
              <a:ext uri="{FF2B5EF4-FFF2-40B4-BE49-F238E27FC236}">
                <a16:creationId xmlns:a16="http://schemas.microsoft.com/office/drawing/2014/main" id="{804B7CAE-F070-4C52-0086-987A5A2F64BB}"/>
              </a:ext>
            </a:extLst>
          </p:cNvPr>
          <p:cNvSpPr/>
          <p:nvPr/>
        </p:nvSpPr>
        <p:spPr>
          <a:xfrm rot="314397">
            <a:off x="5164341" y="4222907"/>
            <a:ext cx="1940846" cy="1207480"/>
          </a:xfrm>
          <a:prstGeom prst="ellipse">
            <a:avLst/>
          </a:prstGeom>
          <a:noFill/>
          <a:ln w="28575">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825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4ACFFD-9368-4707-8766-C8C17BE690B0}"/>
              </a:ext>
            </a:extLst>
          </p:cNvPr>
          <p:cNvSpPr>
            <a:spLocks noGrp="1"/>
          </p:cNvSpPr>
          <p:nvPr>
            <p:ph type="sldNum" sz="quarter" idx="11"/>
          </p:nvPr>
        </p:nvSpPr>
        <p:spPr/>
        <p:txBody>
          <a:bodyPr/>
          <a:lstStyle/>
          <a:p>
            <a:fld id="{F0D23093-2AB0-F74C-B865-1A12A15B650E}" type="slidenum">
              <a:rPr lang="en-US" smtClean="0"/>
              <a:pPr/>
              <a:t>15</a:t>
            </a:fld>
            <a:endParaRPr lang="en-US"/>
          </a:p>
        </p:txBody>
      </p:sp>
      <p:grpSp>
        <p:nvGrpSpPr>
          <p:cNvPr id="5" name="Group 4">
            <a:extLst>
              <a:ext uri="{FF2B5EF4-FFF2-40B4-BE49-F238E27FC236}">
                <a16:creationId xmlns:a16="http://schemas.microsoft.com/office/drawing/2014/main" id="{2FE8F1D1-0D80-67A0-3720-F83408000F2B}"/>
              </a:ext>
            </a:extLst>
          </p:cNvPr>
          <p:cNvGrpSpPr/>
          <p:nvPr/>
        </p:nvGrpSpPr>
        <p:grpSpPr>
          <a:xfrm>
            <a:off x="5740462" y="1476758"/>
            <a:ext cx="4912465" cy="1883271"/>
            <a:chOff x="4407431" y="500554"/>
            <a:chExt cx="4262419" cy="1883271"/>
          </a:xfrm>
        </p:grpSpPr>
        <p:sp>
          <p:nvSpPr>
            <p:cNvPr id="7" name="Cylinder 6">
              <a:extLst>
                <a:ext uri="{FF2B5EF4-FFF2-40B4-BE49-F238E27FC236}">
                  <a16:creationId xmlns:a16="http://schemas.microsoft.com/office/drawing/2014/main" id="{24132FF0-7997-519F-E81B-866BA3678633}"/>
                </a:ext>
              </a:extLst>
            </p:cNvPr>
            <p:cNvSpPr/>
            <p:nvPr/>
          </p:nvSpPr>
          <p:spPr>
            <a:xfrm rot="16200000">
              <a:off x="6215777" y="515794"/>
              <a:ext cx="899774" cy="14858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0748FE61-54C3-0110-C81C-B031F51CBE54}"/>
                </a:ext>
              </a:extLst>
            </p:cNvPr>
            <p:cNvCxnSpPr>
              <a:cxnSpLocks/>
            </p:cNvCxnSpPr>
            <p:nvPr/>
          </p:nvCxnSpPr>
          <p:spPr>
            <a:xfrm flipV="1">
              <a:off x="6147661" y="1978893"/>
              <a:ext cx="1224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6687D64-9BA1-9764-F09F-41270BA71CA7}"/>
                </a:ext>
              </a:extLst>
            </p:cNvPr>
            <p:cNvCxnSpPr>
              <a:cxnSpLocks/>
              <a:stCxn id="7" idx="0"/>
            </p:cNvCxnSpPr>
            <p:nvPr/>
          </p:nvCxnSpPr>
          <p:spPr>
            <a:xfrm>
              <a:off x="6147662" y="1258740"/>
              <a:ext cx="0" cy="80005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527A51A-EEA2-C41D-36C6-5F997188B681}"/>
                </a:ext>
              </a:extLst>
            </p:cNvPr>
            <p:cNvCxnSpPr/>
            <p:nvPr/>
          </p:nvCxnSpPr>
          <p:spPr>
            <a:xfrm>
              <a:off x="7408610" y="1258981"/>
              <a:ext cx="11008" cy="73398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AF238B3-68FB-4330-874F-847C1B1CFEAB}"/>
                    </a:ext>
                  </a:extLst>
                </p:cNvPr>
                <p:cNvSpPr txBox="1"/>
                <p:nvPr/>
              </p:nvSpPr>
              <p:spPr>
                <a:xfrm>
                  <a:off x="6336187" y="2014493"/>
                  <a:ext cx="1470205" cy="369332"/>
                </a:xfrm>
                <a:prstGeom prst="rect">
                  <a:avLst/>
                </a:prstGeom>
                <a:noFill/>
              </p:spPr>
              <p:txBody>
                <a:bodyPr wrap="square" rtlCol="0">
                  <a:spAutoFit/>
                </a:bodyPr>
                <a:lstStyle/>
                <a:p>
                  <a14:m>
                    <m:oMath xmlns:m="http://schemas.openxmlformats.org/officeDocument/2006/math">
                      <m:r>
                        <a:rPr lang="fr-FR" sz="1800" b="0" i="1" smtClean="0">
                          <a:latin typeface="Cambria Math" panose="02040503050406030204" pitchFamily="18" charset="0"/>
                        </a:rPr>
                        <m:t>𝐿</m:t>
                      </m:r>
                    </m:oMath>
                  </a14:m>
                  <a:r>
                    <a:rPr lang="en-GB" dirty="0"/>
                    <a:t> = 40 mm</a:t>
                  </a:r>
                </a:p>
              </p:txBody>
            </p:sp>
          </mc:Choice>
          <mc:Fallback xmlns="">
            <p:sp>
              <p:nvSpPr>
                <p:cNvPr id="11" name="TextBox 10">
                  <a:extLst>
                    <a:ext uri="{FF2B5EF4-FFF2-40B4-BE49-F238E27FC236}">
                      <a16:creationId xmlns:a16="http://schemas.microsoft.com/office/drawing/2014/main" id="{4AF238B3-68FB-4330-874F-847C1B1CFEAB}"/>
                    </a:ext>
                  </a:extLst>
                </p:cNvPr>
                <p:cNvSpPr txBox="1">
                  <a:spLocks noRot="1" noChangeAspect="1" noMove="1" noResize="1" noEditPoints="1" noAdjustHandles="1" noChangeArrowheads="1" noChangeShapeType="1" noTextEdit="1"/>
                </p:cNvSpPr>
                <p:nvPr/>
              </p:nvSpPr>
              <p:spPr>
                <a:xfrm>
                  <a:off x="6336187" y="2014493"/>
                  <a:ext cx="1470205" cy="369332"/>
                </a:xfrm>
                <a:prstGeom prst="rect">
                  <a:avLst/>
                </a:prstGeom>
                <a:blipFill>
                  <a:blip r:embed="rId3"/>
                  <a:stretch>
                    <a:fillRect t="-10000" b="-26667"/>
                  </a:stretch>
                </a:blipFill>
              </p:spPr>
              <p:txBody>
                <a:bodyPr/>
                <a:lstStyle/>
                <a:p>
                  <a:r>
                    <a:rPr lang="en-US">
                      <a:noFill/>
                    </a:rPr>
                    <a:t> </a:t>
                  </a:r>
                </a:p>
              </p:txBody>
            </p:sp>
          </mc:Fallback>
        </mc:AlternateContent>
        <p:cxnSp>
          <p:nvCxnSpPr>
            <p:cNvPr id="12" name="Straight Arrow Connector 11">
              <a:extLst>
                <a:ext uri="{FF2B5EF4-FFF2-40B4-BE49-F238E27FC236}">
                  <a16:creationId xmlns:a16="http://schemas.microsoft.com/office/drawing/2014/main" id="{14ECA1F2-500F-3279-69FC-D311E3BEBCEC}"/>
                </a:ext>
              </a:extLst>
            </p:cNvPr>
            <p:cNvCxnSpPr>
              <a:cxnSpLocks/>
            </p:cNvCxnSpPr>
            <p:nvPr/>
          </p:nvCxnSpPr>
          <p:spPr>
            <a:xfrm flipH="1" flipV="1">
              <a:off x="5752284" y="870735"/>
              <a:ext cx="240637" cy="15627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653095E-94F0-95D7-C921-089C0F4E6B5A}"/>
                    </a:ext>
                  </a:extLst>
                </p:cNvPr>
                <p:cNvSpPr txBox="1"/>
                <p:nvPr/>
              </p:nvSpPr>
              <p:spPr>
                <a:xfrm>
                  <a:off x="4407431" y="543179"/>
                  <a:ext cx="144906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𝑇</m:t>
                            </m:r>
                          </m:e>
                          <m:sub>
                            <m:r>
                              <a:rPr lang="en-GB" b="0" i="1" smtClean="0">
                                <a:latin typeface="Cambria Math" panose="02040503050406030204" pitchFamily="18" charset="0"/>
                              </a:rPr>
                              <m:t>1</m:t>
                            </m:r>
                          </m:sub>
                        </m:sSub>
                        <m:r>
                          <a:rPr lang="en-GB" b="0" i="1" smtClean="0">
                            <a:latin typeface="Cambria Math" panose="02040503050406030204" pitchFamily="18" charset="0"/>
                          </a:rPr>
                          <m:t>=20 </m:t>
                        </m:r>
                        <m:r>
                          <a:rPr lang="fr-FR">
                            <a:latin typeface="Cambria Math" panose="02040503050406030204" pitchFamily="18" charset="0"/>
                          </a:rPr>
                          <m:t>°</m:t>
                        </m:r>
                        <m:r>
                          <m:rPr>
                            <m:sty m:val="p"/>
                          </m:rPr>
                          <a:rPr lang="fr-FR">
                            <a:latin typeface="Cambria Math" panose="02040503050406030204" pitchFamily="18" charset="0"/>
                          </a:rPr>
                          <m:t>C</m:t>
                        </m:r>
                      </m:oMath>
                    </m:oMathPara>
                  </a14:m>
                  <a:endParaRPr lang="en-GB"/>
                </a:p>
              </p:txBody>
            </p:sp>
          </mc:Choice>
          <mc:Fallback xmlns="">
            <p:sp>
              <p:nvSpPr>
                <p:cNvPr id="13" name="TextBox 12">
                  <a:extLst>
                    <a:ext uri="{FF2B5EF4-FFF2-40B4-BE49-F238E27FC236}">
                      <a16:creationId xmlns:a16="http://schemas.microsoft.com/office/drawing/2014/main" id="{8653095E-94F0-95D7-C921-089C0F4E6B5A}"/>
                    </a:ext>
                  </a:extLst>
                </p:cNvPr>
                <p:cNvSpPr txBox="1">
                  <a:spLocks noRot="1" noChangeAspect="1" noMove="1" noResize="1" noEditPoints="1" noAdjustHandles="1" noChangeArrowheads="1" noChangeShapeType="1" noTextEdit="1"/>
                </p:cNvSpPr>
                <p:nvPr/>
              </p:nvSpPr>
              <p:spPr>
                <a:xfrm>
                  <a:off x="4407431" y="543179"/>
                  <a:ext cx="1449064"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3D8F0F7-B5B7-8179-7E86-02EE13CF199A}"/>
                    </a:ext>
                  </a:extLst>
                </p:cNvPr>
                <p:cNvSpPr txBox="1"/>
                <p:nvPr/>
              </p:nvSpPr>
              <p:spPr>
                <a:xfrm>
                  <a:off x="7384602" y="500554"/>
                  <a:ext cx="128524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a:latin typeface="Cambria Math" panose="02040503050406030204" pitchFamily="18" charset="0"/>
                              </a:rPr>
                              <m:t>𝑇</m:t>
                            </m:r>
                          </m:e>
                          <m:sub>
                            <m:r>
                              <a:rPr lang="en-GB" b="0" i="1" smtClean="0">
                                <a:latin typeface="Cambria Math" panose="02040503050406030204" pitchFamily="18" charset="0"/>
                              </a:rPr>
                              <m:t>2</m:t>
                            </m:r>
                          </m:sub>
                        </m:sSub>
                        <m:r>
                          <a:rPr lang="en-GB" b="0" i="1" smtClean="0">
                            <a:latin typeface="Cambria Math" panose="02040503050406030204" pitchFamily="18" charset="0"/>
                          </a:rPr>
                          <m:t>=100</m:t>
                        </m:r>
                        <m:r>
                          <a:rPr lang="en-GB" b="0" i="0" smtClean="0">
                            <a:latin typeface="Cambria Math" panose="02040503050406030204" pitchFamily="18" charset="0"/>
                          </a:rPr>
                          <m:t> </m:t>
                        </m:r>
                        <m:r>
                          <a:rPr lang="fr-FR">
                            <a:latin typeface="Cambria Math" panose="02040503050406030204" pitchFamily="18" charset="0"/>
                          </a:rPr>
                          <m:t>°</m:t>
                        </m:r>
                        <m:r>
                          <m:rPr>
                            <m:sty m:val="p"/>
                          </m:rPr>
                          <a:rPr lang="fr-FR">
                            <a:latin typeface="Cambria Math" panose="02040503050406030204" pitchFamily="18" charset="0"/>
                          </a:rPr>
                          <m:t>C</m:t>
                        </m:r>
                      </m:oMath>
                    </m:oMathPara>
                  </a14:m>
                  <a:endParaRPr lang="en-GB"/>
                </a:p>
              </p:txBody>
            </p:sp>
          </mc:Choice>
          <mc:Fallback xmlns="">
            <p:sp>
              <p:nvSpPr>
                <p:cNvPr id="14" name="TextBox 13">
                  <a:extLst>
                    <a:ext uri="{FF2B5EF4-FFF2-40B4-BE49-F238E27FC236}">
                      <a16:creationId xmlns:a16="http://schemas.microsoft.com/office/drawing/2014/main" id="{B3D8F0F7-B5B7-8179-7E86-02EE13CF199A}"/>
                    </a:ext>
                  </a:extLst>
                </p:cNvPr>
                <p:cNvSpPr txBox="1">
                  <a:spLocks noRot="1" noChangeAspect="1" noMove="1" noResize="1" noEditPoints="1" noAdjustHandles="1" noChangeArrowheads="1" noChangeShapeType="1" noTextEdit="1"/>
                </p:cNvSpPr>
                <p:nvPr/>
              </p:nvSpPr>
              <p:spPr>
                <a:xfrm>
                  <a:off x="7384602" y="500554"/>
                  <a:ext cx="1285248" cy="369332"/>
                </a:xfrm>
                <a:prstGeom prst="rect">
                  <a:avLst/>
                </a:prstGeom>
                <a:blipFill>
                  <a:blip r:embed="rId5"/>
                  <a:stretch>
                    <a:fillRect/>
                  </a:stretch>
                </a:blipFill>
              </p:spPr>
              <p:txBody>
                <a:bodyPr/>
                <a:lstStyle/>
                <a:p>
                  <a:r>
                    <a:rPr lang="en-US">
                      <a:noFill/>
                    </a:rPr>
                    <a:t> </a:t>
                  </a:r>
                </a:p>
              </p:txBody>
            </p:sp>
          </mc:Fallback>
        </mc:AlternateContent>
        <p:cxnSp>
          <p:nvCxnSpPr>
            <p:cNvPr id="15" name="Straight Arrow Connector 14">
              <a:extLst>
                <a:ext uri="{FF2B5EF4-FFF2-40B4-BE49-F238E27FC236}">
                  <a16:creationId xmlns:a16="http://schemas.microsoft.com/office/drawing/2014/main" id="{02504EEA-B74E-2D9A-4946-B3693AA54EFA}"/>
                </a:ext>
              </a:extLst>
            </p:cNvPr>
            <p:cNvCxnSpPr>
              <a:cxnSpLocks/>
            </p:cNvCxnSpPr>
            <p:nvPr/>
          </p:nvCxnSpPr>
          <p:spPr>
            <a:xfrm flipV="1">
              <a:off x="7382805" y="889852"/>
              <a:ext cx="225363" cy="2287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BA19E856-FD13-322E-6B10-957355D64AF5}"/>
                </a:ext>
              </a:extLst>
            </p:cNvPr>
            <p:cNvCxnSpPr>
              <a:cxnSpLocks/>
            </p:cNvCxnSpPr>
            <p:nvPr/>
          </p:nvCxnSpPr>
          <p:spPr>
            <a:xfrm flipH="1">
              <a:off x="6035187" y="1229111"/>
              <a:ext cx="1" cy="449887"/>
            </a:xfrm>
            <a:prstGeom prst="line">
              <a:avLst/>
            </a:prstGeom>
            <a:ln w="1270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B25D1FD-FA2E-4012-D6FE-6F19CD0E7182}"/>
                    </a:ext>
                  </a:extLst>
                </p:cNvPr>
                <p:cNvSpPr txBox="1"/>
                <p:nvPr/>
              </p:nvSpPr>
              <p:spPr>
                <a:xfrm>
                  <a:off x="4970012" y="1242556"/>
                  <a:ext cx="1144539" cy="369332"/>
                </a:xfrm>
                <a:prstGeom prst="rect">
                  <a:avLst/>
                </a:prstGeom>
                <a:noFill/>
              </p:spPr>
              <p:txBody>
                <a:bodyPr wrap="square" rtlCol="0">
                  <a:spAutoFit/>
                </a:bodyPr>
                <a:lstStyle/>
                <a:p>
                  <a14:m>
                    <m:oMath xmlns:m="http://schemas.openxmlformats.org/officeDocument/2006/math">
                      <m:r>
                        <a:rPr lang="fr-FR" sz="1800" b="0" i="1" smtClean="0">
                          <a:latin typeface="Cambria Math" panose="02040503050406030204" pitchFamily="18" charset="0"/>
                        </a:rPr>
                        <m:t>𝑟</m:t>
                      </m:r>
                    </m:oMath>
                  </a14:m>
                  <a:r>
                    <a:rPr lang="en-GB" dirty="0"/>
                    <a:t> = 15 mm</a:t>
                  </a:r>
                </a:p>
              </p:txBody>
            </p:sp>
          </mc:Choice>
          <mc:Fallback xmlns="">
            <p:sp>
              <p:nvSpPr>
                <p:cNvPr id="19" name="TextBox 18">
                  <a:extLst>
                    <a:ext uri="{FF2B5EF4-FFF2-40B4-BE49-F238E27FC236}">
                      <a16:creationId xmlns:a16="http://schemas.microsoft.com/office/drawing/2014/main" id="{8B25D1FD-FA2E-4012-D6FE-6F19CD0E7182}"/>
                    </a:ext>
                  </a:extLst>
                </p:cNvPr>
                <p:cNvSpPr txBox="1">
                  <a:spLocks noRot="1" noChangeAspect="1" noMove="1" noResize="1" noEditPoints="1" noAdjustHandles="1" noChangeArrowheads="1" noChangeShapeType="1" noTextEdit="1"/>
                </p:cNvSpPr>
                <p:nvPr/>
              </p:nvSpPr>
              <p:spPr>
                <a:xfrm>
                  <a:off x="4970012" y="1242556"/>
                  <a:ext cx="1144539" cy="369332"/>
                </a:xfrm>
                <a:prstGeom prst="rect">
                  <a:avLst/>
                </a:prstGeom>
                <a:blipFill>
                  <a:blip r:embed="rId6"/>
                  <a:stretch>
                    <a:fillRect t="-9836" b="-24590"/>
                  </a:stretch>
                </a:blipFill>
              </p:spPr>
              <p:txBody>
                <a:bodyPr/>
                <a:lstStyle/>
                <a:p>
                  <a:r>
                    <a:rPr lang="en-US">
                      <a:noFill/>
                    </a:rPr>
                    <a:t> </a:t>
                  </a:r>
                </a:p>
              </p:txBody>
            </p:sp>
          </mc:Fallback>
        </mc:AlternateContent>
        <p:sp>
          <p:nvSpPr>
            <p:cNvPr id="20" name="Oval 19">
              <a:extLst>
                <a:ext uri="{FF2B5EF4-FFF2-40B4-BE49-F238E27FC236}">
                  <a16:creationId xmlns:a16="http://schemas.microsoft.com/office/drawing/2014/main" id="{6B49A148-B9D7-97D8-9A04-613E6C6207B3}"/>
                </a:ext>
              </a:extLst>
            </p:cNvPr>
            <p:cNvSpPr/>
            <p:nvPr/>
          </p:nvSpPr>
          <p:spPr>
            <a:xfrm>
              <a:off x="6002409" y="1193041"/>
              <a:ext cx="84252" cy="7121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BF5926AA-7449-2A5C-494C-4E771B5F588B}"/>
                  </a:ext>
                </a:extLst>
              </p:cNvPr>
              <p:cNvSpPr txBox="1"/>
              <p:nvPr/>
            </p:nvSpPr>
            <p:spPr>
              <a:xfrm>
                <a:off x="681660" y="3594383"/>
                <a:ext cx="10594091" cy="2585323"/>
              </a:xfrm>
              <a:prstGeom prst="rect">
                <a:avLst/>
              </a:prstGeom>
              <a:noFill/>
            </p:spPr>
            <p:txBody>
              <a:bodyPr wrap="square" rtlCol="0">
                <a:spAutoFit/>
              </a:bodyPr>
              <a:lstStyle/>
              <a:p>
                <a:pPr>
                  <a:lnSpc>
                    <a:spcPct val="150000"/>
                  </a:lnSpc>
                </a:pPr>
                <a:r>
                  <a:rPr lang="en-GB" dirty="0"/>
                  <a:t>Study the conduction in a steel pipe, given </a:t>
                </a:r>
                <a14:m>
                  <m:oMath xmlns:m="http://schemas.openxmlformats.org/officeDocument/2006/math">
                    <m:sSub>
                      <m:sSubPr>
                        <m:ctrlPr>
                          <a:rPr lang="fr-FR" sz="1800" b="1" i="1" smtClean="0">
                            <a:latin typeface="Cambria Math" panose="02040503050406030204" pitchFamily="18" charset="0"/>
                          </a:rPr>
                        </m:ctrlPr>
                      </m:sSubPr>
                      <m:e>
                        <m:r>
                          <a:rPr lang="fr-FR" sz="1800" b="1" i="1" smtClean="0">
                            <a:latin typeface="Cambria Math" panose="02040503050406030204" pitchFamily="18" charset="0"/>
                          </a:rPr>
                          <m:t>𝒌</m:t>
                        </m:r>
                      </m:e>
                      <m:sub>
                        <m:r>
                          <a:rPr lang="fr-FR" sz="1800" b="1" i="1" smtClean="0">
                            <a:latin typeface="Cambria Math" panose="02040503050406030204" pitchFamily="18" charset="0"/>
                          </a:rPr>
                          <m:t>𝒔𝒕𝒆𝒆𝒍</m:t>
                        </m:r>
                      </m:sub>
                    </m:sSub>
                  </m:oMath>
                </a14:m>
                <a:r>
                  <a:rPr lang="en-GB" b="1" dirty="0"/>
                  <a:t> = 50.4 W/</a:t>
                </a:r>
                <a:r>
                  <a:rPr lang="en-GB" b="1" dirty="0" err="1"/>
                  <a:t>m·K</a:t>
                </a:r>
                <a:r>
                  <a:rPr lang="en-GB" dirty="0"/>
                  <a:t>:</a:t>
                </a:r>
              </a:p>
              <a:p>
                <a:pPr marL="285750" indent="-285750">
                  <a:lnSpc>
                    <a:spcPct val="150000"/>
                  </a:lnSpc>
                  <a:buFont typeface="Arial" panose="020B0604020202020204" pitchFamily="34" charset="0"/>
                  <a:buChar char="•"/>
                </a:pPr>
                <a:r>
                  <a:rPr lang="en-GB" b="1" dirty="0"/>
                  <a:t>Solve </a:t>
                </a:r>
                <a:r>
                  <a:rPr lang="en-GB" dirty="0"/>
                  <a:t>the problem </a:t>
                </a:r>
                <a:r>
                  <a:rPr lang="en-GB" b="1" dirty="0"/>
                  <a:t>analytically</a:t>
                </a:r>
                <a:r>
                  <a:rPr lang="en-GB" dirty="0"/>
                  <a:t> and </a:t>
                </a:r>
                <a:r>
                  <a:rPr lang="en-GB" b="1" dirty="0"/>
                  <a:t>numerically</a:t>
                </a:r>
                <a:r>
                  <a:rPr lang="en-GB" dirty="0"/>
                  <a:t> to </a:t>
                </a:r>
                <a:r>
                  <a:rPr lang="en-GB" b="1" dirty="0"/>
                  <a:t>find</a:t>
                </a:r>
                <a:r>
                  <a:rPr lang="en-GB" dirty="0"/>
                  <a:t> the value of </a:t>
                </a:r>
                <a:r>
                  <a:rPr lang="en-GB" b="1" dirty="0"/>
                  <a:t>heat flow </a:t>
                </a:r>
                <a:r>
                  <a:rPr lang="en-GB" dirty="0"/>
                  <a:t>(</a:t>
                </a:r>
                <a14:m>
                  <m:oMath xmlns:m="http://schemas.openxmlformats.org/officeDocument/2006/math">
                    <m:r>
                      <a:rPr lang="en-GB" sz="1800" b="0" i="1" smtClean="0">
                        <a:latin typeface="Cambria Math" panose="02040503050406030204" pitchFamily="18" charset="0"/>
                      </a:rPr>
                      <m:t>𝑞</m:t>
                    </m:r>
                    <m:r>
                      <a:rPr lang="en-GB" sz="1800" b="0" i="0" smtClean="0">
                        <a:latin typeface="Cambria Math" panose="02040503050406030204" pitchFamily="18" charset="0"/>
                      </a:rPr>
                      <m:t>)</m:t>
                    </m:r>
                  </m:oMath>
                </a14:m>
                <a:r>
                  <a:rPr lang="en-GB" dirty="0"/>
                  <a:t>.</a:t>
                </a:r>
              </a:p>
              <a:p>
                <a:endParaRPr lang="en-GB"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b="1" dirty="0">
                    <a:latin typeface="Calibri" panose="020F0502020204030204" pitchFamily="34" charset="0"/>
                    <a:cs typeface="Calibri" panose="020F0502020204030204" pitchFamily="34" charset="0"/>
                  </a:rPr>
                  <a:t>Compare</a:t>
                </a:r>
                <a:r>
                  <a:rPr lang="en-GB" dirty="0"/>
                  <a:t> the analytical and simulation </a:t>
                </a:r>
                <a:r>
                  <a:rPr lang="en-GB" b="1" dirty="0">
                    <a:latin typeface="Calibri" panose="020F0502020204030204" pitchFamily="34" charset="0"/>
                    <a:cs typeface="Calibri" panose="020F0502020204030204" pitchFamily="34" charset="0"/>
                  </a:rPr>
                  <a:t>solutions </a:t>
                </a:r>
                <a:r>
                  <a:rPr lang="en-GB" dirty="0">
                    <a:latin typeface="Calibri" panose="020F0502020204030204" pitchFamily="34" charset="0"/>
                    <a:cs typeface="Calibri" panose="020F0502020204030204" pitchFamily="34" charset="0"/>
                  </a:rPr>
                  <a:t>for the </a:t>
                </a:r>
                <a:r>
                  <a:rPr lang="en-GB" b="1" dirty="0">
                    <a:latin typeface="Calibri" panose="020F0502020204030204" pitchFamily="34" charset="0"/>
                    <a:cs typeface="Calibri" panose="020F0502020204030204" pitchFamily="34" charset="0"/>
                  </a:rPr>
                  <a:t>Heat Flow.</a:t>
                </a:r>
              </a:p>
              <a:p>
                <a:pPr marL="285750" indent="-285750">
                  <a:buFont typeface="Arial" panose="020B0604020202020204" pitchFamily="34" charset="0"/>
                  <a:buChar char="•"/>
                </a:pPr>
                <a:endParaRPr lang="en-GB"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dirty="0"/>
                  <a:t>Use simulation to visualise </a:t>
                </a:r>
                <a:r>
                  <a:rPr lang="en-GB" b="1" dirty="0">
                    <a:latin typeface="Calibri" panose="020F0502020204030204" pitchFamily="34" charset="0"/>
                    <a:cs typeface="Calibri" panose="020F0502020204030204" pitchFamily="34" charset="0"/>
                  </a:rPr>
                  <a:t>Temperature Field </a:t>
                </a:r>
                <a:r>
                  <a:rPr lang="en-GB" dirty="0">
                    <a:latin typeface="Calibri" panose="020F0502020204030204" pitchFamily="34" charset="0"/>
                    <a:cs typeface="Calibri" panose="020F0502020204030204" pitchFamily="34" charset="0"/>
                  </a:rPr>
                  <a:t>and verify that directionality of the </a:t>
                </a:r>
                <a:r>
                  <a:rPr lang="en-GB" b="1" dirty="0">
                    <a:latin typeface="Calibri" panose="020F0502020204030204" pitchFamily="34" charset="0"/>
                    <a:cs typeface="Calibri" panose="020F0502020204030204" pitchFamily="34" charset="0"/>
                  </a:rPr>
                  <a:t>Heat Flow direction </a:t>
                </a:r>
                <a:r>
                  <a:rPr lang="en-GB" dirty="0">
                    <a:latin typeface="Calibri" panose="020F0502020204030204" pitchFamily="34" charset="0"/>
                    <a:cs typeface="Calibri" panose="020F0502020204030204" pitchFamily="34" charset="0"/>
                  </a:rPr>
                  <a:t>is in line with the sign </a:t>
                </a:r>
                <a:r>
                  <a:rPr lang="en-GB" b="1" dirty="0">
                    <a:latin typeface="Calibri" panose="020F0502020204030204" pitchFamily="34" charset="0"/>
                    <a:cs typeface="Calibri" panose="020F0502020204030204" pitchFamily="34" charset="0"/>
                  </a:rPr>
                  <a:t>convention.</a:t>
                </a:r>
              </a:p>
              <a:p>
                <a:endParaRPr lang="en-GB" b="1" dirty="0">
                  <a:latin typeface="Calibri" panose="020F0502020204030204" pitchFamily="34" charset="0"/>
                  <a:cs typeface="Calibri" panose="020F0502020204030204" pitchFamily="34" charset="0"/>
                </a:endParaRPr>
              </a:p>
            </p:txBody>
          </p:sp>
        </mc:Choice>
        <mc:Fallback xmlns="">
          <p:sp>
            <p:nvSpPr>
              <p:cNvPr id="22" name="TextBox 21">
                <a:extLst>
                  <a:ext uri="{FF2B5EF4-FFF2-40B4-BE49-F238E27FC236}">
                    <a16:creationId xmlns:a16="http://schemas.microsoft.com/office/drawing/2014/main" id="{BF5926AA-7449-2A5C-494C-4E771B5F588B}"/>
                  </a:ext>
                </a:extLst>
              </p:cNvPr>
              <p:cNvSpPr txBox="1">
                <a:spLocks noRot="1" noChangeAspect="1" noMove="1" noResize="1" noEditPoints="1" noAdjustHandles="1" noChangeArrowheads="1" noChangeShapeType="1" noTextEdit="1"/>
              </p:cNvSpPr>
              <p:nvPr/>
            </p:nvSpPr>
            <p:spPr>
              <a:xfrm>
                <a:off x="681660" y="3594383"/>
                <a:ext cx="10594091" cy="2585323"/>
              </a:xfrm>
              <a:prstGeom prst="rect">
                <a:avLst/>
              </a:prstGeom>
              <a:blipFill>
                <a:blip r:embed="rId7"/>
                <a:stretch>
                  <a:fillRect l="-518"/>
                </a:stretch>
              </a:blipFill>
            </p:spPr>
            <p:txBody>
              <a:bodyPr/>
              <a:lstStyle/>
              <a:p>
                <a:r>
                  <a:rPr lang="en-US">
                    <a:noFill/>
                  </a:rPr>
                  <a:t> </a:t>
                </a:r>
              </a:p>
            </p:txBody>
          </p:sp>
        </mc:Fallback>
      </mc:AlternateContent>
      <p:cxnSp>
        <p:nvCxnSpPr>
          <p:cNvPr id="23" name="Straight Arrow Connector 22">
            <a:extLst>
              <a:ext uri="{FF2B5EF4-FFF2-40B4-BE49-F238E27FC236}">
                <a16:creationId xmlns:a16="http://schemas.microsoft.com/office/drawing/2014/main" id="{563C8160-BD0F-1655-EEF2-18745FA2D561}"/>
              </a:ext>
            </a:extLst>
          </p:cNvPr>
          <p:cNvCxnSpPr>
            <a:cxnSpLocks/>
          </p:cNvCxnSpPr>
          <p:nvPr/>
        </p:nvCxnSpPr>
        <p:spPr>
          <a:xfrm flipV="1">
            <a:off x="8177350" y="1449386"/>
            <a:ext cx="150669" cy="4338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8F673969-203A-0DE5-5422-8285117AABA3}"/>
              </a:ext>
            </a:extLst>
          </p:cNvPr>
          <p:cNvSpPr txBox="1"/>
          <p:nvPr/>
        </p:nvSpPr>
        <p:spPr>
          <a:xfrm>
            <a:off x="7785025" y="1110016"/>
            <a:ext cx="1694421" cy="307777"/>
          </a:xfrm>
          <a:prstGeom prst="rect">
            <a:avLst/>
          </a:prstGeom>
          <a:noFill/>
        </p:spPr>
        <p:txBody>
          <a:bodyPr wrap="square" rtlCol="0">
            <a:spAutoFit/>
          </a:bodyPr>
          <a:lstStyle/>
          <a:p>
            <a:r>
              <a:rPr lang="en-GB" sz="1400" i="1" dirty="0"/>
              <a:t>Insulated Surface</a:t>
            </a:r>
          </a:p>
        </p:txBody>
      </p:sp>
      <p:pic>
        <p:nvPicPr>
          <p:cNvPr id="33" name="Picture 32" descr="Copper water pipes and taps">
            <a:extLst>
              <a:ext uri="{FF2B5EF4-FFF2-40B4-BE49-F238E27FC236}">
                <a16:creationId xmlns:a16="http://schemas.microsoft.com/office/drawing/2014/main" id="{DBAB5591-0796-4290-2A32-19950AA1DF98}"/>
              </a:ext>
            </a:extLst>
          </p:cNvPr>
          <p:cNvPicPr>
            <a:picLocks noChangeAspect="1"/>
          </p:cNvPicPr>
          <p:nvPr/>
        </p:nvPicPr>
        <p:blipFill rotWithShape="1">
          <a:blip r:embed="rId8">
            <a:extLst>
              <a:ext uri="{28A0092B-C50C-407E-A947-70E740481C1C}">
                <a14:useLocalDpi xmlns:a14="http://schemas.microsoft.com/office/drawing/2010/main" val="0"/>
              </a:ext>
            </a:extLst>
          </a:blip>
          <a:srcRect l="34570"/>
          <a:stretch/>
        </p:blipFill>
        <p:spPr>
          <a:xfrm rot="16200000">
            <a:off x="2040633" y="174822"/>
            <a:ext cx="2260122" cy="3810785"/>
          </a:xfrm>
          <a:prstGeom prst="rect">
            <a:avLst/>
          </a:prstGeom>
        </p:spPr>
      </p:pic>
      <p:sp>
        <p:nvSpPr>
          <p:cNvPr id="24" name="Title 2">
            <a:extLst>
              <a:ext uri="{FF2B5EF4-FFF2-40B4-BE49-F238E27FC236}">
                <a16:creationId xmlns:a16="http://schemas.microsoft.com/office/drawing/2014/main" id="{333D65E5-B9FB-3D32-281D-2BB414364A5F}"/>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Conduction Exercise</a:t>
            </a:r>
            <a:endParaRPr lang="en-US"/>
          </a:p>
        </p:txBody>
      </p:sp>
    </p:spTree>
    <p:extLst>
      <p:ext uri="{BB962C8B-B14F-4D97-AF65-F5344CB8AC3E}">
        <p14:creationId xmlns:p14="http://schemas.microsoft.com/office/powerpoint/2010/main" val="13911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108F6C-F486-4C85-9565-7BB099A8FCBB}"/>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4" name="Graphic 17" descr="Monitor with solid fill">
            <a:extLst>
              <a:ext uri="{FF2B5EF4-FFF2-40B4-BE49-F238E27FC236}">
                <a16:creationId xmlns:a16="http://schemas.microsoft.com/office/drawing/2014/main" id="{16694294-CD27-4DD5-5C18-47282BEFC5A3}"/>
              </a:ext>
            </a:extLst>
          </p:cNvPr>
          <p:cNvSpPr/>
          <p:nvPr/>
        </p:nvSpPr>
        <p:spPr>
          <a:xfrm>
            <a:off x="5419493" y="1594626"/>
            <a:ext cx="6378497" cy="4499162"/>
          </a:xfrm>
          <a:custGeom>
            <a:avLst/>
            <a:gdLst>
              <a:gd name="connsiteX0" fmla="*/ 3413250 w 3690000"/>
              <a:gd name="connsiteY0" fmla="*/ 2306250 h 3136500"/>
              <a:gd name="connsiteX1" fmla="*/ 276750 w 3690000"/>
              <a:gd name="connsiteY1" fmla="*/ 2306250 h 3136500"/>
              <a:gd name="connsiteX2" fmla="*/ 276750 w 3690000"/>
              <a:gd name="connsiteY2" fmla="*/ 276750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90000" h="3136500">
                <a:moveTo>
                  <a:pt x="3413250" y="2306250"/>
                </a:moveTo>
                <a:lnTo>
                  <a:pt x="276750" y="2306250"/>
                </a:lnTo>
                <a:lnTo>
                  <a:pt x="276750" y="276750"/>
                </a:lnTo>
                <a:lnTo>
                  <a:pt x="3413250" y="276750"/>
                </a:lnTo>
                <a:lnTo>
                  <a:pt x="3413250" y="2306250"/>
                </a:lnTo>
                <a:close/>
                <a:moveTo>
                  <a:pt x="3505500" y="0"/>
                </a:moveTo>
                <a:lnTo>
                  <a:pt x="184500" y="0"/>
                </a:lnTo>
                <a:cubicBezTo>
                  <a:pt x="83025" y="0"/>
                  <a:pt x="0" y="83025"/>
                  <a:pt x="0" y="184500"/>
                </a:cubicBezTo>
                <a:lnTo>
                  <a:pt x="0" y="2398500"/>
                </a:lnTo>
                <a:cubicBezTo>
                  <a:pt x="0" y="2499975"/>
                  <a:pt x="83025" y="2583000"/>
                  <a:pt x="184500" y="2583000"/>
                </a:cubicBezTo>
                <a:lnTo>
                  <a:pt x="1476000" y="2583000"/>
                </a:lnTo>
                <a:lnTo>
                  <a:pt x="1476000" y="2859750"/>
                </a:lnTo>
                <a:lnTo>
                  <a:pt x="1014750" y="2859750"/>
                </a:lnTo>
                <a:lnTo>
                  <a:pt x="1014750" y="3136500"/>
                </a:lnTo>
                <a:lnTo>
                  <a:pt x="2675250" y="3136500"/>
                </a:lnTo>
                <a:lnTo>
                  <a:pt x="2675250" y="2859750"/>
                </a:lnTo>
                <a:lnTo>
                  <a:pt x="2214000" y="2859750"/>
                </a:lnTo>
                <a:lnTo>
                  <a:pt x="2214000" y="2583000"/>
                </a:lnTo>
                <a:lnTo>
                  <a:pt x="3505500" y="2583000"/>
                </a:lnTo>
                <a:cubicBezTo>
                  <a:pt x="3606975" y="2583000"/>
                  <a:pt x="3690000" y="2499975"/>
                  <a:pt x="3690000" y="2398500"/>
                </a:cubicBezTo>
                <a:lnTo>
                  <a:pt x="3690000" y="184500"/>
                </a:lnTo>
                <a:cubicBezTo>
                  <a:pt x="3690000" y="83025"/>
                  <a:pt x="3606975" y="0"/>
                  <a:pt x="3505500" y="0"/>
                </a:cubicBezTo>
                <a:close/>
              </a:path>
            </a:pathLst>
          </a:custGeom>
          <a:solidFill>
            <a:schemeClr val="tx1"/>
          </a:solidFill>
          <a:ln w="46038" cap="flat">
            <a:solidFill>
              <a:schemeClr val="bg1">
                <a:lumMod val="50000"/>
              </a:schemeClr>
            </a:solidFill>
            <a:prstDash val="solid"/>
            <a:miter/>
          </a:ln>
        </p:spPr>
        <p:txBody>
          <a:bodyPr rtlCol="0" anchor="ctr"/>
          <a:lstStyle/>
          <a:p>
            <a:endParaRPr lang="en-GB">
              <a:latin typeface="+mj-lt"/>
            </a:endParaRPr>
          </a:p>
        </p:txBody>
      </p:sp>
      <p:sp>
        <p:nvSpPr>
          <p:cNvPr id="5" name="TextBox 4">
            <a:extLst>
              <a:ext uri="{FF2B5EF4-FFF2-40B4-BE49-F238E27FC236}">
                <a16:creationId xmlns:a16="http://schemas.microsoft.com/office/drawing/2014/main" id="{2759CEB5-A485-5BB2-DCEE-FAB481A7E95A}"/>
              </a:ext>
            </a:extLst>
          </p:cNvPr>
          <p:cNvSpPr txBox="1"/>
          <p:nvPr/>
        </p:nvSpPr>
        <p:spPr>
          <a:xfrm>
            <a:off x="5481973" y="1117257"/>
            <a:ext cx="6353188" cy="369332"/>
          </a:xfrm>
          <a:prstGeom prst="rect">
            <a:avLst/>
          </a:prstGeom>
          <a:noFill/>
        </p:spPr>
        <p:txBody>
          <a:bodyPr wrap="square" rtlCol="0">
            <a:spAutoFit/>
          </a:bodyPr>
          <a:lstStyle/>
          <a:p>
            <a:pPr algn="ctr"/>
            <a:r>
              <a:rPr lang="en-GB" b="1" dirty="0">
                <a:solidFill>
                  <a:schemeClr val="accent1"/>
                </a:solidFill>
                <a:latin typeface="+mj-lt"/>
              </a:rPr>
              <a:t>Numerical solution with Ansys Discovery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D2DA91E-A7BC-DDB4-B9A6-27A9ABCDE1D8}"/>
                  </a:ext>
                </a:extLst>
              </p:cNvPr>
              <p:cNvSpPr txBox="1"/>
              <p:nvPr/>
            </p:nvSpPr>
            <p:spPr>
              <a:xfrm>
                <a:off x="423153" y="1624686"/>
                <a:ext cx="5553900" cy="3433569"/>
              </a:xfrm>
              <a:prstGeom prst="rect">
                <a:avLst/>
              </a:prstGeom>
              <a:noFill/>
            </p:spPr>
            <p:txBody>
              <a:bodyPr wrap="square">
                <a:spAutoFit/>
              </a:bodyPr>
              <a:lstStyle/>
              <a:p>
                <a14:m>
                  <m:oMath xmlns:m="http://schemas.openxmlformats.org/officeDocument/2006/math">
                    <m:sSup>
                      <m:sSupPr>
                        <m:ctrlPr>
                          <a:rPr lang="en-GB" sz="2000" i="1" smtClean="0">
                            <a:latin typeface="Cambria Math" panose="02040503050406030204" pitchFamily="18" charset="0"/>
                          </a:rPr>
                        </m:ctrlPr>
                      </m:sSupPr>
                      <m:e>
                        <m:r>
                          <a:rPr lang="en-GB" sz="2000" b="0" i="1" smtClean="0">
                            <a:latin typeface="Cambria Math" panose="02040503050406030204" pitchFamily="18" charset="0"/>
                          </a:rPr>
                          <m:t>𝑞</m:t>
                        </m:r>
                      </m:e>
                      <m:sup>
                        <m:r>
                          <a:rPr lang="en-GB" sz="2000" b="0" i="1" smtClean="0">
                            <a:latin typeface="Cambria Math" panose="02040503050406030204" pitchFamily="18" charset="0"/>
                          </a:rPr>
                          <m:t>′′</m:t>
                        </m:r>
                      </m:sup>
                    </m:sSup>
                    <m:r>
                      <a:rPr lang="en-GB" sz="2000" b="0" i="1" smtClean="0">
                        <a:latin typeface="Cambria Math" panose="02040503050406030204" pitchFamily="18" charset="0"/>
                      </a:rPr>
                      <m:t>=−</m:t>
                    </m:r>
                    <m:r>
                      <a:rPr lang="en-GB" sz="2000" b="0" i="1" smtClean="0">
                        <a:latin typeface="Cambria Math" panose="02040503050406030204" pitchFamily="18" charset="0"/>
                      </a:rPr>
                      <m:t>𝑘</m:t>
                    </m:r>
                    <m:f>
                      <m:fPr>
                        <m:ctrlPr>
                          <a:rPr lang="en-GB" sz="2000" i="1" smtClean="0">
                            <a:latin typeface="Cambria Math" panose="02040503050406030204" pitchFamily="18" charset="0"/>
                          </a:rPr>
                        </m:ctrlPr>
                      </m:fPr>
                      <m:num>
                        <m:sSub>
                          <m:sSubPr>
                            <m:ctrlPr>
                              <a:rPr lang="en-GB" sz="2000" i="1" smtClean="0">
                                <a:latin typeface="Cambria Math" panose="02040503050406030204" pitchFamily="18" charset="0"/>
                              </a:rPr>
                            </m:ctrlPr>
                          </m:sSubPr>
                          <m:e>
                            <m:r>
                              <a:rPr lang="en-GB" sz="2000" b="0" i="1" smtClean="0">
                                <a:latin typeface="Cambria Math" panose="02040503050406030204" pitchFamily="18" charset="0"/>
                              </a:rPr>
                              <m:t>𝑇</m:t>
                            </m:r>
                          </m:e>
                          <m:sub>
                            <m:r>
                              <a:rPr lang="en-GB" sz="2000" b="0" i="1" smtClean="0">
                                <a:latin typeface="Cambria Math" panose="02040503050406030204" pitchFamily="18" charset="0"/>
                              </a:rPr>
                              <m:t>2</m:t>
                            </m:r>
                          </m:sub>
                        </m:sSub>
                        <m:r>
                          <a:rPr lang="en-GB" sz="2000" b="0" i="1" smtClean="0">
                            <a:latin typeface="Cambria Math" panose="02040503050406030204" pitchFamily="18" charset="0"/>
                          </a:rPr>
                          <m:t>−</m:t>
                        </m:r>
                        <m:sSub>
                          <m:sSubPr>
                            <m:ctrlPr>
                              <a:rPr lang="en-GB" sz="2000" i="1">
                                <a:latin typeface="Cambria Math" panose="02040503050406030204" pitchFamily="18" charset="0"/>
                              </a:rPr>
                            </m:ctrlPr>
                          </m:sSubPr>
                          <m:e>
                            <m:r>
                              <a:rPr lang="en-GB" sz="2000" b="0" i="1">
                                <a:latin typeface="Cambria Math" panose="02040503050406030204" pitchFamily="18" charset="0"/>
                              </a:rPr>
                              <m:t>𝑇</m:t>
                            </m:r>
                          </m:e>
                          <m:sub>
                            <m:r>
                              <a:rPr lang="en-GB" sz="2000" b="0" i="1" smtClean="0">
                                <a:latin typeface="Cambria Math" panose="02040503050406030204" pitchFamily="18" charset="0"/>
                              </a:rPr>
                              <m:t>1</m:t>
                            </m:r>
                          </m:sub>
                        </m:sSub>
                      </m:num>
                      <m:den>
                        <m:r>
                          <a:rPr lang="en-GB" sz="2000" b="0" i="1" smtClean="0">
                            <a:latin typeface="Cambria Math" panose="02040503050406030204" pitchFamily="18" charset="0"/>
                          </a:rPr>
                          <m:t>𝐿</m:t>
                        </m:r>
                      </m:den>
                    </m:f>
                  </m:oMath>
                </a14:m>
                <a:r>
                  <a:rPr lang="en-GB" sz="2000" i="1" dirty="0"/>
                  <a:t>  (</a:t>
                </a:r>
                <a14:m>
                  <m:oMath xmlns:m="http://schemas.openxmlformats.org/officeDocument/2006/math">
                    <m:sSup>
                      <m:sSupPr>
                        <m:ctrlPr>
                          <a:rPr lang="en-GB" sz="2000" i="1" smtClean="0">
                            <a:latin typeface="Cambria Math" panose="02040503050406030204" pitchFamily="18" charset="0"/>
                          </a:rPr>
                        </m:ctrlPr>
                      </m:sSupPr>
                      <m:e>
                        <m:r>
                          <a:rPr lang="fr-FR" sz="2000" b="0" i="1" smtClean="0">
                            <a:latin typeface="Cambria Math" panose="02040503050406030204" pitchFamily="18" charset="0"/>
                          </a:rPr>
                          <m:t>𝑊</m:t>
                        </m:r>
                        <m:r>
                          <a:rPr lang="fr-FR" sz="2000" b="0" i="1" smtClean="0">
                            <a:latin typeface="Cambria Math" panose="02040503050406030204" pitchFamily="18" charset="0"/>
                          </a:rPr>
                          <m:t>/</m:t>
                        </m:r>
                        <m:r>
                          <a:rPr lang="en-GB" sz="2000" i="1">
                            <a:latin typeface="Cambria Math" panose="02040503050406030204" pitchFamily="18" charset="0"/>
                          </a:rPr>
                          <m:t>𝑚</m:t>
                        </m:r>
                      </m:e>
                      <m:sup>
                        <m:r>
                          <a:rPr lang="en-GB" sz="2000" i="1">
                            <a:latin typeface="Cambria Math" panose="02040503050406030204" pitchFamily="18" charset="0"/>
                          </a:rPr>
                          <m:t>2</m:t>
                        </m:r>
                      </m:sup>
                    </m:sSup>
                    <m:r>
                      <a:rPr lang="en-GB" sz="2000" b="0" i="1" smtClean="0">
                        <a:latin typeface="Cambria Math" panose="02040503050406030204" pitchFamily="18" charset="0"/>
                      </a:rPr>
                      <m:t>𝐾</m:t>
                    </m:r>
                  </m:oMath>
                </a14:m>
                <a:r>
                  <a:rPr lang="en-GB" sz="2000" dirty="0">
                    <a:latin typeface="Calibri" panose="020F0502020204030204" pitchFamily="34" charset="0"/>
                    <a:cs typeface="Calibri" panose="020F0502020204030204" pitchFamily="34" charset="0"/>
                  </a:rPr>
                  <a:t>)</a:t>
                </a:r>
              </a:p>
              <a:p>
                <a:endParaRPr lang="en-GB" sz="2000" dirty="0">
                  <a:latin typeface="Calibri" panose="020F0502020204030204" pitchFamily="34" charset="0"/>
                  <a:cs typeface="Calibri" panose="020F0502020204030204" pitchFamily="34" charset="0"/>
                </a:endParaRPr>
              </a:p>
              <a:p>
                <a14:m>
                  <m:oMath xmlns:m="http://schemas.openxmlformats.org/officeDocument/2006/math">
                    <m:sSup>
                      <m:sSupPr>
                        <m:ctrlPr>
                          <a:rPr lang="en-GB" sz="2000" i="1">
                            <a:latin typeface="Cambria Math" panose="02040503050406030204" pitchFamily="18" charset="0"/>
                          </a:rPr>
                        </m:ctrlPr>
                      </m:sSupPr>
                      <m:e>
                        <m:r>
                          <a:rPr lang="en-GB" sz="2000" i="1">
                            <a:latin typeface="Cambria Math" panose="02040503050406030204" pitchFamily="18" charset="0"/>
                          </a:rPr>
                          <m:t>𝑞</m:t>
                        </m:r>
                      </m:e>
                      <m:sup>
                        <m:r>
                          <a:rPr lang="en-GB" sz="2000" i="1">
                            <a:latin typeface="Cambria Math" panose="02040503050406030204" pitchFamily="18" charset="0"/>
                          </a:rPr>
                          <m:t>′′</m:t>
                        </m:r>
                      </m:sup>
                    </m:sSup>
                    <m:r>
                      <a:rPr lang="fr-FR" sz="2000" b="0" i="1" smtClean="0">
                        <a:latin typeface="Cambria Math" panose="02040503050406030204" pitchFamily="18" charset="0"/>
                      </a:rPr>
                      <m:t>=</m:t>
                    </m:r>
                  </m:oMath>
                </a14:m>
                <a:r>
                  <a:rPr lang="en-GB" sz="2000" dirty="0">
                    <a:latin typeface="Calibri" panose="020F0502020204030204" pitchFamily="34" charset="0"/>
                    <a:cs typeface="Calibri" panose="020F0502020204030204" pitchFamily="34" charset="0"/>
                  </a:rPr>
                  <a:t> </a:t>
                </a:r>
                <a14:m>
                  <m:oMath xmlns:m="http://schemas.openxmlformats.org/officeDocument/2006/math">
                    <m:r>
                      <a:rPr lang="en-GB" sz="2000" i="1">
                        <a:latin typeface="Cambria Math" panose="02040503050406030204" pitchFamily="18" charset="0"/>
                      </a:rPr>
                      <m:t>−</m:t>
                    </m:r>
                    <m:r>
                      <a:rPr lang="en-GB" sz="2000" b="0" i="1" smtClean="0">
                        <a:latin typeface="Cambria Math" panose="02040503050406030204" pitchFamily="18" charset="0"/>
                      </a:rPr>
                      <m:t>50.4</m:t>
                    </m:r>
                    <m:r>
                      <a:rPr lang="en-GB" sz="2000" i="1">
                        <a:latin typeface="Cambria Math" panose="02040503050406030204" pitchFamily="18" charset="0"/>
                        <a:ea typeface="Cambria Math" panose="02040503050406030204" pitchFamily="18" charset="0"/>
                      </a:rPr>
                      <m:t>∙</m:t>
                    </m:r>
                    <m:f>
                      <m:fPr>
                        <m:ctrlPr>
                          <a:rPr lang="en-GB" sz="2000" i="1">
                            <a:latin typeface="Cambria Math" panose="02040503050406030204" pitchFamily="18" charset="0"/>
                          </a:rPr>
                        </m:ctrlPr>
                      </m:fPr>
                      <m:num>
                        <m:r>
                          <a:rPr lang="en-GB" sz="2000" b="0" i="1" smtClean="0">
                            <a:latin typeface="Cambria Math" panose="02040503050406030204" pitchFamily="18" charset="0"/>
                          </a:rPr>
                          <m:t>20−100</m:t>
                        </m:r>
                      </m:num>
                      <m:den>
                        <m:r>
                          <a:rPr lang="en-GB" sz="2000" b="0" i="1" smtClean="0">
                            <a:latin typeface="Cambria Math" panose="02040503050406030204" pitchFamily="18" charset="0"/>
                          </a:rPr>
                          <m:t>0.04</m:t>
                        </m:r>
                      </m:den>
                    </m:f>
                    <m:r>
                      <a:rPr lang="en-GB" sz="2000" b="0" i="1" smtClean="0">
                        <a:latin typeface="Cambria Math" panose="02040503050406030204" pitchFamily="18" charset="0"/>
                      </a:rPr>
                      <m:t> </m:t>
                    </m:r>
                    <m:r>
                      <a:rPr lang="en-GB" sz="2000" b="0" i="1" smtClean="0">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rPr>
                      <m:t>1</m:t>
                    </m:r>
                    <m:r>
                      <a:rPr lang="en-GB" sz="2000" b="0" i="1" smtClean="0">
                        <a:latin typeface="Cambria Math" panose="02040503050406030204" pitchFamily="18" charset="0"/>
                        <a:ea typeface="Cambria Math" panose="02040503050406030204" pitchFamily="18" charset="0"/>
                      </a:rPr>
                      <m:t>∙</m:t>
                    </m:r>
                    <m:sSup>
                      <m:sSupPr>
                        <m:ctrlPr>
                          <a:rPr lang="en-GB" sz="2000" b="0" i="1" smtClean="0">
                            <a:latin typeface="Cambria Math" panose="02040503050406030204" pitchFamily="18" charset="0"/>
                            <a:ea typeface="Cambria Math" panose="02040503050406030204" pitchFamily="18" charset="0"/>
                          </a:rPr>
                        </m:ctrlPr>
                      </m:sSupPr>
                      <m:e>
                        <m:r>
                          <a:rPr lang="en-GB" sz="2000" b="0" i="1" smtClean="0">
                            <a:latin typeface="Cambria Math" panose="02040503050406030204" pitchFamily="18" charset="0"/>
                            <a:ea typeface="Cambria Math" panose="02040503050406030204" pitchFamily="18" charset="0"/>
                          </a:rPr>
                          <m:t>10</m:t>
                        </m:r>
                      </m:e>
                      <m:sup>
                        <m:r>
                          <a:rPr lang="en-GB" sz="2000" b="0" i="1" smtClean="0">
                            <a:latin typeface="Cambria Math" panose="02040503050406030204" pitchFamily="18" charset="0"/>
                            <a:ea typeface="Cambria Math" panose="02040503050406030204" pitchFamily="18" charset="0"/>
                          </a:rPr>
                          <m:t>5</m:t>
                        </m:r>
                      </m:sup>
                    </m:sSup>
                    <m:r>
                      <a:rPr lang="en-GB" sz="2000" b="0" i="1" smtClean="0">
                        <a:latin typeface="Cambria Math" panose="02040503050406030204" pitchFamily="18" charset="0"/>
                      </a:rPr>
                      <m:t> </m:t>
                    </m:r>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𝑊</m:t>
                        </m:r>
                      </m:num>
                      <m:den>
                        <m:sSup>
                          <m:sSupPr>
                            <m:ctrlPr>
                              <a:rPr lang="en-GB" sz="2000" b="0" i="1" smtClean="0">
                                <a:latin typeface="Cambria Math" panose="02040503050406030204" pitchFamily="18" charset="0"/>
                              </a:rPr>
                            </m:ctrlPr>
                          </m:sSupPr>
                          <m:e>
                            <m:r>
                              <a:rPr lang="en-GB" sz="2000" b="0" i="1" smtClean="0">
                                <a:latin typeface="Cambria Math" panose="02040503050406030204" pitchFamily="18" charset="0"/>
                              </a:rPr>
                              <m:t>𝑚</m:t>
                            </m:r>
                          </m:e>
                          <m:sup>
                            <m:r>
                              <a:rPr lang="en-GB" sz="2000" b="0" i="1" smtClean="0">
                                <a:latin typeface="Cambria Math" panose="02040503050406030204" pitchFamily="18" charset="0"/>
                              </a:rPr>
                              <m:t>2</m:t>
                            </m:r>
                          </m:sup>
                        </m:sSup>
                        <m:r>
                          <a:rPr lang="en-GB" sz="2000" b="0" i="1" smtClean="0">
                            <a:latin typeface="Cambria Math" panose="02040503050406030204" pitchFamily="18" charset="0"/>
                          </a:rPr>
                          <m:t>𝐾</m:t>
                        </m:r>
                      </m:den>
                    </m:f>
                  </m:oMath>
                </a14:m>
                <a:endParaRPr lang="en-GB" sz="2000" b="0" i="1" dirty="0">
                  <a:latin typeface="Cambria Math" panose="02040503050406030204" pitchFamily="18" charset="0"/>
                </a:endParaRPr>
              </a:p>
              <a:p>
                <a:endParaRPr lang="en-GB" sz="2000"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p>
                        <m:sSupPr>
                          <m:ctrlPr>
                            <a:rPr lang="en-GB" sz="2000" i="1">
                              <a:latin typeface="Cambria Math" panose="02040503050406030204" pitchFamily="18" charset="0"/>
                            </a:rPr>
                          </m:ctrlPr>
                        </m:sSupPr>
                        <m:e>
                          <m:r>
                            <a:rPr lang="en-GB" sz="2000" i="1">
                              <a:latin typeface="Cambria Math" panose="02040503050406030204" pitchFamily="18" charset="0"/>
                            </a:rPr>
                            <m:t>𝑞</m:t>
                          </m:r>
                          <m:r>
                            <a:rPr lang="en-GB" sz="2000" i="1">
                              <a:latin typeface="Cambria Math" panose="02040503050406030204" pitchFamily="18" charset="0"/>
                            </a:rPr>
                            <m:t>=</m:t>
                          </m:r>
                          <m:r>
                            <a:rPr lang="en-GB" sz="2000" i="1">
                              <a:latin typeface="Cambria Math" panose="02040503050406030204" pitchFamily="18" charset="0"/>
                            </a:rPr>
                            <m:t>𝑞</m:t>
                          </m:r>
                        </m:e>
                        <m:sup>
                          <m:r>
                            <a:rPr lang="en-GB" sz="2000" i="1">
                              <a:latin typeface="Cambria Math" panose="02040503050406030204" pitchFamily="18" charset="0"/>
                            </a:rPr>
                            <m:t>′′</m:t>
                          </m:r>
                        </m:sup>
                      </m:sSup>
                      <m:r>
                        <a:rPr lang="en-GB" sz="2000" i="1">
                          <a:latin typeface="Cambria Math" panose="02040503050406030204" pitchFamily="18" charset="0"/>
                          <a:ea typeface="Cambria Math" panose="02040503050406030204" pitchFamily="18" charset="0"/>
                        </a:rPr>
                        <m:t>∙</m:t>
                      </m:r>
                      <m:r>
                        <a:rPr lang="en-GB" sz="2000" i="1">
                          <a:latin typeface="Cambria Math" panose="02040503050406030204" pitchFamily="18" charset="0"/>
                        </a:rPr>
                        <m:t>𝐴</m:t>
                      </m:r>
                      <m:r>
                        <a:rPr lang="en-GB" sz="2000" b="0" i="1" smtClean="0">
                          <a:latin typeface="Cambria Math" panose="02040503050406030204" pitchFamily="18" charset="0"/>
                        </a:rPr>
                        <m:t> (</m:t>
                      </m:r>
                      <m:r>
                        <a:rPr lang="en-GB" sz="2000" b="0" i="1" smtClean="0">
                          <a:latin typeface="Cambria Math" panose="02040503050406030204" pitchFamily="18" charset="0"/>
                          <a:ea typeface="Cambria Math" panose="02040503050406030204" pitchFamily="18" charset="0"/>
                        </a:rPr>
                        <m:t>𝑊</m:t>
                      </m:r>
                      <m:r>
                        <a:rPr lang="en-GB" sz="2000" b="0" i="1" smtClean="0">
                          <a:latin typeface="Cambria Math" panose="02040503050406030204" pitchFamily="18" charset="0"/>
                          <a:ea typeface="Cambria Math" panose="02040503050406030204" pitchFamily="18" charset="0"/>
                        </a:rPr>
                        <m:t>)</m:t>
                      </m:r>
                    </m:oMath>
                  </m:oMathPara>
                </a14:m>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pPr/>
                <a14:m>
                  <m:oMathPara xmlns:m="http://schemas.openxmlformats.org/officeDocument/2006/math">
                    <m:oMathParaPr>
                      <m:jc m:val="left"/>
                    </m:oMathParaPr>
                    <m:oMath xmlns:m="http://schemas.openxmlformats.org/officeDocument/2006/math">
                      <m:r>
                        <a:rPr lang="en-GB" sz="2000" b="0" i="1" smtClean="0">
                          <a:latin typeface="Cambria Math" panose="02040503050406030204" pitchFamily="18" charset="0"/>
                        </a:rPr>
                        <m:t>𝑞</m:t>
                      </m:r>
                      <m:r>
                        <a:rPr lang="en-GB" sz="2000" b="0" i="1" smtClean="0">
                          <a:latin typeface="Cambria Math" panose="02040503050406030204" pitchFamily="18" charset="0"/>
                        </a:rPr>
                        <m:t>=</m:t>
                      </m:r>
                      <m:r>
                        <a:rPr lang="en-GB" sz="2000" i="1">
                          <a:latin typeface="Cambria Math" panose="02040503050406030204" pitchFamily="18" charset="0"/>
                          <a:ea typeface="Cambria Math" panose="02040503050406030204" pitchFamily="18" charset="0"/>
                        </a:rPr>
                        <m:t>𝜋</m:t>
                      </m:r>
                      <m:r>
                        <a:rPr lang="en-GB" sz="2000" i="1">
                          <a:latin typeface="Cambria Math" panose="02040503050406030204" pitchFamily="18" charset="0"/>
                          <a:ea typeface="Cambria Math" panose="02040503050406030204" pitchFamily="18" charset="0"/>
                        </a:rPr>
                        <m:t>∙</m:t>
                      </m:r>
                      <m:sSup>
                        <m:sSupPr>
                          <m:ctrlPr>
                            <a:rPr lang="en-GB" sz="2000" i="1">
                              <a:latin typeface="Cambria Math" panose="02040503050406030204" pitchFamily="18" charset="0"/>
                              <a:ea typeface="Cambria Math" panose="02040503050406030204" pitchFamily="18" charset="0"/>
                            </a:rPr>
                          </m:ctrlPr>
                        </m:sSupPr>
                        <m:e>
                          <m:sSup>
                            <m:sSupPr>
                              <m:ctrlPr>
                                <a:rPr lang="en-GB" sz="2000" i="1">
                                  <a:latin typeface="Cambria Math" panose="02040503050406030204" pitchFamily="18" charset="0"/>
                                  <a:ea typeface="Cambria Math" panose="02040503050406030204" pitchFamily="18" charset="0"/>
                                </a:rPr>
                              </m:ctrlPr>
                            </m:sSupPr>
                            <m:e>
                              <m:r>
                                <a:rPr lang="en-GB" sz="2000" i="1">
                                  <a:latin typeface="Cambria Math" panose="02040503050406030204" pitchFamily="18" charset="0"/>
                                  <a:ea typeface="Cambria Math" panose="02040503050406030204" pitchFamily="18" charset="0"/>
                                </a:rPr>
                                <m:t>10</m:t>
                              </m:r>
                            </m:e>
                            <m:sup>
                              <m:r>
                                <a:rPr lang="en-GB" sz="2000" i="1">
                                  <a:latin typeface="Cambria Math" panose="02040503050406030204" pitchFamily="18" charset="0"/>
                                  <a:ea typeface="Cambria Math" panose="02040503050406030204" pitchFamily="18" charset="0"/>
                                </a:rPr>
                                <m:t>5</m:t>
                              </m:r>
                            </m:sup>
                          </m:sSup>
                          <m:r>
                            <a:rPr lang="en-GB" sz="2000" i="1" smtClean="0">
                              <a:latin typeface="Cambria Math" panose="02040503050406030204" pitchFamily="18" charset="0"/>
                              <a:ea typeface="Cambria Math" panose="02040503050406030204" pitchFamily="18" charset="0"/>
                            </a:rPr>
                            <m:t>∙</m:t>
                          </m:r>
                          <m:r>
                            <a:rPr lang="en-GB" sz="2000" i="1">
                              <a:latin typeface="Cambria Math" panose="02040503050406030204" pitchFamily="18" charset="0"/>
                              <a:ea typeface="Cambria Math" panose="02040503050406030204" pitchFamily="18" charset="0"/>
                            </a:rPr>
                            <m:t>0.03</m:t>
                          </m:r>
                        </m:e>
                        <m:sup>
                          <m:r>
                            <a:rPr lang="en-GB" sz="2000" i="1">
                              <a:latin typeface="Cambria Math" panose="02040503050406030204" pitchFamily="18" charset="0"/>
                              <a:ea typeface="Cambria Math" panose="02040503050406030204" pitchFamily="18" charset="0"/>
                            </a:rPr>
                            <m:t>2</m:t>
                          </m:r>
                        </m:sup>
                      </m:sSup>
                      <m:r>
                        <a:rPr lang="en-GB" sz="2000" i="1">
                          <a:latin typeface="Cambria Math" panose="02040503050406030204" pitchFamily="18" charset="0"/>
                          <a:ea typeface="Cambria Math" panose="02040503050406030204" pitchFamily="18" charset="0"/>
                        </a:rPr>
                        <m:t>≈</m:t>
                      </m:r>
                      <m:r>
                        <a:rPr lang="en-GB" sz="2000" b="0" i="1" smtClean="0">
                          <a:latin typeface="Cambria Math" panose="02040503050406030204" pitchFamily="18" charset="0"/>
                          <a:ea typeface="Cambria Math" panose="02040503050406030204" pitchFamily="18" charset="0"/>
                        </a:rPr>
                        <m:t>70.</m:t>
                      </m:r>
                      <m:r>
                        <a:rPr lang="en-GB" sz="2000" i="1">
                          <a:latin typeface="Cambria Math" panose="02040503050406030204" pitchFamily="18" charset="0"/>
                          <a:ea typeface="Cambria Math" panose="02040503050406030204" pitchFamily="18" charset="0"/>
                        </a:rPr>
                        <m:t> </m:t>
                      </m:r>
                      <m:r>
                        <a:rPr lang="fr-FR" sz="2000" b="0" i="1" smtClean="0">
                          <a:latin typeface="Cambria Math" panose="02040503050406030204" pitchFamily="18" charset="0"/>
                          <a:ea typeface="Cambria Math" panose="02040503050406030204" pitchFamily="18" charset="0"/>
                        </a:rPr>
                        <m:t>7</m:t>
                      </m:r>
                      <m:r>
                        <a:rPr lang="en-GB" sz="2000" i="1">
                          <a:latin typeface="Cambria Math" panose="02040503050406030204" pitchFamily="18" charset="0"/>
                          <a:ea typeface="Cambria Math" panose="02040503050406030204" pitchFamily="18" charset="0"/>
                        </a:rPr>
                        <m:t>𝑊</m:t>
                      </m:r>
                    </m:oMath>
                  </m:oMathPara>
                </a14:m>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dirty="0"/>
              </a:p>
              <a:p>
                <a:endParaRPr lang="en-GB" sz="2000" i="1" dirty="0"/>
              </a:p>
            </p:txBody>
          </p:sp>
        </mc:Choice>
        <mc:Fallback xmlns="">
          <p:sp>
            <p:nvSpPr>
              <p:cNvPr id="10" name="TextBox 9">
                <a:extLst>
                  <a:ext uri="{FF2B5EF4-FFF2-40B4-BE49-F238E27FC236}">
                    <a16:creationId xmlns:a16="http://schemas.microsoft.com/office/drawing/2014/main" id="{6D2DA91E-A7BC-DDB4-B9A6-27A9ABCDE1D8}"/>
                  </a:ext>
                </a:extLst>
              </p:cNvPr>
              <p:cNvSpPr txBox="1">
                <a:spLocks noRot="1" noChangeAspect="1" noMove="1" noResize="1" noEditPoints="1" noAdjustHandles="1" noChangeArrowheads="1" noChangeShapeType="1" noTextEdit="1"/>
              </p:cNvSpPr>
              <p:nvPr/>
            </p:nvSpPr>
            <p:spPr>
              <a:xfrm>
                <a:off x="423153" y="1624686"/>
                <a:ext cx="5553900" cy="3433569"/>
              </a:xfrm>
              <a:prstGeom prst="rect">
                <a:avLst/>
              </a:prstGeom>
              <a:blipFill>
                <a:blip r:embed="rId5"/>
                <a:stretch>
                  <a:fillRect/>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0F78EC47-D4BA-5E2C-CD89-9521190F7E98}"/>
              </a:ext>
            </a:extLst>
          </p:cNvPr>
          <p:cNvSpPr txBox="1"/>
          <p:nvPr/>
        </p:nvSpPr>
        <p:spPr>
          <a:xfrm>
            <a:off x="-175631" y="1080998"/>
            <a:ext cx="6094140" cy="369332"/>
          </a:xfrm>
          <a:prstGeom prst="rect">
            <a:avLst/>
          </a:prstGeom>
          <a:noFill/>
        </p:spPr>
        <p:txBody>
          <a:bodyPr wrap="square">
            <a:spAutoFit/>
          </a:bodyPr>
          <a:lstStyle/>
          <a:p>
            <a:pPr algn="ctr"/>
            <a:r>
              <a:rPr lang="en-GB" sz="1800" b="1">
                <a:solidFill>
                  <a:schemeClr val="accent1"/>
                </a:solidFill>
                <a:latin typeface="+mj-lt"/>
              </a:rPr>
              <a:t>Analytical Solution</a:t>
            </a:r>
          </a:p>
        </p:txBody>
      </p:sp>
      <mc:AlternateContent xmlns:mc="http://schemas.openxmlformats.org/markup-compatibility/2006" xmlns:a14="http://schemas.microsoft.com/office/drawing/2010/main">
        <mc:Choice Requires="a14">
          <p:graphicFrame>
            <p:nvGraphicFramePr>
              <p:cNvPr id="13" name="Table 13">
                <a:extLst>
                  <a:ext uri="{FF2B5EF4-FFF2-40B4-BE49-F238E27FC236}">
                    <a16:creationId xmlns:a16="http://schemas.microsoft.com/office/drawing/2014/main" id="{69EE9337-D2C6-115D-BF12-3FF127B27360}"/>
                  </a:ext>
                </a:extLst>
              </p:cNvPr>
              <p:cNvGraphicFramePr>
                <a:graphicFrameLocks noGrp="1"/>
              </p:cNvGraphicFramePr>
              <p:nvPr>
                <p:extLst>
                  <p:ext uri="{D42A27DB-BD31-4B8C-83A1-F6EECF244321}">
                    <p14:modId xmlns:p14="http://schemas.microsoft.com/office/powerpoint/2010/main" val="274350774"/>
                  </p:ext>
                </p:extLst>
              </p:nvPr>
            </p:nvGraphicFramePr>
            <p:xfrm>
              <a:off x="459678" y="4890223"/>
              <a:ext cx="4201533" cy="741680"/>
            </p:xfrm>
            <a:graphic>
              <a:graphicData uri="http://schemas.openxmlformats.org/drawingml/2006/table">
                <a:tbl>
                  <a:tblPr firstRow="1" bandRow="1">
                    <a:tableStyleId>{5C22544A-7EE6-4342-B048-85BDC9FD1C3A}</a:tableStyleId>
                  </a:tblPr>
                  <a:tblGrid>
                    <a:gridCol w="1400511">
                      <a:extLst>
                        <a:ext uri="{9D8B030D-6E8A-4147-A177-3AD203B41FA5}">
                          <a16:colId xmlns:a16="http://schemas.microsoft.com/office/drawing/2014/main" val="1681256498"/>
                        </a:ext>
                      </a:extLst>
                    </a:gridCol>
                    <a:gridCol w="1400511">
                      <a:extLst>
                        <a:ext uri="{9D8B030D-6E8A-4147-A177-3AD203B41FA5}">
                          <a16:colId xmlns:a16="http://schemas.microsoft.com/office/drawing/2014/main" val="1506104487"/>
                        </a:ext>
                      </a:extLst>
                    </a:gridCol>
                    <a:gridCol w="1400511">
                      <a:extLst>
                        <a:ext uri="{9D8B030D-6E8A-4147-A177-3AD203B41FA5}">
                          <a16:colId xmlns:a16="http://schemas.microsoft.com/office/drawing/2014/main" val="3660647315"/>
                        </a:ext>
                      </a:extLst>
                    </a:gridCol>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GB" sz="1800" i="1" smtClean="0">
                                        <a:latin typeface="Cambria Math" panose="02040503050406030204" pitchFamily="18" charset="0"/>
                                      </a:rPr>
                                    </m:ctrlPr>
                                  </m:sSubPr>
                                  <m:e>
                                    <m:r>
                                      <a:rPr lang="fr-FR" sz="1800" b="0" i="1" smtClean="0">
                                        <a:latin typeface="Cambria Math" panose="02040503050406030204" pitchFamily="18" charset="0"/>
                                      </a:rPr>
                                      <m:t>𝑞</m:t>
                                    </m:r>
                                  </m:e>
                                  <m:sub>
                                    <m:r>
                                      <a:rPr lang="en-GB" sz="1800" b="0" i="1" smtClean="0">
                                        <a:latin typeface="Cambria Math" panose="02040503050406030204" pitchFamily="18" charset="0"/>
                                      </a:rPr>
                                      <m:t>𝑎𝑛𝑎</m:t>
                                    </m:r>
                                  </m:sub>
                                </m:sSub>
                              </m:oMath>
                            </m:oMathPara>
                          </a14:m>
                          <a:endParaRPr lang="en-GB"/>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GB" sz="1800" i="1" smtClean="0">
                                        <a:latin typeface="Cambria Math" panose="02040503050406030204" pitchFamily="18" charset="0"/>
                                      </a:rPr>
                                    </m:ctrlPr>
                                  </m:sSubPr>
                                  <m:e>
                                    <m:r>
                                      <a:rPr lang="fr-FR" sz="1800" b="0" i="1" smtClean="0">
                                        <a:latin typeface="Cambria Math" panose="02040503050406030204" pitchFamily="18" charset="0"/>
                                      </a:rPr>
                                      <m:t>𝑞</m:t>
                                    </m:r>
                                  </m:e>
                                  <m:sub>
                                    <m:r>
                                      <a:rPr lang="en-GB" sz="1800" b="0" i="1" smtClean="0">
                                        <a:latin typeface="Cambria Math" panose="02040503050406030204" pitchFamily="18" charset="0"/>
                                      </a:rPr>
                                      <m:t>𝑛𝑢𝑚</m:t>
                                    </m:r>
                                  </m:sub>
                                </m:sSub>
                              </m:oMath>
                            </m:oMathPara>
                          </a14:m>
                          <a:endParaRPr lang="en-GB"/>
                        </a:p>
                      </a:txBody>
                      <a:tcPr/>
                    </a:tc>
                    <a:tc>
                      <a:txBody>
                        <a:bodyPr/>
                        <a:lstStyle/>
                        <a:p>
                          <a:pPr algn="ctr"/>
                          <a14:m>
                            <m:oMath xmlns:m="http://schemas.openxmlformats.org/officeDocument/2006/math">
                              <m:r>
                                <a:rPr lang="en-GB" i="1" smtClean="0">
                                  <a:latin typeface="Cambria Math" panose="02040503050406030204" pitchFamily="18" charset="0"/>
                                  <a:ea typeface="Cambria Math" panose="02040503050406030204" pitchFamily="18" charset="0"/>
                                </a:rPr>
                                <m:t>∆</m:t>
                              </m:r>
                            </m:oMath>
                          </a14:m>
                          <a:r>
                            <a:rPr lang="en-GB" dirty="0"/>
                            <a:t>%</a:t>
                          </a:r>
                        </a:p>
                      </a:txBody>
                      <a:tcPr/>
                    </a:tc>
                    <a:extLst>
                      <a:ext uri="{0D108BD9-81ED-4DB2-BD59-A6C34878D82A}">
                        <a16:rowId xmlns:a16="http://schemas.microsoft.com/office/drawing/2014/main" val="571211577"/>
                      </a:ext>
                    </a:extLst>
                  </a:tr>
                  <a:tr h="370840">
                    <a:tc>
                      <a:txBody>
                        <a:bodyPr/>
                        <a:lstStyle/>
                        <a:p>
                          <a:pPr algn="ctr"/>
                          <a:r>
                            <a:rPr lang="en-GB"/>
                            <a:t>70.7W</a:t>
                          </a:r>
                        </a:p>
                      </a:txBody>
                      <a:tcPr/>
                    </a:tc>
                    <a:tc>
                      <a:txBody>
                        <a:bodyPr/>
                        <a:lstStyle/>
                        <a:p>
                          <a:pPr algn="ctr"/>
                          <a:r>
                            <a:rPr lang="en-GB"/>
                            <a:t>71.4W</a:t>
                          </a:r>
                        </a:p>
                      </a:txBody>
                      <a:tcPr/>
                    </a:tc>
                    <a:tc>
                      <a:txBody>
                        <a:bodyPr/>
                        <a:lstStyle/>
                        <a:p>
                          <a:pPr algn="ctr"/>
                          <a:r>
                            <a:rPr lang="en-GB" dirty="0"/>
                            <a:t>1%</a:t>
                          </a:r>
                        </a:p>
                      </a:txBody>
                      <a:tcPr/>
                    </a:tc>
                    <a:extLst>
                      <a:ext uri="{0D108BD9-81ED-4DB2-BD59-A6C34878D82A}">
                        <a16:rowId xmlns:a16="http://schemas.microsoft.com/office/drawing/2014/main" val="298177037"/>
                      </a:ext>
                    </a:extLst>
                  </a:tr>
                </a:tbl>
              </a:graphicData>
            </a:graphic>
          </p:graphicFrame>
        </mc:Choice>
        <mc:Fallback xmlns="">
          <p:graphicFrame>
            <p:nvGraphicFramePr>
              <p:cNvPr id="13" name="Table 13">
                <a:extLst>
                  <a:ext uri="{FF2B5EF4-FFF2-40B4-BE49-F238E27FC236}">
                    <a16:creationId xmlns:a16="http://schemas.microsoft.com/office/drawing/2014/main" id="{69EE9337-D2C6-115D-BF12-3FF127B27360}"/>
                  </a:ext>
                </a:extLst>
              </p:cNvPr>
              <p:cNvGraphicFramePr>
                <a:graphicFrameLocks noGrp="1"/>
              </p:cNvGraphicFramePr>
              <p:nvPr>
                <p:extLst>
                  <p:ext uri="{D42A27DB-BD31-4B8C-83A1-F6EECF244321}">
                    <p14:modId xmlns:p14="http://schemas.microsoft.com/office/powerpoint/2010/main" val="274350774"/>
                  </p:ext>
                </p:extLst>
              </p:nvPr>
            </p:nvGraphicFramePr>
            <p:xfrm>
              <a:off x="459678" y="4890223"/>
              <a:ext cx="4201533" cy="741680"/>
            </p:xfrm>
            <a:graphic>
              <a:graphicData uri="http://schemas.openxmlformats.org/drawingml/2006/table">
                <a:tbl>
                  <a:tblPr firstRow="1" bandRow="1">
                    <a:tableStyleId>{5C22544A-7EE6-4342-B048-85BDC9FD1C3A}</a:tableStyleId>
                  </a:tblPr>
                  <a:tblGrid>
                    <a:gridCol w="1400511">
                      <a:extLst>
                        <a:ext uri="{9D8B030D-6E8A-4147-A177-3AD203B41FA5}">
                          <a16:colId xmlns:a16="http://schemas.microsoft.com/office/drawing/2014/main" val="1681256498"/>
                        </a:ext>
                      </a:extLst>
                    </a:gridCol>
                    <a:gridCol w="1400511">
                      <a:extLst>
                        <a:ext uri="{9D8B030D-6E8A-4147-A177-3AD203B41FA5}">
                          <a16:colId xmlns:a16="http://schemas.microsoft.com/office/drawing/2014/main" val="1506104487"/>
                        </a:ext>
                      </a:extLst>
                    </a:gridCol>
                    <a:gridCol w="1400511">
                      <a:extLst>
                        <a:ext uri="{9D8B030D-6E8A-4147-A177-3AD203B41FA5}">
                          <a16:colId xmlns:a16="http://schemas.microsoft.com/office/drawing/2014/main" val="3660647315"/>
                        </a:ext>
                      </a:extLst>
                    </a:gridCol>
                  </a:tblGrid>
                  <a:tr h="370840">
                    <a:tc>
                      <a:txBody>
                        <a:bodyPr/>
                        <a:lstStyle/>
                        <a:p>
                          <a:endParaRPr lang="en-US"/>
                        </a:p>
                      </a:txBody>
                      <a:tcPr>
                        <a:blipFill>
                          <a:blip r:embed="rId6"/>
                          <a:stretch>
                            <a:fillRect l="-435" t="-8197" r="-201739" b="-124590"/>
                          </a:stretch>
                        </a:blipFill>
                      </a:tcPr>
                    </a:tc>
                    <a:tc>
                      <a:txBody>
                        <a:bodyPr/>
                        <a:lstStyle/>
                        <a:p>
                          <a:endParaRPr lang="en-US"/>
                        </a:p>
                      </a:txBody>
                      <a:tcPr>
                        <a:blipFill>
                          <a:blip r:embed="rId6"/>
                          <a:stretch>
                            <a:fillRect l="-100435" t="-8197" r="-101739" b="-124590"/>
                          </a:stretch>
                        </a:blipFill>
                      </a:tcPr>
                    </a:tc>
                    <a:tc>
                      <a:txBody>
                        <a:bodyPr/>
                        <a:lstStyle/>
                        <a:p>
                          <a:endParaRPr lang="en-US"/>
                        </a:p>
                      </a:txBody>
                      <a:tcPr>
                        <a:blipFill>
                          <a:blip r:embed="rId6"/>
                          <a:stretch>
                            <a:fillRect l="-200435" t="-8197" r="-1739" b="-124590"/>
                          </a:stretch>
                        </a:blipFill>
                      </a:tcPr>
                    </a:tc>
                    <a:extLst>
                      <a:ext uri="{0D108BD9-81ED-4DB2-BD59-A6C34878D82A}">
                        <a16:rowId xmlns:a16="http://schemas.microsoft.com/office/drawing/2014/main" val="571211577"/>
                      </a:ext>
                    </a:extLst>
                  </a:tr>
                  <a:tr h="370840">
                    <a:tc>
                      <a:txBody>
                        <a:bodyPr/>
                        <a:lstStyle/>
                        <a:p>
                          <a:pPr algn="ctr"/>
                          <a:r>
                            <a:rPr lang="en-GB"/>
                            <a:t>70.7W</a:t>
                          </a:r>
                        </a:p>
                      </a:txBody>
                      <a:tcPr/>
                    </a:tc>
                    <a:tc>
                      <a:txBody>
                        <a:bodyPr/>
                        <a:lstStyle/>
                        <a:p>
                          <a:pPr algn="ctr"/>
                          <a:r>
                            <a:rPr lang="en-GB"/>
                            <a:t>71.4W</a:t>
                          </a:r>
                        </a:p>
                      </a:txBody>
                      <a:tcPr/>
                    </a:tc>
                    <a:tc>
                      <a:txBody>
                        <a:bodyPr/>
                        <a:lstStyle/>
                        <a:p>
                          <a:pPr algn="ctr"/>
                          <a:r>
                            <a:rPr lang="en-GB" dirty="0"/>
                            <a:t>1%</a:t>
                          </a:r>
                        </a:p>
                      </a:txBody>
                      <a:tcPr/>
                    </a:tc>
                    <a:extLst>
                      <a:ext uri="{0D108BD9-81ED-4DB2-BD59-A6C34878D82A}">
                        <a16:rowId xmlns:a16="http://schemas.microsoft.com/office/drawing/2014/main" val="298177037"/>
                      </a:ext>
                    </a:extLst>
                  </a:tr>
                </a:tbl>
              </a:graphicData>
            </a:graphic>
          </p:graphicFrame>
        </mc:Fallback>
      </mc:AlternateContent>
      <p:pic>
        <p:nvPicPr>
          <p:cNvPr id="14" name="Conduction_Excercise">
            <a:hlinkClick r:id="" action="ppaction://media"/>
            <a:extLst>
              <a:ext uri="{FF2B5EF4-FFF2-40B4-BE49-F238E27FC236}">
                <a16:creationId xmlns:a16="http://schemas.microsoft.com/office/drawing/2014/main" id="{87458F03-A8B3-4F8D-1B92-AC0847AF5F9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653669" y="1845903"/>
            <a:ext cx="5876856" cy="3183297"/>
          </a:xfrm>
          <a:prstGeom prst="rect">
            <a:avLst/>
          </a:prstGeom>
        </p:spPr>
      </p:pic>
      <p:sp>
        <p:nvSpPr>
          <p:cNvPr id="11" name="Title 2">
            <a:extLst>
              <a:ext uri="{FF2B5EF4-FFF2-40B4-BE49-F238E27FC236}">
                <a16:creationId xmlns:a16="http://schemas.microsoft.com/office/drawing/2014/main" id="{BC124D57-EA4E-96A1-0027-367918EB8B9F}"/>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Conduction Exercise: Analytical and Numerical Solutions</a:t>
            </a:r>
            <a:endParaRPr lang="en-US"/>
          </a:p>
        </p:txBody>
      </p:sp>
    </p:spTree>
    <p:extLst>
      <p:ext uri="{BB962C8B-B14F-4D97-AF65-F5344CB8AC3E}">
        <p14:creationId xmlns:p14="http://schemas.microsoft.com/office/powerpoint/2010/main" val="1243027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43333"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childTnLst>
        </p:cTn>
      </p:par>
    </p:tnLst>
    <p:bldLst>
      <p:bldP spid="4" grpId="0" animBg="1"/>
      <p:bldP spid="5"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a:extLst>
              <a:ext uri="{FF2B5EF4-FFF2-40B4-BE49-F238E27FC236}">
                <a16:creationId xmlns:a16="http://schemas.microsoft.com/office/drawing/2014/main" id="{3B5E6315-4ECA-F04D-B6CA-E37852793AE0}"/>
              </a:ext>
            </a:extLst>
          </p:cNvPr>
          <p:cNvCxnSpPr>
            <a:cxnSpLocks/>
          </p:cNvCxnSpPr>
          <p:nvPr/>
        </p:nvCxnSpPr>
        <p:spPr>
          <a:xfrm>
            <a:off x="489972" y="1026031"/>
            <a:ext cx="95777" cy="10258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DCA918C5-E831-6C99-6851-57E8D89E6106}"/>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6" name="TextBox 5">
            <a:extLst>
              <a:ext uri="{FF2B5EF4-FFF2-40B4-BE49-F238E27FC236}">
                <a16:creationId xmlns:a16="http://schemas.microsoft.com/office/drawing/2014/main" id="{74F8FB5D-3E41-6C1B-D2CD-1ECAF162E30F}"/>
              </a:ext>
            </a:extLst>
          </p:cNvPr>
          <p:cNvSpPr txBox="1"/>
          <p:nvPr/>
        </p:nvSpPr>
        <p:spPr>
          <a:xfrm>
            <a:off x="609808" y="5044285"/>
            <a:ext cx="6584811" cy="1477328"/>
          </a:xfrm>
          <a:prstGeom prst="rect">
            <a:avLst/>
          </a:prstGeom>
          <a:noFill/>
        </p:spPr>
        <p:txBody>
          <a:bodyPr wrap="square" rtlCol="0">
            <a:spAutoFit/>
          </a:bodyPr>
          <a:lstStyle/>
          <a:p>
            <a:pPr algn="ctr"/>
            <a:endParaRPr lang="en-GB"/>
          </a:p>
          <a:p>
            <a:pPr algn="ctr"/>
            <a:r>
              <a:rPr lang="en-GB"/>
              <a:t>As per convention the displayed </a:t>
            </a:r>
            <a:r>
              <a:rPr lang="en-GB" b="1"/>
              <a:t>Heat Flux vectors </a:t>
            </a:r>
            <a:r>
              <a:rPr lang="en-GB"/>
              <a:t>show that heat flows from high temperature to low temperature.</a:t>
            </a:r>
          </a:p>
          <a:p>
            <a:pPr marL="285750" indent="-285750" algn="ctr">
              <a:buFont typeface="Arial" panose="020B0604020202020204" pitchFamily="34" charset="0"/>
              <a:buChar char="•"/>
            </a:pPr>
            <a:endParaRPr lang="en-GB"/>
          </a:p>
          <a:p>
            <a:pPr marL="285750" indent="-285750" algn="ctr">
              <a:buFont typeface="Arial" panose="020B0604020202020204" pitchFamily="34" charset="0"/>
              <a:buChar char="•"/>
            </a:pPr>
            <a:endParaRPr lang="en-GB" b="1"/>
          </a:p>
        </p:txBody>
      </p:sp>
      <p:pic>
        <p:nvPicPr>
          <p:cNvPr id="11" name="Picture 10">
            <a:extLst>
              <a:ext uri="{FF2B5EF4-FFF2-40B4-BE49-F238E27FC236}">
                <a16:creationId xmlns:a16="http://schemas.microsoft.com/office/drawing/2014/main" id="{98113764-9D27-5AC9-7D8E-4D95BC1DF9C3}"/>
              </a:ext>
            </a:extLst>
          </p:cNvPr>
          <p:cNvPicPr>
            <a:picLocks noChangeAspect="1"/>
          </p:cNvPicPr>
          <p:nvPr/>
        </p:nvPicPr>
        <p:blipFill>
          <a:blip r:embed="rId3"/>
          <a:stretch>
            <a:fillRect/>
          </a:stretch>
        </p:blipFill>
        <p:spPr>
          <a:xfrm>
            <a:off x="457380" y="2415823"/>
            <a:ext cx="1115865" cy="2532944"/>
          </a:xfrm>
          <a:prstGeom prst="rect">
            <a:avLst/>
          </a:prstGeom>
        </p:spPr>
      </p:pic>
      <p:pic>
        <p:nvPicPr>
          <p:cNvPr id="13" name="Picture 12">
            <a:extLst>
              <a:ext uri="{FF2B5EF4-FFF2-40B4-BE49-F238E27FC236}">
                <a16:creationId xmlns:a16="http://schemas.microsoft.com/office/drawing/2014/main" id="{86798E53-A777-CDD2-20E6-88306A379E26}"/>
              </a:ext>
            </a:extLst>
          </p:cNvPr>
          <p:cNvPicPr>
            <a:picLocks noChangeAspect="1"/>
          </p:cNvPicPr>
          <p:nvPr/>
        </p:nvPicPr>
        <p:blipFill rotWithShape="1">
          <a:blip r:embed="rId4"/>
          <a:srcRect l="37256" r="12282" b="22119"/>
          <a:stretch/>
        </p:blipFill>
        <p:spPr>
          <a:xfrm>
            <a:off x="2107427" y="1358202"/>
            <a:ext cx="5037960" cy="3592067"/>
          </a:xfrm>
          <a:prstGeom prst="rect">
            <a:avLst/>
          </a:prstGeom>
        </p:spPr>
      </p:pic>
      <p:grpSp>
        <p:nvGrpSpPr>
          <p:cNvPr id="18" name="Group 17">
            <a:extLst>
              <a:ext uri="{FF2B5EF4-FFF2-40B4-BE49-F238E27FC236}">
                <a16:creationId xmlns:a16="http://schemas.microsoft.com/office/drawing/2014/main" id="{BD8B5866-F9C2-3937-9967-3B8CD643D9B6}"/>
              </a:ext>
            </a:extLst>
          </p:cNvPr>
          <p:cNvGrpSpPr/>
          <p:nvPr/>
        </p:nvGrpSpPr>
        <p:grpSpPr>
          <a:xfrm>
            <a:off x="416463" y="1137998"/>
            <a:ext cx="1725318" cy="1161579"/>
            <a:chOff x="0" y="776550"/>
            <a:chExt cx="1725318" cy="1161579"/>
          </a:xfrm>
        </p:grpSpPr>
        <p:sp>
          <p:nvSpPr>
            <p:cNvPr id="14" name="Cylinder 13">
              <a:extLst>
                <a:ext uri="{FF2B5EF4-FFF2-40B4-BE49-F238E27FC236}">
                  <a16:creationId xmlns:a16="http://schemas.microsoft.com/office/drawing/2014/main" id="{479A2521-10FC-E9CA-D9D1-69AB0AA45DED}"/>
                </a:ext>
              </a:extLst>
            </p:cNvPr>
            <p:cNvSpPr/>
            <p:nvPr/>
          </p:nvSpPr>
          <p:spPr>
            <a:xfrm rot="16200000">
              <a:off x="406363" y="516385"/>
              <a:ext cx="899774" cy="17125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A2F710E2-EC44-BB57-3AA8-4DFCD000C8F9}"/>
                </a:ext>
              </a:extLst>
            </p:cNvPr>
            <p:cNvSpPr/>
            <p:nvPr/>
          </p:nvSpPr>
          <p:spPr>
            <a:xfrm>
              <a:off x="99762" y="776550"/>
              <a:ext cx="1505854" cy="1161579"/>
            </a:xfrm>
            <a:prstGeom prst="rect">
              <a:avLst/>
            </a:prstGeom>
            <a:solidFill>
              <a:schemeClr val="dk1">
                <a:alpha val="26000"/>
              </a:schemeClr>
            </a:solidFill>
            <a:ln>
              <a:prstDash val="dash"/>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17" name="Picture 16">
              <a:extLst>
                <a:ext uri="{FF2B5EF4-FFF2-40B4-BE49-F238E27FC236}">
                  <a16:creationId xmlns:a16="http://schemas.microsoft.com/office/drawing/2014/main" id="{169AA10D-804A-5F04-B090-F1F8E4D6E47C}"/>
                </a:ext>
              </a:extLst>
            </p:cNvPr>
            <p:cNvPicPr>
              <a:picLocks noChangeAspect="1"/>
            </p:cNvPicPr>
            <p:nvPr/>
          </p:nvPicPr>
          <p:blipFill rotWithShape="1">
            <a:blip r:embed="rId5"/>
            <a:srcRect l="6477"/>
            <a:stretch/>
          </p:blipFill>
          <p:spPr>
            <a:xfrm>
              <a:off x="111760" y="919440"/>
              <a:ext cx="1613558" cy="914479"/>
            </a:xfrm>
            <a:prstGeom prst="rect">
              <a:avLst/>
            </a:prstGeom>
          </p:spPr>
        </p:pic>
      </p:grpSp>
      <p:cxnSp>
        <p:nvCxnSpPr>
          <p:cNvPr id="20" name="Straight Arrow Connector 19">
            <a:extLst>
              <a:ext uri="{FF2B5EF4-FFF2-40B4-BE49-F238E27FC236}">
                <a16:creationId xmlns:a16="http://schemas.microsoft.com/office/drawing/2014/main" id="{36BF1968-9DE0-20F9-B3C2-920C4C7AE0CB}"/>
              </a:ext>
            </a:extLst>
          </p:cNvPr>
          <p:cNvCxnSpPr>
            <a:cxnSpLocks/>
          </p:cNvCxnSpPr>
          <p:nvPr/>
        </p:nvCxnSpPr>
        <p:spPr>
          <a:xfrm flipV="1">
            <a:off x="2062205" y="1991582"/>
            <a:ext cx="333262" cy="2691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A65198A9-4B48-BD8A-446A-3B46F89DBAFD}"/>
              </a:ext>
            </a:extLst>
          </p:cNvPr>
          <p:cNvSpPr txBox="1"/>
          <p:nvPr/>
        </p:nvSpPr>
        <p:spPr>
          <a:xfrm>
            <a:off x="508634" y="859795"/>
            <a:ext cx="688285" cy="338554"/>
          </a:xfrm>
          <a:prstGeom prst="rect">
            <a:avLst/>
          </a:prstGeom>
          <a:noFill/>
        </p:spPr>
        <p:txBody>
          <a:bodyPr wrap="square">
            <a:spAutoFit/>
          </a:bodyPr>
          <a:lstStyle/>
          <a:p>
            <a:r>
              <a:rPr lang="en-GB" sz="1600"/>
              <a:t>A</a:t>
            </a:r>
          </a:p>
        </p:txBody>
      </p:sp>
      <p:sp>
        <p:nvSpPr>
          <p:cNvPr id="21" name="TextBox 20">
            <a:extLst>
              <a:ext uri="{FF2B5EF4-FFF2-40B4-BE49-F238E27FC236}">
                <a16:creationId xmlns:a16="http://schemas.microsoft.com/office/drawing/2014/main" id="{259DF252-B82A-81B0-3FF5-BDF27C5A37AF}"/>
              </a:ext>
            </a:extLst>
          </p:cNvPr>
          <p:cNvSpPr txBox="1"/>
          <p:nvPr/>
        </p:nvSpPr>
        <p:spPr>
          <a:xfrm>
            <a:off x="3350690" y="1067891"/>
            <a:ext cx="3607905" cy="338554"/>
          </a:xfrm>
          <a:prstGeom prst="rect">
            <a:avLst/>
          </a:prstGeom>
          <a:noFill/>
        </p:spPr>
        <p:txBody>
          <a:bodyPr wrap="square" rtlCol="0">
            <a:spAutoFit/>
          </a:bodyPr>
          <a:lstStyle/>
          <a:p>
            <a:r>
              <a:rPr lang="en-GB" sz="1600"/>
              <a:t>Cross Section Plane A-A</a:t>
            </a:r>
          </a:p>
        </p:txBody>
      </p:sp>
      <p:grpSp>
        <p:nvGrpSpPr>
          <p:cNvPr id="29" name="Group 28">
            <a:extLst>
              <a:ext uri="{FF2B5EF4-FFF2-40B4-BE49-F238E27FC236}">
                <a16:creationId xmlns:a16="http://schemas.microsoft.com/office/drawing/2014/main" id="{F37C7E68-3D35-6D1E-B147-CAAB7EB7D0A2}"/>
              </a:ext>
            </a:extLst>
          </p:cNvPr>
          <p:cNvGrpSpPr/>
          <p:nvPr/>
        </p:nvGrpSpPr>
        <p:grpSpPr>
          <a:xfrm>
            <a:off x="1601038" y="4393534"/>
            <a:ext cx="720461" cy="702029"/>
            <a:chOff x="1414695" y="4442279"/>
            <a:chExt cx="720461" cy="702029"/>
          </a:xfrm>
        </p:grpSpPr>
        <p:cxnSp>
          <p:nvCxnSpPr>
            <p:cNvPr id="25" name="Straight Arrow Connector 24">
              <a:extLst>
                <a:ext uri="{FF2B5EF4-FFF2-40B4-BE49-F238E27FC236}">
                  <a16:creationId xmlns:a16="http://schemas.microsoft.com/office/drawing/2014/main" id="{D4B7F9E2-CFB4-186B-6805-34AAD13BCE1D}"/>
                </a:ext>
              </a:extLst>
            </p:cNvPr>
            <p:cNvCxnSpPr/>
            <p:nvPr/>
          </p:nvCxnSpPr>
          <p:spPr>
            <a:xfrm>
              <a:off x="1657994" y="4882546"/>
              <a:ext cx="44305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797C072-C06D-C5D5-4A7E-35F975E0819C}"/>
                </a:ext>
              </a:extLst>
            </p:cNvPr>
            <p:cNvSpPr txBox="1"/>
            <p:nvPr/>
          </p:nvSpPr>
          <p:spPr>
            <a:xfrm>
              <a:off x="1714116" y="4805754"/>
              <a:ext cx="421040" cy="338554"/>
            </a:xfrm>
            <a:prstGeom prst="rect">
              <a:avLst/>
            </a:prstGeom>
            <a:noFill/>
          </p:spPr>
          <p:txBody>
            <a:bodyPr wrap="square" rtlCol="0">
              <a:spAutoFit/>
            </a:bodyPr>
            <a:lstStyle/>
            <a:p>
              <a:r>
                <a:rPr lang="en-GB" sz="1600" i="1"/>
                <a:t>x</a:t>
              </a:r>
            </a:p>
          </p:txBody>
        </p:sp>
        <p:cxnSp>
          <p:nvCxnSpPr>
            <p:cNvPr id="27" name="Straight Arrow Connector 26">
              <a:extLst>
                <a:ext uri="{FF2B5EF4-FFF2-40B4-BE49-F238E27FC236}">
                  <a16:creationId xmlns:a16="http://schemas.microsoft.com/office/drawing/2014/main" id="{99FFC42E-7224-F627-83C4-E96BAC49E2A6}"/>
                </a:ext>
              </a:extLst>
            </p:cNvPr>
            <p:cNvCxnSpPr>
              <a:cxnSpLocks/>
            </p:cNvCxnSpPr>
            <p:nvPr/>
          </p:nvCxnSpPr>
          <p:spPr>
            <a:xfrm rot="16200000">
              <a:off x="1428497" y="4663807"/>
              <a:ext cx="44305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D35508C-A53A-062B-F6A4-2DF0196151E6}"/>
                </a:ext>
              </a:extLst>
            </p:cNvPr>
            <p:cNvSpPr txBox="1"/>
            <p:nvPr/>
          </p:nvSpPr>
          <p:spPr>
            <a:xfrm>
              <a:off x="1414695" y="4484818"/>
              <a:ext cx="421040" cy="338554"/>
            </a:xfrm>
            <a:prstGeom prst="rect">
              <a:avLst/>
            </a:prstGeom>
            <a:noFill/>
          </p:spPr>
          <p:txBody>
            <a:bodyPr wrap="square" rtlCol="0">
              <a:spAutoFit/>
            </a:bodyPr>
            <a:lstStyle/>
            <a:p>
              <a:r>
                <a:rPr lang="en-GB" sz="1600" i="1"/>
                <a:t>y</a:t>
              </a:r>
            </a:p>
          </p:txBody>
        </p:sp>
      </p:grpSp>
      <p:cxnSp>
        <p:nvCxnSpPr>
          <p:cNvPr id="32" name="Straight Arrow Connector 31">
            <a:extLst>
              <a:ext uri="{FF2B5EF4-FFF2-40B4-BE49-F238E27FC236}">
                <a16:creationId xmlns:a16="http://schemas.microsoft.com/office/drawing/2014/main" id="{10BB8E7D-BA8B-6FC7-5205-9303305285E4}"/>
              </a:ext>
            </a:extLst>
          </p:cNvPr>
          <p:cNvCxnSpPr>
            <a:cxnSpLocks/>
          </p:cNvCxnSpPr>
          <p:nvPr/>
        </p:nvCxnSpPr>
        <p:spPr>
          <a:xfrm>
            <a:off x="1900761" y="1026031"/>
            <a:ext cx="90971" cy="1032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711B1035-200D-5A83-6F27-73922E9BD434}"/>
              </a:ext>
            </a:extLst>
          </p:cNvPr>
          <p:cNvSpPr txBox="1"/>
          <p:nvPr/>
        </p:nvSpPr>
        <p:spPr>
          <a:xfrm>
            <a:off x="1914864" y="879096"/>
            <a:ext cx="688285" cy="338554"/>
          </a:xfrm>
          <a:prstGeom prst="rect">
            <a:avLst/>
          </a:prstGeom>
          <a:noFill/>
        </p:spPr>
        <p:txBody>
          <a:bodyPr wrap="square">
            <a:spAutoFit/>
          </a:bodyPr>
          <a:lstStyle/>
          <a:p>
            <a:r>
              <a:rPr lang="en-GB" sz="1600"/>
              <a:t>A</a:t>
            </a:r>
          </a:p>
        </p:txBody>
      </p:sp>
      <p:cxnSp>
        <p:nvCxnSpPr>
          <p:cNvPr id="37" name="Straight Connector 36">
            <a:extLst>
              <a:ext uri="{FF2B5EF4-FFF2-40B4-BE49-F238E27FC236}">
                <a16:creationId xmlns:a16="http://schemas.microsoft.com/office/drawing/2014/main" id="{53CBD393-3FC8-14EE-D355-8FFEBFE46931}"/>
              </a:ext>
            </a:extLst>
          </p:cNvPr>
          <p:cNvCxnSpPr/>
          <p:nvPr/>
        </p:nvCxnSpPr>
        <p:spPr>
          <a:xfrm>
            <a:off x="7401482" y="945239"/>
            <a:ext cx="0" cy="514800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E11F65F-E098-505D-4B9B-721E6495E5BC}"/>
              </a:ext>
            </a:extLst>
          </p:cNvPr>
          <p:cNvPicPr>
            <a:picLocks noChangeAspect="1"/>
          </p:cNvPicPr>
          <p:nvPr/>
        </p:nvPicPr>
        <p:blipFill rotWithShape="1">
          <a:blip r:embed="rId6"/>
          <a:srcRect l="42479" r="10081"/>
          <a:stretch/>
        </p:blipFill>
        <p:spPr>
          <a:xfrm>
            <a:off x="7652178" y="4126523"/>
            <a:ext cx="2593791" cy="2519158"/>
          </a:xfrm>
          <a:prstGeom prst="rect">
            <a:avLst/>
          </a:prstGeom>
        </p:spPr>
      </p:pic>
      <p:grpSp>
        <p:nvGrpSpPr>
          <p:cNvPr id="48" name="Group 47">
            <a:extLst>
              <a:ext uri="{FF2B5EF4-FFF2-40B4-BE49-F238E27FC236}">
                <a16:creationId xmlns:a16="http://schemas.microsoft.com/office/drawing/2014/main" id="{AB726CFD-B62F-7766-5AF4-D748E5815722}"/>
              </a:ext>
            </a:extLst>
          </p:cNvPr>
          <p:cNvGrpSpPr/>
          <p:nvPr/>
        </p:nvGrpSpPr>
        <p:grpSpPr>
          <a:xfrm>
            <a:off x="7655169" y="2100105"/>
            <a:ext cx="3845170" cy="2378110"/>
            <a:chOff x="7655169" y="1513952"/>
            <a:chExt cx="3845170" cy="2378110"/>
          </a:xfrm>
        </p:grpSpPr>
        <p:pic>
          <p:nvPicPr>
            <p:cNvPr id="41" name="Picture 40">
              <a:extLst>
                <a:ext uri="{FF2B5EF4-FFF2-40B4-BE49-F238E27FC236}">
                  <a16:creationId xmlns:a16="http://schemas.microsoft.com/office/drawing/2014/main" id="{B768230E-0998-CBC8-490B-D0F64C5E77A5}"/>
                </a:ext>
              </a:extLst>
            </p:cNvPr>
            <p:cNvPicPr>
              <a:picLocks noChangeAspect="1"/>
            </p:cNvPicPr>
            <p:nvPr/>
          </p:nvPicPr>
          <p:blipFill rotWithShape="1">
            <a:blip r:embed="rId7"/>
            <a:srcRect l="7769" r="30957" b="17971"/>
            <a:stretch/>
          </p:blipFill>
          <p:spPr>
            <a:xfrm>
              <a:off x="7655169" y="1513952"/>
              <a:ext cx="3845170" cy="2378110"/>
            </a:xfrm>
            <a:prstGeom prst="rect">
              <a:avLst/>
            </a:prstGeom>
          </p:spPr>
        </p:pic>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9ED96567-F86D-504D-6C83-2EA3D368791A}"/>
                    </a:ext>
                  </a:extLst>
                </p:cNvPr>
                <p:cNvSpPr txBox="1"/>
                <p:nvPr/>
              </p:nvSpPr>
              <p:spPr>
                <a:xfrm>
                  <a:off x="7808719" y="2634848"/>
                  <a:ext cx="824752" cy="276999"/>
                </a:xfrm>
                <a:prstGeom prst="rect">
                  <a:avLst/>
                </a:prstGeom>
                <a:noFill/>
              </p:spPr>
              <p:txBody>
                <a:bodyPr wrap="square">
                  <a:spAutoFit/>
                </a:bodyPr>
                <a:lstStyle/>
                <a:p>
                  <a14:m>
                    <m:oMath xmlns:m="http://schemas.openxmlformats.org/officeDocument/2006/math">
                      <m:r>
                        <a:rPr lang="en-GB" sz="1200" b="0" i="1" smtClean="0">
                          <a:latin typeface="Cambria Math" panose="02040503050406030204" pitchFamily="18" charset="0"/>
                        </a:rPr>
                        <m:t>𝑇</m:t>
                      </m:r>
                      <m:r>
                        <a:rPr lang="en-GB" sz="1200" b="0" i="1" smtClean="0">
                          <a:latin typeface="Cambria Math" panose="02040503050406030204" pitchFamily="18" charset="0"/>
                        </a:rPr>
                        <m:t>=</m:t>
                      </m:r>
                    </m:oMath>
                  </a14:m>
                  <a:r>
                    <a:rPr lang="en-GB" sz="1200"/>
                    <a:t> 98 </a:t>
                  </a:r>
                  <a14:m>
                    <m:oMath xmlns:m="http://schemas.openxmlformats.org/officeDocument/2006/math">
                      <m:r>
                        <a:rPr lang="fr-FR" sz="1200">
                          <a:latin typeface="Cambria Math" panose="02040503050406030204" pitchFamily="18" charset="0"/>
                        </a:rPr>
                        <m:t>°</m:t>
                      </m:r>
                      <m:r>
                        <m:rPr>
                          <m:sty m:val="p"/>
                        </m:rPr>
                        <a:rPr lang="fr-FR" sz="1200">
                          <a:latin typeface="Cambria Math" panose="02040503050406030204" pitchFamily="18" charset="0"/>
                        </a:rPr>
                        <m:t>C</m:t>
                      </m:r>
                    </m:oMath>
                  </a14:m>
                  <a:r>
                    <a:rPr lang="en-GB" sz="1200"/>
                    <a:t> </a:t>
                  </a:r>
                </a:p>
              </p:txBody>
            </p:sp>
          </mc:Choice>
          <mc:Fallback xmlns="">
            <p:sp>
              <p:nvSpPr>
                <p:cNvPr id="43" name="TextBox 42">
                  <a:extLst>
                    <a:ext uri="{FF2B5EF4-FFF2-40B4-BE49-F238E27FC236}">
                      <a16:creationId xmlns:a16="http://schemas.microsoft.com/office/drawing/2014/main" id="{9ED96567-F86D-504D-6C83-2EA3D368791A}"/>
                    </a:ext>
                  </a:extLst>
                </p:cNvPr>
                <p:cNvSpPr txBox="1">
                  <a:spLocks noRot="1" noChangeAspect="1" noMove="1" noResize="1" noEditPoints="1" noAdjustHandles="1" noChangeArrowheads="1" noChangeShapeType="1" noTextEdit="1"/>
                </p:cNvSpPr>
                <p:nvPr/>
              </p:nvSpPr>
              <p:spPr>
                <a:xfrm>
                  <a:off x="7808719" y="2634848"/>
                  <a:ext cx="824752" cy="276999"/>
                </a:xfrm>
                <a:prstGeom prst="rect">
                  <a:avLst/>
                </a:prstGeom>
                <a:blipFill>
                  <a:blip r:embed="rId8"/>
                  <a:stretch>
                    <a:fillRect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C15CDBFF-F6E2-3B9B-B251-563A9D44989E}"/>
                    </a:ext>
                  </a:extLst>
                </p:cNvPr>
                <p:cNvSpPr txBox="1"/>
                <p:nvPr/>
              </p:nvSpPr>
              <p:spPr>
                <a:xfrm>
                  <a:off x="9930594" y="1603217"/>
                  <a:ext cx="824752" cy="276999"/>
                </a:xfrm>
                <a:prstGeom prst="rect">
                  <a:avLst/>
                </a:prstGeom>
                <a:noFill/>
              </p:spPr>
              <p:txBody>
                <a:bodyPr wrap="square">
                  <a:spAutoFit/>
                </a:bodyPr>
                <a:lstStyle/>
                <a:p>
                  <a14:m>
                    <m:oMath xmlns:m="http://schemas.openxmlformats.org/officeDocument/2006/math">
                      <m:r>
                        <a:rPr lang="en-GB" sz="1200" b="0" i="1" smtClean="0">
                          <a:latin typeface="Cambria Math" panose="02040503050406030204" pitchFamily="18" charset="0"/>
                        </a:rPr>
                        <m:t>𝑇</m:t>
                      </m:r>
                      <m:r>
                        <a:rPr lang="en-GB" sz="1200" b="0" i="1" smtClean="0">
                          <a:latin typeface="Cambria Math" panose="02040503050406030204" pitchFamily="18" charset="0"/>
                        </a:rPr>
                        <m:t>=</m:t>
                      </m:r>
                    </m:oMath>
                  </a14:m>
                  <a:r>
                    <a:rPr lang="en-GB" sz="1200"/>
                    <a:t> 40 </a:t>
                  </a:r>
                  <a14:m>
                    <m:oMath xmlns:m="http://schemas.openxmlformats.org/officeDocument/2006/math">
                      <m:r>
                        <a:rPr lang="fr-FR" sz="1200">
                          <a:latin typeface="Cambria Math" panose="02040503050406030204" pitchFamily="18" charset="0"/>
                        </a:rPr>
                        <m:t>°</m:t>
                      </m:r>
                      <m:r>
                        <m:rPr>
                          <m:sty m:val="p"/>
                        </m:rPr>
                        <a:rPr lang="fr-FR" sz="1200">
                          <a:latin typeface="Cambria Math" panose="02040503050406030204" pitchFamily="18" charset="0"/>
                        </a:rPr>
                        <m:t>C</m:t>
                      </m:r>
                    </m:oMath>
                  </a14:m>
                  <a:r>
                    <a:rPr lang="en-GB" sz="1200"/>
                    <a:t> </a:t>
                  </a:r>
                </a:p>
              </p:txBody>
            </p:sp>
          </mc:Choice>
          <mc:Fallback xmlns="">
            <p:sp>
              <p:nvSpPr>
                <p:cNvPr id="44" name="TextBox 43">
                  <a:extLst>
                    <a:ext uri="{FF2B5EF4-FFF2-40B4-BE49-F238E27FC236}">
                      <a16:creationId xmlns:a16="http://schemas.microsoft.com/office/drawing/2014/main" id="{C15CDBFF-F6E2-3B9B-B251-563A9D44989E}"/>
                    </a:ext>
                  </a:extLst>
                </p:cNvPr>
                <p:cNvSpPr txBox="1">
                  <a:spLocks noRot="1" noChangeAspect="1" noMove="1" noResize="1" noEditPoints="1" noAdjustHandles="1" noChangeArrowheads="1" noChangeShapeType="1" noTextEdit="1"/>
                </p:cNvSpPr>
                <p:nvPr/>
              </p:nvSpPr>
              <p:spPr>
                <a:xfrm>
                  <a:off x="9930594" y="1603217"/>
                  <a:ext cx="824752" cy="276999"/>
                </a:xfrm>
                <a:prstGeom prst="rect">
                  <a:avLst/>
                </a:prstGeom>
                <a:blipFill>
                  <a:blip r:embed="rId9"/>
                  <a:stretch>
                    <a:fillRect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BB3D5C00-772D-8636-B003-01576F9BD952}"/>
                    </a:ext>
                  </a:extLst>
                </p:cNvPr>
                <p:cNvSpPr txBox="1"/>
                <p:nvPr/>
              </p:nvSpPr>
              <p:spPr>
                <a:xfrm>
                  <a:off x="9250657" y="3373402"/>
                  <a:ext cx="824752" cy="276999"/>
                </a:xfrm>
                <a:prstGeom prst="rect">
                  <a:avLst/>
                </a:prstGeom>
                <a:noFill/>
              </p:spPr>
              <p:txBody>
                <a:bodyPr wrap="square">
                  <a:spAutoFit/>
                </a:bodyPr>
                <a:lstStyle/>
                <a:p>
                  <a14:m>
                    <m:oMath xmlns:m="http://schemas.openxmlformats.org/officeDocument/2006/math">
                      <m:r>
                        <a:rPr lang="en-GB" sz="1200" b="0" i="1" smtClean="0">
                          <a:latin typeface="Cambria Math" panose="02040503050406030204" pitchFamily="18" charset="0"/>
                        </a:rPr>
                        <m:t>𝑇</m:t>
                      </m:r>
                      <m:r>
                        <a:rPr lang="en-GB" sz="1200" b="0" i="1" smtClean="0">
                          <a:latin typeface="Cambria Math" panose="02040503050406030204" pitchFamily="18" charset="0"/>
                        </a:rPr>
                        <m:t>=</m:t>
                      </m:r>
                    </m:oMath>
                  </a14:m>
                  <a:r>
                    <a:rPr lang="en-GB" sz="1200"/>
                    <a:t> 40 </a:t>
                  </a:r>
                  <a14:m>
                    <m:oMath xmlns:m="http://schemas.openxmlformats.org/officeDocument/2006/math">
                      <m:r>
                        <a:rPr lang="fr-FR" sz="1200">
                          <a:latin typeface="Cambria Math" panose="02040503050406030204" pitchFamily="18" charset="0"/>
                        </a:rPr>
                        <m:t>°</m:t>
                      </m:r>
                      <m:r>
                        <m:rPr>
                          <m:sty m:val="p"/>
                        </m:rPr>
                        <a:rPr lang="fr-FR" sz="1200">
                          <a:latin typeface="Cambria Math" panose="02040503050406030204" pitchFamily="18" charset="0"/>
                        </a:rPr>
                        <m:t>C</m:t>
                      </m:r>
                    </m:oMath>
                  </a14:m>
                  <a:r>
                    <a:rPr lang="en-GB" sz="1200"/>
                    <a:t> </a:t>
                  </a:r>
                </a:p>
              </p:txBody>
            </p:sp>
          </mc:Choice>
          <mc:Fallback xmlns="">
            <p:sp>
              <p:nvSpPr>
                <p:cNvPr id="45" name="TextBox 44">
                  <a:extLst>
                    <a:ext uri="{FF2B5EF4-FFF2-40B4-BE49-F238E27FC236}">
                      <a16:creationId xmlns:a16="http://schemas.microsoft.com/office/drawing/2014/main" id="{BB3D5C00-772D-8636-B003-01576F9BD952}"/>
                    </a:ext>
                  </a:extLst>
                </p:cNvPr>
                <p:cNvSpPr txBox="1">
                  <a:spLocks noRot="1" noChangeAspect="1" noMove="1" noResize="1" noEditPoints="1" noAdjustHandles="1" noChangeArrowheads="1" noChangeShapeType="1" noTextEdit="1"/>
                </p:cNvSpPr>
                <p:nvPr/>
              </p:nvSpPr>
              <p:spPr>
                <a:xfrm>
                  <a:off x="9250657" y="3373402"/>
                  <a:ext cx="824752" cy="276999"/>
                </a:xfrm>
                <a:prstGeom prst="rect">
                  <a:avLst/>
                </a:prstGeom>
                <a:blipFill>
                  <a:blip r:embed="rId10"/>
                  <a:stretch>
                    <a:fillRect t="-2222" b="-1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986E0D2E-22D6-51C4-D61F-B450F919A826}"/>
                    </a:ext>
                  </a:extLst>
                </p:cNvPr>
                <p:cNvSpPr txBox="1"/>
                <p:nvPr/>
              </p:nvSpPr>
              <p:spPr>
                <a:xfrm>
                  <a:off x="10551918" y="3244448"/>
                  <a:ext cx="824752" cy="276999"/>
                </a:xfrm>
                <a:prstGeom prst="rect">
                  <a:avLst/>
                </a:prstGeom>
                <a:noFill/>
              </p:spPr>
              <p:txBody>
                <a:bodyPr wrap="square">
                  <a:spAutoFit/>
                </a:bodyPr>
                <a:lstStyle/>
                <a:p>
                  <a14:m>
                    <m:oMath xmlns:m="http://schemas.openxmlformats.org/officeDocument/2006/math">
                      <m:r>
                        <a:rPr lang="en-GB" sz="1200" b="0" i="1" smtClean="0">
                          <a:latin typeface="Cambria Math" panose="02040503050406030204" pitchFamily="18" charset="0"/>
                        </a:rPr>
                        <m:t>𝑇</m:t>
                      </m:r>
                      <m:r>
                        <a:rPr lang="en-GB" sz="1200" b="0" i="1" smtClean="0">
                          <a:latin typeface="Cambria Math" panose="02040503050406030204" pitchFamily="18" charset="0"/>
                        </a:rPr>
                        <m:t>=</m:t>
                      </m:r>
                    </m:oMath>
                  </a14:m>
                  <a:r>
                    <a:rPr lang="en-GB" sz="1200"/>
                    <a:t> 80 </a:t>
                  </a:r>
                  <a14:m>
                    <m:oMath xmlns:m="http://schemas.openxmlformats.org/officeDocument/2006/math">
                      <m:r>
                        <a:rPr lang="fr-FR" sz="1200">
                          <a:latin typeface="Cambria Math" panose="02040503050406030204" pitchFamily="18" charset="0"/>
                        </a:rPr>
                        <m:t>°</m:t>
                      </m:r>
                      <m:r>
                        <m:rPr>
                          <m:sty m:val="p"/>
                        </m:rPr>
                        <a:rPr lang="fr-FR" sz="1200">
                          <a:latin typeface="Cambria Math" panose="02040503050406030204" pitchFamily="18" charset="0"/>
                        </a:rPr>
                        <m:t>C</m:t>
                      </m:r>
                    </m:oMath>
                  </a14:m>
                  <a:r>
                    <a:rPr lang="en-GB" sz="1200"/>
                    <a:t> </a:t>
                  </a:r>
                </a:p>
              </p:txBody>
            </p:sp>
          </mc:Choice>
          <mc:Fallback xmlns="">
            <p:sp>
              <p:nvSpPr>
                <p:cNvPr id="46" name="TextBox 45">
                  <a:extLst>
                    <a:ext uri="{FF2B5EF4-FFF2-40B4-BE49-F238E27FC236}">
                      <a16:creationId xmlns:a16="http://schemas.microsoft.com/office/drawing/2014/main" id="{986E0D2E-22D6-51C4-D61F-B450F919A826}"/>
                    </a:ext>
                  </a:extLst>
                </p:cNvPr>
                <p:cNvSpPr txBox="1">
                  <a:spLocks noRot="1" noChangeAspect="1" noMove="1" noResize="1" noEditPoints="1" noAdjustHandles="1" noChangeArrowheads="1" noChangeShapeType="1" noTextEdit="1"/>
                </p:cNvSpPr>
                <p:nvPr/>
              </p:nvSpPr>
              <p:spPr>
                <a:xfrm>
                  <a:off x="10551918" y="3244448"/>
                  <a:ext cx="824752" cy="276999"/>
                </a:xfrm>
                <a:prstGeom prst="rect">
                  <a:avLst/>
                </a:prstGeom>
                <a:blipFill>
                  <a:blip r:embed="rId11"/>
                  <a:stretch>
                    <a:fillRect b="-15217"/>
                  </a:stretch>
                </a:blipFill>
              </p:spPr>
              <p:txBody>
                <a:bodyPr/>
                <a:lstStyle/>
                <a:p>
                  <a:r>
                    <a:rPr lang="en-US">
                      <a:noFill/>
                    </a:rPr>
                    <a:t> </a:t>
                  </a:r>
                </a:p>
              </p:txBody>
            </p:sp>
          </mc:Fallback>
        </mc:AlternateContent>
      </p:grpSp>
      <p:sp>
        <p:nvSpPr>
          <p:cNvPr id="47" name="TextBox 46">
            <a:extLst>
              <a:ext uri="{FF2B5EF4-FFF2-40B4-BE49-F238E27FC236}">
                <a16:creationId xmlns:a16="http://schemas.microsoft.com/office/drawing/2014/main" id="{1DFE3082-8E6D-39C3-F54D-C9744C522476}"/>
              </a:ext>
            </a:extLst>
          </p:cNvPr>
          <p:cNvSpPr txBox="1"/>
          <p:nvPr/>
        </p:nvSpPr>
        <p:spPr>
          <a:xfrm>
            <a:off x="7854462" y="1008185"/>
            <a:ext cx="3739662" cy="830997"/>
          </a:xfrm>
          <a:prstGeom prst="rect">
            <a:avLst/>
          </a:prstGeom>
          <a:noFill/>
        </p:spPr>
        <p:txBody>
          <a:bodyPr wrap="square" rtlCol="0">
            <a:spAutoFit/>
          </a:bodyPr>
          <a:lstStyle/>
          <a:p>
            <a:pPr algn="ctr"/>
            <a:r>
              <a:rPr lang="en-GB" sz="1600"/>
              <a:t>Understanding </a:t>
            </a:r>
            <a:r>
              <a:rPr lang="en-GB" sz="1600" b="1"/>
              <a:t>Heat Flow </a:t>
            </a:r>
            <a:r>
              <a:rPr lang="en-GB" sz="1600"/>
              <a:t>and </a:t>
            </a:r>
            <a:r>
              <a:rPr lang="en-GB" sz="1600" b="1"/>
              <a:t>Temperature </a:t>
            </a:r>
            <a:r>
              <a:rPr lang="en-GB" sz="1600"/>
              <a:t>Distribution can be quite challenging for more complex geometries..</a:t>
            </a:r>
          </a:p>
        </p:txBody>
      </p:sp>
      <p:sp>
        <p:nvSpPr>
          <p:cNvPr id="49" name="TextBox 48">
            <a:extLst>
              <a:ext uri="{FF2B5EF4-FFF2-40B4-BE49-F238E27FC236}">
                <a16:creationId xmlns:a16="http://schemas.microsoft.com/office/drawing/2014/main" id="{80D23ACD-C59B-D9EA-AE54-F4224C0BCCD4}"/>
              </a:ext>
            </a:extLst>
          </p:cNvPr>
          <p:cNvSpPr txBox="1"/>
          <p:nvPr/>
        </p:nvSpPr>
        <p:spPr>
          <a:xfrm>
            <a:off x="7644348" y="2188539"/>
            <a:ext cx="1694421" cy="307777"/>
          </a:xfrm>
          <a:prstGeom prst="rect">
            <a:avLst/>
          </a:prstGeom>
          <a:noFill/>
        </p:spPr>
        <p:txBody>
          <a:bodyPr wrap="square" rtlCol="0">
            <a:spAutoFit/>
          </a:bodyPr>
          <a:lstStyle/>
          <a:p>
            <a:r>
              <a:rPr lang="en-GB" sz="1400" i="1"/>
              <a:t>Insulated Surface</a:t>
            </a:r>
          </a:p>
        </p:txBody>
      </p:sp>
      <p:cxnSp>
        <p:nvCxnSpPr>
          <p:cNvPr id="51" name="Straight Arrow Connector 50">
            <a:extLst>
              <a:ext uri="{FF2B5EF4-FFF2-40B4-BE49-F238E27FC236}">
                <a16:creationId xmlns:a16="http://schemas.microsoft.com/office/drawing/2014/main" id="{1CBF9E6B-BF7F-0234-7481-B8D152759661}"/>
              </a:ext>
            </a:extLst>
          </p:cNvPr>
          <p:cNvCxnSpPr/>
          <p:nvPr/>
        </p:nvCxnSpPr>
        <p:spPr>
          <a:xfrm>
            <a:off x="8733693" y="2473570"/>
            <a:ext cx="398584"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3" name="Picture 52">
            <a:extLst>
              <a:ext uri="{FF2B5EF4-FFF2-40B4-BE49-F238E27FC236}">
                <a16:creationId xmlns:a16="http://schemas.microsoft.com/office/drawing/2014/main" id="{E1FA3F18-C8BB-67D2-8892-676DBAC1ABF6}"/>
              </a:ext>
            </a:extLst>
          </p:cNvPr>
          <p:cNvPicPr>
            <a:picLocks noChangeAspect="1"/>
          </p:cNvPicPr>
          <p:nvPr/>
        </p:nvPicPr>
        <p:blipFill>
          <a:blip r:embed="rId12"/>
          <a:stretch>
            <a:fillRect/>
          </a:stretch>
        </p:blipFill>
        <p:spPr>
          <a:xfrm>
            <a:off x="10463752" y="4396155"/>
            <a:ext cx="852295" cy="1781144"/>
          </a:xfrm>
          <a:prstGeom prst="rect">
            <a:avLst/>
          </a:prstGeom>
        </p:spPr>
      </p:pic>
      <p:sp>
        <p:nvSpPr>
          <p:cNvPr id="34" name="Rectangle 33">
            <a:extLst>
              <a:ext uri="{FF2B5EF4-FFF2-40B4-BE49-F238E27FC236}">
                <a16:creationId xmlns:a16="http://schemas.microsoft.com/office/drawing/2014/main" id="{A981EA07-1C0D-5E21-ED01-C0F53B27E2D2}"/>
              </a:ext>
            </a:extLst>
          </p:cNvPr>
          <p:cNvSpPr/>
          <p:nvPr/>
        </p:nvSpPr>
        <p:spPr>
          <a:xfrm>
            <a:off x="2458869" y="1525855"/>
            <a:ext cx="4344692" cy="3338425"/>
          </a:xfrm>
          <a:prstGeom prst="rect">
            <a:avLst/>
          </a:prstGeom>
          <a:noFill/>
          <a:ln>
            <a:prstDash val="dash"/>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35" name="Title 2">
            <a:extLst>
              <a:ext uri="{FF2B5EF4-FFF2-40B4-BE49-F238E27FC236}">
                <a16:creationId xmlns:a16="http://schemas.microsoft.com/office/drawing/2014/main" id="{EB846131-9EF5-8FC2-211B-C9E98647411B}"/>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Conduction Exercise: Visualisation through Simulation</a:t>
            </a:r>
          </a:p>
        </p:txBody>
      </p:sp>
    </p:spTree>
    <p:extLst>
      <p:ext uri="{BB962C8B-B14F-4D97-AF65-F5344CB8AC3E}">
        <p14:creationId xmlns:p14="http://schemas.microsoft.com/office/powerpoint/2010/main" val="34997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3D2F900-EF7A-4D4A-8023-BFF01F22FA67}"/>
              </a:ext>
            </a:extLst>
          </p:cNvPr>
          <p:cNvSpPr/>
          <p:nvPr/>
        </p:nvSpPr>
        <p:spPr>
          <a:xfrm>
            <a:off x="6096000" y="1052736"/>
            <a:ext cx="3816424" cy="1584176"/>
          </a:xfrm>
          <a:prstGeom prst="rect">
            <a:avLst/>
          </a:prstGeom>
          <a:gradFill>
            <a:gsLst>
              <a:gs pos="35000">
                <a:schemeClr val="accent1">
                  <a:lumMod val="5000"/>
                  <a:lumOff val="95000"/>
                </a:schemeClr>
              </a:gs>
              <a:gs pos="69000">
                <a:schemeClr val="accent1">
                  <a:lumMod val="45000"/>
                  <a:lumOff val="55000"/>
                </a:schemeClr>
              </a:gs>
              <a:gs pos="96000">
                <a:srgbClr val="FFC000"/>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9681ABBC-6D0A-4620-ABB9-81EB3C413863}"/>
              </a:ext>
            </a:extLst>
          </p:cNvPr>
          <p:cNvSpPr>
            <a:spLocks noGrp="1"/>
          </p:cNvSpPr>
          <p:nvPr>
            <p:ph type="sldNum" sz="quarter" idx="11"/>
          </p:nvPr>
        </p:nvSpPr>
        <p:spPr/>
        <p:txBody>
          <a:bodyPr/>
          <a:lstStyle/>
          <a:p>
            <a:fld id="{F0D23093-2AB0-F74C-B865-1A12A15B650E}" type="slidenum">
              <a:rPr lang="en-US" smtClean="0"/>
              <a:pPr/>
              <a:t>18</a:t>
            </a:fld>
            <a:endParaRPr lang="en-US"/>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3526DAC-B02C-405C-AC91-381CBC5522A9}"/>
                  </a:ext>
                </a:extLst>
              </p:cNvPr>
              <p:cNvSpPr>
                <a:spLocks noGrp="1"/>
              </p:cNvSpPr>
              <p:nvPr>
                <p:ph type="body" sz="quarter" idx="13"/>
              </p:nvPr>
            </p:nvSpPr>
            <p:spPr>
              <a:xfrm>
                <a:off x="6960096" y="2204864"/>
                <a:ext cx="1107703" cy="360040"/>
              </a:xfrm>
            </p:spPr>
            <p:txBody>
              <a:bodyPr>
                <a:normAutofit/>
              </a:bodyPr>
              <a:lstStyle/>
              <a:p>
                <a:pPr marL="0" indent="0">
                  <a:buNone/>
                </a:pPr>
                <a14:m>
                  <m:oMathPara xmlns:m="http://schemas.openxmlformats.org/officeDocument/2006/math">
                    <m:oMathParaPr>
                      <m:jc m:val="centerGroup"/>
                    </m:oMathParaPr>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en-GB" sz="1800" b="1" i="1" smtClean="0">
                              <a:latin typeface="Cambria Math" panose="02040503050406030204" pitchFamily="18" charset="0"/>
                            </a:rPr>
                            <m:t>𝒔</m:t>
                          </m:r>
                        </m:sub>
                      </m:sSub>
                    </m:oMath>
                  </m:oMathPara>
                </a14:m>
                <a:endParaRPr lang="en-GB" sz="1800" b="1"/>
              </a:p>
            </p:txBody>
          </p:sp>
        </mc:Choice>
        <mc:Fallback xmlns="">
          <p:sp>
            <p:nvSpPr>
              <p:cNvPr id="4" name="Text Placeholder 3">
                <a:extLst>
                  <a:ext uri="{FF2B5EF4-FFF2-40B4-BE49-F238E27FC236}">
                    <a16:creationId xmlns:a16="http://schemas.microsoft.com/office/drawing/2014/main" id="{53526DAC-B02C-405C-AC91-381CBC5522A9}"/>
                  </a:ext>
                </a:extLst>
              </p:cNvPr>
              <p:cNvSpPr>
                <a:spLocks noGrp="1" noRot="1" noChangeAspect="1" noMove="1" noResize="1" noEditPoints="1" noAdjustHandles="1" noChangeArrowheads="1" noChangeShapeType="1" noTextEdit="1"/>
              </p:cNvSpPr>
              <p:nvPr>
                <p:ph type="body" sz="quarter" idx="13"/>
              </p:nvPr>
            </p:nvSpPr>
            <p:spPr>
              <a:xfrm>
                <a:off x="6960096" y="2204864"/>
                <a:ext cx="1107703" cy="36004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B34322E-AFE4-4412-A93B-AF8E911A4B36}"/>
                  </a:ext>
                </a:extLst>
              </p:cNvPr>
              <p:cNvSpPr txBox="1"/>
              <p:nvPr/>
            </p:nvSpPr>
            <p:spPr>
              <a:xfrm>
                <a:off x="-252028" y="1844824"/>
                <a:ext cx="6096000" cy="4912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GB" sz="2400" b="1" i="1" smtClean="0">
                              <a:latin typeface="Cambria Math" panose="02040503050406030204" pitchFamily="18" charset="0"/>
                            </a:rPr>
                          </m:ctrlPr>
                        </m:sSupPr>
                        <m:e>
                          <m:r>
                            <a:rPr lang="en-GB" sz="2400" b="1" i="1" smtClean="0">
                              <a:latin typeface="Cambria Math" panose="02040503050406030204" pitchFamily="18" charset="0"/>
                            </a:rPr>
                            <m:t> </m:t>
                          </m:r>
                          <m:r>
                            <a:rPr lang="en-GB" sz="2400" b="1" i="1">
                              <a:latin typeface="Cambria Math" panose="02040503050406030204" pitchFamily="18" charset="0"/>
                            </a:rPr>
                            <m:t>𝒒</m:t>
                          </m:r>
                        </m:e>
                        <m:sup>
                          <m:r>
                            <a:rPr lang="en-GB" sz="2400" b="1" i="1">
                              <a:latin typeface="Cambria Math" panose="02040503050406030204" pitchFamily="18" charset="0"/>
                            </a:rPr>
                            <m:t>′′</m:t>
                          </m:r>
                        </m:sup>
                      </m:sSup>
                      <m:r>
                        <a:rPr lang="en-GB" sz="2400" b="0" i="1" smtClean="0">
                          <a:latin typeface="Cambria Math" panose="02040503050406030204" pitchFamily="18" charset="0"/>
                        </a:rPr>
                        <m:t>=</m:t>
                      </m:r>
                      <m:r>
                        <a:rPr lang="en-GB" sz="2400" b="0" i="1" smtClean="0">
                          <a:latin typeface="Cambria Math" panose="02040503050406030204" pitchFamily="18" charset="0"/>
                        </a:rPr>
                        <m:t>h</m:t>
                      </m:r>
                      <m:r>
                        <a:rPr lang="en-GB" sz="2400" b="0" i="1" smtClean="0">
                          <a:latin typeface="Cambria Math" panose="02040503050406030204" pitchFamily="18" charset="0"/>
                        </a:rPr>
                        <m:t>(</m:t>
                      </m:r>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𝑇</m:t>
                          </m:r>
                        </m:e>
                        <m:sub>
                          <m:r>
                            <a:rPr lang="en-GB" sz="2400" b="0" i="1" smtClean="0">
                              <a:latin typeface="Cambria Math" panose="02040503050406030204" pitchFamily="18" charset="0"/>
                            </a:rPr>
                            <m:t>𝑠</m:t>
                          </m:r>
                        </m:sub>
                      </m:sSub>
                      <m:r>
                        <a:rPr lang="en-GB" sz="2400" b="0" i="1" smtClean="0">
                          <a:latin typeface="Cambria Math" panose="02040503050406030204" pitchFamily="18" charset="0"/>
                        </a:rPr>
                        <m:t>−</m:t>
                      </m:r>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𝑇</m:t>
                          </m:r>
                        </m:e>
                        <m:sub>
                          <m:r>
                            <a:rPr lang="en-GB" sz="2400" b="0" i="1" smtClean="0">
                              <a:latin typeface="Cambria Math" panose="02040503050406030204" pitchFamily="18" charset="0"/>
                            </a:rPr>
                            <m:t>𝑓</m:t>
                          </m:r>
                        </m:sub>
                      </m:sSub>
                      <m:r>
                        <a:rPr lang="en-GB" sz="2400" b="0" i="1" smtClean="0">
                          <a:latin typeface="Cambria Math" panose="02040503050406030204" pitchFamily="18" charset="0"/>
                        </a:rPr>
                        <m:t>)</m:t>
                      </m:r>
                    </m:oMath>
                  </m:oMathPara>
                </a14:m>
                <a:endParaRPr lang="en-GB" sz="2400"/>
              </a:p>
            </p:txBody>
          </p:sp>
        </mc:Choice>
        <mc:Fallback xmlns="">
          <p:sp>
            <p:nvSpPr>
              <p:cNvPr id="6" name="TextBox 5">
                <a:extLst>
                  <a:ext uri="{FF2B5EF4-FFF2-40B4-BE49-F238E27FC236}">
                    <a16:creationId xmlns:a16="http://schemas.microsoft.com/office/drawing/2014/main" id="{2B34322E-AFE4-4412-A93B-AF8E911A4B36}"/>
                  </a:ext>
                </a:extLst>
              </p:cNvPr>
              <p:cNvSpPr txBox="1">
                <a:spLocks noRot="1" noChangeAspect="1" noMove="1" noResize="1" noEditPoints="1" noAdjustHandles="1" noChangeArrowheads="1" noChangeShapeType="1" noTextEdit="1"/>
              </p:cNvSpPr>
              <p:nvPr/>
            </p:nvSpPr>
            <p:spPr>
              <a:xfrm>
                <a:off x="-252028" y="1844824"/>
                <a:ext cx="6096000" cy="491288"/>
              </a:xfrm>
              <a:prstGeom prst="rect">
                <a:avLst/>
              </a:prstGeom>
              <a:blipFill>
                <a:blip r:embed="rId4"/>
                <a:stretch>
                  <a:fillRect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9FDA47E-D787-44F7-9214-E9D497F3DEAF}"/>
                  </a:ext>
                </a:extLst>
              </p:cNvPr>
              <p:cNvSpPr txBox="1"/>
              <p:nvPr/>
            </p:nvSpPr>
            <p:spPr>
              <a:xfrm>
                <a:off x="623392" y="2736205"/>
                <a:ext cx="6754368" cy="2188676"/>
              </a:xfrm>
              <a:prstGeom prst="rect">
                <a:avLst/>
              </a:prstGeom>
              <a:noFill/>
            </p:spPr>
            <p:txBody>
              <a:bodyPr wrap="square">
                <a:spAutoFit/>
              </a:bodyPr>
              <a:lstStyle/>
              <a:p>
                <a14:m>
                  <m:oMath xmlns:m="http://schemas.openxmlformats.org/officeDocument/2006/math">
                    <m:sSup>
                      <m:sSupPr>
                        <m:ctrlPr>
                          <a:rPr lang="en-GB" sz="2000" b="1" i="1" smtClean="0">
                            <a:latin typeface="Cambria Math" panose="02040503050406030204" pitchFamily="18" charset="0"/>
                          </a:rPr>
                        </m:ctrlPr>
                      </m:sSupPr>
                      <m:e>
                        <m:r>
                          <a:rPr lang="en-GB" sz="2000" b="1" i="1" smtClean="0">
                            <a:latin typeface="Cambria Math" panose="02040503050406030204" pitchFamily="18" charset="0"/>
                          </a:rPr>
                          <m:t>𝒒</m:t>
                        </m:r>
                      </m:e>
                      <m:sup>
                        <m:r>
                          <a:rPr lang="en-GB" sz="2000" b="1" i="1" smtClean="0">
                            <a:latin typeface="Cambria Math" panose="02040503050406030204" pitchFamily="18" charset="0"/>
                          </a:rPr>
                          <m:t>′′</m:t>
                        </m:r>
                      </m:sup>
                    </m:sSup>
                  </m:oMath>
                </a14:m>
                <a:r>
                  <a:rPr lang="en-GB" sz="1800"/>
                  <a:t>= Heat flux, </a:t>
                </a:r>
                <a14:m>
                  <m:oMath xmlns:m="http://schemas.openxmlformats.org/officeDocument/2006/math">
                    <m:r>
                      <a:rPr lang="en-GB" sz="2000" b="1" i="1" smtClean="0">
                        <a:latin typeface="Cambria Math" panose="02040503050406030204" pitchFamily="18" charset="0"/>
                      </a:rPr>
                      <m:t>𝒒</m:t>
                    </m:r>
                    <m:r>
                      <a:rPr lang="en-GB" sz="2000" b="0" i="1" smtClean="0">
                        <a:latin typeface="Cambria Math" panose="02040503050406030204" pitchFamily="18" charset="0"/>
                      </a:rPr>
                      <m:t> </m:t>
                    </m:r>
                  </m:oMath>
                </a14:m>
                <a:r>
                  <a:rPr lang="en-GB" sz="1800"/>
                  <a:t>= Heat flow</a:t>
                </a:r>
              </a:p>
              <a:p>
                <a:endParaRPr lang="en-GB" sz="1800"/>
              </a:p>
              <a:p>
                <a14:m>
                  <m:oMath xmlns:m="http://schemas.openxmlformats.org/officeDocument/2006/math">
                    <m:sSub>
                      <m:sSubPr>
                        <m:ctrlPr>
                          <a:rPr lang="en-GB" sz="2000" b="1" i="1" smtClean="0">
                            <a:latin typeface="Cambria Math" panose="02040503050406030204" pitchFamily="18" charset="0"/>
                          </a:rPr>
                        </m:ctrlPr>
                      </m:sSubPr>
                      <m:e>
                        <m:r>
                          <a:rPr lang="en-GB" sz="2000" b="1" i="1" smtClean="0">
                            <a:latin typeface="Cambria Math" panose="02040503050406030204" pitchFamily="18" charset="0"/>
                          </a:rPr>
                          <m:t>𝑻</m:t>
                        </m:r>
                      </m:e>
                      <m:sub>
                        <m:r>
                          <a:rPr lang="en-GB" sz="2000" b="1" i="1" smtClean="0">
                            <a:latin typeface="Cambria Math" panose="02040503050406030204" pitchFamily="18" charset="0"/>
                          </a:rPr>
                          <m:t>𝒔</m:t>
                        </m:r>
                      </m:sub>
                    </m:sSub>
                    <m:r>
                      <a:rPr lang="en-GB" sz="2000" b="1" i="1" smtClean="0">
                        <a:latin typeface="Cambria Math" panose="02040503050406030204" pitchFamily="18" charset="0"/>
                      </a:rPr>
                      <m:t> </m:t>
                    </m:r>
                  </m:oMath>
                </a14:m>
                <a:r>
                  <a:rPr lang="en-GB" sz="1800"/>
                  <a:t>= Temperature of the solid surface</a:t>
                </a:r>
              </a:p>
              <a:p>
                <a:endParaRPr lang="en-GB" b="0" i="1">
                  <a:latin typeface="Cambria Math" panose="02040503050406030204" pitchFamily="18" charset="0"/>
                </a:endParaRPr>
              </a:p>
              <a:p>
                <a14:m>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en-GB" sz="1800" b="1" i="1" smtClean="0">
                            <a:latin typeface="Cambria Math" panose="02040503050406030204" pitchFamily="18" charset="0"/>
                          </a:rPr>
                          <m:t>𝒇</m:t>
                        </m:r>
                      </m:sub>
                    </m:sSub>
                  </m:oMath>
                </a14:m>
                <a:r>
                  <a:rPr lang="en-GB" sz="1800" b="1"/>
                  <a:t> </a:t>
                </a:r>
                <a:r>
                  <a:rPr lang="en-GB" sz="1800"/>
                  <a:t>= Temperature of the bulk fluid</a:t>
                </a:r>
              </a:p>
              <a:p>
                <a:endParaRPr lang="en-GB" sz="1800"/>
              </a:p>
              <a:p>
                <a14:m>
                  <m:oMath xmlns:m="http://schemas.openxmlformats.org/officeDocument/2006/math">
                    <m:r>
                      <a:rPr lang="en-GB" sz="2000" b="1" i="1">
                        <a:latin typeface="Cambria Math" panose="02040503050406030204" pitchFamily="18" charset="0"/>
                      </a:rPr>
                      <m:t>𝒉</m:t>
                    </m:r>
                    <m:r>
                      <a:rPr lang="en-GB" sz="2000" b="1" i="1">
                        <a:latin typeface="Cambria Math" panose="02040503050406030204" pitchFamily="18" charset="0"/>
                      </a:rPr>
                      <m:t> </m:t>
                    </m:r>
                  </m:oMath>
                </a14:m>
                <a:r>
                  <a:rPr lang="en-GB" sz="1800"/>
                  <a:t>= Heat transfer or Film Coefficient</a:t>
                </a:r>
              </a:p>
            </p:txBody>
          </p:sp>
        </mc:Choice>
        <mc:Fallback xmlns="">
          <p:sp>
            <p:nvSpPr>
              <p:cNvPr id="8" name="TextBox 7">
                <a:extLst>
                  <a:ext uri="{FF2B5EF4-FFF2-40B4-BE49-F238E27FC236}">
                    <a16:creationId xmlns:a16="http://schemas.microsoft.com/office/drawing/2014/main" id="{D9FDA47E-D787-44F7-9214-E9D497F3DEAF}"/>
                  </a:ext>
                </a:extLst>
              </p:cNvPr>
              <p:cNvSpPr txBox="1">
                <a:spLocks noRot="1" noChangeAspect="1" noMove="1" noResize="1" noEditPoints="1" noAdjustHandles="1" noChangeArrowheads="1" noChangeShapeType="1" noTextEdit="1"/>
              </p:cNvSpPr>
              <p:nvPr/>
            </p:nvSpPr>
            <p:spPr>
              <a:xfrm>
                <a:off x="623392" y="2736205"/>
                <a:ext cx="6754368" cy="2188676"/>
              </a:xfrm>
              <a:prstGeom prst="rect">
                <a:avLst/>
              </a:prstGeom>
              <a:blipFill>
                <a:blip r:embed="rId5"/>
                <a:stretch>
                  <a:fillRect t="-557" b="-836"/>
                </a:stretch>
              </a:blipFill>
            </p:spPr>
            <p:txBody>
              <a:bodyPr/>
              <a:lstStyle/>
              <a:p>
                <a:r>
                  <a:rPr lang="en-US">
                    <a:noFill/>
                  </a:rPr>
                  <a:t> </a:t>
                </a:r>
              </a:p>
            </p:txBody>
          </p:sp>
        </mc:Fallback>
      </mc:AlternateContent>
      <p:sp>
        <p:nvSpPr>
          <p:cNvPr id="9" name="Rectangle 8">
            <a:extLst>
              <a:ext uri="{FF2B5EF4-FFF2-40B4-BE49-F238E27FC236}">
                <a16:creationId xmlns:a16="http://schemas.microsoft.com/office/drawing/2014/main" id="{545CA005-C7F8-4BC9-964B-82892C6E59A7}"/>
              </a:ext>
            </a:extLst>
          </p:cNvPr>
          <p:cNvSpPr/>
          <p:nvPr/>
        </p:nvSpPr>
        <p:spPr>
          <a:xfrm>
            <a:off x="6096000" y="2636912"/>
            <a:ext cx="38160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Connector 10">
            <a:extLst>
              <a:ext uri="{FF2B5EF4-FFF2-40B4-BE49-F238E27FC236}">
                <a16:creationId xmlns:a16="http://schemas.microsoft.com/office/drawing/2014/main" id="{0A4FF02E-694B-4838-85F2-423A6D1A162C}"/>
              </a:ext>
            </a:extLst>
          </p:cNvPr>
          <p:cNvCxnSpPr>
            <a:cxnSpLocks/>
          </p:cNvCxnSpPr>
          <p:nvPr/>
        </p:nvCxnSpPr>
        <p:spPr>
          <a:xfrm>
            <a:off x="6096000" y="2636912"/>
            <a:ext cx="381642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4939984D-E428-46E8-A222-26B949DBBB3F}"/>
              </a:ext>
            </a:extLst>
          </p:cNvPr>
          <p:cNvCxnSpPr>
            <a:cxnSpLocks/>
          </p:cNvCxnSpPr>
          <p:nvPr/>
        </p:nvCxnSpPr>
        <p:spPr>
          <a:xfrm flipH="1" flipV="1">
            <a:off x="8112224" y="1772816"/>
            <a:ext cx="0" cy="864096"/>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13F617AA-CD9F-4A73-A453-6BFDE9F5432B}"/>
                  </a:ext>
                </a:extLst>
              </p:cNvPr>
              <p:cNvSpPr txBox="1"/>
              <p:nvPr/>
            </p:nvSpPr>
            <p:spPr>
              <a:xfrm>
                <a:off x="7968208" y="1556792"/>
                <a:ext cx="86409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GB" sz="1800" b="1" i="1" smtClean="0">
                              <a:latin typeface="Cambria Math" panose="02040503050406030204" pitchFamily="18" charset="0"/>
                            </a:rPr>
                          </m:ctrlPr>
                        </m:sSupPr>
                        <m:e>
                          <m:r>
                            <a:rPr lang="en-GB" sz="1800" b="1" i="1" smtClean="0">
                              <a:latin typeface="Cambria Math" panose="02040503050406030204" pitchFamily="18" charset="0"/>
                            </a:rPr>
                            <m:t>𝒒</m:t>
                          </m:r>
                        </m:e>
                        <m:sup>
                          <m:r>
                            <a:rPr lang="en-GB" sz="1800" b="1" i="1" smtClean="0">
                              <a:latin typeface="Cambria Math" panose="02040503050406030204" pitchFamily="18" charset="0"/>
                            </a:rPr>
                            <m:t>′′</m:t>
                          </m:r>
                        </m:sup>
                      </m:sSup>
                    </m:oMath>
                  </m:oMathPara>
                </a14:m>
                <a:endParaRPr lang="en-GB"/>
              </a:p>
            </p:txBody>
          </p:sp>
        </mc:Choice>
        <mc:Fallback xmlns="">
          <p:sp>
            <p:nvSpPr>
              <p:cNvPr id="21" name="TextBox 20">
                <a:extLst>
                  <a:ext uri="{FF2B5EF4-FFF2-40B4-BE49-F238E27FC236}">
                    <a16:creationId xmlns:a16="http://schemas.microsoft.com/office/drawing/2014/main" id="{13F617AA-CD9F-4A73-A453-6BFDE9F5432B}"/>
                  </a:ext>
                </a:extLst>
              </p:cNvPr>
              <p:cNvSpPr txBox="1">
                <a:spLocks noRot="1" noChangeAspect="1" noMove="1" noResize="1" noEditPoints="1" noAdjustHandles="1" noChangeArrowheads="1" noChangeShapeType="1" noTextEdit="1"/>
              </p:cNvSpPr>
              <p:nvPr/>
            </p:nvSpPr>
            <p:spPr>
              <a:xfrm>
                <a:off x="7968208" y="1556792"/>
                <a:ext cx="864096" cy="369332"/>
              </a:xfrm>
              <a:prstGeom prst="rect">
                <a:avLst/>
              </a:prstGeom>
              <a:blipFill>
                <a:blip r:embed="rId6"/>
                <a:stretch>
                  <a:fillRect b="-6557"/>
                </a:stretch>
              </a:blipFill>
            </p:spPr>
            <p:txBody>
              <a:bodyPr/>
              <a:lstStyle/>
              <a:p>
                <a:r>
                  <a:rPr lang="en-US">
                    <a:noFill/>
                  </a:rPr>
                  <a:t> </a:t>
                </a:r>
              </a:p>
            </p:txBody>
          </p:sp>
        </mc:Fallback>
      </mc:AlternateContent>
      <p:sp>
        <p:nvSpPr>
          <p:cNvPr id="24" name="TextBox 23">
            <a:extLst>
              <a:ext uri="{FF2B5EF4-FFF2-40B4-BE49-F238E27FC236}">
                <a16:creationId xmlns:a16="http://schemas.microsoft.com/office/drawing/2014/main" id="{5114FD19-20B8-41B7-BA53-66684286819B}"/>
              </a:ext>
            </a:extLst>
          </p:cNvPr>
          <p:cNvSpPr txBox="1"/>
          <p:nvPr/>
        </p:nvSpPr>
        <p:spPr>
          <a:xfrm rot="16200000">
            <a:off x="4912515" y="1588149"/>
            <a:ext cx="1872207" cy="369332"/>
          </a:xfrm>
          <a:prstGeom prst="rect">
            <a:avLst/>
          </a:prstGeom>
          <a:noFill/>
        </p:spPr>
        <p:txBody>
          <a:bodyPr wrap="square" rtlCol="0">
            <a:spAutoFit/>
          </a:bodyPr>
          <a:lstStyle/>
          <a:p>
            <a:r>
              <a:rPr lang="en-GB"/>
              <a:t>Fluid, </a:t>
            </a:r>
            <a:r>
              <a:rPr lang="en-GB" sz="1400"/>
              <a:t>with velocity </a:t>
            </a:r>
            <a:r>
              <a:rPr lang="en-GB" sz="1400" i="1"/>
              <a:t>v</a:t>
            </a:r>
            <a:endParaRPr lang="en-GB" i="1"/>
          </a:p>
        </p:txBody>
      </p:sp>
      <p:sp>
        <p:nvSpPr>
          <p:cNvPr id="25" name="TextBox 24">
            <a:extLst>
              <a:ext uri="{FF2B5EF4-FFF2-40B4-BE49-F238E27FC236}">
                <a16:creationId xmlns:a16="http://schemas.microsoft.com/office/drawing/2014/main" id="{3EAA485B-1C7F-46B9-8F67-E67674E9D869}"/>
              </a:ext>
            </a:extLst>
          </p:cNvPr>
          <p:cNvSpPr txBox="1"/>
          <p:nvPr/>
        </p:nvSpPr>
        <p:spPr>
          <a:xfrm>
            <a:off x="6023992" y="2627620"/>
            <a:ext cx="2304256" cy="369332"/>
          </a:xfrm>
          <a:prstGeom prst="rect">
            <a:avLst/>
          </a:prstGeom>
          <a:noFill/>
        </p:spPr>
        <p:txBody>
          <a:bodyPr wrap="square" rtlCol="0">
            <a:spAutoFit/>
          </a:bodyPr>
          <a:lstStyle/>
          <a:p>
            <a:r>
              <a:rPr lang="en-GB"/>
              <a:t>Solid</a:t>
            </a:r>
          </a:p>
        </p:txBody>
      </p:sp>
      <p:sp>
        <p:nvSpPr>
          <p:cNvPr id="28" name="Oval 27">
            <a:extLst>
              <a:ext uri="{FF2B5EF4-FFF2-40B4-BE49-F238E27FC236}">
                <a16:creationId xmlns:a16="http://schemas.microsoft.com/office/drawing/2014/main" id="{4A10B1C7-462A-4D9E-95F1-C5492F9A8199}"/>
              </a:ext>
            </a:extLst>
          </p:cNvPr>
          <p:cNvSpPr/>
          <p:nvPr/>
        </p:nvSpPr>
        <p:spPr>
          <a:xfrm>
            <a:off x="7320136" y="2564904"/>
            <a:ext cx="180000" cy="1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cxnSp>
        <p:nvCxnSpPr>
          <p:cNvPr id="30" name="Straight Arrow Connector 29">
            <a:extLst>
              <a:ext uri="{FF2B5EF4-FFF2-40B4-BE49-F238E27FC236}">
                <a16:creationId xmlns:a16="http://schemas.microsoft.com/office/drawing/2014/main" id="{76C21776-198D-4DCF-A15D-4658396516D7}"/>
              </a:ext>
            </a:extLst>
          </p:cNvPr>
          <p:cNvCxnSpPr>
            <a:cxnSpLocks/>
          </p:cNvCxnSpPr>
          <p:nvPr/>
        </p:nvCxnSpPr>
        <p:spPr>
          <a:xfrm>
            <a:off x="6023992" y="1052736"/>
            <a:ext cx="0" cy="1512168"/>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31" name="Oval 30">
            <a:extLst>
              <a:ext uri="{FF2B5EF4-FFF2-40B4-BE49-F238E27FC236}">
                <a16:creationId xmlns:a16="http://schemas.microsoft.com/office/drawing/2014/main" id="{71B5880E-749C-490B-9772-831DA61F2519}"/>
              </a:ext>
            </a:extLst>
          </p:cNvPr>
          <p:cNvSpPr/>
          <p:nvPr/>
        </p:nvSpPr>
        <p:spPr>
          <a:xfrm>
            <a:off x="6240016" y="980728"/>
            <a:ext cx="180000" cy="1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C85BC861-5DB5-4884-B146-EFFFEEE87426}"/>
                  </a:ext>
                </a:extLst>
              </p:cNvPr>
              <p:cNvSpPr txBox="1"/>
              <p:nvPr/>
            </p:nvSpPr>
            <p:spPr>
              <a:xfrm>
                <a:off x="6312024" y="692696"/>
                <a:ext cx="432048" cy="395558"/>
              </a:xfrm>
              <a:prstGeom prst="rect">
                <a:avLst/>
              </a:prstGeom>
              <a:noFill/>
            </p:spPr>
            <p:txBody>
              <a:bodyPr wrap="square">
                <a:spAutoFit/>
              </a:bodyPr>
              <a:lstStyle/>
              <a:p>
                <a14:m>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en-GB" sz="1800" b="1" i="1" smtClean="0">
                            <a:latin typeface="Cambria Math" panose="02040503050406030204" pitchFamily="18" charset="0"/>
                          </a:rPr>
                          <m:t>𝒇</m:t>
                        </m:r>
                      </m:sub>
                    </m:sSub>
                  </m:oMath>
                </a14:m>
                <a:r>
                  <a:rPr lang="en-GB" sz="1800" b="1"/>
                  <a:t> </a:t>
                </a:r>
                <a:endParaRPr lang="en-GB" b="1"/>
              </a:p>
            </p:txBody>
          </p:sp>
        </mc:Choice>
        <mc:Fallback xmlns="">
          <p:sp>
            <p:nvSpPr>
              <p:cNvPr id="34" name="TextBox 33">
                <a:extLst>
                  <a:ext uri="{FF2B5EF4-FFF2-40B4-BE49-F238E27FC236}">
                    <a16:creationId xmlns:a16="http://schemas.microsoft.com/office/drawing/2014/main" id="{C85BC861-5DB5-4884-B146-EFFFEEE87426}"/>
                  </a:ext>
                </a:extLst>
              </p:cNvPr>
              <p:cNvSpPr txBox="1">
                <a:spLocks noRot="1" noChangeAspect="1" noMove="1" noResize="1" noEditPoints="1" noAdjustHandles="1" noChangeArrowheads="1" noChangeShapeType="1" noTextEdit="1"/>
              </p:cNvSpPr>
              <p:nvPr/>
            </p:nvSpPr>
            <p:spPr>
              <a:xfrm>
                <a:off x="6312024" y="692696"/>
                <a:ext cx="432048" cy="395558"/>
              </a:xfrm>
              <a:prstGeom prst="rect">
                <a:avLst/>
              </a:prstGeom>
              <a:blipFill>
                <a:blip r:embed="rId7"/>
                <a:stretch>
                  <a:fillRect b="-9231"/>
                </a:stretch>
              </a:blipFill>
            </p:spPr>
            <p:txBody>
              <a:bodyPr/>
              <a:lstStyle/>
              <a:p>
                <a:r>
                  <a:rPr lang="en-US">
                    <a:noFill/>
                  </a:rPr>
                  <a:t> </a:t>
                </a:r>
              </a:p>
            </p:txBody>
          </p:sp>
        </mc:Fallback>
      </mc:AlternateContent>
      <p:cxnSp>
        <p:nvCxnSpPr>
          <p:cNvPr id="42" name="Straight Connector 41">
            <a:extLst>
              <a:ext uri="{FF2B5EF4-FFF2-40B4-BE49-F238E27FC236}">
                <a16:creationId xmlns:a16="http://schemas.microsoft.com/office/drawing/2014/main" id="{B0EFB11D-4358-484E-928B-BF352A3AC6FA}"/>
              </a:ext>
            </a:extLst>
          </p:cNvPr>
          <p:cNvCxnSpPr>
            <a:cxnSpLocks/>
          </p:cNvCxnSpPr>
          <p:nvPr/>
        </p:nvCxnSpPr>
        <p:spPr>
          <a:xfrm>
            <a:off x="6312024" y="980728"/>
            <a:ext cx="0" cy="1604409"/>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5AD71EA3-989E-48CA-ABA8-7DFE660A2E93}"/>
              </a:ext>
            </a:extLst>
          </p:cNvPr>
          <p:cNvCxnSpPr/>
          <p:nvPr/>
        </p:nvCxnSpPr>
        <p:spPr>
          <a:xfrm>
            <a:off x="6312024" y="1412776"/>
            <a:ext cx="216024"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5CF8BA4A-53CF-4A23-AA32-1F4811B3D78B}"/>
              </a:ext>
            </a:extLst>
          </p:cNvPr>
          <p:cNvCxnSpPr/>
          <p:nvPr/>
        </p:nvCxnSpPr>
        <p:spPr>
          <a:xfrm>
            <a:off x="6312024" y="1700808"/>
            <a:ext cx="432000"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102375FC-6ED6-4851-8C90-D1F9AA2F7E38}"/>
              </a:ext>
            </a:extLst>
          </p:cNvPr>
          <p:cNvCxnSpPr>
            <a:cxnSpLocks/>
          </p:cNvCxnSpPr>
          <p:nvPr/>
        </p:nvCxnSpPr>
        <p:spPr>
          <a:xfrm>
            <a:off x="6312024" y="2060848"/>
            <a:ext cx="684000"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3D17A4A3-F7A3-4B77-B0C3-35E837CAE4F8}"/>
              </a:ext>
            </a:extLst>
          </p:cNvPr>
          <p:cNvCxnSpPr/>
          <p:nvPr/>
        </p:nvCxnSpPr>
        <p:spPr>
          <a:xfrm>
            <a:off x="6312024" y="2420888"/>
            <a:ext cx="972000"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6A5A89ED-EF6D-4BFB-9D5C-8F621EC2EFDF}"/>
              </a:ext>
            </a:extLst>
          </p:cNvPr>
          <p:cNvCxnSpPr>
            <a:cxnSpLocks/>
          </p:cNvCxnSpPr>
          <p:nvPr/>
        </p:nvCxnSpPr>
        <p:spPr>
          <a:xfrm>
            <a:off x="6312024" y="1124744"/>
            <a:ext cx="1080008" cy="1440160"/>
          </a:xfrm>
          <a:prstGeom prst="line">
            <a:avLst/>
          </a:prstGeom>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F8D1FC3A-C955-4B53-AB4C-38313E88893B}"/>
              </a:ext>
            </a:extLst>
          </p:cNvPr>
          <p:cNvSpPr txBox="1"/>
          <p:nvPr/>
        </p:nvSpPr>
        <p:spPr>
          <a:xfrm>
            <a:off x="6888088" y="1124744"/>
            <a:ext cx="2880320" cy="276999"/>
          </a:xfrm>
          <a:prstGeom prst="rect">
            <a:avLst/>
          </a:prstGeom>
          <a:noFill/>
        </p:spPr>
        <p:txBody>
          <a:bodyPr wrap="square" rtlCol="0">
            <a:spAutoFit/>
          </a:bodyPr>
          <a:lstStyle/>
          <a:p>
            <a:r>
              <a:rPr lang="en-GB" sz="1200"/>
              <a:t>Temperature Gradient (Boundary Layer)</a:t>
            </a:r>
          </a:p>
        </p:txBody>
      </p:sp>
      <p:cxnSp>
        <p:nvCxnSpPr>
          <p:cNvPr id="57" name="Straight Arrow Connector 56">
            <a:extLst>
              <a:ext uri="{FF2B5EF4-FFF2-40B4-BE49-F238E27FC236}">
                <a16:creationId xmlns:a16="http://schemas.microsoft.com/office/drawing/2014/main" id="{81C6A1EF-7E72-4E88-8829-5011C286D1F4}"/>
              </a:ext>
            </a:extLst>
          </p:cNvPr>
          <p:cNvCxnSpPr/>
          <p:nvPr/>
        </p:nvCxnSpPr>
        <p:spPr>
          <a:xfrm flipV="1">
            <a:off x="6888088" y="1484784"/>
            <a:ext cx="576064" cy="36004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8" name="TextBox 57">
            <a:extLst>
              <a:ext uri="{FF2B5EF4-FFF2-40B4-BE49-F238E27FC236}">
                <a16:creationId xmlns:a16="http://schemas.microsoft.com/office/drawing/2014/main" id="{66960A48-866D-45D8-BCFF-CA227F7BC725}"/>
              </a:ext>
            </a:extLst>
          </p:cNvPr>
          <p:cNvSpPr txBox="1"/>
          <p:nvPr/>
        </p:nvSpPr>
        <p:spPr>
          <a:xfrm>
            <a:off x="623392" y="1082182"/>
            <a:ext cx="3384264" cy="584775"/>
          </a:xfrm>
          <a:prstGeom prst="rect">
            <a:avLst/>
          </a:prstGeom>
          <a:noFill/>
        </p:spPr>
        <p:txBody>
          <a:bodyPr wrap="square" rtlCol="0">
            <a:spAutoFit/>
          </a:bodyPr>
          <a:lstStyle/>
          <a:p>
            <a:r>
              <a:rPr lang="en-GB" sz="1600" dirty="0"/>
              <a:t>Heat Transfer is proportional to the difference in temperature:</a:t>
            </a:r>
          </a:p>
        </p:txBody>
      </p:sp>
      <p:cxnSp>
        <p:nvCxnSpPr>
          <p:cNvPr id="60" name="Straight Arrow Connector 59">
            <a:extLst>
              <a:ext uri="{FF2B5EF4-FFF2-40B4-BE49-F238E27FC236}">
                <a16:creationId xmlns:a16="http://schemas.microsoft.com/office/drawing/2014/main" id="{80784B91-2A5E-4BE8-B21D-8094F1BD9E9F}"/>
              </a:ext>
            </a:extLst>
          </p:cNvPr>
          <p:cNvCxnSpPr>
            <a:cxnSpLocks/>
          </p:cNvCxnSpPr>
          <p:nvPr/>
        </p:nvCxnSpPr>
        <p:spPr>
          <a:xfrm>
            <a:off x="4140736" y="4680421"/>
            <a:ext cx="108012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1E38F0AC-9C4E-4AF1-AFF8-998436DDDB87}"/>
              </a:ext>
            </a:extLst>
          </p:cNvPr>
          <p:cNvSpPr txBox="1"/>
          <p:nvPr/>
        </p:nvSpPr>
        <p:spPr>
          <a:xfrm>
            <a:off x="5469548" y="4052029"/>
            <a:ext cx="3816424" cy="1231106"/>
          </a:xfrm>
          <a:prstGeom prst="rect">
            <a:avLst/>
          </a:prstGeom>
          <a:noFill/>
        </p:spPr>
        <p:txBody>
          <a:bodyPr wrap="square" rtlCol="0">
            <a:spAutoFit/>
          </a:bodyPr>
          <a:lstStyle/>
          <a:p>
            <a:r>
              <a:rPr lang="en-GB" sz="2000"/>
              <a:t>Depends on:</a:t>
            </a:r>
          </a:p>
          <a:p>
            <a:pPr marL="285750" indent="-285750">
              <a:buFont typeface="Arial" panose="020B0604020202020204" pitchFamily="34" charset="0"/>
              <a:buChar char="•"/>
            </a:pPr>
            <a:r>
              <a:rPr lang="en-GB" i="1"/>
              <a:t>Fluid</a:t>
            </a:r>
          </a:p>
          <a:p>
            <a:pPr marL="285750" indent="-285750">
              <a:buFont typeface="Arial" panose="020B0604020202020204" pitchFamily="34" charset="0"/>
              <a:buChar char="•"/>
            </a:pPr>
            <a:r>
              <a:rPr lang="en-GB" i="1"/>
              <a:t>Contact Geometry</a:t>
            </a:r>
          </a:p>
          <a:p>
            <a:pPr marL="285750" indent="-285750">
              <a:buFont typeface="Arial" panose="020B0604020202020204" pitchFamily="34" charset="0"/>
              <a:buChar char="•"/>
            </a:pPr>
            <a:r>
              <a:rPr lang="en-GB" i="1"/>
              <a:t>Motion of the fluid</a:t>
            </a:r>
          </a:p>
        </p:txBody>
      </p:sp>
      <mc:AlternateContent xmlns:mc="http://schemas.openxmlformats.org/markup-compatibility/2006" xmlns:a14="http://schemas.microsoft.com/office/drawing/2010/main">
        <mc:Choice Requires="a14">
          <p:graphicFrame>
            <p:nvGraphicFramePr>
              <p:cNvPr id="65" name="Table 65">
                <a:extLst>
                  <a:ext uri="{FF2B5EF4-FFF2-40B4-BE49-F238E27FC236}">
                    <a16:creationId xmlns:a16="http://schemas.microsoft.com/office/drawing/2014/main" id="{82BDC2F4-E446-4B61-9BED-88145796451E}"/>
                  </a:ext>
                </a:extLst>
              </p:cNvPr>
              <p:cNvGraphicFramePr>
                <a:graphicFrameLocks noGrp="1"/>
              </p:cNvGraphicFramePr>
              <p:nvPr>
                <p:extLst>
                  <p:ext uri="{D42A27DB-BD31-4B8C-83A1-F6EECF244321}">
                    <p14:modId xmlns:p14="http://schemas.microsoft.com/office/powerpoint/2010/main" val="123296398"/>
                  </p:ext>
                </p:extLst>
              </p:nvPr>
            </p:nvGraphicFramePr>
            <p:xfrm>
              <a:off x="8040216" y="3222230"/>
              <a:ext cx="3744416" cy="2651760"/>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2680130256"/>
                        </a:ext>
                      </a:extLst>
                    </a:gridCol>
                    <a:gridCol w="1872208">
                      <a:extLst>
                        <a:ext uri="{9D8B030D-6E8A-4147-A177-3AD203B41FA5}">
                          <a16:colId xmlns:a16="http://schemas.microsoft.com/office/drawing/2014/main" val="41895933"/>
                        </a:ext>
                      </a:extLst>
                    </a:gridCol>
                  </a:tblGrid>
                  <a:tr h="288032">
                    <a:tc>
                      <a:txBody>
                        <a:bodyPr/>
                        <a:lstStyle/>
                        <a:p>
                          <a:pPr algn="ctr"/>
                          <a:r>
                            <a:rPr lang="en-GB" sz="1800" b="1" dirty="0"/>
                            <a:t>Heat Transfer Coefficients</a:t>
                          </a: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GB" sz="1800" b="1" i="1" smtClean="0">
                                        <a:latin typeface="Cambria Math" panose="02040503050406030204" pitchFamily="18" charset="0"/>
                                      </a:rPr>
                                    </m:ctrlPr>
                                  </m:sSupPr>
                                  <m:e>
                                    <m:r>
                                      <a:rPr lang="fr-FR" sz="1800" b="1" i="1" smtClean="0">
                                        <a:latin typeface="Cambria Math" panose="02040503050406030204" pitchFamily="18" charset="0"/>
                                      </a:rPr>
                                      <m:t>𝑾</m:t>
                                    </m:r>
                                    <m:r>
                                      <a:rPr lang="fr-FR" sz="1800" b="1" i="1" smtClean="0">
                                        <a:latin typeface="Cambria Math" panose="02040503050406030204" pitchFamily="18" charset="0"/>
                                      </a:rPr>
                                      <m:t>/</m:t>
                                    </m:r>
                                    <m:r>
                                      <a:rPr lang="en-GB" sz="1800" b="1" i="1">
                                        <a:latin typeface="Cambria Math" panose="02040503050406030204" pitchFamily="18" charset="0"/>
                                      </a:rPr>
                                      <m:t>𝒎</m:t>
                                    </m:r>
                                  </m:e>
                                  <m:sup>
                                    <m:r>
                                      <a:rPr lang="en-GB" sz="1800" b="1" i="1">
                                        <a:latin typeface="Cambria Math" panose="02040503050406030204" pitchFamily="18" charset="0"/>
                                      </a:rPr>
                                      <m:t>𝟐</m:t>
                                    </m:r>
                                  </m:sup>
                                </m:sSup>
                                <m:r>
                                  <a:rPr lang="en-GB" sz="1800" b="1" i="1" smtClean="0">
                                    <a:latin typeface="Cambria Math" panose="02040503050406030204" pitchFamily="18" charset="0"/>
                                  </a:rPr>
                                  <m:t>𝑲</m:t>
                                </m:r>
                              </m:oMath>
                            </m:oMathPara>
                          </a14:m>
                          <a:endParaRPr lang="en-GB" sz="1800" b="1" dirty="0"/>
                        </a:p>
                      </a:txBody>
                      <a:tcPr/>
                    </a:tc>
                    <a:extLst>
                      <a:ext uri="{0D108BD9-81ED-4DB2-BD59-A6C34878D82A}">
                        <a16:rowId xmlns:a16="http://schemas.microsoft.com/office/drawing/2014/main" val="72420323"/>
                      </a:ext>
                    </a:extLst>
                  </a:tr>
                  <a:tr h="324000">
                    <a:tc gridSpan="2">
                      <a:txBody>
                        <a:bodyPr/>
                        <a:lstStyle/>
                        <a:p>
                          <a:pPr algn="ctr"/>
                          <a:r>
                            <a:rPr lang="en-GB" sz="1600" i="1"/>
                            <a:t>Free Convection</a:t>
                          </a:r>
                        </a:p>
                      </a:txBody>
                      <a:tcPr/>
                    </a:tc>
                    <a:tc hMerge="1">
                      <a:txBody>
                        <a:bodyPr/>
                        <a:lstStyle/>
                        <a:p>
                          <a:endParaRPr lang="en-GB"/>
                        </a:p>
                      </a:txBody>
                      <a:tcPr/>
                    </a:tc>
                    <a:extLst>
                      <a:ext uri="{0D108BD9-81ED-4DB2-BD59-A6C34878D82A}">
                        <a16:rowId xmlns:a16="http://schemas.microsoft.com/office/drawing/2014/main" val="1226384825"/>
                      </a:ext>
                    </a:extLst>
                  </a:tr>
                  <a:tr h="324000">
                    <a:tc>
                      <a:txBody>
                        <a:bodyPr/>
                        <a:lstStyle/>
                        <a:p>
                          <a:r>
                            <a:rPr lang="en-GB" sz="1600"/>
                            <a:t>Gases</a:t>
                          </a:r>
                        </a:p>
                      </a:txBody>
                      <a:tcPr/>
                    </a:tc>
                    <a:tc>
                      <a:txBody>
                        <a:bodyPr/>
                        <a:lstStyle/>
                        <a:p>
                          <a:r>
                            <a:rPr lang="en-GB" sz="1600"/>
                            <a:t>2-25</a:t>
                          </a:r>
                        </a:p>
                      </a:txBody>
                      <a:tcPr/>
                    </a:tc>
                    <a:extLst>
                      <a:ext uri="{0D108BD9-81ED-4DB2-BD59-A6C34878D82A}">
                        <a16:rowId xmlns:a16="http://schemas.microsoft.com/office/drawing/2014/main" val="2144281697"/>
                      </a:ext>
                    </a:extLst>
                  </a:tr>
                  <a:tr h="324000">
                    <a:tc>
                      <a:txBody>
                        <a:bodyPr/>
                        <a:lstStyle/>
                        <a:p>
                          <a:r>
                            <a:rPr lang="en-GB" sz="1600"/>
                            <a:t>Liquids</a:t>
                          </a:r>
                        </a:p>
                      </a:txBody>
                      <a:tcPr/>
                    </a:tc>
                    <a:tc>
                      <a:txBody>
                        <a:bodyPr/>
                        <a:lstStyle/>
                        <a:p>
                          <a:r>
                            <a:rPr lang="en-GB" sz="1600"/>
                            <a:t>50-1000</a:t>
                          </a:r>
                        </a:p>
                      </a:txBody>
                      <a:tcPr/>
                    </a:tc>
                    <a:extLst>
                      <a:ext uri="{0D108BD9-81ED-4DB2-BD59-A6C34878D82A}">
                        <a16:rowId xmlns:a16="http://schemas.microsoft.com/office/drawing/2014/main" val="834592531"/>
                      </a:ext>
                    </a:extLst>
                  </a:tr>
                  <a:tr h="324000">
                    <a:tc gridSpan="2">
                      <a:txBody>
                        <a:bodyPr/>
                        <a:lstStyle/>
                        <a:p>
                          <a:pPr algn="ctr"/>
                          <a:r>
                            <a:rPr lang="en-GB" sz="1600" i="1"/>
                            <a:t>Forced Convection</a:t>
                          </a:r>
                        </a:p>
                      </a:txBody>
                      <a:tcPr/>
                    </a:tc>
                    <a:tc hMerge="1">
                      <a:txBody>
                        <a:bodyPr/>
                        <a:lstStyle/>
                        <a:p>
                          <a:endParaRPr lang="en-GB"/>
                        </a:p>
                      </a:txBody>
                      <a:tcPr/>
                    </a:tc>
                    <a:extLst>
                      <a:ext uri="{0D108BD9-81ED-4DB2-BD59-A6C34878D82A}">
                        <a16:rowId xmlns:a16="http://schemas.microsoft.com/office/drawing/2014/main" val="2637242036"/>
                      </a:ext>
                    </a:extLst>
                  </a:tr>
                  <a:tr h="324000">
                    <a:tc>
                      <a:txBody>
                        <a:bodyPr/>
                        <a:lstStyle/>
                        <a:p>
                          <a:r>
                            <a:rPr lang="en-GB" sz="1600"/>
                            <a:t>Gases</a:t>
                          </a:r>
                        </a:p>
                      </a:txBody>
                      <a:tcPr/>
                    </a:tc>
                    <a:tc>
                      <a:txBody>
                        <a:bodyPr/>
                        <a:lstStyle/>
                        <a:p>
                          <a:r>
                            <a:rPr lang="en-GB" sz="1600"/>
                            <a:t>25-250</a:t>
                          </a:r>
                        </a:p>
                      </a:txBody>
                      <a:tcPr/>
                    </a:tc>
                    <a:extLst>
                      <a:ext uri="{0D108BD9-81ED-4DB2-BD59-A6C34878D82A}">
                        <a16:rowId xmlns:a16="http://schemas.microsoft.com/office/drawing/2014/main" val="725738239"/>
                      </a:ext>
                    </a:extLst>
                  </a:tr>
                  <a:tr h="324000">
                    <a:tc>
                      <a:txBody>
                        <a:bodyPr/>
                        <a:lstStyle/>
                        <a:p>
                          <a:r>
                            <a:rPr lang="en-GB" sz="1600"/>
                            <a:t>Liquids</a:t>
                          </a:r>
                        </a:p>
                      </a:txBody>
                      <a:tcPr/>
                    </a:tc>
                    <a:tc>
                      <a:txBody>
                        <a:bodyPr/>
                        <a:lstStyle/>
                        <a:p>
                          <a:r>
                            <a:rPr lang="en-GB" sz="1600" dirty="0"/>
                            <a:t>100-20,000</a:t>
                          </a:r>
                        </a:p>
                      </a:txBody>
                      <a:tcPr/>
                    </a:tc>
                    <a:extLst>
                      <a:ext uri="{0D108BD9-81ED-4DB2-BD59-A6C34878D82A}">
                        <a16:rowId xmlns:a16="http://schemas.microsoft.com/office/drawing/2014/main" val="772251244"/>
                      </a:ext>
                    </a:extLst>
                  </a:tr>
                </a:tbl>
              </a:graphicData>
            </a:graphic>
          </p:graphicFrame>
        </mc:Choice>
        <mc:Fallback xmlns="">
          <p:graphicFrame>
            <p:nvGraphicFramePr>
              <p:cNvPr id="65" name="Table 65">
                <a:extLst>
                  <a:ext uri="{FF2B5EF4-FFF2-40B4-BE49-F238E27FC236}">
                    <a16:creationId xmlns:a16="http://schemas.microsoft.com/office/drawing/2014/main" id="{82BDC2F4-E446-4B61-9BED-88145796451E}"/>
                  </a:ext>
                </a:extLst>
              </p:cNvPr>
              <p:cNvGraphicFramePr>
                <a:graphicFrameLocks noGrp="1"/>
              </p:cNvGraphicFramePr>
              <p:nvPr>
                <p:extLst>
                  <p:ext uri="{D42A27DB-BD31-4B8C-83A1-F6EECF244321}">
                    <p14:modId xmlns:p14="http://schemas.microsoft.com/office/powerpoint/2010/main" val="123296398"/>
                  </p:ext>
                </p:extLst>
              </p:nvPr>
            </p:nvGraphicFramePr>
            <p:xfrm>
              <a:off x="8040216" y="3222230"/>
              <a:ext cx="3744416" cy="2651760"/>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2680130256"/>
                        </a:ext>
                      </a:extLst>
                    </a:gridCol>
                    <a:gridCol w="1872208">
                      <a:extLst>
                        <a:ext uri="{9D8B030D-6E8A-4147-A177-3AD203B41FA5}">
                          <a16:colId xmlns:a16="http://schemas.microsoft.com/office/drawing/2014/main" val="41895933"/>
                        </a:ext>
                      </a:extLst>
                    </a:gridCol>
                  </a:tblGrid>
                  <a:tr h="640080">
                    <a:tc>
                      <a:txBody>
                        <a:bodyPr/>
                        <a:lstStyle/>
                        <a:p>
                          <a:pPr algn="ctr"/>
                          <a:r>
                            <a:rPr lang="en-GB" sz="1800" b="1" dirty="0"/>
                            <a:t>Heat Transfer Coefficients</a:t>
                          </a:r>
                        </a:p>
                      </a:txBody>
                      <a:tcPr/>
                    </a:tc>
                    <a:tc>
                      <a:txBody>
                        <a:bodyPr/>
                        <a:lstStyle/>
                        <a:p>
                          <a:endParaRPr lang="en-US"/>
                        </a:p>
                      </a:txBody>
                      <a:tcPr>
                        <a:blipFill>
                          <a:blip r:embed="rId8"/>
                          <a:stretch>
                            <a:fillRect l="-100325" t="-4762" r="-1299" b="-327619"/>
                          </a:stretch>
                        </a:blipFill>
                      </a:tcPr>
                    </a:tc>
                    <a:extLst>
                      <a:ext uri="{0D108BD9-81ED-4DB2-BD59-A6C34878D82A}">
                        <a16:rowId xmlns:a16="http://schemas.microsoft.com/office/drawing/2014/main" val="72420323"/>
                      </a:ext>
                    </a:extLst>
                  </a:tr>
                  <a:tr h="335280">
                    <a:tc gridSpan="2">
                      <a:txBody>
                        <a:bodyPr/>
                        <a:lstStyle/>
                        <a:p>
                          <a:pPr algn="ctr"/>
                          <a:r>
                            <a:rPr lang="en-GB" sz="1600" i="1"/>
                            <a:t>Free Convection</a:t>
                          </a:r>
                        </a:p>
                      </a:txBody>
                      <a:tcPr/>
                    </a:tc>
                    <a:tc hMerge="1">
                      <a:txBody>
                        <a:bodyPr/>
                        <a:lstStyle/>
                        <a:p>
                          <a:endParaRPr lang="en-GB"/>
                        </a:p>
                      </a:txBody>
                      <a:tcPr/>
                    </a:tc>
                    <a:extLst>
                      <a:ext uri="{0D108BD9-81ED-4DB2-BD59-A6C34878D82A}">
                        <a16:rowId xmlns:a16="http://schemas.microsoft.com/office/drawing/2014/main" val="1226384825"/>
                      </a:ext>
                    </a:extLst>
                  </a:tr>
                  <a:tr h="335280">
                    <a:tc>
                      <a:txBody>
                        <a:bodyPr/>
                        <a:lstStyle/>
                        <a:p>
                          <a:r>
                            <a:rPr lang="en-GB" sz="1600"/>
                            <a:t>Gases</a:t>
                          </a:r>
                        </a:p>
                      </a:txBody>
                      <a:tcPr/>
                    </a:tc>
                    <a:tc>
                      <a:txBody>
                        <a:bodyPr/>
                        <a:lstStyle/>
                        <a:p>
                          <a:r>
                            <a:rPr lang="en-GB" sz="1600"/>
                            <a:t>2-25</a:t>
                          </a:r>
                        </a:p>
                      </a:txBody>
                      <a:tcPr/>
                    </a:tc>
                    <a:extLst>
                      <a:ext uri="{0D108BD9-81ED-4DB2-BD59-A6C34878D82A}">
                        <a16:rowId xmlns:a16="http://schemas.microsoft.com/office/drawing/2014/main" val="2144281697"/>
                      </a:ext>
                    </a:extLst>
                  </a:tr>
                  <a:tr h="335280">
                    <a:tc>
                      <a:txBody>
                        <a:bodyPr/>
                        <a:lstStyle/>
                        <a:p>
                          <a:r>
                            <a:rPr lang="en-GB" sz="1600"/>
                            <a:t>Liquids</a:t>
                          </a:r>
                        </a:p>
                      </a:txBody>
                      <a:tcPr/>
                    </a:tc>
                    <a:tc>
                      <a:txBody>
                        <a:bodyPr/>
                        <a:lstStyle/>
                        <a:p>
                          <a:r>
                            <a:rPr lang="en-GB" sz="1600"/>
                            <a:t>50-1000</a:t>
                          </a:r>
                        </a:p>
                      </a:txBody>
                      <a:tcPr/>
                    </a:tc>
                    <a:extLst>
                      <a:ext uri="{0D108BD9-81ED-4DB2-BD59-A6C34878D82A}">
                        <a16:rowId xmlns:a16="http://schemas.microsoft.com/office/drawing/2014/main" val="834592531"/>
                      </a:ext>
                    </a:extLst>
                  </a:tr>
                  <a:tr h="335280">
                    <a:tc gridSpan="2">
                      <a:txBody>
                        <a:bodyPr/>
                        <a:lstStyle/>
                        <a:p>
                          <a:pPr algn="ctr"/>
                          <a:r>
                            <a:rPr lang="en-GB" sz="1600" i="1"/>
                            <a:t>Forced Convection</a:t>
                          </a:r>
                        </a:p>
                      </a:txBody>
                      <a:tcPr/>
                    </a:tc>
                    <a:tc hMerge="1">
                      <a:txBody>
                        <a:bodyPr/>
                        <a:lstStyle/>
                        <a:p>
                          <a:endParaRPr lang="en-GB"/>
                        </a:p>
                      </a:txBody>
                      <a:tcPr/>
                    </a:tc>
                    <a:extLst>
                      <a:ext uri="{0D108BD9-81ED-4DB2-BD59-A6C34878D82A}">
                        <a16:rowId xmlns:a16="http://schemas.microsoft.com/office/drawing/2014/main" val="2637242036"/>
                      </a:ext>
                    </a:extLst>
                  </a:tr>
                  <a:tr h="335280">
                    <a:tc>
                      <a:txBody>
                        <a:bodyPr/>
                        <a:lstStyle/>
                        <a:p>
                          <a:r>
                            <a:rPr lang="en-GB" sz="1600"/>
                            <a:t>Gases</a:t>
                          </a:r>
                        </a:p>
                      </a:txBody>
                      <a:tcPr/>
                    </a:tc>
                    <a:tc>
                      <a:txBody>
                        <a:bodyPr/>
                        <a:lstStyle/>
                        <a:p>
                          <a:r>
                            <a:rPr lang="en-GB" sz="1600"/>
                            <a:t>25-250</a:t>
                          </a:r>
                        </a:p>
                      </a:txBody>
                      <a:tcPr/>
                    </a:tc>
                    <a:extLst>
                      <a:ext uri="{0D108BD9-81ED-4DB2-BD59-A6C34878D82A}">
                        <a16:rowId xmlns:a16="http://schemas.microsoft.com/office/drawing/2014/main" val="725738239"/>
                      </a:ext>
                    </a:extLst>
                  </a:tr>
                  <a:tr h="335280">
                    <a:tc>
                      <a:txBody>
                        <a:bodyPr/>
                        <a:lstStyle/>
                        <a:p>
                          <a:r>
                            <a:rPr lang="en-GB" sz="1600"/>
                            <a:t>Liquids</a:t>
                          </a:r>
                        </a:p>
                      </a:txBody>
                      <a:tcPr/>
                    </a:tc>
                    <a:tc>
                      <a:txBody>
                        <a:bodyPr/>
                        <a:lstStyle/>
                        <a:p>
                          <a:r>
                            <a:rPr lang="en-GB" sz="1600" dirty="0"/>
                            <a:t>100-20,000</a:t>
                          </a:r>
                        </a:p>
                      </a:txBody>
                      <a:tcPr/>
                    </a:tc>
                    <a:extLst>
                      <a:ext uri="{0D108BD9-81ED-4DB2-BD59-A6C34878D82A}">
                        <a16:rowId xmlns:a16="http://schemas.microsoft.com/office/drawing/2014/main" val="772251244"/>
                      </a:ext>
                    </a:extLst>
                  </a:tr>
                </a:tbl>
              </a:graphicData>
            </a:graphic>
          </p:graphicFrame>
        </mc:Fallback>
      </mc:AlternateContent>
      <p:sp>
        <p:nvSpPr>
          <p:cNvPr id="66" name="TextBox 65">
            <a:extLst>
              <a:ext uri="{FF2B5EF4-FFF2-40B4-BE49-F238E27FC236}">
                <a16:creationId xmlns:a16="http://schemas.microsoft.com/office/drawing/2014/main" id="{94DD2DEB-0D90-4C54-9638-92CD07F85C5E}"/>
              </a:ext>
            </a:extLst>
          </p:cNvPr>
          <p:cNvSpPr txBox="1"/>
          <p:nvPr/>
        </p:nvSpPr>
        <p:spPr>
          <a:xfrm>
            <a:off x="414743" y="5397445"/>
            <a:ext cx="6768752" cy="307777"/>
          </a:xfrm>
          <a:prstGeom prst="rect">
            <a:avLst/>
          </a:prstGeom>
          <a:noFill/>
          <a:ln>
            <a:solidFill>
              <a:schemeClr val="tx1"/>
            </a:solidFill>
          </a:ln>
        </p:spPr>
        <p:txBody>
          <a:bodyPr wrap="square" rtlCol="0">
            <a:spAutoFit/>
          </a:bodyPr>
          <a:lstStyle/>
          <a:p>
            <a:r>
              <a:rPr lang="en-US" sz="1400">
                <a:solidFill>
                  <a:schemeClr val="tx2"/>
                </a:solidFill>
              </a:rPr>
              <a:t>Based solely on the values of h, would you choose a liquid or a gas to cool something?</a:t>
            </a:r>
          </a:p>
        </p:txBody>
      </p:sp>
      <p:pic>
        <p:nvPicPr>
          <p:cNvPr id="67" name="Graphic 66" descr="Playbook with solid fill">
            <a:extLst>
              <a:ext uri="{FF2B5EF4-FFF2-40B4-BE49-F238E27FC236}">
                <a16:creationId xmlns:a16="http://schemas.microsoft.com/office/drawing/2014/main" id="{E8F62FCC-DE21-4046-B80A-F2FF3BCC2B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23455" y="5397444"/>
            <a:ext cx="348365" cy="311811"/>
          </a:xfrm>
          <a:prstGeom prst="rect">
            <a:avLst/>
          </a:prstGeom>
        </p:spPr>
      </p:pic>
      <p:sp>
        <p:nvSpPr>
          <p:cNvPr id="5" name="TextBox 4">
            <a:extLst>
              <a:ext uri="{FF2B5EF4-FFF2-40B4-BE49-F238E27FC236}">
                <a16:creationId xmlns:a16="http://schemas.microsoft.com/office/drawing/2014/main" id="{6E004E4C-ACE8-C656-4A36-87CC9BA0680A}"/>
              </a:ext>
            </a:extLst>
          </p:cNvPr>
          <p:cNvSpPr txBox="1"/>
          <p:nvPr/>
        </p:nvSpPr>
        <p:spPr>
          <a:xfrm>
            <a:off x="8576863" y="5822510"/>
            <a:ext cx="3207769" cy="369332"/>
          </a:xfrm>
          <a:prstGeom prst="rect">
            <a:avLst/>
          </a:prstGeom>
          <a:noFill/>
        </p:spPr>
        <p:txBody>
          <a:bodyPr wrap="square" rtlCol="0">
            <a:spAutoFit/>
          </a:bodyPr>
          <a:lstStyle/>
          <a:p>
            <a:r>
              <a:rPr lang="en-GB" b="1"/>
              <a:t>Can be known or unknown!</a:t>
            </a:r>
          </a:p>
        </p:txBody>
      </p:sp>
      <p:grpSp>
        <p:nvGrpSpPr>
          <p:cNvPr id="33" name="Group 32">
            <a:extLst>
              <a:ext uri="{FF2B5EF4-FFF2-40B4-BE49-F238E27FC236}">
                <a16:creationId xmlns:a16="http://schemas.microsoft.com/office/drawing/2014/main" id="{683092BF-4E8F-B659-706D-05F360ACCE10}"/>
              </a:ext>
            </a:extLst>
          </p:cNvPr>
          <p:cNvGrpSpPr/>
          <p:nvPr/>
        </p:nvGrpSpPr>
        <p:grpSpPr>
          <a:xfrm>
            <a:off x="303998" y="5834301"/>
            <a:ext cx="8096649" cy="516965"/>
            <a:chOff x="836789" y="5803267"/>
            <a:chExt cx="8096649" cy="516965"/>
          </a:xfrm>
        </p:grpSpPr>
        <p:pic>
          <p:nvPicPr>
            <p:cNvPr id="35" name="Graphic 34" descr="Internet outline">
              <a:extLst>
                <a:ext uri="{FF2B5EF4-FFF2-40B4-BE49-F238E27FC236}">
                  <a16:creationId xmlns:a16="http://schemas.microsoft.com/office/drawing/2014/main" id="{68021B10-0DE2-36BB-9D82-B1B73DEB257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6789" y="5803267"/>
              <a:ext cx="516965" cy="516965"/>
            </a:xfrm>
            <a:prstGeom prst="rect">
              <a:avLst/>
            </a:prstGeom>
          </p:spPr>
        </p:pic>
        <p:sp>
          <p:nvSpPr>
            <p:cNvPr id="37" name="TextBox 36">
              <a:extLst>
                <a:ext uri="{FF2B5EF4-FFF2-40B4-BE49-F238E27FC236}">
                  <a16:creationId xmlns:a16="http://schemas.microsoft.com/office/drawing/2014/main" id="{A7263F3A-99E9-7AA9-0462-82B2878D8C90}"/>
                </a:ext>
              </a:extLst>
            </p:cNvPr>
            <p:cNvSpPr txBox="1"/>
            <p:nvPr/>
          </p:nvSpPr>
          <p:spPr>
            <a:xfrm>
              <a:off x="1344700" y="5907862"/>
              <a:ext cx="7588738" cy="307777"/>
            </a:xfrm>
            <a:prstGeom prst="rect">
              <a:avLst/>
            </a:prstGeom>
            <a:noFill/>
          </p:spPr>
          <p:txBody>
            <a:bodyPr wrap="square" rtlCol="0">
              <a:spAutoFit/>
            </a:bodyPr>
            <a:lstStyle/>
            <a:p>
              <a:r>
                <a:rPr lang="en-GB" sz="1400" dirty="0">
                  <a:solidFill>
                    <a:schemeClr val="bg1">
                      <a:lumMod val="50000"/>
                    </a:schemeClr>
                  </a:solidFill>
                  <a:hlinkClick r:id="rId13">
                    <a:extLst>
                      <a:ext uri="{A12FA001-AC4F-418D-AE19-62706E023703}">
                        <ahyp:hlinkClr xmlns:ahyp="http://schemas.microsoft.com/office/drawing/2018/hyperlinkcolor" val="tx"/>
                      </a:ext>
                    </a:extLst>
                  </a:hlinkClick>
                </a:rPr>
                <a:t>Thermal Convection in Heat Transfer | Ansys Courses</a:t>
              </a:r>
              <a:endParaRPr lang="en-DE" sz="1400" dirty="0">
                <a:solidFill>
                  <a:schemeClr val="bg1">
                    <a:lumMod val="50000"/>
                  </a:schemeClr>
                </a:solidFill>
              </a:endParaRPr>
            </a:p>
          </p:txBody>
        </p:sp>
      </p:grpSp>
      <p:sp>
        <p:nvSpPr>
          <p:cNvPr id="39" name="Title 2">
            <a:extLst>
              <a:ext uri="{FF2B5EF4-FFF2-40B4-BE49-F238E27FC236}">
                <a16:creationId xmlns:a16="http://schemas.microsoft.com/office/drawing/2014/main" id="{9355858E-AA88-11DD-61B5-39894705A85A}"/>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Convection: Newton’s Law of Cooling</a:t>
            </a:r>
          </a:p>
        </p:txBody>
      </p:sp>
      <p:sp>
        <p:nvSpPr>
          <p:cNvPr id="3" name="Left Brace 2">
            <a:extLst>
              <a:ext uri="{FF2B5EF4-FFF2-40B4-BE49-F238E27FC236}">
                <a16:creationId xmlns:a16="http://schemas.microsoft.com/office/drawing/2014/main" id="{0B64D1BB-7D29-B4BE-C027-6E3B5FE9F324}"/>
              </a:ext>
            </a:extLst>
          </p:cNvPr>
          <p:cNvSpPr/>
          <p:nvPr/>
        </p:nvSpPr>
        <p:spPr>
          <a:xfrm>
            <a:off x="5299481" y="4151383"/>
            <a:ext cx="158391" cy="1055615"/>
          </a:xfrm>
          <a:prstGeom prst="leftBrace">
            <a:avLst>
              <a:gd name="adj1" fmla="val 54838"/>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47710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6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 grpId="0" build="p"/>
      <p:bldP spid="6" grpId="0"/>
      <p:bldP spid="8" grpId="0"/>
      <p:bldP spid="9" grpId="0" animBg="1"/>
      <p:bldP spid="21" grpId="0"/>
      <p:bldP spid="24" grpId="0"/>
      <p:bldP spid="25" grpId="0"/>
      <p:bldP spid="28" grpId="0" animBg="1"/>
      <p:bldP spid="31" grpId="0" animBg="1"/>
      <p:bldP spid="34" grpId="0"/>
      <p:bldP spid="55" grpId="0"/>
      <p:bldP spid="58" grpId="0"/>
      <p:bldP spid="61" grpId="0"/>
      <p:bldP spid="66" grpId="0" animBg="1"/>
      <p:bldP spid="5"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377CCE10-AA4F-1923-D2A1-7403E1B39178}"/>
              </a:ext>
            </a:extLst>
          </p:cNvPr>
          <p:cNvGrpSpPr/>
          <p:nvPr/>
        </p:nvGrpSpPr>
        <p:grpSpPr>
          <a:xfrm>
            <a:off x="800835" y="1290356"/>
            <a:ext cx="5893878" cy="2461107"/>
            <a:chOff x="1333187" y="1405127"/>
            <a:chExt cx="4207440" cy="1605148"/>
          </a:xfrm>
        </p:grpSpPr>
        <p:sp>
          <p:nvSpPr>
            <p:cNvPr id="20" name="Rectangle 19">
              <a:extLst>
                <a:ext uri="{FF2B5EF4-FFF2-40B4-BE49-F238E27FC236}">
                  <a16:creationId xmlns:a16="http://schemas.microsoft.com/office/drawing/2014/main" id="{586AFCD3-9BFD-D0E0-E72A-5083F94E1478}"/>
                </a:ext>
              </a:extLst>
            </p:cNvPr>
            <p:cNvSpPr/>
            <p:nvPr/>
          </p:nvSpPr>
          <p:spPr>
            <a:xfrm>
              <a:off x="1724203" y="1405127"/>
              <a:ext cx="3816424" cy="954027"/>
            </a:xfrm>
            <a:prstGeom prst="rect">
              <a:avLst/>
            </a:prstGeom>
            <a:gradFill>
              <a:gsLst>
                <a:gs pos="35000">
                  <a:schemeClr val="accent1">
                    <a:lumMod val="5000"/>
                    <a:lumOff val="95000"/>
                  </a:schemeClr>
                </a:gs>
                <a:gs pos="69000">
                  <a:schemeClr val="accent1">
                    <a:lumMod val="45000"/>
                    <a:lumOff val="55000"/>
                  </a:schemeClr>
                </a:gs>
                <a:gs pos="96000">
                  <a:srgbClr val="FFC000"/>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574D496B-D2F8-DB8A-DBD6-DB83F83F330C}"/>
                </a:ext>
              </a:extLst>
            </p:cNvPr>
            <p:cNvCxnSpPr>
              <a:cxnSpLocks/>
            </p:cNvCxnSpPr>
            <p:nvPr/>
          </p:nvCxnSpPr>
          <p:spPr>
            <a:xfrm>
              <a:off x="1705905" y="2337383"/>
              <a:ext cx="381642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7A6D4321-9B65-993C-7F7C-606803E7162E}"/>
                </a:ext>
              </a:extLst>
            </p:cNvPr>
            <p:cNvCxnSpPr>
              <a:cxnSpLocks/>
            </p:cNvCxnSpPr>
            <p:nvPr/>
          </p:nvCxnSpPr>
          <p:spPr>
            <a:xfrm>
              <a:off x="1384887" y="1784755"/>
              <a:ext cx="12849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459A22FC-0227-B21B-DBF1-DF66937D9581}"/>
                </a:ext>
              </a:extLst>
            </p:cNvPr>
            <p:cNvCxnSpPr>
              <a:cxnSpLocks/>
            </p:cNvCxnSpPr>
            <p:nvPr/>
          </p:nvCxnSpPr>
          <p:spPr>
            <a:xfrm>
              <a:off x="1384887" y="2131712"/>
              <a:ext cx="12849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7A1114F0-0711-C9AE-25F7-56DC4016041F}"/>
                </a:ext>
              </a:extLst>
            </p:cNvPr>
            <p:cNvCxnSpPr>
              <a:cxnSpLocks/>
            </p:cNvCxnSpPr>
            <p:nvPr/>
          </p:nvCxnSpPr>
          <p:spPr>
            <a:xfrm>
              <a:off x="1384887" y="1958233"/>
              <a:ext cx="12849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DDA0D1CD-A796-6013-B201-9F0B25662461}"/>
                </a:ext>
              </a:extLst>
            </p:cNvPr>
            <p:cNvCxnSpPr>
              <a:cxnSpLocks/>
            </p:cNvCxnSpPr>
            <p:nvPr/>
          </p:nvCxnSpPr>
          <p:spPr>
            <a:xfrm>
              <a:off x="1727371" y="1732026"/>
              <a:ext cx="11007" cy="1044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E699A715-C08E-A36E-9636-B4B95DECBF9C}"/>
                </a:ext>
              </a:extLst>
            </p:cNvPr>
            <p:cNvGrpSpPr/>
            <p:nvPr/>
          </p:nvGrpSpPr>
          <p:grpSpPr>
            <a:xfrm>
              <a:off x="1333187" y="2441386"/>
              <a:ext cx="4129767" cy="568889"/>
              <a:chOff x="1333187" y="2441386"/>
              <a:chExt cx="4129767" cy="568889"/>
            </a:xfrm>
          </p:grpSpPr>
          <p:cxnSp>
            <p:nvCxnSpPr>
              <p:cNvPr id="28" name="Straight Arrow Connector 27">
                <a:extLst>
                  <a:ext uri="{FF2B5EF4-FFF2-40B4-BE49-F238E27FC236}">
                    <a16:creationId xmlns:a16="http://schemas.microsoft.com/office/drawing/2014/main" id="{065B424C-47BE-5B16-BDFE-BDE8E8F9BE1C}"/>
                  </a:ext>
                </a:extLst>
              </p:cNvPr>
              <p:cNvCxnSpPr>
                <a:cxnSpLocks/>
              </p:cNvCxnSpPr>
              <p:nvPr/>
            </p:nvCxnSpPr>
            <p:spPr>
              <a:xfrm>
                <a:off x="1727370" y="2452179"/>
                <a:ext cx="373558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939E8C5B-8ED7-4DE5-E0D5-8BB7F51655F6}"/>
                      </a:ext>
                    </a:extLst>
                  </p:cNvPr>
                  <p:cNvSpPr txBox="1"/>
                  <p:nvPr/>
                </p:nvSpPr>
                <p:spPr>
                  <a:xfrm>
                    <a:off x="3145803" y="2441386"/>
                    <a:ext cx="1231928" cy="260954"/>
                  </a:xfrm>
                  <a:prstGeom prst="rect">
                    <a:avLst/>
                  </a:prstGeom>
                  <a:noFill/>
                </p:spPr>
                <p:txBody>
                  <a:bodyPr wrap="square" rtlCol="0">
                    <a:spAutoFit/>
                  </a:bodyPr>
                  <a:lstStyle/>
                  <a:p>
                    <a14:m>
                      <m:oMath xmlns:m="http://schemas.openxmlformats.org/officeDocument/2006/math">
                        <m:r>
                          <a:rPr lang="fr-FR" sz="2000" b="1" i="1" smtClean="0">
                            <a:latin typeface="Cambria Math" panose="02040503050406030204" pitchFamily="18" charset="0"/>
                          </a:rPr>
                          <m:t>𝑳</m:t>
                        </m:r>
                        <m:r>
                          <a:rPr lang="fr-FR" sz="2000" b="1" i="1" smtClean="0">
                            <a:latin typeface="Cambria Math" panose="02040503050406030204" pitchFamily="18" charset="0"/>
                          </a:rPr>
                          <m:t> </m:t>
                        </m:r>
                      </m:oMath>
                    </a14:m>
                    <a:r>
                      <a:rPr lang="en-GB" sz="2000" dirty="0"/>
                      <a:t>= 0.1 m</a:t>
                    </a:r>
                  </a:p>
                </p:txBody>
              </p:sp>
            </mc:Choice>
            <mc:Fallback xmlns="">
              <p:sp>
                <p:nvSpPr>
                  <p:cNvPr id="30" name="TextBox 29">
                    <a:extLst>
                      <a:ext uri="{FF2B5EF4-FFF2-40B4-BE49-F238E27FC236}">
                        <a16:creationId xmlns:a16="http://schemas.microsoft.com/office/drawing/2014/main" id="{939E8C5B-8ED7-4DE5-E0D5-8BB7F51655F6}"/>
                      </a:ext>
                    </a:extLst>
                  </p:cNvPr>
                  <p:cNvSpPr txBox="1">
                    <a:spLocks noRot="1" noChangeAspect="1" noMove="1" noResize="1" noEditPoints="1" noAdjustHandles="1" noChangeArrowheads="1" noChangeShapeType="1" noTextEdit="1"/>
                  </p:cNvSpPr>
                  <p:nvPr/>
                </p:nvSpPr>
                <p:spPr>
                  <a:xfrm>
                    <a:off x="3145803" y="2441386"/>
                    <a:ext cx="1231928" cy="260954"/>
                  </a:xfrm>
                  <a:prstGeom prst="rect">
                    <a:avLst/>
                  </a:prstGeom>
                  <a:blipFill>
                    <a:blip r:embed="rId3"/>
                    <a:stretch>
                      <a:fillRect t="-7576" b="-257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119A3D59-3E0D-AE13-584C-21757E54F393}"/>
                      </a:ext>
                    </a:extLst>
                  </p:cNvPr>
                  <p:cNvSpPr txBox="1"/>
                  <p:nvPr/>
                </p:nvSpPr>
                <p:spPr>
                  <a:xfrm>
                    <a:off x="1832953" y="2749321"/>
                    <a:ext cx="421040" cy="2609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2000" b="1" i="1" smtClean="0">
                              <a:latin typeface="Cambria Math" panose="02040503050406030204" pitchFamily="18" charset="0"/>
                            </a:rPr>
                            <m:t>𝒙</m:t>
                          </m:r>
                        </m:oMath>
                      </m:oMathPara>
                    </a14:m>
                    <a:endParaRPr lang="en-GB" sz="2000" i="1"/>
                  </a:p>
                </p:txBody>
              </p:sp>
            </mc:Choice>
            <mc:Fallback xmlns="">
              <p:sp>
                <p:nvSpPr>
                  <p:cNvPr id="31" name="TextBox 30">
                    <a:extLst>
                      <a:ext uri="{FF2B5EF4-FFF2-40B4-BE49-F238E27FC236}">
                        <a16:creationId xmlns:a16="http://schemas.microsoft.com/office/drawing/2014/main" id="{119A3D59-3E0D-AE13-584C-21757E54F393}"/>
                      </a:ext>
                    </a:extLst>
                  </p:cNvPr>
                  <p:cNvSpPr txBox="1">
                    <a:spLocks noRot="1" noChangeAspect="1" noMove="1" noResize="1" noEditPoints="1" noAdjustHandles="1" noChangeArrowheads="1" noChangeShapeType="1" noTextEdit="1"/>
                  </p:cNvSpPr>
                  <p:nvPr/>
                </p:nvSpPr>
                <p:spPr>
                  <a:xfrm>
                    <a:off x="1832953" y="2749321"/>
                    <a:ext cx="421040" cy="260954"/>
                  </a:xfrm>
                  <a:prstGeom prst="rect">
                    <a:avLst/>
                  </a:prstGeom>
                  <a:blipFill>
                    <a:blip r:embed="rId4"/>
                    <a:stretch>
                      <a:fillRect/>
                    </a:stretch>
                  </a:blipFill>
                </p:spPr>
                <p:txBody>
                  <a:bodyPr/>
                  <a:lstStyle/>
                  <a:p>
                    <a:r>
                      <a:rPr lang="en-US">
                        <a:noFill/>
                      </a:rPr>
                      <a:t> </a:t>
                    </a:r>
                  </a:p>
                </p:txBody>
              </p:sp>
            </mc:Fallback>
          </mc:AlternateContent>
          <p:cxnSp>
            <p:nvCxnSpPr>
              <p:cNvPr id="32" name="Straight Arrow Connector 31">
                <a:extLst>
                  <a:ext uri="{FF2B5EF4-FFF2-40B4-BE49-F238E27FC236}">
                    <a16:creationId xmlns:a16="http://schemas.microsoft.com/office/drawing/2014/main" id="{0AF75061-4CA4-E998-F2EA-F6BF2796DD66}"/>
                  </a:ext>
                </a:extLst>
              </p:cNvPr>
              <p:cNvCxnSpPr/>
              <p:nvPr/>
            </p:nvCxnSpPr>
            <p:spPr>
              <a:xfrm>
                <a:off x="1333187" y="2990526"/>
                <a:ext cx="74543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sp>
        <p:nvSpPr>
          <p:cNvPr id="2" name="Slide Number Placeholder 1">
            <a:extLst>
              <a:ext uri="{FF2B5EF4-FFF2-40B4-BE49-F238E27FC236}">
                <a16:creationId xmlns:a16="http://schemas.microsoft.com/office/drawing/2014/main" id="{785083C1-B851-CE6E-49AF-5AC11B27FFA4}"/>
              </a:ext>
            </a:extLst>
          </p:cNvPr>
          <p:cNvSpPr>
            <a:spLocks noGrp="1"/>
          </p:cNvSpPr>
          <p:nvPr>
            <p:ph type="sldNum" sz="quarter" idx="11"/>
          </p:nvPr>
        </p:nvSpPr>
        <p:spPr/>
        <p:txBody>
          <a:bodyPr/>
          <a:lstStyle/>
          <a:p>
            <a:fld id="{F0D23093-2AB0-F74C-B865-1A12A15B650E}" type="slidenum">
              <a:rPr lang="en-US" smtClean="0"/>
              <a:pPr/>
              <a:t>19</a:t>
            </a:fld>
            <a:endParaRPr lang="en-US"/>
          </a:p>
        </p:txBody>
      </p:sp>
      <mc:AlternateContent xmlns:mc="http://schemas.openxmlformats.org/markup-compatibility/2006" xmlns:a14="http://schemas.microsoft.com/office/drawing/2010/main">
        <mc:Choice Requires="a14">
          <p:sp>
            <p:nvSpPr>
              <p:cNvPr id="21" name="Text Placeholder 3">
                <a:extLst>
                  <a:ext uri="{FF2B5EF4-FFF2-40B4-BE49-F238E27FC236}">
                    <a16:creationId xmlns:a16="http://schemas.microsoft.com/office/drawing/2014/main" id="{C124CF30-2392-6ABB-7C4C-2DAC12522DFA}"/>
                  </a:ext>
                </a:extLst>
              </p:cNvPr>
              <p:cNvSpPr>
                <a:spLocks noGrp="1"/>
              </p:cNvSpPr>
              <p:nvPr>
                <p:ph type="body" sz="quarter" idx="13"/>
              </p:nvPr>
            </p:nvSpPr>
            <p:spPr>
              <a:xfrm>
                <a:off x="5316872" y="2370768"/>
                <a:ext cx="1301642" cy="360040"/>
              </a:xfrm>
            </p:spPr>
            <p:txBody>
              <a:bodyPr>
                <a:noAutofit/>
              </a:bodyPr>
              <a:lstStyle/>
              <a:p>
                <a:pPr marL="0" indent="0">
                  <a:buNone/>
                </a:pPr>
                <a14:m>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en-GB" sz="1800" b="1" i="1" smtClean="0">
                            <a:latin typeface="Cambria Math" panose="02040503050406030204" pitchFamily="18" charset="0"/>
                          </a:rPr>
                          <m:t>𝒔</m:t>
                        </m:r>
                      </m:sub>
                    </m:sSub>
                  </m:oMath>
                </a14:m>
                <a:r>
                  <a:rPr lang="en-GB" sz="1800" b="1" dirty="0"/>
                  <a:t> = 100 </a:t>
                </a:r>
                <a14:m>
                  <m:oMath xmlns:m="http://schemas.openxmlformats.org/officeDocument/2006/math">
                    <m:r>
                      <a:rPr lang="fr-FR" sz="1800">
                        <a:latin typeface="Cambria Math" panose="02040503050406030204" pitchFamily="18" charset="0"/>
                      </a:rPr>
                      <m:t>°</m:t>
                    </m:r>
                    <m:r>
                      <m:rPr>
                        <m:sty m:val="p"/>
                      </m:rPr>
                      <a:rPr lang="fr-FR" sz="1800">
                        <a:latin typeface="Cambria Math" panose="02040503050406030204" pitchFamily="18" charset="0"/>
                      </a:rPr>
                      <m:t>C</m:t>
                    </m:r>
                  </m:oMath>
                </a14:m>
                <a:endParaRPr lang="en-GB" sz="1800" b="1" dirty="0"/>
              </a:p>
            </p:txBody>
          </p:sp>
        </mc:Choice>
        <mc:Fallback xmlns="">
          <p:sp>
            <p:nvSpPr>
              <p:cNvPr id="21" name="Text Placeholder 3">
                <a:extLst>
                  <a:ext uri="{FF2B5EF4-FFF2-40B4-BE49-F238E27FC236}">
                    <a16:creationId xmlns:a16="http://schemas.microsoft.com/office/drawing/2014/main" id="{C124CF30-2392-6ABB-7C4C-2DAC12522DFA}"/>
                  </a:ext>
                </a:extLst>
              </p:cNvPr>
              <p:cNvSpPr>
                <a:spLocks noGrp="1" noRot="1" noChangeAspect="1" noMove="1" noResize="1" noEditPoints="1" noAdjustHandles="1" noChangeArrowheads="1" noChangeShapeType="1" noTextEdit="1"/>
              </p:cNvSpPr>
              <p:nvPr>
                <p:ph type="body" sz="quarter" idx="13"/>
              </p:nvPr>
            </p:nvSpPr>
            <p:spPr>
              <a:xfrm>
                <a:off x="5316872" y="2370768"/>
                <a:ext cx="1301642" cy="360040"/>
              </a:xfrm>
              <a:blipFill>
                <a:blip r:embed="rId6"/>
                <a:stretch>
                  <a:fillRect t="-16949" b="-2203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9DF56243-448A-0FDB-1251-BABD514BEBCA}"/>
                  </a:ext>
                </a:extLst>
              </p:cNvPr>
              <p:cNvSpPr txBox="1"/>
              <p:nvPr/>
            </p:nvSpPr>
            <p:spPr>
              <a:xfrm>
                <a:off x="7683208" y="1548176"/>
                <a:ext cx="3953621" cy="1600438"/>
              </a:xfrm>
              <a:prstGeom prst="rect">
                <a:avLst/>
              </a:prstGeom>
              <a:noFill/>
            </p:spPr>
            <p:txBody>
              <a:bodyPr wrap="square">
                <a:spAutoFit/>
              </a:bodyPr>
              <a:lstStyle/>
              <a:p>
                <a14:m>
                  <m:oMath xmlns:m="http://schemas.openxmlformats.org/officeDocument/2006/math">
                    <m:r>
                      <a:rPr lang="fr-FR" sz="1600" b="1" i="1" smtClean="0">
                        <a:latin typeface="Cambria Math" panose="02040503050406030204" pitchFamily="18" charset="0"/>
                      </a:rPr>
                      <m:t>𝑳</m:t>
                    </m:r>
                  </m:oMath>
                </a14:m>
                <a:r>
                  <a:rPr lang="en-GB" sz="1600" b="1" dirty="0"/>
                  <a:t> </a:t>
                </a:r>
                <a:r>
                  <a:rPr lang="en-GB" sz="1600" dirty="0"/>
                  <a:t>is the length of the plate in m</a:t>
                </a:r>
              </a:p>
              <a:p>
                <a:endParaRPr lang="en-GB" sz="1600" b="1" dirty="0"/>
              </a:p>
              <a:p>
                <a:r>
                  <a:rPr lang="en-GB" sz="1600" b="1" dirty="0"/>
                  <a:t>Fluid Properties </a:t>
                </a:r>
                <a:r>
                  <a:rPr lang="en-GB" sz="1600" dirty="0"/>
                  <a:t>(Air)</a:t>
                </a:r>
              </a:p>
              <a:p>
                <a:pPr marL="171450" indent="-171450">
                  <a:buFont typeface="Arial" panose="020B0604020202020204" pitchFamily="34" charset="0"/>
                  <a:buChar char="•"/>
                </a:pPr>
                <a14:m>
                  <m:oMath xmlns:m="http://schemas.openxmlformats.org/officeDocument/2006/math">
                    <m:r>
                      <a:rPr lang="fr-FR" sz="1600" b="1" i="1" smtClean="0">
                        <a:latin typeface="Cambria Math" panose="02040503050406030204" pitchFamily="18" charset="0"/>
                      </a:rPr>
                      <m:t>𝒗</m:t>
                    </m:r>
                  </m:oMath>
                </a14:m>
                <a:r>
                  <a:rPr lang="en-GB" sz="1600" dirty="0"/>
                  <a:t>, dynamic viscosity = 1.83E-05 kg/</a:t>
                </a:r>
                <a:r>
                  <a:rPr lang="en-GB" sz="1600" dirty="0" err="1"/>
                  <a:t>m.s</a:t>
                </a:r>
                <a:endParaRPr lang="en-GB" sz="1600" dirty="0"/>
              </a:p>
              <a:p>
                <a:pPr marL="171450" indent="-171450">
                  <a:buFont typeface="Arial" panose="020B0604020202020204" pitchFamily="34" charset="0"/>
                  <a:buChar char="•"/>
                </a:pPr>
                <a14:m>
                  <m:oMath xmlns:m="http://schemas.openxmlformats.org/officeDocument/2006/math">
                    <m:r>
                      <a:rPr lang="fr-FR" sz="1600" b="1" i="1" smtClean="0">
                        <a:latin typeface="Cambria Math" panose="02040503050406030204" pitchFamily="18" charset="0"/>
                        <a:ea typeface="Cambria Math" panose="02040503050406030204" pitchFamily="18" charset="0"/>
                      </a:rPr>
                      <m:t>𝝆</m:t>
                    </m:r>
                  </m:oMath>
                </a14:m>
                <a:r>
                  <a:rPr lang="en-GB" sz="1600" dirty="0"/>
                  <a:t>, density = 1.16 kg/m</a:t>
                </a:r>
                <a:r>
                  <a:rPr lang="en-GB" sz="1600" baseline="30000" dirty="0"/>
                  <a:t>3</a:t>
                </a:r>
                <a:endParaRPr lang="en-GB" sz="1600" dirty="0"/>
              </a:p>
              <a:p>
                <a:pPr marL="171450" indent="-171450">
                  <a:buFont typeface="Arial" panose="020B0604020202020204" pitchFamily="34" charset="0"/>
                  <a:buChar char="•"/>
                </a:pPr>
                <a14:m>
                  <m:oMath xmlns:m="http://schemas.openxmlformats.org/officeDocument/2006/math">
                    <m:r>
                      <a:rPr lang="fr-FR" sz="1600" b="1" i="1" smtClean="0">
                        <a:latin typeface="Cambria Math" panose="02040503050406030204" pitchFamily="18" charset="0"/>
                      </a:rPr>
                      <m:t>𝒌</m:t>
                    </m:r>
                  </m:oMath>
                </a14:m>
                <a:r>
                  <a:rPr lang="en-GB" sz="1600" dirty="0"/>
                  <a:t> thermal conductivity = 0.028 W/</a:t>
                </a:r>
                <a:r>
                  <a:rPr lang="en-GB" sz="1600" dirty="0" err="1"/>
                  <a:t>m·K</a:t>
                </a:r>
                <a:r>
                  <a:rPr lang="en-GB" sz="1600" dirty="0"/>
                  <a:t> </a:t>
                </a:r>
              </a:p>
            </p:txBody>
          </p:sp>
        </mc:Choice>
        <mc:Fallback xmlns="">
          <p:sp>
            <p:nvSpPr>
              <p:cNvPr id="19" name="TextBox 18">
                <a:extLst>
                  <a:ext uri="{FF2B5EF4-FFF2-40B4-BE49-F238E27FC236}">
                    <a16:creationId xmlns:a16="http://schemas.microsoft.com/office/drawing/2014/main" id="{9DF56243-448A-0FDB-1251-BABD514BEBCA}"/>
                  </a:ext>
                </a:extLst>
              </p:cNvPr>
              <p:cNvSpPr txBox="1">
                <a:spLocks noRot="1" noChangeAspect="1" noMove="1" noResize="1" noEditPoints="1" noAdjustHandles="1" noChangeArrowheads="1" noChangeShapeType="1" noTextEdit="1"/>
              </p:cNvSpPr>
              <p:nvPr/>
            </p:nvSpPr>
            <p:spPr>
              <a:xfrm>
                <a:off x="7683208" y="1548176"/>
                <a:ext cx="3953621" cy="1600438"/>
              </a:xfrm>
              <a:prstGeom prst="rect">
                <a:avLst/>
              </a:prstGeom>
              <a:blipFill>
                <a:blip r:embed="rId5"/>
                <a:stretch>
                  <a:fillRect l="-770" t="-1141" b="-190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EE3A5683-A74C-01BA-8225-6F70E0AEDC52}"/>
                  </a:ext>
                </a:extLst>
              </p:cNvPr>
              <p:cNvSpPr txBox="1"/>
              <p:nvPr/>
            </p:nvSpPr>
            <p:spPr>
              <a:xfrm>
                <a:off x="622572" y="4149552"/>
                <a:ext cx="11569428" cy="1676741"/>
              </a:xfrm>
              <a:prstGeom prst="rect">
                <a:avLst/>
              </a:prstGeom>
              <a:noFill/>
            </p:spPr>
            <p:txBody>
              <a:bodyPr wrap="square" rtlCol="0">
                <a:spAutoFit/>
              </a:bodyPr>
              <a:lstStyle/>
              <a:p>
                <a:pPr>
                  <a:lnSpc>
                    <a:spcPct val="200000"/>
                  </a:lnSpc>
                </a:pPr>
                <a:r>
                  <a:rPr lang="en-GB" dirty="0"/>
                  <a:t>For the shown </a:t>
                </a:r>
                <a:r>
                  <a:rPr lang="en-GB" b="1" dirty="0"/>
                  <a:t>flow of Air </a:t>
                </a:r>
                <a:r>
                  <a:rPr lang="en-GB" dirty="0"/>
                  <a:t>at </a:t>
                </a:r>
                <a:r>
                  <a:rPr lang="en-GB" b="1" dirty="0"/>
                  <a:t>20 </a:t>
                </a:r>
                <a14:m>
                  <m:oMath xmlns:m="http://schemas.openxmlformats.org/officeDocument/2006/math">
                    <m:r>
                      <a:rPr lang="fr-FR">
                        <a:latin typeface="Cambria Math" panose="02040503050406030204" pitchFamily="18" charset="0"/>
                      </a:rPr>
                      <m:t>°</m:t>
                    </m:r>
                    <m:r>
                      <m:rPr>
                        <m:sty m:val="p"/>
                      </m:rPr>
                      <a:rPr lang="fr-FR">
                        <a:latin typeface="Cambria Math" panose="02040503050406030204" pitchFamily="18" charset="0"/>
                      </a:rPr>
                      <m:t>C</m:t>
                    </m:r>
                  </m:oMath>
                </a14:m>
                <a:r>
                  <a:rPr lang="en-GB" dirty="0"/>
                  <a:t>, with the given material properties, passing </a:t>
                </a:r>
                <a:r>
                  <a:rPr lang="en-GB" b="1" dirty="0"/>
                  <a:t>over a stationary plate </a:t>
                </a:r>
                <a:r>
                  <a:rPr lang="en-GB" dirty="0"/>
                  <a:t>at </a:t>
                </a:r>
                <a:r>
                  <a:rPr lang="en-GB" b="1" dirty="0"/>
                  <a:t>100 </a:t>
                </a:r>
                <a14:m>
                  <m:oMath xmlns:m="http://schemas.openxmlformats.org/officeDocument/2006/math">
                    <m:r>
                      <a:rPr lang="fr-FR">
                        <a:latin typeface="Cambria Math" panose="02040503050406030204" pitchFamily="18" charset="0"/>
                      </a:rPr>
                      <m:t>°</m:t>
                    </m:r>
                    <m:r>
                      <m:rPr>
                        <m:sty m:val="p"/>
                      </m:rPr>
                      <a:rPr lang="fr-FR">
                        <a:latin typeface="Cambria Math" panose="02040503050406030204" pitchFamily="18" charset="0"/>
                      </a:rPr>
                      <m:t>C</m:t>
                    </m:r>
                    <m:r>
                      <a:rPr lang="fr-FR" b="0" i="1" smtClean="0">
                        <a:latin typeface="Cambria Math" panose="02040503050406030204" pitchFamily="18" charset="0"/>
                      </a:rPr>
                      <m:t>:</m:t>
                    </m:r>
                  </m:oMath>
                </a14:m>
                <a:endParaRPr lang="en-GB" dirty="0"/>
              </a:p>
              <a:p>
                <a:pPr marL="285750" indent="-285750">
                  <a:lnSpc>
                    <a:spcPct val="200000"/>
                  </a:lnSpc>
                  <a:buFont typeface="Arial" panose="020B0604020202020204" pitchFamily="34" charset="0"/>
                  <a:buChar char="•"/>
                </a:pPr>
                <a:r>
                  <a:rPr lang="en-GB" b="1" dirty="0"/>
                  <a:t>Find</a:t>
                </a:r>
                <a:r>
                  <a:rPr lang="en-GB" dirty="0"/>
                  <a:t> and compare the heat transfer coefficient</a:t>
                </a:r>
                <a:r>
                  <a:rPr lang="fr-FR" sz="1800" b="1" dirty="0"/>
                  <a:t> </a:t>
                </a:r>
                <a14:m>
                  <m:oMath xmlns:m="http://schemas.openxmlformats.org/officeDocument/2006/math">
                    <m:r>
                      <a:rPr lang="fr-FR" sz="1800" b="1" i="1" smtClean="0">
                        <a:latin typeface="Cambria Math" panose="02040503050406030204" pitchFamily="18" charset="0"/>
                      </a:rPr>
                      <m:t>𝒉</m:t>
                    </m:r>
                    <m:r>
                      <a:rPr lang="fr-FR" sz="1800" b="1" i="1" smtClean="0">
                        <a:latin typeface="Cambria Math" panose="02040503050406030204" pitchFamily="18" charset="0"/>
                      </a:rPr>
                      <m:t> </m:t>
                    </m:r>
                  </m:oMath>
                </a14:m>
                <a:r>
                  <a:rPr lang="en-GB" dirty="0"/>
                  <a:t>obtained through </a:t>
                </a:r>
                <a:r>
                  <a:rPr lang="en-GB" b="1" dirty="0"/>
                  <a:t>analytical and numerical solution</a:t>
                </a:r>
              </a:p>
              <a:p>
                <a:pPr marL="285750" indent="-285750">
                  <a:lnSpc>
                    <a:spcPct val="200000"/>
                  </a:lnSpc>
                  <a:buFont typeface="Arial" panose="020B0604020202020204" pitchFamily="34" charset="0"/>
                  <a:buChar char="•"/>
                </a:pPr>
                <a:r>
                  <a:rPr lang="en-GB" b="1" dirty="0"/>
                  <a:t>Visualise </a:t>
                </a:r>
                <a:r>
                  <a:rPr lang="en-GB" dirty="0"/>
                  <a:t>the</a:t>
                </a:r>
                <a:r>
                  <a:rPr lang="en-GB" b="1" dirty="0"/>
                  <a:t> temperature boundary layer </a:t>
                </a:r>
                <a:r>
                  <a:rPr lang="en-GB" dirty="0"/>
                  <a:t>in Ansys Discovery</a:t>
                </a:r>
              </a:p>
            </p:txBody>
          </p:sp>
        </mc:Choice>
        <mc:Fallback xmlns="">
          <p:sp>
            <p:nvSpPr>
              <p:cNvPr id="27" name="TextBox 26">
                <a:extLst>
                  <a:ext uri="{FF2B5EF4-FFF2-40B4-BE49-F238E27FC236}">
                    <a16:creationId xmlns:a16="http://schemas.microsoft.com/office/drawing/2014/main" id="{EE3A5683-A74C-01BA-8225-6F70E0AEDC52}"/>
                  </a:ext>
                </a:extLst>
              </p:cNvPr>
              <p:cNvSpPr txBox="1">
                <a:spLocks noRot="1" noChangeAspect="1" noMove="1" noResize="1" noEditPoints="1" noAdjustHandles="1" noChangeArrowheads="1" noChangeShapeType="1" noTextEdit="1"/>
              </p:cNvSpPr>
              <p:nvPr/>
            </p:nvSpPr>
            <p:spPr>
              <a:xfrm>
                <a:off x="622572" y="4149552"/>
                <a:ext cx="11569428" cy="1676741"/>
              </a:xfrm>
              <a:prstGeom prst="rect">
                <a:avLst/>
              </a:prstGeom>
              <a:blipFill>
                <a:blip r:embed="rId7"/>
                <a:stretch>
                  <a:fillRect l="-421" b="-5091"/>
                </a:stretch>
              </a:blipFill>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59B4766F-A1E5-A5C3-6F98-234A4C2E59A7}"/>
              </a:ext>
            </a:extLst>
          </p:cNvPr>
          <p:cNvCxnSpPr>
            <a:cxnSpLocks/>
          </p:cNvCxnSpPr>
          <p:nvPr/>
        </p:nvCxnSpPr>
        <p:spPr>
          <a:xfrm>
            <a:off x="870540" y="2654770"/>
            <a:ext cx="180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 name="Rectangle 3">
            <a:extLst>
              <a:ext uri="{FF2B5EF4-FFF2-40B4-BE49-F238E27FC236}">
                <a16:creationId xmlns:a16="http://schemas.microsoft.com/office/drawing/2014/main" id="{08AC75F7-118C-68C5-B787-F28D1AA4A9BA}"/>
              </a:ext>
            </a:extLst>
          </p:cNvPr>
          <p:cNvSpPr/>
          <p:nvPr/>
        </p:nvSpPr>
        <p:spPr>
          <a:xfrm>
            <a:off x="555171" y="808264"/>
            <a:ext cx="6686550" cy="312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itle 2">
            <a:extLst>
              <a:ext uri="{FF2B5EF4-FFF2-40B4-BE49-F238E27FC236}">
                <a16:creationId xmlns:a16="http://schemas.microsoft.com/office/drawing/2014/main" id="{7E1708EB-5EFB-E176-3D58-F26DC1AFB9DA}"/>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Convection Exercise</a:t>
            </a:r>
          </a:p>
        </p:txBody>
      </p:sp>
      <mc:AlternateContent xmlns:mc="http://schemas.openxmlformats.org/markup-compatibility/2006" xmlns:a14="http://schemas.microsoft.com/office/drawing/2010/main">
        <mc:Choice Requires="a14">
          <p:sp>
            <p:nvSpPr>
              <p:cNvPr id="37" name="Text Placeholder 3">
                <a:extLst>
                  <a:ext uri="{FF2B5EF4-FFF2-40B4-BE49-F238E27FC236}">
                    <a16:creationId xmlns:a16="http://schemas.microsoft.com/office/drawing/2014/main" id="{DEA366D8-B0FB-808F-1594-2F7C802391B8}"/>
                  </a:ext>
                </a:extLst>
              </p:cNvPr>
              <p:cNvSpPr txBox="1">
                <a:spLocks/>
              </p:cNvSpPr>
              <p:nvPr/>
            </p:nvSpPr>
            <p:spPr>
              <a:xfrm>
                <a:off x="1322947" y="1282280"/>
                <a:ext cx="2471634" cy="36004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1800" b="1" dirty="0"/>
                  <a:t>Air </a:t>
                </a:r>
                <a14:m>
                  <m:oMath xmlns:m="http://schemas.openxmlformats.org/officeDocument/2006/math">
                    <m:r>
                      <a:rPr lang="fr-FR" sz="1800" b="1" i="1" smtClean="0">
                        <a:latin typeface="Cambria Math" panose="02040503050406030204" pitchFamily="18" charset="0"/>
                      </a:rPr>
                      <m:t>𝒗</m:t>
                    </m:r>
                  </m:oMath>
                </a14:m>
                <a:r>
                  <a:rPr lang="en-GB" sz="1800" b="1" dirty="0"/>
                  <a:t> = 1m/s</a:t>
                </a:r>
                <a:r>
                  <a:rPr lang="en-GB" sz="1800" dirty="0"/>
                  <a:t>, </a:t>
                </a:r>
                <a14:m>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fr-FR" sz="1800" b="1" i="1" smtClean="0">
                            <a:latin typeface="Cambria Math" panose="02040503050406030204" pitchFamily="18" charset="0"/>
                          </a:rPr>
                          <m:t>𝒇</m:t>
                        </m:r>
                      </m:sub>
                    </m:sSub>
                  </m:oMath>
                </a14:m>
                <a:r>
                  <a:rPr lang="en-GB" sz="1800" b="1" dirty="0"/>
                  <a:t> = 20 </a:t>
                </a:r>
                <a14:m>
                  <m:oMath xmlns:m="http://schemas.openxmlformats.org/officeDocument/2006/math">
                    <m:r>
                      <a:rPr lang="fr-FR" sz="1800">
                        <a:latin typeface="Cambria Math" panose="02040503050406030204" pitchFamily="18" charset="0"/>
                      </a:rPr>
                      <m:t>°</m:t>
                    </m:r>
                    <m:r>
                      <m:rPr>
                        <m:sty m:val="p"/>
                      </m:rPr>
                      <a:rPr lang="fr-FR" sz="1800">
                        <a:latin typeface="Cambria Math" panose="02040503050406030204" pitchFamily="18" charset="0"/>
                      </a:rPr>
                      <m:t>C</m:t>
                    </m:r>
                  </m:oMath>
                </a14:m>
                <a:endParaRPr lang="en-GB" sz="1800" b="1" dirty="0"/>
              </a:p>
            </p:txBody>
          </p:sp>
        </mc:Choice>
        <mc:Fallback xmlns="">
          <p:sp>
            <p:nvSpPr>
              <p:cNvPr id="37" name="Text Placeholder 3">
                <a:extLst>
                  <a:ext uri="{FF2B5EF4-FFF2-40B4-BE49-F238E27FC236}">
                    <a16:creationId xmlns:a16="http://schemas.microsoft.com/office/drawing/2014/main" id="{DEA366D8-B0FB-808F-1594-2F7C802391B8}"/>
                  </a:ext>
                </a:extLst>
              </p:cNvPr>
              <p:cNvSpPr txBox="1">
                <a:spLocks noRot="1" noChangeAspect="1" noMove="1" noResize="1" noEditPoints="1" noAdjustHandles="1" noChangeArrowheads="1" noChangeShapeType="1" noTextEdit="1"/>
              </p:cNvSpPr>
              <p:nvPr/>
            </p:nvSpPr>
            <p:spPr>
              <a:xfrm>
                <a:off x="1322947" y="1282280"/>
                <a:ext cx="2471634" cy="360040"/>
              </a:xfrm>
              <a:prstGeom prst="rect">
                <a:avLst/>
              </a:prstGeom>
              <a:blipFill>
                <a:blip r:embed="rId8"/>
                <a:stretch>
                  <a:fillRect l="-1975" t="-13559" b="-23729"/>
                </a:stretch>
              </a:blipFill>
            </p:spPr>
            <p:txBody>
              <a:bodyPr/>
              <a:lstStyle/>
              <a:p>
                <a:r>
                  <a:rPr lang="en-US">
                    <a:noFill/>
                  </a:rPr>
                  <a:t> </a:t>
                </a:r>
              </a:p>
            </p:txBody>
          </p:sp>
        </mc:Fallback>
      </mc:AlternateContent>
      <p:cxnSp>
        <p:nvCxnSpPr>
          <p:cNvPr id="40" name="Straight Arrow Connector 39">
            <a:extLst>
              <a:ext uri="{FF2B5EF4-FFF2-40B4-BE49-F238E27FC236}">
                <a16:creationId xmlns:a16="http://schemas.microsoft.com/office/drawing/2014/main" id="{04B363EF-7A5F-E4BB-2C96-4F5598800A13}"/>
              </a:ext>
            </a:extLst>
          </p:cNvPr>
          <p:cNvCxnSpPr>
            <a:cxnSpLocks/>
          </p:cNvCxnSpPr>
          <p:nvPr/>
        </p:nvCxnSpPr>
        <p:spPr>
          <a:xfrm flipV="1">
            <a:off x="953235" y="2862440"/>
            <a:ext cx="0" cy="9778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BA6342C7-E881-AF9D-0DC0-80C6DBD64DD7}"/>
                  </a:ext>
                </a:extLst>
              </p:cNvPr>
              <p:cNvSpPr txBox="1"/>
              <p:nvPr/>
            </p:nvSpPr>
            <p:spPr>
              <a:xfrm>
                <a:off x="505934" y="2750431"/>
                <a:ext cx="589802"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2000" b="1" i="1" smtClean="0">
                          <a:latin typeface="Cambria Math" panose="02040503050406030204" pitchFamily="18" charset="0"/>
                        </a:rPr>
                        <m:t>𝒚</m:t>
                      </m:r>
                    </m:oMath>
                  </m:oMathPara>
                </a14:m>
                <a:endParaRPr lang="en-GB" sz="2000" i="1"/>
              </a:p>
            </p:txBody>
          </p:sp>
        </mc:Choice>
        <mc:Fallback xmlns="">
          <p:sp>
            <p:nvSpPr>
              <p:cNvPr id="41" name="TextBox 40">
                <a:extLst>
                  <a:ext uri="{FF2B5EF4-FFF2-40B4-BE49-F238E27FC236}">
                    <a16:creationId xmlns:a16="http://schemas.microsoft.com/office/drawing/2014/main" id="{BA6342C7-E881-AF9D-0DC0-80C6DBD64DD7}"/>
                  </a:ext>
                </a:extLst>
              </p:cNvPr>
              <p:cNvSpPr txBox="1">
                <a:spLocks noRot="1" noChangeAspect="1" noMove="1" noResize="1" noEditPoints="1" noAdjustHandles="1" noChangeArrowheads="1" noChangeShapeType="1" noTextEdit="1"/>
              </p:cNvSpPr>
              <p:nvPr/>
            </p:nvSpPr>
            <p:spPr>
              <a:xfrm>
                <a:off x="505934" y="2750431"/>
                <a:ext cx="589802" cy="400110"/>
              </a:xfrm>
              <a:prstGeom prst="rect">
                <a:avLst/>
              </a:prstGeom>
              <a:blipFill>
                <a:blip r:embed="rId9"/>
                <a:stretch>
                  <a:fillRect b="-7576"/>
                </a:stretch>
              </a:blipFill>
            </p:spPr>
            <p:txBody>
              <a:bodyPr/>
              <a:lstStyle/>
              <a:p>
                <a:r>
                  <a:rPr lang="en-US">
                    <a:noFill/>
                  </a:rPr>
                  <a:t> </a:t>
                </a:r>
              </a:p>
            </p:txBody>
          </p:sp>
        </mc:Fallback>
      </mc:AlternateContent>
    </p:spTree>
    <p:extLst>
      <p:ext uri="{BB962C8B-B14F-4D97-AF65-F5344CB8AC3E}">
        <p14:creationId xmlns:p14="http://schemas.microsoft.com/office/powerpoint/2010/main" val="2079557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144655109"/>
              </p:ext>
            </p:extLst>
          </p:nvPr>
        </p:nvGraphicFramePr>
        <p:xfrm>
          <a:off x="957742" y="980728"/>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Knowledge and understanding of basic heat transfer modes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Ability to use Ansys Discovery to set-up simple heat transfer problems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Awareness of importance of simulation in engineering problems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7" name="Content Placeholder 3">
            <a:extLst>
              <a:ext uri="{FF2B5EF4-FFF2-40B4-BE49-F238E27FC236}">
                <a16:creationId xmlns:a16="http://schemas.microsoft.com/office/drawing/2014/main" id="{225F378B-38CF-4CE3-9632-E0471530BD92}"/>
              </a:ext>
            </a:extLst>
          </p:cNvPr>
          <p:cNvSpPr txBox="1">
            <a:spLocks/>
          </p:cNvSpPr>
          <p:nvPr/>
        </p:nvSpPr>
        <p:spPr bwMode="auto">
          <a:xfrm>
            <a:off x="6168010" y="4711677"/>
            <a:ext cx="5066251" cy="12852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In-Built Assessment</a:t>
            </a:r>
            <a:endParaRPr kumimoji="0" lang="en-GB" sz="1600" b="1" i="0" u="none" strike="noStrike" kern="0" cap="none" spc="0" normalizeH="0" baseline="0" noProof="0">
              <a:ln>
                <a:noFill/>
              </a:ln>
              <a:solidFill>
                <a:srgbClr val="0C0C0C"/>
              </a:solidFill>
              <a:effectLst/>
              <a:uLnTx/>
              <a:uFillTx/>
              <a:ea typeface="+mn-ea"/>
              <a:cs typeface="+mn-cs"/>
            </a:endParaRPr>
          </a:p>
          <a:p>
            <a:pPr marL="766763" lvl="1" indent="-285750">
              <a:buClr>
                <a:schemeClr val="accent1"/>
              </a:buClr>
              <a:buSzPct val="100000"/>
              <a:buFont typeface="Wingdings" panose="05000000000000000000" pitchFamily="2" charset="2"/>
              <a:buChar char="§"/>
            </a:pPr>
            <a:r>
              <a:rPr lang="en-GB"/>
              <a:t>Simulation exercises</a:t>
            </a:r>
          </a:p>
          <a:p>
            <a:pPr marL="481013" lvl="1" indent="0">
              <a:buClr>
                <a:schemeClr val="accent1"/>
              </a:buClr>
              <a:buSzPct val="100000"/>
              <a:buNone/>
            </a:pPr>
            <a:r>
              <a:rPr lang="en-GB" sz="1000"/>
              <a:t>		</a:t>
            </a:r>
          </a:p>
          <a:p>
            <a:pPr marL="766763" lvl="1" indent="-285750">
              <a:buClr>
                <a:schemeClr val="accent1"/>
              </a:buClr>
              <a:buSzPct val="100000"/>
              <a:buFont typeface="Wingdings" panose="05000000000000000000" pitchFamily="2" charset="2"/>
              <a:buChar char="§"/>
            </a:pPr>
            <a:r>
              <a:rPr lang="en-GB"/>
              <a:t>Quizzes</a:t>
            </a:r>
          </a:p>
        </p:txBody>
      </p:sp>
      <p:pic>
        <p:nvPicPr>
          <p:cNvPr id="18" name="Graphic 17" descr="Programmer male with solid fill">
            <a:extLst>
              <a:ext uri="{FF2B5EF4-FFF2-40B4-BE49-F238E27FC236}">
                <a16:creationId xmlns:a16="http://schemas.microsoft.com/office/drawing/2014/main" id="{0E925A1E-992E-436C-B054-2BD64F9723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0355" y="5211466"/>
            <a:ext cx="468000" cy="468000"/>
          </a:xfrm>
          <a:prstGeom prst="rect">
            <a:avLst/>
          </a:prstGeom>
        </p:spPr>
      </p:pic>
      <p:pic>
        <p:nvPicPr>
          <p:cNvPr id="19" name="Graphic 18" descr="Playbook with solid fill">
            <a:extLst>
              <a:ext uri="{FF2B5EF4-FFF2-40B4-BE49-F238E27FC236}">
                <a16:creationId xmlns:a16="http://schemas.microsoft.com/office/drawing/2014/main" id="{08A276C7-786B-488E-8D66-FB29FCE7A9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30980" y="5248892"/>
            <a:ext cx="468000" cy="468000"/>
          </a:xfrm>
          <a:prstGeom prst="rect">
            <a:avLst/>
          </a:prstGeom>
        </p:spPr>
      </p:pic>
      <p:sp>
        <p:nvSpPr>
          <p:cNvPr id="11" name="Content Placeholder 3">
            <a:extLst>
              <a:ext uri="{FF2B5EF4-FFF2-40B4-BE49-F238E27FC236}">
                <a16:creationId xmlns:a16="http://schemas.microsoft.com/office/drawing/2014/main" id="{C587C7E9-D21C-41BC-918A-F1BC1F67B302}"/>
              </a:ext>
            </a:extLst>
          </p:cNvPr>
          <p:cNvSpPr txBox="1">
            <a:spLocks/>
          </p:cNvSpPr>
          <p:nvPr/>
        </p:nvSpPr>
        <p:spPr bwMode="auto">
          <a:xfrm>
            <a:off x="932054" y="3044104"/>
            <a:ext cx="10276514" cy="1428083"/>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Resources</a:t>
            </a:r>
          </a:p>
          <a:p>
            <a:pPr marL="766445" lvl="1" indent="-285750">
              <a:buClr>
                <a:schemeClr val="accent1"/>
              </a:buClr>
              <a:buSzPct val="100000"/>
              <a:buFont typeface="Wingdings" panose="05000000000000000000" pitchFamily="2" charset="2"/>
              <a:buChar char="§"/>
            </a:pPr>
            <a:r>
              <a:rPr lang="en-GB"/>
              <a:t>Books: </a:t>
            </a:r>
          </a:p>
          <a:p>
            <a:pPr marL="1018857" lvl="2" indent="-285750">
              <a:buClr>
                <a:schemeClr val="accent1"/>
              </a:buClr>
              <a:buSzPct val="100000"/>
            </a:pPr>
            <a:r>
              <a:rPr lang="en-GB" sz="1200"/>
              <a:t>Fundamentals of Heat and Mass Transfer, T. </a:t>
            </a:r>
            <a:r>
              <a:rPr lang="en-GB" sz="1200" err="1"/>
              <a:t>Bergmam</a:t>
            </a:r>
            <a:r>
              <a:rPr lang="en-GB" sz="1200"/>
              <a:t> and A.S. Lavine, 8</a:t>
            </a:r>
            <a:r>
              <a:rPr lang="en-GB" sz="1200" baseline="30000"/>
              <a:t>th</a:t>
            </a:r>
            <a:r>
              <a:rPr lang="en-GB" sz="1200"/>
              <a:t> Edition, Wiley</a:t>
            </a:r>
          </a:p>
          <a:p>
            <a:pPr marL="1018857" lvl="2" indent="-285750">
              <a:buClr>
                <a:schemeClr val="accent1"/>
              </a:buClr>
              <a:buSzPct val="100000"/>
            </a:pPr>
            <a:r>
              <a:rPr lang="en-GB" sz="1200">
                <a:cs typeface="Calibri" panose="020F0502020204030204"/>
              </a:rPr>
              <a:t>Essentials of heat transfer: principles, materials, and applications. Kaviany, Massoud. Cambridge University Press, 2011.</a:t>
            </a:r>
          </a:p>
          <a:p>
            <a:pPr marL="1018857" lvl="2" indent="-285750">
              <a:buClr>
                <a:schemeClr val="accent1"/>
              </a:buClr>
              <a:buSzPct val="100000"/>
            </a:pPr>
            <a:r>
              <a:rPr lang="en-GB" sz="1200"/>
              <a:t>Software: Ansys Discovery v22R1 </a:t>
            </a:r>
          </a:p>
        </p:txBody>
      </p:sp>
      <p:sp>
        <p:nvSpPr>
          <p:cNvPr id="12" name="Content Placeholder 3">
            <a:extLst>
              <a:ext uri="{FF2B5EF4-FFF2-40B4-BE49-F238E27FC236}">
                <a16:creationId xmlns:a16="http://schemas.microsoft.com/office/drawing/2014/main" id="{B119C578-D161-4E26-AB13-3461CA21F446}"/>
              </a:ext>
            </a:extLst>
          </p:cNvPr>
          <p:cNvSpPr txBox="1">
            <a:spLocks/>
          </p:cNvSpPr>
          <p:nvPr/>
        </p:nvSpPr>
        <p:spPr bwMode="auto">
          <a:xfrm>
            <a:off x="957741" y="4711678"/>
            <a:ext cx="5066251"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hlinkClick r:id="rId7"/>
              </a:rPr>
              <a:t>Ansys Academic</a:t>
            </a:r>
            <a:endParaRPr lang="en-GB" dirty="0">
              <a:hlinkClick r:id="rId8"/>
            </a:endParaRPr>
          </a:p>
          <a:p>
            <a:pPr lvl="1">
              <a:buClr>
                <a:schemeClr val="accent1"/>
              </a:buClr>
              <a:buSzPct val="100000"/>
            </a:pPr>
            <a:r>
              <a:rPr lang="en-GB" dirty="0">
                <a:hlinkClick r:id="rId8"/>
              </a:rPr>
              <a:t>Ansys Innovation Courses</a:t>
            </a:r>
            <a:endParaRPr lang="en-GB" dirty="0"/>
          </a:p>
          <a:p>
            <a:pPr lvl="1">
              <a:buClr>
                <a:schemeClr val="accent1"/>
              </a:buClr>
              <a:buSzPct val="100000"/>
            </a:pPr>
            <a:r>
              <a:rPr lang="en-GB" dirty="0">
                <a:hlinkClick r:id="rId9"/>
              </a:rPr>
              <a:t>Ansys Education Resources</a:t>
            </a:r>
            <a:endParaRPr lang="en-GB" dirty="0"/>
          </a:p>
        </p:txBody>
      </p:sp>
      <p:pic>
        <p:nvPicPr>
          <p:cNvPr id="13" name="Graphic 12" descr="Internet outline">
            <a:extLst>
              <a:ext uri="{FF2B5EF4-FFF2-40B4-BE49-F238E27FC236}">
                <a16:creationId xmlns:a16="http://schemas.microsoft.com/office/drawing/2014/main" id="{7927B71F-C26A-416D-9D20-2B1035EB3F5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564729" y="5123498"/>
            <a:ext cx="752604" cy="764486"/>
          </a:xfrm>
          <a:prstGeom prst="rect">
            <a:avLst/>
          </a:prstGeom>
        </p:spPr>
      </p:pic>
    </p:spTree>
    <p:extLst>
      <p:ext uri="{BB962C8B-B14F-4D97-AF65-F5344CB8AC3E}">
        <p14:creationId xmlns:p14="http://schemas.microsoft.com/office/powerpoint/2010/main" val="3880842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3FFAC7-9DE2-F18C-61D4-16799B34075C}"/>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12" name="Graphic 17" descr="Monitor with solid fill">
            <a:extLst>
              <a:ext uri="{FF2B5EF4-FFF2-40B4-BE49-F238E27FC236}">
                <a16:creationId xmlns:a16="http://schemas.microsoft.com/office/drawing/2014/main" id="{98B66450-7261-C4CE-6E35-56B08B235DA7}"/>
              </a:ext>
            </a:extLst>
          </p:cNvPr>
          <p:cNvSpPr/>
          <p:nvPr/>
        </p:nvSpPr>
        <p:spPr>
          <a:xfrm>
            <a:off x="5860026" y="1192705"/>
            <a:ext cx="6172139" cy="4167233"/>
          </a:xfrm>
          <a:custGeom>
            <a:avLst/>
            <a:gdLst>
              <a:gd name="connsiteX0" fmla="*/ 3413250 w 3690000"/>
              <a:gd name="connsiteY0" fmla="*/ 2306250 h 3136500"/>
              <a:gd name="connsiteX1" fmla="*/ 276750 w 3690000"/>
              <a:gd name="connsiteY1" fmla="*/ 2306250 h 3136500"/>
              <a:gd name="connsiteX2" fmla="*/ 276750 w 3690000"/>
              <a:gd name="connsiteY2" fmla="*/ 276750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276750 w 3690000"/>
              <a:gd name="connsiteY2" fmla="*/ 276750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147895 w 3690000"/>
              <a:gd name="connsiteY2" fmla="*/ 241456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147895 w 3690000"/>
              <a:gd name="connsiteY2" fmla="*/ 241456 h 3136500"/>
              <a:gd name="connsiteX3" fmla="*/ 3548887 w 3690000"/>
              <a:gd name="connsiteY3" fmla="*/ 241456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241456 h 3136500"/>
              <a:gd name="connsiteX3" fmla="*/ 3548887 w 3690000"/>
              <a:gd name="connsiteY3" fmla="*/ 241456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48887 w 3690000"/>
              <a:gd name="connsiteY3" fmla="*/ 241456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28542 w 3690000"/>
              <a:gd name="connsiteY3" fmla="*/ 179692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28542 w 3690000"/>
              <a:gd name="connsiteY3" fmla="*/ 126751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47895 w 3690000"/>
              <a:gd name="connsiteY2" fmla="*/ 144398 h 3136500"/>
              <a:gd name="connsiteX3" fmla="*/ 3528542 w 3690000"/>
              <a:gd name="connsiteY3" fmla="*/ 126751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47895 w 3690000"/>
              <a:gd name="connsiteY2" fmla="*/ 144398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65072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81804 w 3690000"/>
              <a:gd name="connsiteY1" fmla="*/ 2429779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90000" h="3136500">
                <a:moveTo>
                  <a:pt x="3508197" y="2447426"/>
                </a:moveTo>
                <a:lnTo>
                  <a:pt x="181804" y="2429779"/>
                </a:lnTo>
                <a:cubicBezTo>
                  <a:pt x="186325" y="1659162"/>
                  <a:pt x="177283" y="897368"/>
                  <a:pt x="181804" y="126751"/>
                </a:cubicBezTo>
                <a:lnTo>
                  <a:pt x="3508197" y="135575"/>
                </a:lnTo>
                <a:cubicBezTo>
                  <a:pt x="3510458" y="879722"/>
                  <a:pt x="3505936" y="1703279"/>
                  <a:pt x="3508197" y="2447426"/>
                </a:cubicBezTo>
                <a:close/>
                <a:moveTo>
                  <a:pt x="3505500" y="0"/>
                </a:moveTo>
                <a:lnTo>
                  <a:pt x="184500" y="0"/>
                </a:lnTo>
                <a:cubicBezTo>
                  <a:pt x="83025" y="0"/>
                  <a:pt x="0" y="83025"/>
                  <a:pt x="0" y="184500"/>
                </a:cubicBezTo>
                <a:lnTo>
                  <a:pt x="0" y="2398500"/>
                </a:lnTo>
                <a:cubicBezTo>
                  <a:pt x="0" y="2499975"/>
                  <a:pt x="83025" y="2583000"/>
                  <a:pt x="184500" y="2583000"/>
                </a:cubicBezTo>
                <a:lnTo>
                  <a:pt x="1476000" y="2583000"/>
                </a:lnTo>
                <a:lnTo>
                  <a:pt x="1476000" y="2859750"/>
                </a:lnTo>
                <a:lnTo>
                  <a:pt x="1014750" y="2859750"/>
                </a:lnTo>
                <a:lnTo>
                  <a:pt x="1014750" y="3136500"/>
                </a:lnTo>
                <a:lnTo>
                  <a:pt x="2675250" y="3136500"/>
                </a:lnTo>
                <a:lnTo>
                  <a:pt x="2675250" y="2859750"/>
                </a:lnTo>
                <a:lnTo>
                  <a:pt x="2214000" y="2859750"/>
                </a:lnTo>
                <a:lnTo>
                  <a:pt x="2214000" y="2583000"/>
                </a:lnTo>
                <a:lnTo>
                  <a:pt x="3505500" y="2583000"/>
                </a:lnTo>
                <a:cubicBezTo>
                  <a:pt x="3606975" y="2583000"/>
                  <a:pt x="3690000" y="2499975"/>
                  <a:pt x="3690000" y="2398500"/>
                </a:cubicBezTo>
                <a:lnTo>
                  <a:pt x="3690000" y="184500"/>
                </a:lnTo>
                <a:cubicBezTo>
                  <a:pt x="3690000" y="83025"/>
                  <a:pt x="3606975" y="0"/>
                  <a:pt x="3505500" y="0"/>
                </a:cubicBezTo>
                <a:close/>
              </a:path>
            </a:pathLst>
          </a:custGeom>
          <a:solidFill>
            <a:schemeClr val="tx1"/>
          </a:solidFill>
          <a:ln w="46038" cap="flat">
            <a:solidFill>
              <a:schemeClr val="bg1">
                <a:lumMod val="50000"/>
              </a:schemeClr>
            </a:solidFill>
            <a:prstDash val="solid"/>
            <a:miter/>
          </a:ln>
        </p:spPr>
        <p:txBody>
          <a:bodyPr rtlCol="0" anchor="ctr"/>
          <a:lstStyle/>
          <a:p>
            <a:endParaRPr lang="en-GB">
              <a:latin typeface="+mj-lt"/>
            </a:endParaRPr>
          </a:p>
        </p:txBody>
      </p:sp>
      <p:sp>
        <p:nvSpPr>
          <p:cNvPr id="13" name="TextBox 12">
            <a:extLst>
              <a:ext uri="{FF2B5EF4-FFF2-40B4-BE49-F238E27FC236}">
                <a16:creationId xmlns:a16="http://schemas.microsoft.com/office/drawing/2014/main" id="{B6B471BB-55B1-3F92-D001-50B42B723347}"/>
              </a:ext>
            </a:extLst>
          </p:cNvPr>
          <p:cNvSpPr txBox="1"/>
          <p:nvPr/>
        </p:nvSpPr>
        <p:spPr>
          <a:xfrm>
            <a:off x="5593485" y="704185"/>
            <a:ext cx="6353188" cy="369332"/>
          </a:xfrm>
          <a:prstGeom prst="rect">
            <a:avLst/>
          </a:prstGeom>
          <a:noFill/>
        </p:spPr>
        <p:txBody>
          <a:bodyPr wrap="square" rtlCol="0">
            <a:spAutoFit/>
          </a:bodyPr>
          <a:lstStyle/>
          <a:p>
            <a:pPr algn="ctr"/>
            <a:r>
              <a:rPr lang="en-GB" b="1">
                <a:solidFill>
                  <a:schemeClr val="accent1"/>
                </a:solidFill>
                <a:latin typeface="+mj-lt"/>
              </a:rPr>
              <a:t>With Ansys Discovery: </a:t>
            </a:r>
          </a:p>
        </p:txBody>
      </p:sp>
      <p:sp>
        <p:nvSpPr>
          <p:cNvPr id="14" name="TextBox 13">
            <a:extLst>
              <a:ext uri="{FF2B5EF4-FFF2-40B4-BE49-F238E27FC236}">
                <a16:creationId xmlns:a16="http://schemas.microsoft.com/office/drawing/2014/main" id="{FCD92FF4-A685-9E83-6D88-B7D6B373CB68}"/>
              </a:ext>
            </a:extLst>
          </p:cNvPr>
          <p:cNvSpPr txBox="1"/>
          <p:nvPr/>
        </p:nvSpPr>
        <p:spPr>
          <a:xfrm>
            <a:off x="700254" y="971340"/>
            <a:ext cx="4317601" cy="369332"/>
          </a:xfrm>
          <a:prstGeom prst="rect">
            <a:avLst/>
          </a:prstGeom>
          <a:noFill/>
        </p:spPr>
        <p:txBody>
          <a:bodyPr wrap="square">
            <a:spAutoFit/>
          </a:bodyPr>
          <a:lstStyle/>
          <a:p>
            <a:pPr algn="ctr"/>
            <a:r>
              <a:rPr lang="en-GB" b="1">
                <a:solidFill>
                  <a:schemeClr val="accent1"/>
                </a:solidFill>
                <a:latin typeface="+mj-lt"/>
              </a:rPr>
              <a:t>Analytical Solution</a:t>
            </a:r>
            <a:endParaRPr lang="en-GB" sz="1800" b="1">
              <a:solidFill>
                <a:schemeClr val="accent1"/>
              </a:solidFill>
              <a:latin typeface="+mj-lt"/>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C4033AD-C0F7-F5A5-AADF-509DA5E8E572}"/>
                  </a:ext>
                </a:extLst>
              </p:cNvPr>
              <p:cNvSpPr txBox="1"/>
              <p:nvPr/>
            </p:nvSpPr>
            <p:spPr>
              <a:xfrm>
                <a:off x="6114919" y="5568123"/>
                <a:ext cx="5898264" cy="587853"/>
              </a:xfrm>
              <a:prstGeom prst="rect">
                <a:avLst/>
              </a:prstGeom>
              <a:noFill/>
            </p:spPr>
            <p:txBody>
              <a:bodyPr wrap="square">
                <a:spAutoFit/>
              </a:bodyPr>
              <a:lstStyle/>
              <a:p>
                <a14:m>
                  <m:oMath xmlns:m="http://schemas.openxmlformats.org/officeDocument/2006/math">
                    <m:sSup>
                      <m:sSupPr>
                        <m:ctrlPr>
                          <a:rPr lang="en-GB" i="1" smtClean="0">
                            <a:latin typeface="Cambria Math" panose="02040503050406030204" pitchFamily="18" charset="0"/>
                          </a:rPr>
                        </m:ctrlPr>
                      </m:sSupPr>
                      <m:e>
                        <m:r>
                          <a:rPr lang="en-GB" i="1">
                            <a:latin typeface="Cambria Math" panose="02040503050406030204" pitchFamily="18" charset="0"/>
                          </a:rPr>
                          <m:t> </m:t>
                        </m:r>
                        <m:r>
                          <a:rPr lang="en-GB" i="1">
                            <a:latin typeface="Cambria Math" panose="02040503050406030204" pitchFamily="18" charset="0"/>
                          </a:rPr>
                          <m:t>𝑞</m:t>
                        </m:r>
                      </m:e>
                      <m:sup>
                        <m:r>
                          <a:rPr lang="en-GB" i="1">
                            <a:latin typeface="Cambria Math" panose="02040503050406030204" pitchFamily="18" charset="0"/>
                          </a:rPr>
                          <m:t>′′</m:t>
                        </m:r>
                      </m:sup>
                    </m:sSup>
                    <m:r>
                      <a:rPr lang="en-GB" b="1" i="1" smtClean="0">
                        <a:latin typeface="Cambria Math" panose="02040503050406030204" pitchFamily="18" charset="0"/>
                      </a:rPr>
                      <m:t>=</m:t>
                    </m:r>
                    <m:sSup>
                      <m:sSupPr>
                        <m:ctrlPr>
                          <a:rPr lang="en-GB" i="1">
                            <a:latin typeface="Cambria Math" panose="02040503050406030204" pitchFamily="18" charset="0"/>
                          </a:rPr>
                        </m:ctrlPr>
                      </m:sSupPr>
                      <m:e>
                        <m:r>
                          <a:rPr lang="en-GB" b="0" i="1" smtClean="0">
                            <a:latin typeface="Cambria Math" panose="02040503050406030204" pitchFamily="18" charset="0"/>
                          </a:rPr>
                          <m:t> 1150 </m:t>
                        </m:r>
                        <m:r>
                          <a:rPr lang="fr-FR" i="1">
                            <a:latin typeface="Cambria Math" panose="02040503050406030204" pitchFamily="18" charset="0"/>
                          </a:rPr>
                          <m:t>𝑊</m:t>
                        </m:r>
                        <m:r>
                          <a:rPr lang="fr-FR" i="1">
                            <a:latin typeface="Cambria Math" panose="02040503050406030204" pitchFamily="18" charset="0"/>
                          </a:rPr>
                          <m:t>/</m:t>
                        </m:r>
                        <m:r>
                          <a:rPr lang="en-GB" i="1">
                            <a:latin typeface="Cambria Math" panose="02040503050406030204" pitchFamily="18" charset="0"/>
                          </a:rPr>
                          <m:t>𝑚</m:t>
                        </m:r>
                      </m:e>
                      <m:sup>
                        <m:r>
                          <a:rPr lang="en-GB" i="1">
                            <a:latin typeface="Cambria Math" panose="02040503050406030204" pitchFamily="18" charset="0"/>
                          </a:rPr>
                          <m:t>2</m:t>
                        </m:r>
                      </m:sup>
                    </m:sSup>
                    <m:r>
                      <a:rPr lang="en-GB" i="1">
                        <a:latin typeface="Cambria Math" panose="02040503050406030204" pitchFamily="18" charset="0"/>
                      </a:rPr>
                      <m:t>𝐾</m:t>
                    </m:r>
                    <m:r>
                      <a:rPr lang="en-GB" b="1" i="1" smtClean="0">
                        <a:latin typeface="Cambria Math" panose="02040503050406030204" pitchFamily="18" charset="0"/>
                      </a:rPr>
                      <m:t>→</m:t>
                    </m:r>
                    <m:sSub>
                      <m:sSubPr>
                        <m:ctrlPr>
                          <a:rPr lang="en-GB" b="1" i="1" smtClean="0">
                            <a:latin typeface="Cambria Math" panose="02040503050406030204" pitchFamily="18" charset="0"/>
                          </a:rPr>
                        </m:ctrlPr>
                      </m:sSubPr>
                      <m:e>
                        <m:r>
                          <a:rPr lang="en-GB" b="1" i="1">
                            <a:latin typeface="Cambria Math" panose="02040503050406030204" pitchFamily="18" charset="0"/>
                          </a:rPr>
                          <m:t>𝒉</m:t>
                        </m:r>
                      </m:e>
                      <m:sub>
                        <m:r>
                          <a:rPr lang="en-GB" b="1" i="1" smtClean="0">
                            <a:latin typeface="Cambria Math" panose="02040503050406030204" pitchFamily="18" charset="0"/>
                          </a:rPr>
                          <m:t>𝒏𝒖𝒎</m:t>
                        </m:r>
                      </m:sub>
                    </m:sSub>
                    <m:r>
                      <a:rPr lang="en-GB" sz="1800" b="0" i="1" smtClean="0">
                        <a:latin typeface="Cambria Math" panose="02040503050406030204" pitchFamily="18" charset="0"/>
                      </a:rPr>
                      <m:t>=</m:t>
                    </m:r>
                    <m:f>
                      <m:fPr>
                        <m:ctrlPr>
                          <a:rPr lang="en-GB" sz="1800" b="0" i="1" smtClean="0">
                            <a:latin typeface="Cambria Math" panose="02040503050406030204" pitchFamily="18" charset="0"/>
                          </a:rPr>
                        </m:ctrlPr>
                      </m:fPr>
                      <m:num>
                        <m:sSup>
                          <m:sSupPr>
                            <m:ctrlPr>
                              <a:rPr lang="en-GB" i="1">
                                <a:latin typeface="Cambria Math" panose="02040503050406030204" pitchFamily="18" charset="0"/>
                              </a:rPr>
                            </m:ctrlPr>
                          </m:sSupPr>
                          <m:e>
                            <m:r>
                              <a:rPr lang="en-GB" b="0" i="1">
                                <a:latin typeface="Cambria Math" panose="02040503050406030204" pitchFamily="18" charset="0"/>
                              </a:rPr>
                              <m:t> </m:t>
                            </m:r>
                            <m:r>
                              <a:rPr lang="en-GB" b="0" i="1">
                                <a:latin typeface="Cambria Math" panose="02040503050406030204" pitchFamily="18" charset="0"/>
                              </a:rPr>
                              <m:t>𝑞</m:t>
                            </m:r>
                          </m:e>
                          <m:sup>
                            <m:r>
                              <a:rPr lang="en-GB" b="0" i="1">
                                <a:latin typeface="Cambria Math" panose="02040503050406030204" pitchFamily="18" charset="0"/>
                              </a:rPr>
                              <m:t>′′</m:t>
                            </m:r>
                          </m:sup>
                        </m:sSup>
                      </m:num>
                      <m:den>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𝑇</m:t>
                            </m:r>
                          </m:e>
                          <m:sub>
                            <m:r>
                              <a:rPr lang="en-GB" i="1">
                                <a:latin typeface="Cambria Math" panose="02040503050406030204" pitchFamily="18" charset="0"/>
                              </a:rPr>
                              <m:t>𝑠</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𝑇</m:t>
                            </m:r>
                          </m:e>
                          <m:sub>
                            <m:r>
                              <a:rPr lang="en-GB" i="1">
                                <a:latin typeface="Cambria Math" panose="02040503050406030204" pitchFamily="18" charset="0"/>
                              </a:rPr>
                              <m:t>𝑓</m:t>
                            </m:r>
                          </m:sub>
                        </m:sSub>
                        <m:r>
                          <a:rPr lang="en-GB" i="1">
                            <a:latin typeface="Cambria Math" panose="02040503050406030204" pitchFamily="18" charset="0"/>
                          </a:rPr>
                          <m:t>)</m:t>
                        </m:r>
                      </m:den>
                    </m:f>
                  </m:oMath>
                </a14:m>
                <a:r>
                  <a:rPr lang="en-GB" dirty="0"/>
                  <a:t>= </a:t>
                </a:r>
                <a14:m>
                  <m:oMath xmlns:m="http://schemas.openxmlformats.org/officeDocument/2006/math">
                    <m:f>
                      <m:fPr>
                        <m:ctrlPr>
                          <a:rPr lang="en-GB" sz="2000" i="1">
                            <a:latin typeface="Cambria Math" panose="02040503050406030204" pitchFamily="18" charset="0"/>
                          </a:rPr>
                        </m:ctrlPr>
                      </m:fPr>
                      <m:num>
                        <m:r>
                          <a:rPr lang="en-GB" sz="2000" b="0" i="1" smtClean="0">
                            <a:latin typeface="Cambria Math" panose="02040503050406030204" pitchFamily="18" charset="0"/>
                          </a:rPr>
                          <m:t>1150</m:t>
                        </m:r>
                      </m:num>
                      <m:den>
                        <m:r>
                          <a:rPr lang="en-GB" sz="2000" b="0" i="1" smtClean="0">
                            <a:latin typeface="Cambria Math" panose="02040503050406030204" pitchFamily="18" charset="0"/>
                          </a:rPr>
                          <m:t>80</m:t>
                        </m:r>
                      </m:den>
                    </m:f>
                    <m:r>
                      <a:rPr lang="en-GB" sz="2000" b="0" i="1" smtClean="0">
                        <a:latin typeface="Cambria Math" panose="02040503050406030204" pitchFamily="18" charset="0"/>
                      </a:rPr>
                      <m:t>=</m:t>
                    </m:r>
                    <m:r>
                      <a:rPr lang="en-GB" sz="2000" b="1" i="1" smtClean="0">
                        <a:latin typeface="Cambria Math" panose="02040503050406030204" pitchFamily="18" charset="0"/>
                      </a:rPr>
                      <m:t>𝟏𝟒</m:t>
                    </m:r>
                    <m:r>
                      <a:rPr lang="en-GB" sz="2000" b="1" i="1" smtClean="0">
                        <a:latin typeface="Cambria Math" panose="02040503050406030204" pitchFamily="18" charset="0"/>
                      </a:rPr>
                      <m:t>.</m:t>
                    </m:r>
                    <m:r>
                      <a:rPr lang="en-GB" sz="2000" b="1" i="1" smtClean="0">
                        <a:latin typeface="Cambria Math" panose="02040503050406030204" pitchFamily="18" charset="0"/>
                      </a:rPr>
                      <m:t>𝟑</m:t>
                    </m:r>
                  </m:oMath>
                </a14:m>
                <a:endParaRPr lang="en-GB" b="1" dirty="0"/>
              </a:p>
            </p:txBody>
          </p:sp>
        </mc:Choice>
        <mc:Fallback xmlns="">
          <p:sp>
            <p:nvSpPr>
              <p:cNvPr id="22" name="TextBox 21">
                <a:extLst>
                  <a:ext uri="{FF2B5EF4-FFF2-40B4-BE49-F238E27FC236}">
                    <a16:creationId xmlns:a16="http://schemas.microsoft.com/office/drawing/2014/main" id="{3C4033AD-C0F7-F5A5-AADF-509DA5E8E572}"/>
                  </a:ext>
                </a:extLst>
              </p:cNvPr>
              <p:cNvSpPr txBox="1">
                <a:spLocks noRot="1" noChangeAspect="1" noMove="1" noResize="1" noEditPoints="1" noAdjustHandles="1" noChangeArrowheads="1" noChangeShapeType="1" noTextEdit="1"/>
              </p:cNvSpPr>
              <p:nvPr/>
            </p:nvSpPr>
            <p:spPr>
              <a:xfrm>
                <a:off x="6114919" y="5568123"/>
                <a:ext cx="5898264" cy="58785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A021314-0E87-3113-3709-D1F48BCF6DCC}"/>
                  </a:ext>
                </a:extLst>
              </p:cNvPr>
              <p:cNvSpPr txBox="1"/>
              <p:nvPr/>
            </p:nvSpPr>
            <p:spPr>
              <a:xfrm>
                <a:off x="309329" y="1682771"/>
                <a:ext cx="2979971" cy="1686039"/>
              </a:xfrm>
              <a:prstGeom prst="rect">
                <a:avLst/>
              </a:prstGeom>
              <a:noFill/>
            </p:spPr>
            <p:txBody>
              <a:bodyPr wrap="square" lIns="0" tIns="0" rIns="0" bIns="0" rtlCol="0">
                <a:spAutoFit/>
              </a:bodyPr>
              <a:lstStyle/>
              <a:p>
                <a:pPr algn="ct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h</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𝑘</m:t>
                          </m:r>
                          <m:r>
                            <a:rPr lang="en-GB" i="1">
                              <a:latin typeface="Cambria Math" panose="02040503050406030204" pitchFamily="18" charset="0"/>
                              <a:ea typeface="Cambria Math" panose="02040503050406030204" pitchFamily="18" charset="0"/>
                            </a:rPr>
                            <m:t>∙</m:t>
                          </m:r>
                          <m:sSub>
                            <m:sSubPr>
                              <m:ctrlPr>
                                <a:rPr lang="en-GB" i="1">
                                  <a:solidFill>
                                    <a:srgbClr val="836967"/>
                                  </a:solidFill>
                                  <a:latin typeface="Cambria Math" panose="02040503050406030204" pitchFamily="18" charset="0"/>
                                </a:rPr>
                              </m:ctrlPr>
                            </m:sSubPr>
                            <m:e>
                              <m:r>
                                <m:rPr>
                                  <m:sty m:val="p"/>
                                </m:rPr>
                                <a:rPr lang="en-GB">
                                  <a:latin typeface="Cambria Math" panose="02040503050406030204" pitchFamily="18" charset="0"/>
                                </a:rPr>
                                <m:t>Nu</m:t>
                              </m:r>
                            </m:e>
                            <m:sub>
                              <m:r>
                                <a:rPr lang="en-GB" i="1">
                                  <a:latin typeface="Cambria Math" panose="02040503050406030204" pitchFamily="18" charset="0"/>
                                </a:rPr>
                                <m:t>𝑥</m:t>
                              </m:r>
                            </m:sub>
                          </m:sSub>
                        </m:num>
                        <m:den>
                          <m:r>
                            <a:rPr lang="en-GB" b="0" i="1" smtClean="0">
                              <a:latin typeface="Cambria Math" panose="02040503050406030204" pitchFamily="18" charset="0"/>
                            </a:rPr>
                            <m:t>𝑥</m:t>
                          </m:r>
                        </m:den>
                      </m:f>
                    </m:oMath>
                  </m:oMathPara>
                </a14:m>
                <a:endParaRPr lang="en-GB" b="0" i="0" dirty="0">
                  <a:latin typeface="Cambria Math" panose="02040503050406030204" pitchFamily="18" charset="0"/>
                </a:endParaRPr>
              </a:p>
              <a:p>
                <a:pPr algn="ctr"/>
                <a:endParaRPr lang="en-GB" b="0" i="0" dirty="0">
                  <a:latin typeface="Cambria Math" panose="02040503050406030204" pitchFamily="18" charset="0"/>
                </a:endParaRPr>
              </a:p>
              <a:p>
                <a:pPr algn="ctr"/>
                <a14:m>
                  <m:oMathPara xmlns:m="http://schemas.openxmlformats.org/officeDocument/2006/math">
                    <m:oMathParaPr>
                      <m:jc m:val="left"/>
                    </m:oMathParaPr>
                    <m:oMath xmlns:m="http://schemas.openxmlformats.org/officeDocument/2006/math">
                      <m:sSub>
                        <m:sSubPr>
                          <m:ctrlPr>
                            <a:rPr lang="en-GB" i="1" smtClean="0">
                              <a:solidFill>
                                <a:srgbClr val="836967"/>
                              </a:solidFill>
                              <a:latin typeface="Cambria Math" panose="02040503050406030204" pitchFamily="18" charset="0"/>
                            </a:rPr>
                          </m:ctrlPr>
                        </m:sSubPr>
                        <m:e>
                          <m:r>
                            <m:rPr>
                              <m:sty m:val="p"/>
                            </m:rPr>
                            <a:rPr lang="en-GB">
                              <a:latin typeface="Cambria Math" panose="02040503050406030204" pitchFamily="18" charset="0"/>
                            </a:rPr>
                            <m:t>Nu</m:t>
                          </m:r>
                        </m:e>
                        <m:sub>
                          <m:r>
                            <a:rPr lang="en-GB" i="1">
                              <a:latin typeface="Cambria Math" panose="02040503050406030204" pitchFamily="18" charset="0"/>
                            </a:rPr>
                            <m:t>𝑥</m:t>
                          </m:r>
                        </m:sub>
                      </m:sSub>
                      <m:r>
                        <a:rPr lang="en-GB">
                          <a:latin typeface="Cambria Math" panose="02040503050406030204" pitchFamily="18" charset="0"/>
                        </a:rPr>
                        <m:t>=</m:t>
                      </m:r>
                      <m:r>
                        <a:rPr lang="en-GB" b="0" i="0" smtClean="0">
                          <a:latin typeface="Cambria Math" panose="02040503050406030204" pitchFamily="18" charset="0"/>
                        </a:rPr>
                        <m:t>2</m:t>
                      </m:r>
                      <m:r>
                        <a:rPr lang="en-GB" i="1">
                          <a:latin typeface="Cambria Math" panose="02040503050406030204" pitchFamily="18" charset="0"/>
                          <a:ea typeface="Cambria Math" panose="02040503050406030204" pitchFamily="18" charset="0"/>
                        </a:rPr>
                        <m:t>∙</m:t>
                      </m:r>
                      <m:r>
                        <a:rPr lang="en-GB">
                          <a:latin typeface="Cambria Math" panose="02040503050406030204" pitchFamily="18" charset="0"/>
                        </a:rPr>
                        <m:t>0.332</m:t>
                      </m:r>
                      <m:r>
                        <a:rPr lang="en-GB" i="1">
                          <a:latin typeface="Cambria Math" panose="02040503050406030204" pitchFamily="18" charset="0"/>
                          <a:ea typeface="Cambria Math" panose="02040503050406030204" pitchFamily="18" charset="0"/>
                        </a:rPr>
                        <m:t>∙</m:t>
                      </m:r>
                      <m:sSubSup>
                        <m:sSubSupPr>
                          <m:ctrlPr>
                            <a:rPr lang="en-GB" i="1">
                              <a:solidFill>
                                <a:srgbClr val="836967"/>
                              </a:solidFill>
                              <a:latin typeface="Cambria Math" panose="02040503050406030204" pitchFamily="18" charset="0"/>
                            </a:rPr>
                          </m:ctrlPr>
                        </m:sSubSupPr>
                        <m:e>
                          <m:r>
                            <m:rPr>
                              <m:sty m:val="p"/>
                            </m:rPr>
                            <a:rPr lang="en-GB">
                              <a:latin typeface="Cambria Math" panose="02040503050406030204" pitchFamily="18" charset="0"/>
                            </a:rPr>
                            <m:t>Re</m:t>
                          </m:r>
                        </m:e>
                        <m:sub>
                          <m:r>
                            <a:rPr lang="en-GB" i="1">
                              <a:latin typeface="Cambria Math" panose="02040503050406030204" pitchFamily="18" charset="0"/>
                            </a:rPr>
                            <m:t>𝑥</m:t>
                          </m:r>
                        </m:sub>
                        <m:sup>
                          <m:f>
                            <m:fPr>
                              <m:type m:val="lin"/>
                              <m:ctrlPr>
                                <a:rPr lang="en-GB" i="1">
                                  <a:latin typeface="Cambria Math" panose="02040503050406030204" pitchFamily="18" charset="0"/>
                                </a:rPr>
                              </m:ctrlPr>
                            </m:fPr>
                            <m:num>
                              <m:r>
                                <a:rPr lang="en-GB">
                                  <a:latin typeface="Cambria Math" panose="02040503050406030204" pitchFamily="18" charset="0"/>
                                </a:rPr>
                                <m:t>1</m:t>
                              </m:r>
                            </m:num>
                            <m:den>
                              <m:r>
                                <a:rPr lang="en-GB">
                                  <a:latin typeface="Cambria Math" panose="02040503050406030204" pitchFamily="18" charset="0"/>
                                </a:rPr>
                                <m:t>2</m:t>
                              </m:r>
                            </m:den>
                          </m:f>
                        </m:sup>
                      </m:sSubSup>
                      <m:sSup>
                        <m:sSupPr>
                          <m:ctrlPr>
                            <a:rPr lang="en-GB" i="1">
                              <a:solidFill>
                                <a:srgbClr val="836967"/>
                              </a:solidFill>
                              <a:latin typeface="Cambria Math" panose="02040503050406030204" pitchFamily="18" charset="0"/>
                            </a:rPr>
                          </m:ctrlPr>
                        </m:sSupPr>
                        <m:e>
                          <m:r>
                            <m:rPr>
                              <m:sty m:val="p"/>
                            </m:rPr>
                            <a:rPr lang="en-GB">
                              <a:latin typeface="Cambria Math" panose="02040503050406030204" pitchFamily="18" charset="0"/>
                            </a:rPr>
                            <m:t>Pr</m:t>
                          </m:r>
                        </m:e>
                        <m:sup>
                          <m:f>
                            <m:fPr>
                              <m:type m:val="lin"/>
                              <m:ctrlPr>
                                <a:rPr lang="en-GB" i="1">
                                  <a:latin typeface="Cambria Math" panose="02040503050406030204" pitchFamily="18" charset="0"/>
                                </a:rPr>
                              </m:ctrlPr>
                            </m:fPr>
                            <m:num>
                              <m:r>
                                <a:rPr lang="en-GB">
                                  <a:latin typeface="Cambria Math" panose="02040503050406030204" pitchFamily="18" charset="0"/>
                                </a:rPr>
                                <m:t>1</m:t>
                              </m:r>
                            </m:num>
                            <m:den>
                              <m:r>
                                <a:rPr lang="en-GB">
                                  <a:latin typeface="Cambria Math" panose="02040503050406030204" pitchFamily="18" charset="0"/>
                                </a:rPr>
                                <m:t>3</m:t>
                              </m:r>
                            </m:den>
                          </m:f>
                        </m:sup>
                      </m:sSup>
                    </m:oMath>
                  </m:oMathPara>
                </a14:m>
                <a:endParaRPr lang="en-GB" dirty="0"/>
              </a:p>
              <a:p>
                <a:pPr algn="ctr"/>
                <a:endParaRPr lang="en-GB" dirty="0"/>
              </a:p>
              <a:p>
                <a:pPr algn="ctr"/>
                <a:endParaRPr lang="en-GB" dirty="0"/>
              </a:p>
            </p:txBody>
          </p:sp>
        </mc:Choice>
        <mc:Fallback xmlns="">
          <p:sp>
            <p:nvSpPr>
              <p:cNvPr id="6" name="TextBox 5">
                <a:extLst>
                  <a:ext uri="{FF2B5EF4-FFF2-40B4-BE49-F238E27FC236}">
                    <a16:creationId xmlns:a16="http://schemas.microsoft.com/office/drawing/2014/main" id="{AA021314-0E87-3113-3709-D1F48BCF6DCC}"/>
                  </a:ext>
                </a:extLst>
              </p:cNvPr>
              <p:cNvSpPr txBox="1">
                <a:spLocks noRot="1" noChangeAspect="1" noMove="1" noResize="1" noEditPoints="1" noAdjustHandles="1" noChangeArrowheads="1" noChangeShapeType="1" noTextEdit="1"/>
              </p:cNvSpPr>
              <p:nvPr/>
            </p:nvSpPr>
            <p:spPr>
              <a:xfrm>
                <a:off x="309329" y="1682771"/>
                <a:ext cx="2979971" cy="1686039"/>
              </a:xfrm>
              <a:prstGeom prst="rect">
                <a:avLst/>
              </a:prstGeom>
              <a:blipFill>
                <a:blip r:embed="rId6"/>
                <a:stretch>
                  <a:fillRect l="-2863" r="-85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B0C8DA9C-4C62-76E2-2E2A-CE2E9D0C839A}"/>
                  </a:ext>
                </a:extLst>
              </p:cNvPr>
              <p:cNvSpPr txBox="1"/>
              <p:nvPr/>
            </p:nvSpPr>
            <p:spPr>
              <a:xfrm>
                <a:off x="309329" y="3807000"/>
                <a:ext cx="2772382" cy="654282"/>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GB" i="1" smtClean="0">
                              <a:solidFill>
                                <a:schemeClr val="tx1"/>
                              </a:solidFill>
                              <a:latin typeface="Cambria Math" panose="02040503050406030204" pitchFamily="18" charset="0"/>
                            </a:rPr>
                          </m:ctrlPr>
                        </m:sSubPr>
                        <m:e>
                          <m:r>
                            <m:rPr>
                              <m:sty m:val="p"/>
                            </m:rPr>
                            <a:rPr lang="en-GB" b="0" i="0" smtClean="0">
                              <a:solidFill>
                                <a:schemeClr val="tx1"/>
                              </a:solidFill>
                              <a:latin typeface="Cambria Math" panose="02040503050406030204" pitchFamily="18" charset="0"/>
                            </a:rPr>
                            <m:t>Re</m:t>
                          </m:r>
                        </m:e>
                        <m:sub>
                          <m:r>
                            <a:rPr lang="en-GB" i="1">
                              <a:solidFill>
                                <a:schemeClr val="tx1"/>
                              </a:solidFill>
                              <a:latin typeface="Cambria Math" panose="02040503050406030204" pitchFamily="18" charset="0"/>
                            </a:rPr>
                            <m:t>𝑥</m:t>
                          </m:r>
                        </m:sub>
                      </m:sSub>
                      <m:r>
                        <a:rPr lang="en-GB" i="0">
                          <a:solidFill>
                            <a:schemeClr val="tx1"/>
                          </a:solidFill>
                          <a:latin typeface="Cambria Math" panose="02040503050406030204" pitchFamily="18" charset="0"/>
                        </a:rPr>
                        <m:t>=</m:t>
                      </m:r>
                      <m:f>
                        <m:fPr>
                          <m:ctrlPr>
                            <a:rPr lang="en-GB" i="1" smtClean="0">
                              <a:solidFill>
                                <a:schemeClr val="tx1"/>
                              </a:solidFill>
                              <a:latin typeface="Cambria Math" panose="02040503050406030204" pitchFamily="18" charset="0"/>
                            </a:rPr>
                          </m:ctrlPr>
                        </m:fPr>
                        <m:num>
                          <m:r>
                            <a:rPr lang="en-GB" i="1" smtClean="0">
                              <a:solidFill>
                                <a:schemeClr val="tx1"/>
                              </a:solidFill>
                              <a:latin typeface="Cambria Math" panose="02040503050406030204" pitchFamily="18" charset="0"/>
                              <a:ea typeface="Cambria Math" panose="02040503050406030204" pitchFamily="18" charset="0"/>
                            </a:rPr>
                            <m:t>𝜌</m:t>
                          </m:r>
                          <m:r>
                            <a:rPr lang="en-GB" i="1" smtClean="0">
                              <a:solidFill>
                                <a:schemeClr val="tx1"/>
                              </a:solidFill>
                              <a:latin typeface="Cambria Math" panose="02040503050406030204" pitchFamily="18" charset="0"/>
                              <a:ea typeface="Cambria Math" panose="02040503050406030204" pitchFamily="18" charset="0"/>
                            </a:rPr>
                            <m:t>∙</m:t>
                          </m:r>
                          <m:r>
                            <a:rPr lang="en-GB" b="0" i="1" smtClean="0">
                              <a:solidFill>
                                <a:schemeClr val="tx1"/>
                              </a:solidFill>
                              <a:latin typeface="Cambria Math" panose="02040503050406030204" pitchFamily="18" charset="0"/>
                              <a:ea typeface="Cambria Math" panose="02040503050406030204" pitchFamily="18" charset="0"/>
                            </a:rPr>
                            <m:t>𝑣</m:t>
                          </m:r>
                          <m:r>
                            <a:rPr lang="en-GB" i="1" smtClean="0">
                              <a:solidFill>
                                <a:schemeClr val="tx1"/>
                              </a:solidFill>
                              <a:latin typeface="Cambria Math" panose="02040503050406030204" pitchFamily="18" charset="0"/>
                              <a:ea typeface="Cambria Math" panose="02040503050406030204" pitchFamily="18" charset="0"/>
                            </a:rPr>
                            <m:t>∙</m:t>
                          </m:r>
                          <m:r>
                            <a:rPr lang="fr-FR" b="0" i="1" smtClean="0">
                              <a:solidFill>
                                <a:schemeClr val="tx1"/>
                              </a:solidFill>
                              <a:latin typeface="Cambria Math" panose="02040503050406030204" pitchFamily="18" charset="0"/>
                              <a:ea typeface="Cambria Math" panose="02040503050406030204" pitchFamily="18" charset="0"/>
                            </a:rPr>
                            <m:t>𝐿</m:t>
                          </m:r>
                        </m:num>
                        <m:den>
                          <m:r>
                            <a:rPr lang="en-GB" i="1" smtClean="0">
                              <a:solidFill>
                                <a:schemeClr val="tx1"/>
                              </a:solidFill>
                              <a:latin typeface="Cambria Math" panose="02040503050406030204" pitchFamily="18" charset="0"/>
                              <a:ea typeface="Cambria Math" panose="02040503050406030204" pitchFamily="18" charset="0"/>
                            </a:rPr>
                            <m:t>𝜇</m:t>
                          </m:r>
                        </m:den>
                      </m:f>
                      <m:r>
                        <a:rPr lang="en-GB" b="0" i="0" smtClean="0">
                          <a:solidFill>
                            <a:schemeClr val="tx1"/>
                          </a:solidFill>
                          <a:latin typeface="Cambria Math" panose="02040503050406030204" pitchFamily="18" charset="0"/>
                        </a:rPr>
                        <m:t> </m:t>
                      </m:r>
                      <m:r>
                        <a:rPr lang="en-GB" b="0" i="1" smtClean="0">
                          <a:solidFill>
                            <a:schemeClr val="tx1"/>
                          </a:solidFill>
                          <a:latin typeface="Cambria Math" panose="02040503050406030204" pitchFamily="18" charset="0"/>
                        </a:rPr>
                        <m:t>≈</m:t>
                      </m:r>
                      <m:r>
                        <a:rPr lang="fr-FR" b="0" i="1" smtClean="0">
                          <a:solidFill>
                            <a:schemeClr val="tx1"/>
                          </a:solidFill>
                          <a:latin typeface="Cambria Math" panose="02040503050406030204" pitchFamily="18" charset="0"/>
                        </a:rPr>
                        <m:t>6338</m:t>
                      </m:r>
                    </m:oMath>
                  </m:oMathPara>
                </a14:m>
                <a:endParaRPr lang="en-GB"/>
              </a:p>
            </p:txBody>
          </p:sp>
        </mc:Choice>
        <mc:Fallback xmlns="">
          <p:sp>
            <p:nvSpPr>
              <p:cNvPr id="63" name="TextBox 62">
                <a:extLst>
                  <a:ext uri="{FF2B5EF4-FFF2-40B4-BE49-F238E27FC236}">
                    <a16:creationId xmlns:a16="http://schemas.microsoft.com/office/drawing/2014/main" id="{B0C8DA9C-4C62-76E2-2E2A-CE2E9D0C839A}"/>
                  </a:ext>
                </a:extLst>
              </p:cNvPr>
              <p:cNvSpPr txBox="1">
                <a:spLocks noRot="1" noChangeAspect="1" noMove="1" noResize="1" noEditPoints="1" noAdjustHandles="1" noChangeArrowheads="1" noChangeShapeType="1" noTextEdit="1"/>
              </p:cNvSpPr>
              <p:nvPr/>
            </p:nvSpPr>
            <p:spPr>
              <a:xfrm>
                <a:off x="309329" y="3807000"/>
                <a:ext cx="2772382" cy="65428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C2C7ABC2-3FCC-891A-03B7-EC16B7BFB0D1}"/>
                  </a:ext>
                </a:extLst>
              </p:cNvPr>
              <p:cNvSpPr txBox="1"/>
              <p:nvPr/>
            </p:nvSpPr>
            <p:spPr>
              <a:xfrm>
                <a:off x="309329" y="3210669"/>
                <a:ext cx="2299397" cy="479170"/>
              </a:xfrm>
              <a:prstGeom prst="rect">
                <a:avLst/>
              </a:prstGeom>
              <a:noFill/>
            </p:spPr>
            <p:txBody>
              <a:bodyPr wrap="square">
                <a:spAutoFit/>
              </a:bodyPr>
              <a:lstStyle/>
              <a:p>
                <a14:m>
                  <m:oMath xmlns:m="http://schemas.openxmlformats.org/officeDocument/2006/math">
                    <m:r>
                      <m:rPr>
                        <m:nor/>
                      </m:rPr>
                      <a:rPr lang="en-GB" i="0" smtClean="0">
                        <a:solidFill>
                          <a:schemeClr val="tx1"/>
                        </a:solidFill>
                        <a:latin typeface="Cambria Math" panose="02040503050406030204" pitchFamily="18" charset="0"/>
                      </a:rPr>
                      <m:t>P</m:t>
                    </m:r>
                    <m:r>
                      <m:rPr>
                        <m:nor/>
                      </m:rPr>
                      <a:rPr lang="en-GB" b="0" i="0" smtClean="0">
                        <a:solidFill>
                          <a:schemeClr val="tx1"/>
                        </a:solidFill>
                        <a:latin typeface="Cambria Math" panose="02040503050406030204" pitchFamily="18" charset="0"/>
                      </a:rPr>
                      <m:t>r</m:t>
                    </m:r>
                    <m:r>
                      <a:rPr lang="en-GB" b="0" i="1" smtClean="0">
                        <a:solidFill>
                          <a:schemeClr val="tx1"/>
                        </a:solidFill>
                        <a:latin typeface="Cambria Math" panose="02040503050406030204" pitchFamily="18" charset="0"/>
                      </a:rPr>
                      <m:t>=</m:t>
                    </m:r>
                    <m:f>
                      <m:fPr>
                        <m:ctrlPr>
                          <a:rPr lang="en-GB" i="1">
                            <a:latin typeface="Cambria Math" panose="02040503050406030204" pitchFamily="18" charset="0"/>
                          </a:rPr>
                        </m:ctrlPr>
                      </m:fPr>
                      <m:num>
                        <m:sSub>
                          <m:sSubPr>
                            <m:ctrlPr>
                              <a:rPr lang="en-GB" i="1" smtClean="0">
                                <a:latin typeface="Cambria Math" panose="02040503050406030204" pitchFamily="18" charset="0"/>
                              </a:rPr>
                            </m:ctrlPr>
                          </m:sSubPr>
                          <m:e>
                            <m:r>
                              <a:rPr lang="en-GB" b="0" i="1" smtClean="0">
                                <a:latin typeface="Cambria Math" panose="02040503050406030204" pitchFamily="18" charset="0"/>
                              </a:rPr>
                              <m:t>𝑐</m:t>
                            </m:r>
                          </m:e>
                          <m:sub>
                            <m:r>
                              <a:rPr lang="en-GB" b="0" i="1" smtClean="0">
                                <a:latin typeface="Cambria Math" panose="02040503050406030204" pitchFamily="18" charset="0"/>
                              </a:rPr>
                              <m:t>𝑝</m:t>
                            </m:r>
                          </m:sub>
                        </m:sSub>
                        <m:r>
                          <a:rPr lang="en-GB" i="1">
                            <a:latin typeface="Cambria Math" panose="02040503050406030204" pitchFamily="18" charset="0"/>
                            <a:ea typeface="Cambria Math" panose="02040503050406030204" pitchFamily="18" charset="0"/>
                          </a:rPr>
                          <m:t>∙</m:t>
                        </m:r>
                        <m:r>
                          <a:rPr lang="en-GB" i="1">
                            <a:latin typeface="Cambria Math" panose="02040503050406030204" pitchFamily="18" charset="0"/>
                            <a:ea typeface="Cambria Math" panose="02040503050406030204" pitchFamily="18" charset="0"/>
                          </a:rPr>
                          <m:t>𝜇</m:t>
                        </m:r>
                      </m:num>
                      <m:den>
                        <m:r>
                          <a:rPr lang="en-GB" b="0" i="1" smtClean="0">
                            <a:latin typeface="Cambria Math" panose="02040503050406030204" pitchFamily="18" charset="0"/>
                            <a:ea typeface="Cambria Math" panose="02040503050406030204" pitchFamily="18" charset="0"/>
                          </a:rPr>
                          <m:t>𝑘</m:t>
                        </m:r>
                      </m:den>
                    </m:f>
                  </m:oMath>
                </a14:m>
                <a:r>
                  <a:rPr lang="en-GB" dirty="0"/>
                  <a:t> </a:t>
                </a:r>
                <a14:m>
                  <m:oMath xmlns:m="http://schemas.openxmlformats.org/officeDocument/2006/math">
                    <m:r>
                      <a:rPr lang="en-GB" i="1">
                        <a:latin typeface="Cambria Math" panose="02040503050406030204" pitchFamily="18" charset="0"/>
                      </a:rPr>
                      <m:t>≈</m:t>
                    </m:r>
                    <m:r>
                      <a:rPr lang="fr-FR" b="0" i="1" smtClean="0">
                        <a:latin typeface="Cambria Math" panose="02040503050406030204" pitchFamily="18" charset="0"/>
                      </a:rPr>
                      <m:t>0.</m:t>
                    </m:r>
                    <m:r>
                      <a:rPr lang="en-GB" b="0" i="1" smtClean="0">
                        <a:latin typeface="Cambria Math" panose="02040503050406030204" pitchFamily="18" charset="0"/>
                      </a:rPr>
                      <m:t>67</m:t>
                    </m:r>
                  </m:oMath>
                </a14:m>
                <a:r>
                  <a:rPr lang="en-GB" dirty="0">
                    <a:solidFill>
                      <a:schemeClr val="tx1"/>
                    </a:solidFill>
                  </a:rPr>
                  <a:t> </a:t>
                </a:r>
              </a:p>
            </p:txBody>
          </p:sp>
        </mc:Choice>
        <mc:Fallback xmlns="">
          <p:sp>
            <p:nvSpPr>
              <p:cNvPr id="64" name="TextBox 63">
                <a:extLst>
                  <a:ext uri="{FF2B5EF4-FFF2-40B4-BE49-F238E27FC236}">
                    <a16:creationId xmlns:a16="http://schemas.microsoft.com/office/drawing/2014/main" id="{C2C7ABC2-3FCC-891A-03B7-EC16B7BFB0D1}"/>
                  </a:ext>
                </a:extLst>
              </p:cNvPr>
              <p:cNvSpPr txBox="1">
                <a:spLocks noRot="1" noChangeAspect="1" noMove="1" noResize="1" noEditPoints="1" noAdjustHandles="1" noChangeArrowheads="1" noChangeShapeType="1" noTextEdit="1"/>
              </p:cNvSpPr>
              <p:nvPr/>
            </p:nvSpPr>
            <p:spPr>
              <a:xfrm>
                <a:off x="309329" y="3210669"/>
                <a:ext cx="2299397" cy="479170"/>
              </a:xfrm>
              <a:prstGeom prst="rect">
                <a:avLst/>
              </a:prstGeom>
              <a:blipFill>
                <a:blip r:embed="rId8"/>
                <a:stretch>
                  <a:fillRect b="-25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53E734A3-8C83-B001-4995-47307E990A47}"/>
                  </a:ext>
                </a:extLst>
              </p:cNvPr>
              <p:cNvSpPr txBox="1"/>
              <p:nvPr/>
            </p:nvSpPr>
            <p:spPr>
              <a:xfrm>
                <a:off x="309329" y="4598105"/>
                <a:ext cx="4195110" cy="461665"/>
              </a:xfrm>
              <a:prstGeom prst="rect">
                <a:avLst/>
              </a:prstGeom>
              <a:noFill/>
            </p:spPr>
            <p:txBody>
              <a:bodyPr wrap="square">
                <a:spAutoFit/>
              </a:bodyPr>
              <a:lstStyle/>
              <a:p>
                <a14:m>
                  <m:oMath xmlns:m="http://schemas.openxmlformats.org/officeDocument/2006/math">
                    <m:sSub>
                      <m:sSubPr>
                        <m:ctrlPr>
                          <a:rPr lang="en-GB" i="1" smtClean="0">
                            <a:solidFill>
                              <a:srgbClr val="836967"/>
                            </a:solidFill>
                            <a:latin typeface="Cambria Math" panose="02040503050406030204" pitchFamily="18" charset="0"/>
                          </a:rPr>
                        </m:ctrlPr>
                      </m:sSubPr>
                      <m:e>
                        <m:r>
                          <m:rPr>
                            <m:sty m:val="p"/>
                          </m:rPr>
                          <a:rPr lang="en-GB">
                            <a:latin typeface="Cambria Math" panose="02040503050406030204" pitchFamily="18" charset="0"/>
                          </a:rPr>
                          <m:t>Nu</m:t>
                        </m:r>
                      </m:e>
                      <m:sub>
                        <m:r>
                          <a:rPr lang="en-GB" i="1">
                            <a:latin typeface="Cambria Math" panose="02040503050406030204" pitchFamily="18" charset="0"/>
                          </a:rPr>
                          <m:t>𝑥</m:t>
                        </m:r>
                      </m:sub>
                    </m:sSub>
                    <m:r>
                      <a:rPr lang="en-GB" i="1">
                        <a:latin typeface="Cambria Math" panose="02040503050406030204" pitchFamily="18" charset="0"/>
                      </a:rPr>
                      <m:t>≈</m:t>
                    </m:r>
                    <m:r>
                      <a:rPr lang="fr-FR" b="0" i="1" smtClean="0">
                        <a:latin typeface="Cambria Math" panose="02040503050406030204" pitchFamily="18" charset="0"/>
                      </a:rPr>
                      <m:t>4</m:t>
                    </m:r>
                    <m:r>
                      <a:rPr lang="en-GB" b="0" i="1" smtClean="0">
                        <a:latin typeface="Cambria Math" panose="02040503050406030204" pitchFamily="18" charset="0"/>
                      </a:rPr>
                      <m:t>6.25</m:t>
                    </m:r>
                  </m:oMath>
                </a14:m>
                <a:r>
                  <a:rPr lang="en-GB" dirty="0"/>
                  <a:t> </a:t>
                </a:r>
                <a14:m>
                  <m:oMath xmlns:m="http://schemas.openxmlformats.org/officeDocument/2006/math">
                    <m:r>
                      <a:rPr lang="en-GB" b="1" i="1">
                        <a:latin typeface="Cambria Math" panose="02040503050406030204" pitchFamily="18" charset="0"/>
                      </a:rPr>
                      <m:t>→</m:t>
                    </m:r>
                  </m:oMath>
                </a14:m>
                <a:r>
                  <a:rPr lang="en-GB" dirty="0"/>
                  <a:t> </a:t>
                </a:r>
                <a14:m>
                  <m:oMath xmlns:m="http://schemas.openxmlformats.org/officeDocument/2006/math">
                    <m:sSub>
                      <m:sSubPr>
                        <m:ctrlPr>
                          <a:rPr lang="en-GB" sz="2400" b="1" i="1" smtClean="0">
                            <a:latin typeface="Cambria Math" panose="02040503050406030204" pitchFamily="18" charset="0"/>
                          </a:rPr>
                        </m:ctrlPr>
                      </m:sSubPr>
                      <m:e>
                        <m:r>
                          <a:rPr lang="en-GB" sz="2400" b="1" i="1" smtClean="0">
                            <a:latin typeface="Cambria Math" panose="02040503050406030204" pitchFamily="18" charset="0"/>
                          </a:rPr>
                          <m:t>𝒉</m:t>
                        </m:r>
                      </m:e>
                      <m:sub>
                        <m:r>
                          <a:rPr lang="en-GB" sz="2400" b="1" i="1" smtClean="0">
                            <a:latin typeface="Cambria Math" panose="02040503050406030204" pitchFamily="18" charset="0"/>
                          </a:rPr>
                          <m:t>𝒂𝒏𝒂</m:t>
                        </m:r>
                      </m:sub>
                    </m:sSub>
                    <m:r>
                      <a:rPr lang="fr-FR" sz="2400" b="1" i="1" smtClean="0">
                        <a:latin typeface="Cambria Math" panose="02040503050406030204" pitchFamily="18" charset="0"/>
                      </a:rPr>
                      <m:t>=</m:t>
                    </m:r>
                    <m:r>
                      <a:rPr lang="fr-FR" sz="2400" b="1" i="1" smtClean="0">
                        <a:latin typeface="Cambria Math" panose="02040503050406030204" pitchFamily="18" charset="0"/>
                      </a:rPr>
                      <m:t>𝟏𝟐</m:t>
                    </m:r>
                    <m:r>
                      <a:rPr lang="fr-FR" sz="2400" b="1" i="1" smtClean="0">
                        <a:latin typeface="Cambria Math" panose="02040503050406030204" pitchFamily="18" charset="0"/>
                      </a:rPr>
                      <m:t>.</m:t>
                    </m:r>
                    <m:r>
                      <a:rPr lang="en-GB" sz="2400" b="1" i="1" smtClean="0">
                        <a:latin typeface="Cambria Math" panose="02040503050406030204" pitchFamily="18" charset="0"/>
                      </a:rPr>
                      <m:t>𝟗</m:t>
                    </m:r>
                  </m:oMath>
                </a14:m>
                <a:endParaRPr lang="en-GB" sz="2400" b="1" dirty="0"/>
              </a:p>
            </p:txBody>
          </p:sp>
        </mc:Choice>
        <mc:Fallback xmlns="">
          <p:sp>
            <p:nvSpPr>
              <p:cNvPr id="75" name="TextBox 74">
                <a:extLst>
                  <a:ext uri="{FF2B5EF4-FFF2-40B4-BE49-F238E27FC236}">
                    <a16:creationId xmlns:a16="http://schemas.microsoft.com/office/drawing/2014/main" id="{53E734A3-8C83-B001-4995-47307E990A47}"/>
                  </a:ext>
                </a:extLst>
              </p:cNvPr>
              <p:cNvSpPr txBox="1">
                <a:spLocks noRot="1" noChangeAspect="1" noMove="1" noResize="1" noEditPoints="1" noAdjustHandles="1" noChangeArrowheads="1" noChangeShapeType="1" noTextEdit="1"/>
              </p:cNvSpPr>
              <p:nvPr/>
            </p:nvSpPr>
            <p:spPr>
              <a:xfrm>
                <a:off x="309329" y="4598105"/>
                <a:ext cx="4195110" cy="461665"/>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CA54B534-243D-8776-37EE-D9382E52DB3B}"/>
                  </a:ext>
                </a:extLst>
              </p:cNvPr>
              <p:cNvSpPr txBox="1"/>
              <p:nvPr/>
            </p:nvSpPr>
            <p:spPr>
              <a:xfrm>
                <a:off x="3289300" y="1629121"/>
                <a:ext cx="2384673" cy="2168735"/>
              </a:xfrm>
              <a:prstGeom prst="rect">
                <a:avLst/>
              </a:prstGeom>
              <a:noFill/>
            </p:spPr>
            <p:txBody>
              <a:bodyPr wrap="square">
                <a:spAutoFit/>
              </a:bodyPr>
              <a:lstStyle/>
              <a:p>
                <a:r>
                  <a:rPr lang="en-GB" sz="1400" dirty="0"/>
                  <a:t>Where:</a:t>
                </a:r>
              </a:p>
              <a:p>
                <a:pPr marL="285750" indent="-285750">
                  <a:buFont typeface="Arial" panose="020B0604020202020204" pitchFamily="34" charset="0"/>
                  <a:buChar char="•"/>
                </a:pPr>
                <a14:m>
                  <m:oMath xmlns:m="http://schemas.openxmlformats.org/officeDocument/2006/math">
                    <m:sSub>
                      <m:sSubPr>
                        <m:ctrlPr>
                          <a:rPr lang="en-GB" sz="1200" i="1" smtClean="0">
                            <a:solidFill>
                              <a:srgbClr val="836967"/>
                            </a:solidFill>
                            <a:latin typeface="Cambria Math" panose="02040503050406030204" pitchFamily="18" charset="0"/>
                          </a:rPr>
                        </m:ctrlPr>
                      </m:sSubPr>
                      <m:e>
                        <m:r>
                          <m:rPr>
                            <m:sty m:val="p"/>
                          </m:rPr>
                          <a:rPr lang="en-GB" sz="1200">
                            <a:latin typeface="Cambria Math" panose="02040503050406030204" pitchFamily="18" charset="0"/>
                          </a:rPr>
                          <m:t>Nu</m:t>
                        </m:r>
                      </m:e>
                      <m:sub>
                        <m:r>
                          <a:rPr lang="en-GB" sz="1200" i="1" smtClean="0">
                            <a:latin typeface="Cambria Math" panose="02040503050406030204" pitchFamily="18" charset="0"/>
                          </a:rPr>
                          <m:t>𝑥</m:t>
                        </m:r>
                      </m:sub>
                    </m:sSub>
                  </m:oMath>
                </a14:m>
                <a:r>
                  <a:rPr lang="en-GB" sz="1200" dirty="0"/>
                  <a:t>, Nusselt Number</a:t>
                </a:r>
              </a:p>
              <a:p>
                <a:pPr marL="285750" indent="-285750">
                  <a:buFont typeface="Arial" panose="020B0604020202020204" pitchFamily="34" charset="0"/>
                  <a:buChar char="•"/>
                </a:pPr>
                <a14:m>
                  <m:oMath xmlns:m="http://schemas.openxmlformats.org/officeDocument/2006/math">
                    <m:r>
                      <m:rPr>
                        <m:nor/>
                      </m:rPr>
                      <a:rPr lang="fr-FR" sz="1200" i="0" smtClean="0">
                        <a:latin typeface="Cambria Math" panose="02040503050406030204" pitchFamily="18" charset="0"/>
                      </a:rPr>
                      <m:t>Pr</m:t>
                    </m:r>
                  </m:oMath>
                </a14:m>
                <a:r>
                  <a:rPr lang="en-GB" sz="1200" dirty="0"/>
                  <a:t>, Prandtl Number</a:t>
                </a:r>
              </a:p>
              <a:p>
                <a:pPr marL="285750" indent="-285750">
                  <a:buFont typeface="Arial" panose="020B0604020202020204" pitchFamily="34" charset="0"/>
                  <a:buChar char="•"/>
                </a:pPr>
                <a14:m>
                  <m:oMath xmlns:m="http://schemas.openxmlformats.org/officeDocument/2006/math">
                    <m:sSub>
                      <m:sSubPr>
                        <m:ctrlPr>
                          <a:rPr lang="en-GB" sz="1200" i="1" smtClean="0">
                            <a:solidFill>
                              <a:srgbClr val="836967"/>
                            </a:solidFill>
                            <a:latin typeface="Cambria Math" panose="02040503050406030204" pitchFamily="18" charset="0"/>
                          </a:rPr>
                        </m:ctrlPr>
                      </m:sSubPr>
                      <m:e>
                        <m:r>
                          <m:rPr>
                            <m:sty m:val="p"/>
                          </m:rPr>
                          <a:rPr lang="en-GB" sz="1200" b="0" i="0" smtClean="0">
                            <a:latin typeface="Cambria Math" panose="02040503050406030204" pitchFamily="18" charset="0"/>
                          </a:rPr>
                          <m:t>Re</m:t>
                        </m:r>
                      </m:e>
                      <m:sub>
                        <m:r>
                          <a:rPr lang="en-GB" sz="1200" i="1" smtClean="0">
                            <a:latin typeface="Cambria Math" panose="02040503050406030204" pitchFamily="18" charset="0"/>
                          </a:rPr>
                          <m:t>𝑥</m:t>
                        </m:r>
                      </m:sub>
                    </m:sSub>
                  </m:oMath>
                </a14:m>
                <a:r>
                  <a:rPr lang="en-GB" sz="1200" dirty="0"/>
                  <a:t>, Reynolds Number</a:t>
                </a:r>
              </a:p>
              <a:p>
                <a:pPr marL="285750" indent="-285750">
                  <a:buFont typeface="Arial" panose="020B0604020202020204" pitchFamily="34" charset="0"/>
                  <a:buChar char="•"/>
                </a:pPr>
                <a14:m>
                  <m:oMath xmlns:m="http://schemas.openxmlformats.org/officeDocument/2006/math">
                    <m:r>
                      <a:rPr lang="en-GB" sz="1200" b="0" i="1" smtClean="0">
                        <a:solidFill>
                          <a:schemeClr val="tx1"/>
                        </a:solidFill>
                        <a:latin typeface="Cambria Math" panose="02040503050406030204" pitchFamily="18" charset="0"/>
                        <a:ea typeface="Cambria Math" panose="02040503050406030204" pitchFamily="18" charset="0"/>
                      </a:rPr>
                      <m:t>𝑣</m:t>
                    </m:r>
                  </m:oMath>
                </a14:m>
                <a:r>
                  <a:rPr lang="en-GB" sz="1200" dirty="0"/>
                  <a:t>, fluid velocity = 1 m/s</a:t>
                </a:r>
              </a:p>
              <a:p>
                <a:pPr marL="285750" indent="-285750">
                  <a:buFont typeface="Arial" panose="020B0604020202020204" pitchFamily="34" charset="0"/>
                  <a:buChar char="•"/>
                </a:pPr>
                <a14:m>
                  <m:oMath xmlns:m="http://schemas.openxmlformats.org/officeDocument/2006/math">
                    <m:r>
                      <a:rPr lang="en-GB" sz="1200" i="1" smtClean="0">
                        <a:solidFill>
                          <a:schemeClr val="tx1"/>
                        </a:solidFill>
                        <a:latin typeface="Cambria Math" panose="02040503050406030204" pitchFamily="18" charset="0"/>
                        <a:ea typeface="Cambria Math" panose="02040503050406030204" pitchFamily="18" charset="0"/>
                      </a:rPr>
                      <m:t>𝜇</m:t>
                    </m:r>
                  </m:oMath>
                </a14:m>
                <a:r>
                  <a:rPr lang="en-GB" sz="1200" dirty="0"/>
                  <a:t>, viscosity = 1.83E-05 kg/m-s</a:t>
                </a:r>
              </a:p>
              <a:p>
                <a:pPr marL="285750" indent="-285750">
                  <a:buFont typeface="Arial" panose="020B0604020202020204" pitchFamily="34" charset="0"/>
                  <a:buChar char="•"/>
                </a:pPr>
                <a14:m>
                  <m:oMath xmlns:m="http://schemas.openxmlformats.org/officeDocument/2006/math">
                    <m:r>
                      <a:rPr lang="en-GB" sz="1200" i="1">
                        <a:latin typeface="Cambria Math" panose="02040503050406030204" pitchFamily="18" charset="0"/>
                        <a:ea typeface="Cambria Math" panose="02040503050406030204" pitchFamily="18" charset="0"/>
                      </a:rPr>
                      <m:t>𝜌</m:t>
                    </m:r>
                  </m:oMath>
                </a14:m>
                <a:r>
                  <a:rPr lang="en-GB" sz="1200" dirty="0"/>
                  <a:t>, density = 1.16 kg/m</a:t>
                </a:r>
                <a:r>
                  <a:rPr lang="en-GB" sz="1200" baseline="30000" dirty="0"/>
                  <a:t>3</a:t>
                </a:r>
              </a:p>
              <a:p>
                <a:pPr marL="285750" indent="-285750">
                  <a:buFont typeface="Arial" panose="020B0604020202020204" pitchFamily="34" charset="0"/>
                  <a:buChar char="•"/>
                </a:pPr>
                <a14:m>
                  <m:oMath xmlns:m="http://schemas.openxmlformats.org/officeDocument/2006/math">
                    <m:r>
                      <a:rPr lang="en-GB" sz="1200" i="1">
                        <a:latin typeface="Cambria Math" panose="02040503050406030204" pitchFamily="18" charset="0"/>
                        <a:ea typeface="Cambria Math" panose="02040503050406030204" pitchFamily="18" charset="0"/>
                      </a:rPr>
                      <m:t>𝑘</m:t>
                    </m:r>
                  </m:oMath>
                </a14:m>
                <a:r>
                  <a:rPr lang="en-GB" sz="1200" dirty="0"/>
                  <a:t>, thermal conductivity = 0.028 W/</a:t>
                </a:r>
                <a:r>
                  <a:rPr lang="en-GB" sz="1200" dirty="0" err="1"/>
                  <a:t>m·K</a:t>
                </a:r>
                <a:r>
                  <a:rPr lang="en-GB" sz="1200" dirty="0"/>
                  <a:t> </a:t>
                </a:r>
              </a:p>
              <a:p>
                <a:pPr marL="285750" indent="-285750">
                  <a:buFont typeface="Arial" panose="020B0604020202020204" pitchFamily="34" charset="0"/>
                  <a:buChar char="•"/>
                </a:pPr>
                <a14:m>
                  <m:oMath xmlns:m="http://schemas.openxmlformats.org/officeDocument/2006/math">
                    <m:r>
                      <a:rPr lang="fr-FR" sz="1200" i="1">
                        <a:latin typeface="Cambria Math" panose="02040503050406030204" pitchFamily="18" charset="0"/>
                        <a:ea typeface="Cambria Math" panose="02040503050406030204" pitchFamily="18" charset="0"/>
                      </a:rPr>
                      <m:t>𝐿</m:t>
                    </m:r>
                  </m:oMath>
                </a14:m>
                <a:r>
                  <a:rPr lang="en-GB" sz="1200" dirty="0"/>
                  <a:t>, length of the plate = 0.1 m</a:t>
                </a:r>
              </a:p>
              <a:p>
                <a:pPr marL="285750" indent="-285750">
                  <a:buFont typeface="Arial" panose="020B0604020202020204" pitchFamily="34" charset="0"/>
                  <a:buChar char="•"/>
                </a:pPr>
                <a14:m>
                  <m:oMath xmlns:m="http://schemas.openxmlformats.org/officeDocument/2006/math">
                    <m:sSub>
                      <m:sSubPr>
                        <m:ctrlPr>
                          <a:rPr lang="en-GB" sz="1200" i="1" smtClean="0">
                            <a:latin typeface="Cambria Math" panose="02040503050406030204" pitchFamily="18" charset="0"/>
                          </a:rPr>
                        </m:ctrlPr>
                      </m:sSubPr>
                      <m:e>
                        <m:r>
                          <a:rPr lang="en-GB" sz="1200" b="0" i="1" smtClean="0">
                            <a:latin typeface="Cambria Math" panose="02040503050406030204" pitchFamily="18" charset="0"/>
                          </a:rPr>
                          <m:t>𝑐</m:t>
                        </m:r>
                      </m:e>
                      <m:sub>
                        <m:r>
                          <a:rPr lang="en-GB" sz="1200" b="0" i="1" smtClean="0">
                            <a:latin typeface="Cambria Math" panose="02040503050406030204" pitchFamily="18" charset="0"/>
                          </a:rPr>
                          <m:t>𝑝</m:t>
                        </m:r>
                      </m:sub>
                    </m:sSub>
                  </m:oMath>
                </a14:m>
                <a:r>
                  <a:rPr lang="en-GB" sz="1200" dirty="0"/>
                  <a:t>, specific heat = 1020 J/</a:t>
                </a:r>
                <a:r>
                  <a:rPr lang="en-GB" sz="1200" dirty="0" err="1"/>
                  <a:t>kg.K</a:t>
                </a:r>
                <a:endParaRPr lang="en-GB" sz="1200" dirty="0"/>
              </a:p>
            </p:txBody>
          </p:sp>
        </mc:Choice>
        <mc:Fallback xmlns="">
          <p:sp>
            <p:nvSpPr>
              <p:cNvPr id="15" name="TextBox 14">
                <a:extLst>
                  <a:ext uri="{FF2B5EF4-FFF2-40B4-BE49-F238E27FC236}">
                    <a16:creationId xmlns:a16="http://schemas.microsoft.com/office/drawing/2014/main" id="{CA54B534-243D-8776-37EE-D9382E52DB3B}"/>
                  </a:ext>
                </a:extLst>
              </p:cNvPr>
              <p:cNvSpPr txBox="1">
                <a:spLocks noRot="1" noChangeAspect="1" noMove="1" noResize="1" noEditPoints="1" noAdjustHandles="1" noChangeArrowheads="1" noChangeShapeType="1" noTextEdit="1"/>
              </p:cNvSpPr>
              <p:nvPr/>
            </p:nvSpPr>
            <p:spPr>
              <a:xfrm>
                <a:off x="3289300" y="1629121"/>
                <a:ext cx="2384673" cy="2168735"/>
              </a:xfrm>
              <a:prstGeom prst="rect">
                <a:avLst/>
              </a:prstGeom>
              <a:blipFill>
                <a:blip r:embed="rId10"/>
                <a:stretch>
                  <a:fillRect l="-767" t="-562" b="-8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6" name="Table 13">
                <a:extLst>
                  <a:ext uri="{FF2B5EF4-FFF2-40B4-BE49-F238E27FC236}">
                    <a16:creationId xmlns:a16="http://schemas.microsoft.com/office/drawing/2014/main" id="{2465E80D-23DE-799D-02CD-CC7FCCFB76B1}"/>
                  </a:ext>
                </a:extLst>
              </p:cNvPr>
              <p:cNvGraphicFramePr>
                <a:graphicFrameLocks noGrp="1"/>
              </p:cNvGraphicFramePr>
              <p:nvPr>
                <p:extLst>
                  <p:ext uri="{D42A27DB-BD31-4B8C-83A1-F6EECF244321}">
                    <p14:modId xmlns:p14="http://schemas.microsoft.com/office/powerpoint/2010/main" val="1890179032"/>
                  </p:ext>
                </p:extLst>
              </p:nvPr>
            </p:nvGraphicFramePr>
            <p:xfrm>
              <a:off x="344947" y="5367621"/>
              <a:ext cx="3298158" cy="741680"/>
            </p:xfrm>
            <a:graphic>
              <a:graphicData uri="http://schemas.openxmlformats.org/drawingml/2006/table">
                <a:tbl>
                  <a:tblPr firstRow="1" bandRow="1">
                    <a:tableStyleId>{5C22544A-7EE6-4342-B048-85BDC9FD1C3A}</a:tableStyleId>
                  </a:tblPr>
                  <a:tblGrid>
                    <a:gridCol w="1099386">
                      <a:extLst>
                        <a:ext uri="{9D8B030D-6E8A-4147-A177-3AD203B41FA5}">
                          <a16:colId xmlns:a16="http://schemas.microsoft.com/office/drawing/2014/main" val="1681256498"/>
                        </a:ext>
                      </a:extLst>
                    </a:gridCol>
                    <a:gridCol w="1099386">
                      <a:extLst>
                        <a:ext uri="{9D8B030D-6E8A-4147-A177-3AD203B41FA5}">
                          <a16:colId xmlns:a16="http://schemas.microsoft.com/office/drawing/2014/main" val="1506104487"/>
                        </a:ext>
                      </a:extLst>
                    </a:gridCol>
                    <a:gridCol w="1099386">
                      <a:extLst>
                        <a:ext uri="{9D8B030D-6E8A-4147-A177-3AD203B41FA5}">
                          <a16:colId xmlns:a16="http://schemas.microsoft.com/office/drawing/2014/main" val="3660647315"/>
                        </a:ext>
                      </a:extLst>
                    </a:gridCol>
                  </a:tblGrid>
                  <a:tr h="370840">
                    <a:tc>
                      <a:txBody>
                        <a:bodyPr/>
                        <a:lstStyle/>
                        <a:p>
                          <a:pPr algn="ctr"/>
                          <a14:m>
                            <m:oMathPara xmlns:m="http://schemas.openxmlformats.org/officeDocument/2006/math">
                              <m:oMathParaPr>
                                <m:jc m:val="centerGroup"/>
                              </m:oMathParaPr>
                              <m:oMath xmlns:m="http://schemas.openxmlformats.org/officeDocument/2006/math">
                                <m:sSub>
                                  <m:sSubPr>
                                    <m:ctrlPr>
                                      <a:rPr lang="en-GB" sz="1800" i="1" smtClean="0">
                                        <a:latin typeface="Cambria Math" panose="02040503050406030204" pitchFamily="18" charset="0"/>
                                      </a:rPr>
                                    </m:ctrlPr>
                                  </m:sSubPr>
                                  <m:e>
                                    <m:r>
                                      <a:rPr lang="en-GB" sz="1800" b="0" i="1" smtClean="0">
                                        <a:latin typeface="Cambria Math" panose="02040503050406030204" pitchFamily="18" charset="0"/>
                                      </a:rPr>
                                      <m:t>h</m:t>
                                    </m:r>
                                  </m:e>
                                  <m:sub>
                                    <m:r>
                                      <a:rPr lang="en-GB" sz="1800" b="0" i="1" smtClean="0">
                                        <a:latin typeface="Cambria Math" panose="02040503050406030204" pitchFamily="18" charset="0"/>
                                      </a:rPr>
                                      <m:t>𝑎𝑛𝑎</m:t>
                                    </m:r>
                                  </m:sub>
                                </m:sSub>
                              </m:oMath>
                            </m:oMathPara>
                          </a14:m>
                          <a:endParaRPr lang="en-GB"/>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GB" sz="1800" i="1" smtClean="0">
                                        <a:latin typeface="Cambria Math" panose="02040503050406030204" pitchFamily="18" charset="0"/>
                                      </a:rPr>
                                    </m:ctrlPr>
                                  </m:sSubPr>
                                  <m:e>
                                    <m:r>
                                      <a:rPr lang="en-GB" sz="1800" b="0" i="1" smtClean="0">
                                        <a:latin typeface="Cambria Math" panose="02040503050406030204" pitchFamily="18" charset="0"/>
                                      </a:rPr>
                                      <m:t>h</m:t>
                                    </m:r>
                                  </m:e>
                                  <m:sub>
                                    <m:r>
                                      <a:rPr lang="en-GB" sz="1800" b="0" i="1" smtClean="0">
                                        <a:latin typeface="Cambria Math" panose="02040503050406030204" pitchFamily="18" charset="0"/>
                                      </a:rPr>
                                      <m:t>𝑛𝑢𝑚</m:t>
                                    </m:r>
                                  </m:sub>
                                </m:sSub>
                              </m:oMath>
                            </m:oMathPara>
                          </a14:m>
                          <a:endParaRPr lang="en-GB"/>
                        </a:p>
                      </a:txBody>
                      <a:tcPr/>
                    </a:tc>
                    <a:tc>
                      <a:txBody>
                        <a:bodyPr/>
                        <a:lstStyle/>
                        <a:p>
                          <a:pPr algn="ctr"/>
                          <a14:m>
                            <m:oMath xmlns:m="http://schemas.openxmlformats.org/officeDocument/2006/math">
                              <m:r>
                                <a:rPr lang="en-GB" i="1" smtClean="0">
                                  <a:latin typeface="Cambria Math" panose="02040503050406030204" pitchFamily="18" charset="0"/>
                                  <a:ea typeface="Cambria Math" panose="02040503050406030204" pitchFamily="18" charset="0"/>
                                </a:rPr>
                                <m:t>∆</m:t>
                              </m:r>
                            </m:oMath>
                          </a14:m>
                          <a:r>
                            <a:rPr lang="en-GB" dirty="0"/>
                            <a:t>%</a:t>
                          </a:r>
                        </a:p>
                      </a:txBody>
                      <a:tcPr/>
                    </a:tc>
                    <a:extLst>
                      <a:ext uri="{0D108BD9-81ED-4DB2-BD59-A6C34878D82A}">
                        <a16:rowId xmlns:a16="http://schemas.microsoft.com/office/drawing/2014/main" val="571211577"/>
                      </a:ext>
                    </a:extLst>
                  </a:tr>
                  <a:tr h="370840">
                    <a:tc>
                      <a:txBody>
                        <a:bodyPr/>
                        <a:lstStyle/>
                        <a:p>
                          <a:pPr algn="ctr"/>
                          <a:r>
                            <a:rPr lang="en-GB" dirty="0"/>
                            <a:t>12.9</a:t>
                          </a:r>
                        </a:p>
                      </a:txBody>
                      <a:tcPr/>
                    </a:tc>
                    <a:tc>
                      <a:txBody>
                        <a:bodyPr/>
                        <a:lstStyle/>
                        <a:p>
                          <a:pPr algn="ctr"/>
                          <a:r>
                            <a:rPr lang="en-GB"/>
                            <a:t>14.3</a:t>
                          </a:r>
                        </a:p>
                      </a:txBody>
                      <a:tcPr/>
                    </a:tc>
                    <a:tc>
                      <a:txBody>
                        <a:bodyPr/>
                        <a:lstStyle/>
                        <a:p>
                          <a:pPr algn="ctr"/>
                          <a:r>
                            <a:rPr lang="en-GB" dirty="0"/>
                            <a:t>10%</a:t>
                          </a:r>
                        </a:p>
                      </a:txBody>
                      <a:tcPr/>
                    </a:tc>
                    <a:extLst>
                      <a:ext uri="{0D108BD9-81ED-4DB2-BD59-A6C34878D82A}">
                        <a16:rowId xmlns:a16="http://schemas.microsoft.com/office/drawing/2014/main" val="298177037"/>
                      </a:ext>
                    </a:extLst>
                  </a:tr>
                </a:tbl>
              </a:graphicData>
            </a:graphic>
          </p:graphicFrame>
        </mc:Choice>
        <mc:Fallback xmlns="">
          <p:graphicFrame>
            <p:nvGraphicFramePr>
              <p:cNvPr id="16" name="Table 13">
                <a:extLst>
                  <a:ext uri="{FF2B5EF4-FFF2-40B4-BE49-F238E27FC236}">
                    <a16:creationId xmlns:a16="http://schemas.microsoft.com/office/drawing/2014/main" id="{2465E80D-23DE-799D-02CD-CC7FCCFB76B1}"/>
                  </a:ext>
                </a:extLst>
              </p:cNvPr>
              <p:cNvGraphicFramePr>
                <a:graphicFrameLocks noGrp="1"/>
              </p:cNvGraphicFramePr>
              <p:nvPr>
                <p:extLst>
                  <p:ext uri="{D42A27DB-BD31-4B8C-83A1-F6EECF244321}">
                    <p14:modId xmlns:p14="http://schemas.microsoft.com/office/powerpoint/2010/main" val="1890179032"/>
                  </p:ext>
                </p:extLst>
              </p:nvPr>
            </p:nvGraphicFramePr>
            <p:xfrm>
              <a:off x="344947" y="5367621"/>
              <a:ext cx="3298158" cy="741680"/>
            </p:xfrm>
            <a:graphic>
              <a:graphicData uri="http://schemas.openxmlformats.org/drawingml/2006/table">
                <a:tbl>
                  <a:tblPr firstRow="1" bandRow="1">
                    <a:tableStyleId>{5C22544A-7EE6-4342-B048-85BDC9FD1C3A}</a:tableStyleId>
                  </a:tblPr>
                  <a:tblGrid>
                    <a:gridCol w="1099386">
                      <a:extLst>
                        <a:ext uri="{9D8B030D-6E8A-4147-A177-3AD203B41FA5}">
                          <a16:colId xmlns:a16="http://schemas.microsoft.com/office/drawing/2014/main" val="1681256498"/>
                        </a:ext>
                      </a:extLst>
                    </a:gridCol>
                    <a:gridCol w="1099386">
                      <a:extLst>
                        <a:ext uri="{9D8B030D-6E8A-4147-A177-3AD203B41FA5}">
                          <a16:colId xmlns:a16="http://schemas.microsoft.com/office/drawing/2014/main" val="1506104487"/>
                        </a:ext>
                      </a:extLst>
                    </a:gridCol>
                    <a:gridCol w="1099386">
                      <a:extLst>
                        <a:ext uri="{9D8B030D-6E8A-4147-A177-3AD203B41FA5}">
                          <a16:colId xmlns:a16="http://schemas.microsoft.com/office/drawing/2014/main" val="3660647315"/>
                        </a:ext>
                      </a:extLst>
                    </a:gridCol>
                  </a:tblGrid>
                  <a:tr h="370840">
                    <a:tc>
                      <a:txBody>
                        <a:bodyPr/>
                        <a:lstStyle/>
                        <a:p>
                          <a:endParaRPr lang="en-US"/>
                        </a:p>
                      </a:txBody>
                      <a:tcPr>
                        <a:blipFill>
                          <a:blip r:embed="rId11"/>
                          <a:stretch>
                            <a:fillRect l="-552" t="-8065" r="-201657" b="-120968"/>
                          </a:stretch>
                        </a:blipFill>
                      </a:tcPr>
                    </a:tc>
                    <a:tc>
                      <a:txBody>
                        <a:bodyPr/>
                        <a:lstStyle/>
                        <a:p>
                          <a:endParaRPr lang="en-US"/>
                        </a:p>
                      </a:txBody>
                      <a:tcPr>
                        <a:blipFill>
                          <a:blip r:embed="rId11"/>
                          <a:stretch>
                            <a:fillRect l="-101111" t="-8065" r="-102778" b="-120968"/>
                          </a:stretch>
                        </a:blipFill>
                      </a:tcPr>
                    </a:tc>
                    <a:tc>
                      <a:txBody>
                        <a:bodyPr/>
                        <a:lstStyle/>
                        <a:p>
                          <a:endParaRPr lang="en-US"/>
                        </a:p>
                      </a:txBody>
                      <a:tcPr>
                        <a:blipFill>
                          <a:blip r:embed="rId11"/>
                          <a:stretch>
                            <a:fillRect l="-200000" t="-8065" r="-2210" b="-120968"/>
                          </a:stretch>
                        </a:blipFill>
                      </a:tcPr>
                    </a:tc>
                    <a:extLst>
                      <a:ext uri="{0D108BD9-81ED-4DB2-BD59-A6C34878D82A}">
                        <a16:rowId xmlns:a16="http://schemas.microsoft.com/office/drawing/2014/main" val="571211577"/>
                      </a:ext>
                    </a:extLst>
                  </a:tr>
                  <a:tr h="370840">
                    <a:tc>
                      <a:txBody>
                        <a:bodyPr/>
                        <a:lstStyle/>
                        <a:p>
                          <a:pPr algn="ctr"/>
                          <a:r>
                            <a:rPr lang="en-GB" dirty="0"/>
                            <a:t>12.9</a:t>
                          </a:r>
                        </a:p>
                      </a:txBody>
                      <a:tcPr/>
                    </a:tc>
                    <a:tc>
                      <a:txBody>
                        <a:bodyPr/>
                        <a:lstStyle/>
                        <a:p>
                          <a:pPr algn="ctr"/>
                          <a:r>
                            <a:rPr lang="en-GB"/>
                            <a:t>14.3</a:t>
                          </a:r>
                        </a:p>
                      </a:txBody>
                      <a:tcPr/>
                    </a:tc>
                    <a:tc>
                      <a:txBody>
                        <a:bodyPr/>
                        <a:lstStyle/>
                        <a:p>
                          <a:pPr algn="ctr"/>
                          <a:r>
                            <a:rPr lang="en-GB" dirty="0"/>
                            <a:t>10%</a:t>
                          </a:r>
                        </a:p>
                      </a:txBody>
                      <a:tcPr/>
                    </a:tc>
                    <a:extLst>
                      <a:ext uri="{0D108BD9-81ED-4DB2-BD59-A6C34878D82A}">
                        <a16:rowId xmlns:a16="http://schemas.microsoft.com/office/drawing/2014/main" val="298177037"/>
                      </a:ext>
                    </a:extLst>
                  </a:tr>
                </a:tbl>
              </a:graphicData>
            </a:graphic>
          </p:graphicFrame>
        </mc:Fallback>
      </mc:AlternateContent>
      <p:pic>
        <p:nvPicPr>
          <p:cNvPr id="4" name="Flow_Over_Plate">
            <a:hlinkClick r:id="" action="ppaction://media"/>
            <a:extLst>
              <a:ext uri="{FF2B5EF4-FFF2-40B4-BE49-F238E27FC236}">
                <a16:creationId xmlns:a16="http://schemas.microsoft.com/office/drawing/2014/main" id="{544FE740-8840-16C4-E5B0-30FAD2845B73}"/>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113262" y="1317641"/>
            <a:ext cx="5732850" cy="3224728"/>
          </a:xfrm>
          <a:prstGeom prst="rect">
            <a:avLst/>
          </a:prstGeom>
        </p:spPr>
      </p:pic>
      <p:sp>
        <p:nvSpPr>
          <p:cNvPr id="18" name="Title 2">
            <a:extLst>
              <a:ext uri="{FF2B5EF4-FFF2-40B4-BE49-F238E27FC236}">
                <a16:creationId xmlns:a16="http://schemas.microsoft.com/office/drawing/2014/main" id="{AD6121AD-688D-FFC3-2269-46793E39119A}"/>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Convection Example: Analytical and Numerical Solution</a:t>
            </a:r>
          </a:p>
        </p:txBody>
      </p:sp>
    </p:spTree>
    <p:extLst>
      <p:ext uri="{BB962C8B-B14F-4D97-AF65-F5344CB8AC3E}">
        <p14:creationId xmlns:p14="http://schemas.microsoft.com/office/powerpoint/2010/main" val="1641222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674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3FFAC7-9DE2-F18C-61D4-16799B34075C}"/>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4" name="Title 2">
            <a:extLst>
              <a:ext uri="{FF2B5EF4-FFF2-40B4-BE49-F238E27FC236}">
                <a16:creationId xmlns:a16="http://schemas.microsoft.com/office/drawing/2014/main" id="{6A72FD3D-3AC1-384F-E2BA-60BA651E9AB6}"/>
              </a:ext>
            </a:extLst>
          </p:cNvPr>
          <p:cNvSpPr txBox="1">
            <a:spLocks/>
          </p:cNvSpPr>
          <p:nvPr/>
        </p:nvSpPr>
        <p:spPr>
          <a:xfrm>
            <a:off x="609601" y="148581"/>
            <a:ext cx="118871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Convection Exercise: Visualisation through Simulation</a:t>
            </a:r>
          </a:p>
        </p:txBody>
      </p:sp>
      <p:pic>
        <p:nvPicPr>
          <p:cNvPr id="9" name="Picture 8">
            <a:extLst>
              <a:ext uri="{FF2B5EF4-FFF2-40B4-BE49-F238E27FC236}">
                <a16:creationId xmlns:a16="http://schemas.microsoft.com/office/drawing/2014/main" id="{02DA795F-F4D4-5203-CC13-F52815EB7E2B}"/>
              </a:ext>
            </a:extLst>
          </p:cNvPr>
          <p:cNvPicPr>
            <a:picLocks noChangeAspect="1"/>
          </p:cNvPicPr>
          <p:nvPr/>
        </p:nvPicPr>
        <p:blipFill>
          <a:blip r:embed="rId3"/>
          <a:stretch>
            <a:fillRect/>
          </a:stretch>
        </p:blipFill>
        <p:spPr>
          <a:xfrm>
            <a:off x="1389808" y="1183661"/>
            <a:ext cx="7102405" cy="2413439"/>
          </a:xfrm>
          <a:prstGeom prst="rect">
            <a:avLst/>
          </a:prstGeom>
        </p:spPr>
      </p:pic>
      <p:pic>
        <p:nvPicPr>
          <p:cNvPr id="11" name="Picture 10">
            <a:extLst>
              <a:ext uri="{FF2B5EF4-FFF2-40B4-BE49-F238E27FC236}">
                <a16:creationId xmlns:a16="http://schemas.microsoft.com/office/drawing/2014/main" id="{416CAA1C-B455-9C2F-07E7-0F7A2F4E15ED}"/>
              </a:ext>
            </a:extLst>
          </p:cNvPr>
          <p:cNvPicPr>
            <a:picLocks noChangeAspect="1"/>
          </p:cNvPicPr>
          <p:nvPr/>
        </p:nvPicPr>
        <p:blipFill>
          <a:blip r:embed="rId4"/>
          <a:stretch>
            <a:fillRect/>
          </a:stretch>
        </p:blipFill>
        <p:spPr>
          <a:xfrm>
            <a:off x="9015004" y="1153238"/>
            <a:ext cx="1555117" cy="3078367"/>
          </a:xfrm>
          <a:prstGeom prst="rect">
            <a:avLst/>
          </a:prstGeom>
        </p:spPr>
      </p:pic>
      <p:grpSp>
        <p:nvGrpSpPr>
          <p:cNvPr id="14" name="Group 13">
            <a:extLst>
              <a:ext uri="{FF2B5EF4-FFF2-40B4-BE49-F238E27FC236}">
                <a16:creationId xmlns:a16="http://schemas.microsoft.com/office/drawing/2014/main" id="{9E3EBAC6-6BFC-87E2-2BD9-697E8B539758}"/>
              </a:ext>
            </a:extLst>
          </p:cNvPr>
          <p:cNvGrpSpPr/>
          <p:nvPr/>
        </p:nvGrpSpPr>
        <p:grpSpPr>
          <a:xfrm>
            <a:off x="225634" y="4994513"/>
            <a:ext cx="8150438" cy="516965"/>
            <a:chOff x="836789" y="5803267"/>
            <a:chExt cx="8150438" cy="516965"/>
          </a:xfrm>
        </p:grpSpPr>
        <p:pic>
          <p:nvPicPr>
            <p:cNvPr id="15" name="Graphic 14" descr="Internet outline">
              <a:extLst>
                <a:ext uri="{FF2B5EF4-FFF2-40B4-BE49-F238E27FC236}">
                  <a16:creationId xmlns:a16="http://schemas.microsoft.com/office/drawing/2014/main" id="{56BA355E-FB41-8C2A-5A23-7539D9737E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789" y="5803267"/>
              <a:ext cx="516965" cy="516965"/>
            </a:xfrm>
            <a:prstGeom prst="rect">
              <a:avLst/>
            </a:prstGeom>
          </p:spPr>
        </p:pic>
        <p:sp>
          <p:nvSpPr>
            <p:cNvPr id="16" name="TextBox 15">
              <a:extLst>
                <a:ext uri="{FF2B5EF4-FFF2-40B4-BE49-F238E27FC236}">
                  <a16:creationId xmlns:a16="http://schemas.microsoft.com/office/drawing/2014/main" id="{48BF05C2-85E4-9204-DCB1-0349B3D4829B}"/>
                </a:ext>
              </a:extLst>
            </p:cNvPr>
            <p:cNvSpPr txBox="1"/>
            <p:nvPr/>
          </p:nvSpPr>
          <p:spPr>
            <a:xfrm>
              <a:off x="1398489" y="5929377"/>
              <a:ext cx="7588738" cy="307777"/>
            </a:xfrm>
            <a:prstGeom prst="rect">
              <a:avLst/>
            </a:prstGeom>
            <a:noFill/>
          </p:spPr>
          <p:txBody>
            <a:bodyPr wrap="square" rtlCol="0">
              <a:spAutoFit/>
            </a:bodyPr>
            <a:lstStyle/>
            <a:p>
              <a:r>
                <a:rPr lang="en-GB" sz="1400" dirty="0">
                  <a:hlinkClick r:id="rId7"/>
                </a:rPr>
                <a:t>Flat Plate Laminar Boundary Layer (FLUENT) - ANSYS Innovation Courses</a:t>
              </a:r>
              <a:endParaRPr lang="en-DE" sz="1400" dirty="0">
                <a:solidFill>
                  <a:schemeClr val="bg1">
                    <a:lumMod val="50000"/>
                  </a:schemeClr>
                </a:solidFill>
              </a:endParaRPr>
            </a:p>
          </p:txBody>
        </p:sp>
      </p:grpSp>
      <p:grpSp>
        <p:nvGrpSpPr>
          <p:cNvPr id="17" name="Group 16">
            <a:extLst>
              <a:ext uri="{FF2B5EF4-FFF2-40B4-BE49-F238E27FC236}">
                <a16:creationId xmlns:a16="http://schemas.microsoft.com/office/drawing/2014/main" id="{A7D3E7B3-1849-DE47-4D3E-91EA01980C9E}"/>
              </a:ext>
            </a:extLst>
          </p:cNvPr>
          <p:cNvGrpSpPr/>
          <p:nvPr/>
        </p:nvGrpSpPr>
        <p:grpSpPr>
          <a:xfrm>
            <a:off x="234137" y="5635646"/>
            <a:ext cx="8096649" cy="516965"/>
            <a:chOff x="836789" y="5803267"/>
            <a:chExt cx="8096649" cy="516965"/>
          </a:xfrm>
        </p:grpSpPr>
        <p:pic>
          <p:nvPicPr>
            <p:cNvPr id="18" name="Graphic 17" descr="Internet outline">
              <a:extLst>
                <a:ext uri="{FF2B5EF4-FFF2-40B4-BE49-F238E27FC236}">
                  <a16:creationId xmlns:a16="http://schemas.microsoft.com/office/drawing/2014/main" id="{F093E829-8634-5ADE-9DA2-8986FB168C6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789" y="5803267"/>
              <a:ext cx="516965" cy="516965"/>
            </a:xfrm>
            <a:prstGeom prst="rect">
              <a:avLst/>
            </a:prstGeom>
          </p:spPr>
        </p:pic>
        <p:sp>
          <p:nvSpPr>
            <p:cNvPr id="19" name="TextBox 18">
              <a:extLst>
                <a:ext uri="{FF2B5EF4-FFF2-40B4-BE49-F238E27FC236}">
                  <a16:creationId xmlns:a16="http://schemas.microsoft.com/office/drawing/2014/main" id="{171C173F-F15D-7CD9-0C9D-29AB0A0D6AA6}"/>
                </a:ext>
              </a:extLst>
            </p:cNvPr>
            <p:cNvSpPr txBox="1"/>
            <p:nvPr/>
          </p:nvSpPr>
          <p:spPr>
            <a:xfrm>
              <a:off x="1344700" y="5907862"/>
              <a:ext cx="7588738" cy="307777"/>
            </a:xfrm>
            <a:prstGeom prst="rect">
              <a:avLst/>
            </a:prstGeom>
            <a:noFill/>
          </p:spPr>
          <p:txBody>
            <a:bodyPr wrap="square" rtlCol="0">
              <a:spAutoFit/>
            </a:bodyPr>
            <a:lstStyle/>
            <a:p>
              <a:r>
                <a:rPr lang="en-GB" sz="1400" dirty="0">
                  <a:hlinkClick r:id="rId8"/>
                </a:rPr>
                <a:t>Laminar Boundary Layer Theory (Fluent) | Ansys Innovation Courses</a:t>
              </a:r>
              <a:endParaRPr lang="en-DE" sz="1400" dirty="0">
                <a:solidFill>
                  <a:schemeClr val="bg1">
                    <a:lumMod val="50000"/>
                  </a:schemeClr>
                </a:solidFill>
              </a:endParaRPr>
            </a:p>
          </p:txBody>
        </p:sp>
      </p:grpSp>
      <p:pic>
        <p:nvPicPr>
          <p:cNvPr id="20" name="Picture 19">
            <a:extLst>
              <a:ext uri="{FF2B5EF4-FFF2-40B4-BE49-F238E27FC236}">
                <a16:creationId xmlns:a16="http://schemas.microsoft.com/office/drawing/2014/main" id="{34D8F85E-2D34-0596-1102-9C325036661E}"/>
              </a:ext>
            </a:extLst>
          </p:cNvPr>
          <p:cNvPicPr>
            <a:picLocks noChangeAspect="1"/>
          </p:cNvPicPr>
          <p:nvPr/>
        </p:nvPicPr>
        <p:blipFill rotWithShape="1">
          <a:blip r:embed="rId3"/>
          <a:srcRect l="88688" t="70057" r="2712" b="6353"/>
          <a:stretch/>
        </p:blipFill>
        <p:spPr>
          <a:xfrm>
            <a:off x="6867710" y="3969571"/>
            <a:ext cx="1996588" cy="1861074"/>
          </a:xfrm>
          <a:prstGeom prst="rect">
            <a:avLst/>
          </a:prstGeom>
        </p:spPr>
      </p:pic>
      <p:sp>
        <p:nvSpPr>
          <p:cNvPr id="8" name="Rectangle 7">
            <a:extLst>
              <a:ext uri="{FF2B5EF4-FFF2-40B4-BE49-F238E27FC236}">
                <a16:creationId xmlns:a16="http://schemas.microsoft.com/office/drawing/2014/main" id="{620909EF-BB41-2F10-E876-7B5426BC0EA2}"/>
              </a:ext>
            </a:extLst>
          </p:cNvPr>
          <p:cNvSpPr/>
          <p:nvPr/>
        </p:nvSpPr>
        <p:spPr>
          <a:xfrm>
            <a:off x="7325957" y="2657139"/>
            <a:ext cx="1301675" cy="1000461"/>
          </a:xfrm>
          <a:prstGeom prst="rect">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Arrow Connector 11">
            <a:extLst>
              <a:ext uri="{FF2B5EF4-FFF2-40B4-BE49-F238E27FC236}">
                <a16:creationId xmlns:a16="http://schemas.microsoft.com/office/drawing/2014/main" id="{65579FA5-6773-0FEB-2AB2-E85C445C60B8}"/>
              </a:ext>
            </a:extLst>
          </p:cNvPr>
          <p:cNvCxnSpPr/>
          <p:nvPr/>
        </p:nvCxnSpPr>
        <p:spPr>
          <a:xfrm>
            <a:off x="8025204" y="3582296"/>
            <a:ext cx="0" cy="3227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D79F4DD2-360E-7EBA-058A-A6CC97E793E2}"/>
              </a:ext>
            </a:extLst>
          </p:cNvPr>
          <p:cNvCxnSpPr/>
          <p:nvPr/>
        </p:nvCxnSpPr>
        <p:spPr>
          <a:xfrm>
            <a:off x="3044413" y="2151529"/>
            <a:ext cx="1097280" cy="97894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BB6FDEC-41D1-2625-675B-F942FE64F94B}"/>
              </a:ext>
            </a:extLst>
          </p:cNvPr>
          <p:cNvSpPr txBox="1"/>
          <p:nvPr/>
        </p:nvSpPr>
        <p:spPr>
          <a:xfrm>
            <a:off x="1990164" y="1688950"/>
            <a:ext cx="2194560" cy="646331"/>
          </a:xfrm>
          <a:prstGeom prst="rect">
            <a:avLst/>
          </a:prstGeom>
          <a:noFill/>
        </p:spPr>
        <p:txBody>
          <a:bodyPr wrap="square" rtlCol="0">
            <a:spAutoFit/>
          </a:bodyPr>
          <a:lstStyle/>
          <a:p>
            <a:r>
              <a:rPr lang="en-GB">
                <a:solidFill>
                  <a:schemeClr val="bg2"/>
                </a:solidFill>
              </a:rPr>
              <a:t>Boundary Layer Region</a:t>
            </a:r>
          </a:p>
        </p:txBody>
      </p:sp>
    </p:spTree>
    <p:extLst>
      <p:ext uri="{BB962C8B-B14F-4D97-AF65-F5344CB8AC3E}">
        <p14:creationId xmlns:p14="http://schemas.microsoft.com/office/powerpoint/2010/main" val="308790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7F7412-3EBA-F2E9-0206-2A30D8C01E61}"/>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430204C6-E7B5-03C5-8C44-D70E14D511FB}"/>
              </a:ext>
            </a:extLst>
          </p:cNvPr>
          <p:cNvSpPr>
            <a:spLocks noGrp="1"/>
          </p:cNvSpPr>
          <p:nvPr>
            <p:ph type="title"/>
          </p:nvPr>
        </p:nvSpPr>
        <p:spPr>
          <a:xfrm>
            <a:off x="609601" y="108388"/>
            <a:ext cx="10972799" cy="845837"/>
          </a:xfrm>
        </p:spPr>
        <p:txBody>
          <a:bodyPr/>
          <a:lstStyle/>
          <a:p>
            <a:r>
              <a:rPr lang="en-GB" dirty="0"/>
              <a:t>From the Ideal to the Real World</a:t>
            </a:r>
            <a:endParaRPr lang="en-US" dirty="0"/>
          </a:p>
        </p:txBody>
      </p:sp>
      <p:sp>
        <p:nvSpPr>
          <p:cNvPr id="13" name="Text Placeholder 3">
            <a:extLst>
              <a:ext uri="{FF2B5EF4-FFF2-40B4-BE49-F238E27FC236}">
                <a16:creationId xmlns:a16="http://schemas.microsoft.com/office/drawing/2014/main" id="{6548E1D8-7250-928C-C1B0-630DDA6F226A}"/>
              </a:ext>
            </a:extLst>
          </p:cNvPr>
          <p:cNvSpPr txBox="1">
            <a:spLocks/>
          </p:cNvSpPr>
          <p:nvPr/>
        </p:nvSpPr>
        <p:spPr>
          <a:xfrm>
            <a:off x="556878" y="730056"/>
            <a:ext cx="10622783" cy="4866072"/>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GB" sz="1800" dirty="0"/>
              <a:t>In </a:t>
            </a:r>
            <a:r>
              <a:rPr lang="en-GB" sz="1800" b="1" dirty="0"/>
              <a:t>real world scenarios </a:t>
            </a:r>
            <a:r>
              <a:rPr lang="en-GB" sz="1800" dirty="0"/>
              <a:t>it is often necessary to model </a:t>
            </a:r>
            <a:r>
              <a:rPr lang="en-GB" sz="1800" b="1" dirty="0"/>
              <a:t>both convection and conduction</a:t>
            </a:r>
            <a:r>
              <a:rPr lang="en-GB" sz="1800" dirty="0"/>
              <a:t> at the same time and analyse </a:t>
            </a:r>
            <a:r>
              <a:rPr lang="en-GB" sz="1800" b="1" dirty="0"/>
              <a:t>temperature distribution </a:t>
            </a:r>
            <a:r>
              <a:rPr lang="en-GB" sz="1800" dirty="0"/>
              <a:t>in both </a:t>
            </a:r>
            <a:r>
              <a:rPr lang="en-GB" sz="1800" b="1" dirty="0"/>
              <a:t>solids and fluids</a:t>
            </a:r>
            <a:r>
              <a:rPr lang="en-GB" sz="1800" dirty="0"/>
              <a:t>. </a:t>
            </a:r>
          </a:p>
          <a:p>
            <a:pPr>
              <a:lnSpc>
                <a:spcPct val="110000"/>
              </a:lnSpc>
            </a:pPr>
            <a:r>
              <a:rPr lang="en-GB" sz="1800" dirty="0"/>
              <a:t>This type of analysis is called </a:t>
            </a:r>
            <a:r>
              <a:rPr lang="en-GB" sz="1800" b="1" dirty="0"/>
              <a:t>Conjugate Heat Transfer (CHT).</a:t>
            </a:r>
          </a:p>
          <a:p>
            <a:pPr>
              <a:lnSpc>
                <a:spcPct val="110000"/>
              </a:lnSpc>
            </a:pPr>
            <a:r>
              <a:rPr lang="en-GB" sz="1800" dirty="0"/>
              <a:t>In the case of </a:t>
            </a:r>
            <a:r>
              <a:rPr lang="en-GB" sz="1800" b="1" dirty="0"/>
              <a:t>CHT </a:t>
            </a:r>
            <a:r>
              <a:rPr lang="en-GB" sz="1800" dirty="0"/>
              <a:t>and complex problems, analytical modelling is not an easy and fast solution.</a:t>
            </a:r>
          </a:p>
          <a:p>
            <a:pPr>
              <a:lnSpc>
                <a:spcPct val="110000"/>
              </a:lnSpc>
            </a:pPr>
            <a:r>
              <a:rPr lang="en-GB" sz="1800" dirty="0"/>
              <a:t>Here, numerical modelling helps </a:t>
            </a:r>
            <a:r>
              <a:rPr lang="en-GB" sz="1800" b="1" dirty="0"/>
              <a:t>to rapidly solve complex problems</a:t>
            </a:r>
            <a:r>
              <a:rPr lang="en-GB" sz="1800" dirty="0"/>
              <a:t>, </a:t>
            </a:r>
            <a:r>
              <a:rPr lang="en-GB" sz="1800" b="1" dirty="0"/>
              <a:t>to visualize gradients</a:t>
            </a:r>
            <a:r>
              <a:rPr lang="en-GB" sz="1800" dirty="0"/>
              <a:t> and distribution </a:t>
            </a:r>
            <a:r>
              <a:rPr lang="en-GB" sz="1800" b="1" dirty="0"/>
              <a:t>fields</a:t>
            </a:r>
            <a:r>
              <a:rPr lang="en-GB" sz="1800" dirty="0"/>
              <a:t>, and to perform easily </a:t>
            </a:r>
            <a:r>
              <a:rPr lang="en-GB" sz="1800" b="1" dirty="0"/>
              <a:t>parametric analysis</a:t>
            </a:r>
            <a:r>
              <a:rPr lang="en-GB" sz="1800" dirty="0"/>
              <a:t>.</a:t>
            </a:r>
          </a:p>
          <a:p>
            <a:pPr>
              <a:lnSpc>
                <a:spcPct val="110000"/>
              </a:lnSpc>
            </a:pPr>
            <a:r>
              <a:rPr lang="en-GB" sz="1800" dirty="0"/>
              <a:t>Another important factor to consider is </a:t>
            </a:r>
            <a:r>
              <a:rPr lang="en-GB" sz="1800" b="1" dirty="0"/>
              <a:t>Time, </a:t>
            </a:r>
            <a:r>
              <a:rPr lang="en-GB" sz="1800" dirty="0"/>
              <a:t>which can affect the type of analysis performed.</a:t>
            </a:r>
          </a:p>
          <a:p>
            <a:pPr>
              <a:lnSpc>
                <a:spcPct val="110000"/>
              </a:lnSpc>
            </a:pPr>
            <a:endParaRPr lang="en-GB" dirty="0"/>
          </a:p>
        </p:txBody>
      </p:sp>
      <p:sp>
        <p:nvSpPr>
          <p:cNvPr id="25" name="AutoShape 3" descr="Steady-State Thermal FEA">
            <a:extLst>
              <a:ext uri="{FF2B5EF4-FFF2-40B4-BE49-F238E27FC236}">
                <a16:creationId xmlns:a16="http://schemas.microsoft.com/office/drawing/2014/main" id="{9AB81B58-05C2-9A28-96A0-531788ADC540}"/>
              </a:ext>
            </a:extLst>
          </p:cNvPr>
          <p:cNvSpPr>
            <a:spLocks noChangeAspect="1" noChangeArrowheads="1"/>
          </p:cNvSpPr>
          <p:nvPr/>
        </p:nvSpPr>
        <p:spPr bwMode="auto">
          <a:xfrm>
            <a:off x="1430340" y="3832728"/>
            <a:ext cx="263954" cy="2952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 name="TextBox 29">
            <a:extLst>
              <a:ext uri="{FF2B5EF4-FFF2-40B4-BE49-F238E27FC236}">
                <a16:creationId xmlns:a16="http://schemas.microsoft.com/office/drawing/2014/main" id="{1E5B99E5-A4EC-88EA-48E5-FEA06FA5F613}"/>
              </a:ext>
            </a:extLst>
          </p:cNvPr>
          <p:cNvSpPr txBox="1"/>
          <p:nvPr/>
        </p:nvSpPr>
        <p:spPr>
          <a:xfrm>
            <a:off x="-160752" y="5512298"/>
            <a:ext cx="6096000" cy="1077218"/>
          </a:xfrm>
          <a:prstGeom prst="rect">
            <a:avLst/>
          </a:prstGeom>
          <a:noFill/>
        </p:spPr>
        <p:txBody>
          <a:bodyPr wrap="square">
            <a:spAutoFit/>
          </a:bodyPr>
          <a:lstStyle/>
          <a:p>
            <a:pPr algn="ctr"/>
            <a:r>
              <a:rPr kumimoji="0" lang="en-US" altLang="en-US" sz="1800" b="1" i="1" u="none" strike="noStrike" cap="none" normalizeH="0" baseline="0" dirty="0">
                <a:ln>
                  <a:noFill/>
                </a:ln>
                <a:solidFill>
                  <a:srgbClr val="2F2E2E"/>
                </a:solidFill>
                <a:effectLst/>
              </a:rPr>
              <a:t>Time independent </a:t>
            </a:r>
            <a:r>
              <a:rPr kumimoji="0" lang="en-US" altLang="en-US" sz="1800" b="0" i="0" u="none" strike="noStrike" cap="none" normalizeH="0" baseline="0" dirty="0">
                <a:ln>
                  <a:noFill/>
                </a:ln>
                <a:solidFill>
                  <a:srgbClr val="2F2E2E"/>
                </a:solidFill>
                <a:effectLst/>
              </a:rPr>
              <a:t>analysis, used when:</a:t>
            </a:r>
          </a:p>
          <a:p>
            <a:pPr marL="285750" indent="-285750" algn="ctr" rtl="0" fontAlgn="base">
              <a:buFont typeface="Arial" panose="020B0604020202020204" pitchFamily="34" charset="0"/>
              <a:buChar char="•"/>
            </a:pPr>
            <a:r>
              <a:rPr lang="en-GB" sz="1400" b="0" i="0" dirty="0">
                <a:solidFill>
                  <a:srgbClr val="2F2E2E"/>
                </a:solidFill>
                <a:effectLst/>
                <a:latin typeface="var(--ricos-custom-p-font-family,unset)"/>
              </a:rPr>
              <a:t>Time behaviour is irrelevant.</a:t>
            </a:r>
          </a:p>
          <a:p>
            <a:pPr marL="285750" indent="-285750" algn="ctr" rtl="0" fontAlgn="base">
              <a:buFont typeface="Arial" panose="020B0604020202020204" pitchFamily="34" charset="0"/>
              <a:buChar char="•"/>
            </a:pPr>
            <a:r>
              <a:rPr lang="en-GB" sz="1400" dirty="0">
                <a:solidFill>
                  <a:srgbClr val="2F2E2E"/>
                </a:solidFill>
                <a:latin typeface="var(--ricos-custom-p-font-family,unset)"/>
              </a:rPr>
              <a:t>Only E</a:t>
            </a:r>
            <a:r>
              <a:rPr lang="en-GB" sz="1400" b="0" i="0" dirty="0">
                <a:solidFill>
                  <a:srgbClr val="2F2E2E"/>
                </a:solidFill>
                <a:effectLst/>
                <a:latin typeface="var(--ricos-custom-p-font-family,unset)"/>
              </a:rPr>
              <a:t>quilibrium results are sought.</a:t>
            </a:r>
          </a:p>
          <a:p>
            <a:pPr algn="ctr"/>
            <a:endParaRPr lang="en-GB" dirty="0"/>
          </a:p>
        </p:txBody>
      </p:sp>
      <p:sp>
        <p:nvSpPr>
          <p:cNvPr id="31" name="TextBox 30">
            <a:extLst>
              <a:ext uri="{FF2B5EF4-FFF2-40B4-BE49-F238E27FC236}">
                <a16:creationId xmlns:a16="http://schemas.microsoft.com/office/drawing/2014/main" id="{1DE8A3D4-04BA-7558-60B7-0A2BC8DB1B0F}"/>
              </a:ext>
            </a:extLst>
          </p:cNvPr>
          <p:cNvSpPr txBox="1"/>
          <p:nvPr/>
        </p:nvSpPr>
        <p:spPr>
          <a:xfrm>
            <a:off x="5388864" y="5500106"/>
            <a:ext cx="6096000" cy="800219"/>
          </a:xfrm>
          <a:prstGeom prst="rect">
            <a:avLst/>
          </a:prstGeom>
          <a:noFill/>
        </p:spPr>
        <p:txBody>
          <a:bodyPr wrap="square">
            <a:spAutoFit/>
          </a:bodyPr>
          <a:lstStyle/>
          <a:p>
            <a:pPr algn="ctr"/>
            <a:r>
              <a:rPr lang="en-GB" b="1" i="1" dirty="0">
                <a:solidFill>
                  <a:srgbClr val="2F2E2E"/>
                </a:solidFill>
              </a:rPr>
              <a:t>Time-history or T</a:t>
            </a:r>
            <a:r>
              <a:rPr lang="en-GB" b="1" i="1" dirty="0">
                <a:solidFill>
                  <a:srgbClr val="2F2E2E"/>
                </a:solidFill>
                <a:effectLst/>
              </a:rPr>
              <a:t>ime-dependent</a:t>
            </a:r>
            <a:r>
              <a:rPr lang="en-GB" b="1" i="0" dirty="0">
                <a:solidFill>
                  <a:srgbClr val="2F2E2E"/>
                </a:solidFill>
                <a:effectLst/>
              </a:rPr>
              <a:t> </a:t>
            </a:r>
            <a:r>
              <a:rPr lang="en-GB" b="0" i="0" dirty="0">
                <a:solidFill>
                  <a:srgbClr val="2F2E2E"/>
                </a:solidFill>
                <a:effectLst/>
              </a:rPr>
              <a:t>analysis, used when:</a:t>
            </a:r>
          </a:p>
          <a:p>
            <a:pPr marL="285750" indent="-285750" algn="ctr">
              <a:buFont typeface="Arial" panose="020B0604020202020204" pitchFamily="34" charset="0"/>
              <a:buChar char="•"/>
            </a:pPr>
            <a:r>
              <a:rPr lang="en-GB" sz="1400" dirty="0">
                <a:solidFill>
                  <a:srgbClr val="2F2E2E"/>
                </a:solidFill>
              </a:rPr>
              <a:t>Effects of time cannot be neglected.</a:t>
            </a:r>
          </a:p>
          <a:p>
            <a:pPr marL="285750" indent="-285750" algn="ctr">
              <a:buFont typeface="Arial" panose="020B0604020202020204" pitchFamily="34" charset="0"/>
              <a:buChar char="•"/>
            </a:pPr>
            <a:r>
              <a:rPr lang="en-GB" sz="1400" dirty="0">
                <a:solidFill>
                  <a:srgbClr val="2F2E2E"/>
                </a:solidFill>
              </a:rPr>
              <a:t>Results (e.g. Temperature) at a specific time are sought.</a:t>
            </a:r>
            <a:endParaRPr lang="en-GB" sz="1600" dirty="0">
              <a:solidFill>
                <a:srgbClr val="2F2E2E"/>
              </a:solidFill>
            </a:endParaRPr>
          </a:p>
        </p:txBody>
      </p:sp>
      <p:pic>
        <p:nvPicPr>
          <p:cNvPr id="32" name="Picture 31" descr="A screenshot of a video game&#10;&#10;Description automatically generated">
            <a:extLst>
              <a:ext uri="{FF2B5EF4-FFF2-40B4-BE49-F238E27FC236}">
                <a16:creationId xmlns:a16="http://schemas.microsoft.com/office/drawing/2014/main" id="{531A368F-A33D-5575-48DD-F709E1E99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0944" y="3667303"/>
            <a:ext cx="3267456" cy="1756258"/>
          </a:xfrm>
          <a:prstGeom prst="rect">
            <a:avLst/>
          </a:prstGeom>
        </p:spPr>
      </p:pic>
      <p:pic>
        <p:nvPicPr>
          <p:cNvPr id="33" name="Picture 32" descr="A screenshot of a video game&#10;&#10;Description automatically generated">
            <a:extLst>
              <a:ext uri="{FF2B5EF4-FFF2-40B4-BE49-F238E27FC236}">
                <a16:creationId xmlns:a16="http://schemas.microsoft.com/office/drawing/2014/main" id="{05E19C67-D6A1-3B03-2E0B-77704C671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543" y="3628033"/>
            <a:ext cx="3389377" cy="1821791"/>
          </a:xfrm>
          <a:prstGeom prst="rect">
            <a:avLst/>
          </a:prstGeom>
        </p:spPr>
      </p:pic>
    </p:spTree>
    <p:extLst>
      <p:ext uri="{BB962C8B-B14F-4D97-AF65-F5344CB8AC3E}">
        <p14:creationId xmlns:p14="http://schemas.microsoft.com/office/powerpoint/2010/main" val="40920145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32FFF0-94EC-0756-11F9-981E4B1787DD}"/>
              </a:ext>
            </a:extLst>
          </p:cNvPr>
          <p:cNvSpPr>
            <a:spLocks noGrp="1"/>
          </p:cNvSpPr>
          <p:nvPr>
            <p:ph type="sldNum" sz="quarter" idx="11"/>
          </p:nvPr>
        </p:nvSpPr>
        <p:spPr/>
        <p:txBody>
          <a:bodyPr/>
          <a:lstStyle/>
          <a:p>
            <a:fld id="{F0D23093-2AB0-F74C-B865-1A12A15B650E}" type="slidenum">
              <a:rPr lang="en-US" smtClean="0"/>
              <a:pPr/>
              <a:t>23</a:t>
            </a:fld>
            <a:endParaRPr lang="en-US"/>
          </a:p>
        </p:txBody>
      </p:sp>
      <mc:AlternateContent xmlns:mc="http://schemas.openxmlformats.org/markup-compatibility/2006" xmlns:a14="http://schemas.microsoft.com/office/drawing/2010/main">
        <mc:Choice Requires="a14">
          <p:sp>
            <p:nvSpPr>
              <p:cNvPr id="6" name="Text Placeholder 3">
                <a:extLst>
                  <a:ext uri="{FF2B5EF4-FFF2-40B4-BE49-F238E27FC236}">
                    <a16:creationId xmlns:a16="http://schemas.microsoft.com/office/drawing/2014/main" id="{52CD64F9-3D04-AF6C-D050-6EFD2BCFDB4C}"/>
                  </a:ext>
                </a:extLst>
              </p:cNvPr>
              <p:cNvSpPr>
                <a:spLocks noGrp="1"/>
              </p:cNvSpPr>
              <p:nvPr>
                <p:ph type="body" sz="quarter" idx="13"/>
              </p:nvPr>
            </p:nvSpPr>
            <p:spPr>
              <a:xfrm>
                <a:off x="139496" y="1360169"/>
                <a:ext cx="6357186" cy="4685627"/>
              </a:xfrm>
            </p:spPr>
            <p:txBody>
              <a:bodyPr>
                <a:noAutofit/>
              </a:bodyPr>
              <a:lstStyle/>
              <a:p>
                <a:pPr lvl="1"/>
                <a:r>
                  <a:rPr lang="en-GB" sz="1800" b="1" dirty="0">
                    <a:latin typeface="+mn-lt"/>
                  </a:rPr>
                  <a:t>Open </a:t>
                </a:r>
                <a:r>
                  <a:rPr lang="en-GB" sz="1800" dirty="0">
                    <a:latin typeface="+mn-lt"/>
                  </a:rPr>
                  <a:t>with Discovery the file </a:t>
                </a:r>
                <a:r>
                  <a:rPr lang="en-GB" sz="1800" i="1" dirty="0">
                    <a:latin typeface="+mn-lt"/>
                  </a:rPr>
                  <a:t>“</a:t>
                </a:r>
                <a:r>
                  <a:rPr lang="en-US" sz="1800" i="1" dirty="0" err="1">
                    <a:latin typeface="+mn-lt"/>
                  </a:rPr>
                  <a:t>Mixer_Tee_Fluid_Solid_Thermal.dsco</a:t>
                </a:r>
                <a:r>
                  <a:rPr lang="en-US" sz="1800" i="1" dirty="0">
                    <a:latin typeface="+mn-lt"/>
                  </a:rPr>
                  <a:t>”</a:t>
                </a:r>
              </a:p>
              <a:p>
                <a:pPr lvl="1"/>
                <a:r>
                  <a:rPr lang="en-US" sz="1800" b="1" dirty="0">
                    <a:latin typeface="+mn-lt"/>
                  </a:rPr>
                  <a:t>Review </a:t>
                </a:r>
                <a:r>
                  <a:rPr lang="en-US" sz="1800" dirty="0">
                    <a:latin typeface="+mn-lt"/>
                  </a:rPr>
                  <a:t>the different parts of the </a:t>
                </a:r>
                <a:r>
                  <a:rPr lang="en-US" sz="1800" b="1" dirty="0">
                    <a:latin typeface="+mn-lt"/>
                  </a:rPr>
                  <a:t>geometry</a:t>
                </a:r>
                <a:r>
                  <a:rPr lang="en-US" sz="1800" dirty="0">
                    <a:latin typeface="+mn-lt"/>
                  </a:rPr>
                  <a:t> and the </a:t>
                </a:r>
                <a:r>
                  <a:rPr lang="en-US" sz="1800" b="1" dirty="0">
                    <a:latin typeface="+mn-lt"/>
                  </a:rPr>
                  <a:t>different boundary conditions</a:t>
                </a:r>
              </a:p>
              <a:p>
                <a:pPr lvl="1"/>
                <a:r>
                  <a:rPr lang="en-US" sz="1800" b="1" dirty="0">
                    <a:latin typeface="+mn-lt"/>
                  </a:rPr>
                  <a:t>Run the simulation </a:t>
                </a:r>
                <a:r>
                  <a:rPr lang="en-US" sz="1800" dirty="0">
                    <a:latin typeface="+mn-lt"/>
                  </a:rPr>
                  <a:t>with default values, using </a:t>
                </a:r>
                <a:r>
                  <a:rPr lang="en-US" sz="1800" b="1" dirty="0">
                    <a:latin typeface="+mn-lt"/>
                  </a:rPr>
                  <a:t>steel S275N </a:t>
                </a:r>
                <a:r>
                  <a:rPr lang="en-US" sz="1800" dirty="0">
                    <a:latin typeface="+mn-lt"/>
                  </a:rPr>
                  <a:t>for the pipe material and </a:t>
                </a:r>
                <a:r>
                  <a:rPr lang="en-US" sz="1800" b="1" dirty="0">
                    <a:latin typeface="+mn-lt"/>
                  </a:rPr>
                  <a:t>water</a:t>
                </a:r>
                <a:r>
                  <a:rPr lang="en-US" sz="1800" dirty="0">
                    <a:latin typeface="+mn-lt"/>
                  </a:rPr>
                  <a:t> for the fluid flow.</a:t>
                </a:r>
              </a:p>
              <a:p>
                <a:pPr lvl="1"/>
                <a:r>
                  <a:rPr lang="en-US" sz="1800" b="1" dirty="0">
                    <a:latin typeface="+mn-lt"/>
                  </a:rPr>
                  <a:t>Visualize</a:t>
                </a:r>
                <a:r>
                  <a:rPr lang="en-US" sz="1800" dirty="0">
                    <a:latin typeface="+mn-lt"/>
                  </a:rPr>
                  <a:t> the temperature gradient inside the liquid and on the outer mixer tee surface.</a:t>
                </a:r>
              </a:p>
              <a:p>
                <a:pPr lvl="1"/>
                <a:r>
                  <a:rPr lang="en-US" sz="1800" b="1" dirty="0">
                    <a:latin typeface="+mn-lt"/>
                  </a:rPr>
                  <a:t>Check</a:t>
                </a:r>
                <a:r>
                  <a:rPr lang="en-US" sz="1800" dirty="0">
                    <a:latin typeface="+mn-lt"/>
                  </a:rPr>
                  <a:t> what is happening if you change steel for a </a:t>
                </a:r>
                <a:r>
                  <a:rPr lang="en-US" sz="1800" b="1" dirty="0">
                    <a:latin typeface="+mn-lt"/>
                  </a:rPr>
                  <a:t>plastic (PC, 30% PTFE lubricated)</a:t>
                </a:r>
                <a:r>
                  <a:rPr lang="en-US" sz="1800" dirty="0">
                    <a:latin typeface="+mn-lt"/>
                  </a:rPr>
                  <a:t>? Is there any effect on the temperature of the fluid and the temperature of the pipe?</a:t>
                </a:r>
              </a:p>
              <a:p>
                <a:pPr lvl="1"/>
                <a:r>
                  <a:rPr lang="en-US" sz="1800" b="1" dirty="0">
                    <a:latin typeface="+mn-lt"/>
                  </a:rPr>
                  <a:t>Compare</a:t>
                </a:r>
                <a:r>
                  <a:rPr lang="en-US" sz="1800" dirty="0">
                    <a:latin typeface="+mn-lt"/>
                  </a:rPr>
                  <a:t> natural and forced convections (respectively 10 and 100 </a:t>
                </a:r>
                <a14:m>
                  <m:oMath xmlns:m="http://schemas.openxmlformats.org/officeDocument/2006/math">
                    <m:sSup>
                      <m:sSupPr>
                        <m:ctrlPr>
                          <a:rPr lang="en-GB" sz="1800" b="1" i="1" smtClean="0">
                            <a:latin typeface="Cambria Math" panose="02040503050406030204" pitchFamily="18" charset="0"/>
                          </a:rPr>
                        </m:ctrlPr>
                      </m:sSupPr>
                      <m:e>
                        <m:r>
                          <a:rPr lang="fr-FR" sz="1800" b="1" i="1" smtClean="0">
                            <a:latin typeface="Cambria Math" panose="02040503050406030204" pitchFamily="18" charset="0"/>
                          </a:rPr>
                          <m:t>𝑾</m:t>
                        </m:r>
                        <m:r>
                          <a:rPr lang="fr-FR" sz="1800" b="1" i="1" smtClean="0">
                            <a:latin typeface="Cambria Math" panose="02040503050406030204" pitchFamily="18" charset="0"/>
                          </a:rPr>
                          <m:t>/</m:t>
                        </m:r>
                        <m:r>
                          <a:rPr lang="en-GB" sz="1800" b="1" i="1">
                            <a:latin typeface="Cambria Math" panose="02040503050406030204" pitchFamily="18" charset="0"/>
                          </a:rPr>
                          <m:t>𝒎</m:t>
                        </m:r>
                      </m:e>
                      <m:sup>
                        <m:r>
                          <a:rPr lang="en-GB" sz="1800" b="1" i="1">
                            <a:latin typeface="Cambria Math" panose="02040503050406030204" pitchFamily="18" charset="0"/>
                          </a:rPr>
                          <m:t>𝟐</m:t>
                        </m:r>
                      </m:sup>
                    </m:sSup>
                    <m:r>
                      <a:rPr lang="en-GB" sz="1800" b="1" i="1" smtClean="0">
                        <a:latin typeface="Cambria Math" panose="02040503050406030204" pitchFamily="18" charset="0"/>
                      </a:rPr>
                      <m:t>𝑲</m:t>
                    </m:r>
                    <m:r>
                      <a:rPr lang="fr-FR" sz="1800" b="1" i="1" smtClean="0">
                        <a:latin typeface="Cambria Math" panose="02040503050406030204" pitchFamily="18" charset="0"/>
                      </a:rPr>
                      <m:t>)</m:t>
                    </m:r>
                  </m:oMath>
                </a14:m>
                <a:r>
                  <a:rPr lang="en-US" sz="1800" dirty="0">
                    <a:latin typeface="+mn-lt"/>
                  </a:rPr>
                  <a:t> on the outer mixer tee surface temperature and the liquid temperature, with steel S275N for the pipe material.</a:t>
                </a:r>
                <a:endParaRPr lang="en-US" sz="1800" dirty="0"/>
              </a:p>
            </p:txBody>
          </p:sp>
        </mc:Choice>
        <mc:Fallback xmlns="">
          <p:sp>
            <p:nvSpPr>
              <p:cNvPr id="6" name="Text Placeholder 3">
                <a:extLst>
                  <a:ext uri="{FF2B5EF4-FFF2-40B4-BE49-F238E27FC236}">
                    <a16:creationId xmlns:a16="http://schemas.microsoft.com/office/drawing/2014/main" id="{52CD64F9-3D04-AF6C-D050-6EFD2BCFDB4C}"/>
                  </a:ext>
                </a:extLst>
              </p:cNvPr>
              <p:cNvSpPr>
                <a:spLocks noGrp="1" noRot="1" noChangeAspect="1" noMove="1" noResize="1" noEditPoints="1" noAdjustHandles="1" noChangeArrowheads="1" noChangeShapeType="1" noTextEdit="1"/>
              </p:cNvSpPr>
              <p:nvPr>
                <p:ph type="body" sz="quarter" idx="13"/>
              </p:nvPr>
            </p:nvSpPr>
            <p:spPr>
              <a:xfrm>
                <a:off x="139496" y="1360169"/>
                <a:ext cx="6357186" cy="4685627"/>
              </a:xfrm>
              <a:blipFill>
                <a:blip r:embed="rId4"/>
                <a:stretch>
                  <a:fillRect t="-1170" r="-1342"/>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7471D9A0-2848-8AC1-B864-433E2564526F}"/>
              </a:ext>
            </a:extLst>
          </p:cNvPr>
          <p:cNvPicPr>
            <a:picLocks noChangeAspect="1"/>
          </p:cNvPicPr>
          <p:nvPr/>
        </p:nvPicPr>
        <p:blipFill rotWithShape="1">
          <a:blip r:embed="rId5"/>
          <a:srcRect l="32409" t="5292" r="25071" b="25895"/>
          <a:stretch/>
        </p:blipFill>
        <p:spPr>
          <a:xfrm rot="922339">
            <a:off x="7255960" y="1227799"/>
            <a:ext cx="3830015" cy="2734389"/>
          </a:xfrm>
          <a:prstGeom prst="rect">
            <a:avLst/>
          </a:prstGeom>
        </p:spPr>
      </p:pic>
      <p:sp>
        <p:nvSpPr>
          <p:cNvPr id="7" name="Arrow: Right 6">
            <a:extLst>
              <a:ext uri="{FF2B5EF4-FFF2-40B4-BE49-F238E27FC236}">
                <a16:creationId xmlns:a16="http://schemas.microsoft.com/office/drawing/2014/main" id="{9BD85E3D-5F6D-C098-A64C-CF5C1A51E31C}"/>
              </a:ext>
            </a:extLst>
          </p:cNvPr>
          <p:cNvSpPr/>
          <p:nvPr/>
        </p:nvSpPr>
        <p:spPr>
          <a:xfrm rot="6075801">
            <a:off x="8906175" y="1124244"/>
            <a:ext cx="412750" cy="209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schemeClr val="tx1"/>
              </a:solidFill>
            </a:endParaRPr>
          </a:p>
        </p:txBody>
      </p:sp>
      <p:sp>
        <p:nvSpPr>
          <p:cNvPr id="8" name="Arrow: Right 7">
            <a:extLst>
              <a:ext uri="{FF2B5EF4-FFF2-40B4-BE49-F238E27FC236}">
                <a16:creationId xmlns:a16="http://schemas.microsoft.com/office/drawing/2014/main" id="{E3A36E48-63A5-8CDF-BDAA-04ACFD815418}"/>
              </a:ext>
            </a:extLst>
          </p:cNvPr>
          <p:cNvSpPr/>
          <p:nvPr/>
        </p:nvSpPr>
        <p:spPr>
          <a:xfrm rot="20887640">
            <a:off x="10700443" y="2560023"/>
            <a:ext cx="412750" cy="209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solidFill>
                <a:schemeClr val="tx1"/>
              </a:solidFill>
            </a:endParaRP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B667C54-89D5-EC74-B422-8649285B4CDC}"/>
                  </a:ext>
                </a:extLst>
              </p:cNvPr>
              <p:cNvSpPr txBox="1"/>
              <p:nvPr/>
            </p:nvSpPr>
            <p:spPr>
              <a:xfrm>
                <a:off x="10612130" y="1923680"/>
                <a:ext cx="1092189" cy="523220"/>
              </a:xfrm>
              <a:prstGeom prst="rect">
                <a:avLst/>
              </a:prstGeom>
              <a:noFill/>
            </p:spPr>
            <p:txBody>
              <a:bodyPr wrap="square" rtlCol="0">
                <a:spAutoFit/>
              </a:bodyPr>
              <a:lstStyle/>
              <a:p>
                <a:pPr algn="ctr"/>
                <a:r>
                  <a:rPr lang="fr-FR" sz="1400" b="1" dirty="0"/>
                  <a:t>Flow </a:t>
                </a:r>
                <a:r>
                  <a:rPr lang="fr-FR" sz="1400" b="1" dirty="0" err="1"/>
                  <a:t>Outlet</a:t>
                </a:r>
                <a:endParaRPr lang="fr-FR" sz="1400" b="1" dirty="0"/>
              </a:p>
              <a:p>
                <a:pPr algn="ctr"/>
                <a14:m>
                  <m:oMathPara xmlns:m="http://schemas.openxmlformats.org/officeDocument/2006/math">
                    <m:oMathParaPr>
                      <m:jc m:val="centerGroup"/>
                    </m:oMathParaPr>
                    <m:oMath xmlns:m="http://schemas.openxmlformats.org/officeDocument/2006/math">
                      <m:r>
                        <a:rPr lang="fr-FR" sz="1400" b="1" i="1" dirty="0" smtClean="0">
                          <a:latin typeface="Cambria Math" panose="02040503050406030204" pitchFamily="18" charset="0"/>
                        </a:rPr>
                        <m:t>𝑻</m:t>
                      </m:r>
                      <m:r>
                        <a:rPr lang="fr-FR" sz="1400" b="1" i="1" dirty="0" smtClean="0">
                          <a:latin typeface="Cambria Math" panose="02040503050406030204" pitchFamily="18" charset="0"/>
                        </a:rPr>
                        <m:t>=?,</m:t>
                      </m:r>
                      <m:r>
                        <a:rPr lang="fr-FR" sz="1400" b="1" i="1" dirty="0" smtClean="0">
                          <a:latin typeface="Cambria Math" panose="02040503050406030204" pitchFamily="18" charset="0"/>
                        </a:rPr>
                        <m:t>𝒗</m:t>
                      </m:r>
                      <m:r>
                        <a:rPr lang="fr-FR" sz="1400" b="1" i="1" dirty="0" smtClean="0">
                          <a:latin typeface="Cambria Math" panose="02040503050406030204" pitchFamily="18" charset="0"/>
                        </a:rPr>
                        <m:t>=?</m:t>
                      </m:r>
                    </m:oMath>
                  </m:oMathPara>
                </a14:m>
                <a:endParaRPr lang="en-US" sz="1400" b="1" dirty="0"/>
              </a:p>
            </p:txBody>
          </p:sp>
        </mc:Choice>
        <mc:Fallback xmlns="">
          <p:sp>
            <p:nvSpPr>
              <p:cNvPr id="9" name="TextBox 8">
                <a:extLst>
                  <a:ext uri="{FF2B5EF4-FFF2-40B4-BE49-F238E27FC236}">
                    <a16:creationId xmlns:a16="http://schemas.microsoft.com/office/drawing/2014/main" id="{EB667C54-89D5-EC74-B422-8649285B4CDC}"/>
                  </a:ext>
                </a:extLst>
              </p:cNvPr>
              <p:cNvSpPr txBox="1">
                <a:spLocks noRot="1" noChangeAspect="1" noMove="1" noResize="1" noEditPoints="1" noAdjustHandles="1" noChangeArrowheads="1" noChangeShapeType="1" noTextEdit="1"/>
              </p:cNvSpPr>
              <p:nvPr/>
            </p:nvSpPr>
            <p:spPr>
              <a:xfrm>
                <a:off x="10612130" y="1923680"/>
                <a:ext cx="1092189" cy="523220"/>
              </a:xfrm>
              <a:prstGeom prst="rect">
                <a:avLst/>
              </a:prstGeom>
              <a:blipFill>
                <a:blip r:embed="rId6"/>
                <a:stretch>
                  <a:fillRect t="-23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5FFB30F5-0646-FFA7-DB8F-171404F5E09D}"/>
                  </a:ext>
                </a:extLst>
              </p:cNvPr>
              <p:cNvSpPr txBox="1"/>
              <p:nvPr/>
            </p:nvSpPr>
            <p:spPr>
              <a:xfrm>
                <a:off x="6709171" y="2339067"/>
                <a:ext cx="711200" cy="738664"/>
              </a:xfrm>
              <a:prstGeom prst="rect">
                <a:avLst/>
              </a:prstGeom>
              <a:noFill/>
            </p:spPr>
            <p:txBody>
              <a:bodyPr wrap="square" rtlCol="0">
                <a:spAutoFit/>
              </a:bodyPr>
              <a:lstStyle/>
              <a:p>
                <a:pPr algn="ctr"/>
                <a:r>
                  <a:rPr lang="fr-FR" sz="1400" b="1" dirty="0"/>
                  <a:t>Flow </a:t>
                </a:r>
                <a:r>
                  <a:rPr lang="fr-FR" sz="1400" b="1" dirty="0" err="1"/>
                  <a:t>Inlet</a:t>
                </a:r>
                <a:r>
                  <a:rPr lang="fr-FR" sz="1400" b="1" dirty="0"/>
                  <a:t> </a:t>
                </a:r>
              </a:p>
              <a:p>
                <a:pPr algn="ctr"/>
                <a14:m>
                  <m:oMathPara xmlns:m="http://schemas.openxmlformats.org/officeDocument/2006/math">
                    <m:oMathParaPr>
                      <m:jc m:val="centerGroup"/>
                    </m:oMathParaPr>
                    <m:oMath xmlns:m="http://schemas.openxmlformats.org/officeDocument/2006/math">
                      <m:r>
                        <a:rPr lang="fr-FR" sz="1400" b="1" i="1" dirty="0" smtClean="0">
                          <a:latin typeface="Cambria Math" panose="02040503050406030204" pitchFamily="18" charset="0"/>
                        </a:rPr>
                        <m:t>𝑻</m:t>
                      </m:r>
                      <m:r>
                        <a:rPr lang="fr-FR" sz="1400" b="1" i="1" baseline="-25000" dirty="0">
                          <a:latin typeface="Cambria Math" panose="02040503050406030204" pitchFamily="18" charset="0"/>
                        </a:rPr>
                        <m:t>𝟏</m:t>
                      </m:r>
                      <m:r>
                        <a:rPr lang="fr-FR" sz="1400" b="1" i="1" dirty="0">
                          <a:latin typeface="Cambria Math" panose="02040503050406030204" pitchFamily="18" charset="0"/>
                        </a:rPr>
                        <m:t>,</m:t>
                      </m:r>
                      <m:r>
                        <a:rPr lang="fr-FR" sz="1400" b="1" i="1" dirty="0">
                          <a:latin typeface="Cambria Math" panose="02040503050406030204" pitchFamily="18" charset="0"/>
                        </a:rPr>
                        <m:t>𝒗</m:t>
                      </m:r>
                      <m:r>
                        <a:rPr lang="fr-FR" sz="1400" b="1" i="1" baseline="-25000" dirty="0">
                          <a:latin typeface="Cambria Math" panose="02040503050406030204" pitchFamily="18" charset="0"/>
                        </a:rPr>
                        <m:t>𝟏</m:t>
                      </m:r>
                    </m:oMath>
                  </m:oMathPara>
                </a14:m>
                <a:endParaRPr lang="en-US" sz="1400" b="1" dirty="0"/>
              </a:p>
            </p:txBody>
          </p:sp>
        </mc:Choice>
        <mc:Fallback xmlns="">
          <p:sp>
            <p:nvSpPr>
              <p:cNvPr id="11" name="TextBox 10">
                <a:extLst>
                  <a:ext uri="{FF2B5EF4-FFF2-40B4-BE49-F238E27FC236}">
                    <a16:creationId xmlns:a16="http://schemas.microsoft.com/office/drawing/2014/main" id="{5FFB30F5-0646-FFA7-DB8F-171404F5E09D}"/>
                  </a:ext>
                </a:extLst>
              </p:cNvPr>
              <p:cNvSpPr txBox="1">
                <a:spLocks noRot="1" noChangeAspect="1" noMove="1" noResize="1" noEditPoints="1" noAdjustHandles="1" noChangeArrowheads="1" noChangeShapeType="1" noTextEdit="1"/>
              </p:cNvSpPr>
              <p:nvPr/>
            </p:nvSpPr>
            <p:spPr>
              <a:xfrm>
                <a:off x="6709171" y="2339067"/>
                <a:ext cx="711200" cy="738664"/>
              </a:xfrm>
              <a:prstGeom prst="rect">
                <a:avLst/>
              </a:prstGeom>
              <a:blipFill>
                <a:blip r:embed="rId7"/>
                <a:stretch>
                  <a:fillRect t="-1653"/>
                </a:stretch>
              </a:blipFill>
            </p:spPr>
            <p:txBody>
              <a:bodyPr/>
              <a:lstStyle/>
              <a:p>
                <a:r>
                  <a:rPr lang="en-US">
                    <a:noFill/>
                  </a:rPr>
                  <a:t> </a:t>
                </a:r>
              </a:p>
            </p:txBody>
          </p:sp>
        </mc:Fallback>
      </mc:AlternateContent>
      <p:pic>
        <p:nvPicPr>
          <p:cNvPr id="12" name="Picture 11">
            <a:extLst>
              <a:ext uri="{FF2B5EF4-FFF2-40B4-BE49-F238E27FC236}">
                <a16:creationId xmlns:a16="http://schemas.microsoft.com/office/drawing/2014/main" id="{6646D1A1-1BB2-E653-7052-FA9A685C882D}"/>
              </a:ext>
            </a:extLst>
          </p:cNvPr>
          <p:cNvPicPr>
            <a:picLocks noChangeAspect="1"/>
          </p:cNvPicPr>
          <p:nvPr/>
        </p:nvPicPr>
        <p:blipFill rotWithShape="1">
          <a:blip r:embed="rId8"/>
          <a:srcRect l="4070" t="967"/>
          <a:stretch/>
        </p:blipFill>
        <p:spPr>
          <a:xfrm>
            <a:off x="7766399" y="4291130"/>
            <a:ext cx="3166119" cy="1769504"/>
          </a:xfrm>
          <a:prstGeom prst="rect">
            <a:avLst/>
          </a:prstGeom>
          <a:ln w="38100">
            <a:solidFill>
              <a:schemeClr val="accent1"/>
            </a:solidFill>
          </a:ln>
        </p:spPr>
      </p:pic>
      <p:sp>
        <p:nvSpPr>
          <p:cNvPr id="13" name="TextBox 12">
            <a:extLst>
              <a:ext uri="{FF2B5EF4-FFF2-40B4-BE49-F238E27FC236}">
                <a16:creationId xmlns:a16="http://schemas.microsoft.com/office/drawing/2014/main" id="{A6FCAEE2-485B-475A-2850-35C425B05486}"/>
              </a:ext>
            </a:extLst>
          </p:cNvPr>
          <p:cNvSpPr txBox="1"/>
          <p:nvPr/>
        </p:nvSpPr>
        <p:spPr>
          <a:xfrm>
            <a:off x="8536764" y="3827018"/>
            <a:ext cx="1625391" cy="369332"/>
          </a:xfrm>
          <a:prstGeom prst="rect">
            <a:avLst/>
          </a:prstGeom>
          <a:noFill/>
        </p:spPr>
        <p:txBody>
          <a:bodyPr wrap="square">
            <a:spAutoFit/>
          </a:bodyPr>
          <a:lstStyle/>
          <a:p>
            <a:pPr algn="ctr"/>
            <a:r>
              <a:rPr lang="en-US" sz="1800" b="1" u="sng" dirty="0"/>
              <a:t>Default values</a:t>
            </a:r>
            <a:endParaRPr lang="en-US" b="1" u="sng" dirty="0"/>
          </a:p>
        </p:txBody>
      </p:sp>
      <p:sp>
        <p:nvSpPr>
          <p:cNvPr id="14" name="Arrow: Right 13">
            <a:extLst>
              <a:ext uri="{FF2B5EF4-FFF2-40B4-BE49-F238E27FC236}">
                <a16:creationId xmlns:a16="http://schemas.microsoft.com/office/drawing/2014/main" id="{6D53C69F-9C27-E631-B47A-8638F661E802}"/>
              </a:ext>
            </a:extLst>
          </p:cNvPr>
          <p:cNvSpPr/>
          <p:nvPr/>
        </p:nvSpPr>
        <p:spPr>
          <a:xfrm rot="21227010">
            <a:off x="7006158" y="3137439"/>
            <a:ext cx="412750" cy="1879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BFE6EBA-CC91-B119-6F5F-9A28B1C2DB07}"/>
                  </a:ext>
                </a:extLst>
              </p:cNvPr>
              <p:cNvSpPr txBox="1"/>
              <p:nvPr/>
            </p:nvSpPr>
            <p:spPr>
              <a:xfrm>
                <a:off x="9185222" y="469030"/>
                <a:ext cx="711200" cy="738664"/>
              </a:xfrm>
              <a:prstGeom prst="rect">
                <a:avLst/>
              </a:prstGeom>
              <a:noFill/>
            </p:spPr>
            <p:txBody>
              <a:bodyPr wrap="square" rtlCol="0">
                <a:spAutoFit/>
              </a:bodyPr>
              <a:lstStyle/>
              <a:p>
                <a:pPr algn="ctr"/>
                <a:r>
                  <a:rPr lang="fr-FR" sz="1400" b="1" dirty="0"/>
                  <a:t>Flow </a:t>
                </a:r>
                <a:r>
                  <a:rPr lang="fr-FR" sz="1400" b="1" dirty="0" err="1"/>
                  <a:t>Inlet</a:t>
                </a:r>
                <a:r>
                  <a:rPr lang="fr-FR" sz="1400" b="1" dirty="0"/>
                  <a:t> </a:t>
                </a:r>
              </a:p>
              <a:p>
                <a:pPr algn="ctr"/>
                <a14:m>
                  <m:oMathPara xmlns:m="http://schemas.openxmlformats.org/officeDocument/2006/math">
                    <m:oMathParaPr>
                      <m:jc m:val="centerGroup"/>
                    </m:oMathParaPr>
                    <m:oMath xmlns:m="http://schemas.openxmlformats.org/officeDocument/2006/math">
                      <m:r>
                        <a:rPr lang="fr-FR" sz="1400" b="1" i="1" dirty="0" smtClean="0">
                          <a:latin typeface="Cambria Math" panose="02040503050406030204" pitchFamily="18" charset="0"/>
                        </a:rPr>
                        <m:t>𝑻</m:t>
                      </m:r>
                      <m:r>
                        <a:rPr lang="fr-FR" sz="1400" b="1" i="1" baseline="-25000" dirty="0">
                          <a:latin typeface="Cambria Math" panose="02040503050406030204" pitchFamily="18" charset="0"/>
                        </a:rPr>
                        <m:t>𝟐</m:t>
                      </m:r>
                      <m:r>
                        <a:rPr lang="fr-FR" sz="1400" b="1" i="1" dirty="0">
                          <a:latin typeface="Cambria Math" panose="02040503050406030204" pitchFamily="18" charset="0"/>
                        </a:rPr>
                        <m:t>,</m:t>
                      </m:r>
                      <m:r>
                        <a:rPr lang="fr-FR" sz="1400" b="1" i="1" dirty="0">
                          <a:latin typeface="Cambria Math" panose="02040503050406030204" pitchFamily="18" charset="0"/>
                        </a:rPr>
                        <m:t>𝒗</m:t>
                      </m:r>
                      <m:r>
                        <a:rPr lang="fr-FR" sz="1400" b="1" i="1" baseline="-25000" dirty="0">
                          <a:latin typeface="Cambria Math" panose="02040503050406030204" pitchFamily="18" charset="0"/>
                        </a:rPr>
                        <m:t>𝟐</m:t>
                      </m:r>
                    </m:oMath>
                  </m:oMathPara>
                </a14:m>
                <a:endParaRPr lang="en-US" sz="1400" b="1" dirty="0"/>
              </a:p>
            </p:txBody>
          </p:sp>
        </mc:Choice>
        <mc:Fallback xmlns="">
          <p:sp>
            <p:nvSpPr>
              <p:cNvPr id="4" name="TextBox 3">
                <a:extLst>
                  <a:ext uri="{FF2B5EF4-FFF2-40B4-BE49-F238E27FC236}">
                    <a16:creationId xmlns:a16="http://schemas.microsoft.com/office/drawing/2014/main" id="{DBFE6EBA-CC91-B119-6F5F-9A28B1C2DB07}"/>
                  </a:ext>
                </a:extLst>
              </p:cNvPr>
              <p:cNvSpPr txBox="1">
                <a:spLocks noRot="1" noChangeAspect="1" noMove="1" noResize="1" noEditPoints="1" noAdjustHandles="1" noChangeArrowheads="1" noChangeShapeType="1" noTextEdit="1"/>
              </p:cNvSpPr>
              <p:nvPr/>
            </p:nvSpPr>
            <p:spPr>
              <a:xfrm>
                <a:off x="9185222" y="469030"/>
                <a:ext cx="711200" cy="738664"/>
              </a:xfrm>
              <a:prstGeom prst="rect">
                <a:avLst/>
              </a:prstGeom>
              <a:blipFill>
                <a:blip r:embed="rId9"/>
                <a:stretch>
                  <a:fillRect t="-1653"/>
                </a:stretch>
              </a:blipFill>
            </p:spPr>
            <p:txBody>
              <a:bodyPr/>
              <a:lstStyle/>
              <a:p>
                <a:r>
                  <a:rPr lang="en-US">
                    <a:noFill/>
                  </a:rPr>
                  <a:t> </a:t>
                </a:r>
              </a:p>
            </p:txBody>
          </p:sp>
        </mc:Fallback>
      </mc:AlternateContent>
      <p:sp>
        <p:nvSpPr>
          <p:cNvPr id="10" name="Title 2">
            <a:extLst>
              <a:ext uri="{FF2B5EF4-FFF2-40B4-BE49-F238E27FC236}">
                <a16:creationId xmlns:a16="http://schemas.microsoft.com/office/drawing/2014/main" id="{A41F57A7-75AA-F4FB-36D0-2B70B9CFBDF3}"/>
              </a:ext>
            </a:extLst>
          </p:cNvPr>
          <p:cNvSpPr txBox="1">
            <a:spLocks/>
          </p:cNvSpPr>
          <p:nvPr/>
        </p:nvSpPr>
        <p:spPr>
          <a:xfrm>
            <a:off x="609601" y="108388"/>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Conjugate Heat Transfer Exercise: Mixer Tee Part - 1</a:t>
            </a:r>
            <a:endParaRPr lang="en-US" dirty="0"/>
          </a:p>
        </p:txBody>
      </p:sp>
    </p:spTree>
    <p:extLst>
      <p:ext uri="{BB962C8B-B14F-4D97-AF65-F5344CB8AC3E}">
        <p14:creationId xmlns:p14="http://schemas.microsoft.com/office/powerpoint/2010/main" val="480922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CC4DB0-E7DA-10B7-E2CC-9162658CB2F4}"/>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4" name="Title 2">
            <a:extLst>
              <a:ext uri="{FF2B5EF4-FFF2-40B4-BE49-F238E27FC236}">
                <a16:creationId xmlns:a16="http://schemas.microsoft.com/office/drawing/2014/main" id="{12D47054-6A60-5F4A-98AB-D553A33F7562}"/>
              </a:ext>
            </a:extLst>
          </p:cNvPr>
          <p:cNvSpPr txBox="1">
            <a:spLocks/>
          </p:cNvSpPr>
          <p:nvPr/>
        </p:nvSpPr>
        <p:spPr>
          <a:xfrm>
            <a:off x="609601" y="108388"/>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Conjugate Heat Transfer Exercise: Mixer Tee Part - 1</a:t>
            </a:r>
            <a:endParaRPr lang="en-US" dirty="0"/>
          </a:p>
        </p:txBody>
      </p:sp>
      <p:graphicFrame>
        <p:nvGraphicFramePr>
          <p:cNvPr id="45" name="Table 46">
            <a:extLst>
              <a:ext uri="{FF2B5EF4-FFF2-40B4-BE49-F238E27FC236}">
                <a16:creationId xmlns:a16="http://schemas.microsoft.com/office/drawing/2014/main" id="{7499BBE4-69B1-ADC1-F771-76D8D7E41F12}"/>
              </a:ext>
            </a:extLst>
          </p:cNvPr>
          <p:cNvGraphicFramePr>
            <a:graphicFrameLocks noGrp="1"/>
          </p:cNvGraphicFramePr>
          <p:nvPr>
            <p:extLst>
              <p:ext uri="{D42A27DB-BD31-4B8C-83A1-F6EECF244321}">
                <p14:modId xmlns:p14="http://schemas.microsoft.com/office/powerpoint/2010/main" val="2016733762"/>
              </p:ext>
            </p:extLst>
          </p:nvPr>
        </p:nvGraphicFramePr>
        <p:xfrm>
          <a:off x="262890" y="795864"/>
          <a:ext cx="7211967" cy="5503335"/>
        </p:xfrm>
        <a:graphic>
          <a:graphicData uri="http://schemas.openxmlformats.org/drawingml/2006/table">
            <a:tbl>
              <a:tblPr firstRow="1" bandRow="1">
                <a:tableStyleId>{5C22544A-7EE6-4342-B048-85BDC9FD1C3A}</a:tableStyleId>
              </a:tblPr>
              <a:tblGrid>
                <a:gridCol w="2219053">
                  <a:extLst>
                    <a:ext uri="{9D8B030D-6E8A-4147-A177-3AD203B41FA5}">
                      <a16:colId xmlns:a16="http://schemas.microsoft.com/office/drawing/2014/main" val="1873224658"/>
                    </a:ext>
                  </a:extLst>
                </a:gridCol>
                <a:gridCol w="2496457">
                  <a:extLst>
                    <a:ext uri="{9D8B030D-6E8A-4147-A177-3AD203B41FA5}">
                      <a16:colId xmlns:a16="http://schemas.microsoft.com/office/drawing/2014/main" val="499177192"/>
                    </a:ext>
                  </a:extLst>
                </a:gridCol>
                <a:gridCol w="2496457">
                  <a:extLst>
                    <a:ext uri="{9D8B030D-6E8A-4147-A177-3AD203B41FA5}">
                      <a16:colId xmlns:a16="http://schemas.microsoft.com/office/drawing/2014/main" val="1774379289"/>
                    </a:ext>
                  </a:extLst>
                </a:gridCol>
              </a:tblGrid>
              <a:tr h="978207">
                <a:tc>
                  <a:txBody>
                    <a:bodyPr/>
                    <a:lstStyle/>
                    <a:p>
                      <a:r>
                        <a:rPr lang="fr-FR" dirty="0"/>
                        <a:t>Simulation set up</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err="1"/>
                        <a:t>Temperature</a:t>
                      </a:r>
                      <a:r>
                        <a:rPr lang="fr-FR" dirty="0"/>
                        <a:t> gradient </a:t>
                      </a:r>
                      <a:r>
                        <a:rPr lang="fr-FR" dirty="0" err="1"/>
                        <a:t>into</a:t>
                      </a:r>
                      <a:r>
                        <a:rPr lang="fr-FR" dirty="0"/>
                        <a:t> the </a:t>
                      </a:r>
                      <a:r>
                        <a:rPr lang="fr-FR" dirty="0" err="1"/>
                        <a:t>fluid</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err="1"/>
                        <a:t>Temperature</a:t>
                      </a:r>
                      <a:r>
                        <a:rPr lang="fr-FR" dirty="0"/>
                        <a:t> gradient on the </a:t>
                      </a:r>
                      <a:r>
                        <a:rPr lang="fr-FR" dirty="0" err="1"/>
                        <a:t>outer</a:t>
                      </a:r>
                      <a:r>
                        <a:rPr lang="fr-FR" dirty="0"/>
                        <a:t> surface of the pipe</a:t>
                      </a:r>
                      <a:endParaRPr lang="en-US" dirty="0"/>
                    </a:p>
                  </a:txBody>
                  <a:tcPr/>
                </a:tc>
                <a:extLst>
                  <a:ext uri="{0D108BD9-81ED-4DB2-BD59-A6C34878D82A}">
                    <a16:rowId xmlns:a16="http://schemas.microsoft.com/office/drawing/2014/main" val="1619684828"/>
                  </a:ext>
                </a:extLst>
              </a:tr>
              <a:tr h="1508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Mixer tee in </a:t>
                      </a:r>
                      <a:r>
                        <a:rPr lang="en-US" sz="1800" b="1" dirty="0">
                          <a:latin typeface="+mn-lt"/>
                        </a:rPr>
                        <a:t>steel S275N, natural convection</a:t>
                      </a:r>
                      <a:endParaRPr lang="en-US" dirty="0"/>
                    </a:p>
                  </a:txBody>
                  <a:tcPr anchor="ct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901089092"/>
                  </a:ext>
                </a:extLst>
              </a:tr>
              <a:tr h="1508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Mixer tee in </a:t>
                      </a:r>
                      <a:r>
                        <a:rPr lang="en-US" sz="1800" b="1" dirty="0">
                          <a:latin typeface="+mn-lt"/>
                        </a:rPr>
                        <a:t>PC, 30% PTFE lubricated; natural convection</a:t>
                      </a:r>
                      <a:endParaRPr lang="en-US" dirty="0"/>
                    </a:p>
                  </a:txBody>
                  <a:tcPr anchor="ct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940070737"/>
                  </a:ext>
                </a:extLst>
              </a:tr>
              <a:tr h="15083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Mixer tee in </a:t>
                      </a:r>
                      <a:r>
                        <a:rPr lang="en-US" sz="1800" b="1" dirty="0">
                          <a:latin typeface="+mn-lt"/>
                        </a:rPr>
                        <a:t>steel S275N, forced convection</a:t>
                      </a:r>
                      <a:endParaRPr lang="en-US" dirty="0"/>
                    </a:p>
                  </a:txBody>
                  <a:tcPr anchor="ct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17628523"/>
                  </a:ext>
                </a:extLst>
              </a:tr>
            </a:tbl>
          </a:graphicData>
        </a:graphic>
      </p:graphicFrame>
      <p:pic>
        <p:nvPicPr>
          <p:cNvPr id="70" name="Picture 69">
            <a:extLst>
              <a:ext uri="{FF2B5EF4-FFF2-40B4-BE49-F238E27FC236}">
                <a16:creationId xmlns:a16="http://schemas.microsoft.com/office/drawing/2014/main" id="{8766CF26-3D7A-EC7C-45B3-A11D39F6997C}"/>
              </a:ext>
            </a:extLst>
          </p:cNvPr>
          <p:cNvPicPr>
            <a:picLocks noChangeAspect="1"/>
          </p:cNvPicPr>
          <p:nvPr/>
        </p:nvPicPr>
        <p:blipFill rotWithShape="1">
          <a:blip r:embed="rId3"/>
          <a:srcRect l="31990" r="25783"/>
          <a:stretch/>
        </p:blipFill>
        <p:spPr>
          <a:xfrm>
            <a:off x="2859314" y="3197007"/>
            <a:ext cx="2032000" cy="1980000"/>
          </a:xfrm>
          <a:prstGeom prst="rect">
            <a:avLst/>
          </a:prstGeom>
        </p:spPr>
      </p:pic>
      <p:pic>
        <p:nvPicPr>
          <p:cNvPr id="76" name="Picture 75">
            <a:extLst>
              <a:ext uri="{FF2B5EF4-FFF2-40B4-BE49-F238E27FC236}">
                <a16:creationId xmlns:a16="http://schemas.microsoft.com/office/drawing/2014/main" id="{FBD2B639-CE3C-9A87-5EDB-4C4A16D7057F}"/>
              </a:ext>
            </a:extLst>
          </p:cNvPr>
          <p:cNvPicPr>
            <a:picLocks noChangeAspect="1"/>
          </p:cNvPicPr>
          <p:nvPr/>
        </p:nvPicPr>
        <p:blipFill rotWithShape="1">
          <a:blip r:embed="rId4"/>
          <a:srcRect l="34209" r="25783"/>
          <a:stretch/>
        </p:blipFill>
        <p:spPr>
          <a:xfrm>
            <a:off x="5213198" y="3197007"/>
            <a:ext cx="1925261" cy="1980000"/>
          </a:xfrm>
          <a:prstGeom prst="rect">
            <a:avLst/>
          </a:prstGeom>
        </p:spPr>
      </p:pic>
      <p:pic>
        <p:nvPicPr>
          <p:cNvPr id="78" name="Picture 77">
            <a:extLst>
              <a:ext uri="{FF2B5EF4-FFF2-40B4-BE49-F238E27FC236}">
                <a16:creationId xmlns:a16="http://schemas.microsoft.com/office/drawing/2014/main" id="{0BB711E5-94BE-5FC6-0034-C348D4CBAA99}"/>
              </a:ext>
            </a:extLst>
          </p:cNvPr>
          <p:cNvPicPr>
            <a:picLocks noChangeAspect="1"/>
          </p:cNvPicPr>
          <p:nvPr/>
        </p:nvPicPr>
        <p:blipFill rotWithShape="1">
          <a:blip r:embed="rId5"/>
          <a:srcRect l="30444" r="24916"/>
          <a:stretch/>
        </p:blipFill>
        <p:spPr>
          <a:xfrm>
            <a:off x="5101771" y="1639146"/>
            <a:ext cx="2148115" cy="1980000"/>
          </a:xfrm>
          <a:prstGeom prst="rect">
            <a:avLst/>
          </a:prstGeom>
        </p:spPr>
      </p:pic>
      <p:pic>
        <p:nvPicPr>
          <p:cNvPr id="80" name="Picture 79">
            <a:extLst>
              <a:ext uri="{FF2B5EF4-FFF2-40B4-BE49-F238E27FC236}">
                <a16:creationId xmlns:a16="http://schemas.microsoft.com/office/drawing/2014/main" id="{17009D0A-BFA3-3714-5889-AC51520B9CB4}"/>
              </a:ext>
            </a:extLst>
          </p:cNvPr>
          <p:cNvPicPr>
            <a:picLocks noChangeAspect="1"/>
          </p:cNvPicPr>
          <p:nvPr/>
        </p:nvPicPr>
        <p:blipFill rotWithShape="1">
          <a:blip r:embed="rId6"/>
          <a:srcRect l="35124" r="24615"/>
          <a:stretch/>
        </p:blipFill>
        <p:spPr>
          <a:xfrm>
            <a:off x="5207128" y="4691284"/>
            <a:ext cx="1937400" cy="1980000"/>
          </a:xfrm>
          <a:prstGeom prst="rect">
            <a:avLst/>
          </a:prstGeom>
        </p:spPr>
      </p:pic>
      <p:pic>
        <p:nvPicPr>
          <p:cNvPr id="84" name="Picture 83">
            <a:extLst>
              <a:ext uri="{FF2B5EF4-FFF2-40B4-BE49-F238E27FC236}">
                <a16:creationId xmlns:a16="http://schemas.microsoft.com/office/drawing/2014/main" id="{47C89644-AD8C-AB02-BF8E-17172F5F0A45}"/>
              </a:ext>
            </a:extLst>
          </p:cNvPr>
          <p:cNvPicPr>
            <a:picLocks noChangeAspect="1"/>
          </p:cNvPicPr>
          <p:nvPr/>
        </p:nvPicPr>
        <p:blipFill rotWithShape="1">
          <a:blip r:embed="rId7"/>
          <a:srcRect l="31990" r="23370"/>
          <a:stretch/>
        </p:blipFill>
        <p:spPr>
          <a:xfrm>
            <a:off x="2801257" y="1639146"/>
            <a:ext cx="2148114" cy="1980000"/>
          </a:xfrm>
          <a:prstGeom prst="rect">
            <a:avLst/>
          </a:prstGeom>
        </p:spPr>
      </p:pic>
      <p:pic>
        <p:nvPicPr>
          <p:cNvPr id="86" name="Picture 85">
            <a:extLst>
              <a:ext uri="{FF2B5EF4-FFF2-40B4-BE49-F238E27FC236}">
                <a16:creationId xmlns:a16="http://schemas.microsoft.com/office/drawing/2014/main" id="{BD42197E-29C4-A989-9213-C062B855F858}"/>
              </a:ext>
            </a:extLst>
          </p:cNvPr>
          <p:cNvPicPr>
            <a:picLocks noChangeAspect="1"/>
          </p:cNvPicPr>
          <p:nvPr/>
        </p:nvPicPr>
        <p:blipFill rotWithShape="1">
          <a:blip r:embed="rId8"/>
          <a:srcRect l="33957" r="25783"/>
          <a:stretch/>
        </p:blipFill>
        <p:spPr>
          <a:xfrm>
            <a:off x="2906614" y="4732848"/>
            <a:ext cx="1937400" cy="1980000"/>
          </a:xfrm>
          <a:prstGeom prst="rect">
            <a:avLst/>
          </a:prstGeom>
        </p:spPr>
      </p:pic>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E289A26C-2F8E-A079-1606-CEFDF84A88B6}"/>
                  </a:ext>
                </a:extLst>
              </p:cNvPr>
              <p:cNvSpPr txBox="1"/>
              <p:nvPr/>
            </p:nvSpPr>
            <p:spPr>
              <a:xfrm>
                <a:off x="8822929" y="3547531"/>
                <a:ext cx="2636742" cy="1200329"/>
              </a:xfrm>
              <a:prstGeom prst="rect">
                <a:avLst/>
              </a:prstGeom>
              <a:noFill/>
            </p:spPr>
            <p:txBody>
              <a:bodyPr wrap="square" rtlCol="0">
                <a:spAutoFit/>
              </a:bodyPr>
              <a:lstStyle/>
              <a:p>
                <a:pPr algn="ctr"/>
                <a:r>
                  <a:rPr lang="fr-FR" b="1" dirty="0" err="1"/>
                  <a:t>Compared</a:t>
                </a:r>
                <a:r>
                  <a:rPr lang="fr-FR" b="1" dirty="0"/>
                  <a:t> to Steel,  </a:t>
                </a:r>
                <a14:m>
                  <m:oMath xmlns:m="http://schemas.openxmlformats.org/officeDocument/2006/math">
                    <m:r>
                      <a:rPr lang="fr-FR" b="1" i="1" dirty="0" smtClean="0">
                        <a:latin typeface="Cambria Math" panose="02040503050406030204" pitchFamily="18" charset="0"/>
                      </a:rPr>
                      <m:t>𝑻</m:t>
                    </m:r>
                  </m:oMath>
                </a14:m>
                <a:r>
                  <a:rPr lang="fr-FR" b="1" dirty="0"/>
                  <a:t> change in the </a:t>
                </a:r>
                <a:r>
                  <a:rPr lang="fr-FR" b="1" dirty="0" err="1"/>
                  <a:t>liquid</a:t>
                </a:r>
                <a:r>
                  <a:rPr lang="en-US" b="1" dirty="0"/>
                  <a:t>, but better insulation of the mixer tee.</a:t>
                </a:r>
                <a:endParaRPr lang="fr-FR" b="1" dirty="0"/>
              </a:p>
            </p:txBody>
          </p:sp>
        </mc:Choice>
        <mc:Fallback xmlns="">
          <p:sp>
            <p:nvSpPr>
              <p:cNvPr id="91" name="TextBox 90">
                <a:extLst>
                  <a:ext uri="{FF2B5EF4-FFF2-40B4-BE49-F238E27FC236}">
                    <a16:creationId xmlns:a16="http://schemas.microsoft.com/office/drawing/2014/main" id="{E289A26C-2F8E-A079-1606-CEFDF84A88B6}"/>
                  </a:ext>
                </a:extLst>
              </p:cNvPr>
              <p:cNvSpPr txBox="1">
                <a:spLocks noRot="1" noChangeAspect="1" noMove="1" noResize="1" noEditPoints="1" noAdjustHandles="1" noChangeArrowheads="1" noChangeShapeType="1" noTextEdit="1"/>
              </p:cNvSpPr>
              <p:nvPr/>
            </p:nvSpPr>
            <p:spPr>
              <a:xfrm>
                <a:off x="8822929" y="3547531"/>
                <a:ext cx="2636742" cy="1200329"/>
              </a:xfrm>
              <a:prstGeom prst="rect">
                <a:avLst/>
              </a:prstGeom>
              <a:blipFill>
                <a:blip r:embed="rId9"/>
                <a:stretch>
                  <a:fillRect t="-3046" r="-693" b="-71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371D9689-3FBB-5273-CB8B-F28C50513EFD}"/>
                  </a:ext>
                </a:extLst>
              </p:cNvPr>
              <p:cNvSpPr txBox="1"/>
              <p:nvPr/>
            </p:nvSpPr>
            <p:spPr>
              <a:xfrm>
                <a:off x="8767113" y="4961234"/>
                <a:ext cx="2702935" cy="1200329"/>
              </a:xfrm>
              <a:prstGeom prst="rect">
                <a:avLst/>
              </a:prstGeom>
              <a:noFill/>
            </p:spPr>
            <p:txBody>
              <a:bodyPr wrap="square" rtlCol="0">
                <a:spAutoFit/>
              </a:bodyPr>
              <a:lstStyle/>
              <a:p>
                <a:pPr algn="ctr"/>
                <a:r>
                  <a:rPr lang="fr-FR" b="1" dirty="0"/>
                  <a:t>Small </a:t>
                </a:r>
                <a:r>
                  <a:rPr lang="fr-FR" b="1" dirty="0" err="1"/>
                  <a:t>decrease</a:t>
                </a:r>
                <a:r>
                  <a:rPr lang="fr-FR" b="1" dirty="0"/>
                  <a:t> of T </a:t>
                </a:r>
                <a:r>
                  <a:rPr lang="fr-FR" b="1" dirty="0" err="1"/>
                  <a:t>inside</a:t>
                </a:r>
                <a:r>
                  <a:rPr lang="fr-FR" b="1" dirty="0"/>
                  <a:t> the </a:t>
                </a:r>
                <a:r>
                  <a:rPr lang="fr-FR" b="1" dirty="0" err="1"/>
                  <a:t>liquid</a:t>
                </a:r>
                <a:r>
                  <a:rPr lang="fr-FR" b="1" dirty="0"/>
                  <a:t> and </a:t>
                </a:r>
                <a:r>
                  <a:rPr lang="fr-FR" b="1" dirty="0" err="1"/>
                  <a:t>almost</a:t>
                </a:r>
                <a:r>
                  <a:rPr lang="fr-FR" b="1" dirty="0"/>
                  <a:t> </a:t>
                </a:r>
                <a:r>
                  <a:rPr lang="fr-FR" b="1" dirty="0" err="1"/>
                  <a:t>same</a:t>
                </a:r>
                <a:r>
                  <a:rPr lang="fr-FR" b="1" dirty="0"/>
                  <a:t> </a:t>
                </a:r>
                <a14:m>
                  <m:oMath xmlns:m="http://schemas.openxmlformats.org/officeDocument/2006/math">
                    <m:r>
                      <a:rPr lang="fr-FR" b="1" i="1" dirty="0" smtClean="0">
                        <a:latin typeface="Cambria Math" panose="02040503050406030204" pitchFamily="18" charset="0"/>
                      </a:rPr>
                      <m:t>𝑻</m:t>
                    </m:r>
                  </m:oMath>
                </a14:m>
                <a:r>
                  <a:rPr lang="fr-FR" b="1" dirty="0"/>
                  <a:t> </a:t>
                </a:r>
                <a:r>
                  <a:rPr lang="fr-FR" b="1" dirty="0" err="1"/>
                  <a:t>decrease</a:t>
                </a:r>
                <a:r>
                  <a:rPr lang="fr-FR" b="1" dirty="0"/>
                  <a:t> as </a:t>
                </a:r>
                <a:r>
                  <a:rPr lang="fr-FR" b="1" dirty="0" err="1"/>
                  <a:t>with</a:t>
                </a:r>
                <a:r>
                  <a:rPr lang="fr-FR" b="1" dirty="0"/>
                  <a:t> mixer tee in </a:t>
                </a:r>
                <a:r>
                  <a:rPr lang="fr-FR" b="1" dirty="0" err="1"/>
                  <a:t>polymer</a:t>
                </a:r>
                <a:r>
                  <a:rPr lang="fr-FR" b="1" dirty="0"/>
                  <a:t>.</a:t>
                </a:r>
              </a:p>
            </p:txBody>
          </p:sp>
        </mc:Choice>
        <mc:Fallback xmlns="">
          <p:sp>
            <p:nvSpPr>
              <p:cNvPr id="93" name="TextBox 92">
                <a:extLst>
                  <a:ext uri="{FF2B5EF4-FFF2-40B4-BE49-F238E27FC236}">
                    <a16:creationId xmlns:a16="http://schemas.microsoft.com/office/drawing/2014/main" id="{371D9689-3FBB-5273-CB8B-F28C50513EFD}"/>
                  </a:ext>
                </a:extLst>
              </p:cNvPr>
              <p:cNvSpPr txBox="1">
                <a:spLocks noRot="1" noChangeAspect="1" noMove="1" noResize="1" noEditPoints="1" noAdjustHandles="1" noChangeArrowheads="1" noChangeShapeType="1" noTextEdit="1"/>
              </p:cNvSpPr>
              <p:nvPr/>
            </p:nvSpPr>
            <p:spPr>
              <a:xfrm>
                <a:off x="8767113" y="4961234"/>
                <a:ext cx="2702935" cy="1200329"/>
              </a:xfrm>
              <a:prstGeom prst="rect">
                <a:avLst/>
              </a:prstGeom>
              <a:blipFill>
                <a:blip r:embed="rId10"/>
                <a:stretch>
                  <a:fillRect l="-450" t="-3046" r="-225" b="-7107"/>
                </a:stretch>
              </a:blipFill>
            </p:spPr>
            <p:txBody>
              <a:bodyPr/>
              <a:lstStyle/>
              <a:p>
                <a:r>
                  <a:rPr lang="en-US">
                    <a:noFill/>
                  </a:rPr>
                  <a:t> </a:t>
                </a:r>
              </a:p>
            </p:txBody>
          </p:sp>
        </mc:Fallback>
      </mc:AlternateContent>
      <p:sp>
        <p:nvSpPr>
          <p:cNvPr id="3" name="Arrow: Right 2">
            <a:extLst>
              <a:ext uri="{FF2B5EF4-FFF2-40B4-BE49-F238E27FC236}">
                <a16:creationId xmlns:a16="http://schemas.microsoft.com/office/drawing/2014/main" id="{775944F7-F768-B832-67E2-C886059FF5D7}"/>
              </a:ext>
            </a:extLst>
          </p:cNvPr>
          <p:cNvSpPr/>
          <p:nvPr/>
        </p:nvSpPr>
        <p:spPr>
          <a:xfrm>
            <a:off x="8418372" y="3851537"/>
            <a:ext cx="354330" cy="331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rrow: Right 4">
            <a:extLst>
              <a:ext uri="{FF2B5EF4-FFF2-40B4-BE49-F238E27FC236}">
                <a16:creationId xmlns:a16="http://schemas.microsoft.com/office/drawing/2014/main" id="{631B6E28-2E72-FF04-BA7E-C51BEC2163C6}"/>
              </a:ext>
            </a:extLst>
          </p:cNvPr>
          <p:cNvSpPr/>
          <p:nvPr/>
        </p:nvSpPr>
        <p:spPr>
          <a:xfrm>
            <a:off x="8399322" y="5341247"/>
            <a:ext cx="354330" cy="3314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3C6EB0E-4897-17A6-11B8-9F00EB68C82E}"/>
              </a:ext>
            </a:extLst>
          </p:cNvPr>
          <p:cNvGrpSpPr/>
          <p:nvPr/>
        </p:nvGrpSpPr>
        <p:grpSpPr>
          <a:xfrm>
            <a:off x="7487474" y="1684209"/>
            <a:ext cx="940288" cy="1547945"/>
            <a:chOff x="7487474" y="1684209"/>
            <a:chExt cx="940288" cy="1547945"/>
          </a:xfrm>
        </p:grpSpPr>
        <p:pic>
          <p:nvPicPr>
            <p:cNvPr id="6" name="Picture 5">
              <a:extLst>
                <a:ext uri="{FF2B5EF4-FFF2-40B4-BE49-F238E27FC236}">
                  <a16:creationId xmlns:a16="http://schemas.microsoft.com/office/drawing/2014/main" id="{D49B88D2-1889-3E29-26A9-A11A6E9131F8}"/>
                </a:ext>
              </a:extLst>
            </p:cNvPr>
            <p:cNvPicPr>
              <a:picLocks noChangeAspect="1"/>
            </p:cNvPicPr>
            <p:nvPr/>
          </p:nvPicPr>
          <p:blipFill rotWithShape="1">
            <a:blip r:embed="rId5"/>
            <a:srcRect l="76531" t="6129" r="12205" b="40327"/>
            <a:stretch/>
          </p:blipFill>
          <p:spPr>
            <a:xfrm>
              <a:off x="7487475" y="1792154"/>
              <a:ext cx="736225" cy="1440000"/>
            </a:xfrm>
            <a:prstGeom prst="rect">
              <a:avLst/>
            </a:prstGeom>
          </p:spPr>
        </p:pic>
        <p:sp>
          <p:nvSpPr>
            <p:cNvPr id="10" name="TextBox 9">
              <a:extLst>
                <a:ext uri="{FF2B5EF4-FFF2-40B4-BE49-F238E27FC236}">
                  <a16:creationId xmlns:a16="http://schemas.microsoft.com/office/drawing/2014/main" id="{A728FF1D-E892-84F0-A32B-167B8CA5B91E}"/>
                </a:ext>
              </a:extLst>
            </p:cNvPr>
            <p:cNvSpPr txBox="1"/>
            <p:nvPr/>
          </p:nvSpPr>
          <p:spPr>
            <a:xfrm>
              <a:off x="7487474" y="1684209"/>
              <a:ext cx="940288" cy="215444"/>
            </a:xfrm>
            <a:prstGeom prst="rect">
              <a:avLst/>
            </a:prstGeom>
            <a:solidFill>
              <a:schemeClr val="bg1"/>
            </a:solidFill>
          </p:spPr>
          <p:txBody>
            <a:bodyPr wrap="square" rtlCol="0">
              <a:spAutoFit/>
            </a:bodyPr>
            <a:lstStyle/>
            <a:p>
              <a:pPr algn="ctr"/>
              <a:r>
                <a:rPr lang="fr-FR" sz="800" b="1" dirty="0" err="1"/>
                <a:t>Temperature</a:t>
              </a:r>
              <a:r>
                <a:rPr lang="fr-FR" sz="800" b="1" dirty="0"/>
                <a:t> (°C)</a:t>
              </a:r>
              <a:endParaRPr lang="en-US" sz="800" b="1" dirty="0"/>
            </a:p>
          </p:txBody>
        </p:sp>
      </p:grpSp>
      <p:grpSp>
        <p:nvGrpSpPr>
          <p:cNvPr id="15" name="Group 14">
            <a:extLst>
              <a:ext uri="{FF2B5EF4-FFF2-40B4-BE49-F238E27FC236}">
                <a16:creationId xmlns:a16="http://schemas.microsoft.com/office/drawing/2014/main" id="{4A6CF8C1-0C49-30A9-91DC-2A0A6116AA1F}"/>
              </a:ext>
            </a:extLst>
          </p:cNvPr>
          <p:cNvGrpSpPr/>
          <p:nvPr/>
        </p:nvGrpSpPr>
        <p:grpSpPr>
          <a:xfrm>
            <a:off x="7342054" y="3270830"/>
            <a:ext cx="1085708" cy="1511693"/>
            <a:chOff x="7342054" y="3270830"/>
            <a:chExt cx="1085708" cy="1511693"/>
          </a:xfrm>
        </p:grpSpPr>
        <p:pic>
          <p:nvPicPr>
            <p:cNvPr id="8" name="Picture 7">
              <a:extLst>
                <a:ext uri="{FF2B5EF4-FFF2-40B4-BE49-F238E27FC236}">
                  <a16:creationId xmlns:a16="http://schemas.microsoft.com/office/drawing/2014/main" id="{C9302DD6-4DD2-5394-D74A-3C9E82908F16}"/>
                </a:ext>
              </a:extLst>
            </p:cNvPr>
            <p:cNvPicPr>
              <a:picLocks noChangeAspect="1"/>
            </p:cNvPicPr>
            <p:nvPr/>
          </p:nvPicPr>
          <p:blipFill rotWithShape="1">
            <a:blip r:embed="rId4"/>
            <a:srcRect l="73804" t="5007" r="10512" b="39652"/>
            <a:stretch/>
          </p:blipFill>
          <p:spPr>
            <a:xfrm>
              <a:off x="7342054" y="3342523"/>
              <a:ext cx="991833" cy="1440000"/>
            </a:xfrm>
            <a:prstGeom prst="rect">
              <a:avLst/>
            </a:prstGeom>
          </p:spPr>
        </p:pic>
        <p:sp>
          <p:nvSpPr>
            <p:cNvPr id="12" name="TextBox 11">
              <a:extLst>
                <a:ext uri="{FF2B5EF4-FFF2-40B4-BE49-F238E27FC236}">
                  <a16:creationId xmlns:a16="http://schemas.microsoft.com/office/drawing/2014/main" id="{755ACE5B-19F6-E3CF-D2CC-5065E0FFBF7C}"/>
                </a:ext>
              </a:extLst>
            </p:cNvPr>
            <p:cNvSpPr txBox="1"/>
            <p:nvPr/>
          </p:nvSpPr>
          <p:spPr>
            <a:xfrm>
              <a:off x="7487474" y="3270830"/>
              <a:ext cx="940288" cy="215444"/>
            </a:xfrm>
            <a:prstGeom prst="rect">
              <a:avLst/>
            </a:prstGeom>
            <a:solidFill>
              <a:schemeClr val="bg1"/>
            </a:solidFill>
          </p:spPr>
          <p:txBody>
            <a:bodyPr wrap="square" rtlCol="0">
              <a:spAutoFit/>
            </a:bodyPr>
            <a:lstStyle/>
            <a:p>
              <a:pPr algn="ctr"/>
              <a:r>
                <a:rPr lang="fr-FR" sz="800" b="1" dirty="0" err="1"/>
                <a:t>Temperature</a:t>
              </a:r>
              <a:r>
                <a:rPr lang="fr-FR" sz="800" b="1" dirty="0"/>
                <a:t> (°C)</a:t>
              </a:r>
              <a:endParaRPr lang="en-US" sz="800" b="1" dirty="0"/>
            </a:p>
          </p:txBody>
        </p:sp>
      </p:grpSp>
      <p:grpSp>
        <p:nvGrpSpPr>
          <p:cNvPr id="14" name="Group 13">
            <a:extLst>
              <a:ext uri="{FF2B5EF4-FFF2-40B4-BE49-F238E27FC236}">
                <a16:creationId xmlns:a16="http://schemas.microsoft.com/office/drawing/2014/main" id="{E1766798-E96D-8B61-82DA-A1377A9F1DCD}"/>
              </a:ext>
            </a:extLst>
          </p:cNvPr>
          <p:cNvGrpSpPr/>
          <p:nvPr/>
        </p:nvGrpSpPr>
        <p:grpSpPr>
          <a:xfrm>
            <a:off x="7367897" y="4785170"/>
            <a:ext cx="1094956" cy="1476475"/>
            <a:chOff x="7367897" y="4785170"/>
            <a:chExt cx="1094956" cy="1476475"/>
          </a:xfrm>
        </p:grpSpPr>
        <p:pic>
          <p:nvPicPr>
            <p:cNvPr id="9" name="Picture 8">
              <a:extLst>
                <a:ext uri="{FF2B5EF4-FFF2-40B4-BE49-F238E27FC236}">
                  <a16:creationId xmlns:a16="http://schemas.microsoft.com/office/drawing/2014/main" id="{798C2F36-BE9B-B23C-1AB9-D36FB579147A}"/>
                </a:ext>
              </a:extLst>
            </p:cNvPr>
            <p:cNvPicPr>
              <a:picLocks noChangeAspect="1"/>
            </p:cNvPicPr>
            <p:nvPr/>
          </p:nvPicPr>
          <p:blipFill rotWithShape="1">
            <a:blip r:embed="rId6"/>
            <a:srcRect l="73805" t="4824" r="10181" b="37716"/>
            <a:stretch/>
          </p:blipFill>
          <p:spPr>
            <a:xfrm>
              <a:off x="7367897" y="4821645"/>
              <a:ext cx="975379" cy="1440000"/>
            </a:xfrm>
            <a:prstGeom prst="rect">
              <a:avLst/>
            </a:prstGeom>
          </p:spPr>
        </p:pic>
        <p:sp>
          <p:nvSpPr>
            <p:cNvPr id="13" name="TextBox 12">
              <a:extLst>
                <a:ext uri="{FF2B5EF4-FFF2-40B4-BE49-F238E27FC236}">
                  <a16:creationId xmlns:a16="http://schemas.microsoft.com/office/drawing/2014/main" id="{8898C2F7-A0DC-C4D6-7F1F-30C3BC592ACB}"/>
                </a:ext>
              </a:extLst>
            </p:cNvPr>
            <p:cNvSpPr txBox="1"/>
            <p:nvPr/>
          </p:nvSpPr>
          <p:spPr>
            <a:xfrm>
              <a:off x="7487474" y="4785170"/>
              <a:ext cx="975379" cy="215444"/>
            </a:xfrm>
            <a:prstGeom prst="rect">
              <a:avLst/>
            </a:prstGeom>
            <a:solidFill>
              <a:schemeClr val="bg1"/>
            </a:solidFill>
          </p:spPr>
          <p:txBody>
            <a:bodyPr wrap="square" rtlCol="0">
              <a:spAutoFit/>
            </a:bodyPr>
            <a:lstStyle/>
            <a:p>
              <a:pPr algn="ctr"/>
              <a:r>
                <a:rPr lang="fr-FR" sz="800" b="1" dirty="0" err="1"/>
                <a:t>Temperature</a:t>
              </a:r>
              <a:r>
                <a:rPr lang="fr-FR" sz="800" b="1" dirty="0"/>
                <a:t> (°C)</a:t>
              </a:r>
              <a:endParaRPr lang="en-US" sz="800" b="1" dirty="0"/>
            </a:p>
          </p:txBody>
        </p:sp>
      </p:grpSp>
    </p:spTree>
    <p:extLst>
      <p:ext uri="{BB962C8B-B14F-4D97-AF65-F5344CB8AC3E}">
        <p14:creationId xmlns:p14="http://schemas.microsoft.com/office/powerpoint/2010/main" val="307087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3" grpId="0"/>
      <p:bldP spid="3"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CC4DB0-E7DA-10B7-E2CC-9162658CB2F4}"/>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5" name="Text Placeholder 3">
            <a:extLst>
              <a:ext uri="{FF2B5EF4-FFF2-40B4-BE49-F238E27FC236}">
                <a16:creationId xmlns:a16="http://schemas.microsoft.com/office/drawing/2014/main" id="{F3579722-1288-202F-64D3-6A2BE41E8FDF}"/>
              </a:ext>
            </a:extLst>
          </p:cNvPr>
          <p:cNvSpPr txBox="1">
            <a:spLocks/>
          </p:cNvSpPr>
          <p:nvPr/>
        </p:nvSpPr>
        <p:spPr>
          <a:xfrm>
            <a:off x="298466" y="727348"/>
            <a:ext cx="7803777" cy="1178035"/>
          </a:xfrm>
          <a:prstGeom prst="rect">
            <a:avLst/>
          </a:prstGeom>
        </p:spPr>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Using defaults parameters, </a:t>
            </a:r>
            <a:r>
              <a:rPr lang="en-US" sz="2000" b="1" dirty="0"/>
              <a:t>visualize </a:t>
            </a:r>
            <a:r>
              <a:rPr lang="en-US" sz="2000" dirty="0"/>
              <a:t>different </a:t>
            </a:r>
            <a:r>
              <a:rPr lang="en-US" sz="2000" b="1" dirty="0"/>
              <a:t>cross-sectional views</a:t>
            </a:r>
            <a:r>
              <a:rPr lang="en-US" sz="2000" dirty="0"/>
              <a:t> of velocity and temperature contours at different planes along with the outlet. Define the </a:t>
            </a:r>
            <a:r>
              <a:rPr lang="en-US" sz="2000" b="1" dirty="0"/>
              <a:t>mixing region </a:t>
            </a:r>
            <a:r>
              <a:rPr lang="en-US" sz="2000" dirty="0"/>
              <a:t>and where is the maximum of heat transfer. Why?</a:t>
            </a:r>
            <a:endParaRPr lang="en-US" sz="1800" i="1" dirty="0"/>
          </a:p>
        </p:txBody>
      </p:sp>
      <p:grpSp>
        <p:nvGrpSpPr>
          <p:cNvPr id="12" name="Group 11">
            <a:extLst>
              <a:ext uri="{FF2B5EF4-FFF2-40B4-BE49-F238E27FC236}">
                <a16:creationId xmlns:a16="http://schemas.microsoft.com/office/drawing/2014/main" id="{69C26BAA-2A74-5D01-E95B-41071BCA71C1}"/>
              </a:ext>
            </a:extLst>
          </p:cNvPr>
          <p:cNvGrpSpPr/>
          <p:nvPr/>
        </p:nvGrpSpPr>
        <p:grpSpPr>
          <a:xfrm>
            <a:off x="356259" y="3686174"/>
            <a:ext cx="7559515" cy="1969730"/>
            <a:chOff x="1113140" y="4465656"/>
            <a:chExt cx="6841939" cy="1782756"/>
          </a:xfrm>
        </p:grpSpPr>
        <p:pic>
          <p:nvPicPr>
            <p:cNvPr id="14" name="Picture 13">
              <a:extLst>
                <a:ext uri="{FF2B5EF4-FFF2-40B4-BE49-F238E27FC236}">
                  <a16:creationId xmlns:a16="http://schemas.microsoft.com/office/drawing/2014/main" id="{0891F430-D359-8BD5-6145-33EC45782A89}"/>
                </a:ext>
              </a:extLst>
            </p:cNvPr>
            <p:cNvPicPr>
              <a:picLocks noChangeAspect="1"/>
            </p:cNvPicPr>
            <p:nvPr/>
          </p:nvPicPr>
          <p:blipFill>
            <a:blip r:embed="rId3"/>
            <a:stretch>
              <a:fillRect/>
            </a:stretch>
          </p:blipFill>
          <p:spPr>
            <a:xfrm>
              <a:off x="1113140" y="4465656"/>
              <a:ext cx="3368988" cy="1782756"/>
            </a:xfrm>
            <a:prstGeom prst="rect">
              <a:avLst/>
            </a:prstGeom>
            <a:ln w="19050">
              <a:solidFill>
                <a:schemeClr val="tx1"/>
              </a:solidFill>
            </a:ln>
          </p:spPr>
        </p:pic>
        <p:sp>
          <p:nvSpPr>
            <p:cNvPr id="17" name="Freeform: Shape 16">
              <a:extLst>
                <a:ext uri="{FF2B5EF4-FFF2-40B4-BE49-F238E27FC236}">
                  <a16:creationId xmlns:a16="http://schemas.microsoft.com/office/drawing/2014/main" id="{A586601D-ADA5-CC4D-9673-4E2719AF0A17}"/>
                </a:ext>
              </a:extLst>
            </p:cNvPr>
            <p:cNvSpPr/>
            <p:nvPr/>
          </p:nvSpPr>
          <p:spPr>
            <a:xfrm>
              <a:off x="1376978" y="4755316"/>
              <a:ext cx="2962910" cy="1045559"/>
            </a:xfrm>
            <a:custGeom>
              <a:avLst/>
              <a:gdLst>
                <a:gd name="connsiteX0" fmla="*/ 209473 w 3176193"/>
                <a:gd name="connsiteY0" fmla="*/ 1046480 h 1046480"/>
                <a:gd name="connsiteX1" fmla="*/ 311073 w 3176193"/>
                <a:gd name="connsiteY1" fmla="*/ 304800 h 1046480"/>
                <a:gd name="connsiteX2" fmla="*/ 3176193 w 3176193"/>
                <a:gd name="connsiteY2" fmla="*/ 0 h 1046480"/>
                <a:gd name="connsiteX0" fmla="*/ 34239 w 3000959"/>
                <a:gd name="connsiteY0" fmla="*/ 1046480 h 1046480"/>
                <a:gd name="connsiteX1" fmla="*/ 1023569 w 3000959"/>
                <a:gd name="connsiteY1" fmla="*/ 148590 h 1046480"/>
                <a:gd name="connsiteX2" fmla="*/ 3000959 w 3000959"/>
                <a:gd name="connsiteY2" fmla="*/ 0 h 1046480"/>
                <a:gd name="connsiteX0" fmla="*/ 37334 w 2931664"/>
                <a:gd name="connsiteY0" fmla="*/ 1038860 h 1038860"/>
                <a:gd name="connsiteX1" fmla="*/ 954274 w 2931664"/>
                <a:gd name="connsiteY1" fmla="*/ 148590 h 1038860"/>
                <a:gd name="connsiteX2" fmla="*/ 2931664 w 2931664"/>
                <a:gd name="connsiteY2" fmla="*/ 0 h 1038860"/>
                <a:gd name="connsiteX0" fmla="*/ 0 w 2894330"/>
                <a:gd name="connsiteY0" fmla="*/ 1038860 h 1038860"/>
                <a:gd name="connsiteX1" fmla="*/ 916940 w 2894330"/>
                <a:gd name="connsiteY1" fmla="*/ 148590 h 1038860"/>
                <a:gd name="connsiteX2" fmla="*/ 2894330 w 2894330"/>
                <a:gd name="connsiteY2" fmla="*/ 0 h 1038860"/>
                <a:gd name="connsiteX0" fmla="*/ 0 w 2894330"/>
                <a:gd name="connsiteY0" fmla="*/ 1038860 h 1038860"/>
                <a:gd name="connsiteX1" fmla="*/ 520700 w 2894330"/>
                <a:gd name="connsiteY1" fmla="*/ 91440 h 1038860"/>
                <a:gd name="connsiteX2" fmla="*/ 2894330 w 2894330"/>
                <a:gd name="connsiteY2" fmla="*/ 0 h 1038860"/>
                <a:gd name="connsiteX0" fmla="*/ 0 w 2894330"/>
                <a:gd name="connsiteY0" fmla="*/ 1038860 h 1038860"/>
                <a:gd name="connsiteX1" fmla="*/ 520700 w 2894330"/>
                <a:gd name="connsiteY1" fmla="*/ 91440 h 1038860"/>
                <a:gd name="connsiteX2" fmla="*/ 2894330 w 2894330"/>
                <a:gd name="connsiteY2" fmla="*/ 0 h 1038860"/>
                <a:gd name="connsiteX0" fmla="*/ 0 w 2894330"/>
                <a:gd name="connsiteY0" fmla="*/ 1045559 h 1045559"/>
                <a:gd name="connsiteX1" fmla="*/ 520700 w 2894330"/>
                <a:gd name="connsiteY1" fmla="*/ 98139 h 1045559"/>
                <a:gd name="connsiteX2" fmla="*/ 2894330 w 2894330"/>
                <a:gd name="connsiteY2" fmla="*/ 6699 h 1045559"/>
                <a:gd name="connsiteX0" fmla="*/ 0 w 2962910"/>
                <a:gd name="connsiteY0" fmla="*/ 1045559 h 1045559"/>
                <a:gd name="connsiteX1" fmla="*/ 520700 w 2962910"/>
                <a:gd name="connsiteY1" fmla="*/ 98139 h 1045559"/>
                <a:gd name="connsiteX2" fmla="*/ 2962910 w 2962910"/>
                <a:gd name="connsiteY2" fmla="*/ 6699 h 1045559"/>
              </a:gdLst>
              <a:ahLst/>
              <a:cxnLst>
                <a:cxn ang="0">
                  <a:pos x="connsiteX0" y="connsiteY0"/>
                </a:cxn>
                <a:cxn ang="0">
                  <a:pos x="connsiteX1" y="connsiteY1"/>
                </a:cxn>
                <a:cxn ang="0">
                  <a:pos x="connsiteX2" y="connsiteY2"/>
                </a:cxn>
              </a:cxnLst>
              <a:rect l="l" t="t" r="r" b="b"/>
              <a:pathLst>
                <a:path w="2962910" h="1045559">
                  <a:moveTo>
                    <a:pt x="0" y="1045559"/>
                  </a:moveTo>
                  <a:cubicBezTo>
                    <a:pt x="115993" y="316155"/>
                    <a:pt x="26247" y="272552"/>
                    <a:pt x="520700" y="98139"/>
                  </a:cubicBezTo>
                  <a:cubicBezTo>
                    <a:pt x="1091353" y="-26744"/>
                    <a:pt x="2505287" y="772"/>
                    <a:pt x="2962910" y="6699"/>
                  </a:cubicBezTo>
                </a:path>
              </a:pathLst>
            </a:cu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AAB6097A-9A16-CCE9-CF31-5B131C8C344F}"/>
                </a:ext>
              </a:extLst>
            </p:cNvPr>
            <p:cNvPicPr>
              <a:picLocks noChangeAspect="1"/>
            </p:cNvPicPr>
            <p:nvPr/>
          </p:nvPicPr>
          <p:blipFill>
            <a:blip r:embed="rId4"/>
            <a:stretch>
              <a:fillRect/>
            </a:stretch>
          </p:blipFill>
          <p:spPr>
            <a:xfrm>
              <a:off x="4616966" y="4466034"/>
              <a:ext cx="3338113" cy="1782000"/>
            </a:xfrm>
            <a:prstGeom prst="rect">
              <a:avLst/>
            </a:prstGeom>
          </p:spPr>
        </p:pic>
        <p:cxnSp>
          <p:nvCxnSpPr>
            <p:cNvPr id="19" name="Straight Connector 18">
              <a:extLst>
                <a:ext uri="{FF2B5EF4-FFF2-40B4-BE49-F238E27FC236}">
                  <a16:creationId xmlns:a16="http://schemas.microsoft.com/office/drawing/2014/main" id="{06A7E0B1-25DA-9709-9935-3627C865C8D3}"/>
                </a:ext>
              </a:extLst>
            </p:cNvPr>
            <p:cNvCxnSpPr/>
            <p:nvPr/>
          </p:nvCxnSpPr>
          <p:spPr>
            <a:xfrm flipV="1">
              <a:off x="5379396" y="4659551"/>
              <a:ext cx="2018643" cy="1131596"/>
            </a:xfrm>
            <a:prstGeom prst="line">
              <a:avLst/>
            </a:prstGeom>
            <a:ln w="19050">
              <a:solidFill>
                <a:srgbClr val="FF0000"/>
              </a:solidFill>
              <a:prstDash val="lgDash"/>
            </a:ln>
          </p:spPr>
          <p:style>
            <a:lnRef idx="1">
              <a:schemeClr val="accent1"/>
            </a:lnRef>
            <a:fillRef idx="0">
              <a:schemeClr val="accent1"/>
            </a:fillRef>
            <a:effectRef idx="0">
              <a:schemeClr val="accent1"/>
            </a:effectRef>
            <a:fontRef idx="minor">
              <a:schemeClr val="tx1"/>
            </a:fontRef>
          </p:style>
        </p:cxnSp>
      </p:grpSp>
      <p:pic>
        <p:nvPicPr>
          <p:cNvPr id="25" name="Picture 24">
            <a:extLst>
              <a:ext uri="{FF2B5EF4-FFF2-40B4-BE49-F238E27FC236}">
                <a16:creationId xmlns:a16="http://schemas.microsoft.com/office/drawing/2014/main" id="{AE1BFE05-E172-449A-0C1D-65DDAB68917B}"/>
              </a:ext>
            </a:extLst>
          </p:cNvPr>
          <p:cNvPicPr>
            <a:picLocks noChangeAspect="1"/>
          </p:cNvPicPr>
          <p:nvPr/>
        </p:nvPicPr>
        <p:blipFill rotWithShape="1">
          <a:blip r:embed="rId5"/>
          <a:srcRect l="44843" t="7450" r="41888" b="43291"/>
          <a:stretch/>
        </p:blipFill>
        <p:spPr>
          <a:xfrm>
            <a:off x="10365099" y="691793"/>
            <a:ext cx="879292" cy="1440000"/>
          </a:xfrm>
          <a:prstGeom prst="rect">
            <a:avLst/>
          </a:prstGeom>
        </p:spPr>
      </p:pic>
      <p:pic>
        <p:nvPicPr>
          <p:cNvPr id="38" name="Picture 37">
            <a:extLst>
              <a:ext uri="{FF2B5EF4-FFF2-40B4-BE49-F238E27FC236}">
                <a16:creationId xmlns:a16="http://schemas.microsoft.com/office/drawing/2014/main" id="{1DF1058D-C73D-82FA-ECAE-314F08A803D2}"/>
              </a:ext>
            </a:extLst>
          </p:cNvPr>
          <p:cNvPicPr>
            <a:picLocks noChangeAspect="1"/>
          </p:cNvPicPr>
          <p:nvPr/>
        </p:nvPicPr>
        <p:blipFill rotWithShape="1">
          <a:blip r:embed="rId6"/>
          <a:srcRect l="9051" t="15072" r="82025" b="47166"/>
          <a:stretch/>
        </p:blipFill>
        <p:spPr>
          <a:xfrm>
            <a:off x="11380573" y="2435224"/>
            <a:ext cx="716190" cy="1336905"/>
          </a:xfrm>
          <a:prstGeom prst="rect">
            <a:avLst/>
          </a:prstGeom>
        </p:spPr>
      </p:pic>
      <p:pic>
        <p:nvPicPr>
          <p:cNvPr id="41" name="Picture 40">
            <a:extLst>
              <a:ext uri="{FF2B5EF4-FFF2-40B4-BE49-F238E27FC236}">
                <a16:creationId xmlns:a16="http://schemas.microsoft.com/office/drawing/2014/main" id="{30A009BF-505B-956C-60F5-931F8A3CF3C5}"/>
              </a:ext>
            </a:extLst>
          </p:cNvPr>
          <p:cNvPicPr>
            <a:picLocks noChangeAspect="1"/>
          </p:cNvPicPr>
          <p:nvPr/>
        </p:nvPicPr>
        <p:blipFill rotWithShape="1">
          <a:blip r:embed="rId7"/>
          <a:srcRect l="7549" t="15202" r="81712" b="49861"/>
          <a:stretch/>
        </p:blipFill>
        <p:spPr>
          <a:xfrm>
            <a:off x="11301374" y="850900"/>
            <a:ext cx="795389" cy="1141414"/>
          </a:xfrm>
          <a:prstGeom prst="rect">
            <a:avLst/>
          </a:prstGeom>
        </p:spPr>
      </p:pic>
      <p:pic>
        <p:nvPicPr>
          <p:cNvPr id="44" name="Picture 43">
            <a:extLst>
              <a:ext uri="{FF2B5EF4-FFF2-40B4-BE49-F238E27FC236}">
                <a16:creationId xmlns:a16="http://schemas.microsoft.com/office/drawing/2014/main" id="{24E2565E-95E9-9EFA-A880-B5208CB5CC4E}"/>
              </a:ext>
            </a:extLst>
          </p:cNvPr>
          <p:cNvPicPr>
            <a:picLocks noChangeAspect="1"/>
          </p:cNvPicPr>
          <p:nvPr/>
        </p:nvPicPr>
        <p:blipFill rotWithShape="1">
          <a:blip r:embed="rId8"/>
          <a:srcRect l="33506" t="24065" r="26744" b="19547"/>
          <a:stretch/>
        </p:blipFill>
        <p:spPr>
          <a:xfrm flipH="1">
            <a:off x="8063995" y="691793"/>
            <a:ext cx="2301104" cy="1440000"/>
          </a:xfrm>
          <a:prstGeom prst="rect">
            <a:avLst/>
          </a:prstGeom>
        </p:spPr>
      </p:pic>
      <p:pic>
        <p:nvPicPr>
          <p:cNvPr id="46" name="Picture 45">
            <a:extLst>
              <a:ext uri="{FF2B5EF4-FFF2-40B4-BE49-F238E27FC236}">
                <a16:creationId xmlns:a16="http://schemas.microsoft.com/office/drawing/2014/main" id="{5367303A-34A0-E6EC-4E6F-23F187E2483B}"/>
              </a:ext>
            </a:extLst>
          </p:cNvPr>
          <p:cNvPicPr>
            <a:picLocks noChangeAspect="1"/>
          </p:cNvPicPr>
          <p:nvPr/>
        </p:nvPicPr>
        <p:blipFill rotWithShape="1">
          <a:blip r:embed="rId9"/>
          <a:srcRect l="34500" t="25065" r="27000" b="19398"/>
          <a:stretch/>
        </p:blipFill>
        <p:spPr>
          <a:xfrm flipH="1">
            <a:off x="8102243" y="2332130"/>
            <a:ext cx="2262856" cy="1440000"/>
          </a:xfrm>
          <a:prstGeom prst="rect">
            <a:avLst/>
          </a:prstGeom>
        </p:spPr>
      </p:pic>
      <p:pic>
        <p:nvPicPr>
          <p:cNvPr id="49" name="Picture 48">
            <a:extLst>
              <a:ext uri="{FF2B5EF4-FFF2-40B4-BE49-F238E27FC236}">
                <a16:creationId xmlns:a16="http://schemas.microsoft.com/office/drawing/2014/main" id="{CA2823C7-044C-4D58-A95F-FDA7F7A42DD0}"/>
              </a:ext>
            </a:extLst>
          </p:cNvPr>
          <p:cNvPicPr>
            <a:picLocks noChangeAspect="1"/>
          </p:cNvPicPr>
          <p:nvPr/>
        </p:nvPicPr>
        <p:blipFill rotWithShape="1">
          <a:blip r:embed="rId10"/>
          <a:srcRect l="36180" t="13411" r="45260" b="7250"/>
          <a:stretch/>
        </p:blipFill>
        <p:spPr>
          <a:xfrm>
            <a:off x="10443662" y="2332130"/>
            <a:ext cx="763619" cy="1440000"/>
          </a:xfrm>
          <a:prstGeom prst="rect">
            <a:avLst/>
          </a:prstGeom>
        </p:spPr>
      </p:pic>
      <p:sp>
        <p:nvSpPr>
          <p:cNvPr id="50" name="TextBox 49">
            <a:extLst>
              <a:ext uri="{FF2B5EF4-FFF2-40B4-BE49-F238E27FC236}">
                <a16:creationId xmlns:a16="http://schemas.microsoft.com/office/drawing/2014/main" id="{0A2FFF7D-7F30-CDA2-E9D0-F8404253C02D}"/>
              </a:ext>
            </a:extLst>
          </p:cNvPr>
          <p:cNvSpPr txBox="1"/>
          <p:nvPr/>
        </p:nvSpPr>
        <p:spPr>
          <a:xfrm>
            <a:off x="11385761" y="520160"/>
            <a:ext cx="794754" cy="276999"/>
          </a:xfrm>
          <a:prstGeom prst="rect">
            <a:avLst/>
          </a:prstGeom>
          <a:solidFill>
            <a:schemeClr val="bg1"/>
          </a:solidFill>
        </p:spPr>
        <p:txBody>
          <a:bodyPr wrap="square" rtlCol="0">
            <a:spAutoFit/>
          </a:bodyPr>
          <a:lstStyle/>
          <a:p>
            <a:pPr algn="ctr"/>
            <a:r>
              <a:rPr lang="fr-FR" sz="1200" b="1" dirty="0"/>
              <a:t>T (°C)</a:t>
            </a:r>
            <a:endParaRPr lang="en-US" sz="1200" b="1" dirty="0"/>
          </a:p>
        </p:txBody>
      </p:sp>
      <p:sp>
        <p:nvSpPr>
          <p:cNvPr id="51" name="TextBox 50">
            <a:extLst>
              <a:ext uri="{FF2B5EF4-FFF2-40B4-BE49-F238E27FC236}">
                <a16:creationId xmlns:a16="http://schemas.microsoft.com/office/drawing/2014/main" id="{A6869575-C9B0-C520-55FB-65B7C32FDEF4}"/>
              </a:ext>
            </a:extLst>
          </p:cNvPr>
          <p:cNvSpPr txBox="1"/>
          <p:nvPr/>
        </p:nvSpPr>
        <p:spPr>
          <a:xfrm>
            <a:off x="11141120" y="2118742"/>
            <a:ext cx="1039395" cy="261610"/>
          </a:xfrm>
          <a:prstGeom prst="rect">
            <a:avLst/>
          </a:prstGeom>
          <a:noFill/>
        </p:spPr>
        <p:txBody>
          <a:bodyPr wrap="square" rtlCol="0">
            <a:spAutoFit/>
          </a:bodyPr>
          <a:lstStyle/>
          <a:p>
            <a:pPr algn="ctr"/>
            <a:r>
              <a:rPr lang="fr-FR" sz="1100" b="1" dirty="0"/>
              <a:t>Velocity (m/s)</a:t>
            </a:r>
            <a:endParaRPr lang="en-US" sz="1100" b="1" dirty="0"/>
          </a:p>
        </p:txBody>
      </p:sp>
      <p:pic>
        <p:nvPicPr>
          <p:cNvPr id="55" name="Picture 54">
            <a:extLst>
              <a:ext uri="{FF2B5EF4-FFF2-40B4-BE49-F238E27FC236}">
                <a16:creationId xmlns:a16="http://schemas.microsoft.com/office/drawing/2014/main" id="{7D372E13-B3E4-6BEC-9C38-7ED8C41A2020}"/>
              </a:ext>
            </a:extLst>
          </p:cNvPr>
          <p:cNvPicPr>
            <a:picLocks noChangeAspect="1"/>
          </p:cNvPicPr>
          <p:nvPr/>
        </p:nvPicPr>
        <p:blipFill rotWithShape="1">
          <a:blip r:embed="rId11"/>
          <a:srcRect l="22180" t="20455" r="66858" b="41116"/>
          <a:stretch/>
        </p:blipFill>
        <p:spPr>
          <a:xfrm>
            <a:off x="11174071" y="4507195"/>
            <a:ext cx="922692" cy="1426880"/>
          </a:xfrm>
          <a:prstGeom prst="rect">
            <a:avLst/>
          </a:prstGeom>
        </p:spPr>
      </p:pic>
      <p:sp>
        <p:nvSpPr>
          <p:cNvPr id="56" name="TextBox 55">
            <a:extLst>
              <a:ext uri="{FF2B5EF4-FFF2-40B4-BE49-F238E27FC236}">
                <a16:creationId xmlns:a16="http://schemas.microsoft.com/office/drawing/2014/main" id="{836A9804-2883-0BAB-3BB2-BB511BF8B518}"/>
              </a:ext>
            </a:extLst>
          </p:cNvPr>
          <p:cNvSpPr txBox="1"/>
          <p:nvPr/>
        </p:nvSpPr>
        <p:spPr>
          <a:xfrm>
            <a:off x="11141120" y="3968034"/>
            <a:ext cx="1039395" cy="430887"/>
          </a:xfrm>
          <a:prstGeom prst="rect">
            <a:avLst/>
          </a:prstGeom>
          <a:noFill/>
        </p:spPr>
        <p:txBody>
          <a:bodyPr wrap="square" rtlCol="0">
            <a:spAutoFit/>
          </a:bodyPr>
          <a:lstStyle/>
          <a:p>
            <a:pPr algn="ctr"/>
            <a:r>
              <a:rPr lang="fr-FR" sz="1100" b="1" dirty="0" err="1"/>
              <a:t>Heat</a:t>
            </a:r>
            <a:r>
              <a:rPr lang="fr-FR" sz="1100" b="1" dirty="0"/>
              <a:t> flux (W/m²)</a:t>
            </a:r>
            <a:endParaRPr lang="en-US" sz="1100" b="1" dirty="0"/>
          </a:p>
        </p:txBody>
      </p:sp>
      <p:grpSp>
        <p:nvGrpSpPr>
          <p:cNvPr id="15" name="Group 14">
            <a:extLst>
              <a:ext uri="{FF2B5EF4-FFF2-40B4-BE49-F238E27FC236}">
                <a16:creationId xmlns:a16="http://schemas.microsoft.com/office/drawing/2014/main" id="{58F37928-742E-BFF8-6D49-C13FF212586D}"/>
              </a:ext>
            </a:extLst>
          </p:cNvPr>
          <p:cNvGrpSpPr/>
          <p:nvPr/>
        </p:nvGrpSpPr>
        <p:grpSpPr>
          <a:xfrm>
            <a:off x="8343356" y="3781486"/>
            <a:ext cx="2837066" cy="2303928"/>
            <a:chOff x="8706400" y="4076308"/>
            <a:chExt cx="2474021" cy="2009106"/>
          </a:xfrm>
        </p:grpSpPr>
        <p:pic>
          <p:nvPicPr>
            <p:cNvPr id="53" name="Picture 52">
              <a:extLst>
                <a:ext uri="{FF2B5EF4-FFF2-40B4-BE49-F238E27FC236}">
                  <a16:creationId xmlns:a16="http://schemas.microsoft.com/office/drawing/2014/main" id="{E669E8E7-A04A-D197-1395-25175C2D1798}"/>
                </a:ext>
              </a:extLst>
            </p:cNvPr>
            <p:cNvPicPr>
              <a:picLocks noChangeAspect="1"/>
            </p:cNvPicPr>
            <p:nvPr/>
          </p:nvPicPr>
          <p:blipFill rotWithShape="1">
            <a:blip r:embed="rId11"/>
            <a:srcRect l="34791" r="27034" b="23169"/>
            <a:stretch/>
          </p:blipFill>
          <p:spPr>
            <a:xfrm>
              <a:off x="8917564" y="4076308"/>
              <a:ext cx="2262857" cy="2009106"/>
            </a:xfrm>
            <a:prstGeom prst="rect">
              <a:avLst/>
            </a:prstGeom>
          </p:spPr>
        </p:pic>
        <p:sp>
          <p:nvSpPr>
            <p:cNvPr id="57" name="TextBox 56">
              <a:extLst>
                <a:ext uri="{FF2B5EF4-FFF2-40B4-BE49-F238E27FC236}">
                  <a16:creationId xmlns:a16="http://schemas.microsoft.com/office/drawing/2014/main" id="{A027AE73-0410-73A2-CCF7-364FAF0896C9}"/>
                </a:ext>
              </a:extLst>
            </p:cNvPr>
            <p:cNvSpPr txBox="1"/>
            <p:nvPr/>
          </p:nvSpPr>
          <p:spPr>
            <a:xfrm>
              <a:off x="8706400" y="4883370"/>
              <a:ext cx="1005998" cy="276999"/>
            </a:xfrm>
            <a:prstGeom prst="rect">
              <a:avLst/>
            </a:prstGeom>
            <a:noFill/>
          </p:spPr>
          <p:txBody>
            <a:bodyPr wrap="square" rtlCol="0">
              <a:spAutoFit/>
            </a:bodyPr>
            <a:lstStyle/>
            <a:p>
              <a:pPr algn="ctr"/>
              <a:r>
                <a:rPr lang="fr-FR" sz="1200" dirty="0">
                  <a:solidFill>
                    <a:srgbClr val="FF0000"/>
                  </a:solidFill>
                </a:rPr>
                <a:t>Max</a:t>
              </a:r>
              <a:endParaRPr lang="en-US" sz="1200" dirty="0">
                <a:solidFill>
                  <a:srgbClr val="FF0000"/>
                </a:solidFill>
              </a:endParaRPr>
            </a:p>
          </p:txBody>
        </p:sp>
        <p:cxnSp>
          <p:nvCxnSpPr>
            <p:cNvPr id="58" name="Straight Arrow Connector 57">
              <a:extLst>
                <a:ext uri="{FF2B5EF4-FFF2-40B4-BE49-F238E27FC236}">
                  <a16:creationId xmlns:a16="http://schemas.microsoft.com/office/drawing/2014/main" id="{20314E34-51E8-283B-0902-8755BD937E4A}"/>
                </a:ext>
              </a:extLst>
            </p:cNvPr>
            <p:cNvCxnSpPr>
              <a:cxnSpLocks/>
            </p:cNvCxnSpPr>
            <p:nvPr/>
          </p:nvCxnSpPr>
          <p:spPr>
            <a:xfrm>
              <a:off x="9399162" y="5076006"/>
              <a:ext cx="289923" cy="11319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Title 2">
            <a:extLst>
              <a:ext uri="{FF2B5EF4-FFF2-40B4-BE49-F238E27FC236}">
                <a16:creationId xmlns:a16="http://schemas.microsoft.com/office/drawing/2014/main" id="{2DE1703C-FA16-5B2A-C6DF-37CBA578FE7B}"/>
              </a:ext>
            </a:extLst>
          </p:cNvPr>
          <p:cNvSpPr txBox="1">
            <a:spLocks/>
          </p:cNvSpPr>
          <p:nvPr/>
        </p:nvSpPr>
        <p:spPr>
          <a:xfrm>
            <a:off x="609601" y="108388"/>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Conjugate Heat Transfer Exercise: Mixer Tee Part - 2</a:t>
            </a:r>
            <a:endParaRPr lang="en-US" dirty="0"/>
          </a:p>
        </p:txBody>
      </p:sp>
      <p:sp>
        <p:nvSpPr>
          <p:cNvPr id="4" name="Text Placeholder 3">
            <a:extLst>
              <a:ext uri="{FF2B5EF4-FFF2-40B4-BE49-F238E27FC236}">
                <a16:creationId xmlns:a16="http://schemas.microsoft.com/office/drawing/2014/main" id="{F2300F5A-2FF8-2802-D9AE-B31C50962EB6}"/>
              </a:ext>
            </a:extLst>
          </p:cNvPr>
          <p:cNvSpPr txBox="1">
            <a:spLocks/>
          </p:cNvSpPr>
          <p:nvPr/>
        </p:nvSpPr>
        <p:spPr>
          <a:xfrm>
            <a:off x="298466" y="1807234"/>
            <a:ext cx="8407934" cy="180534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t>Investigate</a:t>
            </a:r>
            <a:r>
              <a:rPr lang="en-US" sz="2000" dirty="0"/>
              <a:t> and </a:t>
            </a:r>
            <a:r>
              <a:rPr lang="en-US" sz="2000" b="1" dirty="0"/>
              <a:t>Discuss</a:t>
            </a:r>
            <a:r>
              <a:rPr lang="en-US" sz="2000" dirty="0"/>
              <a:t> the influence of inlet 2 speed and inlet 2 temperature on the </a:t>
            </a:r>
            <a:r>
              <a:rPr lang="en-US" sz="2000" b="1" dirty="0"/>
              <a:t>average temperature outlet</a:t>
            </a:r>
            <a:r>
              <a:rPr lang="en-US" sz="2000" dirty="0"/>
              <a:t>.</a:t>
            </a:r>
          </a:p>
          <a:p>
            <a:pPr lvl="1"/>
            <a:r>
              <a:rPr lang="en-US" sz="1800" b="1" i="1" dirty="0"/>
              <a:t>Parametrize</a:t>
            </a:r>
            <a:r>
              <a:rPr lang="en-US" sz="1800" i="1" dirty="0"/>
              <a:t> Inlet 2 speed to check these conditions: 0.01, 0.1 , 1 and 10m/s</a:t>
            </a:r>
          </a:p>
          <a:p>
            <a:pPr lvl="1"/>
            <a:r>
              <a:rPr lang="en-US" sz="1800" b="1" i="1" dirty="0"/>
              <a:t>Parametrize</a:t>
            </a:r>
            <a:r>
              <a:rPr lang="en-US" sz="1800" i="1" dirty="0"/>
              <a:t> Inlet 2 temperature to check these conditions: 50, 100, 150 and 200°C</a:t>
            </a:r>
          </a:p>
        </p:txBody>
      </p:sp>
      <p:sp>
        <p:nvSpPr>
          <p:cNvPr id="7" name="AutoShape 2">
            <a:extLst>
              <a:ext uri="{FF2B5EF4-FFF2-40B4-BE49-F238E27FC236}">
                <a16:creationId xmlns:a16="http://schemas.microsoft.com/office/drawing/2014/main" id="{3A2793A0-4A38-6315-6CFD-6828265D4C43}"/>
              </a:ext>
            </a:extLst>
          </p:cNvPr>
          <p:cNvSpPr>
            <a:spLocks noChangeAspect="1" noChangeArrowheads="1"/>
          </p:cNvSpPr>
          <p:nvPr/>
        </p:nvSpPr>
        <p:spPr bwMode="auto">
          <a:xfrm>
            <a:off x="4826000" y="187452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nvGrpSpPr>
          <p:cNvPr id="9" name="Group 8">
            <a:extLst>
              <a:ext uri="{FF2B5EF4-FFF2-40B4-BE49-F238E27FC236}">
                <a16:creationId xmlns:a16="http://schemas.microsoft.com/office/drawing/2014/main" id="{22A4A1AA-7FB0-9D94-7434-F739CDBCFBFD}"/>
              </a:ext>
            </a:extLst>
          </p:cNvPr>
          <p:cNvGrpSpPr/>
          <p:nvPr/>
        </p:nvGrpSpPr>
        <p:grpSpPr>
          <a:xfrm>
            <a:off x="709443" y="3134088"/>
            <a:ext cx="4958080" cy="432064"/>
            <a:chOff x="1570533" y="5781040"/>
            <a:chExt cx="9503867" cy="432064"/>
          </a:xfrm>
        </p:grpSpPr>
        <p:sp>
          <p:nvSpPr>
            <p:cNvPr id="6" name="TextBox 5">
              <a:extLst>
                <a:ext uri="{FF2B5EF4-FFF2-40B4-BE49-F238E27FC236}">
                  <a16:creationId xmlns:a16="http://schemas.microsoft.com/office/drawing/2014/main" id="{4F38970E-987C-33F2-F88E-77DEE8866938}"/>
                </a:ext>
              </a:extLst>
            </p:cNvPr>
            <p:cNvSpPr txBox="1"/>
            <p:nvPr/>
          </p:nvSpPr>
          <p:spPr>
            <a:xfrm>
              <a:off x="2377440" y="5864275"/>
              <a:ext cx="8696960" cy="261610"/>
            </a:xfrm>
            <a:prstGeom prst="rect">
              <a:avLst/>
            </a:prstGeom>
            <a:noFill/>
          </p:spPr>
          <p:txBody>
            <a:bodyPr wrap="square">
              <a:spAutoFit/>
            </a:bodyPr>
            <a:lstStyle/>
            <a:p>
              <a:r>
                <a:rPr lang="en-GB" sz="1100" dirty="0">
                  <a:solidFill>
                    <a:schemeClr val="bg2">
                      <a:lumMod val="50000"/>
                    </a:schemeClr>
                  </a:solidFill>
                  <a:latin typeface="Calibri" panose="020F0502020204030204" pitchFamily="34" charset="0"/>
                  <a:hlinkClick r:id="rId12">
                    <a:extLst>
                      <a:ext uri="{A12FA001-AC4F-418D-AE19-62706E023703}">
                        <ahyp:hlinkClr xmlns:ahyp="http://schemas.microsoft.com/office/drawing/2018/hyperlinkcolor" val="tx"/>
                      </a:ext>
                    </a:extLst>
                  </a:hlinkClick>
                </a:rPr>
                <a:t>Quick Tip Video: How to perform parametric analysis in Ansys Discovery.</a:t>
              </a:r>
              <a:endParaRPr lang="en-GB" sz="1100" dirty="0">
                <a:solidFill>
                  <a:schemeClr val="bg2">
                    <a:lumMod val="50000"/>
                  </a:schemeClr>
                </a:solidFill>
              </a:endParaRPr>
            </a:p>
          </p:txBody>
        </p:sp>
        <p:pic>
          <p:nvPicPr>
            <p:cNvPr id="8" name="Graphic 7" descr="Internet outline">
              <a:extLst>
                <a:ext uri="{FF2B5EF4-FFF2-40B4-BE49-F238E27FC236}">
                  <a16:creationId xmlns:a16="http://schemas.microsoft.com/office/drawing/2014/main" id="{263945E2-E66B-4A30-5F52-8670AED1FE2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570533" y="5781040"/>
              <a:ext cx="762542" cy="432064"/>
            </a:xfrm>
            <a:prstGeom prst="rect">
              <a:avLst/>
            </a:prstGeom>
          </p:spPr>
        </p:pic>
      </p:grpSp>
      <p:grpSp>
        <p:nvGrpSpPr>
          <p:cNvPr id="3" name="Group 2">
            <a:extLst>
              <a:ext uri="{FF2B5EF4-FFF2-40B4-BE49-F238E27FC236}">
                <a16:creationId xmlns:a16="http://schemas.microsoft.com/office/drawing/2014/main" id="{7AC1D756-8BFF-5FDC-26DB-38D7B0104FC8}"/>
              </a:ext>
            </a:extLst>
          </p:cNvPr>
          <p:cNvGrpSpPr/>
          <p:nvPr/>
        </p:nvGrpSpPr>
        <p:grpSpPr>
          <a:xfrm>
            <a:off x="325775" y="5729496"/>
            <a:ext cx="7803575" cy="523220"/>
            <a:chOff x="3305016" y="6002140"/>
            <a:chExt cx="3809296" cy="471603"/>
          </a:xfrm>
        </p:grpSpPr>
        <p:sp>
          <p:nvSpPr>
            <p:cNvPr id="11" name="TextBox 10">
              <a:extLst>
                <a:ext uri="{FF2B5EF4-FFF2-40B4-BE49-F238E27FC236}">
                  <a16:creationId xmlns:a16="http://schemas.microsoft.com/office/drawing/2014/main" id="{F69E9E01-1A47-6831-A0F3-6C2051C27565}"/>
                </a:ext>
              </a:extLst>
            </p:cNvPr>
            <p:cNvSpPr txBox="1"/>
            <p:nvPr/>
          </p:nvSpPr>
          <p:spPr>
            <a:xfrm>
              <a:off x="3305016" y="6002140"/>
              <a:ext cx="3809296" cy="471603"/>
            </a:xfrm>
            <a:prstGeom prst="rect">
              <a:avLst/>
            </a:prstGeom>
            <a:noFill/>
            <a:ln>
              <a:solidFill>
                <a:schemeClr val="tx1"/>
              </a:solidFill>
            </a:ln>
          </p:spPr>
          <p:txBody>
            <a:bodyPr wrap="square" rtlCol="0">
              <a:spAutoFit/>
            </a:bodyPr>
            <a:lstStyle/>
            <a:p>
              <a:r>
                <a:rPr lang="en-US" sz="1400" dirty="0">
                  <a:solidFill>
                    <a:schemeClr val="tx2"/>
                  </a:solidFill>
                </a:rPr>
                <a:t>Given results obtained in the previous slide and this one, let’s propose some design improvements</a:t>
              </a:r>
              <a:br>
                <a:rPr lang="en-US" sz="1400" dirty="0">
                  <a:solidFill>
                    <a:schemeClr val="tx2"/>
                  </a:solidFill>
                </a:rPr>
              </a:br>
              <a:r>
                <a:rPr lang="en-US" sz="1400" dirty="0">
                  <a:solidFill>
                    <a:schemeClr val="tx2"/>
                  </a:solidFill>
                </a:rPr>
                <a:t>to optimize heat distribution and heat homogenization, without increasing energy consumption.</a:t>
              </a:r>
            </a:p>
          </p:txBody>
        </p:sp>
        <p:pic>
          <p:nvPicPr>
            <p:cNvPr id="13" name="Graphic 12" descr="Playbook with solid fill">
              <a:extLst>
                <a:ext uri="{FF2B5EF4-FFF2-40B4-BE49-F238E27FC236}">
                  <a16:creationId xmlns:a16="http://schemas.microsoft.com/office/drawing/2014/main" id="{9A1D266E-DCC4-FCBE-1C2F-67C500CE700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855625" y="6083692"/>
              <a:ext cx="191191" cy="311811"/>
            </a:xfrm>
            <a:prstGeom prst="rect">
              <a:avLst/>
            </a:prstGeom>
          </p:spPr>
        </p:pic>
      </p:grpSp>
    </p:spTree>
    <p:extLst>
      <p:ext uri="{BB962C8B-B14F-4D97-AF65-F5344CB8AC3E}">
        <p14:creationId xmlns:p14="http://schemas.microsoft.com/office/powerpoint/2010/main" val="182529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81CBAF83-9B7D-7A8C-C813-60C6185CADEE}"/>
              </a:ext>
            </a:extLst>
          </p:cNvPr>
          <p:cNvPicPr>
            <a:picLocks noChangeAspect="1"/>
          </p:cNvPicPr>
          <p:nvPr/>
        </p:nvPicPr>
        <p:blipFill>
          <a:blip r:embed="rId3"/>
          <a:stretch>
            <a:fillRect/>
          </a:stretch>
        </p:blipFill>
        <p:spPr>
          <a:xfrm>
            <a:off x="8821270" y="3848097"/>
            <a:ext cx="3012141" cy="1774429"/>
          </a:xfrm>
          <a:prstGeom prst="rect">
            <a:avLst/>
          </a:prstGeom>
        </p:spPr>
      </p:pic>
      <p:grpSp>
        <p:nvGrpSpPr>
          <p:cNvPr id="13" name="Group 12">
            <a:extLst>
              <a:ext uri="{FF2B5EF4-FFF2-40B4-BE49-F238E27FC236}">
                <a16:creationId xmlns:a16="http://schemas.microsoft.com/office/drawing/2014/main" id="{C60FB1AA-FC37-4C5B-8D43-B0685F208050}"/>
              </a:ext>
            </a:extLst>
          </p:cNvPr>
          <p:cNvGrpSpPr/>
          <p:nvPr/>
        </p:nvGrpSpPr>
        <p:grpSpPr>
          <a:xfrm>
            <a:off x="203201" y="2524955"/>
            <a:ext cx="11653520" cy="688021"/>
            <a:chOff x="684985" y="3336944"/>
            <a:chExt cx="10739606" cy="1804278"/>
          </a:xfrm>
        </p:grpSpPr>
        <p:sp>
          <p:nvSpPr>
            <p:cNvPr id="9" name="Rectangle 8">
              <a:extLst>
                <a:ext uri="{FF2B5EF4-FFF2-40B4-BE49-F238E27FC236}">
                  <a16:creationId xmlns:a16="http://schemas.microsoft.com/office/drawing/2014/main" id="{0882A115-AB0D-4B73-80E2-3D6DBE0BFA46}"/>
                </a:ext>
              </a:extLst>
            </p:cNvPr>
            <p:cNvSpPr/>
            <p:nvPr/>
          </p:nvSpPr>
          <p:spPr>
            <a:xfrm>
              <a:off x="1182101" y="3356992"/>
              <a:ext cx="10242490" cy="1784230"/>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67D93C6-2719-4F79-B0E2-66A08F75ED48}"/>
                </a:ext>
              </a:extLst>
            </p:cNvPr>
            <p:cNvSpPr txBox="1"/>
            <p:nvPr/>
          </p:nvSpPr>
          <p:spPr>
            <a:xfrm rot="16200000">
              <a:off x="-31712" y="4053641"/>
              <a:ext cx="1784230" cy="350835"/>
            </a:xfrm>
            <a:prstGeom prst="rect">
              <a:avLst/>
            </a:prstGeom>
            <a:noFill/>
            <a:ln>
              <a:noFill/>
            </a:ln>
          </p:spPr>
          <p:txBody>
            <a:bodyPr wrap="square" lIns="0" tIns="0" rIns="0" bIns="0" rtlCol="0">
              <a:spAutoFit/>
            </a:bodyPr>
            <a:lstStyle/>
            <a:p>
              <a:pPr algn="ctr"/>
              <a:r>
                <a:rPr lang="en-GB" sz="1200" b="1"/>
                <a:t>Governing Equation</a:t>
              </a:r>
            </a:p>
          </p:txBody>
        </p:sp>
      </p:grpSp>
      <p:sp>
        <p:nvSpPr>
          <p:cNvPr id="2" name="Slide Number Placeholder 1">
            <a:extLst>
              <a:ext uri="{FF2B5EF4-FFF2-40B4-BE49-F238E27FC236}">
                <a16:creationId xmlns:a16="http://schemas.microsoft.com/office/drawing/2014/main" id="{190089BC-EB0E-49A0-A382-E6AB8524BDD4}"/>
              </a:ext>
            </a:extLst>
          </p:cNvPr>
          <p:cNvSpPr>
            <a:spLocks noGrp="1"/>
          </p:cNvSpPr>
          <p:nvPr>
            <p:ph type="sldNum" sz="quarter" idx="11"/>
          </p:nvPr>
        </p:nvSpPr>
        <p:spPr>
          <a:xfrm>
            <a:off x="417008" y="6402991"/>
            <a:ext cx="2743200" cy="247724"/>
          </a:xfrm>
        </p:spPr>
        <p:txBody>
          <a:bodyPr/>
          <a:lstStyle/>
          <a:p>
            <a:fld id="{F0D23093-2AB0-F74C-B865-1A12A15B650E}" type="slidenum">
              <a:rPr lang="en-US" smtClean="0"/>
              <a:pPr/>
              <a:t>26</a:t>
            </a:fld>
            <a:endParaRPr lang="en-US"/>
          </a:p>
        </p:txBody>
      </p:sp>
      <p:sp>
        <p:nvSpPr>
          <p:cNvPr id="4" name="Text Placeholder 3">
            <a:extLst>
              <a:ext uri="{FF2B5EF4-FFF2-40B4-BE49-F238E27FC236}">
                <a16:creationId xmlns:a16="http://schemas.microsoft.com/office/drawing/2014/main" id="{CFED90E1-F30C-4668-87E6-66A022A5DDA5}"/>
              </a:ext>
            </a:extLst>
          </p:cNvPr>
          <p:cNvSpPr>
            <a:spLocks noGrp="1"/>
          </p:cNvSpPr>
          <p:nvPr>
            <p:ph type="body" sz="quarter" idx="13"/>
          </p:nvPr>
        </p:nvSpPr>
        <p:spPr>
          <a:xfrm>
            <a:off x="1357317" y="1182821"/>
            <a:ext cx="4230683" cy="4572000"/>
          </a:xfrm>
        </p:spPr>
        <p:txBody>
          <a:bodyPr/>
          <a:lstStyle/>
          <a:p>
            <a:pPr marL="0" indent="0" algn="ctr">
              <a:lnSpc>
                <a:spcPct val="100000"/>
              </a:lnSpc>
              <a:buNone/>
            </a:pPr>
            <a:r>
              <a:rPr lang="en-GB" b="1" dirty="0"/>
              <a:t>Conduction</a:t>
            </a:r>
            <a:endParaRPr lang="en-GB" sz="2000" b="1" dirty="0"/>
          </a:p>
          <a:p>
            <a:pPr marL="0" indent="0" algn="ctr">
              <a:lnSpc>
                <a:spcPct val="100000"/>
              </a:lnSpc>
              <a:buNone/>
            </a:pPr>
            <a:r>
              <a:rPr lang="en-GB" sz="1600" i="1" dirty="0"/>
              <a:t>Internal or body-to body  energy exchange due to a temperature gradient, by direct contact.</a:t>
            </a:r>
            <a:endParaRPr lang="en-GB" sz="2000" b="1" i="1" dirty="0"/>
          </a:p>
          <a:p>
            <a:pPr marL="0" indent="0" algn="ctr">
              <a:lnSpc>
                <a:spcPct val="100000"/>
              </a:lnSpc>
              <a:buNone/>
            </a:pPr>
            <a:endParaRPr lang="en-GB" sz="1600" dirty="0"/>
          </a:p>
        </p:txBody>
      </p:sp>
      <p:sp>
        <p:nvSpPr>
          <p:cNvPr id="15" name="TextBox 14">
            <a:extLst>
              <a:ext uri="{FF2B5EF4-FFF2-40B4-BE49-F238E27FC236}">
                <a16:creationId xmlns:a16="http://schemas.microsoft.com/office/drawing/2014/main" id="{F2BCBDE1-0A12-4FCD-9C66-257F41E38FCC}"/>
              </a:ext>
            </a:extLst>
          </p:cNvPr>
          <p:cNvSpPr txBox="1"/>
          <p:nvPr/>
        </p:nvSpPr>
        <p:spPr>
          <a:xfrm>
            <a:off x="1505927" y="2694750"/>
            <a:ext cx="1661764" cy="338554"/>
          </a:xfrm>
          <a:prstGeom prst="rect">
            <a:avLst/>
          </a:prstGeom>
          <a:noFill/>
        </p:spPr>
        <p:txBody>
          <a:bodyPr wrap="square">
            <a:spAutoFit/>
          </a:bodyPr>
          <a:lstStyle/>
          <a:p>
            <a:pPr marL="0" indent="0" algn="ctr">
              <a:lnSpc>
                <a:spcPct val="100000"/>
              </a:lnSpc>
              <a:buNone/>
            </a:pPr>
            <a:r>
              <a:rPr lang="en-GB" sz="1600"/>
              <a:t>Fourier’s Law</a:t>
            </a:r>
            <a:endParaRPr lang="en-GB" sz="1600" b="1"/>
          </a:p>
        </p:txBody>
      </p:sp>
      <p:sp>
        <p:nvSpPr>
          <p:cNvPr id="17" name="TextBox 16">
            <a:extLst>
              <a:ext uri="{FF2B5EF4-FFF2-40B4-BE49-F238E27FC236}">
                <a16:creationId xmlns:a16="http://schemas.microsoft.com/office/drawing/2014/main" id="{BC117724-6077-4805-B1B1-4D7D53023E2F}"/>
              </a:ext>
            </a:extLst>
          </p:cNvPr>
          <p:cNvSpPr txBox="1"/>
          <p:nvPr/>
        </p:nvSpPr>
        <p:spPr>
          <a:xfrm>
            <a:off x="6229175" y="2694750"/>
            <a:ext cx="2578904" cy="338554"/>
          </a:xfrm>
          <a:prstGeom prst="rect">
            <a:avLst/>
          </a:prstGeom>
          <a:noFill/>
        </p:spPr>
        <p:txBody>
          <a:bodyPr wrap="square">
            <a:spAutoFit/>
          </a:bodyPr>
          <a:lstStyle/>
          <a:p>
            <a:pPr marL="230188" lvl="1" indent="0" algn="ctr">
              <a:lnSpc>
                <a:spcPct val="100000"/>
              </a:lnSpc>
              <a:buNone/>
            </a:pPr>
            <a:r>
              <a:rPr lang="en-GB" sz="1600"/>
              <a:t>Newton’s Law of Cooling</a:t>
            </a:r>
            <a:endParaRPr lang="en-US" sz="1600"/>
          </a:p>
        </p:txBody>
      </p:sp>
      <p:sp>
        <p:nvSpPr>
          <p:cNvPr id="20" name="Text Placeholder 3">
            <a:extLst>
              <a:ext uri="{FF2B5EF4-FFF2-40B4-BE49-F238E27FC236}">
                <a16:creationId xmlns:a16="http://schemas.microsoft.com/office/drawing/2014/main" id="{8D4E183E-B445-435F-AB02-16BD775C86A5}"/>
              </a:ext>
            </a:extLst>
          </p:cNvPr>
          <p:cNvSpPr txBox="1">
            <a:spLocks/>
          </p:cNvSpPr>
          <p:nvPr/>
        </p:nvSpPr>
        <p:spPr>
          <a:xfrm>
            <a:off x="6254276" y="1170271"/>
            <a:ext cx="4870924"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dirty="0"/>
              <a:t>Convection</a:t>
            </a:r>
          </a:p>
          <a:p>
            <a:pPr marL="230188" lvl="1" indent="0" algn="ctr">
              <a:lnSpc>
                <a:spcPct val="100000"/>
              </a:lnSpc>
              <a:buNone/>
            </a:pPr>
            <a:r>
              <a:rPr lang="en-GB" sz="1600" i="1" dirty="0"/>
              <a:t>Energy exchange between a body and a surrounding fluid (liquid or gas) caused by molecular motion.</a:t>
            </a:r>
            <a:endParaRPr lang="en-GB" b="1" i="1" dirty="0"/>
          </a:p>
          <a:p>
            <a:pPr marL="0" indent="0" algn="ctr">
              <a:lnSpc>
                <a:spcPct val="100000"/>
              </a:lnSpc>
              <a:buFont typeface="Arial" panose="020B0604020202020204" pitchFamily="34" charset="0"/>
              <a:buNone/>
            </a:pPr>
            <a:endParaRPr lang="en-GB" sz="1600" dirty="0"/>
          </a:p>
        </p:txBody>
      </p:sp>
      <p:grpSp>
        <p:nvGrpSpPr>
          <p:cNvPr id="3" name="Group 2">
            <a:extLst>
              <a:ext uri="{FF2B5EF4-FFF2-40B4-BE49-F238E27FC236}">
                <a16:creationId xmlns:a16="http://schemas.microsoft.com/office/drawing/2014/main" id="{CD2FA92D-CCAD-4563-970B-DB3F8A83DDC1}"/>
              </a:ext>
            </a:extLst>
          </p:cNvPr>
          <p:cNvGrpSpPr/>
          <p:nvPr/>
        </p:nvGrpSpPr>
        <p:grpSpPr>
          <a:xfrm>
            <a:off x="5881779" y="3704882"/>
            <a:ext cx="3058713" cy="1847189"/>
            <a:chOff x="6828347" y="3375132"/>
            <a:chExt cx="4006579" cy="2375094"/>
          </a:xfrm>
        </p:grpSpPr>
        <p:sp>
          <p:nvSpPr>
            <p:cNvPr id="16" name="Rectangle 15">
              <a:extLst>
                <a:ext uri="{FF2B5EF4-FFF2-40B4-BE49-F238E27FC236}">
                  <a16:creationId xmlns:a16="http://schemas.microsoft.com/office/drawing/2014/main" id="{C29628C1-578E-24EB-0A08-01D048B061EA}"/>
                </a:ext>
              </a:extLst>
            </p:cNvPr>
            <p:cNvSpPr/>
            <p:nvPr/>
          </p:nvSpPr>
          <p:spPr>
            <a:xfrm>
              <a:off x="7247068" y="3838967"/>
              <a:ext cx="2801850" cy="1584176"/>
            </a:xfrm>
            <a:prstGeom prst="rect">
              <a:avLst/>
            </a:prstGeom>
            <a:gradFill>
              <a:gsLst>
                <a:gs pos="35000">
                  <a:schemeClr val="accent1">
                    <a:lumMod val="5000"/>
                    <a:lumOff val="95000"/>
                  </a:schemeClr>
                </a:gs>
                <a:gs pos="69000">
                  <a:schemeClr val="accent1">
                    <a:lumMod val="45000"/>
                    <a:lumOff val="55000"/>
                  </a:schemeClr>
                </a:gs>
                <a:gs pos="96000">
                  <a:srgbClr val="FFC000"/>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mc:AlternateContent xmlns:mc="http://schemas.openxmlformats.org/markup-compatibility/2006" xmlns:a14="http://schemas.microsoft.com/office/drawing/2010/main">
          <mc:Choice Requires="a14">
            <p:sp>
              <p:nvSpPr>
                <p:cNvPr id="21" name="Text Placeholder 3">
                  <a:extLst>
                    <a:ext uri="{FF2B5EF4-FFF2-40B4-BE49-F238E27FC236}">
                      <a16:creationId xmlns:a16="http://schemas.microsoft.com/office/drawing/2014/main" id="{F070DE78-FBBC-C7CE-B008-A43DA8D62D13}"/>
                    </a:ext>
                  </a:extLst>
                </p:cNvPr>
                <p:cNvSpPr txBox="1">
                  <a:spLocks/>
                </p:cNvSpPr>
                <p:nvPr/>
              </p:nvSpPr>
              <p:spPr>
                <a:xfrm>
                  <a:off x="8111164" y="4991095"/>
                  <a:ext cx="1107703" cy="360040"/>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sSub>
                          <m:sSubPr>
                            <m:ctrlPr>
                              <a:rPr lang="en-GB" sz="1800" b="1" i="1" smtClean="0">
                                <a:latin typeface="Cambria Math" panose="02040503050406030204" pitchFamily="18" charset="0"/>
                              </a:rPr>
                            </m:ctrlPr>
                          </m:sSubPr>
                          <m:e>
                            <m:r>
                              <a:rPr lang="en-GB" sz="1800" b="1" i="1" smtClean="0">
                                <a:latin typeface="Cambria Math" panose="02040503050406030204" pitchFamily="18" charset="0"/>
                              </a:rPr>
                              <m:t>𝑻</m:t>
                            </m:r>
                          </m:e>
                          <m:sub>
                            <m:r>
                              <a:rPr lang="en-GB" sz="1800" b="1" i="1" smtClean="0">
                                <a:latin typeface="Cambria Math" panose="02040503050406030204" pitchFamily="18" charset="0"/>
                              </a:rPr>
                              <m:t>𝒔</m:t>
                            </m:r>
                          </m:sub>
                        </m:sSub>
                      </m:oMath>
                    </m:oMathPara>
                  </a14:m>
                  <a:endParaRPr lang="en-GB" sz="1800" b="1" dirty="0"/>
                </a:p>
              </p:txBody>
            </p:sp>
          </mc:Choice>
          <mc:Fallback xmlns="">
            <p:sp>
              <p:nvSpPr>
                <p:cNvPr id="21" name="Text Placeholder 3">
                  <a:extLst>
                    <a:ext uri="{FF2B5EF4-FFF2-40B4-BE49-F238E27FC236}">
                      <a16:creationId xmlns:a16="http://schemas.microsoft.com/office/drawing/2014/main" id="{F070DE78-FBBC-C7CE-B008-A43DA8D62D13}"/>
                    </a:ext>
                  </a:extLst>
                </p:cNvPr>
                <p:cNvSpPr txBox="1">
                  <a:spLocks noRot="1" noChangeAspect="1" noMove="1" noResize="1" noEditPoints="1" noAdjustHandles="1" noChangeArrowheads="1" noChangeShapeType="1" noTextEdit="1"/>
                </p:cNvSpPr>
                <p:nvPr/>
              </p:nvSpPr>
              <p:spPr>
                <a:xfrm>
                  <a:off x="8111164" y="4991095"/>
                  <a:ext cx="1107703" cy="360040"/>
                </a:xfrm>
                <a:prstGeom prst="rect">
                  <a:avLst/>
                </a:prstGeom>
                <a:blipFill>
                  <a:blip r:embed="rId4"/>
                  <a:stretch>
                    <a:fillRect b="-17391"/>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3C45F3B5-B63F-87F8-5923-40949C629052}"/>
                </a:ext>
              </a:extLst>
            </p:cNvPr>
            <p:cNvSpPr/>
            <p:nvPr/>
          </p:nvSpPr>
          <p:spPr>
            <a:xfrm>
              <a:off x="7247068" y="5423143"/>
              <a:ext cx="2773668" cy="3104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cxnSp>
          <p:nvCxnSpPr>
            <p:cNvPr id="23" name="Straight Connector 22">
              <a:extLst>
                <a:ext uri="{FF2B5EF4-FFF2-40B4-BE49-F238E27FC236}">
                  <a16:creationId xmlns:a16="http://schemas.microsoft.com/office/drawing/2014/main" id="{3649BE77-F053-5958-84F6-8E7B69DA87A2}"/>
                </a:ext>
              </a:extLst>
            </p:cNvPr>
            <p:cNvCxnSpPr>
              <a:cxnSpLocks/>
            </p:cNvCxnSpPr>
            <p:nvPr/>
          </p:nvCxnSpPr>
          <p:spPr>
            <a:xfrm>
              <a:off x="7247068" y="5423143"/>
              <a:ext cx="280185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AC09335F-FD06-EC9D-A5FA-87BFDACA260C}"/>
                </a:ext>
              </a:extLst>
            </p:cNvPr>
            <p:cNvCxnSpPr>
              <a:cxnSpLocks/>
            </p:cNvCxnSpPr>
            <p:nvPr/>
          </p:nvCxnSpPr>
          <p:spPr>
            <a:xfrm flipH="1" flipV="1">
              <a:off x="9263292" y="4559047"/>
              <a:ext cx="0" cy="864096"/>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CFDC684E-FE06-9B28-7D15-9AB67C96E7EF}"/>
                    </a:ext>
                  </a:extLst>
                </p:cNvPr>
                <p:cNvSpPr txBox="1"/>
                <p:nvPr/>
              </p:nvSpPr>
              <p:spPr>
                <a:xfrm>
                  <a:off x="9102037" y="4223248"/>
                  <a:ext cx="864095" cy="47488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GB" b="1" i="1" smtClean="0">
                                <a:latin typeface="Cambria Math" panose="02040503050406030204" pitchFamily="18" charset="0"/>
                              </a:rPr>
                            </m:ctrlPr>
                          </m:sSupPr>
                          <m:e>
                            <m:r>
                              <a:rPr lang="en-GB" b="1" i="1" smtClean="0">
                                <a:latin typeface="Cambria Math" panose="02040503050406030204" pitchFamily="18" charset="0"/>
                              </a:rPr>
                              <m:t>𝒒</m:t>
                            </m:r>
                          </m:e>
                          <m:sup>
                            <m:r>
                              <a:rPr lang="en-GB" b="1" i="1" smtClean="0">
                                <a:latin typeface="Cambria Math" panose="02040503050406030204" pitchFamily="18" charset="0"/>
                              </a:rPr>
                              <m:t>′′</m:t>
                            </m:r>
                          </m:sup>
                        </m:sSup>
                      </m:oMath>
                    </m:oMathPara>
                  </a14:m>
                  <a:endParaRPr lang="en-GB" dirty="0"/>
                </a:p>
              </p:txBody>
            </p:sp>
          </mc:Choice>
          <mc:Fallback xmlns="">
            <p:sp>
              <p:nvSpPr>
                <p:cNvPr id="25" name="TextBox 24">
                  <a:extLst>
                    <a:ext uri="{FF2B5EF4-FFF2-40B4-BE49-F238E27FC236}">
                      <a16:creationId xmlns:a16="http://schemas.microsoft.com/office/drawing/2014/main" id="{CFDC684E-FE06-9B28-7D15-9AB67C96E7EF}"/>
                    </a:ext>
                  </a:extLst>
                </p:cNvPr>
                <p:cNvSpPr txBox="1">
                  <a:spLocks noRot="1" noChangeAspect="1" noMove="1" noResize="1" noEditPoints="1" noAdjustHandles="1" noChangeArrowheads="1" noChangeShapeType="1" noTextEdit="1"/>
                </p:cNvSpPr>
                <p:nvPr/>
              </p:nvSpPr>
              <p:spPr>
                <a:xfrm>
                  <a:off x="9102037" y="4223248"/>
                  <a:ext cx="864095" cy="474883"/>
                </a:xfrm>
                <a:prstGeom prst="rect">
                  <a:avLst/>
                </a:prstGeom>
                <a:blipFill>
                  <a:blip r:embed="rId5"/>
                  <a:stretch>
                    <a:fillRect b="-4918"/>
                  </a:stretch>
                </a:blipFill>
              </p:spPr>
              <p:txBody>
                <a:bodyPr/>
                <a:lstStyle/>
                <a:p>
                  <a:r>
                    <a:rPr lang="en-US">
                      <a:noFill/>
                    </a:rPr>
                    <a:t> </a:t>
                  </a:r>
                </a:p>
              </p:txBody>
            </p:sp>
          </mc:Fallback>
        </mc:AlternateContent>
        <p:sp>
          <p:nvSpPr>
            <p:cNvPr id="26" name="TextBox 25">
              <a:extLst>
                <a:ext uri="{FF2B5EF4-FFF2-40B4-BE49-F238E27FC236}">
                  <a16:creationId xmlns:a16="http://schemas.microsoft.com/office/drawing/2014/main" id="{62AEB351-797B-475A-3355-E7C6F4FED80C}"/>
                </a:ext>
              </a:extLst>
            </p:cNvPr>
            <p:cNvSpPr txBox="1"/>
            <p:nvPr/>
          </p:nvSpPr>
          <p:spPr>
            <a:xfrm rot="16200000">
              <a:off x="6063583" y="4387706"/>
              <a:ext cx="1872207" cy="342680"/>
            </a:xfrm>
            <a:prstGeom prst="rect">
              <a:avLst/>
            </a:prstGeom>
            <a:noFill/>
          </p:spPr>
          <p:txBody>
            <a:bodyPr wrap="square" rtlCol="0">
              <a:spAutoFit/>
            </a:bodyPr>
            <a:lstStyle/>
            <a:p>
              <a:r>
                <a:rPr lang="en-GB" sz="1100"/>
                <a:t>Fluid, </a:t>
              </a:r>
              <a:r>
                <a:rPr lang="en-GB" sz="1000"/>
                <a:t>with velocity </a:t>
              </a:r>
              <a:r>
                <a:rPr lang="en-GB" sz="1000" i="1"/>
                <a:t>v</a:t>
              </a:r>
              <a:endParaRPr lang="en-GB" sz="1100" i="1"/>
            </a:p>
          </p:txBody>
        </p:sp>
        <p:sp>
          <p:nvSpPr>
            <p:cNvPr id="27" name="TextBox 26">
              <a:extLst>
                <a:ext uri="{FF2B5EF4-FFF2-40B4-BE49-F238E27FC236}">
                  <a16:creationId xmlns:a16="http://schemas.microsoft.com/office/drawing/2014/main" id="{8D2BC9CF-2FD8-F24F-50E0-D799E3CB33AC}"/>
                </a:ext>
              </a:extLst>
            </p:cNvPr>
            <p:cNvSpPr txBox="1"/>
            <p:nvPr/>
          </p:nvSpPr>
          <p:spPr>
            <a:xfrm>
              <a:off x="7175061" y="5413851"/>
              <a:ext cx="2304256" cy="336375"/>
            </a:xfrm>
            <a:prstGeom prst="rect">
              <a:avLst/>
            </a:prstGeom>
            <a:noFill/>
          </p:spPr>
          <p:txBody>
            <a:bodyPr wrap="square" rtlCol="0">
              <a:spAutoFit/>
            </a:bodyPr>
            <a:lstStyle/>
            <a:p>
              <a:r>
                <a:rPr lang="en-GB" sz="1100"/>
                <a:t>Solid</a:t>
              </a:r>
            </a:p>
          </p:txBody>
        </p:sp>
        <p:sp>
          <p:nvSpPr>
            <p:cNvPr id="28" name="Oval 27">
              <a:extLst>
                <a:ext uri="{FF2B5EF4-FFF2-40B4-BE49-F238E27FC236}">
                  <a16:creationId xmlns:a16="http://schemas.microsoft.com/office/drawing/2014/main" id="{9C867A81-252C-A0E3-A78B-9A4C157F07D3}"/>
                </a:ext>
              </a:extLst>
            </p:cNvPr>
            <p:cNvSpPr/>
            <p:nvPr/>
          </p:nvSpPr>
          <p:spPr>
            <a:xfrm>
              <a:off x="8471204" y="5351135"/>
              <a:ext cx="180000" cy="1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100"/>
            </a:p>
          </p:txBody>
        </p:sp>
        <p:cxnSp>
          <p:nvCxnSpPr>
            <p:cNvPr id="29" name="Straight Arrow Connector 28">
              <a:extLst>
                <a:ext uri="{FF2B5EF4-FFF2-40B4-BE49-F238E27FC236}">
                  <a16:creationId xmlns:a16="http://schemas.microsoft.com/office/drawing/2014/main" id="{16824504-4731-FA1F-CF04-24B3517EDF17}"/>
                </a:ext>
              </a:extLst>
            </p:cNvPr>
            <p:cNvCxnSpPr>
              <a:cxnSpLocks/>
            </p:cNvCxnSpPr>
            <p:nvPr/>
          </p:nvCxnSpPr>
          <p:spPr>
            <a:xfrm>
              <a:off x="7175060" y="3838967"/>
              <a:ext cx="0" cy="1512168"/>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30" name="Oval 29">
              <a:extLst>
                <a:ext uri="{FF2B5EF4-FFF2-40B4-BE49-F238E27FC236}">
                  <a16:creationId xmlns:a16="http://schemas.microsoft.com/office/drawing/2014/main" id="{D6E0C048-930E-01D8-7757-02198D2981E1}"/>
                </a:ext>
              </a:extLst>
            </p:cNvPr>
            <p:cNvSpPr/>
            <p:nvPr/>
          </p:nvSpPr>
          <p:spPr>
            <a:xfrm>
              <a:off x="7391084" y="3766959"/>
              <a:ext cx="180000" cy="1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100"/>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987103F0-47BD-0E05-6D8E-5E0F729589D6}"/>
                    </a:ext>
                  </a:extLst>
                </p:cNvPr>
                <p:cNvSpPr txBox="1"/>
                <p:nvPr/>
              </p:nvSpPr>
              <p:spPr>
                <a:xfrm>
                  <a:off x="7431068" y="3375132"/>
                  <a:ext cx="419395" cy="508604"/>
                </a:xfrm>
                <a:prstGeom prst="rect">
                  <a:avLst/>
                </a:prstGeom>
                <a:noFill/>
              </p:spPr>
              <p:txBody>
                <a:bodyPr wrap="square">
                  <a:spAutoFit/>
                </a:bodyPr>
                <a:lstStyle/>
                <a:p>
                  <a14:m>
                    <m:oMath xmlns:m="http://schemas.openxmlformats.org/officeDocument/2006/math">
                      <m:sSub>
                        <m:sSubPr>
                          <m:ctrlPr>
                            <a:rPr lang="en-GB" b="1" i="1" smtClean="0">
                              <a:latin typeface="Cambria Math" panose="02040503050406030204" pitchFamily="18" charset="0"/>
                            </a:rPr>
                          </m:ctrlPr>
                        </m:sSubPr>
                        <m:e>
                          <m:r>
                            <a:rPr lang="en-GB" b="1" i="1" smtClean="0">
                              <a:latin typeface="Cambria Math" panose="02040503050406030204" pitchFamily="18" charset="0"/>
                            </a:rPr>
                            <m:t>𝑻</m:t>
                          </m:r>
                        </m:e>
                        <m:sub>
                          <m:r>
                            <a:rPr lang="en-GB" b="1" i="1" smtClean="0">
                              <a:latin typeface="Cambria Math" panose="02040503050406030204" pitchFamily="18" charset="0"/>
                            </a:rPr>
                            <m:t>𝒇</m:t>
                          </m:r>
                        </m:sub>
                      </m:sSub>
                    </m:oMath>
                  </a14:m>
                  <a:r>
                    <a:rPr lang="en-GB" b="1"/>
                    <a:t> </a:t>
                  </a:r>
                </a:p>
              </p:txBody>
            </p:sp>
          </mc:Choice>
          <mc:Fallback xmlns="">
            <p:sp>
              <p:nvSpPr>
                <p:cNvPr id="31" name="TextBox 30">
                  <a:extLst>
                    <a:ext uri="{FF2B5EF4-FFF2-40B4-BE49-F238E27FC236}">
                      <a16:creationId xmlns:a16="http://schemas.microsoft.com/office/drawing/2014/main" id="{987103F0-47BD-0E05-6D8E-5E0F729589D6}"/>
                    </a:ext>
                  </a:extLst>
                </p:cNvPr>
                <p:cNvSpPr txBox="1">
                  <a:spLocks noRot="1" noChangeAspect="1" noMove="1" noResize="1" noEditPoints="1" noAdjustHandles="1" noChangeArrowheads="1" noChangeShapeType="1" noTextEdit="1"/>
                </p:cNvSpPr>
                <p:nvPr/>
              </p:nvSpPr>
              <p:spPr>
                <a:xfrm>
                  <a:off x="7431068" y="3375132"/>
                  <a:ext cx="419395" cy="508604"/>
                </a:xfrm>
                <a:prstGeom prst="rect">
                  <a:avLst/>
                </a:prstGeom>
                <a:blipFill>
                  <a:blip r:embed="rId6"/>
                  <a:stretch>
                    <a:fillRect r="-30189" b="-9231"/>
                  </a:stretch>
                </a:blipFill>
              </p:spPr>
              <p:txBody>
                <a:bodyPr/>
                <a:lstStyle/>
                <a:p>
                  <a:r>
                    <a:rPr lang="en-US">
                      <a:noFill/>
                    </a:rPr>
                    <a:t> </a:t>
                  </a:r>
                </a:p>
              </p:txBody>
            </p:sp>
          </mc:Fallback>
        </mc:AlternateContent>
        <p:cxnSp>
          <p:nvCxnSpPr>
            <p:cNvPr id="32" name="Straight Connector 31">
              <a:extLst>
                <a:ext uri="{FF2B5EF4-FFF2-40B4-BE49-F238E27FC236}">
                  <a16:creationId xmlns:a16="http://schemas.microsoft.com/office/drawing/2014/main" id="{0D39F481-37AE-8E94-2EA0-496081653FC1}"/>
                </a:ext>
              </a:extLst>
            </p:cNvPr>
            <p:cNvCxnSpPr>
              <a:cxnSpLocks/>
            </p:cNvCxnSpPr>
            <p:nvPr/>
          </p:nvCxnSpPr>
          <p:spPr>
            <a:xfrm>
              <a:off x="7463092" y="3766959"/>
              <a:ext cx="0" cy="1604409"/>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382248D-15D6-C75E-E0F3-C7CC7A261F30}"/>
                </a:ext>
              </a:extLst>
            </p:cNvPr>
            <p:cNvCxnSpPr/>
            <p:nvPr/>
          </p:nvCxnSpPr>
          <p:spPr>
            <a:xfrm>
              <a:off x="7463092" y="4199007"/>
              <a:ext cx="216024"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1605479-2761-4ED8-A95C-2037BE292B95}"/>
                </a:ext>
              </a:extLst>
            </p:cNvPr>
            <p:cNvCxnSpPr/>
            <p:nvPr/>
          </p:nvCxnSpPr>
          <p:spPr>
            <a:xfrm>
              <a:off x="7463092" y="4487039"/>
              <a:ext cx="432000" cy="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C1A57AAF-0E35-A9A0-0FC6-FD6943F57852}"/>
                </a:ext>
              </a:extLst>
            </p:cNvPr>
            <p:cNvCxnSpPr>
              <a:cxnSpLocks/>
            </p:cNvCxnSpPr>
            <p:nvPr/>
          </p:nvCxnSpPr>
          <p:spPr>
            <a:xfrm>
              <a:off x="7463092" y="4847079"/>
              <a:ext cx="684000"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C25467A-E929-3FA4-F800-4D71A63F5120}"/>
                </a:ext>
              </a:extLst>
            </p:cNvPr>
            <p:cNvCxnSpPr/>
            <p:nvPr/>
          </p:nvCxnSpPr>
          <p:spPr>
            <a:xfrm>
              <a:off x="7463092" y="5207119"/>
              <a:ext cx="972000"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EF9E3A36-4867-98BC-408A-47774D3067B2}"/>
                </a:ext>
              </a:extLst>
            </p:cNvPr>
            <p:cNvCxnSpPr>
              <a:cxnSpLocks/>
            </p:cNvCxnSpPr>
            <p:nvPr/>
          </p:nvCxnSpPr>
          <p:spPr>
            <a:xfrm>
              <a:off x="7463092" y="3910975"/>
              <a:ext cx="1080008" cy="1440160"/>
            </a:xfrm>
            <a:prstGeom prst="line">
              <a:avLst/>
            </a:prstGeom>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D9C45B91-14DC-2B43-3550-AD01C3999815}"/>
                </a:ext>
              </a:extLst>
            </p:cNvPr>
            <p:cNvSpPr txBox="1"/>
            <p:nvPr/>
          </p:nvSpPr>
          <p:spPr>
            <a:xfrm>
              <a:off x="7954605" y="3800319"/>
              <a:ext cx="2880321" cy="296801"/>
            </a:xfrm>
            <a:prstGeom prst="rect">
              <a:avLst/>
            </a:prstGeom>
            <a:noFill/>
          </p:spPr>
          <p:txBody>
            <a:bodyPr wrap="square" rtlCol="0">
              <a:spAutoFit/>
            </a:bodyPr>
            <a:lstStyle/>
            <a:p>
              <a:r>
                <a:rPr lang="en-GB" sz="900"/>
                <a:t>Temperature Gradient (Boundary Layer)</a:t>
              </a:r>
            </a:p>
          </p:txBody>
        </p:sp>
        <p:cxnSp>
          <p:nvCxnSpPr>
            <p:cNvPr id="39" name="Straight Arrow Connector 38">
              <a:extLst>
                <a:ext uri="{FF2B5EF4-FFF2-40B4-BE49-F238E27FC236}">
                  <a16:creationId xmlns:a16="http://schemas.microsoft.com/office/drawing/2014/main" id="{4FFFB7BD-4280-E768-1119-40504F550A63}"/>
                </a:ext>
              </a:extLst>
            </p:cNvPr>
            <p:cNvCxnSpPr/>
            <p:nvPr/>
          </p:nvCxnSpPr>
          <p:spPr>
            <a:xfrm flipV="1">
              <a:off x="8039156" y="4271015"/>
              <a:ext cx="576064" cy="36004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40" name="Group 39">
            <a:extLst>
              <a:ext uri="{FF2B5EF4-FFF2-40B4-BE49-F238E27FC236}">
                <a16:creationId xmlns:a16="http://schemas.microsoft.com/office/drawing/2014/main" id="{D68DA249-9699-8418-C6DF-3C7629F42C5D}"/>
              </a:ext>
            </a:extLst>
          </p:cNvPr>
          <p:cNvGrpSpPr/>
          <p:nvPr/>
        </p:nvGrpSpPr>
        <p:grpSpPr>
          <a:xfrm>
            <a:off x="121907" y="3776642"/>
            <a:ext cx="3468810" cy="1731542"/>
            <a:chOff x="4871864" y="607559"/>
            <a:chExt cx="3468810" cy="1731542"/>
          </a:xfrm>
        </p:grpSpPr>
        <p:sp>
          <p:nvSpPr>
            <p:cNvPr id="42" name="Cylinder 41">
              <a:extLst>
                <a:ext uri="{FF2B5EF4-FFF2-40B4-BE49-F238E27FC236}">
                  <a16:creationId xmlns:a16="http://schemas.microsoft.com/office/drawing/2014/main" id="{606426B9-F280-76CE-FA1C-2D9AEF1C9EE5}"/>
                </a:ext>
              </a:extLst>
            </p:cNvPr>
            <p:cNvSpPr/>
            <p:nvPr/>
          </p:nvSpPr>
          <p:spPr>
            <a:xfrm rot="16200000">
              <a:off x="6215777" y="515794"/>
              <a:ext cx="899774" cy="1485892"/>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3" name="Straight Arrow Connector 42">
              <a:extLst>
                <a:ext uri="{FF2B5EF4-FFF2-40B4-BE49-F238E27FC236}">
                  <a16:creationId xmlns:a16="http://schemas.microsoft.com/office/drawing/2014/main" id="{0B177012-FF94-1F8B-030B-1EC7DA640F70}"/>
                </a:ext>
              </a:extLst>
            </p:cNvPr>
            <p:cNvCxnSpPr>
              <a:cxnSpLocks/>
            </p:cNvCxnSpPr>
            <p:nvPr/>
          </p:nvCxnSpPr>
          <p:spPr>
            <a:xfrm flipV="1">
              <a:off x="6147661" y="1978893"/>
              <a:ext cx="12240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7E6F7A-FEE7-1B64-7F57-FC5CFA8ADFDD}"/>
                </a:ext>
              </a:extLst>
            </p:cNvPr>
            <p:cNvCxnSpPr>
              <a:cxnSpLocks/>
              <a:stCxn id="42" idx="0"/>
            </p:cNvCxnSpPr>
            <p:nvPr/>
          </p:nvCxnSpPr>
          <p:spPr>
            <a:xfrm>
              <a:off x="6147662" y="1258740"/>
              <a:ext cx="11007" cy="1044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5F5039C-00D9-08A9-972D-5F35F52C6DBA}"/>
                </a:ext>
              </a:extLst>
            </p:cNvPr>
            <p:cNvCxnSpPr/>
            <p:nvPr/>
          </p:nvCxnSpPr>
          <p:spPr>
            <a:xfrm>
              <a:off x="7408610" y="1258981"/>
              <a:ext cx="11008" cy="73398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7C8BCA1A-649A-950D-DC61-4C6A66ED5238}"/>
                    </a:ext>
                  </a:extLst>
                </p:cNvPr>
                <p:cNvSpPr txBox="1"/>
                <p:nvPr/>
              </p:nvSpPr>
              <p:spPr>
                <a:xfrm>
                  <a:off x="6774287" y="1917269"/>
                  <a:ext cx="42104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b="0" i="1" smtClean="0">
                            <a:latin typeface="Cambria Math" panose="02040503050406030204" pitchFamily="18" charset="0"/>
                          </a:rPr>
                          <m:t>𝐿</m:t>
                        </m:r>
                      </m:oMath>
                    </m:oMathPara>
                  </a14:m>
                  <a:endParaRPr lang="en-GB" dirty="0"/>
                </a:p>
              </p:txBody>
            </p:sp>
          </mc:Choice>
          <mc:Fallback xmlns="">
            <p:sp>
              <p:nvSpPr>
                <p:cNvPr id="46" name="TextBox 45">
                  <a:extLst>
                    <a:ext uri="{FF2B5EF4-FFF2-40B4-BE49-F238E27FC236}">
                      <a16:creationId xmlns:a16="http://schemas.microsoft.com/office/drawing/2014/main" id="{7C8BCA1A-649A-950D-DC61-4C6A66ED5238}"/>
                    </a:ext>
                  </a:extLst>
                </p:cNvPr>
                <p:cNvSpPr txBox="1">
                  <a:spLocks noRot="1" noChangeAspect="1" noMove="1" noResize="1" noEditPoints="1" noAdjustHandles="1" noChangeArrowheads="1" noChangeShapeType="1" noTextEdit="1"/>
                </p:cNvSpPr>
                <p:nvPr/>
              </p:nvSpPr>
              <p:spPr>
                <a:xfrm>
                  <a:off x="6774287" y="1917269"/>
                  <a:ext cx="421040" cy="369332"/>
                </a:xfrm>
                <a:prstGeom prst="rect">
                  <a:avLst/>
                </a:prstGeom>
                <a:blipFill>
                  <a:blip r:embed="rId7"/>
                  <a:stretch>
                    <a:fillRect/>
                  </a:stretch>
                </a:blipFill>
              </p:spPr>
              <p:txBody>
                <a:bodyPr/>
                <a:lstStyle/>
                <a:p>
                  <a:r>
                    <a:rPr lang="en-US">
                      <a:noFill/>
                    </a:rPr>
                    <a:t> </a:t>
                  </a:r>
                </a:p>
              </p:txBody>
            </p:sp>
          </mc:Fallback>
        </mc:AlternateContent>
        <p:cxnSp>
          <p:nvCxnSpPr>
            <p:cNvPr id="47" name="Straight Arrow Connector 46">
              <a:extLst>
                <a:ext uri="{FF2B5EF4-FFF2-40B4-BE49-F238E27FC236}">
                  <a16:creationId xmlns:a16="http://schemas.microsoft.com/office/drawing/2014/main" id="{89F1C8CF-621A-9071-BBB7-5200ACE6D982}"/>
                </a:ext>
              </a:extLst>
            </p:cNvPr>
            <p:cNvCxnSpPr>
              <a:cxnSpLocks/>
            </p:cNvCxnSpPr>
            <p:nvPr/>
          </p:nvCxnSpPr>
          <p:spPr>
            <a:xfrm flipH="1" flipV="1">
              <a:off x="5752284" y="870735"/>
              <a:ext cx="240637" cy="156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157A2DE3-9E98-9380-79CE-FA893C9815DA}"/>
                    </a:ext>
                  </a:extLst>
                </p:cNvPr>
                <p:cNvSpPr txBox="1"/>
                <p:nvPr/>
              </p:nvSpPr>
              <p:spPr>
                <a:xfrm>
                  <a:off x="4871864" y="611272"/>
                  <a:ext cx="113054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𝐴</m:t>
                            </m:r>
                            <m:r>
                              <a:rPr lang="en-GB" b="0" i="1" smtClean="0">
                                <a:latin typeface="Cambria Math" panose="02040503050406030204" pitchFamily="18" charset="0"/>
                              </a:rPr>
                              <m:t>,</m:t>
                            </m:r>
                            <m:r>
                              <a:rPr lang="en-GB" b="0" i="1">
                                <a:latin typeface="Cambria Math" panose="02040503050406030204" pitchFamily="18" charset="0"/>
                              </a:rPr>
                              <m:t>𝑇</m:t>
                            </m:r>
                          </m:e>
                          <m:sub>
                            <m:r>
                              <a:rPr lang="en-GB" b="0" i="1" smtClean="0">
                                <a:latin typeface="Cambria Math" panose="02040503050406030204" pitchFamily="18" charset="0"/>
                              </a:rPr>
                              <m:t>1</m:t>
                            </m:r>
                          </m:sub>
                        </m:sSub>
                      </m:oMath>
                    </m:oMathPara>
                  </a14:m>
                  <a:endParaRPr lang="en-GB"/>
                </a:p>
              </p:txBody>
            </p:sp>
          </mc:Choice>
          <mc:Fallback xmlns="">
            <p:sp>
              <p:nvSpPr>
                <p:cNvPr id="48" name="TextBox 47">
                  <a:extLst>
                    <a:ext uri="{FF2B5EF4-FFF2-40B4-BE49-F238E27FC236}">
                      <a16:creationId xmlns:a16="http://schemas.microsoft.com/office/drawing/2014/main" id="{157A2DE3-9E98-9380-79CE-FA893C9815DA}"/>
                    </a:ext>
                  </a:extLst>
                </p:cNvPr>
                <p:cNvSpPr txBox="1">
                  <a:spLocks noRot="1" noChangeAspect="1" noMove="1" noResize="1" noEditPoints="1" noAdjustHandles="1" noChangeArrowheads="1" noChangeShapeType="1" noTextEdit="1"/>
                </p:cNvSpPr>
                <p:nvPr/>
              </p:nvSpPr>
              <p:spPr>
                <a:xfrm>
                  <a:off x="4871864" y="611272"/>
                  <a:ext cx="1130545"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7F8B0386-9EC5-A324-68E3-AF41B0F43ADE}"/>
                    </a:ext>
                  </a:extLst>
                </p:cNvPr>
                <p:cNvSpPr txBox="1"/>
                <p:nvPr/>
              </p:nvSpPr>
              <p:spPr>
                <a:xfrm>
                  <a:off x="7232675" y="607559"/>
                  <a:ext cx="11079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𝐴</m:t>
                            </m:r>
                            <m:r>
                              <a:rPr lang="en-GB" b="0" i="1" smtClean="0">
                                <a:latin typeface="Cambria Math" panose="02040503050406030204" pitchFamily="18" charset="0"/>
                              </a:rPr>
                              <m:t>,</m:t>
                            </m:r>
                            <m:r>
                              <a:rPr lang="en-GB" b="0" i="1">
                                <a:latin typeface="Cambria Math" panose="02040503050406030204" pitchFamily="18" charset="0"/>
                              </a:rPr>
                              <m:t>𝑇</m:t>
                            </m:r>
                          </m:e>
                          <m:sub>
                            <m:r>
                              <a:rPr lang="en-GB" b="0" i="1" smtClean="0">
                                <a:latin typeface="Cambria Math" panose="02040503050406030204" pitchFamily="18" charset="0"/>
                              </a:rPr>
                              <m:t>2</m:t>
                            </m:r>
                          </m:sub>
                        </m:sSub>
                      </m:oMath>
                    </m:oMathPara>
                  </a14:m>
                  <a:endParaRPr lang="en-GB" dirty="0"/>
                </a:p>
              </p:txBody>
            </p:sp>
          </mc:Choice>
          <mc:Fallback xmlns="">
            <p:sp>
              <p:nvSpPr>
                <p:cNvPr id="49" name="TextBox 48">
                  <a:extLst>
                    <a:ext uri="{FF2B5EF4-FFF2-40B4-BE49-F238E27FC236}">
                      <a16:creationId xmlns:a16="http://schemas.microsoft.com/office/drawing/2014/main" id="{7F8B0386-9EC5-A324-68E3-AF41B0F43ADE}"/>
                    </a:ext>
                  </a:extLst>
                </p:cNvPr>
                <p:cNvSpPr txBox="1">
                  <a:spLocks noRot="1" noChangeAspect="1" noMove="1" noResize="1" noEditPoints="1" noAdjustHandles="1" noChangeArrowheads="1" noChangeShapeType="1" noTextEdit="1"/>
                </p:cNvSpPr>
                <p:nvPr/>
              </p:nvSpPr>
              <p:spPr>
                <a:xfrm>
                  <a:off x="7232675" y="607559"/>
                  <a:ext cx="1107999" cy="369332"/>
                </a:xfrm>
                <a:prstGeom prst="rect">
                  <a:avLst/>
                </a:prstGeom>
                <a:blipFill>
                  <a:blip r:embed="rId9"/>
                  <a:stretch>
                    <a:fillRect/>
                  </a:stretch>
                </a:blipFill>
              </p:spPr>
              <p:txBody>
                <a:bodyPr/>
                <a:lstStyle/>
                <a:p>
                  <a:r>
                    <a:rPr lang="en-US">
                      <a:noFill/>
                    </a:rPr>
                    <a:t> </a:t>
                  </a:r>
                </a:p>
              </p:txBody>
            </p:sp>
          </mc:Fallback>
        </mc:AlternateContent>
        <p:cxnSp>
          <p:nvCxnSpPr>
            <p:cNvPr id="50" name="Straight Arrow Connector 49">
              <a:extLst>
                <a:ext uri="{FF2B5EF4-FFF2-40B4-BE49-F238E27FC236}">
                  <a16:creationId xmlns:a16="http://schemas.microsoft.com/office/drawing/2014/main" id="{21E1629C-44F4-F717-87F1-BE8CF5195A7E}"/>
                </a:ext>
              </a:extLst>
            </p:cNvPr>
            <p:cNvCxnSpPr>
              <a:cxnSpLocks/>
            </p:cNvCxnSpPr>
            <p:nvPr/>
          </p:nvCxnSpPr>
          <p:spPr>
            <a:xfrm flipV="1">
              <a:off x="7382805" y="889852"/>
              <a:ext cx="225363" cy="2287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A3A6E94-D8A1-5035-1350-FF9222AC0537}"/>
                </a:ext>
              </a:extLst>
            </p:cNvPr>
            <p:cNvCxnSpPr/>
            <p:nvPr/>
          </p:nvCxnSpPr>
          <p:spPr>
            <a:xfrm>
              <a:off x="6147661" y="2297871"/>
              <a:ext cx="44305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E15953B7-83B2-25B4-8B33-A91B8E7F26BC}"/>
                    </a:ext>
                  </a:extLst>
                </p:cNvPr>
                <p:cNvSpPr txBox="1"/>
                <p:nvPr/>
              </p:nvSpPr>
              <p:spPr>
                <a:xfrm>
                  <a:off x="6230677" y="2000547"/>
                  <a:ext cx="421040"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sz="1600" b="0" i="1" smtClean="0">
                            <a:latin typeface="Cambria Math" panose="02040503050406030204" pitchFamily="18" charset="0"/>
                          </a:rPr>
                          <m:t>𝑥</m:t>
                        </m:r>
                      </m:oMath>
                    </m:oMathPara>
                  </a14:m>
                  <a:endParaRPr lang="en-GB" sz="1600" i="1"/>
                </a:p>
              </p:txBody>
            </p:sp>
          </mc:Choice>
          <mc:Fallback xmlns="">
            <p:sp>
              <p:nvSpPr>
                <p:cNvPr id="52" name="TextBox 51">
                  <a:extLst>
                    <a:ext uri="{FF2B5EF4-FFF2-40B4-BE49-F238E27FC236}">
                      <a16:creationId xmlns:a16="http://schemas.microsoft.com/office/drawing/2014/main" id="{E15953B7-83B2-25B4-8B33-A91B8E7F26BC}"/>
                    </a:ext>
                  </a:extLst>
                </p:cNvPr>
                <p:cNvSpPr txBox="1">
                  <a:spLocks noRot="1" noChangeAspect="1" noMove="1" noResize="1" noEditPoints="1" noAdjustHandles="1" noChangeArrowheads="1" noChangeShapeType="1" noTextEdit="1"/>
                </p:cNvSpPr>
                <p:nvPr/>
              </p:nvSpPr>
              <p:spPr>
                <a:xfrm>
                  <a:off x="6230677" y="2000547"/>
                  <a:ext cx="421040" cy="338554"/>
                </a:xfrm>
                <a:prstGeom prst="rect">
                  <a:avLst/>
                </a:prstGeom>
                <a:blipFill>
                  <a:blip r:embed="rId10"/>
                  <a:stretch>
                    <a:fillRect/>
                  </a:stretch>
                </a:blipFill>
              </p:spPr>
              <p:txBody>
                <a:bodyPr/>
                <a:lstStyle/>
                <a:p>
                  <a:r>
                    <a:rPr lang="en-US">
                      <a:noFill/>
                    </a:rPr>
                    <a:t> </a:t>
                  </a:r>
                </a:p>
              </p:txBody>
            </p:sp>
          </mc:Fallback>
        </mc:AlternateContent>
        <p:cxnSp>
          <p:nvCxnSpPr>
            <p:cNvPr id="53" name="Straight Connector 52">
              <a:extLst>
                <a:ext uri="{FF2B5EF4-FFF2-40B4-BE49-F238E27FC236}">
                  <a16:creationId xmlns:a16="http://schemas.microsoft.com/office/drawing/2014/main" id="{9660FDF6-AB15-2CB7-FD02-826CED23E5E7}"/>
                </a:ext>
              </a:extLst>
            </p:cNvPr>
            <p:cNvCxnSpPr>
              <a:cxnSpLocks/>
            </p:cNvCxnSpPr>
            <p:nvPr/>
          </p:nvCxnSpPr>
          <p:spPr>
            <a:xfrm flipH="1">
              <a:off x="6035187" y="1229111"/>
              <a:ext cx="1" cy="449887"/>
            </a:xfrm>
            <a:prstGeom prst="line">
              <a:avLst/>
            </a:prstGeom>
            <a:ln w="1270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F7D73C89-38FD-1674-2931-0D86CD5E78E3}"/>
                    </a:ext>
                  </a:extLst>
                </p:cNvPr>
                <p:cNvSpPr txBox="1"/>
                <p:nvPr/>
              </p:nvSpPr>
              <p:spPr>
                <a:xfrm>
                  <a:off x="5747461" y="1211360"/>
                  <a:ext cx="15293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fr-FR" b="0" i="1" smtClean="0">
                            <a:latin typeface="Cambria Math" panose="02040503050406030204" pitchFamily="18" charset="0"/>
                          </a:rPr>
                          <m:t>𝑟</m:t>
                        </m:r>
                      </m:oMath>
                    </m:oMathPara>
                  </a14:m>
                  <a:endParaRPr lang="en-GB"/>
                </a:p>
              </p:txBody>
            </p:sp>
          </mc:Choice>
          <mc:Fallback xmlns="">
            <p:sp>
              <p:nvSpPr>
                <p:cNvPr id="54" name="TextBox 53">
                  <a:extLst>
                    <a:ext uri="{FF2B5EF4-FFF2-40B4-BE49-F238E27FC236}">
                      <a16:creationId xmlns:a16="http://schemas.microsoft.com/office/drawing/2014/main" id="{F7D73C89-38FD-1674-2931-0D86CD5E78E3}"/>
                    </a:ext>
                  </a:extLst>
                </p:cNvPr>
                <p:cNvSpPr txBox="1">
                  <a:spLocks noRot="1" noChangeAspect="1" noMove="1" noResize="1" noEditPoints="1" noAdjustHandles="1" noChangeArrowheads="1" noChangeShapeType="1" noTextEdit="1"/>
                </p:cNvSpPr>
                <p:nvPr/>
              </p:nvSpPr>
              <p:spPr>
                <a:xfrm>
                  <a:off x="5747461" y="1211360"/>
                  <a:ext cx="152937" cy="369332"/>
                </a:xfrm>
                <a:prstGeom prst="rect">
                  <a:avLst/>
                </a:prstGeom>
                <a:blipFill>
                  <a:blip r:embed="rId11"/>
                  <a:stretch>
                    <a:fillRect r="-60000"/>
                  </a:stretch>
                </a:blipFill>
              </p:spPr>
              <p:txBody>
                <a:bodyPr/>
                <a:lstStyle/>
                <a:p>
                  <a:r>
                    <a:rPr lang="en-US">
                      <a:noFill/>
                    </a:rPr>
                    <a:t> </a:t>
                  </a:r>
                </a:p>
              </p:txBody>
            </p:sp>
          </mc:Fallback>
        </mc:AlternateContent>
        <p:sp>
          <p:nvSpPr>
            <p:cNvPr id="55" name="Oval 54">
              <a:extLst>
                <a:ext uri="{FF2B5EF4-FFF2-40B4-BE49-F238E27FC236}">
                  <a16:creationId xmlns:a16="http://schemas.microsoft.com/office/drawing/2014/main" id="{F461B62F-DF1A-C9BD-2826-AC68916E95A8}"/>
                </a:ext>
              </a:extLst>
            </p:cNvPr>
            <p:cNvSpPr/>
            <p:nvPr/>
          </p:nvSpPr>
          <p:spPr>
            <a:xfrm>
              <a:off x="6002409" y="1193041"/>
              <a:ext cx="84252" cy="71214"/>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pSp>
      <p:pic>
        <p:nvPicPr>
          <p:cNvPr id="56" name="Picture 55">
            <a:extLst>
              <a:ext uri="{FF2B5EF4-FFF2-40B4-BE49-F238E27FC236}">
                <a16:creationId xmlns:a16="http://schemas.microsoft.com/office/drawing/2014/main" id="{662D3CA6-FE96-6048-912A-70BBC6BBB630}"/>
              </a:ext>
            </a:extLst>
          </p:cNvPr>
          <p:cNvPicPr>
            <a:picLocks noChangeAspect="1"/>
          </p:cNvPicPr>
          <p:nvPr/>
        </p:nvPicPr>
        <p:blipFill rotWithShape="1">
          <a:blip r:embed="rId12"/>
          <a:srcRect l="37256" r="12282" b="22119"/>
          <a:stretch/>
        </p:blipFill>
        <p:spPr>
          <a:xfrm>
            <a:off x="3227294" y="3790993"/>
            <a:ext cx="2573989" cy="1835255"/>
          </a:xfrm>
          <a:prstGeom prst="rect">
            <a:avLst/>
          </a:prstGeom>
        </p:spPr>
      </p:pic>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AEBC03D7-B17A-7F68-0B74-DADEBE0DDD4C}"/>
                  </a:ext>
                </a:extLst>
              </p:cNvPr>
              <p:cNvSpPr txBox="1"/>
              <p:nvPr/>
            </p:nvSpPr>
            <p:spPr>
              <a:xfrm>
                <a:off x="3173207" y="2617654"/>
                <a:ext cx="2288689" cy="484172"/>
              </a:xfrm>
              <a:prstGeom prst="rect">
                <a:avLst/>
              </a:prstGeom>
              <a:noFill/>
            </p:spPr>
            <p:txBody>
              <a:bodyPr wrap="square">
                <a:spAutoFit/>
              </a:bodyPr>
              <a:lstStyle/>
              <a:p>
                <a14:m>
                  <m:oMath xmlns:m="http://schemas.openxmlformats.org/officeDocument/2006/math">
                    <m:sSup>
                      <m:sSupPr>
                        <m:ctrlPr>
                          <a:rPr lang="en-GB" sz="1800" i="1" smtClean="0">
                            <a:latin typeface="Cambria Math" panose="02040503050406030204" pitchFamily="18" charset="0"/>
                          </a:rPr>
                        </m:ctrlPr>
                      </m:sSupPr>
                      <m:e>
                        <m:r>
                          <a:rPr lang="en-GB" sz="1800" b="0" i="1" smtClean="0">
                            <a:latin typeface="Cambria Math" panose="02040503050406030204" pitchFamily="18" charset="0"/>
                          </a:rPr>
                          <m:t>𝑞</m:t>
                        </m:r>
                      </m:e>
                      <m:sup>
                        <m:r>
                          <a:rPr lang="en-GB" sz="1800" b="0" i="1" smtClean="0">
                            <a:latin typeface="Cambria Math" panose="02040503050406030204" pitchFamily="18" charset="0"/>
                          </a:rPr>
                          <m:t>′′</m:t>
                        </m:r>
                      </m:sup>
                    </m:sSup>
                    <m:r>
                      <a:rPr lang="en-GB" sz="1800" b="0" i="1" smtClean="0">
                        <a:latin typeface="Cambria Math" panose="02040503050406030204" pitchFamily="18" charset="0"/>
                      </a:rPr>
                      <m:t>=−</m:t>
                    </m:r>
                    <m:r>
                      <a:rPr lang="en-GB" sz="1800" b="0" i="1" smtClean="0">
                        <a:latin typeface="Cambria Math" panose="02040503050406030204" pitchFamily="18" charset="0"/>
                      </a:rPr>
                      <m:t>𝑘</m:t>
                    </m:r>
                    <m:f>
                      <m:fPr>
                        <m:ctrlPr>
                          <a:rPr lang="en-GB" sz="1800" i="1" smtClean="0">
                            <a:latin typeface="Cambria Math" panose="02040503050406030204" pitchFamily="18" charset="0"/>
                          </a:rPr>
                        </m:ctrlPr>
                      </m:fPr>
                      <m:num>
                        <m:sSub>
                          <m:sSubPr>
                            <m:ctrlPr>
                              <a:rPr lang="en-GB" sz="1800" i="1" smtClean="0">
                                <a:latin typeface="Cambria Math" panose="02040503050406030204" pitchFamily="18" charset="0"/>
                              </a:rPr>
                            </m:ctrlPr>
                          </m:sSubPr>
                          <m:e>
                            <m:r>
                              <a:rPr lang="en-GB" sz="1800" b="0" i="1" smtClean="0">
                                <a:latin typeface="Cambria Math" panose="02040503050406030204" pitchFamily="18" charset="0"/>
                              </a:rPr>
                              <m:t>𝑇</m:t>
                            </m:r>
                          </m:e>
                          <m:sub>
                            <m:r>
                              <a:rPr lang="en-GB" sz="1800" b="0" i="1" smtClean="0">
                                <a:latin typeface="Cambria Math" panose="02040503050406030204" pitchFamily="18" charset="0"/>
                              </a:rPr>
                              <m:t>2</m:t>
                            </m:r>
                          </m:sub>
                        </m:sSub>
                        <m:r>
                          <a:rPr lang="en-GB" sz="1800" b="0" i="1" smtClean="0">
                            <a:latin typeface="Cambria Math" panose="02040503050406030204" pitchFamily="18" charset="0"/>
                          </a:rPr>
                          <m:t>−</m:t>
                        </m:r>
                        <m:sSub>
                          <m:sSubPr>
                            <m:ctrlPr>
                              <a:rPr lang="en-GB" sz="1800" i="1">
                                <a:latin typeface="Cambria Math" panose="02040503050406030204" pitchFamily="18" charset="0"/>
                              </a:rPr>
                            </m:ctrlPr>
                          </m:sSubPr>
                          <m:e>
                            <m:r>
                              <a:rPr lang="en-GB" sz="1800" b="0" i="1">
                                <a:latin typeface="Cambria Math" panose="02040503050406030204" pitchFamily="18" charset="0"/>
                              </a:rPr>
                              <m:t>𝑇</m:t>
                            </m:r>
                          </m:e>
                          <m:sub>
                            <m:r>
                              <a:rPr lang="en-GB" sz="1800" b="0" i="1" smtClean="0">
                                <a:latin typeface="Cambria Math" panose="02040503050406030204" pitchFamily="18" charset="0"/>
                              </a:rPr>
                              <m:t>1</m:t>
                            </m:r>
                          </m:sub>
                        </m:sSub>
                      </m:num>
                      <m:den>
                        <m:r>
                          <a:rPr lang="en-GB" sz="1800" b="0" i="1" smtClean="0">
                            <a:latin typeface="Cambria Math" panose="02040503050406030204" pitchFamily="18" charset="0"/>
                          </a:rPr>
                          <m:t>𝐿</m:t>
                        </m:r>
                      </m:den>
                    </m:f>
                  </m:oMath>
                </a14:m>
                <a:r>
                  <a:rPr lang="en-GB" sz="1800" i="1"/>
                  <a:t> </a:t>
                </a:r>
                <a:endParaRPr lang="en-GB"/>
              </a:p>
            </p:txBody>
          </p:sp>
        </mc:Choice>
        <mc:Fallback xmlns="">
          <p:sp>
            <p:nvSpPr>
              <p:cNvPr id="57" name="TextBox 56">
                <a:extLst>
                  <a:ext uri="{FF2B5EF4-FFF2-40B4-BE49-F238E27FC236}">
                    <a16:creationId xmlns:a16="http://schemas.microsoft.com/office/drawing/2014/main" id="{AEBC03D7-B17A-7F68-0B74-DADEBE0DDD4C}"/>
                  </a:ext>
                </a:extLst>
              </p:cNvPr>
              <p:cNvSpPr txBox="1">
                <a:spLocks noRot="1" noChangeAspect="1" noMove="1" noResize="1" noEditPoints="1" noAdjustHandles="1" noChangeArrowheads="1" noChangeShapeType="1" noTextEdit="1"/>
              </p:cNvSpPr>
              <p:nvPr/>
            </p:nvSpPr>
            <p:spPr>
              <a:xfrm>
                <a:off x="3173207" y="2617654"/>
                <a:ext cx="2288689" cy="484172"/>
              </a:xfrm>
              <a:prstGeom prst="rect">
                <a:avLst/>
              </a:prstGeom>
              <a:blipFill>
                <a:blip r:embed="rId13"/>
                <a:stretch>
                  <a:fillRect b="-1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ADD813BF-FA7B-DADA-80BD-F6D1354B96C9}"/>
                  </a:ext>
                </a:extLst>
              </p:cNvPr>
              <p:cNvSpPr txBox="1"/>
              <p:nvPr/>
            </p:nvSpPr>
            <p:spPr>
              <a:xfrm>
                <a:off x="7926593" y="2663949"/>
                <a:ext cx="3617139" cy="39158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GB" i="1" smtClean="0">
                              <a:latin typeface="Cambria Math" panose="02040503050406030204" pitchFamily="18" charset="0"/>
                            </a:rPr>
                          </m:ctrlPr>
                        </m:sSupPr>
                        <m:e>
                          <m:r>
                            <a:rPr lang="en-GB" b="0" i="1" smtClean="0">
                              <a:latin typeface="Cambria Math" panose="02040503050406030204" pitchFamily="18" charset="0"/>
                            </a:rPr>
                            <m:t> </m:t>
                          </m:r>
                          <m:r>
                            <a:rPr lang="en-GB" b="0" i="1">
                              <a:latin typeface="Cambria Math" panose="02040503050406030204" pitchFamily="18" charset="0"/>
                            </a:rPr>
                            <m:t>𝑞</m:t>
                          </m:r>
                        </m:e>
                        <m:sup>
                          <m:r>
                            <a:rPr lang="en-GB" b="0" i="1">
                              <a:latin typeface="Cambria Math" panose="02040503050406030204" pitchFamily="18" charset="0"/>
                            </a:rPr>
                            <m:t>′′</m:t>
                          </m:r>
                        </m:sup>
                      </m:sSup>
                      <m:r>
                        <a:rPr lang="en-GB" b="0" i="1" smtClean="0">
                          <a:latin typeface="Cambria Math" panose="02040503050406030204" pitchFamily="18" charset="0"/>
                        </a:rPr>
                        <m:t>=</m:t>
                      </m:r>
                      <m:r>
                        <a:rPr lang="en-GB" b="0" i="1" smtClean="0">
                          <a:latin typeface="Cambria Math" panose="02040503050406030204" pitchFamily="18" charset="0"/>
                        </a:rPr>
                        <m:t>h</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𝑇</m:t>
                          </m:r>
                        </m:e>
                        <m:sub>
                          <m:r>
                            <a:rPr lang="en-GB" b="0" i="1" smtClean="0">
                              <a:latin typeface="Cambria Math" panose="02040503050406030204" pitchFamily="18" charset="0"/>
                            </a:rPr>
                            <m:t>𝑠</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𝑇</m:t>
                          </m:r>
                        </m:e>
                        <m:sub>
                          <m:r>
                            <a:rPr lang="en-GB" b="0" i="1" smtClean="0">
                              <a:latin typeface="Cambria Math" panose="02040503050406030204" pitchFamily="18" charset="0"/>
                            </a:rPr>
                            <m:t>𝑓</m:t>
                          </m:r>
                        </m:sub>
                      </m:sSub>
                      <m:r>
                        <a:rPr lang="en-GB" b="0" i="1" smtClean="0">
                          <a:latin typeface="Cambria Math" panose="02040503050406030204" pitchFamily="18" charset="0"/>
                        </a:rPr>
                        <m:t>)</m:t>
                      </m:r>
                    </m:oMath>
                  </m:oMathPara>
                </a14:m>
                <a:endParaRPr lang="en-GB"/>
              </a:p>
            </p:txBody>
          </p:sp>
        </mc:Choice>
        <mc:Fallback xmlns="">
          <p:sp>
            <p:nvSpPr>
              <p:cNvPr id="58" name="TextBox 57">
                <a:extLst>
                  <a:ext uri="{FF2B5EF4-FFF2-40B4-BE49-F238E27FC236}">
                    <a16:creationId xmlns:a16="http://schemas.microsoft.com/office/drawing/2014/main" id="{ADD813BF-FA7B-DADA-80BD-F6D1354B96C9}"/>
                  </a:ext>
                </a:extLst>
              </p:cNvPr>
              <p:cNvSpPr txBox="1">
                <a:spLocks noRot="1" noChangeAspect="1" noMove="1" noResize="1" noEditPoints="1" noAdjustHandles="1" noChangeArrowheads="1" noChangeShapeType="1" noTextEdit="1"/>
              </p:cNvSpPr>
              <p:nvPr/>
            </p:nvSpPr>
            <p:spPr>
              <a:xfrm>
                <a:off x="7926593" y="2663949"/>
                <a:ext cx="3617139" cy="391582"/>
              </a:xfrm>
              <a:prstGeom prst="rect">
                <a:avLst/>
              </a:prstGeom>
              <a:blipFill>
                <a:blip r:embed="rId14"/>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A6CEFEB1-1FAC-D03B-B996-3091EAA53093}"/>
                  </a:ext>
                </a:extLst>
              </p:cNvPr>
              <p:cNvSpPr txBox="1"/>
              <p:nvPr/>
            </p:nvSpPr>
            <p:spPr>
              <a:xfrm>
                <a:off x="1502697" y="5532294"/>
                <a:ext cx="609528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sSub>
                            <m:sSubPr>
                              <m:ctrlPr>
                                <a:rPr lang="en-GB" i="1">
                                  <a:latin typeface="Cambria Math" panose="02040503050406030204" pitchFamily="18" charset="0"/>
                                </a:rPr>
                              </m:ctrlPr>
                            </m:sSubPr>
                            <m:e>
                              <m:r>
                                <a:rPr lang="en-GB" i="1">
                                  <a:latin typeface="Cambria Math" panose="02040503050406030204" pitchFamily="18" charset="0"/>
                                </a:rPr>
                                <m:t>𝑇</m:t>
                              </m:r>
                            </m:e>
                            <m:sub>
                              <m:r>
                                <a:rPr lang="en-GB" b="0" i="1" smtClean="0">
                                  <a:latin typeface="Cambria Math" panose="02040503050406030204" pitchFamily="18" charset="0"/>
                                </a:rPr>
                                <m:t>2</m:t>
                              </m:r>
                            </m:sub>
                          </m:sSub>
                          <m:r>
                            <a:rPr lang="en-GB" b="0" i="1" smtClean="0">
                              <a:latin typeface="Cambria Math" panose="02040503050406030204" pitchFamily="18" charset="0"/>
                            </a:rPr>
                            <m:t>&gt;</m:t>
                          </m:r>
                          <m:r>
                            <a:rPr lang="en-GB" b="0" i="1">
                              <a:latin typeface="Cambria Math" panose="02040503050406030204" pitchFamily="18" charset="0"/>
                            </a:rPr>
                            <m:t>𝑇</m:t>
                          </m:r>
                        </m:e>
                        <m:sub>
                          <m:r>
                            <a:rPr lang="en-GB" b="0" i="1" smtClean="0">
                              <a:latin typeface="Cambria Math" panose="02040503050406030204" pitchFamily="18" charset="0"/>
                            </a:rPr>
                            <m:t>1</m:t>
                          </m:r>
                        </m:sub>
                      </m:sSub>
                    </m:oMath>
                  </m:oMathPara>
                </a14:m>
                <a:endParaRPr lang="en-GB"/>
              </a:p>
            </p:txBody>
          </p:sp>
        </mc:Choice>
        <mc:Fallback xmlns="">
          <p:sp>
            <p:nvSpPr>
              <p:cNvPr id="60" name="TextBox 59">
                <a:extLst>
                  <a:ext uri="{FF2B5EF4-FFF2-40B4-BE49-F238E27FC236}">
                    <a16:creationId xmlns:a16="http://schemas.microsoft.com/office/drawing/2014/main" id="{A6CEFEB1-1FAC-D03B-B996-3091EAA53093}"/>
                  </a:ext>
                </a:extLst>
              </p:cNvPr>
              <p:cNvSpPr txBox="1">
                <a:spLocks noRot="1" noChangeAspect="1" noMove="1" noResize="1" noEditPoints="1" noAdjustHandles="1" noChangeArrowheads="1" noChangeShapeType="1" noTextEdit="1"/>
              </p:cNvSpPr>
              <p:nvPr/>
            </p:nvSpPr>
            <p:spPr>
              <a:xfrm>
                <a:off x="1502697" y="5532294"/>
                <a:ext cx="6095288" cy="369332"/>
              </a:xfrm>
              <a:prstGeom prst="rect">
                <a:avLst/>
              </a:prstGeom>
              <a:blipFill>
                <a:blip r:embed="rId15"/>
                <a:stretch>
                  <a:fillRect/>
                </a:stretch>
              </a:blipFill>
            </p:spPr>
            <p:txBody>
              <a:bodyPr/>
              <a:lstStyle/>
              <a:p>
                <a:r>
                  <a:rPr lang="en-US">
                    <a:noFill/>
                  </a:rPr>
                  <a:t> </a:t>
                </a:r>
              </a:p>
            </p:txBody>
          </p:sp>
        </mc:Fallback>
      </mc:AlternateContent>
      <p:cxnSp>
        <p:nvCxnSpPr>
          <p:cNvPr id="6" name="Straight Arrow Connector 5">
            <a:extLst>
              <a:ext uri="{FF2B5EF4-FFF2-40B4-BE49-F238E27FC236}">
                <a16:creationId xmlns:a16="http://schemas.microsoft.com/office/drawing/2014/main" id="{BBE09D91-3237-F2B9-E32B-3809AB8317E1}"/>
              </a:ext>
            </a:extLst>
          </p:cNvPr>
          <p:cNvCxnSpPr/>
          <p:nvPr/>
        </p:nvCxnSpPr>
        <p:spPr>
          <a:xfrm>
            <a:off x="8724452" y="4206240"/>
            <a:ext cx="1097280" cy="10757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 Placeholder 3">
                <a:extLst>
                  <a:ext uri="{FF2B5EF4-FFF2-40B4-BE49-F238E27FC236}">
                    <a16:creationId xmlns:a16="http://schemas.microsoft.com/office/drawing/2014/main" id="{462EAC81-FA21-6F46-B657-9F923360B769}"/>
                  </a:ext>
                </a:extLst>
              </p:cNvPr>
              <p:cNvSpPr txBox="1">
                <a:spLocks/>
              </p:cNvSpPr>
              <p:nvPr/>
            </p:nvSpPr>
            <p:spPr>
              <a:xfrm>
                <a:off x="9566686" y="5672939"/>
                <a:ext cx="1406113" cy="36933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sSub>
                        <m:sSubPr>
                          <m:ctrlPr>
                            <a:rPr lang="en-GB" sz="1800" b="1" i="1" smtClean="0">
                              <a:solidFill>
                                <a:schemeClr val="tx1"/>
                              </a:solidFill>
                              <a:latin typeface="Cambria Math" panose="02040503050406030204" pitchFamily="18" charset="0"/>
                            </a:rPr>
                          </m:ctrlPr>
                        </m:sSubPr>
                        <m:e>
                          <m:r>
                            <a:rPr lang="en-GB" sz="1800" b="1" i="1" smtClean="0">
                              <a:solidFill>
                                <a:schemeClr val="tx1"/>
                              </a:solidFill>
                              <a:latin typeface="Cambria Math" panose="02040503050406030204" pitchFamily="18" charset="0"/>
                            </a:rPr>
                            <m:t>𝑻</m:t>
                          </m:r>
                        </m:e>
                        <m:sub>
                          <m:r>
                            <a:rPr lang="en-GB" sz="1800" b="1" i="1" smtClean="0">
                              <a:solidFill>
                                <a:schemeClr val="tx1"/>
                              </a:solidFill>
                              <a:latin typeface="Cambria Math" panose="02040503050406030204" pitchFamily="18" charset="0"/>
                            </a:rPr>
                            <m:t>𝒔</m:t>
                          </m:r>
                        </m:sub>
                      </m:sSub>
                      <m:r>
                        <a:rPr lang="en-GB" sz="1800" b="1" i="1" smtClean="0">
                          <a:solidFill>
                            <a:schemeClr val="tx1"/>
                          </a:solidFill>
                          <a:latin typeface="Cambria Math" panose="02040503050406030204" pitchFamily="18" charset="0"/>
                        </a:rPr>
                        <m:t>=</m:t>
                      </m:r>
                      <m:r>
                        <a:rPr lang="en-GB" sz="1800" b="1" i="1" smtClean="0">
                          <a:solidFill>
                            <a:schemeClr val="tx1"/>
                          </a:solidFill>
                          <a:latin typeface="Cambria Math" panose="02040503050406030204" pitchFamily="18" charset="0"/>
                        </a:rPr>
                        <m:t>𝟏𝟎𝟎</m:t>
                      </m:r>
                      <m:r>
                        <a:rPr lang="fr-FR" sz="1800" b="1" i="1" smtClean="0">
                          <a:solidFill>
                            <a:schemeClr val="tx1"/>
                          </a:solidFill>
                          <a:latin typeface="Cambria Math" panose="02040503050406030204" pitchFamily="18" charset="0"/>
                        </a:rPr>
                        <m:t>°</m:t>
                      </m:r>
                      <m:r>
                        <a:rPr lang="en-GB" sz="1800" b="1" i="1" smtClean="0">
                          <a:solidFill>
                            <a:schemeClr val="tx1"/>
                          </a:solidFill>
                          <a:latin typeface="Cambria Math" panose="02040503050406030204" pitchFamily="18" charset="0"/>
                        </a:rPr>
                        <m:t>𝑪</m:t>
                      </m:r>
                    </m:oMath>
                  </m:oMathPara>
                </a14:m>
                <a:endParaRPr lang="en-GB" sz="1800" b="1" dirty="0">
                  <a:solidFill>
                    <a:schemeClr val="tx1"/>
                  </a:solidFill>
                </a:endParaRPr>
              </a:p>
            </p:txBody>
          </p:sp>
        </mc:Choice>
        <mc:Fallback xmlns="">
          <p:sp>
            <p:nvSpPr>
              <p:cNvPr id="61" name="Text Placeholder 3">
                <a:extLst>
                  <a:ext uri="{FF2B5EF4-FFF2-40B4-BE49-F238E27FC236}">
                    <a16:creationId xmlns:a16="http://schemas.microsoft.com/office/drawing/2014/main" id="{462EAC81-FA21-6F46-B657-9F923360B769}"/>
                  </a:ext>
                </a:extLst>
              </p:cNvPr>
              <p:cNvSpPr txBox="1">
                <a:spLocks noRot="1" noChangeAspect="1" noMove="1" noResize="1" noEditPoints="1" noAdjustHandles="1" noChangeArrowheads="1" noChangeShapeType="1" noTextEdit="1"/>
              </p:cNvSpPr>
              <p:nvPr/>
            </p:nvSpPr>
            <p:spPr>
              <a:xfrm>
                <a:off x="9566686" y="5672939"/>
                <a:ext cx="1406113" cy="369332"/>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2" name="Text Placeholder 3">
                <a:extLst>
                  <a:ext uri="{FF2B5EF4-FFF2-40B4-BE49-F238E27FC236}">
                    <a16:creationId xmlns:a16="http://schemas.microsoft.com/office/drawing/2014/main" id="{D43F09A2-7203-5CCC-7446-AE0A6CE36D25}"/>
                  </a:ext>
                </a:extLst>
              </p:cNvPr>
              <p:cNvSpPr txBox="1">
                <a:spLocks/>
              </p:cNvSpPr>
              <p:nvPr/>
            </p:nvSpPr>
            <p:spPr>
              <a:xfrm>
                <a:off x="9943833" y="4494823"/>
                <a:ext cx="1349007" cy="46684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sSub>
                        <m:sSubPr>
                          <m:ctrlPr>
                            <a:rPr lang="en-GB" sz="1800" b="1" i="1" smtClean="0">
                              <a:solidFill>
                                <a:schemeClr val="bg2"/>
                              </a:solidFill>
                              <a:latin typeface="Cambria Math" panose="02040503050406030204" pitchFamily="18" charset="0"/>
                            </a:rPr>
                          </m:ctrlPr>
                        </m:sSubPr>
                        <m:e>
                          <m:r>
                            <a:rPr lang="en-GB" sz="1800" b="1" i="1" smtClean="0">
                              <a:solidFill>
                                <a:schemeClr val="bg2"/>
                              </a:solidFill>
                              <a:latin typeface="Cambria Math" panose="02040503050406030204" pitchFamily="18" charset="0"/>
                            </a:rPr>
                            <m:t>𝑻</m:t>
                          </m:r>
                        </m:e>
                        <m:sub>
                          <m:r>
                            <a:rPr lang="en-GB" sz="1800" b="1" i="1" smtClean="0">
                              <a:solidFill>
                                <a:schemeClr val="bg2"/>
                              </a:solidFill>
                              <a:latin typeface="Cambria Math" panose="02040503050406030204" pitchFamily="18" charset="0"/>
                            </a:rPr>
                            <m:t>𝒇</m:t>
                          </m:r>
                        </m:sub>
                      </m:sSub>
                      <m:r>
                        <a:rPr lang="en-GB" sz="1800" b="1" i="1" smtClean="0">
                          <a:solidFill>
                            <a:schemeClr val="bg2"/>
                          </a:solidFill>
                          <a:latin typeface="Cambria Math" panose="02040503050406030204" pitchFamily="18" charset="0"/>
                        </a:rPr>
                        <m:t>=</m:t>
                      </m:r>
                      <m:r>
                        <a:rPr lang="en-GB" sz="1800" b="1" i="1" smtClean="0">
                          <a:solidFill>
                            <a:schemeClr val="bg2"/>
                          </a:solidFill>
                          <a:latin typeface="Cambria Math" panose="02040503050406030204" pitchFamily="18" charset="0"/>
                        </a:rPr>
                        <m:t>𝟐𝟎</m:t>
                      </m:r>
                      <m:r>
                        <a:rPr lang="fr-FR" sz="1800" b="1" i="1" smtClean="0">
                          <a:solidFill>
                            <a:schemeClr val="bg2"/>
                          </a:solidFill>
                          <a:latin typeface="Cambria Math" panose="02040503050406030204" pitchFamily="18" charset="0"/>
                        </a:rPr>
                        <m:t>°</m:t>
                      </m:r>
                      <m:r>
                        <a:rPr lang="en-GB" sz="1800" b="1" i="1" smtClean="0">
                          <a:solidFill>
                            <a:schemeClr val="bg2"/>
                          </a:solidFill>
                          <a:latin typeface="Cambria Math" panose="02040503050406030204" pitchFamily="18" charset="0"/>
                        </a:rPr>
                        <m:t>𝑪</m:t>
                      </m:r>
                    </m:oMath>
                  </m:oMathPara>
                </a14:m>
                <a:endParaRPr lang="en-GB" sz="1800" b="1" dirty="0">
                  <a:solidFill>
                    <a:schemeClr val="bg2"/>
                  </a:solidFill>
                </a:endParaRPr>
              </a:p>
            </p:txBody>
          </p:sp>
        </mc:Choice>
        <mc:Fallback xmlns="">
          <p:sp>
            <p:nvSpPr>
              <p:cNvPr id="62" name="Text Placeholder 3">
                <a:extLst>
                  <a:ext uri="{FF2B5EF4-FFF2-40B4-BE49-F238E27FC236}">
                    <a16:creationId xmlns:a16="http://schemas.microsoft.com/office/drawing/2014/main" id="{D43F09A2-7203-5CCC-7446-AE0A6CE36D25}"/>
                  </a:ext>
                </a:extLst>
              </p:cNvPr>
              <p:cNvSpPr txBox="1">
                <a:spLocks noRot="1" noChangeAspect="1" noMove="1" noResize="1" noEditPoints="1" noAdjustHandles="1" noChangeArrowheads="1" noChangeShapeType="1" noTextEdit="1"/>
              </p:cNvSpPr>
              <p:nvPr/>
            </p:nvSpPr>
            <p:spPr>
              <a:xfrm>
                <a:off x="9943833" y="4494823"/>
                <a:ext cx="1349007" cy="466846"/>
              </a:xfrm>
              <a:prstGeom prst="rect">
                <a:avLst/>
              </a:prstGeom>
              <a:blipFill>
                <a:blip r:embed="rId17"/>
                <a:stretch>
                  <a:fillRect/>
                </a:stretch>
              </a:blipFill>
            </p:spPr>
            <p:txBody>
              <a:bodyPr/>
              <a:lstStyle/>
              <a:p>
                <a:r>
                  <a:rPr lang="en-US">
                    <a:noFill/>
                  </a:rPr>
                  <a:t> </a:t>
                </a:r>
              </a:p>
            </p:txBody>
          </p:sp>
        </mc:Fallback>
      </mc:AlternateContent>
      <p:sp>
        <p:nvSpPr>
          <p:cNvPr id="63" name="Title 2">
            <a:extLst>
              <a:ext uri="{FF2B5EF4-FFF2-40B4-BE49-F238E27FC236}">
                <a16:creationId xmlns:a16="http://schemas.microsoft.com/office/drawing/2014/main" id="{CE718B55-6BFB-E63B-F021-73295B21204B}"/>
              </a:ext>
            </a:extLst>
          </p:cNvPr>
          <p:cNvSpPr txBox="1">
            <a:spLocks/>
          </p:cNvSpPr>
          <p:nvPr/>
        </p:nvSpPr>
        <p:spPr>
          <a:xfrm>
            <a:off x="609601" y="1485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a:t>Summary Heat Transfer Modes</a:t>
            </a:r>
          </a:p>
        </p:txBody>
      </p:sp>
      <p:cxnSp>
        <p:nvCxnSpPr>
          <p:cNvPr id="5" name="Straight Arrow Connector 4">
            <a:extLst>
              <a:ext uri="{FF2B5EF4-FFF2-40B4-BE49-F238E27FC236}">
                <a16:creationId xmlns:a16="http://schemas.microsoft.com/office/drawing/2014/main" id="{56AEB8F1-7370-C6C7-B2A0-C30E8EBDFEF8}"/>
              </a:ext>
            </a:extLst>
          </p:cNvPr>
          <p:cNvCxnSpPr>
            <a:cxnSpLocks/>
          </p:cNvCxnSpPr>
          <p:nvPr/>
        </p:nvCxnSpPr>
        <p:spPr>
          <a:xfrm flipV="1">
            <a:off x="9765379" y="5498501"/>
            <a:ext cx="219890" cy="2149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24803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40A644-7D10-5FE3-0567-15A4FD48CF42}"/>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3" name="Title 2">
            <a:extLst>
              <a:ext uri="{FF2B5EF4-FFF2-40B4-BE49-F238E27FC236}">
                <a16:creationId xmlns:a16="http://schemas.microsoft.com/office/drawing/2014/main" id="{65776744-4A0B-C0F1-2F7A-31AE7A3D6B85}"/>
              </a:ext>
            </a:extLst>
          </p:cNvPr>
          <p:cNvSpPr>
            <a:spLocks noGrp="1"/>
          </p:cNvSpPr>
          <p:nvPr>
            <p:ph type="title"/>
          </p:nvPr>
        </p:nvSpPr>
        <p:spPr/>
        <p:txBody>
          <a:bodyPr/>
          <a:lstStyle/>
          <a:p>
            <a:r>
              <a:rPr lang="en-GB"/>
              <a:t>Summary Thermal Simulation</a:t>
            </a:r>
          </a:p>
        </p:txBody>
      </p:sp>
      <p:sp>
        <p:nvSpPr>
          <p:cNvPr id="4" name="TextBox 3">
            <a:extLst>
              <a:ext uri="{FF2B5EF4-FFF2-40B4-BE49-F238E27FC236}">
                <a16:creationId xmlns:a16="http://schemas.microsoft.com/office/drawing/2014/main" id="{115AEFD0-7928-862E-CC06-A97A0B486321}"/>
              </a:ext>
            </a:extLst>
          </p:cNvPr>
          <p:cNvSpPr txBox="1"/>
          <p:nvPr/>
        </p:nvSpPr>
        <p:spPr>
          <a:xfrm>
            <a:off x="430535" y="939794"/>
            <a:ext cx="7913366" cy="4801314"/>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dirty="0"/>
              <a:t>Through </a:t>
            </a:r>
            <a:r>
              <a:rPr lang="en-GB" b="1" dirty="0"/>
              <a:t>analytical</a:t>
            </a:r>
            <a:r>
              <a:rPr lang="en-GB" dirty="0"/>
              <a:t> and </a:t>
            </a:r>
            <a:r>
              <a:rPr lang="en-GB" b="1" dirty="0"/>
              <a:t>numerical solution </a:t>
            </a:r>
            <a:r>
              <a:rPr lang="en-GB" dirty="0"/>
              <a:t>it is possible to obtain information on temperature distributions, heat fluxes and heat transfer coefficients. </a:t>
            </a:r>
          </a:p>
          <a:p>
            <a:endParaRPr lang="en-GB" dirty="0"/>
          </a:p>
          <a:p>
            <a:pPr marL="285750" indent="-285750">
              <a:buFont typeface="Arial" panose="020B0604020202020204" pitchFamily="34" charset="0"/>
              <a:buChar char="•"/>
            </a:pPr>
            <a:r>
              <a:rPr lang="en-GB" dirty="0"/>
              <a:t>For </a:t>
            </a:r>
            <a:r>
              <a:rPr lang="en-GB" b="1" dirty="0"/>
              <a:t>complex geometries </a:t>
            </a:r>
            <a:r>
              <a:rPr lang="en-GB" dirty="0"/>
              <a:t>and boundary conditions, </a:t>
            </a:r>
            <a:r>
              <a:rPr lang="en-GB" b="1" dirty="0"/>
              <a:t>simulation</a:t>
            </a:r>
            <a:r>
              <a:rPr lang="en-GB" dirty="0"/>
              <a:t> can be an </a:t>
            </a:r>
            <a:r>
              <a:rPr lang="en-GB" b="1" dirty="0"/>
              <a:t>aid to engineers </a:t>
            </a:r>
            <a:r>
              <a:rPr lang="en-GB" dirty="0"/>
              <a:t>in finding solutions and also by providing </a:t>
            </a:r>
            <a:r>
              <a:rPr lang="en-GB" b="1" dirty="0"/>
              <a:t>visualisation</a:t>
            </a:r>
            <a:r>
              <a:rPr lang="en-GB" dirty="0"/>
              <a:t> of fields and vectors.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b="1" dirty="0"/>
              <a:t>Thermal problems </a:t>
            </a:r>
            <a:r>
              <a:rPr lang="en-GB" dirty="0"/>
              <a:t>can be modelled in different ways depending on what is the object of the investigation and the known inputs (e.g. is heat transfer coefficient known?).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 the majority of </a:t>
            </a:r>
            <a:r>
              <a:rPr lang="en-GB" b="1" dirty="0"/>
              <a:t>real life examples </a:t>
            </a:r>
            <a:r>
              <a:rPr lang="en-GB" dirty="0"/>
              <a:t>all </a:t>
            </a:r>
            <a:r>
              <a:rPr lang="en-GB" b="1" dirty="0"/>
              <a:t>heat transfer modes </a:t>
            </a:r>
            <a:r>
              <a:rPr lang="en-GB" dirty="0"/>
              <a:t>(radiation, convection and conduction) </a:t>
            </a:r>
            <a:r>
              <a:rPr lang="en-GB" b="1" dirty="0"/>
              <a:t>co-exist </a:t>
            </a:r>
            <a:r>
              <a:rPr lang="en-GB" dirty="0"/>
              <a:t>and it the role of </a:t>
            </a:r>
            <a:r>
              <a:rPr lang="en-GB" b="1" dirty="0"/>
              <a:t>engineer</a:t>
            </a:r>
            <a:r>
              <a:rPr lang="en-GB" dirty="0"/>
              <a:t> to decide what is the dominant mode and what </a:t>
            </a:r>
            <a:r>
              <a:rPr lang="en-GB" b="1" dirty="0"/>
              <a:t>assumptions/simplification </a:t>
            </a:r>
            <a:r>
              <a:rPr lang="en-GB" dirty="0"/>
              <a:t>can be made when solving the problem. </a:t>
            </a:r>
          </a:p>
          <a:p>
            <a:pPr marL="285750" indent="-28575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71314DCA-F15A-E942-BD1E-BA1F369EB6FD}"/>
              </a:ext>
            </a:extLst>
          </p:cNvPr>
          <p:cNvPicPr>
            <a:picLocks noChangeAspect="1"/>
          </p:cNvPicPr>
          <p:nvPr/>
        </p:nvPicPr>
        <p:blipFill rotWithShape="1">
          <a:blip r:embed="rId3"/>
          <a:srcRect l="42479" r="10081"/>
          <a:stretch/>
        </p:blipFill>
        <p:spPr>
          <a:xfrm>
            <a:off x="8565147" y="1738993"/>
            <a:ext cx="3400137" cy="3302302"/>
          </a:xfrm>
          <a:prstGeom prst="rect">
            <a:avLst/>
          </a:prstGeom>
        </p:spPr>
      </p:pic>
    </p:spTree>
    <p:extLst>
      <p:ext uri="{BB962C8B-B14F-4D97-AF65-F5344CB8AC3E}">
        <p14:creationId xmlns:p14="http://schemas.microsoft.com/office/powerpoint/2010/main" val="899142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B3CDE1-BCF0-466A-8806-269B3AB54DEB}"/>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3" name="Title 2">
            <a:extLst>
              <a:ext uri="{FF2B5EF4-FFF2-40B4-BE49-F238E27FC236}">
                <a16:creationId xmlns:a16="http://schemas.microsoft.com/office/drawing/2014/main" id="{9B43F3F4-D56D-4F1E-A576-9445C933E655}"/>
              </a:ext>
            </a:extLst>
          </p:cNvPr>
          <p:cNvSpPr>
            <a:spLocks noGrp="1"/>
          </p:cNvSpPr>
          <p:nvPr>
            <p:ph type="title"/>
          </p:nvPr>
        </p:nvSpPr>
        <p:spPr/>
        <p:txBody>
          <a:bodyPr/>
          <a:lstStyle/>
          <a:p>
            <a:r>
              <a:rPr lang="en-GB"/>
              <a:t>Exercise Brief: Improving Insulation</a:t>
            </a:r>
          </a:p>
        </p:txBody>
      </p:sp>
      <p:pic>
        <p:nvPicPr>
          <p:cNvPr id="5" name="Picture 4">
            <a:extLst>
              <a:ext uri="{FF2B5EF4-FFF2-40B4-BE49-F238E27FC236}">
                <a16:creationId xmlns:a16="http://schemas.microsoft.com/office/drawing/2014/main" id="{9B60658E-305B-41FF-8E07-0EE5E145AA91}"/>
              </a:ext>
            </a:extLst>
          </p:cNvPr>
          <p:cNvPicPr>
            <a:picLocks noChangeAspect="1"/>
          </p:cNvPicPr>
          <p:nvPr/>
        </p:nvPicPr>
        <p:blipFill rotWithShape="1">
          <a:blip r:embed="rId3"/>
          <a:srcRect l="54140" t="14800"/>
          <a:stretch/>
        </p:blipFill>
        <p:spPr>
          <a:xfrm>
            <a:off x="1039077" y="1763776"/>
            <a:ext cx="3033713" cy="3509381"/>
          </a:xfrm>
          <a:prstGeom prst="rect">
            <a:avLst/>
          </a:prstGeom>
        </p:spPr>
      </p:pic>
      <p:sp>
        <p:nvSpPr>
          <p:cNvPr id="6" name="TextBox 5">
            <a:extLst>
              <a:ext uri="{FF2B5EF4-FFF2-40B4-BE49-F238E27FC236}">
                <a16:creationId xmlns:a16="http://schemas.microsoft.com/office/drawing/2014/main" id="{C69A6B71-E37C-4EF3-B034-8F8B2E9397E9}"/>
              </a:ext>
            </a:extLst>
          </p:cNvPr>
          <p:cNvSpPr txBox="1"/>
          <p:nvPr/>
        </p:nvSpPr>
        <p:spPr>
          <a:xfrm>
            <a:off x="306162" y="830632"/>
            <a:ext cx="4397942" cy="923330"/>
          </a:xfrm>
          <a:prstGeom prst="rect">
            <a:avLst/>
          </a:prstGeom>
          <a:noFill/>
        </p:spPr>
        <p:txBody>
          <a:bodyPr wrap="square" rtlCol="0">
            <a:spAutoFit/>
          </a:bodyPr>
          <a:lstStyle/>
          <a:p>
            <a:pPr algn="ctr"/>
            <a:r>
              <a:rPr lang="en-GB" b="1"/>
              <a:t>Objective</a:t>
            </a:r>
          </a:p>
          <a:p>
            <a:pPr algn="ctr"/>
            <a:r>
              <a:rPr lang="en-GB" b="1">
                <a:solidFill>
                  <a:schemeClr val="accent1"/>
                </a:solidFill>
              </a:rPr>
              <a:t>Minimise Loss of Internal Temperature</a:t>
            </a:r>
          </a:p>
          <a:p>
            <a:pPr marL="285750" indent="-285750" algn="ctr">
              <a:buFont typeface="Arial" panose="020B0604020202020204" pitchFamily="34" charset="0"/>
              <a:buChar char="•"/>
            </a:pPr>
            <a:endParaRPr lang="en-GB" b="1">
              <a:solidFill>
                <a:schemeClr val="accent1"/>
              </a:solidFill>
            </a:endParaRPr>
          </a:p>
        </p:txBody>
      </p:sp>
      <p:sp>
        <p:nvSpPr>
          <p:cNvPr id="7" name="TextBox 6">
            <a:extLst>
              <a:ext uri="{FF2B5EF4-FFF2-40B4-BE49-F238E27FC236}">
                <a16:creationId xmlns:a16="http://schemas.microsoft.com/office/drawing/2014/main" id="{6E203130-4B70-405D-A1ED-9E6A2EF091CC}"/>
              </a:ext>
            </a:extLst>
          </p:cNvPr>
          <p:cNvSpPr txBox="1"/>
          <p:nvPr/>
        </p:nvSpPr>
        <p:spPr>
          <a:xfrm>
            <a:off x="1044633" y="2044284"/>
            <a:ext cx="1447800" cy="646331"/>
          </a:xfrm>
          <a:prstGeom prst="rect">
            <a:avLst/>
          </a:prstGeom>
          <a:noFill/>
        </p:spPr>
        <p:txBody>
          <a:bodyPr wrap="square" rtlCol="0">
            <a:spAutoFit/>
          </a:bodyPr>
          <a:lstStyle/>
          <a:p>
            <a:r>
              <a:rPr lang="en-GB">
                <a:solidFill>
                  <a:srgbClr val="FFC000"/>
                </a:solidFill>
              </a:rPr>
              <a:t>Outside Air</a:t>
            </a:r>
          </a:p>
          <a:p>
            <a:r>
              <a:rPr lang="en-GB">
                <a:solidFill>
                  <a:srgbClr val="FFC000"/>
                </a:solidFill>
              </a:rPr>
              <a:t>5 </a:t>
            </a:r>
            <a:r>
              <a:rPr lang="en-GB" i="0">
                <a:solidFill>
                  <a:schemeClr val="accent1"/>
                </a:solidFill>
                <a:effectLst/>
                <a:latin typeface="+mn-lt"/>
              </a:rPr>
              <a:t>° </a:t>
            </a:r>
            <a:r>
              <a:rPr lang="en-GB">
                <a:solidFill>
                  <a:srgbClr val="FFC000"/>
                </a:solidFill>
              </a:rPr>
              <a:t>C</a:t>
            </a:r>
          </a:p>
        </p:txBody>
      </p:sp>
      <p:sp>
        <p:nvSpPr>
          <p:cNvPr id="8" name="TextBox 7">
            <a:extLst>
              <a:ext uri="{FF2B5EF4-FFF2-40B4-BE49-F238E27FC236}">
                <a16:creationId xmlns:a16="http://schemas.microsoft.com/office/drawing/2014/main" id="{997909A5-B460-40AE-9C49-738A3EEBF1F9}"/>
              </a:ext>
            </a:extLst>
          </p:cNvPr>
          <p:cNvSpPr txBox="1"/>
          <p:nvPr/>
        </p:nvSpPr>
        <p:spPr>
          <a:xfrm>
            <a:off x="3087841" y="4626826"/>
            <a:ext cx="1066800" cy="646331"/>
          </a:xfrm>
          <a:prstGeom prst="rect">
            <a:avLst/>
          </a:prstGeom>
          <a:noFill/>
        </p:spPr>
        <p:txBody>
          <a:bodyPr wrap="square" rtlCol="0">
            <a:spAutoFit/>
          </a:bodyPr>
          <a:lstStyle/>
          <a:p>
            <a:r>
              <a:rPr lang="en-GB">
                <a:solidFill>
                  <a:srgbClr val="FFC000"/>
                </a:solidFill>
              </a:rPr>
              <a:t>Inside Air</a:t>
            </a:r>
          </a:p>
          <a:p>
            <a:r>
              <a:rPr lang="en-GB">
                <a:solidFill>
                  <a:srgbClr val="FFC000"/>
                </a:solidFill>
              </a:rPr>
              <a:t>25 </a:t>
            </a:r>
            <a:r>
              <a:rPr lang="en-GB" i="0">
                <a:solidFill>
                  <a:schemeClr val="accent1"/>
                </a:solidFill>
                <a:effectLst/>
                <a:latin typeface="+mn-lt"/>
              </a:rPr>
              <a:t>°</a:t>
            </a:r>
            <a:r>
              <a:rPr lang="en-GB" i="0">
                <a:solidFill>
                  <a:srgbClr val="202124"/>
                </a:solidFill>
                <a:effectLst/>
                <a:latin typeface="+mn-lt"/>
              </a:rPr>
              <a:t> </a:t>
            </a:r>
            <a:r>
              <a:rPr lang="en-GB">
                <a:solidFill>
                  <a:srgbClr val="FFC000"/>
                </a:solidFill>
              </a:rPr>
              <a:t>C</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636E26F-7AFE-411B-90A9-E3C3566DE27C}"/>
                  </a:ext>
                </a:extLst>
              </p:cNvPr>
              <p:cNvSpPr txBox="1"/>
              <p:nvPr/>
            </p:nvSpPr>
            <p:spPr>
              <a:xfrm>
                <a:off x="4902200" y="830632"/>
                <a:ext cx="7010400" cy="5866350"/>
              </a:xfrm>
              <a:prstGeom prst="rect">
                <a:avLst/>
              </a:prstGeom>
              <a:noFill/>
            </p:spPr>
            <p:txBody>
              <a:bodyPr wrap="square" rtlCol="0">
                <a:spAutoFit/>
              </a:bodyPr>
              <a:lstStyle/>
              <a:p>
                <a:pPr algn="ctr">
                  <a:lnSpc>
                    <a:spcPct val="150000"/>
                  </a:lnSpc>
                </a:pPr>
                <a:r>
                  <a:rPr lang="en-GB" b="1" dirty="0"/>
                  <a:t>Steps Summary</a:t>
                </a:r>
              </a:p>
              <a:p>
                <a:pPr marL="285750" indent="-285750">
                  <a:lnSpc>
                    <a:spcPct val="150000"/>
                  </a:lnSpc>
                  <a:buFont typeface="Arial" panose="020B0604020202020204" pitchFamily="34" charset="0"/>
                  <a:buChar char="•"/>
                </a:pPr>
                <a:r>
                  <a:rPr lang="en-GB" b="1" dirty="0"/>
                  <a:t>Open </a:t>
                </a:r>
                <a:r>
                  <a:rPr lang="en-GB" dirty="0"/>
                  <a:t>Discovery </a:t>
                </a:r>
                <a:r>
                  <a:rPr lang="en-GB" b="1" dirty="0"/>
                  <a:t>File</a:t>
                </a:r>
                <a:r>
                  <a:rPr lang="en-GB" dirty="0"/>
                  <a:t>: “</a:t>
                </a:r>
                <a:r>
                  <a:rPr lang="en-GB" dirty="0" err="1"/>
                  <a:t>Improving_Insulation_excercise.dsco</a:t>
                </a:r>
                <a:r>
                  <a:rPr lang="en-GB" dirty="0"/>
                  <a:t>”</a:t>
                </a:r>
              </a:p>
              <a:p>
                <a:pPr marL="285750" indent="-285750">
                  <a:lnSpc>
                    <a:spcPct val="150000"/>
                  </a:lnSpc>
                  <a:buFont typeface="Arial" panose="020B0604020202020204" pitchFamily="34" charset="0"/>
                  <a:buChar char="•"/>
                </a:pPr>
                <a:r>
                  <a:rPr lang="en-GB" dirty="0"/>
                  <a:t>Set up </a:t>
                </a:r>
                <a:r>
                  <a:rPr lang="en-GB" b="1" dirty="0"/>
                  <a:t>Boundary conditions </a:t>
                </a:r>
              </a:p>
              <a:p>
                <a:pPr marL="742950" lvl="1" indent="-285750">
                  <a:lnSpc>
                    <a:spcPct val="150000"/>
                  </a:lnSpc>
                  <a:buFont typeface="Arial" panose="020B0604020202020204" pitchFamily="34" charset="0"/>
                  <a:buChar char="•"/>
                </a:pPr>
                <a:r>
                  <a:rPr lang="en-GB" b="1" dirty="0"/>
                  <a:t>Convection</a:t>
                </a:r>
                <a:r>
                  <a:rPr lang="en-GB" dirty="0"/>
                  <a:t> on inner face: </a:t>
                </a:r>
                <a14:m>
                  <m:oMath xmlns:m="http://schemas.openxmlformats.org/officeDocument/2006/math">
                    <m:r>
                      <a:rPr lang="en-GB" b="1" i="1" dirty="0" smtClean="0">
                        <a:latin typeface="Cambria Math" panose="02040503050406030204" pitchFamily="18" charset="0"/>
                      </a:rPr>
                      <m:t>𝒉</m:t>
                    </m:r>
                    <m:r>
                      <a:rPr lang="en-GB" b="1" i="1" dirty="0" smtClean="0">
                        <a:latin typeface="Cambria Math" panose="02040503050406030204" pitchFamily="18" charset="0"/>
                      </a:rPr>
                      <m:t>=</m:t>
                    </m:r>
                    <m:r>
                      <a:rPr lang="en-GB" b="1" i="1" dirty="0" smtClean="0">
                        <a:latin typeface="Cambria Math" panose="02040503050406030204" pitchFamily="18" charset="0"/>
                      </a:rPr>
                      <m:t>𝟏𝟎</m:t>
                    </m:r>
                    <m:r>
                      <a:rPr lang="en-GB" b="1" i="1" dirty="0" smtClean="0">
                        <a:latin typeface="Cambria Math" panose="02040503050406030204" pitchFamily="18" charset="0"/>
                      </a:rPr>
                      <m:t> </m:t>
                    </m:r>
                    <m:r>
                      <a:rPr lang="en-GB" b="1" i="1" dirty="0" smtClean="0">
                        <a:latin typeface="Cambria Math" panose="02040503050406030204" pitchFamily="18" charset="0"/>
                      </a:rPr>
                      <m:t>𝑻</m:t>
                    </m:r>
                    <m:r>
                      <a:rPr lang="en-GB" b="1" i="1" dirty="0" smtClean="0">
                        <a:latin typeface="Cambria Math" panose="02040503050406030204" pitchFamily="18" charset="0"/>
                      </a:rPr>
                      <m:t>=</m:t>
                    </m:r>
                    <m:r>
                      <a:rPr lang="en-GB" b="1" i="1" dirty="0" smtClean="0">
                        <a:latin typeface="Cambria Math" panose="02040503050406030204" pitchFamily="18" charset="0"/>
                      </a:rPr>
                      <m:t>𝟐𝟓</m:t>
                    </m:r>
                    <m:r>
                      <a:rPr lang="en-GB" b="1" i="1" dirty="0" smtClean="0">
                        <a:latin typeface="Cambria Math" panose="02040503050406030204" pitchFamily="18" charset="0"/>
                      </a:rPr>
                      <m:t>°</m:t>
                    </m:r>
                    <m:r>
                      <a:rPr lang="en-GB" b="1" i="1" dirty="0" smtClean="0">
                        <a:latin typeface="Cambria Math" panose="02040503050406030204" pitchFamily="18" charset="0"/>
                      </a:rPr>
                      <m:t>𝑪</m:t>
                    </m:r>
                  </m:oMath>
                </a14:m>
                <a:endParaRPr lang="en-GB" b="1" dirty="0"/>
              </a:p>
              <a:p>
                <a:pPr marL="742950" lvl="1" indent="-285750">
                  <a:lnSpc>
                    <a:spcPct val="150000"/>
                  </a:lnSpc>
                  <a:buFont typeface="Arial" panose="020B0604020202020204" pitchFamily="34" charset="0"/>
                  <a:buChar char="•"/>
                </a:pPr>
                <a:r>
                  <a:rPr lang="en-GB" b="1" dirty="0"/>
                  <a:t>Convection</a:t>
                </a:r>
                <a:r>
                  <a:rPr lang="en-GB" dirty="0"/>
                  <a:t> on outer face: </a:t>
                </a:r>
                <a14:m>
                  <m:oMath xmlns:m="http://schemas.openxmlformats.org/officeDocument/2006/math">
                    <m:r>
                      <a:rPr lang="en-GB" b="1" i="1" dirty="0" smtClean="0">
                        <a:latin typeface="Cambria Math" panose="02040503050406030204" pitchFamily="18" charset="0"/>
                      </a:rPr>
                      <m:t>𝒉</m:t>
                    </m:r>
                    <m:r>
                      <a:rPr lang="en-GB" b="1" i="1" dirty="0" smtClean="0">
                        <a:latin typeface="Cambria Math" panose="02040503050406030204" pitchFamily="18" charset="0"/>
                      </a:rPr>
                      <m:t>=</m:t>
                    </m:r>
                    <m:r>
                      <a:rPr lang="en-GB" b="1" i="1" dirty="0" smtClean="0">
                        <a:latin typeface="Cambria Math" panose="02040503050406030204" pitchFamily="18" charset="0"/>
                      </a:rPr>
                      <m:t>𝟏𝟎</m:t>
                    </m:r>
                    <m:r>
                      <a:rPr lang="en-GB" b="1" i="1" dirty="0" smtClean="0">
                        <a:latin typeface="Cambria Math" panose="02040503050406030204" pitchFamily="18" charset="0"/>
                      </a:rPr>
                      <m:t> </m:t>
                    </m:r>
                    <m:r>
                      <a:rPr lang="en-GB" b="1" i="1" dirty="0" smtClean="0">
                        <a:latin typeface="Cambria Math" panose="02040503050406030204" pitchFamily="18" charset="0"/>
                      </a:rPr>
                      <m:t>𝑻</m:t>
                    </m:r>
                    <m:r>
                      <a:rPr lang="en-GB" b="1" i="1" dirty="0" smtClean="0">
                        <a:latin typeface="Cambria Math" panose="02040503050406030204" pitchFamily="18" charset="0"/>
                      </a:rPr>
                      <m:t>=</m:t>
                    </m:r>
                    <m:r>
                      <a:rPr lang="en-GB" b="1" i="1" dirty="0" smtClean="0">
                        <a:latin typeface="Cambria Math" panose="02040503050406030204" pitchFamily="18" charset="0"/>
                      </a:rPr>
                      <m:t>𝟓</m:t>
                    </m:r>
                    <m:r>
                      <a:rPr lang="en-GB" b="1" i="1" dirty="0" smtClean="0">
                        <a:latin typeface="Cambria Math" panose="02040503050406030204" pitchFamily="18" charset="0"/>
                      </a:rPr>
                      <m:t>°</m:t>
                    </m:r>
                    <m:r>
                      <a:rPr lang="en-GB" b="1" i="1" dirty="0" smtClean="0">
                        <a:latin typeface="Cambria Math" panose="02040503050406030204" pitchFamily="18" charset="0"/>
                      </a:rPr>
                      <m:t>𝑪</m:t>
                    </m:r>
                  </m:oMath>
                </a14:m>
                <a:endParaRPr lang="en-GB" b="1" dirty="0"/>
              </a:p>
              <a:p>
                <a:pPr marL="742950" lvl="1" indent="-285750">
                  <a:lnSpc>
                    <a:spcPct val="150000"/>
                  </a:lnSpc>
                  <a:buFont typeface="Arial" panose="020B0604020202020204" pitchFamily="34" charset="0"/>
                  <a:buChar char="•"/>
                </a:pPr>
                <a:r>
                  <a:rPr lang="en-GB" b="1" dirty="0"/>
                  <a:t>Insulation</a:t>
                </a:r>
                <a:r>
                  <a:rPr lang="en-GB" dirty="0"/>
                  <a:t> on all outer boundaries</a:t>
                </a:r>
              </a:p>
              <a:p>
                <a:pPr marL="285750" indent="-285750">
                  <a:lnSpc>
                    <a:spcPct val="150000"/>
                  </a:lnSpc>
                  <a:buFont typeface="Arial" panose="020B0604020202020204" pitchFamily="34" charset="0"/>
                  <a:buChar char="•"/>
                </a:pPr>
                <a:r>
                  <a:rPr lang="en-GB" b="1" dirty="0"/>
                  <a:t>Run </a:t>
                </a:r>
                <a:r>
                  <a:rPr lang="en-GB" dirty="0"/>
                  <a:t>the Simulation</a:t>
                </a:r>
              </a:p>
              <a:p>
                <a:pPr marL="285750" indent="-285750">
                  <a:lnSpc>
                    <a:spcPct val="150000"/>
                  </a:lnSpc>
                  <a:buFont typeface="Arial" panose="020B0604020202020204" pitchFamily="34" charset="0"/>
                  <a:buChar char="•"/>
                </a:pPr>
                <a:r>
                  <a:rPr lang="en-GB" dirty="0"/>
                  <a:t>Create a </a:t>
                </a:r>
                <a:r>
                  <a:rPr lang="en-GB" b="1" dirty="0"/>
                  <a:t>Monitor for Average Temperature on the inside wall</a:t>
                </a:r>
              </a:p>
              <a:p>
                <a:pPr marL="285750" indent="-285750">
                  <a:lnSpc>
                    <a:spcPct val="150000"/>
                  </a:lnSpc>
                  <a:buFont typeface="Arial" panose="020B0604020202020204" pitchFamily="34" charset="0"/>
                  <a:buChar char="•"/>
                </a:pPr>
                <a:r>
                  <a:rPr lang="en-GB" b="1" dirty="0"/>
                  <a:t>Change the material in the middle </a:t>
                </a:r>
                <a:r>
                  <a:rPr lang="en-GB" dirty="0"/>
                  <a:t>between a metal, a wood and foam of your choice from the </a:t>
                </a:r>
                <a:r>
                  <a:rPr lang="en-GB" b="1" dirty="0"/>
                  <a:t>Discovery material library </a:t>
                </a:r>
                <a:r>
                  <a:rPr lang="en-GB" dirty="0"/>
                  <a:t>and </a:t>
                </a:r>
                <a:r>
                  <a:rPr lang="en-GB" b="1" dirty="0"/>
                  <a:t>make a table </a:t>
                </a:r>
                <a:r>
                  <a:rPr lang="en-GB" dirty="0"/>
                  <a:t>which includes, the </a:t>
                </a:r>
                <a:r>
                  <a:rPr lang="en-GB" b="1" dirty="0"/>
                  <a:t>name</a:t>
                </a:r>
                <a:r>
                  <a:rPr lang="en-GB" dirty="0"/>
                  <a:t> of the material, its </a:t>
                </a:r>
                <a:r>
                  <a:rPr lang="en-GB" b="1" dirty="0"/>
                  <a:t>thermal conductivity </a:t>
                </a:r>
                <a:r>
                  <a:rPr lang="en-GB" dirty="0"/>
                  <a:t>and with the </a:t>
                </a:r>
                <a:r>
                  <a:rPr lang="en-GB" b="1" dirty="0"/>
                  <a:t>average temperature on the inside wall.</a:t>
                </a:r>
              </a:p>
              <a:p>
                <a:pPr marL="285750" indent="-285750">
                  <a:lnSpc>
                    <a:spcPct val="150000"/>
                  </a:lnSpc>
                  <a:buFont typeface="Arial" panose="020B0604020202020204" pitchFamily="34" charset="0"/>
                  <a:buChar char="•"/>
                </a:pPr>
                <a:r>
                  <a:rPr lang="en-GB" b="1" dirty="0">
                    <a:solidFill>
                      <a:schemeClr val="accent1"/>
                    </a:solidFill>
                  </a:rPr>
                  <a:t>Which is the best material for insulation?</a:t>
                </a:r>
              </a:p>
              <a:p>
                <a:pPr marL="285750" indent="-285750">
                  <a:lnSpc>
                    <a:spcPct val="150000"/>
                  </a:lnSpc>
                  <a:buFont typeface="Arial" panose="020B0604020202020204" pitchFamily="34" charset="0"/>
                  <a:buChar char="•"/>
                </a:pPr>
                <a:endParaRPr lang="en-GB" b="1" dirty="0"/>
              </a:p>
            </p:txBody>
          </p:sp>
        </mc:Choice>
        <mc:Fallback xmlns="">
          <p:sp>
            <p:nvSpPr>
              <p:cNvPr id="9" name="TextBox 8">
                <a:extLst>
                  <a:ext uri="{FF2B5EF4-FFF2-40B4-BE49-F238E27FC236}">
                    <a16:creationId xmlns:a16="http://schemas.microsoft.com/office/drawing/2014/main" id="{8636E26F-7AFE-411B-90A9-E3C3566DE27C}"/>
                  </a:ext>
                </a:extLst>
              </p:cNvPr>
              <p:cNvSpPr txBox="1">
                <a:spLocks noRot="1" noChangeAspect="1" noMove="1" noResize="1" noEditPoints="1" noAdjustHandles="1" noChangeArrowheads="1" noChangeShapeType="1" noTextEdit="1"/>
              </p:cNvSpPr>
              <p:nvPr/>
            </p:nvSpPr>
            <p:spPr>
              <a:xfrm>
                <a:off x="4902200" y="830632"/>
                <a:ext cx="7010400" cy="5866350"/>
              </a:xfrm>
              <a:prstGeom prst="rect">
                <a:avLst/>
              </a:prstGeom>
              <a:blipFill>
                <a:blip r:embed="rId4"/>
                <a:stretch>
                  <a:fillRect l="-522"/>
                </a:stretch>
              </a:blipFill>
            </p:spPr>
            <p:txBody>
              <a:bodyPr/>
              <a:lstStyle/>
              <a:p>
                <a:r>
                  <a:rPr lang="en-US">
                    <a:noFill/>
                  </a:rPr>
                  <a:t> </a:t>
                </a:r>
              </a:p>
            </p:txBody>
          </p:sp>
        </mc:Fallback>
      </mc:AlternateContent>
    </p:spTree>
    <p:extLst>
      <p:ext uri="{BB962C8B-B14F-4D97-AF65-F5344CB8AC3E}">
        <p14:creationId xmlns:p14="http://schemas.microsoft.com/office/powerpoint/2010/main" val="1093739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sulation_excercise">
            <a:hlinkClick r:id="" action="ppaction://media"/>
            <a:extLst>
              <a:ext uri="{FF2B5EF4-FFF2-40B4-BE49-F238E27FC236}">
                <a16:creationId xmlns:a16="http://schemas.microsoft.com/office/drawing/2014/main" id="{39D70E95-843B-240A-39E3-6D2DD2B2F5F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7200" y="1338433"/>
            <a:ext cx="6005945" cy="3378344"/>
          </a:xfrm>
          <a:prstGeom prst="rect">
            <a:avLst/>
          </a:prstGeom>
        </p:spPr>
      </p:pic>
      <p:sp>
        <p:nvSpPr>
          <p:cNvPr id="2" name="Slide Number Placeholder 1">
            <a:extLst>
              <a:ext uri="{FF2B5EF4-FFF2-40B4-BE49-F238E27FC236}">
                <a16:creationId xmlns:a16="http://schemas.microsoft.com/office/drawing/2014/main" id="{2D0ACCE5-5E00-0640-C804-104241D914DC}"/>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8C3434A7-FF43-EA92-9123-989B4B2C1DBA}"/>
              </a:ext>
            </a:extLst>
          </p:cNvPr>
          <p:cNvSpPr>
            <a:spLocks noGrp="1"/>
          </p:cNvSpPr>
          <p:nvPr>
            <p:ph type="title"/>
          </p:nvPr>
        </p:nvSpPr>
        <p:spPr/>
        <p:txBody>
          <a:bodyPr/>
          <a:lstStyle/>
          <a:p>
            <a:r>
              <a:rPr lang="en-GB"/>
              <a:t>Exercise Solution: Improving Insulation </a:t>
            </a:r>
          </a:p>
        </p:txBody>
      </p:sp>
      <p:sp>
        <p:nvSpPr>
          <p:cNvPr id="5" name="Graphic 17" descr="Monitor with solid fill">
            <a:extLst>
              <a:ext uri="{FF2B5EF4-FFF2-40B4-BE49-F238E27FC236}">
                <a16:creationId xmlns:a16="http://schemas.microsoft.com/office/drawing/2014/main" id="{E4E69958-F5CB-6297-9D99-E86D5E0CAF2A}"/>
              </a:ext>
            </a:extLst>
          </p:cNvPr>
          <p:cNvSpPr/>
          <p:nvPr/>
        </p:nvSpPr>
        <p:spPr>
          <a:xfrm>
            <a:off x="117623" y="1123432"/>
            <a:ext cx="6667641" cy="4508440"/>
          </a:xfrm>
          <a:custGeom>
            <a:avLst/>
            <a:gdLst>
              <a:gd name="connsiteX0" fmla="*/ 3413250 w 3690000"/>
              <a:gd name="connsiteY0" fmla="*/ 2306250 h 3136500"/>
              <a:gd name="connsiteX1" fmla="*/ 276750 w 3690000"/>
              <a:gd name="connsiteY1" fmla="*/ 2306250 h 3136500"/>
              <a:gd name="connsiteX2" fmla="*/ 276750 w 3690000"/>
              <a:gd name="connsiteY2" fmla="*/ 276750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276750 w 3690000"/>
              <a:gd name="connsiteY2" fmla="*/ 276750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147895 w 3690000"/>
              <a:gd name="connsiteY2" fmla="*/ 241456 h 3136500"/>
              <a:gd name="connsiteX3" fmla="*/ 3413250 w 3690000"/>
              <a:gd name="connsiteY3" fmla="*/ 276750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413250 w 3690000"/>
              <a:gd name="connsiteY0" fmla="*/ 2306250 h 3136500"/>
              <a:gd name="connsiteX1" fmla="*/ 168240 w 3690000"/>
              <a:gd name="connsiteY1" fmla="*/ 2438602 h 3136500"/>
              <a:gd name="connsiteX2" fmla="*/ 147895 w 3690000"/>
              <a:gd name="connsiteY2" fmla="*/ 241456 h 3136500"/>
              <a:gd name="connsiteX3" fmla="*/ 3548887 w 3690000"/>
              <a:gd name="connsiteY3" fmla="*/ 241456 h 3136500"/>
              <a:gd name="connsiteX4" fmla="*/ 3413250 w 3690000"/>
              <a:gd name="connsiteY4" fmla="*/ 2306250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241456 h 3136500"/>
              <a:gd name="connsiteX3" fmla="*/ 3548887 w 3690000"/>
              <a:gd name="connsiteY3" fmla="*/ 241456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48887 w 3690000"/>
              <a:gd name="connsiteY3" fmla="*/ 241456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28542 w 3690000"/>
              <a:gd name="connsiteY3" fmla="*/ 179692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35324 w 3690000"/>
              <a:gd name="connsiteY0" fmla="*/ 2412132 h 3136500"/>
              <a:gd name="connsiteX1" fmla="*/ 168240 w 3690000"/>
              <a:gd name="connsiteY1" fmla="*/ 2438602 h 3136500"/>
              <a:gd name="connsiteX2" fmla="*/ 147895 w 3690000"/>
              <a:gd name="connsiteY2" fmla="*/ 144398 h 3136500"/>
              <a:gd name="connsiteX3" fmla="*/ 3528542 w 3690000"/>
              <a:gd name="connsiteY3" fmla="*/ 126751 h 3136500"/>
              <a:gd name="connsiteX4" fmla="*/ 3535324 w 3690000"/>
              <a:gd name="connsiteY4" fmla="*/ 2412132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47895 w 3690000"/>
              <a:gd name="connsiteY2" fmla="*/ 144398 h 3136500"/>
              <a:gd name="connsiteX3" fmla="*/ 3528542 w 3690000"/>
              <a:gd name="connsiteY3" fmla="*/ 126751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47895 w 3690000"/>
              <a:gd name="connsiteY2" fmla="*/ 144398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38602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68240 w 3690000"/>
              <a:gd name="connsiteY1" fmla="*/ 2465072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 name="connsiteX0" fmla="*/ 3508197 w 3690000"/>
              <a:gd name="connsiteY0" fmla="*/ 2447426 h 3136500"/>
              <a:gd name="connsiteX1" fmla="*/ 181804 w 3690000"/>
              <a:gd name="connsiteY1" fmla="*/ 2429779 h 3136500"/>
              <a:gd name="connsiteX2" fmla="*/ 181804 w 3690000"/>
              <a:gd name="connsiteY2" fmla="*/ 126751 h 3136500"/>
              <a:gd name="connsiteX3" fmla="*/ 3508197 w 3690000"/>
              <a:gd name="connsiteY3" fmla="*/ 135575 h 3136500"/>
              <a:gd name="connsiteX4" fmla="*/ 3508197 w 3690000"/>
              <a:gd name="connsiteY4" fmla="*/ 2447426 h 3136500"/>
              <a:gd name="connsiteX5" fmla="*/ 3505500 w 3690000"/>
              <a:gd name="connsiteY5" fmla="*/ 0 h 3136500"/>
              <a:gd name="connsiteX6" fmla="*/ 184500 w 3690000"/>
              <a:gd name="connsiteY6" fmla="*/ 0 h 3136500"/>
              <a:gd name="connsiteX7" fmla="*/ 0 w 3690000"/>
              <a:gd name="connsiteY7" fmla="*/ 184500 h 3136500"/>
              <a:gd name="connsiteX8" fmla="*/ 0 w 3690000"/>
              <a:gd name="connsiteY8" fmla="*/ 2398500 h 3136500"/>
              <a:gd name="connsiteX9" fmla="*/ 184500 w 3690000"/>
              <a:gd name="connsiteY9" fmla="*/ 2583000 h 3136500"/>
              <a:gd name="connsiteX10" fmla="*/ 1476000 w 3690000"/>
              <a:gd name="connsiteY10" fmla="*/ 2583000 h 3136500"/>
              <a:gd name="connsiteX11" fmla="*/ 1476000 w 3690000"/>
              <a:gd name="connsiteY11" fmla="*/ 2859750 h 3136500"/>
              <a:gd name="connsiteX12" fmla="*/ 1014750 w 3690000"/>
              <a:gd name="connsiteY12" fmla="*/ 2859750 h 3136500"/>
              <a:gd name="connsiteX13" fmla="*/ 1014750 w 3690000"/>
              <a:gd name="connsiteY13" fmla="*/ 3136500 h 3136500"/>
              <a:gd name="connsiteX14" fmla="*/ 2675250 w 3690000"/>
              <a:gd name="connsiteY14" fmla="*/ 3136500 h 3136500"/>
              <a:gd name="connsiteX15" fmla="*/ 2675250 w 3690000"/>
              <a:gd name="connsiteY15" fmla="*/ 2859750 h 3136500"/>
              <a:gd name="connsiteX16" fmla="*/ 2214000 w 3690000"/>
              <a:gd name="connsiteY16" fmla="*/ 2859750 h 3136500"/>
              <a:gd name="connsiteX17" fmla="*/ 2214000 w 3690000"/>
              <a:gd name="connsiteY17" fmla="*/ 2583000 h 3136500"/>
              <a:gd name="connsiteX18" fmla="*/ 3505500 w 3690000"/>
              <a:gd name="connsiteY18" fmla="*/ 2583000 h 3136500"/>
              <a:gd name="connsiteX19" fmla="*/ 3690000 w 3690000"/>
              <a:gd name="connsiteY19" fmla="*/ 2398500 h 3136500"/>
              <a:gd name="connsiteX20" fmla="*/ 3690000 w 3690000"/>
              <a:gd name="connsiteY20" fmla="*/ 184500 h 3136500"/>
              <a:gd name="connsiteX21" fmla="*/ 3505500 w 3690000"/>
              <a:gd name="connsiteY21" fmla="*/ 0 h 313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90000" h="3136500">
                <a:moveTo>
                  <a:pt x="3508197" y="2447426"/>
                </a:moveTo>
                <a:lnTo>
                  <a:pt x="181804" y="2429779"/>
                </a:lnTo>
                <a:cubicBezTo>
                  <a:pt x="186325" y="1659162"/>
                  <a:pt x="177283" y="897368"/>
                  <a:pt x="181804" y="126751"/>
                </a:cubicBezTo>
                <a:lnTo>
                  <a:pt x="3508197" y="135575"/>
                </a:lnTo>
                <a:cubicBezTo>
                  <a:pt x="3510458" y="879722"/>
                  <a:pt x="3505936" y="1703279"/>
                  <a:pt x="3508197" y="2447426"/>
                </a:cubicBezTo>
                <a:close/>
                <a:moveTo>
                  <a:pt x="3505500" y="0"/>
                </a:moveTo>
                <a:lnTo>
                  <a:pt x="184500" y="0"/>
                </a:lnTo>
                <a:cubicBezTo>
                  <a:pt x="83025" y="0"/>
                  <a:pt x="0" y="83025"/>
                  <a:pt x="0" y="184500"/>
                </a:cubicBezTo>
                <a:lnTo>
                  <a:pt x="0" y="2398500"/>
                </a:lnTo>
                <a:cubicBezTo>
                  <a:pt x="0" y="2499975"/>
                  <a:pt x="83025" y="2583000"/>
                  <a:pt x="184500" y="2583000"/>
                </a:cubicBezTo>
                <a:lnTo>
                  <a:pt x="1476000" y="2583000"/>
                </a:lnTo>
                <a:lnTo>
                  <a:pt x="1476000" y="2859750"/>
                </a:lnTo>
                <a:lnTo>
                  <a:pt x="1014750" y="2859750"/>
                </a:lnTo>
                <a:lnTo>
                  <a:pt x="1014750" y="3136500"/>
                </a:lnTo>
                <a:lnTo>
                  <a:pt x="2675250" y="3136500"/>
                </a:lnTo>
                <a:lnTo>
                  <a:pt x="2675250" y="2859750"/>
                </a:lnTo>
                <a:lnTo>
                  <a:pt x="2214000" y="2859750"/>
                </a:lnTo>
                <a:lnTo>
                  <a:pt x="2214000" y="2583000"/>
                </a:lnTo>
                <a:lnTo>
                  <a:pt x="3505500" y="2583000"/>
                </a:lnTo>
                <a:cubicBezTo>
                  <a:pt x="3606975" y="2583000"/>
                  <a:pt x="3690000" y="2499975"/>
                  <a:pt x="3690000" y="2398500"/>
                </a:cubicBezTo>
                <a:lnTo>
                  <a:pt x="3690000" y="184500"/>
                </a:lnTo>
                <a:cubicBezTo>
                  <a:pt x="3690000" y="83025"/>
                  <a:pt x="3606975" y="0"/>
                  <a:pt x="3505500" y="0"/>
                </a:cubicBezTo>
                <a:close/>
              </a:path>
            </a:pathLst>
          </a:custGeom>
          <a:solidFill>
            <a:schemeClr val="tx1"/>
          </a:solidFill>
          <a:ln w="46038" cap="flat">
            <a:solidFill>
              <a:schemeClr val="bg1">
                <a:lumMod val="50000"/>
              </a:schemeClr>
            </a:solidFill>
            <a:prstDash val="solid"/>
            <a:miter/>
          </a:ln>
        </p:spPr>
        <p:txBody>
          <a:bodyPr rtlCol="0" anchor="ctr"/>
          <a:lstStyle/>
          <a:p>
            <a:endParaRPr lang="en-GB">
              <a:latin typeface="+mj-lt"/>
            </a:endParaRPr>
          </a:p>
        </p:txBody>
      </p:sp>
      <mc:AlternateContent xmlns:mc="http://schemas.openxmlformats.org/markup-compatibility/2006" xmlns:a14="http://schemas.microsoft.com/office/drawing/2010/main">
        <mc:Choice Requires="a14">
          <p:graphicFrame>
            <p:nvGraphicFramePr>
              <p:cNvPr id="6" name="Table 6">
                <a:extLst>
                  <a:ext uri="{FF2B5EF4-FFF2-40B4-BE49-F238E27FC236}">
                    <a16:creationId xmlns:a16="http://schemas.microsoft.com/office/drawing/2014/main" id="{55B6CBC8-5554-02FA-3B54-4D032D351A17}"/>
                  </a:ext>
                </a:extLst>
              </p:cNvPr>
              <p:cNvGraphicFramePr>
                <a:graphicFrameLocks noGrp="1"/>
              </p:cNvGraphicFramePr>
              <p:nvPr>
                <p:extLst>
                  <p:ext uri="{D42A27DB-BD31-4B8C-83A1-F6EECF244321}">
                    <p14:modId xmlns:p14="http://schemas.microsoft.com/office/powerpoint/2010/main" val="2441815932"/>
                  </p:ext>
                </p:extLst>
              </p:nvPr>
            </p:nvGraphicFramePr>
            <p:xfrm>
              <a:off x="6870700" y="3810000"/>
              <a:ext cx="5168901" cy="1752600"/>
            </p:xfrm>
            <a:graphic>
              <a:graphicData uri="http://schemas.openxmlformats.org/drawingml/2006/table">
                <a:tbl>
                  <a:tblPr firstRow="1" bandRow="1">
                    <a:tableStyleId>{5C22544A-7EE6-4342-B048-85BDC9FD1C3A}</a:tableStyleId>
                  </a:tblPr>
                  <a:tblGrid>
                    <a:gridCol w="2006600">
                      <a:extLst>
                        <a:ext uri="{9D8B030D-6E8A-4147-A177-3AD203B41FA5}">
                          <a16:colId xmlns:a16="http://schemas.microsoft.com/office/drawing/2014/main" val="486640335"/>
                        </a:ext>
                      </a:extLst>
                    </a:gridCol>
                    <a:gridCol w="1439334">
                      <a:extLst>
                        <a:ext uri="{9D8B030D-6E8A-4147-A177-3AD203B41FA5}">
                          <a16:colId xmlns:a16="http://schemas.microsoft.com/office/drawing/2014/main" val="1431398506"/>
                        </a:ext>
                      </a:extLst>
                    </a:gridCol>
                    <a:gridCol w="1722967">
                      <a:extLst>
                        <a:ext uri="{9D8B030D-6E8A-4147-A177-3AD203B41FA5}">
                          <a16:colId xmlns:a16="http://schemas.microsoft.com/office/drawing/2014/main" val="2652766862"/>
                        </a:ext>
                      </a:extLst>
                    </a:gridCol>
                  </a:tblGrid>
                  <a:tr h="252306">
                    <a:tc>
                      <a:txBody>
                        <a:bodyPr/>
                        <a:lstStyle/>
                        <a:p>
                          <a:pPr algn="ctr"/>
                          <a:r>
                            <a:rPr lang="en-GB"/>
                            <a:t>Material Name</a:t>
                          </a:r>
                        </a:p>
                      </a:txBody>
                      <a:tcPr/>
                    </a:tc>
                    <a:tc>
                      <a:txBody>
                        <a:bodyPr/>
                        <a:lstStyle/>
                        <a:p>
                          <a:pPr algn="ctr"/>
                          <a14:m>
                            <m:oMathPara xmlns:m="http://schemas.openxmlformats.org/officeDocument/2006/math">
                              <m:oMathParaPr>
                                <m:jc m:val="centerGroup"/>
                              </m:oMathParaPr>
                              <m:oMath xmlns:m="http://schemas.openxmlformats.org/officeDocument/2006/math">
                                <m:r>
                                  <a:rPr lang="en-GB" i="1" dirty="0" smtClean="0">
                                    <a:latin typeface="Cambria Math" panose="02040503050406030204" pitchFamily="18" charset="0"/>
                                  </a:rPr>
                                  <m:t>𝑘</m:t>
                                </m:r>
                                <m:r>
                                  <a:rPr lang="en-GB" i="1" dirty="0" smtClean="0">
                                    <a:latin typeface="Cambria Math" panose="02040503050406030204" pitchFamily="18" charset="0"/>
                                  </a:rPr>
                                  <m:t> [</m:t>
                                </m:r>
                                <m:r>
                                  <a:rPr lang="en-GB" i="1" dirty="0" smtClean="0">
                                    <a:latin typeface="Cambria Math" panose="02040503050406030204" pitchFamily="18" charset="0"/>
                                  </a:rPr>
                                  <m:t>𝑊</m:t>
                                </m:r>
                                <m:r>
                                  <a:rPr lang="en-GB" i="1" dirty="0" smtClean="0">
                                    <a:latin typeface="Cambria Math" panose="02040503050406030204" pitchFamily="18" charset="0"/>
                                  </a:rPr>
                                  <m:t>/</m:t>
                                </m:r>
                                <m:r>
                                  <a:rPr lang="en-GB" i="1" dirty="0" err="1">
                                    <a:latin typeface="Cambria Math" panose="02040503050406030204" pitchFamily="18" charset="0"/>
                                  </a:rPr>
                                  <m:t>𝑚</m:t>
                                </m:r>
                                <m:r>
                                  <a:rPr lang="en-GB" i="1" dirty="0" err="1">
                                    <a:latin typeface="Cambria Math" panose="02040503050406030204" pitchFamily="18" charset="0"/>
                                  </a:rPr>
                                  <m:t>·</m:t>
                                </m:r>
                                <m:r>
                                  <a:rPr lang="en-GB" i="1" dirty="0" err="1">
                                    <a:latin typeface="Cambria Math" panose="02040503050406030204" pitchFamily="18" charset="0"/>
                                  </a:rPr>
                                  <m:t>𝐾</m:t>
                                </m:r>
                                <m:r>
                                  <a:rPr lang="en-GB" i="1" dirty="0">
                                    <a:latin typeface="Cambria Math" panose="02040503050406030204" pitchFamily="18" charset="0"/>
                                  </a:rPr>
                                  <m:t>]</m:t>
                                </m:r>
                              </m:oMath>
                            </m:oMathPara>
                          </a14:m>
                          <a:endParaRPr lang="en-GB" dirty="0"/>
                        </a:p>
                      </a:txBody>
                      <a:tcPr/>
                    </a:tc>
                    <a:tc>
                      <a:txBody>
                        <a:bodyPr/>
                        <a:lstStyle/>
                        <a:p>
                          <a:pPr algn="ctr"/>
                          <a:r>
                            <a:rPr lang="en-GB" dirty="0"/>
                            <a:t>Average </a:t>
                          </a:r>
                          <a14:m>
                            <m:oMath xmlns:m="http://schemas.openxmlformats.org/officeDocument/2006/math">
                              <m:r>
                                <a:rPr lang="en-GB" i="1" dirty="0" smtClean="0">
                                  <a:latin typeface="Cambria Math" panose="02040503050406030204" pitchFamily="18" charset="0"/>
                                </a:rPr>
                                <m:t>𝑇</m:t>
                              </m:r>
                            </m:oMath>
                          </a14:m>
                          <a:r>
                            <a:rPr lang="en-GB" dirty="0"/>
                            <a:t> on Inner Wall</a:t>
                          </a:r>
                        </a:p>
                      </a:txBody>
                      <a:tcPr/>
                    </a:tc>
                    <a:extLst>
                      <a:ext uri="{0D108BD9-81ED-4DB2-BD59-A6C34878D82A}">
                        <a16:rowId xmlns:a16="http://schemas.microsoft.com/office/drawing/2014/main" val="847548822"/>
                      </a:ext>
                    </a:extLst>
                  </a:tr>
                  <a:tr h="370840">
                    <a:tc>
                      <a:txBody>
                        <a:bodyPr/>
                        <a:lstStyle/>
                        <a:p>
                          <a:r>
                            <a:rPr lang="en-GB"/>
                            <a:t>Steel (S275)</a:t>
                          </a:r>
                        </a:p>
                      </a:txBody>
                      <a:tcPr/>
                    </a:tc>
                    <a:tc>
                      <a:txBody>
                        <a:bodyPr/>
                        <a:lstStyle/>
                        <a:p>
                          <a:pPr algn="ctr"/>
                          <a:r>
                            <a:rPr lang="en-GB"/>
                            <a:t>50.4</a:t>
                          </a:r>
                          <a:endParaRPr lang="en-GB" dirty="0"/>
                        </a:p>
                      </a:txBody>
                      <a:tcPr/>
                    </a:tc>
                    <a:tc>
                      <a:txBody>
                        <a:bodyPr/>
                        <a:lstStyle/>
                        <a:p>
                          <a:pPr algn="ctr"/>
                          <a:r>
                            <a:rPr lang="en-GB"/>
                            <a:t>15.6</a:t>
                          </a:r>
                          <a:endParaRPr lang="en-GB" dirty="0"/>
                        </a:p>
                      </a:txBody>
                      <a:tcPr/>
                    </a:tc>
                    <a:extLst>
                      <a:ext uri="{0D108BD9-81ED-4DB2-BD59-A6C34878D82A}">
                        <a16:rowId xmlns:a16="http://schemas.microsoft.com/office/drawing/2014/main" val="4037666237"/>
                      </a:ext>
                    </a:extLst>
                  </a:tr>
                  <a:tr h="370840">
                    <a:tc>
                      <a:txBody>
                        <a:bodyPr/>
                        <a:lstStyle/>
                        <a:p>
                          <a:r>
                            <a:rPr lang="en-GB"/>
                            <a:t>Wood (Maple)</a:t>
                          </a:r>
                        </a:p>
                      </a:txBody>
                      <a:tcPr/>
                    </a:tc>
                    <a:tc>
                      <a:txBody>
                        <a:bodyPr/>
                        <a:lstStyle/>
                        <a:p>
                          <a:pPr algn="ctr"/>
                          <a:r>
                            <a:rPr lang="en-GB"/>
                            <a:t>0.258</a:t>
                          </a:r>
                          <a:endParaRPr lang="en-GB" dirty="0"/>
                        </a:p>
                      </a:txBody>
                      <a:tcPr/>
                    </a:tc>
                    <a:tc>
                      <a:txBody>
                        <a:bodyPr/>
                        <a:lstStyle/>
                        <a:p>
                          <a:pPr algn="ctr"/>
                          <a:r>
                            <a:rPr lang="en-GB"/>
                            <a:t>16.2</a:t>
                          </a:r>
                        </a:p>
                      </a:txBody>
                      <a:tcPr/>
                    </a:tc>
                    <a:extLst>
                      <a:ext uri="{0D108BD9-81ED-4DB2-BD59-A6C34878D82A}">
                        <a16:rowId xmlns:a16="http://schemas.microsoft.com/office/drawing/2014/main" val="1260893830"/>
                      </a:ext>
                    </a:extLst>
                  </a:tr>
                  <a:tr h="370840">
                    <a:tc>
                      <a:txBody>
                        <a:bodyPr/>
                        <a:lstStyle/>
                        <a:p>
                          <a:r>
                            <a:rPr lang="en-GB"/>
                            <a:t>Phenolic Foam</a:t>
                          </a:r>
                        </a:p>
                      </a:txBody>
                      <a:tcPr/>
                    </a:tc>
                    <a:tc>
                      <a:txBody>
                        <a:bodyPr/>
                        <a:lstStyle/>
                        <a:p>
                          <a:pPr algn="ctr"/>
                          <a:r>
                            <a:rPr lang="en-GB" dirty="0"/>
                            <a:t>0.034</a:t>
                          </a:r>
                        </a:p>
                      </a:txBody>
                      <a:tcPr/>
                    </a:tc>
                    <a:tc>
                      <a:txBody>
                        <a:bodyPr/>
                        <a:lstStyle/>
                        <a:p>
                          <a:pPr algn="ctr"/>
                          <a:r>
                            <a:rPr lang="en-GB" dirty="0"/>
                            <a:t>18.3</a:t>
                          </a:r>
                        </a:p>
                      </a:txBody>
                      <a:tcPr/>
                    </a:tc>
                    <a:extLst>
                      <a:ext uri="{0D108BD9-81ED-4DB2-BD59-A6C34878D82A}">
                        <a16:rowId xmlns:a16="http://schemas.microsoft.com/office/drawing/2014/main" val="3097743281"/>
                      </a:ext>
                    </a:extLst>
                  </a:tr>
                </a:tbl>
              </a:graphicData>
            </a:graphic>
          </p:graphicFrame>
        </mc:Choice>
        <mc:Fallback xmlns="">
          <p:graphicFrame>
            <p:nvGraphicFramePr>
              <p:cNvPr id="6" name="Table 6">
                <a:extLst>
                  <a:ext uri="{FF2B5EF4-FFF2-40B4-BE49-F238E27FC236}">
                    <a16:creationId xmlns:a16="http://schemas.microsoft.com/office/drawing/2014/main" id="{55B6CBC8-5554-02FA-3B54-4D032D351A17}"/>
                  </a:ext>
                </a:extLst>
              </p:cNvPr>
              <p:cNvGraphicFramePr>
                <a:graphicFrameLocks noGrp="1"/>
              </p:cNvGraphicFramePr>
              <p:nvPr>
                <p:extLst>
                  <p:ext uri="{D42A27DB-BD31-4B8C-83A1-F6EECF244321}">
                    <p14:modId xmlns:p14="http://schemas.microsoft.com/office/powerpoint/2010/main" val="2441815932"/>
                  </p:ext>
                </p:extLst>
              </p:nvPr>
            </p:nvGraphicFramePr>
            <p:xfrm>
              <a:off x="6870700" y="3810000"/>
              <a:ext cx="5168901" cy="1752600"/>
            </p:xfrm>
            <a:graphic>
              <a:graphicData uri="http://schemas.openxmlformats.org/drawingml/2006/table">
                <a:tbl>
                  <a:tblPr firstRow="1" bandRow="1">
                    <a:tableStyleId>{5C22544A-7EE6-4342-B048-85BDC9FD1C3A}</a:tableStyleId>
                  </a:tblPr>
                  <a:tblGrid>
                    <a:gridCol w="2006600">
                      <a:extLst>
                        <a:ext uri="{9D8B030D-6E8A-4147-A177-3AD203B41FA5}">
                          <a16:colId xmlns:a16="http://schemas.microsoft.com/office/drawing/2014/main" val="486640335"/>
                        </a:ext>
                      </a:extLst>
                    </a:gridCol>
                    <a:gridCol w="1439334">
                      <a:extLst>
                        <a:ext uri="{9D8B030D-6E8A-4147-A177-3AD203B41FA5}">
                          <a16:colId xmlns:a16="http://schemas.microsoft.com/office/drawing/2014/main" val="1431398506"/>
                        </a:ext>
                      </a:extLst>
                    </a:gridCol>
                    <a:gridCol w="1722967">
                      <a:extLst>
                        <a:ext uri="{9D8B030D-6E8A-4147-A177-3AD203B41FA5}">
                          <a16:colId xmlns:a16="http://schemas.microsoft.com/office/drawing/2014/main" val="2652766862"/>
                        </a:ext>
                      </a:extLst>
                    </a:gridCol>
                  </a:tblGrid>
                  <a:tr h="640080">
                    <a:tc>
                      <a:txBody>
                        <a:bodyPr/>
                        <a:lstStyle/>
                        <a:p>
                          <a:pPr algn="ctr"/>
                          <a:r>
                            <a:rPr lang="en-GB"/>
                            <a:t>Material Name</a:t>
                          </a:r>
                        </a:p>
                      </a:txBody>
                      <a:tcPr/>
                    </a:tc>
                    <a:tc>
                      <a:txBody>
                        <a:bodyPr/>
                        <a:lstStyle/>
                        <a:p>
                          <a:endParaRPr lang="en-US"/>
                        </a:p>
                      </a:txBody>
                      <a:tcPr>
                        <a:blipFill>
                          <a:blip r:embed="rId6"/>
                          <a:stretch>
                            <a:fillRect l="-140254" t="-4762" r="-121610" b="-188571"/>
                          </a:stretch>
                        </a:blipFill>
                      </a:tcPr>
                    </a:tc>
                    <a:tc>
                      <a:txBody>
                        <a:bodyPr/>
                        <a:lstStyle/>
                        <a:p>
                          <a:endParaRPr lang="en-US"/>
                        </a:p>
                      </a:txBody>
                      <a:tcPr>
                        <a:blipFill>
                          <a:blip r:embed="rId6"/>
                          <a:stretch>
                            <a:fillRect l="-200353" t="-4762" r="-1413" b="-188571"/>
                          </a:stretch>
                        </a:blipFill>
                      </a:tcPr>
                    </a:tc>
                    <a:extLst>
                      <a:ext uri="{0D108BD9-81ED-4DB2-BD59-A6C34878D82A}">
                        <a16:rowId xmlns:a16="http://schemas.microsoft.com/office/drawing/2014/main" val="847548822"/>
                      </a:ext>
                    </a:extLst>
                  </a:tr>
                  <a:tr h="370840">
                    <a:tc>
                      <a:txBody>
                        <a:bodyPr/>
                        <a:lstStyle/>
                        <a:p>
                          <a:r>
                            <a:rPr lang="en-GB"/>
                            <a:t>Steel (S275)</a:t>
                          </a:r>
                        </a:p>
                      </a:txBody>
                      <a:tcPr/>
                    </a:tc>
                    <a:tc>
                      <a:txBody>
                        <a:bodyPr/>
                        <a:lstStyle/>
                        <a:p>
                          <a:pPr algn="ctr"/>
                          <a:r>
                            <a:rPr lang="en-GB"/>
                            <a:t>50.4</a:t>
                          </a:r>
                          <a:endParaRPr lang="en-GB" dirty="0"/>
                        </a:p>
                      </a:txBody>
                      <a:tcPr/>
                    </a:tc>
                    <a:tc>
                      <a:txBody>
                        <a:bodyPr/>
                        <a:lstStyle/>
                        <a:p>
                          <a:pPr algn="ctr"/>
                          <a:r>
                            <a:rPr lang="en-GB"/>
                            <a:t>15.6</a:t>
                          </a:r>
                          <a:endParaRPr lang="en-GB" dirty="0"/>
                        </a:p>
                      </a:txBody>
                      <a:tcPr/>
                    </a:tc>
                    <a:extLst>
                      <a:ext uri="{0D108BD9-81ED-4DB2-BD59-A6C34878D82A}">
                        <a16:rowId xmlns:a16="http://schemas.microsoft.com/office/drawing/2014/main" val="4037666237"/>
                      </a:ext>
                    </a:extLst>
                  </a:tr>
                  <a:tr h="370840">
                    <a:tc>
                      <a:txBody>
                        <a:bodyPr/>
                        <a:lstStyle/>
                        <a:p>
                          <a:r>
                            <a:rPr lang="en-GB"/>
                            <a:t>Wood (Maple)</a:t>
                          </a:r>
                        </a:p>
                      </a:txBody>
                      <a:tcPr/>
                    </a:tc>
                    <a:tc>
                      <a:txBody>
                        <a:bodyPr/>
                        <a:lstStyle/>
                        <a:p>
                          <a:pPr algn="ctr"/>
                          <a:r>
                            <a:rPr lang="en-GB"/>
                            <a:t>0.258</a:t>
                          </a:r>
                          <a:endParaRPr lang="en-GB" dirty="0"/>
                        </a:p>
                      </a:txBody>
                      <a:tcPr/>
                    </a:tc>
                    <a:tc>
                      <a:txBody>
                        <a:bodyPr/>
                        <a:lstStyle/>
                        <a:p>
                          <a:pPr algn="ctr"/>
                          <a:r>
                            <a:rPr lang="en-GB"/>
                            <a:t>16.2</a:t>
                          </a:r>
                        </a:p>
                      </a:txBody>
                      <a:tcPr/>
                    </a:tc>
                    <a:extLst>
                      <a:ext uri="{0D108BD9-81ED-4DB2-BD59-A6C34878D82A}">
                        <a16:rowId xmlns:a16="http://schemas.microsoft.com/office/drawing/2014/main" val="1260893830"/>
                      </a:ext>
                    </a:extLst>
                  </a:tr>
                  <a:tr h="370840">
                    <a:tc>
                      <a:txBody>
                        <a:bodyPr/>
                        <a:lstStyle/>
                        <a:p>
                          <a:r>
                            <a:rPr lang="en-GB"/>
                            <a:t>Phenolic Foam</a:t>
                          </a:r>
                        </a:p>
                      </a:txBody>
                      <a:tcPr/>
                    </a:tc>
                    <a:tc>
                      <a:txBody>
                        <a:bodyPr/>
                        <a:lstStyle/>
                        <a:p>
                          <a:pPr algn="ctr"/>
                          <a:r>
                            <a:rPr lang="en-GB" dirty="0"/>
                            <a:t>0.034</a:t>
                          </a:r>
                        </a:p>
                      </a:txBody>
                      <a:tcPr/>
                    </a:tc>
                    <a:tc>
                      <a:txBody>
                        <a:bodyPr/>
                        <a:lstStyle/>
                        <a:p>
                          <a:pPr algn="ctr"/>
                          <a:r>
                            <a:rPr lang="en-GB" dirty="0"/>
                            <a:t>18.3</a:t>
                          </a:r>
                        </a:p>
                      </a:txBody>
                      <a:tcPr/>
                    </a:tc>
                    <a:extLst>
                      <a:ext uri="{0D108BD9-81ED-4DB2-BD59-A6C34878D82A}">
                        <a16:rowId xmlns:a16="http://schemas.microsoft.com/office/drawing/2014/main" val="3097743281"/>
                      </a:ext>
                    </a:extLst>
                  </a:tr>
                </a:tbl>
              </a:graphicData>
            </a:graphic>
          </p:graphicFrame>
        </mc:Fallback>
      </mc:AlternateContent>
      <p:pic>
        <p:nvPicPr>
          <p:cNvPr id="7" name="Picture 6">
            <a:extLst>
              <a:ext uri="{FF2B5EF4-FFF2-40B4-BE49-F238E27FC236}">
                <a16:creationId xmlns:a16="http://schemas.microsoft.com/office/drawing/2014/main" id="{AF652720-7117-63E9-0AF1-B1AB9E447C54}"/>
              </a:ext>
            </a:extLst>
          </p:cNvPr>
          <p:cNvPicPr>
            <a:picLocks noChangeAspect="1"/>
          </p:cNvPicPr>
          <p:nvPr/>
        </p:nvPicPr>
        <p:blipFill>
          <a:blip r:embed="rId7"/>
          <a:stretch>
            <a:fillRect/>
          </a:stretch>
        </p:blipFill>
        <p:spPr>
          <a:xfrm>
            <a:off x="7890408" y="1036468"/>
            <a:ext cx="3107792" cy="2625028"/>
          </a:xfrm>
          <a:prstGeom prst="rect">
            <a:avLst/>
          </a:prstGeom>
        </p:spPr>
      </p:pic>
      <p:sp>
        <p:nvSpPr>
          <p:cNvPr id="8" name="TextBox 7">
            <a:extLst>
              <a:ext uri="{FF2B5EF4-FFF2-40B4-BE49-F238E27FC236}">
                <a16:creationId xmlns:a16="http://schemas.microsoft.com/office/drawing/2014/main" id="{AE9B3EA1-80BD-A33D-34EC-B385708E7294}"/>
              </a:ext>
            </a:extLst>
          </p:cNvPr>
          <p:cNvSpPr txBox="1"/>
          <p:nvPr/>
        </p:nvSpPr>
        <p:spPr>
          <a:xfrm>
            <a:off x="6769100" y="5664200"/>
            <a:ext cx="5422900" cy="646331"/>
          </a:xfrm>
          <a:prstGeom prst="rect">
            <a:avLst/>
          </a:prstGeom>
          <a:noFill/>
        </p:spPr>
        <p:txBody>
          <a:bodyPr wrap="square" rtlCol="0">
            <a:spAutoFit/>
          </a:bodyPr>
          <a:lstStyle/>
          <a:p>
            <a:pPr algn="ctr"/>
            <a:r>
              <a:rPr lang="en-GB" b="1" dirty="0"/>
              <a:t>Best Insulation </a:t>
            </a:r>
            <a:r>
              <a:rPr lang="en-GB" dirty="0"/>
              <a:t>is given by the material with the </a:t>
            </a:r>
            <a:r>
              <a:rPr lang="en-GB" b="1" dirty="0"/>
              <a:t>lowest Thermal Conductivity</a:t>
            </a:r>
          </a:p>
        </p:txBody>
      </p:sp>
    </p:spTree>
    <p:extLst>
      <p:ext uri="{BB962C8B-B14F-4D97-AF65-F5344CB8AC3E}">
        <p14:creationId xmlns:p14="http://schemas.microsoft.com/office/powerpoint/2010/main" val="226154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6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81093D-34E4-4751-9E8F-D1DB1710A59F}"/>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56DCAC57-57AD-4540-95EE-10983416550E}"/>
              </a:ext>
            </a:extLst>
          </p:cNvPr>
          <p:cNvSpPr>
            <a:spLocks noGrp="1"/>
          </p:cNvSpPr>
          <p:nvPr>
            <p:ph type="title"/>
          </p:nvPr>
        </p:nvSpPr>
        <p:spPr/>
        <p:txBody>
          <a:bodyPr/>
          <a:lstStyle/>
          <a:p>
            <a:r>
              <a:rPr lang="en-GB" dirty="0"/>
              <a:t>Accessing Ansys Discovery</a:t>
            </a:r>
          </a:p>
        </p:txBody>
      </p:sp>
      <p:sp>
        <p:nvSpPr>
          <p:cNvPr id="5" name="TextBox 4">
            <a:extLst>
              <a:ext uri="{FF2B5EF4-FFF2-40B4-BE49-F238E27FC236}">
                <a16:creationId xmlns:a16="http://schemas.microsoft.com/office/drawing/2014/main" id="{669A80F9-79A7-40B9-8411-80E6C7D3C6AC}"/>
              </a:ext>
            </a:extLst>
          </p:cNvPr>
          <p:cNvSpPr txBox="1"/>
          <p:nvPr/>
        </p:nvSpPr>
        <p:spPr>
          <a:xfrm>
            <a:off x="6383339" y="4875165"/>
            <a:ext cx="5221286" cy="646331"/>
          </a:xfrm>
          <a:prstGeom prst="rect">
            <a:avLst/>
          </a:prstGeom>
          <a:noFill/>
        </p:spPr>
        <p:txBody>
          <a:bodyPr wrap="square" rtlCol="0">
            <a:spAutoFit/>
          </a:bodyPr>
          <a:lstStyle/>
          <a:p>
            <a:pPr algn="ctr"/>
            <a:r>
              <a:rPr lang="en-GB" dirty="0">
                <a:hlinkClick r:id="rId3"/>
              </a:rPr>
              <a:t>Ansys Student: Free Student Software Downloads</a:t>
            </a:r>
            <a:endParaRPr lang="en-GB" dirty="0"/>
          </a:p>
          <a:p>
            <a:pPr algn="ctr"/>
            <a:endParaRPr lang="en-GB" dirty="0">
              <a:hlinkClick r:id="rId4"/>
            </a:endParaRPr>
          </a:p>
        </p:txBody>
      </p:sp>
      <p:pic>
        <p:nvPicPr>
          <p:cNvPr id="11" name="Picture 10" descr="Teacher smiling and writing on whiteboard">
            <a:extLst>
              <a:ext uri="{FF2B5EF4-FFF2-40B4-BE49-F238E27FC236}">
                <a16:creationId xmlns:a16="http://schemas.microsoft.com/office/drawing/2014/main" id="{1D3EA267-5F98-44A6-8C79-F0E6850349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8773" y="1307196"/>
            <a:ext cx="4321054" cy="2880000"/>
          </a:xfrm>
          <a:prstGeom prst="rect">
            <a:avLst/>
          </a:prstGeom>
        </p:spPr>
      </p:pic>
      <p:sp>
        <p:nvSpPr>
          <p:cNvPr id="13" name="TextBox 12">
            <a:extLst>
              <a:ext uri="{FF2B5EF4-FFF2-40B4-BE49-F238E27FC236}">
                <a16:creationId xmlns:a16="http://schemas.microsoft.com/office/drawing/2014/main" id="{1C75BBE4-3342-49BD-8FEC-CB2F74E7A7D9}"/>
              </a:ext>
            </a:extLst>
          </p:cNvPr>
          <p:cNvSpPr txBox="1"/>
          <p:nvPr/>
        </p:nvSpPr>
        <p:spPr>
          <a:xfrm>
            <a:off x="587375" y="4875165"/>
            <a:ext cx="5221288" cy="646331"/>
          </a:xfrm>
          <a:prstGeom prst="rect">
            <a:avLst/>
          </a:prstGeom>
          <a:noFill/>
        </p:spPr>
        <p:txBody>
          <a:bodyPr wrap="square">
            <a:spAutoFit/>
          </a:bodyPr>
          <a:lstStyle/>
          <a:p>
            <a:pPr algn="ctr"/>
            <a:r>
              <a:rPr lang="en-GB" dirty="0">
                <a:hlinkClick r:id="rId6"/>
              </a:rPr>
              <a:t>Get Access to Discovery| Connect with us today</a:t>
            </a:r>
            <a:endParaRPr lang="en-GB" dirty="0"/>
          </a:p>
          <a:p>
            <a:pPr algn="ctr"/>
            <a:endParaRPr lang="en-GB" dirty="0">
              <a:hlinkClick r:id="rId7"/>
            </a:endParaRPr>
          </a:p>
        </p:txBody>
      </p:sp>
      <p:sp>
        <p:nvSpPr>
          <p:cNvPr id="14" name="TextBox 13">
            <a:extLst>
              <a:ext uri="{FF2B5EF4-FFF2-40B4-BE49-F238E27FC236}">
                <a16:creationId xmlns:a16="http://schemas.microsoft.com/office/drawing/2014/main" id="{E7E79849-3660-4F38-9B15-60F8F12F0905}"/>
              </a:ext>
            </a:extLst>
          </p:cNvPr>
          <p:cNvSpPr txBox="1"/>
          <p:nvPr/>
        </p:nvSpPr>
        <p:spPr>
          <a:xfrm>
            <a:off x="8616280" y="4293408"/>
            <a:ext cx="2304256" cy="369332"/>
          </a:xfrm>
          <a:prstGeom prst="rect">
            <a:avLst/>
          </a:prstGeom>
          <a:noFill/>
        </p:spPr>
        <p:txBody>
          <a:bodyPr wrap="square" rtlCol="0">
            <a:spAutoFit/>
          </a:bodyPr>
          <a:lstStyle/>
          <a:p>
            <a:r>
              <a:rPr lang="en-GB" b="1" dirty="0"/>
              <a:t>Students</a:t>
            </a:r>
          </a:p>
        </p:txBody>
      </p:sp>
      <p:sp>
        <p:nvSpPr>
          <p:cNvPr id="15" name="TextBox 14">
            <a:extLst>
              <a:ext uri="{FF2B5EF4-FFF2-40B4-BE49-F238E27FC236}">
                <a16:creationId xmlns:a16="http://schemas.microsoft.com/office/drawing/2014/main" id="{D3FD45D0-85CB-4D84-B3EE-73A29085351E}"/>
              </a:ext>
            </a:extLst>
          </p:cNvPr>
          <p:cNvSpPr txBox="1"/>
          <p:nvPr/>
        </p:nvSpPr>
        <p:spPr>
          <a:xfrm>
            <a:off x="2783632" y="4293408"/>
            <a:ext cx="2304256" cy="369332"/>
          </a:xfrm>
          <a:prstGeom prst="rect">
            <a:avLst/>
          </a:prstGeom>
          <a:noFill/>
        </p:spPr>
        <p:txBody>
          <a:bodyPr wrap="square" rtlCol="0">
            <a:spAutoFit/>
          </a:bodyPr>
          <a:lstStyle/>
          <a:p>
            <a:r>
              <a:rPr lang="en-GB" b="1" dirty="0"/>
              <a:t>Educators</a:t>
            </a:r>
          </a:p>
        </p:txBody>
      </p:sp>
      <p:pic>
        <p:nvPicPr>
          <p:cNvPr id="8" name="Picture 7">
            <a:extLst>
              <a:ext uri="{FF2B5EF4-FFF2-40B4-BE49-F238E27FC236}">
                <a16:creationId xmlns:a16="http://schemas.microsoft.com/office/drawing/2014/main" id="{210CAC18-F23D-D5D0-E8CA-25C8360D898D}"/>
              </a:ext>
            </a:extLst>
          </p:cNvPr>
          <p:cNvPicPr>
            <a:picLocks noChangeAspect="1"/>
          </p:cNvPicPr>
          <p:nvPr/>
        </p:nvPicPr>
        <p:blipFill rotWithShape="1">
          <a:blip r:embed="rId8"/>
          <a:srcRect l="22419"/>
          <a:stretch/>
        </p:blipFill>
        <p:spPr>
          <a:xfrm>
            <a:off x="6818582" y="1307196"/>
            <a:ext cx="4321055" cy="2880000"/>
          </a:xfrm>
          <a:prstGeom prst="rect">
            <a:avLst/>
          </a:prstGeom>
        </p:spPr>
      </p:pic>
    </p:spTree>
    <p:extLst>
      <p:ext uri="{BB962C8B-B14F-4D97-AF65-F5344CB8AC3E}">
        <p14:creationId xmlns:p14="http://schemas.microsoft.com/office/powerpoint/2010/main" val="1475121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20426CA-80CA-46A3-85D1-6404D891A7AE}"/>
              </a:ext>
            </a:extLst>
          </p:cNvPr>
          <p:cNvSpPr txBox="1"/>
          <p:nvPr/>
        </p:nvSpPr>
        <p:spPr>
          <a:xfrm>
            <a:off x="91440" y="1172506"/>
            <a:ext cx="13027068" cy="3699474"/>
          </a:xfrm>
          <a:prstGeom prst="rect">
            <a:avLst/>
          </a:prstGeom>
          <a:noFill/>
        </p:spPr>
        <p:txBody>
          <a:bodyPr wrap="square">
            <a:spAutoFit/>
          </a:bodyPr>
          <a:lstStyle/>
          <a:p>
            <a:pPr marL="742950" lvl="1" indent="-285750">
              <a:lnSpc>
                <a:spcPct val="200000"/>
              </a:lnSpc>
              <a:buClr>
                <a:schemeClr val="accent1"/>
              </a:buClr>
              <a:buSzPct val="100000"/>
              <a:buFont typeface="Wingdings" panose="05000000000000000000" pitchFamily="2" charset="2"/>
              <a:buChar char="§"/>
            </a:pPr>
            <a:r>
              <a:rPr lang="en-GB" sz="2000" dirty="0">
                <a:solidFill>
                  <a:schemeClr val="accent1"/>
                </a:solidFill>
                <a:hlinkClick r:id="rId3">
                  <a:extLst>
                    <a:ext uri="{A12FA001-AC4F-418D-AE19-62706E023703}">
                      <ahyp:hlinkClr xmlns:ahyp="http://schemas.microsoft.com/office/drawing/2018/hyperlinkcolor" val="tx"/>
                    </a:ext>
                  </a:extLst>
                </a:hlinkClick>
              </a:rPr>
              <a:t>Ansys Academic | Simulation Software for Educators, Researchers and Students</a:t>
            </a:r>
            <a:r>
              <a:rPr lang="en-GB" sz="2000" dirty="0"/>
              <a:t>. </a:t>
            </a:r>
            <a:endParaRPr lang="en-GB" sz="2000" dirty="0">
              <a:hlinkClick r:id="rId4"/>
            </a:endParaRPr>
          </a:p>
          <a:p>
            <a:pPr marL="742950" lvl="1" indent="-285750">
              <a:lnSpc>
                <a:spcPct val="200000"/>
              </a:lnSpc>
              <a:buClr>
                <a:schemeClr val="accent1"/>
              </a:buClr>
              <a:buSzPct val="100000"/>
              <a:buFont typeface="Wingdings" panose="05000000000000000000" pitchFamily="2" charset="2"/>
              <a:buChar char="§"/>
            </a:pPr>
            <a:r>
              <a:rPr lang="en-GB" sz="2000" dirty="0">
                <a:hlinkClick r:id="rId4"/>
              </a:rPr>
              <a:t>Ansys Innovation Courses</a:t>
            </a:r>
            <a:r>
              <a:rPr lang="en-GB" sz="2000" dirty="0"/>
              <a:t> : Free to Access to courses covering a variety of physics and software.</a:t>
            </a:r>
          </a:p>
          <a:p>
            <a:pPr marL="742950" lvl="1" indent="-285750">
              <a:lnSpc>
                <a:spcPct val="200000"/>
              </a:lnSpc>
              <a:buClr>
                <a:schemeClr val="accent1"/>
              </a:buClr>
              <a:buSzPct val="100000"/>
              <a:buFont typeface="Wingdings" panose="05000000000000000000" pitchFamily="2" charset="2"/>
              <a:buChar char="§"/>
            </a:pPr>
            <a:r>
              <a:rPr lang="en-GB" sz="2000" dirty="0">
                <a:hlinkClick r:id="rId5"/>
              </a:rPr>
              <a:t>Ansys Education Resources</a:t>
            </a:r>
            <a:r>
              <a:rPr lang="en-GB" sz="2000" dirty="0"/>
              <a:t>: Specifically developed for Educators.</a:t>
            </a:r>
          </a:p>
          <a:p>
            <a:pPr marL="742950" lvl="1" indent="-285750">
              <a:lnSpc>
                <a:spcPct val="200000"/>
              </a:lnSpc>
              <a:buClr>
                <a:schemeClr val="accent1"/>
              </a:buClr>
              <a:buSzPct val="100000"/>
              <a:buFont typeface="Wingdings" panose="05000000000000000000" pitchFamily="2" charset="2"/>
              <a:buChar char="§"/>
            </a:pPr>
            <a:r>
              <a:rPr lang="en-GB" sz="2000" dirty="0">
                <a:hlinkClick r:id="rId6"/>
              </a:rPr>
              <a:t>Ansys Discovery Forum</a:t>
            </a:r>
            <a:r>
              <a:rPr lang="en-GB" sz="2000" dirty="0"/>
              <a:t>: Learn Discovery through video-tutorials.</a:t>
            </a:r>
          </a:p>
          <a:p>
            <a:pPr marL="742950" lvl="1" indent="-285750">
              <a:lnSpc>
                <a:spcPct val="200000"/>
              </a:lnSpc>
              <a:buClr>
                <a:schemeClr val="accent1"/>
              </a:buClr>
              <a:buSzPct val="100000"/>
              <a:buFont typeface="Wingdings" panose="05000000000000000000" pitchFamily="2" charset="2"/>
              <a:buChar char="§"/>
            </a:pPr>
            <a:r>
              <a:rPr lang="en-GB" sz="2000" dirty="0">
                <a:hlinkClick r:id="rId7"/>
              </a:rPr>
              <a:t>Ansys Learning Forum</a:t>
            </a:r>
            <a:r>
              <a:rPr lang="en-GB" sz="2000" dirty="0"/>
              <a:t>: Ask questions to the Ansys Community!</a:t>
            </a:r>
          </a:p>
          <a:p>
            <a:pPr marL="742950" lvl="1" indent="-285750">
              <a:lnSpc>
                <a:spcPct val="200000"/>
              </a:lnSpc>
              <a:buClr>
                <a:schemeClr val="accent1"/>
              </a:buClr>
              <a:buSzPct val="100000"/>
              <a:buFont typeface="Wingdings" panose="05000000000000000000" pitchFamily="2" charset="2"/>
              <a:buChar char="§"/>
            </a:pPr>
            <a:r>
              <a:rPr lang="en-GB" sz="2000" dirty="0">
                <a:hlinkClick r:id="rId8"/>
              </a:rPr>
              <a:t>Ansys Learning </a:t>
            </a:r>
            <a:r>
              <a:rPr lang="en-GB" sz="2000" dirty="0"/>
              <a:t>: Ansys YouTube Channel with dedicated video playlists.</a:t>
            </a:r>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Further Information and Resources</a:t>
            </a:r>
          </a:p>
        </p:txBody>
      </p:sp>
      <p:pic>
        <p:nvPicPr>
          <p:cNvPr id="17" name="Graphic 16" descr="Internet outline">
            <a:extLst>
              <a:ext uri="{FF2B5EF4-FFF2-40B4-BE49-F238E27FC236}">
                <a16:creationId xmlns:a16="http://schemas.microsoft.com/office/drawing/2014/main" id="{72AA70DB-D91F-4703-B979-337D218CE3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7341" y="3241707"/>
            <a:ext cx="3131301" cy="3180735"/>
          </a:xfrm>
          <a:prstGeom prst="rect">
            <a:avLst/>
          </a:prstGeom>
        </p:spPr>
      </p:pic>
    </p:spTree>
    <p:extLst>
      <p:ext uri="{BB962C8B-B14F-4D97-AF65-F5344CB8AC3E}">
        <p14:creationId xmlns:p14="http://schemas.microsoft.com/office/powerpoint/2010/main" val="827431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31</a:t>
            </a:fld>
            <a:endParaRPr lang="en-US"/>
          </a:p>
        </p:txBody>
      </p:sp>
      <p:sp>
        <p:nvSpPr>
          <p:cNvPr id="3" name="TextBox 2">
            <a:extLst>
              <a:ext uri="{FF2B5EF4-FFF2-40B4-BE49-F238E27FC236}">
                <a16:creationId xmlns:a16="http://schemas.microsoft.com/office/drawing/2014/main" id="{BB08DC51-C5CD-4D9C-99C7-DCD947FC0E17}"/>
              </a:ext>
            </a:extLst>
          </p:cNvPr>
          <p:cNvSpPr txBox="1"/>
          <p:nvPr/>
        </p:nvSpPr>
        <p:spPr>
          <a:xfrm>
            <a:off x="567608" y="4345345"/>
            <a:ext cx="8725711" cy="538609"/>
          </a:xfrm>
          <a:prstGeom prst="rect">
            <a:avLst/>
          </a:prstGeom>
          <a:noFill/>
        </p:spPr>
        <p:txBody>
          <a:bodyPr wrap="square" rtlCol="0">
            <a:spAutoFit/>
          </a:bodyPr>
          <a:lstStyle/>
          <a:p>
            <a:r>
              <a:rPr lang="en-GB" sz="1400" b="1" dirty="0"/>
              <a:t>Acknowledgements</a:t>
            </a:r>
          </a:p>
          <a:p>
            <a:endParaRPr lang="en-GB" sz="100" b="1" dirty="0"/>
          </a:p>
          <a:p>
            <a:r>
              <a:rPr lang="en-GB" sz="1400" dirty="0"/>
              <a:t>Janos Plocher, </a:t>
            </a:r>
            <a:r>
              <a:rPr lang="en-GB" sz="1400"/>
              <a:t>Madhumita Saravana Kumar </a:t>
            </a:r>
            <a:r>
              <a:rPr lang="en-GB" sz="1400" dirty="0"/>
              <a:t>, Mattia </a:t>
            </a:r>
            <a:r>
              <a:rPr lang="en-GB" sz="1400" dirty="0" err="1"/>
              <a:t>Montanari</a:t>
            </a:r>
            <a:endParaRPr lang="en-GB" sz="1400" dirty="0"/>
          </a:p>
        </p:txBody>
      </p:sp>
    </p:spTree>
    <p:extLst>
      <p:ext uri="{BB962C8B-B14F-4D97-AF65-F5344CB8AC3E}">
        <p14:creationId xmlns:p14="http://schemas.microsoft.com/office/powerpoint/2010/main" val="3114710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GB">
                <a:latin typeface="+mn-lt"/>
              </a:rPr>
              <a:t>Outline of the lecture unit</a:t>
            </a:r>
            <a:endParaRPr lang="en-US"/>
          </a:p>
        </p:txBody>
      </p:sp>
      <p:sp>
        <p:nvSpPr>
          <p:cNvPr id="4" name="Text Placeholder 3">
            <a:extLst>
              <a:ext uri="{FF2B5EF4-FFF2-40B4-BE49-F238E27FC236}">
                <a16:creationId xmlns:a16="http://schemas.microsoft.com/office/drawing/2014/main" id="{03C0A22E-CAC2-4A00-98FF-2ABB836C6304}"/>
              </a:ext>
            </a:extLst>
          </p:cNvPr>
          <p:cNvSpPr>
            <a:spLocks noGrp="1"/>
          </p:cNvSpPr>
          <p:nvPr>
            <p:ph type="body" sz="quarter" idx="13"/>
          </p:nvPr>
        </p:nvSpPr>
        <p:spPr>
          <a:xfrm>
            <a:off x="6251703" y="1104637"/>
            <a:ext cx="4824536" cy="4572000"/>
          </a:xfrm>
        </p:spPr>
        <p:txBody>
          <a:bodyPr>
            <a:normAutofit fontScale="92500" lnSpcReduction="20000"/>
          </a:bodyPr>
          <a:lstStyle/>
          <a:p>
            <a:r>
              <a:rPr lang="en-US" b="1"/>
              <a:t>Fundamentals</a:t>
            </a:r>
          </a:p>
          <a:p>
            <a:pPr lvl="1"/>
            <a:r>
              <a:rPr lang="en-US"/>
              <a:t>Temperature, Internal Energy and Heat</a:t>
            </a:r>
          </a:p>
          <a:p>
            <a:pPr lvl="1"/>
            <a:r>
              <a:rPr lang="en-US"/>
              <a:t>Heat Sources</a:t>
            </a:r>
          </a:p>
          <a:p>
            <a:pPr lvl="1"/>
            <a:r>
              <a:rPr lang="en-US"/>
              <a:t>Measuring Heat</a:t>
            </a:r>
          </a:p>
          <a:p>
            <a:pPr lvl="1"/>
            <a:r>
              <a:rPr lang="en-US"/>
              <a:t>Heat Transfer Modes</a:t>
            </a:r>
          </a:p>
          <a:p>
            <a:r>
              <a:rPr lang="en-US" b="1"/>
              <a:t>Conduction</a:t>
            </a:r>
          </a:p>
          <a:p>
            <a:pPr lvl="1"/>
            <a:r>
              <a:rPr lang="en-US"/>
              <a:t>Fourier’s Law</a:t>
            </a:r>
          </a:p>
          <a:p>
            <a:pPr lvl="1"/>
            <a:r>
              <a:rPr lang="en-US"/>
              <a:t>Visualization in Ansys Discovery</a:t>
            </a:r>
          </a:p>
          <a:p>
            <a:r>
              <a:rPr lang="en-US" b="1"/>
              <a:t>Convection</a:t>
            </a:r>
          </a:p>
          <a:p>
            <a:pPr lvl="1"/>
            <a:r>
              <a:rPr lang="en-GB"/>
              <a:t>Newton’s Law of Cooling</a:t>
            </a:r>
            <a:endParaRPr lang="en-US"/>
          </a:p>
          <a:p>
            <a:pPr lvl="1"/>
            <a:r>
              <a:rPr lang="en-US"/>
              <a:t>Visualization in Ansys Discovery</a:t>
            </a:r>
          </a:p>
          <a:p>
            <a:r>
              <a:rPr lang="en-US" b="1"/>
              <a:t>From the Ideal to the Real World</a:t>
            </a:r>
          </a:p>
          <a:p>
            <a:r>
              <a:rPr lang="en-US" b="1"/>
              <a:t>Summary</a:t>
            </a:r>
          </a:p>
          <a:p>
            <a:r>
              <a:rPr lang="en-US" b="1" dirty="0"/>
              <a:t>Exercise</a:t>
            </a:r>
            <a:endParaRPr lang="en-US" b="1"/>
          </a:p>
          <a:p>
            <a:pPr marL="0" indent="0">
              <a:buNone/>
            </a:pPr>
            <a:endParaRPr lang="en-US"/>
          </a:p>
          <a:p>
            <a:endParaRPr lang="en-US"/>
          </a:p>
          <a:p>
            <a:endParaRPr lang="en-US"/>
          </a:p>
        </p:txBody>
      </p:sp>
      <p:pic>
        <p:nvPicPr>
          <p:cNvPr id="7" name="Picture 6">
            <a:extLst>
              <a:ext uri="{FF2B5EF4-FFF2-40B4-BE49-F238E27FC236}">
                <a16:creationId xmlns:a16="http://schemas.microsoft.com/office/drawing/2014/main" id="{7C606E9C-43FB-5F0B-3748-9B5E4E3CAC50}"/>
              </a:ext>
            </a:extLst>
          </p:cNvPr>
          <p:cNvPicPr>
            <a:picLocks noChangeAspect="1"/>
          </p:cNvPicPr>
          <p:nvPr/>
        </p:nvPicPr>
        <p:blipFill rotWithShape="1">
          <a:blip r:embed="rId3"/>
          <a:srcRect l="42479" r="10081"/>
          <a:stretch/>
        </p:blipFill>
        <p:spPr>
          <a:xfrm>
            <a:off x="961294" y="1441549"/>
            <a:ext cx="4513384" cy="4383517"/>
          </a:xfrm>
          <a:prstGeom prst="rect">
            <a:avLst/>
          </a:prstGeom>
        </p:spPr>
      </p:pic>
    </p:spTree>
    <p:extLst>
      <p:ext uri="{BB962C8B-B14F-4D97-AF65-F5344CB8AC3E}">
        <p14:creationId xmlns:p14="http://schemas.microsoft.com/office/powerpoint/2010/main" val="3141553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7DF6A3-DB67-8D18-F926-05A550E706B6}"/>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DC9219F1-A553-1790-DFAC-4A04988998E4}"/>
              </a:ext>
            </a:extLst>
          </p:cNvPr>
          <p:cNvSpPr>
            <a:spLocks noGrp="1"/>
          </p:cNvSpPr>
          <p:nvPr>
            <p:ph type="title"/>
          </p:nvPr>
        </p:nvSpPr>
        <p:spPr/>
        <p:txBody>
          <a:bodyPr/>
          <a:lstStyle/>
          <a:p>
            <a:r>
              <a:rPr lang="fr-FR" dirty="0" err="1"/>
              <a:t>What</a:t>
            </a:r>
            <a:r>
              <a:rPr lang="fr-FR" dirty="0"/>
              <a:t> </a:t>
            </a:r>
            <a:r>
              <a:rPr lang="fr-FR" dirty="0" err="1"/>
              <a:t>is</a:t>
            </a:r>
            <a:r>
              <a:rPr lang="fr-FR" dirty="0"/>
              <a:t> </a:t>
            </a:r>
            <a:r>
              <a:rPr lang="fr-FR" dirty="0" err="1"/>
              <a:t>heat</a:t>
            </a:r>
            <a:r>
              <a:rPr lang="fr-FR" dirty="0"/>
              <a:t>?</a:t>
            </a:r>
            <a:endParaRPr lang="en-US" dirty="0"/>
          </a:p>
        </p:txBody>
      </p:sp>
      <p:sp>
        <p:nvSpPr>
          <p:cNvPr id="5" name="Rectangle 4">
            <a:extLst>
              <a:ext uri="{FF2B5EF4-FFF2-40B4-BE49-F238E27FC236}">
                <a16:creationId xmlns:a16="http://schemas.microsoft.com/office/drawing/2014/main" id="{EDA92351-E196-C396-A18C-3F2196ABAAAA}"/>
              </a:ext>
            </a:extLst>
          </p:cNvPr>
          <p:cNvSpPr/>
          <p:nvPr/>
        </p:nvSpPr>
        <p:spPr>
          <a:xfrm>
            <a:off x="696000" y="902978"/>
            <a:ext cx="10800000" cy="1034798"/>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a:solidFill>
                  <a:schemeClr val="tx1"/>
                </a:solidFill>
              </a:rPr>
              <a:t>Heat</a:t>
            </a:r>
            <a:r>
              <a:rPr lang="en-US" sz="2400" b="1" dirty="0">
                <a:solidFill>
                  <a:schemeClr val="tx1"/>
                </a:solidFill>
              </a:rPr>
              <a:t> comes from </a:t>
            </a:r>
            <a:r>
              <a:rPr lang="en-US" sz="2400" b="1" u="sng" dirty="0">
                <a:solidFill>
                  <a:schemeClr val="tx1"/>
                </a:solidFill>
              </a:rPr>
              <a:t>thermal energy</a:t>
            </a:r>
            <a:r>
              <a:rPr lang="en-US" sz="2400" b="1" dirty="0">
                <a:solidFill>
                  <a:schemeClr val="tx1"/>
                </a:solidFill>
              </a:rPr>
              <a:t> made when molecules move.</a:t>
            </a:r>
          </a:p>
          <a:p>
            <a:pPr algn="ctr"/>
            <a:r>
              <a:rPr lang="en-US" sz="2400" b="1" dirty="0">
                <a:solidFill>
                  <a:schemeClr val="tx1"/>
                </a:solidFill>
              </a:rPr>
              <a:t>The faster molecules move, the higher the temperature.</a:t>
            </a:r>
          </a:p>
        </p:txBody>
      </p:sp>
      <p:sp>
        <p:nvSpPr>
          <p:cNvPr id="13" name="Oval 12">
            <a:extLst>
              <a:ext uri="{FF2B5EF4-FFF2-40B4-BE49-F238E27FC236}">
                <a16:creationId xmlns:a16="http://schemas.microsoft.com/office/drawing/2014/main" id="{694C1871-8FE9-48E5-0526-FA68C58F8325}"/>
              </a:ext>
            </a:extLst>
          </p:cNvPr>
          <p:cNvSpPr/>
          <p:nvPr/>
        </p:nvSpPr>
        <p:spPr>
          <a:xfrm>
            <a:off x="1749982" y="3903636"/>
            <a:ext cx="1664744" cy="914401"/>
          </a:xfrm>
          <a:prstGeom prst="ellipse">
            <a:avLst/>
          </a:prstGeom>
          <a:solidFill>
            <a:schemeClr val="bg1">
              <a:lumMod val="75000"/>
              <a:alpha val="40000"/>
            </a:schemeClr>
          </a:solidFill>
          <a:ln w="73025">
            <a:solidFill>
              <a:schemeClr val="tx1">
                <a:alpha val="42000"/>
              </a:schemeClr>
            </a:solidFill>
          </a:ln>
          <a:scene3d>
            <a:camera prst="perspectiveRelaxedModerately"/>
            <a:lightRig rig="threePt" dir="t"/>
          </a:scene3d>
          <a:sp3d extrusionH="1270000" prstMaterial="matte">
            <a:bevelT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388CCBC-6A67-E305-D7D1-45F670B5EE9E}"/>
              </a:ext>
            </a:extLst>
          </p:cNvPr>
          <p:cNvSpPr/>
          <p:nvPr/>
        </p:nvSpPr>
        <p:spPr>
          <a:xfrm>
            <a:off x="1754354" y="3910836"/>
            <a:ext cx="1656000" cy="900000"/>
          </a:xfrm>
          <a:prstGeom prst="ellipse">
            <a:avLst/>
          </a:prstGeom>
          <a:solidFill>
            <a:srgbClr val="00B0F0">
              <a:alpha val="40000"/>
            </a:srgbClr>
          </a:solidFill>
          <a:ln>
            <a:solidFill>
              <a:schemeClr val="tx1">
                <a:alpha val="40000"/>
              </a:schemeClr>
            </a:solidFill>
          </a:ln>
          <a:scene3d>
            <a:camera prst="perspectiveRelaxedModerately"/>
            <a:lightRig rig="threePt" dir="t"/>
          </a:scene3d>
          <a:sp3d extrusionH="1270000" prstMaterial="matte">
            <a:bevelT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Fire with solid fill">
            <a:extLst>
              <a:ext uri="{FF2B5EF4-FFF2-40B4-BE49-F238E27FC236}">
                <a16:creationId xmlns:a16="http://schemas.microsoft.com/office/drawing/2014/main" id="{47891804-1428-952F-9785-BFDFB4CBD1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58434" y="5462858"/>
            <a:ext cx="648000" cy="648000"/>
          </a:xfrm>
          <a:prstGeom prst="rect">
            <a:avLst/>
          </a:prstGeom>
        </p:spPr>
      </p:pic>
      <p:pic>
        <p:nvPicPr>
          <p:cNvPr id="18" name="Graphic 17" descr="Snowflake with solid fill">
            <a:extLst>
              <a:ext uri="{FF2B5EF4-FFF2-40B4-BE49-F238E27FC236}">
                <a16:creationId xmlns:a16="http://schemas.microsoft.com/office/drawing/2014/main" id="{0C457B73-CC70-703A-99E3-4A2D601D87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2354" y="5462858"/>
            <a:ext cx="648000" cy="648000"/>
          </a:xfrm>
          <a:prstGeom prst="rect">
            <a:avLst/>
          </a:prstGeom>
        </p:spPr>
      </p:pic>
      <p:sp>
        <p:nvSpPr>
          <p:cNvPr id="19" name="Oval 18">
            <a:extLst>
              <a:ext uri="{FF2B5EF4-FFF2-40B4-BE49-F238E27FC236}">
                <a16:creationId xmlns:a16="http://schemas.microsoft.com/office/drawing/2014/main" id="{47584A3B-8357-1B0C-B825-F76BF61CDA0F}"/>
              </a:ext>
            </a:extLst>
          </p:cNvPr>
          <p:cNvSpPr/>
          <p:nvPr/>
        </p:nvSpPr>
        <p:spPr>
          <a:xfrm>
            <a:off x="8486062" y="3910837"/>
            <a:ext cx="1664744" cy="914401"/>
          </a:xfrm>
          <a:prstGeom prst="ellipse">
            <a:avLst/>
          </a:prstGeom>
          <a:solidFill>
            <a:schemeClr val="bg1">
              <a:lumMod val="75000"/>
              <a:alpha val="40000"/>
            </a:schemeClr>
          </a:solidFill>
          <a:ln w="73025">
            <a:solidFill>
              <a:schemeClr val="tx1">
                <a:alpha val="42000"/>
              </a:schemeClr>
            </a:solidFill>
          </a:ln>
          <a:scene3d>
            <a:camera prst="perspectiveRelaxedModerately"/>
            <a:lightRig rig="threePt" dir="t"/>
          </a:scene3d>
          <a:sp3d extrusionH="1270000" prstMaterial="matte">
            <a:bevelT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3F4C3B0-98A0-B81C-0ACB-49FB3A32FA80}"/>
              </a:ext>
            </a:extLst>
          </p:cNvPr>
          <p:cNvSpPr/>
          <p:nvPr/>
        </p:nvSpPr>
        <p:spPr>
          <a:xfrm>
            <a:off x="8490434" y="3918037"/>
            <a:ext cx="1656000" cy="900000"/>
          </a:xfrm>
          <a:prstGeom prst="ellipse">
            <a:avLst/>
          </a:prstGeom>
          <a:solidFill>
            <a:srgbClr val="00B0F0">
              <a:alpha val="40000"/>
            </a:srgbClr>
          </a:solidFill>
          <a:ln>
            <a:solidFill>
              <a:schemeClr val="tx1">
                <a:alpha val="40000"/>
              </a:schemeClr>
            </a:solidFill>
          </a:ln>
          <a:scene3d>
            <a:camera prst="perspectiveRelaxedModerately"/>
            <a:lightRig rig="threePt" dir="t"/>
          </a:scene3d>
          <a:sp3d extrusionH="1270000" prstMaterial="matte">
            <a:bevelT w="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0D4D27A2-594F-FC6C-980E-8FEDB2A76BCC}"/>
              </a:ext>
            </a:extLst>
          </p:cNvPr>
          <p:cNvGrpSpPr/>
          <p:nvPr/>
        </p:nvGrpSpPr>
        <p:grpSpPr>
          <a:xfrm>
            <a:off x="8673297" y="4130040"/>
            <a:ext cx="1290274" cy="493050"/>
            <a:chOff x="8672876" y="3886200"/>
            <a:chExt cx="1290274" cy="493050"/>
          </a:xfrm>
        </p:grpSpPr>
        <p:sp>
          <p:nvSpPr>
            <p:cNvPr id="21" name="Oval 20">
              <a:extLst>
                <a:ext uri="{FF2B5EF4-FFF2-40B4-BE49-F238E27FC236}">
                  <a16:creationId xmlns:a16="http://schemas.microsoft.com/office/drawing/2014/main" id="{8F1F0B70-E00D-985C-2CBE-1BA800D2C539}"/>
                </a:ext>
              </a:extLst>
            </p:cNvPr>
            <p:cNvSpPr/>
            <p:nvPr/>
          </p:nvSpPr>
          <p:spPr>
            <a:xfrm>
              <a:off x="8891714" y="3886200"/>
              <a:ext cx="9988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C14048C-A165-6393-4DEE-9258C95A1B4D}"/>
                </a:ext>
              </a:extLst>
            </p:cNvPr>
            <p:cNvSpPr/>
            <p:nvPr/>
          </p:nvSpPr>
          <p:spPr>
            <a:xfrm>
              <a:off x="9044114" y="4002405"/>
              <a:ext cx="126556" cy="108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32D083FE-A7FC-9B11-2F2D-9F68059247F8}"/>
                </a:ext>
              </a:extLst>
            </p:cNvPr>
            <p:cNvSpPr/>
            <p:nvPr/>
          </p:nvSpPr>
          <p:spPr>
            <a:xfrm>
              <a:off x="9268491" y="4002405"/>
              <a:ext cx="79301"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78C3298E-6F75-6FE3-2FAD-6733188014CE}"/>
                </a:ext>
              </a:extLst>
            </p:cNvPr>
            <p:cNvSpPr/>
            <p:nvPr/>
          </p:nvSpPr>
          <p:spPr>
            <a:xfrm>
              <a:off x="8841771" y="4174731"/>
              <a:ext cx="9988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50316F4-BEF0-5C64-AAEB-1966CFEECA53}"/>
                </a:ext>
              </a:extLst>
            </p:cNvPr>
            <p:cNvSpPr/>
            <p:nvPr/>
          </p:nvSpPr>
          <p:spPr>
            <a:xfrm>
              <a:off x="9692313" y="4174731"/>
              <a:ext cx="9988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FBABCAE1-68D4-286C-57A6-F2FBD58A6620}"/>
                </a:ext>
              </a:extLst>
            </p:cNvPr>
            <p:cNvSpPr/>
            <p:nvPr/>
          </p:nvSpPr>
          <p:spPr>
            <a:xfrm>
              <a:off x="9217098" y="4190999"/>
              <a:ext cx="79301" cy="97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8E2CC569-2F9E-9EBA-C82F-9A3E79E69D3B}"/>
                </a:ext>
              </a:extLst>
            </p:cNvPr>
            <p:cNvSpPr/>
            <p:nvPr/>
          </p:nvSpPr>
          <p:spPr>
            <a:xfrm>
              <a:off x="9539087" y="3930015"/>
              <a:ext cx="15322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974362F-1348-B85D-042D-EB85D1226CEF}"/>
                </a:ext>
              </a:extLst>
            </p:cNvPr>
            <p:cNvSpPr/>
            <p:nvPr/>
          </p:nvSpPr>
          <p:spPr>
            <a:xfrm>
              <a:off x="8672876" y="4190998"/>
              <a:ext cx="79301"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7044794-BD00-8E71-CE30-0A1FA0EC1BBF}"/>
                </a:ext>
              </a:extLst>
            </p:cNvPr>
            <p:cNvSpPr/>
            <p:nvPr/>
          </p:nvSpPr>
          <p:spPr>
            <a:xfrm>
              <a:off x="9347792" y="4306860"/>
              <a:ext cx="9988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E8951FB0-EC42-A8FA-27E3-2AD90F223C07}"/>
                </a:ext>
              </a:extLst>
            </p:cNvPr>
            <p:cNvSpPr/>
            <p:nvPr/>
          </p:nvSpPr>
          <p:spPr>
            <a:xfrm>
              <a:off x="8991600" y="4298692"/>
              <a:ext cx="153226" cy="723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4212057F-1E2B-DE3F-9D73-B0B2045F3372}"/>
                </a:ext>
              </a:extLst>
            </p:cNvPr>
            <p:cNvSpPr/>
            <p:nvPr/>
          </p:nvSpPr>
          <p:spPr>
            <a:xfrm>
              <a:off x="9836594" y="4038600"/>
              <a:ext cx="126556" cy="1085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38BB9513-E3F3-2EC0-DCA5-7E72260A75E3}"/>
                </a:ext>
              </a:extLst>
            </p:cNvPr>
            <p:cNvSpPr/>
            <p:nvPr/>
          </p:nvSpPr>
          <p:spPr>
            <a:xfrm>
              <a:off x="9439190" y="4087217"/>
              <a:ext cx="79301" cy="973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hought Bubble: Cloud 34">
            <a:extLst>
              <a:ext uri="{FF2B5EF4-FFF2-40B4-BE49-F238E27FC236}">
                <a16:creationId xmlns:a16="http://schemas.microsoft.com/office/drawing/2014/main" id="{DEDE0B69-830E-CE45-7FFB-4BD3C5CF9AA2}"/>
              </a:ext>
            </a:extLst>
          </p:cNvPr>
          <p:cNvSpPr/>
          <p:nvPr/>
        </p:nvSpPr>
        <p:spPr>
          <a:xfrm>
            <a:off x="9255403" y="3481266"/>
            <a:ext cx="1100036" cy="681790"/>
          </a:xfrm>
          <a:prstGeom prst="cloudCallo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Notched Right 38">
            <a:extLst>
              <a:ext uri="{FF2B5EF4-FFF2-40B4-BE49-F238E27FC236}">
                <a16:creationId xmlns:a16="http://schemas.microsoft.com/office/drawing/2014/main" id="{21AEC53A-4904-B829-CE52-BCEE1555B648}"/>
              </a:ext>
            </a:extLst>
          </p:cNvPr>
          <p:cNvSpPr/>
          <p:nvPr/>
        </p:nvSpPr>
        <p:spPr>
          <a:xfrm rot="-600000">
            <a:off x="3912975" y="3935582"/>
            <a:ext cx="4274364" cy="426571"/>
          </a:xfrm>
          <a:prstGeom prst="notchedRightArrow">
            <a:avLst/>
          </a:prstGeom>
          <a:gradFill flip="none" rotWithShape="1">
            <a:gsLst>
              <a:gs pos="0">
                <a:srgbClr val="00B0F0"/>
              </a:gs>
              <a:gs pos="100000">
                <a:srgbClr val="FF000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t>Temperature</a:t>
            </a:r>
            <a:endParaRPr lang="en-US" dirty="0"/>
          </a:p>
        </p:txBody>
      </p:sp>
      <p:sp>
        <p:nvSpPr>
          <p:cNvPr id="40" name="Text Placeholder 3">
            <a:extLst>
              <a:ext uri="{FF2B5EF4-FFF2-40B4-BE49-F238E27FC236}">
                <a16:creationId xmlns:a16="http://schemas.microsoft.com/office/drawing/2014/main" id="{3D060843-6D51-B9D2-2F44-8B5C3C0AB1E7}"/>
              </a:ext>
            </a:extLst>
          </p:cNvPr>
          <p:cNvSpPr txBox="1">
            <a:spLocks/>
          </p:cNvSpPr>
          <p:nvPr/>
        </p:nvSpPr>
        <p:spPr>
          <a:xfrm>
            <a:off x="3604230" y="5066618"/>
            <a:ext cx="4891854" cy="899999"/>
          </a:xfrm>
          <a:prstGeom prst="rect">
            <a:avLst/>
          </a:prstGeom>
        </p:spPr>
        <p:txBody>
          <a:bodyPr vert="horz" lIns="91440" tIns="45720" rIns="91440" bIns="45720" rtlCol="0" anchor="ct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fr-FR" sz="2000"/>
              <a:t>A change in thermal </a:t>
            </a:r>
            <a:r>
              <a:rPr lang="fr-FR" sz="2000" err="1"/>
              <a:t>energy</a:t>
            </a:r>
            <a:r>
              <a:rPr lang="fr-FR" sz="2000"/>
              <a:t> can lead to a phase change (for </a:t>
            </a:r>
            <a:r>
              <a:rPr lang="fr-FR" sz="2000" err="1"/>
              <a:t>example</a:t>
            </a:r>
            <a:r>
              <a:rPr lang="fr-FR" sz="2000"/>
              <a:t> </a:t>
            </a:r>
            <a:r>
              <a:rPr lang="fr-FR" sz="2000" err="1"/>
              <a:t>liquid</a:t>
            </a:r>
            <a:r>
              <a:rPr lang="fr-FR" sz="2000"/>
              <a:t> </a:t>
            </a:r>
            <a:r>
              <a:rPr lang="fr-FR" sz="2000">
                <a:sym typeface="Wingdings" panose="05000000000000000000" pitchFamily="2" charset="2"/>
              </a:rPr>
              <a:t> </a:t>
            </a:r>
            <a:r>
              <a:rPr lang="fr-FR" sz="2000" err="1">
                <a:sym typeface="Wingdings" panose="05000000000000000000" pitchFamily="2" charset="2"/>
              </a:rPr>
              <a:t>gas</a:t>
            </a:r>
            <a:r>
              <a:rPr lang="fr-FR" sz="2000">
                <a:sym typeface="Wingdings" panose="05000000000000000000" pitchFamily="2" charset="2"/>
              </a:rPr>
              <a:t>).</a:t>
            </a:r>
            <a:endParaRPr lang="en-GB" sz="1100"/>
          </a:p>
        </p:txBody>
      </p:sp>
      <p:sp>
        <p:nvSpPr>
          <p:cNvPr id="41" name="Text Placeholder 3">
            <a:extLst>
              <a:ext uri="{FF2B5EF4-FFF2-40B4-BE49-F238E27FC236}">
                <a16:creationId xmlns:a16="http://schemas.microsoft.com/office/drawing/2014/main" id="{22369241-7F91-0927-21CE-6EAEA4175BB1}"/>
              </a:ext>
            </a:extLst>
          </p:cNvPr>
          <p:cNvSpPr txBox="1">
            <a:spLocks/>
          </p:cNvSpPr>
          <p:nvPr/>
        </p:nvSpPr>
        <p:spPr>
          <a:xfrm>
            <a:off x="4013570" y="2189483"/>
            <a:ext cx="4074928" cy="899999"/>
          </a:xfrm>
          <a:prstGeom prst="rect">
            <a:avLst/>
          </a:prstGeom>
        </p:spPr>
        <p:txBody>
          <a:bodyPr vert="horz" lIns="91440" tIns="45720" rIns="91440" bIns="45720" rtlCol="0" anchor="ct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fr-FR" sz="2000" dirty="0"/>
              <a:t>In </a:t>
            </a:r>
            <a:r>
              <a:rPr lang="fr-FR" sz="2000" dirty="0" err="1"/>
              <a:t>other</a:t>
            </a:r>
            <a:r>
              <a:rPr lang="fr-FR" sz="2000" dirty="0"/>
              <a:t> </a:t>
            </a:r>
            <a:r>
              <a:rPr lang="fr-FR" sz="2000" dirty="0" err="1"/>
              <a:t>words</a:t>
            </a:r>
            <a:r>
              <a:rPr lang="fr-FR" sz="2000" dirty="0"/>
              <a:t>, </a:t>
            </a:r>
            <a:r>
              <a:rPr lang="fr-FR" sz="2000" dirty="0" err="1"/>
              <a:t>when</a:t>
            </a:r>
            <a:r>
              <a:rPr lang="fr-FR" sz="2000" dirty="0"/>
              <a:t> the thermal </a:t>
            </a:r>
            <a:r>
              <a:rPr lang="fr-FR" sz="2000" dirty="0" err="1"/>
              <a:t>energy</a:t>
            </a:r>
            <a:r>
              <a:rPr lang="fr-FR" sz="2000" dirty="0"/>
              <a:t> of a substance </a:t>
            </a:r>
            <a:r>
              <a:rPr lang="fr-FR" sz="2000" dirty="0" err="1"/>
              <a:t>increases</a:t>
            </a:r>
            <a:r>
              <a:rPr lang="fr-FR" sz="2000" dirty="0"/>
              <a:t>, </a:t>
            </a:r>
            <a:r>
              <a:rPr lang="fr-FR" sz="2000" dirty="0" err="1"/>
              <a:t>its</a:t>
            </a:r>
            <a:r>
              <a:rPr lang="fr-FR" sz="2000" dirty="0"/>
              <a:t> </a:t>
            </a:r>
            <a:r>
              <a:rPr lang="fr-FR" sz="2000" dirty="0" err="1"/>
              <a:t>particles</a:t>
            </a:r>
            <a:r>
              <a:rPr lang="fr-FR" sz="2000" dirty="0"/>
              <a:t> move </a:t>
            </a:r>
            <a:r>
              <a:rPr lang="fr-FR" sz="2000" dirty="0" err="1"/>
              <a:t>faster</a:t>
            </a:r>
            <a:r>
              <a:rPr lang="fr-FR" sz="2000" dirty="0"/>
              <a:t>.</a:t>
            </a:r>
            <a:endParaRPr lang="en-GB" sz="1100" dirty="0"/>
          </a:p>
        </p:txBody>
      </p:sp>
      <p:grpSp>
        <p:nvGrpSpPr>
          <p:cNvPr id="111" name="Group 110">
            <a:extLst>
              <a:ext uri="{FF2B5EF4-FFF2-40B4-BE49-F238E27FC236}">
                <a16:creationId xmlns:a16="http://schemas.microsoft.com/office/drawing/2014/main" id="{D48BC752-ED45-61DF-7DB9-3AB891659D8F}"/>
              </a:ext>
            </a:extLst>
          </p:cNvPr>
          <p:cNvGrpSpPr/>
          <p:nvPr/>
        </p:nvGrpSpPr>
        <p:grpSpPr>
          <a:xfrm>
            <a:off x="1817625" y="2123064"/>
            <a:ext cx="900000" cy="2315993"/>
            <a:chOff x="1817625" y="2123064"/>
            <a:chExt cx="900000" cy="2315993"/>
          </a:xfrm>
        </p:grpSpPr>
        <p:cxnSp>
          <p:nvCxnSpPr>
            <p:cNvPr id="44" name="Straight Connector 43">
              <a:extLst>
                <a:ext uri="{FF2B5EF4-FFF2-40B4-BE49-F238E27FC236}">
                  <a16:creationId xmlns:a16="http://schemas.microsoft.com/office/drawing/2014/main" id="{5E535741-F346-8CFD-6AE6-33D71AD98355}"/>
                </a:ext>
              </a:extLst>
            </p:cNvPr>
            <p:cNvCxnSpPr>
              <a:cxnSpLocks/>
              <a:stCxn id="42" idx="2"/>
              <a:endCxn id="48" idx="2"/>
            </p:cNvCxnSpPr>
            <p:nvPr/>
          </p:nvCxnSpPr>
          <p:spPr>
            <a:xfrm>
              <a:off x="1817625" y="2573064"/>
              <a:ext cx="450000" cy="18119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E2DC551-2A70-DAE1-EC1B-B5C1E47860D3}"/>
                </a:ext>
              </a:extLst>
            </p:cNvPr>
            <p:cNvCxnSpPr>
              <a:cxnSpLocks/>
              <a:stCxn id="42" idx="6"/>
              <a:endCxn id="48" idx="5"/>
            </p:cNvCxnSpPr>
            <p:nvPr/>
          </p:nvCxnSpPr>
          <p:spPr>
            <a:xfrm flipH="1">
              <a:off x="2359731" y="2573064"/>
              <a:ext cx="357894" cy="185017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648F6890-5F55-05D0-BB07-10CFA39D18DA}"/>
                </a:ext>
              </a:extLst>
            </p:cNvPr>
            <p:cNvSpPr/>
            <p:nvPr/>
          </p:nvSpPr>
          <p:spPr>
            <a:xfrm>
              <a:off x="2267625" y="4331057"/>
              <a:ext cx="107909" cy="108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8C43B2C-0A3C-D6A9-8ED3-D4C5DB0B4176}"/>
                </a:ext>
              </a:extLst>
            </p:cNvPr>
            <p:cNvSpPr/>
            <p:nvPr/>
          </p:nvSpPr>
          <p:spPr>
            <a:xfrm>
              <a:off x="1817625" y="2123064"/>
              <a:ext cx="900000" cy="900000"/>
            </a:xfrm>
            <a:prstGeom prst="ellipse">
              <a:avLst/>
            </a:prstGeom>
            <a:solidFill>
              <a:srgbClr val="00B0F0">
                <a:alpha val="35000"/>
              </a:srgb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59E880F-1CF2-F99D-AD33-C18CB61A0974}"/>
                </a:ext>
              </a:extLst>
            </p:cNvPr>
            <p:cNvSpPr/>
            <p:nvPr/>
          </p:nvSpPr>
          <p:spPr>
            <a:xfrm flipH="1" flipV="1">
              <a:off x="1831608" y="2438880"/>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D3295D8D-D416-482F-3A92-4E53A5D2CE05}"/>
                </a:ext>
              </a:extLst>
            </p:cNvPr>
            <p:cNvSpPr/>
            <p:nvPr/>
          </p:nvSpPr>
          <p:spPr>
            <a:xfrm flipH="1" flipV="1">
              <a:off x="1897380" y="263862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B77C9F14-77C6-9C5E-5A33-2CC1A41E8DF4}"/>
                </a:ext>
              </a:extLst>
            </p:cNvPr>
            <p:cNvSpPr/>
            <p:nvPr/>
          </p:nvSpPr>
          <p:spPr>
            <a:xfrm flipH="1" flipV="1">
              <a:off x="2051625" y="2645174"/>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46BA63BD-1193-3706-F4D1-7E5CFBBC9968}"/>
                </a:ext>
              </a:extLst>
            </p:cNvPr>
            <p:cNvSpPr/>
            <p:nvPr/>
          </p:nvSpPr>
          <p:spPr>
            <a:xfrm flipH="1" flipV="1">
              <a:off x="2083062" y="281829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8D09AED8-31A0-20AD-A472-C782803EB9F4}"/>
                </a:ext>
              </a:extLst>
            </p:cNvPr>
            <p:cNvSpPr/>
            <p:nvPr/>
          </p:nvSpPr>
          <p:spPr>
            <a:xfrm flipH="1" flipV="1">
              <a:off x="2220464" y="2369943"/>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D06146F7-9433-1FBD-6A30-33D13A679242}"/>
                </a:ext>
              </a:extLst>
            </p:cNvPr>
            <p:cNvSpPr/>
            <p:nvPr/>
          </p:nvSpPr>
          <p:spPr>
            <a:xfrm flipH="1" flipV="1">
              <a:off x="2189175" y="2507561"/>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2273D91F-A9D6-FE65-3A49-C94A5A17D58D}"/>
                </a:ext>
              </a:extLst>
            </p:cNvPr>
            <p:cNvSpPr/>
            <p:nvPr/>
          </p:nvSpPr>
          <p:spPr>
            <a:xfrm flipH="1" flipV="1">
              <a:off x="2320298" y="2512243"/>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E51DD6DC-251F-DCE9-CEC2-066E8E033459}"/>
                </a:ext>
              </a:extLst>
            </p:cNvPr>
            <p:cNvSpPr/>
            <p:nvPr/>
          </p:nvSpPr>
          <p:spPr>
            <a:xfrm flipH="1" flipV="1">
              <a:off x="2341575" y="2659961"/>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9AD3D964-5646-DC56-0F39-D4173DF0432A}"/>
                </a:ext>
              </a:extLst>
            </p:cNvPr>
            <p:cNvSpPr/>
            <p:nvPr/>
          </p:nvSpPr>
          <p:spPr>
            <a:xfrm flipH="1" flipV="1">
              <a:off x="2563821" y="2448926"/>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D79CB76E-950A-73FB-8B29-E4804A9AE51B}"/>
                </a:ext>
              </a:extLst>
            </p:cNvPr>
            <p:cNvSpPr/>
            <p:nvPr/>
          </p:nvSpPr>
          <p:spPr>
            <a:xfrm flipH="1" flipV="1">
              <a:off x="2483570" y="2583314"/>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3E47F284-2374-AA03-2CE6-C27620786098}"/>
                </a:ext>
              </a:extLst>
            </p:cNvPr>
            <p:cNvSpPr/>
            <p:nvPr/>
          </p:nvSpPr>
          <p:spPr>
            <a:xfrm flipH="1" flipV="1">
              <a:off x="2401550" y="278781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896A9A5C-382B-348A-F9C7-F05C631BAB93}"/>
                </a:ext>
              </a:extLst>
            </p:cNvPr>
            <p:cNvSpPr/>
            <p:nvPr/>
          </p:nvSpPr>
          <p:spPr>
            <a:xfrm flipH="1" flipV="1">
              <a:off x="2223522" y="2792450"/>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F023B6EA-A3F6-887A-1C47-451B9F50B47A}"/>
                </a:ext>
              </a:extLst>
            </p:cNvPr>
            <p:cNvSpPr/>
            <p:nvPr/>
          </p:nvSpPr>
          <p:spPr>
            <a:xfrm flipH="1" flipV="1">
              <a:off x="2206742" y="264529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3D58CEE9-C559-E605-5D62-A5B5F5A662D4}"/>
                </a:ext>
              </a:extLst>
            </p:cNvPr>
            <p:cNvSpPr/>
            <p:nvPr/>
          </p:nvSpPr>
          <p:spPr>
            <a:xfrm flipH="1" flipV="1">
              <a:off x="1971314" y="233682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57833359-FD93-280B-DC9C-330DCD4A7BA6}"/>
                </a:ext>
              </a:extLst>
            </p:cNvPr>
            <p:cNvSpPr/>
            <p:nvPr/>
          </p:nvSpPr>
          <p:spPr>
            <a:xfrm flipH="1" flipV="1">
              <a:off x="2086448" y="243768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DF66ED1D-9B78-C4F9-6F7D-09B22D405073}"/>
                </a:ext>
              </a:extLst>
            </p:cNvPr>
            <p:cNvSpPr/>
            <p:nvPr/>
          </p:nvSpPr>
          <p:spPr>
            <a:xfrm flipH="1" flipV="1">
              <a:off x="2187538" y="2217255"/>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74EAF7C2-AEF0-CC52-535D-A246CCE201C5}"/>
                </a:ext>
              </a:extLst>
            </p:cNvPr>
            <p:cNvSpPr/>
            <p:nvPr/>
          </p:nvSpPr>
          <p:spPr>
            <a:xfrm flipH="1" flipV="1">
              <a:off x="1946010" y="277376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E20C4B0C-DD64-B237-8FDC-E4C16BBB64EE}"/>
                </a:ext>
              </a:extLst>
            </p:cNvPr>
            <p:cNvSpPr/>
            <p:nvPr/>
          </p:nvSpPr>
          <p:spPr>
            <a:xfrm flipH="1" flipV="1">
              <a:off x="2331538" y="228111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8D674982-ADB3-10B2-8669-C9C34286BFAD}"/>
                </a:ext>
              </a:extLst>
            </p:cNvPr>
            <p:cNvSpPr/>
            <p:nvPr/>
          </p:nvSpPr>
          <p:spPr>
            <a:xfrm flipH="1" flipV="1">
              <a:off x="2459204" y="229538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52649730-4095-A627-34E8-EF03ABA90BD9}"/>
                </a:ext>
              </a:extLst>
            </p:cNvPr>
            <p:cNvSpPr/>
            <p:nvPr/>
          </p:nvSpPr>
          <p:spPr>
            <a:xfrm flipH="1" flipV="1">
              <a:off x="2048567" y="2189483"/>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4E946D00-47F9-7521-40DA-CADD162846DA}"/>
                </a:ext>
              </a:extLst>
            </p:cNvPr>
            <p:cNvSpPr/>
            <p:nvPr/>
          </p:nvSpPr>
          <p:spPr>
            <a:xfrm flipH="1" flipV="1">
              <a:off x="1966879" y="2511548"/>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3AAA6926-7792-EBB0-27F9-0975C8393CC9}"/>
                </a:ext>
              </a:extLst>
            </p:cNvPr>
            <p:cNvSpPr/>
            <p:nvPr/>
          </p:nvSpPr>
          <p:spPr>
            <a:xfrm flipH="1" flipV="1">
              <a:off x="2420742" y="2428516"/>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2" name="Group 111">
            <a:extLst>
              <a:ext uri="{FF2B5EF4-FFF2-40B4-BE49-F238E27FC236}">
                <a16:creationId xmlns:a16="http://schemas.microsoft.com/office/drawing/2014/main" id="{C537D76F-7C2A-3A15-3EE2-5AA6A1178420}"/>
              </a:ext>
            </a:extLst>
          </p:cNvPr>
          <p:cNvGrpSpPr/>
          <p:nvPr/>
        </p:nvGrpSpPr>
        <p:grpSpPr>
          <a:xfrm>
            <a:off x="8355403" y="2132688"/>
            <a:ext cx="900000" cy="2315993"/>
            <a:chOff x="1817625" y="2123064"/>
            <a:chExt cx="900000" cy="2315993"/>
          </a:xfrm>
        </p:grpSpPr>
        <p:cxnSp>
          <p:nvCxnSpPr>
            <p:cNvPr id="113" name="Straight Connector 112">
              <a:extLst>
                <a:ext uri="{FF2B5EF4-FFF2-40B4-BE49-F238E27FC236}">
                  <a16:creationId xmlns:a16="http://schemas.microsoft.com/office/drawing/2014/main" id="{838487FA-494F-1145-ED5A-B036B345CD53}"/>
                </a:ext>
              </a:extLst>
            </p:cNvPr>
            <p:cNvCxnSpPr>
              <a:cxnSpLocks/>
              <a:stCxn id="116" idx="2"/>
              <a:endCxn id="115" idx="2"/>
            </p:cNvCxnSpPr>
            <p:nvPr/>
          </p:nvCxnSpPr>
          <p:spPr>
            <a:xfrm>
              <a:off x="1817625" y="2573064"/>
              <a:ext cx="450000" cy="18119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84FB54C7-ACC1-70F2-CD84-DDC734570122}"/>
                </a:ext>
              </a:extLst>
            </p:cNvPr>
            <p:cNvCxnSpPr>
              <a:cxnSpLocks/>
              <a:stCxn id="116" idx="6"/>
              <a:endCxn id="115" idx="5"/>
            </p:cNvCxnSpPr>
            <p:nvPr/>
          </p:nvCxnSpPr>
          <p:spPr>
            <a:xfrm flipH="1">
              <a:off x="2359731" y="2573064"/>
              <a:ext cx="357894" cy="185017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Oval 114">
              <a:extLst>
                <a:ext uri="{FF2B5EF4-FFF2-40B4-BE49-F238E27FC236}">
                  <a16:creationId xmlns:a16="http://schemas.microsoft.com/office/drawing/2014/main" id="{7797223C-F988-979E-13ED-F6036D679762}"/>
                </a:ext>
              </a:extLst>
            </p:cNvPr>
            <p:cNvSpPr/>
            <p:nvPr/>
          </p:nvSpPr>
          <p:spPr>
            <a:xfrm>
              <a:off x="2267625" y="4331057"/>
              <a:ext cx="107909" cy="108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81EB86EE-A82F-038A-A924-4181A616AF63}"/>
                </a:ext>
              </a:extLst>
            </p:cNvPr>
            <p:cNvSpPr/>
            <p:nvPr/>
          </p:nvSpPr>
          <p:spPr>
            <a:xfrm>
              <a:off x="1817625" y="2123064"/>
              <a:ext cx="900000" cy="900000"/>
            </a:xfrm>
            <a:prstGeom prst="ellipse">
              <a:avLst/>
            </a:prstGeom>
            <a:solidFill>
              <a:srgbClr val="00B0F0">
                <a:alpha val="35000"/>
              </a:srgb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F9676FEA-E839-E40A-A4F5-69A0834D6A53}"/>
                </a:ext>
              </a:extLst>
            </p:cNvPr>
            <p:cNvSpPr/>
            <p:nvPr/>
          </p:nvSpPr>
          <p:spPr>
            <a:xfrm flipH="1" flipV="1">
              <a:off x="1831608" y="2438880"/>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43F5E621-FEE7-E1D8-C9D5-6125DB02A6EF}"/>
                </a:ext>
              </a:extLst>
            </p:cNvPr>
            <p:cNvSpPr/>
            <p:nvPr/>
          </p:nvSpPr>
          <p:spPr>
            <a:xfrm flipH="1" flipV="1">
              <a:off x="2041686" y="2524474"/>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30563ABE-6964-CD9E-52E2-649B752A3A95}"/>
                </a:ext>
              </a:extLst>
            </p:cNvPr>
            <p:cNvSpPr/>
            <p:nvPr/>
          </p:nvSpPr>
          <p:spPr>
            <a:xfrm flipH="1" flipV="1">
              <a:off x="2473647" y="2491550"/>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428CF41C-4DF1-1CBC-554B-C42974FE25C8}"/>
                </a:ext>
              </a:extLst>
            </p:cNvPr>
            <p:cNvSpPr/>
            <p:nvPr/>
          </p:nvSpPr>
          <p:spPr>
            <a:xfrm flipH="1" flipV="1">
              <a:off x="2401550" y="278781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C36A6569-6F95-D5FF-CAC0-CC72BCABF497}"/>
                </a:ext>
              </a:extLst>
            </p:cNvPr>
            <p:cNvSpPr/>
            <p:nvPr/>
          </p:nvSpPr>
          <p:spPr>
            <a:xfrm flipH="1" flipV="1">
              <a:off x="2206742" y="2645292"/>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CE7600A6-0C07-5347-8826-35AF4D9E4A7A}"/>
                </a:ext>
              </a:extLst>
            </p:cNvPr>
            <p:cNvSpPr/>
            <p:nvPr/>
          </p:nvSpPr>
          <p:spPr>
            <a:xfrm flipH="1" flipV="1">
              <a:off x="1946010" y="277376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D13BC12C-D38F-2CCF-F990-C2C3F93176D5}"/>
                </a:ext>
              </a:extLst>
            </p:cNvPr>
            <p:cNvSpPr/>
            <p:nvPr/>
          </p:nvSpPr>
          <p:spPr>
            <a:xfrm flipH="1" flipV="1">
              <a:off x="2331538" y="2281119"/>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91841A32-5037-4E50-BD54-CAC1716F3492}"/>
                </a:ext>
              </a:extLst>
            </p:cNvPr>
            <p:cNvSpPr/>
            <p:nvPr/>
          </p:nvSpPr>
          <p:spPr>
            <a:xfrm flipH="1" flipV="1">
              <a:off x="2048567" y="2189483"/>
              <a:ext cx="144000" cy="144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0" name="TextBox 139">
            <a:extLst>
              <a:ext uri="{FF2B5EF4-FFF2-40B4-BE49-F238E27FC236}">
                <a16:creationId xmlns:a16="http://schemas.microsoft.com/office/drawing/2014/main" id="{26609628-D50D-8143-5D6D-8FB015F21833}"/>
              </a:ext>
            </a:extLst>
          </p:cNvPr>
          <p:cNvSpPr txBox="1"/>
          <p:nvPr/>
        </p:nvSpPr>
        <p:spPr>
          <a:xfrm>
            <a:off x="1749982" y="6015292"/>
            <a:ext cx="1660372" cy="369332"/>
          </a:xfrm>
          <a:prstGeom prst="rect">
            <a:avLst/>
          </a:prstGeom>
          <a:noFill/>
        </p:spPr>
        <p:txBody>
          <a:bodyPr wrap="square">
            <a:spAutoFit/>
          </a:bodyPr>
          <a:lstStyle/>
          <a:p>
            <a:pPr algn="ctr"/>
            <a:r>
              <a:rPr lang="fr-FR" sz="1800" b="1" err="1"/>
              <a:t>Heat</a:t>
            </a:r>
            <a:r>
              <a:rPr lang="fr-FR" sz="1800" b="1"/>
              <a:t> </a:t>
            </a:r>
            <a:r>
              <a:rPr lang="fr-FR" sz="1800" b="1" err="1"/>
              <a:t>sink</a:t>
            </a:r>
            <a:endParaRPr lang="en-US" b="1"/>
          </a:p>
        </p:txBody>
      </p:sp>
      <p:sp>
        <p:nvSpPr>
          <p:cNvPr id="141" name="TextBox 140">
            <a:extLst>
              <a:ext uri="{FF2B5EF4-FFF2-40B4-BE49-F238E27FC236}">
                <a16:creationId xmlns:a16="http://schemas.microsoft.com/office/drawing/2014/main" id="{DA350A91-CB3A-B97C-106B-C12ACC6FDBC7}"/>
              </a:ext>
            </a:extLst>
          </p:cNvPr>
          <p:cNvSpPr txBox="1"/>
          <p:nvPr/>
        </p:nvSpPr>
        <p:spPr>
          <a:xfrm>
            <a:off x="8425217" y="6015292"/>
            <a:ext cx="1660372" cy="369332"/>
          </a:xfrm>
          <a:prstGeom prst="rect">
            <a:avLst/>
          </a:prstGeom>
          <a:noFill/>
        </p:spPr>
        <p:txBody>
          <a:bodyPr wrap="square">
            <a:spAutoFit/>
          </a:bodyPr>
          <a:lstStyle/>
          <a:p>
            <a:pPr algn="ctr"/>
            <a:r>
              <a:rPr lang="fr-FR" sz="1800" b="1" err="1"/>
              <a:t>Heat</a:t>
            </a:r>
            <a:r>
              <a:rPr lang="fr-FR" sz="1800" b="1"/>
              <a:t> source</a:t>
            </a:r>
            <a:endParaRPr lang="en-US" b="1"/>
          </a:p>
        </p:txBody>
      </p:sp>
      <p:grpSp>
        <p:nvGrpSpPr>
          <p:cNvPr id="158" name="Group 157">
            <a:extLst>
              <a:ext uri="{FF2B5EF4-FFF2-40B4-BE49-F238E27FC236}">
                <a16:creationId xmlns:a16="http://schemas.microsoft.com/office/drawing/2014/main" id="{4A4BFD0D-FFB8-FC44-6A7F-19BAD16B10F1}"/>
              </a:ext>
            </a:extLst>
          </p:cNvPr>
          <p:cNvGrpSpPr/>
          <p:nvPr/>
        </p:nvGrpSpPr>
        <p:grpSpPr>
          <a:xfrm>
            <a:off x="8730345" y="2348916"/>
            <a:ext cx="121043" cy="59913"/>
            <a:chOff x="8746421" y="2361255"/>
            <a:chExt cx="121043" cy="59913"/>
          </a:xfrm>
        </p:grpSpPr>
        <p:cxnSp>
          <p:nvCxnSpPr>
            <p:cNvPr id="152" name="Straight Connector 151">
              <a:extLst>
                <a:ext uri="{FF2B5EF4-FFF2-40B4-BE49-F238E27FC236}">
                  <a16:creationId xmlns:a16="http://schemas.microsoft.com/office/drawing/2014/main" id="{32AED94A-C728-BF1F-CFB1-06AC76776A6B}"/>
                </a:ext>
              </a:extLst>
            </p:cNvPr>
            <p:cNvCxnSpPr>
              <a:cxnSpLocks/>
            </p:cNvCxnSpPr>
            <p:nvPr/>
          </p:nvCxnSpPr>
          <p:spPr>
            <a:xfrm flipV="1">
              <a:off x="8768674" y="2361255"/>
              <a:ext cx="98790" cy="292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285C1697-20F4-4880-A9A2-F8CBB165F960}"/>
                </a:ext>
              </a:extLst>
            </p:cNvPr>
            <p:cNvCxnSpPr>
              <a:cxnSpLocks/>
            </p:cNvCxnSpPr>
            <p:nvPr/>
          </p:nvCxnSpPr>
          <p:spPr>
            <a:xfrm flipV="1">
              <a:off x="8746421" y="2383401"/>
              <a:ext cx="121043" cy="37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 name="Group 158">
            <a:extLst>
              <a:ext uri="{FF2B5EF4-FFF2-40B4-BE49-F238E27FC236}">
                <a16:creationId xmlns:a16="http://schemas.microsoft.com/office/drawing/2014/main" id="{AB9A63CF-F9B5-4926-5D8D-FDCFAF170524}"/>
              </a:ext>
            </a:extLst>
          </p:cNvPr>
          <p:cNvGrpSpPr/>
          <p:nvPr/>
        </p:nvGrpSpPr>
        <p:grpSpPr>
          <a:xfrm rot="18900000">
            <a:off x="8696841" y="2463732"/>
            <a:ext cx="144000" cy="67166"/>
            <a:chOff x="8723464" y="2347845"/>
            <a:chExt cx="144000" cy="67166"/>
          </a:xfrm>
        </p:grpSpPr>
        <p:cxnSp>
          <p:nvCxnSpPr>
            <p:cNvPr id="160" name="Straight Connector 159">
              <a:extLst>
                <a:ext uri="{FF2B5EF4-FFF2-40B4-BE49-F238E27FC236}">
                  <a16:creationId xmlns:a16="http://schemas.microsoft.com/office/drawing/2014/main" id="{77EB4182-4089-78CF-47FE-4F2C00C1522A}"/>
                </a:ext>
              </a:extLst>
            </p:cNvPr>
            <p:cNvCxnSpPr>
              <a:cxnSpLocks/>
            </p:cNvCxnSpPr>
            <p:nvPr/>
          </p:nvCxnSpPr>
          <p:spPr>
            <a:xfrm>
              <a:off x="8723464" y="2361255"/>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5873EE03-524E-68C2-D288-C42ED047E297}"/>
                </a:ext>
              </a:extLst>
            </p:cNvPr>
            <p:cNvCxnSpPr>
              <a:cxnSpLocks/>
            </p:cNvCxnSpPr>
            <p:nvPr/>
          </p:nvCxnSpPr>
          <p:spPr>
            <a:xfrm rot="2700000" flipV="1">
              <a:off x="8739348" y="2345053"/>
              <a:ext cx="67166" cy="72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B333F7E4-80F4-FBB2-71CA-DAF70DA6171B}"/>
              </a:ext>
            </a:extLst>
          </p:cNvPr>
          <p:cNvGrpSpPr/>
          <p:nvPr/>
        </p:nvGrpSpPr>
        <p:grpSpPr>
          <a:xfrm rot="5400000">
            <a:off x="9038267" y="2685564"/>
            <a:ext cx="116523" cy="41240"/>
            <a:chOff x="8763740" y="2341070"/>
            <a:chExt cx="116523" cy="41240"/>
          </a:xfrm>
        </p:grpSpPr>
        <p:cxnSp>
          <p:nvCxnSpPr>
            <p:cNvPr id="163" name="Straight Connector 162">
              <a:extLst>
                <a:ext uri="{FF2B5EF4-FFF2-40B4-BE49-F238E27FC236}">
                  <a16:creationId xmlns:a16="http://schemas.microsoft.com/office/drawing/2014/main" id="{42EF752C-3562-A97B-E36E-544811B77A0B}"/>
                </a:ext>
              </a:extLst>
            </p:cNvPr>
            <p:cNvCxnSpPr>
              <a:cxnSpLocks/>
            </p:cNvCxnSpPr>
            <p:nvPr/>
          </p:nvCxnSpPr>
          <p:spPr>
            <a:xfrm rot="5400000" flipH="1" flipV="1">
              <a:off x="8814734" y="2294455"/>
              <a:ext cx="18913" cy="112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9E93ADA2-CEDB-686E-70F5-7444607BAB5C}"/>
                </a:ext>
              </a:extLst>
            </p:cNvPr>
            <p:cNvCxnSpPr>
              <a:cxnSpLocks/>
            </p:cNvCxnSpPr>
            <p:nvPr/>
          </p:nvCxnSpPr>
          <p:spPr>
            <a:xfrm rot="5400000" flipV="1">
              <a:off x="8817190" y="2328860"/>
              <a:ext cx="0" cy="1068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4" name="Group 173">
            <a:extLst>
              <a:ext uri="{FF2B5EF4-FFF2-40B4-BE49-F238E27FC236}">
                <a16:creationId xmlns:a16="http://schemas.microsoft.com/office/drawing/2014/main" id="{81965E1A-1CC1-F442-C6F9-435762D30318}"/>
              </a:ext>
            </a:extLst>
          </p:cNvPr>
          <p:cNvGrpSpPr/>
          <p:nvPr/>
        </p:nvGrpSpPr>
        <p:grpSpPr>
          <a:xfrm rot="1694675">
            <a:off x="8619824" y="2908058"/>
            <a:ext cx="116523" cy="41240"/>
            <a:chOff x="8763740" y="2341070"/>
            <a:chExt cx="116523" cy="41240"/>
          </a:xfrm>
        </p:grpSpPr>
        <p:cxnSp>
          <p:nvCxnSpPr>
            <p:cNvPr id="175" name="Straight Connector 174">
              <a:extLst>
                <a:ext uri="{FF2B5EF4-FFF2-40B4-BE49-F238E27FC236}">
                  <a16:creationId xmlns:a16="http://schemas.microsoft.com/office/drawing/2014/main" id="{3B52C676-E4C2-C9A6-5DC8-F6D143A7AC90}"/>
                </a:ext>
              </a:extLst>
            </p:cNvPr>
            <p:cNvCxnSpPr>
              <a:cxnSpLocks/>
            </p:cNvCxnSpPr>
            <p:nvPr/>
          </p:nvCxnSpPr>
          <p:spPr>
            <a:xfrm rot="5400000" flipH="1" flipV="1">
              <a:off x="8814734" y="2294455"/>
              <a:ext cx="18913" cy="112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0EA7B052-C188-B338-7000-D54BA2AF0EF6}"/>
                </a:ext>
              </a:extLst>
            </p:cNvPr>
            <p:cNvCxnSpPr>
              <a:cxnSpLocks/>
            </p:cNvCxnSpPr>
            <p:nvPr/>
          </p:nvCxnSpPr>
          <p:spPr>
            <a:xfrm rot="5400000" flipV="1">
              <a:off x="8817190" y="2328860"/>
              <a:ext cx="0" cy="1068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7" name="Group 176">
            <a:extLst>
              <a:ext uri="{FF2B5EF4-FFF2-40B4-BE49-F238E27FC236}">
                <a16:creationId xmlns:a16="http://schemas.microsoft.com/office/drawing/2014/main" id="{09F027C9-4805-706E-CFB7-007CA4C2D619}"/>
              </a:ext>
            </a:extLst>
          </p:cNvPr>
          <p:cNvGrpSpPr/>
          <p:nvPr/>
        </p:nvGrpSpPr>
        <p:grpSpPr>
          <a:xfrm rot="9000000">
            <a:off x="8602445" y="2745511"/>
            <a:ext cx="132817" cy="13753"/>
            <a:chOff x="8700858" y="2403900"/>
            <a:chExt cx="195313" cy="13753"/>
          </a:xfrm>
        </p:grpSpPr>
        <p:cxnSp>
          <p:nvCxnSpPr>
            <p:cNvPr id="178" name="Straight Connector 177">
              <a:extLst>
                <a:ext uri="{FF2B5EF4-FFF2-40B4-BE49-F238E27FC236}">
                  <a16:creationId xmlns:a16="http://schemas.microsoft.com/office/drawing/2014/main" id="{0BA21914-D196-F809-F4B7-02B89F7325BD}"/>
                </a:ext>
              </a:extLst>
            </p:cNvPr>
            <p:cNvCxnSpPr>
              <a:cxnSpLocks/>
            </p:cNvCxnSpPr>
            <p:nvPr/>
          </p:nvCxnSpPr>
          <p:spPr>
            <a:xfrm rot="12600000" flipH="1">
              <a:off x="8705825" y="2403900"/>
              <a:ext cx="1903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a:extLst>
                <a:ext uri="{FF2B5EF4-FFF2-40B4-BE49-F238E27FC236}">
                  <a16:creationId xmlns:a16="http://schemas.microsoft.com/office/drawing/2014/main" id="{92626FA5-9C52-FCCB-4708-4DE4D36F93CB}"/>
                </a:ext>
              </a:extLst>
            </p:cNvPr>
            <p:cNvCxnSpPr>
              <a:cxnSpLocks/>
            </p:cNvCxnSpPr>
            <p:nvPr/>
          </p:nvCxnSpPr>
          <p:spPr>
            <a:xfrm rot="12600000" flipH="1" flipV="1">
              <a:off x="8700858" y="2409736"/>
              <a:ext cx="113319" cy="79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3" name="Group 182">
            <a:extLst>
              <a:ext uri="{FF2B5EF4-FFF2-40B4-BE49-F238E27FC236}">
                <a16:creationId xmlns:a16="http://schemas.microsoft.com/office/drawing/2014/main" id="{8D573296-E1C1-DD58-75C9-23F11DB5CE62}"/>
              </a:ext>
            </a:extLst>
          </p:cNvPr>
          <p:cNvGrpSpPr/>
          <p:nvPr/>
        </p:nvGrpSpPr>
        <p:grpSpPr>
          <a:xfrm rot="9718419">
            <a:off x="8795702" y="2875736"/>
            <a:ext cx="144000" cy="67166"/>
            <a:chOff x="8723464" y="2347845"/>
            <a:chExt cx="144000" cy="67166"/>
          </a:xfrm>
        </p:grpSpPr>
        <p:cxnSp>
          <p:nvCxnSpPr>
            <p:cNvPr id="184" name="Straight Connector 183">
              <a:extLst>
                <a:ext uri="{FF2B5EF4-FFF2-40B4-BE49-F238E27FC236}">
                  <a16:creationId xmlns:a16="http://schemas.microsoft.com/office/drawing/2014/main" id="{8CEDF177-3CC5-C0BA-4330-DD0E8EDA217D}"/>
                </a:ext>
              </a:extLst>
            </p:cNvPr>
            <p:cNvCxnSpPr>
              <a:cxnSpLocks/>
            </p:cNvCxnSpPr>
            <p:nvPr/>
          </p:nvCxnSpPr>
          <p:spPr>
            <a:xfrm>
              <a:off x="8723464" y="2361255"/>
              <a:ext cx="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7190F24D-B448-93BD-FCBE-74303A01B575}"/>
                </a:ext>
              </a:extLst>
            </p:cNvPr>
            <p:cNvCxnSpPr>
              <a:cxnSpLocks/>
            </p:cNvCxnSpPr>
            <p:nvPr/>
          </p:nvCxnSpPr>
          <p:spPr>
            <a:xfrm rot="2700000" flipV="1">
              <a:off x="8739348" y="2345053"/>
              <a:ext cx="67166" cy="72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9" name="Group 188">
            <a:extLst>
              <a:ext uri="{FF2B5EF4-FFF2-40B4-BE49-F238E27FC236}">
                <a16:creationId xmlns:a16="http://schemas.microsoft.com/office/drawing/2014/main" id="{1BC60350-91FF-E2B6-D5AD-1A4E28A4ECFC}"/>
              </a:ext>
            </a:extLst>
          </p:cNvPr>
          <p:cNvGrpSpPr/>
          <p:nvPr/>
        </p:nvGrpSpPr>
        <p:grpSpPr>
          <a:xfrm rot="20700000">
            <a:off x="8730503" y="2197042"/>
            <a:ext cx="116523" cy="41240"/>
            <a:chOff x="8763740" y="2341070"/>
            <a:chExt cx="116523" cy="41240"/>
          </a:xfrm>
        </p:grpSpPr>
        <p:cxnSp>
          <p:nvCxnSpPr>
            <p:cNvPr id="190" name="Straight Connector 189">
              <a:extLst>
                <a:ext uri="{FF2B5EF4-FFF2-40B4-BE49-F238E27FC236}">
                  <a16:creationId xmlns:a16="http://schemas.microsoft.com/office/drawing/2014/main" id="{8917E190-12CA-E8B2-B231-1EC3EC243762}"/>
                </a:ext>
              </a:extLst>
            </p:cNvPr>
            <p:cNvCxnSpPr>
              <a:cxnSpLocks/>
            </p:cNvCxnSpPr>
            <p:nvPr/>
          </p:nvCxnSpPr>
          <p:spPr>
            <a:xfrm rot="5400000" flipH="1" flipV="1">
              <a:off x="8814734" y="2294455"/>
              <a:ext cx="18913" cy="1121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75736FBB-BF8C-8BE9-B1F3-4959F3ACE5C4}"/>
                </a:ext>
              </a:extLst>
            </p:cNvPr>
            <p:cNvCxnSpPr>
              <a:cxnSpLocks/>
            </p:cNvCxnSpPr>
            <p:nvPr/>
          </p:nvCxnSpPr>
          <p:spPr>
            <a:xfrm rot="5400000" flipV="1">
              <a:off x="8817190" y="2328860"/>
              <a:ext cx="0" cy="1068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2" name="Group 191">
            <a:extLst>
              <a:ext uri="{FF2B5EF4-FFF2-40B4-BE49-F238E27FC236}">
                <a16:creationId xmlns:a16="http://schemas.microsoft.com/office/drawing/2014/main" id="{0D355A22-4A18-A2F1-F31A-8CEDFD88CCE5}"/>
              </a:ext>
            </a:extLst>
          </p:cNvPr>
          <p:cNvGrpSpPr/>
          <p:nvPr/>
        </p:nvGrpSpPr>
        <p:grpSpPr>
          <a:xfrm rot="4500000">
            <a:off x="8355773" y="2653885"/>
            <a:ext cx="132817" cy="13753"/>
            <a:chOff x="8700858" y="2403900"/>
            <a:chExt cx="195313" cy="13753"/>
          </a:xfrm>
        </p:grpSpPr>
        <p:cxnSp>
          <p:nvCxnSpPr>
            <p:cNvPr id="193" name="Straight Connector 192">
              <a:extLst>
                <a:ext uri="{FF2B5EF4-FFF2-40B4-BE49-F238E27FC236}">
                  <a16:creationId xmlns:a16="http://schemas.microsoft.com/office/drawing/2014/main" id="{C502323E-D405-911A-4A43-3DEB23432638}"/>
                </a:ext>
              </a:extLst>
            </p:cNvPr>
            <p:cNvCxnSpPr>
              <a:cxnSpLocks/>
            </p:cNvCxnSpPr>
            <p:nvPr/>
          </p:nvCxnSpPr>
          <p:spPr>
            <a:xfrm rot="12600000" flipH="1">
              <a:off x="8705825" y="2403900"/>
              <a:ext cx="1903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B69801B3-9476-E417-5502-FFA9D739E0DF}"/>
                </a:ext>
              </a:extLst>
            </p:cNvPr>
            <p:cNvCxnSpPr>
              <a:cxnSpLocks/>
            </p:cNvCxnSpPr>
            <p:nvPr/>
          </p:nvCxnSpPr>
          <p:spPr>
            <a:xfrm rot="12600000" flipH="1" flipV="1">
              <a:off x="8700858" y="2409736"/>
              <a:ext cx="113319" cy="79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 name="Graphic 5" descr="Snowflake with solid fill">
            <a:extLst>
              <a:ext uri="{FF2B5EF4-FFF2-40B4-BE49-F238E27FC236}">
                <a16:creationId xmlns:a16="http://schemas.microsoft.com/office/drawing/2014/main" id="{E0D34626-7481-619F-BE0A-FE05B86F93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58945" y="4146424"/>
            <a:ext cx="247966" cy="247966"/>
          </a:xfrm>
          <a:prstGeom prst="rect">
            <a:avLst/>
          </a:prstGeom>
        </p:spPr>
      </p:pic>
      <p:pic>
        <p:nvPicPr>
          <p:cNvPr id="8" name="Graphic 7" descr="Snowflake with solid fill">
            <a:extLst>
              <a:ext uri="{FF2B5EF4-FFF2-40B4-BE49-F238E27FC236}">
                <a16:creationId xmlns:a16="http://schemas.microsoft.com/office/drawing/2014/main" id="{8B0C567F-37F5-43FC-A987-DD9AF749BEC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62201" y="4418571"/>
            <a:ext cx="247966" cy="247966"/>
          </a:xfrm>
          <a:prstGeom prst="rect">
            <a:avLst/>
          </a:prstGeom>
        </p:spPr>
      </p:pic>
      <p:pic>
        <p:nvPicPr>
          <p:cNvPr id="10" name="Graphic 9" descr="Snowflake with solid fill">
            <a:extLst>
              <a:ext uri="{FF2B5EF4-FFF2-40B4-BE49-F238E27FC236}">
                <a16:creationId xmlns:a16="http://schemas.microsoft.com/office/drawing/2014/main" id="{C6110966-34C7-CDFE-7D6C-09543E6232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02322" y="4182509"/>
            <a:ext cx="247966" cy="247966"/>
          </a:xfrm>
          <a:prstGeom prst="rect">
            <a:avLst/>
          </a:prstGeom>
        </p:spPr>
      </p:pic>
    </p:spTree>
    <p:extLst>
      <p:ext uri="{BB962C8B-B14F-4D97-AF65-F5344CB8AC3E}">
        <p14:creationId xmlns:p14="http://schemas.microsoft.com/office/powerpoint/2010/main" val="3655116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AB6724-FC8C-0967-45BB-59387A97E431}"/>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41548145-3AA5-F1B9-06DD-8FABF116C031}"/>
              </a:ext>
            </a:extLst>
          </p:cNvPr>
          <p:cNvSpPr>
            <a:spLocks noGrp="1"/>
          </p:cNvSpPr>
          <p:nvPr>
            <p:ph type="title"/>
          </p:nvPr>
        </p:nvSpPr>
        <p:spPr/>
        <p:txBody>
          <a:bodyPr/>
          <a:lstStyle/>
          <a:p>
            <a:r>
              <a:rPr lang="en-US"/>
              <a:t>Definition of Temperature, Internal Energy and Heat</a:t>
            </a:r>
          </a:p>
        </p:txBody>
      </p:sp>
      <p:sp>
        <p:nvSpPr>
          <p:cNvPr id="15" name="Text Placeholder 3">
            <a:extLst>
              <a:ext uri="{FF2B5EF4-FFF2-40B4-BE49-F238E27FC236}">
                <a16:creationId xmlns:a16="http://schemas.microsoft.com/office/drawing/2014/main" id="{027D6FC0-B7B8-9AE4-0635-89271F2C53A1}"/>
              </a:ext>
            </a:extLst>
          </p:cNvPr>
          <p:cNvSpPr>
            <a:spLocks noGrp="1"/>
          </p:cNvSpPr>
          <p:nvPr>
            <p:ph type="body" sz="quarter" idx="13"/>
          </p:nvPr>
        </p:nvSpPr>
        <p:spPr>
          <a:xfrm>
            <a:off x="826653" y="3464484"/>
            <a:ext cx="2678400" cy="845838"/>
          </a:xfrm>
        </p:spPr>
        <p:txBody>
          <a:bodyPr/>
          <a:lstStyle/>
          <a:p>
            <a:pPr marL="0" indent="0" algn="ctr">
              <a:lnSpc>
                <a:spcPct val="100000"/>
              </a:lnSpc>
              <a:buNone/>
            </a:pPr>
            <a:r>
              <a:rPr lang="en-GB" b="1"/>
              <a:t>Temperature</a:t>
            </a:r>
            <a:endParaRPr lang="en-GB" sz="2000" b="1"/>
          </a:p>
          <a:p>
            <a:pPr marL="0" indent="0" algn="ctr">
              <a:lnSpc>
                <a:spcPct val="100000"/>
              </a:lnSpc>
              <a:buNone/>
            </a:pPr>
            <a:endParaRPr lang="en-GB" sz="1600"/>
          </a:p>
        </p:txBody>
      </p:sp>
      <p:sp>
        <p:nvSpPr>
          <p:cNvPr id="8" name="Rectangle 7">
            <a:extLst>
              <a:ext uri="{FF2B5EF4-FFF2-40B4-BE49-F238E27FC236}">
                <a16:creationId xmlns:a16="http://schemas.microsoft.com/office/drawing/2014/main" id="{058585B4-2935-F81B-470F-2AF75300DC56}"/>
              </a:ext>
            </a:extLst>
          </p:cNvPr>
          <p:cNvSpPr/>
          <p:nvPr/>
        </p:nvSpPr>
        <p:spPr>
          <a:xfrm>
            <a:off x="696000" y="2096362"/>
            <a:ext cx="10800000" cy="720000"/>
          </a:xfrm>
          <a:prstGeom prst="rect">
            <a:avLst/>
          </a:pr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a:solidFill>
                  <a:schemeClr val="bg1"/>
                </a:solidFill>
              </a:rPr>
              <a:t>Heat</a:t>
            </a:r>
            <a:r>
              <a:rPr lang="en-US" b="1">
                <a:solidFill>
                  <a:schemeClr val="bg1"/>
                </a:solidFill>
              </a:rPr>
              <a:t> is the energy (or work) spontaneously transferred from a body to another one, by mechanisms other than thermodynamic work or transfer of matter, resulting in a temperature difference.</a:t>
            </a:r>
          </a:p>
        </p:txBody>
      </p:sp>
      <p:sp>
        <p:nvSpPr>
          <p:cNvPr id="12" name="Rectangle 11">
            <a:extLst>
              <a:ext uri="{FF2B5EF4-FFF2-40B4-BE49-F238E27FC236}">
                <a16:creationId xmlns:a16="http://schemas.microsoft.com/office/drawing/2014/main" id="{68564DAA-1C2D-AA09-B77C-E64D3CC11C14}"/>
              </a:ext>
            </a:extLst>
          </p:cNvPr>
          <p:cNvSpPr/>
          <p:nvPr/>
        </p:nvSpPr>
        <p:spPr>
          <a:xfrm>
            <a:off x="696000" y="882962"/>
            <a:ext cx="10800000" cy="504000"/>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a:solidFill>
                  <a:schemeClr val="tx1"/>
                </a:solidFill>
              </a:rPr>
              <a:t>Temperature</a:t>
            </a:r>
            <a:r>
              <a:rPr lang="en-US" b="1">
                <a:solidFill>
                  <a:schemeClr val="tx1"/>
                </a:solidFill>
              </a:rPr>
              <a:t> is the average kinetic energy of individual molecules of a body. </a:t>
            </a:r>
          </a:p>
        </p:txBody>
      </p:sp>
      <p:sp>
        <p:nvSpPr>
          <p:cNvPr id="13" name="Rectangle 12">
            <a:extLst>
              <a:ext uri="{FF2B5EF4-FFF2-40B4-BE49-F238E27FC236}">
                <a16:creationId xmlns:a16="http://schemas.microsoft.com/office/drawing/2014/main" id="{E3E67A70-2C3C-1520-6D17-F967B056BFC1}"/>
              </a:ext>
            </a:extLst>
          </p:cNvPr>
          <p:cNvSpPr/>
          <p:nvPr/>
        </p:nvSpPr>
        <p:spPr>
          <a:xfrm>
            <a:off x="696000" y="1489662"/>
            <a:ext cx="10800000" cy="504000"/>
          </a:xfrm>
          <a:prstGeom prst="rect">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The </a:t>
            </a:r>
            <a:r>
              <a:rPr lang="en-US" b="1" u="sng">
                <a:solidFill>
                  <a:schemeClr val="tx1"/>
                </a:solidFill>
              </a:rPr>
              <a:t>internal energy</a:t>
            </a:r>
            <a:r>
              <a:rPr lang="en-US" b="1">
                <a:solidFill>
                  <a:schemeClr val="tx1"/>
                </a:solidFill>
              </a:rPr>
              <a:t> is an extensive property, equal to the total energy of all the molecules within a body.</a:t>
            </a:r>
          </a:p>
        </p:txBody>
      </p:sp>
      <p:sp>
        <p:nvSpPr>
          <p:cNvPr id="16" name="Text Placeholder 3">
            <a:extLst>
              <a:ext uri="{FF2B5EF4-FFF2-40B4-BE49-F238E27FC236}">
                <a16:creationId xmlns:a16="http://schemas.microsoft.com/office/drawing/2014/main" id="{DEDDA48B-E992-3BB6-F28A-BBA595C53629}"/>
              </a:ext>
            </a:extLst>
          </p:cNvPr>
          <p:cNvSpPr txBox="1">
            <a:spLocks/>
          </p:cNvSpPr>
          <p:nvPr/>
        </p:nvSpPr>
        <p:spPr>
          <a:xfrm>
            <a:off x="8832304" y="3573016"/>
            <a:ext cx="2678400" cy="84583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b="1"/>
              <a:t>Heat Flux</a:t>
            </a:r>
          </a:p>
          <a:p>
            <a:pPr marL="0" indent="0" algn="ctr">
              <a:lnSpc>
                <a:spcPct val="100000"/>
              </a:lnSpc>
              <a:buFont typeface="Arial" panose="020B0604020202020204" pitchFamily="34" charset="0"/>
              <a:buNone/>
            </a:pPr>
            <a:endParaRPr lang="en-GB" sz="1600"/>
          </a:p>
        </p:txBody>
      </p:sp>
      <p:sp>
        <p:nvSpPr>
          <p:cNvPr id="17" name="Text Placeholder 3">
            <a:extLst>
              <a:ext uri="{FF2B5EF4-FFF2-40B4-BE49-F238E27FC236}">
                <a16:creationId xmlns:a16="http://schemas.microsoft.com/office/drawing/2014/main" id="{88138A09-F0C4-A8C4-265B-8DD218E0344A}"/>
              </a:ext>
            </a:extLst>
          </p:cNvPr>
          <p:cNvSpPr txBox="1">
            <a:spLocks/>
          </p:cNvSpPr>
          <p:nvPr/>
        </p:nvSpPr>
        <p:spPr>
          <a:xfrm>
            <a:off x="6193847" y="3464484"/>
            <a:ext cx="2678400" cy="845838"/>
          </a:xfrm>
          <a:prstGeom prst="rect">
            <a:avLst/>
          </a:prstGeom>
        </p:spPr>
        <p:txBody>
          <a:bodyPr vert="horz" lIns="91440" tIns="45720" rIns="91440" bIns="45720" rtlCol="0">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Heat Flow (Heat Transfer Rate)</a:t>
            </a:r>
          </a:p>
          <a:p>
            <a:pPr marL="0" indent="0" algn="ctr">
              <a:lnSpc>
                <a:spcPct val="100000"/>
              </a:lnSpc>
              <a:buFont typeface="Arial" panose="020B0604020202020204" pitchFamily="34" charset="0"/>
              <a:buNone/>
            </a:pPr>
            <a:endParaRPr lang="en-GB" sz="1600"/>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B159EB31-F265-5F40-F968-B22040BC4F36}"/>
                  </a:ext>
                </a:extLst>
              </p:cNvPr>
              <p:cNvSpPr txBox="1"/>
              <p:nvPr/>
            </p:nvSpPr>
            <p:spPr>
              <a:xfrm>
                <a:off x="1429628" y="4256572"/>
                <a:ext cx="1473750" cy="98488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GB" sz="3200" b="0" i="1" smtClean="0">
                          <a:latin typeface="Cambria Math" panose="02040503050406030204" pitchFamily="18" charset="0"/>
                        </a:rPr>
                        <m:t>𝑇</m:t>
                      </m:r>
                    </m:oMath>
                  </m:oMathPara>
                </a14:m>
                <a:endParaRPr lang="en-GB" sz="3200" b="0"/>
              </a:p>
              <a:p>
                <a:r>
                  <a:rPr lang="en-GB" sz="3200"/>
                  <a:t>[</a:t>
                </a:r>
                <a14:m>
                  <m:oMath xmlns:m="http://schemas.openxmlformats.org/officeDocument/2006/math">
                    <m:r>
                      <a:rPr lang="fr-FR" sz="3200" b="0" i="0" smtClean="0">
                        <a:latin typeface="Cambria Math" panose="02040503050406030204" pitchFamily="18" charset="0"/>
                      </a:rPr>
                      <m:t>°</m:t>
                    </m:r>
                    <m:r>
                      <m:rPr>
                        <m:sty m:val="p"/>
                      </m:rPr>
                      <a:rPr lang="fr-FR" sz="3200" b="0" i="0" smtClean="0">
                        <a:latin typeface="Cambria Math" panose="02040503050406030204" pitchFamily="18" charset="0"/>
                      </a:rPr>
                      <m:t>C</m:t>
                    </m:r>
                  </m:oMath>
                </a14:m>
                <a:r>
                  <a:rPr lang="en-GB" sz="3200"/>
                  <a:t> or </a:t>
                </a:r>
                <a14:m>
                  <m:oMath xmlns:m="http://schemas.openxmlformats.org/officeDocument/2006/math">
                    <m:r>
                      <m:rPr>
                        <m:sty m:val="p"/>
                      </m:rPr>
                      <a:rPr lang="fr-FR" sz="3200" b="0" i="0" smtClean="0">
                        <a:latin typeface="Cambria Math" panose="02040503050406030204" pitchFamily="18" charset="0"/>
                      </a:rPr>
                      <m:t>K</m:t>
                    </m:r>
                  </m:oMath>
                </a14:m>
                <a:r>
                  <a:rPr lang="en-GB" sz="3200"/>
                  <a:t>]</a:t>
                </a:r>
              </a:p>
            </p:txBody>
          </p:sp>
        </mc:Choice>
        <mc:Fallback xmlns="">
          <p:sp>
            <p:nvSpPr>
              <p:cNvPr id="18" name="TextBox 17">
                <a:extLst>
                  <a:ext uri="{FF2B5EF4-FFF2-40B4-BE49-F238E27FC236}">
                    <a16:creationId xmlns:a16="http://schemas.microsoft.com/office/drawing/2014/main" id="{B159EB31-F265-5F40-F968-B22040BC4F36}"/>
                  </a:ext>
                </a:extLst>
              </p:cNvPr>
              <p:cNvSpPr txBox="1">
                <a:spLocks noRot="1" noChangeAspect="1" noMove="1" noResize="1" noEditPoints="1" noAdjustHandles="1" noChangeArrowheads="1" noChangeShapeType="1" noTextEdit="1"/>
              </p:cNvSpPr>
              <p:nvPr/>
            </p:nvSpPr>
            <p:spPr>
              <a:xfrm>
                <a:off x="1429628" y="4256572"/>
                <a:ext cx="1473750" cy="984885"/>
              </a:xfrm>
              <a:prstGeom prst="rect">
                <a:avLst/>
              </a:prstGeom>
              <a:blipFill>
                <a:blip r:embed="rId3"/>
                <a:stretch>
                  <a:fillRect l="-17012" r="-14108" b="-246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012085C9-596B-2770-1E5E-6D5ED198317C}"/>
                  </a:ext>
                </a:extLst>
              </p:cNvPr>
              <p:cNvSpPr txBox="1"/>
              <p:nvPr/>
            </p:nvSpPr>
            <p:spPr>
              <a:xfrm>
                <a:off x="6557475" y="4256572"/>
                <a:ext cx="1951143" cy="984885"/>
              </a:xfrm>
              <a:prstGeom prst="rect">
                <a:avLst/>
              </a:prstGeom>
              <a:noFill/>
            </p:spPr>
            <p:txBody>
              <a:bodyPr wrap="square" lIns="0" tIns="0" rIns="0" bIns="0" rtlCol="0">
                <a:spAutoFit/>
              </a:bodyPr>
              <a:lstStyle/>
              <a:p>
                <a:pPr algn="ctr"/>
                <a14:m>
                  <m:oMath xmlns:m="http://schemas.openxmlformats.org/officeDocument/2006/math">
                    <m:r>
                      <a:rPr lang="en-GB" sz="3200" b="0" i="1" smtClean="0">
                        <a:latin typeface="Cambria Math" panose="02040503050406030204" pitchFamily="18" charset="0"/>
                      </a:rPr>
                      <m:t>𝑄</m:t>
                    </m:r>
                  </m:oMath>
                </a14:m>
                <a:r>
                  <a:rPr lang="en-GB" sz="3200" b="0" dirty="0"/>
                  <a:t> or </a:t>
                </a:r>
                <a14:m>
                  <m:oMath xmlns:m="http://schemas.openxmlformats.org/officeDocument/2006/math">
                    <m:r>
                      <a:rPr lang="en-GB" sz="3200" i="1">
                        <a:latin typeface="Cambria Math" panose="02040503050406030204" pitchFamily="18" charset="0"/>
                      </a:rPr>
                      <m:t>𝑞</m:t>
                    </m:r>
                  </m:oMath>
                </a14:m>
                <a:endParaRPr lang="en-GB" sz="3200" b="0" i="1" dirty="0"/>
              </a:p>
              <a:p>
                <a:pPr algn="ctr"/>
                <a:r>
                  <a:rPr lang="en-GB" sz="3200" dirty="0"/>
                  <a:t>[</a:t>
                </a:r>
                <a14:m>
                  <m:oMath xmlns:m="http://schemas.openxmlformats.org/officeDocument/2006/math">
                    <m:r>
                      <m:rPr>
                        <m:sty m:val="p"/>
                      </m:rPr>
                      <a:rPr lang="fr-FR" sz="3200" b="0" i="0" smtClean="0">
                        <a:latin typeface="Cambria Math" panose="02040503050406030204" pitchFamily="18" charset="0"/>
                      </a:rPr>
                      <m:t>J</m:t>
                    </m:r>
                    <m:r>
                      <a:rPr lang="fr-FR" sz="3200" b="0" i="0" smtClean="0">
                        <a:latin typeface="Cambria Math" panose="02040503050406030204" pitchFamily="18" charset="0"/>
                      </a:rPr>
                      <m:t>/</m:t>
                    </m:r>
                    <m:r>
                      <m:rPr>
                        <m:sty m:val="p"/>
                      </m:rPr>
                      <a:rPr lang="fr-FR" sz="3200" b="0" i="0" smtClean="0">
                        <a:latin typeface="Cambria Math" panose="02040503050406030204" pitchFamily="18" charset="0"/>
                      </a:rPr>
                      <m:t>s</m:t>
                    </m:r>
                  </m:oMath>
                </a14:m>
                <a:r>
                  <a:rPr lang="en-GB" sz="3200" dirty="0"/>
                  <a:t> or </a:t>
                </a:r>
                <a14:m>
                  <m:oMath xmlns:m="http://schemas.openxmlformats.org/officeDocument/2006/math">
                    <m:r>
                      <m:rPr>
                        <m:sty m:val="p"/>
                      </m:rPr>
                      <a:rPr lang="fr-FR" sz="3200">
                        <a:latin typeface="Cambria Math" panose="02040503050406030204" pitchFamily="18" charset="0"/>
                      </a:rPr>
                      <m:t>W</m:t>
                    </m:r>
                  </m:oMath>
                </a14:m>
                <a:r>
                  <a:rPr lang="en-GB" sz="3200" dirty="0">
                    <a:latin typeface="Calibri" panose="020F0502020204030204" pitchFamily="34" charset="0"/>
                    <a:cs typeface="Calibri" panose="020F0502020204030204" pitchFamily="34" charset="0"/>
                  </a:rPr>
                  <a:t>]</a:t>
                </a:r>
                <a:endParaRPr lang="en-GB" sz="3200" dirty="0"/>
              </a:p>
            </p:txBody>
          </p:sp>
        </mc:Choice>
        <mc:Fallback xmlns="">
          <p:sp>
            <p:nvSpPr>
              <p:cNvPr id="19" name="TextBox 18">
                <a:extLst>
                  <a:ext uri="{FF2B5EF4-FFF2-40B4-BE49-F238E27FC236}">
                    <a16:creationId xmlns:a16="http://schemas.microsoft.com/office/drawing/2014/main" id="{012085C9-596B-2770-1E5E-6D5ED198317C}"/>
                  </a:ext>
                </a:extLst>
              </p:cNvPr>
              <p:cNvSpPr txBox="1">
                <a:spLocks noRot="1" noChangeAspect="1" noMove="1" noResize="1" noEditPoints="1" noAdjustHandles="1" noChangeArrowheads="1" noChangeShapeType="1" noTextEdit="1"/>
              </p:cNvSpPr>
              <p:nvPr/>
            </p:nvSpPr>
            <p:spPr>
              <a:xfrm>
                <a:off x="6557475" y="4256572"/>
                <a:ext cx="1951143" cy="984885"/>
              </a:xfrm>
              <a:prstGeom prst="rect">
                <a:avLst/>
              </a:prstGeom>
              <a:blipFill>
                <a:blip r:embed="rId4"/>
                <a:stretch>
                  <a:fillRect l="-5625" t="-11728" r="-5000" b="-246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4A8050A-19BB-CC5B-399A-E93BE8C826C4}"/>
                  </a:ext>
                </a:extLst>
              </p:cNvPr>
              <p:cNvSpPr txBox="1"/>
              <p:nvPr/>
            </p:nvSpPr>
            <p:spPr>
              <a:xfrm>
                <a:off x="9479770" y="4256572"/>
                <a:ext cx="1473750" cy="100367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GB" sz="3200" b="0" i="1" smtClean="0">
                              <a:latin typeface="Cambria Math" panose="02040503050406030204" pitchFamily="18" charset="0"/>
                            </a:rPr>
                          </m:ctrlPr>
                        </m:sSupPr>
                        <m:e>
                          <m:r>
                            <a:rPr lang="en-GB" sz="3200" b="0" i="1" smtClean="0">
                              <a:latin typeface="Cambria Math" panose="02040503050406030204" pitchFamily="18" charset="0"/>
                            </a:rPr>
                            <m:t>𝑞</m:t>
                          </m:r>
                        </m:e>
                        <m:sup>
                          <m:r>
                            <a:rPr lang="en-GB" sz="3200" b="0" i="1" smtClean="0">
                              <a:latin typeface="Cambria Math" panose="02040503050406030204" pitchFamily="18" charset="0"/>
                            </a:rPr>
                            <m:t>′′</m:t>
                          </m:r>
                        </m:sup>
                      </m:sSup>
                    </m:oMath>
                  </m:oMathPara>
                </a14:m>
                <a:endParaRPr lang="en-GB" sz="3200" b="0" dirty="0"/>
              </a:p>
              <a:p>
                <a:pPr algn="ctr"/>
                <a:r>
                  <a:rPr lang="en-GB" sz="3200" dirty="0"/>
                  <a:t>[</a:t>
                </a:r>
                <a14:m>
                  <m:oMath xmlns:m="http://schemas.openxmlformats.org/officeDocument/2006/math">
                    <m:r>
                      <m:rPr>
                        <m:sty m:val="p"/>
                      </m:rPr>
                      <a:rPr lang="fr-FR" sz="3200" b="0" i="0" smtClean="0">
                        <a:latin typeface="Cambria Math" panose="02040503050406030204" pitchFamily="18" charset="0"/>
                      </a:rPr>
                      <m:t>W</m:t>
                    </m:r>
                    <m:sSup>
                      <m:sSupPr>
                        <m:ctrlPr>
                          <a:rPr lang="en-GB" sz="3200" b="0" i="1" smtClean="0">
                            <a:latin typeface="Cambria Math" panose="02040503050406030204" pitchFamily="18" charset="0"/>
                          </a:rPr>
                        </m:ctrlPr>
                      </m:sSupPr>
                      <m:e>
                        <m:r>
                          <a:rPr lang="fr-FR" sz="3200" b="0" i="1" smtClean="0">
                            <a:latin typeface="Cambria Math" panose="02040503050406030204" pitchFamily="18" charset="0"/>
                          </a:rPr>
                          <m:t>/</m:t>
                        </m:r>
                        <m:r>
                          <a:rPr lang="en-GB" sz="3200" b="0" i="1" smtClean="0">
                            <a:latin typeface="Cambria Math" panose="02040503050406030204" pitchFamily="18" charset="0"/>
                          </a:rPr>
                          <m:t>𝑚</m:t>
                        </m:r>
                      </m:e>
                      <m:sup>
                        <m:r>
                          <a:rPr lang="en-GB" sz="3200" b="0" i="1" smtClean="0">
                            <a:latin typeface="Cambria Math" panose="02040503050406030204" pitchFamily="18" charset="0"/>
                          </a:rPr>
                          <m:t>2</m:t>
                        </m:r>
                      </m:sup>
                    </m:sSup>
                  </m:oMath>
                </a14:m>
                <a:r>
                  <a:rPr lang="en-GB" sz="3200" dirty="0">
                    <a:latin typeface="Calibri" panose="020F0502020204030204" pitchFamily="34" charset="0"/>
                    <a:cs typeface="Calibri" panose="020F0502020204030204" pitchFamily="34" charset="0"/>
                  </a:rPr>
                  <a:t>]</a:t>
                </a:r>
                <a:endParaRPr lang="en-GB" sz="3200" dirty="0"/>
              </a:p>
            </p:txBody>
          </p:sp>
        </mc:Choice>
        <mc:Fallback xmlns="">
          <p:sp>
            <p:nvSpPr>
              <p:cNvPr id="20" name="TextBox 19">
                <a:extLst>
                  <a:ext uri="{FF2B5EF4-FFF2-40B4-BE49-F238E27FC236}">
                    <a16:creationId xmlns:a16="http://schemas.microsoft.com/office/drawing/2014/main" id="{84A8050A-19BB-CC5B-399A-E93BE8C826C4}"/>
                  </a:ext>
                </a:extLst>
              </p:cNvPr>
              <p:cNvSpPr txBox="1">
                <a:spLocks noRot="1" noChangeAspect="1" noMove="1" noResize="1" noEditPoints="1" noAdjustHandles="1" noChangeArrowheads="1" noChangeShapeType="1" noTextEdit="1"/>
              </p:cNvSpPr>
              <p:nvPr/>
            </p:nvSpPr>
            <p:spPr>
              <a:xfrm>
                <a:off x="9479770" y="4256572"/>
                <a:ext cx="1473750" cy="1003673"/>
              </a:xfrm>
              <a:prstGeom prst="rect">
                <a:avLst/>
              </a:prstGeom>
              <a:blipFill>
                <a:blip r:embed="rId5"/>
                <a:stretch>
                  <a:fillRect l="-12810" r="-13223" b="-22424"/>
                </a:stretch>
              </a:blipFill>
            </p:spPr>
            <p:txBody>
              <a:bodyPr/>
              <a:lstStyle/>
              <a:p>
                <a:r>
                  <a:rPr lang="en-US">
                    <a:noFill/>
                  </a:rPr>
                  <a:t> </a:t>
                </a:r>
              </a:p>
            </p:txBody>
          </p:sp>
        </mc:Fallback>
      </mc:AlternateContent>
      <p:sp>
        <p:nvSpPr>
          <p:cNvPr id="21" name="Text Placeholder 3">
            <a:extLst>
              <a:ext uri="{FF2B5EF4-FFF2-40B4-BE49-F238E27FC236}">
                <a16:creationId xmlns:a16="http://schemas.microsoft.com/office/drawing/2014/main" id="{27C16C5B-A690-2BD4-3863-9B37F52607DD}"/>
              </a:ext>
            </a:extLst>
          </p:cNvPr>
          <p:cNvSpPr txBox="1">
            <a:spLocks/>
          </p:cNvSpPr>
          <p:nvPr/>
        </p:nvSpPr>
        <p:spPr>
          <a:xfrm>
            <a:off x="3510250" y="3464484"/>
            <a:ext cx="2678400" cy="84583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Heat Energy/Work</a:t>
            </a:r>
          </a:p>
          <a:p>
            <a:pPr marL="0" indent="0" algn="ctr">
              <a:lnSpc>
                <a:spcPct val="100000"/>
              </a:lnSpc>
              <a:buFont typeface="Arial" panose="020B0604020202020204" pitchFamily="34" charset="0"/>
              <a:buNone/>
            </a:pPr>
            <a:endParaRPr lang="en-GB" sz="1600"/>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6B6A3ED-5C7F-1F23-FDFB-B09ACF0CA89F}"/>
                  </a:ext>
                </a:extLst>
              </p:cNvPr>
              <p:cNvSpPr txBox="1"/>
              <p:nvPr/>
            </p:nvSpPr>
            <p:spPr>
              <a:xfrm>
                <a:off x="4107378" y="4256572"/>
                <a:ext cx="1473750" cy="98488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fr-FR" sz="3200" b="0" i="1" smtClean="0">
                          <a:latin typeface="Cambria Math" panose="02040503050406030204" pitchFamily="18" charset="0"/>
                        </a:rPr>
                        <m:t>𝑊</m:t>
                      </m:r>
                    </m:oMath>
                  </m:oMathPara>
                </a14:m>
                <a:br>
                  <a:rPr lang="fr-FR" sz="3200" b="0" dirty="0"/>
                </a:br>
                <a:r>
                  <a:rPr lang="en-GB" sz="3200" dirty="0"/>
                  <a:t>[</a:t>
                </a:r>
                <a14:m>
                  <m:oMath xmlns:m="http://schemas.openxmlformats.org/officeDocument/2006/math">
                    <m:r>
                      <m:rPr>
                        <m:sty m:val="p"/>
                      </m:rPr>
                      <a:rPr lang="fr-FR" sz="3200" dirty="0">
                        <a:latin typeface="Cambria Math" panose="02040503050406030204" pitchFamily="18" charset="0"/>
                      </a:rPr>
                      <m:t>J</m:t>
                    </m:r>
                  </m:oMath>
                </a14:m>
                <a:r>
                  <a:rPr lang="en-GB" sz="3200" dirty="0"/>
                  <a:t> or </a:t>
                </a:r>
                <a14:m>
                  <m:oMath xmlns:m="http://schemas.openxmlformats.org/officeDocument/2006/math">
                    <m:r>
                      <m:rPr>
                        <m:sty m:val="p"/>
                      </m:rPr>
                      <a:rPr lang="fr-FR" sz="3200" b="0" i="0" dirty="0" smtClean="0">
                        <a:latin typeface="Cambria Math" panose="02040503050406030204" pitchFamily="18" charset="0"/>
                      </a:rPr>
                      <m:t>cal</m:t>
                    </m:r>
                  </m:oMath>
                </a14:m>
                <a:r>
                  <a:rPr lang="en-GB" sz="3200" dirty="0"/>
                  <a:t>]</a:t>
                </a:r>
              </a:p>
            </p:txBody>
          </p:sp>
        </mc:Choice>
        <mc:Fallback xmlns="">
          <p:sp>
            <p:nvSpPr>
              <p:cNvPr id="22" name="TextBox 21">
                <a:extLst>
                  <a:ext uri="{FF2B5EF4-FFF2-40B4-BE49-F238E27FC236}">
                    <a16:creationId xmlns:a16="http://schemas.microsoft.com/office/drawing/2014/main" id="{C6B6A3ED-5C7F-1F23-FDFB-B09ACF0CA89F}"/>
                  </a:ext>
                </a:extLst>
              </p:cNvPr>
              <p:cNvSpPr txBox="1">
                <a:spLocks noRot="1" noChangeAspect="1" noMove="1" noResize="1" noEditPoints="1" noAdjustHandles="1" noChangeArrowheads="1" noChangeShapeType="1" noTextEdit="1"/>
              </p:cNvSpPr>
              <p:nvPr/>
            </p:nvSpPr>
            <p:spPr>
              <a:xfrm>
                <a:off x="4107378" y="4256572"/>
                <a:ext cx="1473750" cy="984885"/>
              </a:xfrm>
              <a:prstGeom prst="rect">
                <a:avLst/>
              </a:prstGeom>
              <a:blipFill>
                <a:blip r:embed="rId6"/>
                <a:stretch>
                  <a:fillRect l="-16942" r="-11983" b="-24691"/>
                </a:stretch>
              </a:blipFill>
            </p:spPr>
            <p:txBody>
              <a:bodyPr/>
              <a:lstStyle/>
              <a:p>
                <a:r>
                  <a:rPr lang="en-US">
                    <a:noFill/>
                  </a:rPr>
                  <a:t> </a:t>
                </a:r>
              </a:p>
            </p:txBody>
          </p:sp>
        </mc:Fallback>
      </mc:AlternateContent>
      <p:sp>
        <p:nvSpPr>
          <p:cNvPr id="23" name="Arrow: Curved Down 22">
            <a:extLst>
              <a:ext uri="{FF2B5EF4-FFF2-40B4-BE49-F238E27FC236}">
                <a16:creationId xmlns:a16="http://schemas.microsoft.com/office/drawing/2014/main" id="{DA50FEEE-442E-CE16-0F93-89BB7B60A044}"/>
              </a:ext>
            </a:extLst>
          </p:cNvPr>
          <p:cNvSpPr/>
          <p:nvPr/>
        </p:nvSpPr>
        <p:spPr>
          <a:xfrm>
            <a:off x="2592534" y="3108284"/>
            <a:ext cx="1473750" cy="28306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Arrow: Curved Down 23">
            <a:extLst>
              <a:ext uri="{FF2B5EF4-FFF2-40B4-BE49-F238E27FC236}">
                <a16:creationId xmlns:a16="http://schemas.microsoft.com/office/drawing/2014/main" id="{7036C13F-29F9-7E0A-66A5-102F5CBAC74E}"/>
              </a:ext>
            </a:extLst>
          </p:cNvPr>
          <p:cNvSpPr/>
          <p:nvPr/>
        </p:nvSpPr>
        <p:spPr>
          <a:xfrm>
            <a:off x="8158787" y="3108284"/>
            <a:ext cx="1473750" cy="28306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urved Down 24">
            <a:extLst>
              <a:ext uri="{FF2B5EF4-FFF2-40B4-BE49-F238E27FC236}">
                <a16:creationId xmlns:a16="http://schemas.microsoft.com/office/drawing/2014/main" id="{1715BF93-ECA2-779A-BCB6-1BDF8D8ECF52}"/>
              </a:ext>
            </a:extLst>
          </p:cNvPr>
          <p:cNvSpPr/>
          <p:nvPr/>
        </p:nvSpPr>
        <p:spPr>
          <a:xfrm>
            <a:off x="5507173" y="3108284"/>
            <a:ext cx="1473750" cy="28306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87FD5892-55DE-3F12-6A3E-EAB4B42CBB00}"/>
                  </a:ext>
                </a:extLst>
              </p:cNvPr>
              <p:cNvSpPr txBox="1"/>
              <p:nvPr/>
            </p:nvSpPr>
            <p:spPr>
              <a:xfrm>
                <a:off x="2063552" y="5604673"/>
                <a:ext cx="2540054" cy="530402"/>
              </a:xfrm>
              <a:prstGeom prst="rect">
                <a:avLst/>
              </a:prstGeom>
              <a:noFill/>
              <a:ln w="28575">
                <a:solidFill>
                  <a:srgbClr val="FFB71B"/>
                </a:solidFill>
              </a:ln>
            </p:spPr>
            <p:txBody>
              <a:bodyPr wrap="square" lIns="0" tIns="0" rIns="0" bIns="0" rtlCol="0">
                <a:spAutoFit/>
              </a:bodyPr>
              <a:lstStyle/>
              <a:p>
                <a:pPr algn="ctr"/>
                <a14:m>
                  <m:oMathPara xmlns:m="http://schemas.openxmlformats.org/officeDocument/2006/math">
                    <m:oMathParaPr>
                      <m:jc m:val="centerGroup"/>
                    </m:oMathParaPr>
                    <m:oMath xmlns:m="http://schemas.openxmlformats.org/officeDocument/2006/math">
                      <m:r>
                        <a:rPr lang="fr-FR" sz="3200" b="0" i="1" smtClean="0">
                          <a:latin typeface="Cambria Math" panose="02040503050406030204" pitchFamily="18" charset="0"/>
                        </a:rPr>
                        <m:t>𝑊</m:t>
                      </m:r>
                      <m:r>
                        <a:rPr lang="fr-FR" sz="3200" b="0" i="0" smtClean="0">
                          <a:latin typeface="Cambria Math" panose="02040503050406030204" pitchFamily="18" charset="0"/>
                        </a:rPr>
                        <m:t>=</m:t>
                      </m:r>
                      <m:r>
                        <m:rPr>
                          <m:sty m:val="p"/>
                        </m:rPr>
                        <a:rPr lang="fr-FR" sz="3200" b="0" i="0" smtClean="0">
                          <a:latin typeface="Cambria Math" panose="02040503050406030204" pitchFamily="18" charset="0"/>
                        </a:rPr>
                        <m:t>m</m:t>
                      </m:r>
                      <m:sSub>
                        <m:sSubPr>
                          <m:ctrlPr>
                            <a:rPr lang="fr-FR" sz="3200" b="0" i="1" smtClean="0">
                              <a:latin typeface="Cambria Math" panose="02040503050406030204" pitchFamily="18" charset="0"/>
                            </a:rPr>
                          </m:ctrlPr>
                        </m:sSubPr>
                        <m:e>
                          <m:r>
                            <a:rPr lang="fr-FR" sz="3200" b="0" i="1" smtClean="0">
                              <a:latin typeface="Cambria Math" panose="02040503050406030204" pitchFamily="18" charset="0"/>
                            </a:rPr>
                            <m:t>𝑐</m:t>
                          </m:r>
                        </m:e>
                        <m:sub>
                          <m:r>
                            <a:rPr lang="fr-FR" sz="3200" b="0" i="1" smtClean="0">
                              <a:latin typeface="Cambria Math" panose="02040503050406030204" pitchFamily="18" charset="0"/>
                            </a:rPr>
                            <m:t>𝑝</m:t>
                          </m:r>
                        </m:sub>
                      </m:sSub>
                      <m:r>
                        <m:rPr>
                          <m:sty m:val="p"/>
                        </m:rPr>
                        <a:rPr lang="el-GR" sz="3200" b="0" i="1" smtClean="0">
                          <a:latin typeface="Cambria Math" panose="02040503050406030204" pitchFamily="18" charset="0"/>
                          <a:ea typeface="Cambria Math" panose="02040503050406030204" pitchFamily="18" charset="0"/>
                        </a:rPr>
                        <m:t>Δ</m:t>
                      </m:r>
                      <m:r>
                        <a:rPr lang="fr-FR" sz="3200" b="0" i="1" smtClean="0">
                          <a:latin typeface="Cambria Math" panose="02040503050406030204" pitchFamily="18" charset="0"/>
                          <a:ea typeface="Cambria Math" panose="02040503050406030204" pitchFamily="18" charset="0"/>
                        </a:rPr>
                        <m:t>𝑇</m:t>
                      </m:r>
                    </m:oMath>
                  </m:oMathPara>
                </a14:m>
                <a:endParaRPr lang="en-GB" sz="3200" dirty="0"/>
              </a:p>
            </p:txBody>
          </p:sp>
        </mc:Choice>
        <mc:Fallback xmlns="">
          <p:sp>
            <p:nvSpPr>
              <p:cNvPr id="26" name="TextBox 25">
                <a:extLst>
                  <a:ext uri="{FF2B5EF4-FFF2-40B4-BE49-F238E27FC236}">
                    <a16:creationId xmlns:a16="http://schemas.microsoft.com/office/drawing/2014/main" id="{87FD5892-55DE-3F12-6A3E-EAB4B42CBB00}"/>
                  </a:ext>
                </a:extLst>
              </p:cNvPr>
              <p:cNvSpPr txBox="1">
                <a:spLocks noRot="1" noChangeAspect="1" noMove="1" noResize="1" noEditPoints="1" noAdjustHandles="1" noChangeArrowheads="1" noChangeShapeType="1" noTextEdit="1"/>
              </p:cNvSpPr>
              <p:nvPr/>
            </p:nvSpPr>
            <p:spPr>
              <a:xfrm>
                <a:off x="2063552" y="5604673"/>
                <a:ext cx="2540054" cy="530402"/>
              </a:xfrm>
              <a:prstGeom prst="rect">
                <a:avLst/>
              </a:prstGeom>
              <a:blipFill>
                <a:blip r:embed="rId7"/>
                <a:stretch>
                  <a:fillRect/>
                </a:stretch>
              </a:blipFill>
              <a:ln w="28575">
                <a:solidFill>
                  <a:srgbClr val="FFB71B"/>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3">
                <a:extLst>
                  <a:ext uri="{FF2B5EF4-FFF2-40B4-BE49-F238E27FC236}">
                    <a16:creationId xmlns:a16="http://schemas.microsoft.com/office/drawing/2014/main" id="{75ED32B7-EC48-5C04-E3A5-6AC77CEF2BC7}"/>
                  </a:ext>
                </a:extLst>
              </p:cNvPr>
              <p:cNvSpPr txBox="1">
                <a:spLocks/>
              </p:cNvSpPr>
              <p:nvPr/>
            </p:nvSpPr>
            <p:spPr>
              <a:xfrm>
                <a:off x="4774384" y="5618787"/>
                <a:ext cx="7200800" cy="502173"/>
              </a:xfrm>
              <a:prstGeom prst="rect">
                <a:avLst/>
              </a:prstGeom>
            </p:spPr>
            <p:txBody>
              <a:bodyPr vert="horz" lIns="91440" tIns="45720" rIns="91440" bIns="45720" rtlCol="0" anchor="ct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1400"/>
                  <a:t>With </a:t>
                </a:r>
                <a14:m>
                  <m:oMath xmlns:m="http://schemas.openxmlformats.org/officeDocument/2006/math">
                    <m:r>
                      <m:rPr>
                        <m:sty m:val="p"/>
                      </m:rPr>
                      <a:rPr lang="fr-FR" sz="1400">
                        <a:latin typeface="Cambria Math" panose="02040503050406030204" pitchFamily="18" charset="0"/>
                      </a:rPr>
                      <m:t>m</m:t>
                    </m:r>
                  </m:oMath>
                </a14:m>
                <a:r>
                  <a:rPr lang="en-GB" sz="1400"/>
                  <a:t> the mass of the body and </a:t>
                </a:r>
                <a14:m>
                  <m:oMath xmlns:m="http://schemas.openxmlformats.org/officeDocument/2006/math">
                    <m:sSub>
                      <m:sSubPr>
                        <m:ctrlPr>
                          <a:rPr lang="fr-FR" sz="1400" i="1">
                            <a:latin typeface="Cambria Math" panose="02040503050406030204" pitchFamily="18" charset="0"/>
                          </a:rPr>
                        </m:ctrlPr>
                      </m:sSubPr>
                      <m:e>
                        <m:r>
                          <a:rPr lang="fr-FR" sz="1400" i="1">
                            <a:latin typeface="Cambria Math" panose="02040503050406030204" pitchFamily="18" charset="0"/>
                          </a:rPr>
                          <m:t>𝑐</m:t>
                        </m:r>
                      </m:e>
                      <m:sub>
                        <m:r>
                          <a:rPr lang="fr-FR" sz="1400" i="1">
                            <a:latin typeface="Cambria Math" panose="02040503050406030204" pitchFamily="18" charset="0"/>
                          </a:rPr>
                          <m:t>𝑝</m:t>
                        </m:r>
                      </m:sub>
                    </m:sSub>
                  </m:oMath>
                </a14:m>
                <a:r>
                  <a:rPr lang="en-GB" sz="1400"/>
                  <a:t>the specific heat capacity. The specific heat capacity is a material property dependent of </a:t>
                </a:r>
                <a14:m>
                  <m:oMath xmlns:m="http://schemas.openxmlformats.org/officeDocument/2006/math">
                    <m:r>
                      <m:rPr>
                        <m:sty m:val="p"/>
                      </m:rPr>
                      <a:rPr lang="fr-FR" sz="1400">
                        <a:latin typeface="Cambria Math" panose="02040503050406030204" pitchFamily="18" charset="0"/>
                      </a:rPr>
                      <m:t>m</m:t>
                    </m:r>
                  </m:oMath>
                </a14:m>
                <a:r>
                  <a:rPr lang="en-GB" sz="1400"/>
                  <a:t> and </a:t>
                </a:r>
                <a14:m>
                  <m:oMath xmlns:m="http://schemas.openxmlformats.org/officeDocument/2006/math">
                    <m:r>
                      <a:rPr lang="fr-FR" sz="1400" b="0" i="1" smtClean="0">
                        <a:latin typeface="Cambria Math" panose="02040503050406030204" pitchFamily="18" charset="0"/>
                      </a:rPr>
                      <m:t>𝑇</m:t>
                    </m:r>
                  </m:oMath>
                </a14:m>
                <a:r>
                  <a:rPr lang="en-GB" sz="1400"/>
                  <a:t>, not like the heat capacity which is a sample property.</a:t>
                </a:r>
                <a:endParaRPr lang="en-GB" sz="900"/>
              </a:p>
            </p:txBody>
          </p:sp>
        </mc:Choice>
        <mc:Fallback xmlns="">
          <p:sp>
            <p:nvSpPr>
              <p:cNvPr id="27" name="Text Placeholder 3">
                <a:extLst>
                  <a:ext uri="{FF2B5EF4-FFF2-40B4-BE49-F238E27FC236}">
                    <a16:creationId xmlns:a16="http://schemas.microsoft.com/office/drawing/2014/main" id="{75ED32B7-EC48-5C04-E3A5-6AC77CEF2BC7}"/>
                  </a:ext>
                </a:extLst>
              </p:cNvPr>
              <p:cNvSpPr txBox="1">
                <a:spLocks noRot="1" noChangeAspect="1" noMove="1" noResize="1" noEditPoints="1" noAdjustHandles="1" noChangeArrowheads="1" noChangeShapeType="1" noTextEdit="1"/>
              </p:cNvSpPr>
              <p:nvPr/>
            </p:nvSpPr>
            <p:spPr>
              <a:xfrm>
                <a:off x="4774384" y="5618787"/>
                <a:ext cx="7200800" cy="502173"/>
              </a:xfrm>
              <a:prstGeom prst="rect">
                <a:avLst/>
              </a:prstGeom>
              <a:blipFill>
                <a:blip r:embed="rId8"/>
                <a:stretch>
                  <a:fillRect l="-254" t="-4878" b="-17073"/>
                </a:stretch>
              </a:blipFill>
            </p:spPr>
            <p:txBody>
              <a:bodyPr/>
              <a:lstStyle/>
              <a:p>
                <a:r>
                  <a:rPr lang="en-US">
                    <a:noFill/>
                  </a:rPr>
                  <a:t> </a:t>
                </a:r>
              </a:p>
            </p:txBody>
          </p:sp>
        </mc:Fallback>
      </mc:AlternateContent>
      <p:sp>
        <p:nvSpPr>
          <p:cNvPr id="28" name="Arrow: Right 27">
            <a:extLst>
              <a:ext uri="{FF2B5EF4-FFF2-40B4-BE49-F238E27FC236}">
                <a16:creationId xmlns:a16="http://schemas.microsoft.com/office/drawing/2014/main" id="{C3AFCC08-D190-8C76-FC20-17941D13E1A4}"/>
              </a:ext>
            </a:extLst>
          </p:cNvPr>
          <p:cNvSpPr/>
          <p:nvPr/>
        </p:nvSpPr>
        <p:spPr>
          <a:xfrm>
            <a:off x="983432" y="5727032"/>
            <a:ext cx="889022" cy="2477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664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p:bldP spid="17" grpId="0"/>
      <p:bldP spid="18" grpId="0"/>
      <p:bldP spid="19" grpId="0"/>
      <p:bldP spid="20" grpId="0"/>
      <p:bldP spid="21" grpId="0"/>
      <p:bldP spid="22" grpId="0"/>
      <p:bldP spid="23" grpId="0" animBg="1"/>
      <p:bldP spid="24" grpId="0" animBg="1"/>
      <p:bldP spid="25" grpId="0" animBg="1"/>
      <p:bldP spid="26" grpId="0" animBg="1"/>
      <p:bldP spid="27" grpId="0"/>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7C5902-DCB1-DA23-2306-F4AC9A86C7EE}"/>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4C101E2E-FF12-58CD-C0D7-EF763CA4FF67}"/>
              </a:ext>
            </a:extLst>
          </p:cNvPr>
          <p:cNvSpPr>
            <a:spLocks noGrp="1"/>
          </p:cNvSpPr>
          <p:nvPr>
            <p:ph type="title"/>
          </p:nvPr>
        </p:nvSpPr>
        <p:spPr/>
        <p:txBody>
          <a:bodyPr/>
          <a:lstStyle/>
          <a:p>
            <a:r>
              <a:rPr lang="fr-FR" dirty="0" err="1"/>
              <a:t>Some</a:t>
            </a:r>
            <a:r>
              <a:rPr lang="fr-FR" dirty="0"/>
              <a:t> </a:t>
            </a:r>
            <a:r>
              <a:rPr lang="fr-FR" dirty="0" err="1"/>
              <a:t>Orders</a:t>
            </a:r>
            <a:r>
              <a:rPr lang="fr-FR" dirty="0"/>
              <a:t> of Magnitude</a:t>
            </a:r>
            <a:endParaRPr lang="en-US" dirty="0"/>
          </a:p>
        </p:txBody>
      </p:sp>
      <p:sp>
        <p:nvSpPr>
          <p:cNvPr id="13" name="Text Placeholder 3">
            <a:extLst>
              <a:ext uri="{FF2B5EF4-FFF2-40B4-BE49-F238E27FC236}">
                <a16:creationId xmlns:a16="http://schemas.microsoft.com/office/drawing/2014/main" id="{A2B2F696-A5B9-82C4-ED8E-40CB4907188A}"/>
              </a:ext>
            </a:extLst>
          </p:cNvPr>
          <p:cNvSpPr>
            <a:spLocks noGrp="1"/>
          </p:cNvSpPr>
          <p:nvPr>
            <p:ph type="body" sz="quarter" idx="13"/>
          </p:nvPr>
        </p:nvSpPr>
        <p:spPr>
          <a:xfrm>
            <a:off x="1727575" y="841446"/>
            <a:ext cx="2678400" cy="845838"/>
          </a:xfrm>
        </p:spPr>
        <p:txBody>
          <a:bodyPr/>
          <a:lstStyle/>
          <a:p>
            <a:pPr marL="0" indent="0" algn="ctr">
              <a:lnSpc>
                <a:spcPct val="100000"/>
              </a:lnSpc>
              <a:buNone/>
            </a:pPr>
            <a:r>
              <a:rPr lang="en-GB" b="1"/>
              <a:t>Temperature scales</a:t>
            </a:r>
            <a:endParaRPr lang="en-GB" sz="2000" b="1"/>
          </a:p>
          <a:p>
            <a:pPr marL="0" indent="0" algn="ctr">
              <a:lnSpc>
                <a:spcPct val="100000"/>
              </a:lnSpc>
              <a:buNone/>
            </a:pPr>
            <a:endParaRPr lang="en-GB" sz="1600"/>
          </a:p>
        </p:txBody>
      </p:sp>
      <p:pic>
        <p:nvPicPr>
          <p:cNvPr id="8" name="Picture 7">
            <a:extLst>
              <a:ext uri="{FF2B5EF4-FFF2-40B4-BE49-F238E27FC236}">
                <a16:creationId xmlns:a16="http://schemas.microsoft.com/office/drawing/2014/main" id="{8DA1E536-1A0F-A382-C6A1-78B79F23C15F}"/>
              </a:ext>
            </a:extLst>
          </p:cNvPr>
          <p:cNvPicPr>
            <a:picLocks noChangeAspect="1"/>
          </p:cNvPicPr>
          <p:nvPr/>
        </p:nvPicPr>
        <p:blipFill>
          <a:blip r:embed="rId3"/>
          <a:stretch>
            <a:fillRect/>
          </a:stretch>
        </p:blipFill>
        <p:spPr>
          <a:xfrm>
            <a:off x="6672064" y="1452206"/>
            <a:ext cx="4571589" cy="2622212"/>
          </a:xfrm>
          <a:prstGeom prst="rect">
            <a:avLst/>
          </a:prstGeom>
        </p:spPr>
      </p:pic>
      <mc:AlternateContent xmlns:mc="http://schemas.openxmlformats.org/markup-compatibility/2006" xmlns:a14="http://schemas.microsoft.com/office/drawing/2010/main">
        <mc:Choice Requires="a14">
          <p:sp>
            <p:nvSpPr>
              <p:cNvPr id="14" name="Text Placeholder 3">
                <a:extLst>
                  <a:ext uri="{FF2B5EF4-FFF2-40B4-BE49-F238E27FC236}">
                    <a16:creationId xmlns:a16="http://schemas.microsoft.com/office/drawing/2014/main" id="{CCED25EB-FF6E-C858-E9D6-4EEC61C59B98}"/>
                  </a:ext>
                </a:extLst>
              </p:cNvPr>
              <p:cNvSpPr txBox="1">
                <a:spLocks/>
              </p:cNvSpPr>
              <p:nvPr/>
            </p:nvSpPr>
            <p:spPr>
              <a:xfrm>
                <a:off x="7392144" y="620688"/>
                <a:ext cx="3468587" cy="845838"/>
              </a:xfrm>
              <a:prstGeom prst="rect">
                <a:avLst/>
              </a:prstGeom>
            </p:spPr>
            <p:txBody>
              <a:bodyPr vert="horz" lIns="91440" tIns="45720" rIns="91440" bIns="45720" rtlCol="0">
                <a:normAutofit fontScale="77500" lnSpcReduction="2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b="1" dirty="0"/>
                  <a:t>Specific heat capacity </a:t>
                </a:r>
                <a14:m>
                  <m:oMath xmlns:m="http://schemas.openxmlformats.org/officeDocument/2006/math">
                    <m:sSub>
                      <m:sSubPr>
                        <m:ctrlPr>
                          <a:rPr lang="fr-FR" i="1">
                            <a:latin typeface="Cambria Math" panose="02040503050406030204" pitchFamily="18" charset="0"/>
                          </a:rPr>
                        </m:ctrlPr>
                      </m:sSubPr>
                      <m:e>
                        <m:r>
                          <a:rPr lang="fr-FR" b="0" i="1" smtClean="0">
                            <a:latin typeface="Cambria Math" panose="02040503050406030204" pitchFamily="18" charset="0"/>
                          </a:rPr>
                          <m:t>(</m:t>
                        </m:r>
                        <m:r>
                          <a:rPr lang="fr-FR" i="1">
                            <a:latin typeface="Cambria Math" panose="02040503050406030204" pitchFamily="18" charset="0"/>
                          </a:rPr>
                          <m:t>𝑐</m:t>
                        </m:r>
                      </m:e>
                      <m:sub>
                        <m:r>
                          <a:rPr lang="fr-FR" i="1">
                            <a:latin typeface="Cambria Math" panose="02040503050406030204" pitchFamily="18" charset="0"/>
                          </a:rPr>
                          <m:t>𝑝</m:t>
                        </m:r>
                      </m:sub>
                    </m:sSub>
                    <m:r>
                      <a:rPr lang="fr-FR" b="0" i="1" smtClean="0">
                        <a:latin typeface="Cambria Math" panose="02040503050406030204" pitchFamily="18" charset="0"/>
                      </a:rPr>
                      <m:t>)</m:t>
                    </m:r>
                  </m:oMath>
                </a14:m>
                <a:r>
                  <a:rPr lang="en-GB" b="1" dirty="0"/>
                  <a:t> of pure elements as a function of atomic weight</a:t>
                </a:r>
                <a:endParaRPr lang="en-GB" sz="1600" dirty="0"/>
              </a:p>
            </p:txBody>
          </p:sp>
        </mc:Choice>
        <mc:Fallback xmlns="">
          <p:sp>
            <p:nvSpPr>
              <p:cNvPr id="14" name="Text Placeholder 3">
                <a:extLst>
                  <a:ext uri="{FF2B5EF4-FFF2-40B4-BE49-F238E27FC236}">
                    <a16:creationId xmlns:a16="http://schemas.microsoft.com/office/drawing/2014/main" id="{CCED25EB-FF6E-C858-E9D6-4EEC61C59B98}"/>
                  </a:ext>
                </a:extLst>
              </p:cNvPr>
              <p:cNvSpPr txBox="1">
                <a:spLocks noRot="1" noChangeAspect="1" noMove="1" noResize="1" noEditPoints="1" noAdjustHandles="1" noChangeArrowheads="1" noChangeShapeType="1" noTextEdit="1"/>
              </p:cNvSpPr>
              <p:nvPr/>
            </p:nvSpPr>
            <p:spPr>
              <a:xfrm>
                <a:off x="7392144" y="620688"/>
                <a:ext cx="3468587" cy="845838"/>
              </a:xfrm>
              <a:prstGeom prst="rect">
                <a:avLst/>
              </a:prstGeom>
              <a:blipFill>
                <a:blip r:embed="rId4"/>
                <a:stretch>
                  <a:fillRect t="-8633" b="-7914"/>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47FB236C-49EB-A6E0-D6A3-F83DB4B27138}"/>
              </a:ext>
            </a:extLst>
          </p:cNvPr>
          <p:cNvSpPr txBox="1"/>
          <p:nvPr/>
        </p:nvSpPr>
        <p:spPr>
          <a:xfrm>
            <a:off x="1631504" y="4466098"/>
            <a:ext cx="8842774" cy="1200329"/>
          </a:xfrm>
          <a:prstGeom prst="rect">
            <a:avLst/>
          </a:prstGeom>
          <a:noFill/>
        </p:spPr>
        <p:txBody>
          <a:bodyPr wrap="square">
            <a:spAutoFit/>
          </a:bodyPr>
          <a:lstStyle/>
          <a:p>
            <a:pPr algn="ctr"/>
            <a:r>
              <a:rPr lang="en-US" dirty="0"/>
              <a:t>The calorie was originally defined as </a:t>
            </a:r>
            <a:r>
              <a:rPr lang="en-US" b="1" dirty="0"/>
              <a:t>the amount of heat required at a pressure of 1 standard atmosphere to raise the temperature of 1 gram of water 1° Celsius</a:t>
            </a:r>
            <a:r>
              <a:rPr lang="en-US" dirty="0"/>
              <a:t>. Since 1925 this calorie has been defined in terms of the joule, the definition since 1948 being that one calorie is equal to approximately 4.2 joules.</a:t>
            </a:r>
          </a:p>
        </p:txBody>
      </p:sp>
      <p:sp>
        <p:nvSpPr>
          <p:cNvPr id="17" name="Text Placeholder 3">
            <a:extLst>
              <a:ext uri="{FF2B5EF4-FFF2-40B4-BE49-F238E27FC236}">
                <a16:creationId xmlns:a16="http://schemas.microsoft.com/office/drawing/2014/main" id="{17EE6B4A-0B54-E67C-3F2D-21BCE87AAA34}"/>
              </a:ext>
            </a:extLst>
          </p:cNvPr>
          <p:cNvSpPr txBox="1">
            <a:spLocks/>
          </p:cNvSpPr>
          <p:nvPr/>
        </p:nvSpPr>
        <p:spPr>
          <a:xfrm>
            <a:off x="4756800" y="4034050"/>
            <a:ext cx="2678400" cy="84583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Heat Energy/Work</a:t>
            </a:r>
          </a:p>
          <a:p>
            <a:pPr marL="0" indent="0" algn="ctr">
              <a:lnSpc>
                <a:spcPct val="100000"/>
              </a:lnSpc>
              <a:buFont typeface="Arial" panose="020B0604020202020204" pitchFamily="34" charset="0"/>
              <a:buNone/>
            </a:pPr>
            <a:endParaRPr lang="en-GB" sz="1600"/>
          </a:p>
        </p:txBody>
      </p:sp>
      <p:sp>
        <p:nvSpPr>
          <p:cNvPr id="18" name="Text Placeholder 3">
            <a:extLst>
              <a:ext uri="{FF2B5EF4-FFF2-40B4-BE49-F238E27FC236}">
                <a16:creationId xmlns:a16="http://schemas.microsoft.com/office/drawing/2014/main" id="{915E9E90-5AB5-FC62-124B-ED05D5CD1C11}"/>
              </a:ext>
            </a:extLst>
          </p:cNvPr>
          <p:cNvSpPr txBox="1">
            <a:spLocks/>
          </p:cNvSpPr>
          <p:nvPr/>
        </p:nvSpPr>
        <p:spPr>
          <a:xfrm>
            <a:off x="9712448" y="3907847"/>
            <a:ext cx="1835285" cy="462840"/>
          </a:xfrm>
          <a:prstGeom prst="rect">
            <a:avLst/>
          </a:prstGeom>
        </p:spPr>
        <p:txBody>
          <a:bodyPr vert="horz" lIns="91440" tIns="45720" rIns="91440" bIns="45720" rtlCol="0" anchor="ctr">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00000"/>
              </a:lnSpc>
              <a:buNone/>
            </a:pPr>
            <a:r>
              <a:rPr lang="fr-FR" sz="1200" i="1" dirty="0"/>
              <a:t>Graphic </a:t>
            </a:r>
            <a:r>
              <a:rPr lang="fr-FR" sz="1200" i="1" dirty="0" err="1"/>
              <a:t>obtained</a:t>
            </a:r>
            <a:r>
              <a:rPr lang="fr-FR" sz="1200" i="1" dirty="0"/>
              <a:t> </a:t>
            </a:r>
            <a:r>
              <a:rPr lang="fr-FR" sz="1200" i="1" dirty="0" err="1"/>
              <a:t>with</a:t>
            </a:r>
            <a:r>
              <a:rPr lang="fr-FR" sz="1200" i="1" dirty="0"/>
              <a:t> Ansys Granta </a:t>
            </a:r>
            <a:r>
              <a:rPr lang="fr-FR" sz="1200" i="1" dirty="0" err="1"/>
              <a:t>EduPack</a:t>
            </a:r>
            <a:endParaRPr lang="en-GB" sz="800" i="1" dirty="0"/>
          </a:p>
        </p:txBody>
      </p:sp>
      <p:grpSp>
        <p:nvGrpSpPr>
          <p:cNvPr id="11" name="Group 10">
            <a:extLst>
              <a:ext uri="{FF2B5EF4-FFF2-40B4-BE49-F238E27FC236}">
                <a16:creationId xmlns:a16="http://schemas.microsoft.com/office/drawing/2014/main" id="{C642EA1B-E4FD-2A03-34D1-6FFC02A4C866}"/>
              </a:ext>
            </a:extLst>
          </p:cNvPr>
          <p:cNvGrpSpPr/>
          <p:nvPr/>
        </p:nvGrpSpPr>
        <p:grpSpPr>
          <a:xfrm>
            <a:off x="2119743" y="5746174"/>
            <a:ext cx="7803575" cy="523220"/>
            <a:chOff x="3305016" y="6002140"/>
            <a:chExt cx="3809296" cy="471603"/>
          </a:xfrm>
        </p:grpSpPr>
        <p:sp>
          <p:nvSpPr>
            <p:cNvPr id="12" name="TextBox 11">
              <a:extLst>
                <a:ext uri="{FF2B5EF4-FFF2-40B4-BE49-F238E27FC236}">
                  <a16:creationId xmlns:a16="http://schemas.microsoft.com/office/drawing/2014/main" id="{FC1AECA6-7870-A86D-B021-B0B24CAD00AA}"/>
                </a:ext>
              </a:extLst>
            </p:cNvPr>
            <p:cNvSpPr txBox="1"/>
            <p:nvPr/>
          </p:nvSpPr>
          <p:spPr>
            <a:xfrm>
              <a:off x="3305016" y="6002140"/>
              <a:ext cx="3809296" cy="471603"/>
            </a:xfrm>
            <a:prstGeom prst="rect">
              <a:avLst/>
            </a:prstGeom>
            <a:noFill/>
            <a:ln>
              <a:solidFill>
                <a:schemeClr val="tx1"/>
              </a:solidFill>
            </a:ln>
          </p:spPr>
          <p:txBody>
            <a:bodyPr wrap="square" rtlCol="0">
              <a:spAutoFit/>
            </a:bodyPr>
            <a:lstStyle/>
            <a:p>
              <a:r>
                <a:rPr lang="en-US" sz="1400">
                  <a:solidFill>
                    <a:schemeClr val="tx2"/>
                  </a:solidFill>
                </a:rPr>
                <a:t>The average recommended food intake for a person is 2000 Kcal. How much is that in KJ? </a:t>
              </a:r>
            </a:p>
            <a:p>
              <a:r>
                <a:rPr lang="en-US" sz="1400">
                  <a:solidFill>
                    <a:schemeClr val="tx2"/>
                  </a:solidFill>
                </a:rPr>
                <a:t>What is the Celsius temperature increase of 100 liters of water given by this amount of energy?  </a:t>
              </a:r>
            </a:p>
          </p:txBody>
        </p:sp>
        <p:pic>
          <p:nvPicPr>
            <p:cNvPr id="15" name="Graphic 14" descr="Playbook with solid fill">
              <a:extLst>
                <a:ext uri="{FF2B5EF4-FFF2-40B4-BE49-F238E27FC236}">
                  <a16:creationId xmlns:a16="http://schemas.microsoft.com/office/drawing/2014/main" id="{888838B5-9EBA-8942-333C-410D424AB87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55625" y="6083692"/>
              <a:ext cx="191191" cy="311811"/>
            </a:xfrm>
            <a:prstGeom prst="rect">
              <a:avLst/>
            </a:prstGeom>
          </p:spPr>
        </p:pic>
      </p:grpSp>
      <p:grpSp>
        <p:nvGrpSpPr>
          <p:cNvPr id="68" name="Group 67">
            <a:extLst>
              <a:ext uri="{FF2B5EF4-FFF2-40B4-BE49-F238E27FC236}">
                <a16:creationId xmlns:a16="http://schemas.microsoft.com/office/drawing/2014/main" id="{59BDC927-CB91-29AA-EF74-1A54B7A6A89B}"/>
              </a:ext>
            </a:extLst>
          </p:cNvPr>
          <p:cNvGrpSpPr/>
          <p:nvPr/>
        </p:nvGrpSpPr>
        <p:grpSpPr>
          <a:xfrm>
            <a:off x="535693" y="1512689"/>
            <a:ext cx="6313390" cy="2446595"/>
            <a:chOff x="1248247" y="1458463"/>
            <a:chExt cx="5316928" cy="2060440"/>
          </a:xfrm>
        </p:grpSpPr>
        <p:grpSp>
          <p:nvGrpSpPr>
            <p:cNvPr id="33" name="Group 32">
              <a:extLst>
                <a:ext uri="{FF2B5EF4-FFF2-40B4-BE49-F238E27FC236}">
                  <a16:creationId xmlns:a16="http://schemas.microsoft.com/office/drawing/2014/main" id="{EBDE8101-D2E5-B4DE-D6BD-D4380DE45F1E}"/>
                </a:ext>
              </a:extLst>
            </p:cNvPr>
            <p:cNvGrpSpPr/>
            <p:nvPr/>
          </p:nvGrpSpPr>
          <p:grpSpPr>
            <a:xfrm>
              <a:off x="1487272" y="1490008"/>
              <a:ext cx="3202320" cy="1679857"/>
              <a:chOff x="1487272" y="1490008"/>
              <a:chExt cx="3202320" cy="1679857"/>
            </a:xfrm>
          </p:grpSpPr>
          <p:grpSp>
            <p:nvGrpSpPr>
              <p:cNvPr id="6" name="Group 5">
                <a:extLst>
                  <a:ext uri="{FF2B5EF4-FFF2-40B4-BE49-F238E27FC236}">
                    <a16:creationId xmlns:a16="http://schemas.microsoft.com/office/drawing/2014/main" id="{9FDAEE95-13A7-3876-3846-27829AE662E7}"/>
                  </a:ext>
                </a:extLst>
              </p:cNvPr>
              <p:cNvGrpSpPr/>
              <p:nvPr/>
            </p:nvGrpSpPr>
            <p:grpSpPr>
              <a:xfrm>
                <a:off x="1551371" y="1490008"/>
                <a:ext cx="152141" cy="1679857"/>
                <a:chOff x="1175283" y="1337274"/>
                <a:chExt cx="311972" cy="3444622"/>
              </a:xfrm>
            </p:grpSpPr>
            <p:sp>
              <p:nvSpPr>
                <p:cNvPr id="5" name="Rectangle: Rounded Corners 4">
                  <a:extLst>
                    <a:ext uri="{FF2B5EF4-FFF2-40B4-BE49-F238E27FC236}">
                      <a16:creationId xmlns:a16="http://schemas.microsoft.com/office/drawing/2014/main" id="{A6AC9E68-4CAC-F3B8-8E78-4FBFD48DC131}"/>
                    </a:ext>
                  </a:extLst>
                </p:cNvPr>
                <p:cNvSpPr/>
                <p:nvPr/>
              </p:nvSpPr>
              <p:spPr>
                <a:xfrm>
                  <a:off x="1268077" y="1337274"/>
                  <a:ext cx="126383" cy="3370153"/>
                </a:xfrm>
                <a:prstGeom prst="roundRect">
                  <a:avLst>
                    <a:gd name="adj" fmla="val 50000"/>
                  </a:avLst>
                </a:prstGeom>
                <a:gradFill flip="none" rotWithShape="1">
                  <a:gsLst>
                    <a:gs pos="0">
                      <a:srgbClr val="FFFF66"/>
                    </a:gs>
                    <a:gs pos="100000">
                      <a:srgbClr val="FF0000"/>
                    </a:gs>
                  </a:gsLst>
                  <a:lin ang="162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4" name="Oval 3">
                  <a:extLst>
                    <a:ext uri="{FF2B5EF4-FFF2-40B4-BE49-F238E27FC236}">
                      <a16:creationId xmlns:a16="http://schemas.microsoft.com/office/drawing/2014/main" id="{14DAD990-1140-93A8-3897-D21894A8328A}"/>
                    </a:ext>
                  </a:extLst>
                </p:cNvPr>
                <p:cNvSpPr/>
                <p:nvPr/>
              </p:nvSpPr>
              <p:spPr>
                <a:xfrm>
                  <a:off x="1175283" y="4459092"/>
                  <a:ext cx="311972" cy="322804"/>
                </a:xfrm>
                <a:prstGeom prst="ellipse">
                  <a:avLst/>
                </a:prstGeom>
                <a:solidFill>
                  <a:srgbClr val="FFFF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grpSp>
          <p:grpSp>
            <p:nvGrpSpPr>
              <p:cNvPr id="19" name="Group 18">
                <a:extLst>
                  <a:ext uri="{FF2B5EF4-FFF2-40B4-BE49-F238E27FC236}">
                    <a16:creationId xmlns:a16="http://schemas.microsoft.com/office/drawing/2014/main" id="{B24F8187-29CD-C023-AB84-FD239D540C19}"/>
                  </a:ext>
                </a:extLst>
              </p:cNvPr>
              <p:cNvGrpSpPr/>
              <p:nvPr/>
            </p:nvGrpSpPr>
            <p:grpSpPr>
              <a:xfrm>
                <a:off x="2376137" y="1490008"/>
                <a:ext cx="152141" cy="1679857"/>
                <a:chOff x="1175283" y="1337274"/>
                <a:chExt cx="311972" cy="3444622"/>
              </a:xfrm>
            </p:grpSpPr>
            <p:sp>
              <p:nvSpPr>
                <p:cNvPr id="20" name="Rectangle: Rounded Corners 19">
                  <a:extLst>
                    <a:ext uri="{FF2B5EF4-FFF2-40B4-BE49-F238E27FC236}">
                      <a16:creationId xmlns:a16="http://schemas.microsoft.com/office/drawing/2014/main" id="{3F8588B6-0E31-5473-C118-A4D833828F60}"/>
                    </a:ext>
                  </a:extLst>
                </p:cNvPr>
                <p:cNvSpPr/>
                <p:nvPr/>
              </p:nvSpPr>
              <p:spPr>
                <a:xfrm>
                  <a:off x="1268077" y="1337274"/>
                  <a:ext cx="126383" cy="3370153"/>
                </a:xfrm>
                <a:prstGeom prst="roundRect">
                  <a:avLst>
                    <a:gd name="adj" fmla="val 50000"/>
                  </a:avLst>
                </a:prstGeom>
                <a:gradFill flip="none" rotWithShape="1">
                  <a:gsLst>
                    <a:gs pos="0">
                      <a:srgbClr val="FFFF66"/>
                    </a:gs>
                    <a:gs pos="100000">
                      <a:srgbClr val="FF0000"/>
                    </a:gs>
                  </a:gsLst>
                  <a:lin ang="162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21" name="Oval 20">
                  <a:extLst>
                    <a:ext uri="{FF2B5EF4-FFF2-40B4-BE49-F238E27FC236}">
                      <a16:creationId xmlns:a16="http://schemas.microsoft.com/office/drawing/2014/main" id="{6188F046-8FF7-FA47-D94E-D8233481B47B}"/>
                    </a:ext>
                  </a:extLst>
                </p:cNvPr>
                <p:cNvSpPr/>
                <p:nvPr/>
              </p:nvSpPr>
              <p:spPr>
                <a:xfrm>
                  <a:off x="1175283" y="4459092"/>
                  <a:ext cx="311972" cy="322804"/>
                </a:xfrm>
                <a:prstGeom prst="ellipse">
                  <a:avLst/>
                </a:prstGeom>
                <a:solidFill>
                  <a:srgbClr val="FFFF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grpSp>
          <p:grpSp>
            <p:nvGrpSpPr>
              <p:cNvPr id="22" name="Group 21">
                <a:extLst>
                  <a:ext uri="{FF2B5EF4-FFF2-40B4-BE49-F238E27FC236}">
                    <a16:creationId xmlns:a16="http://schemas.microsoft.com/office/drawing/2014/main" id="{42430782-7F13-5F5A-646B-5EF413DC82B4}"/>
                  </a:ext>
                </a:extLst>
              </p:cNvPr>
              <p:cNvGrpSpPr/>
              <p:nvPr/>
            </p:nvGrpSpPr>
            <p:grpSpPr>
              <a:xfrm>
                <a:off x="3200903" y="1490008"/>
                <a:ext cx="152141" cy="1679857"/>
                <a:chOff x="1175283" y="1337274"/>
                <a:chExt cx="311972" cy="3444622"/>
              </a:xfrm>
            </p:grpSpPr>
            <p:sp>
              <p:nvSpPr>
                <p:cNvPr id="23" name="Rectangle: Rounded Corners 22">
                  <a:extLst>
                    <a:ext uri="{FF2B5EF4-FFF2-40B4-BE49-F238E27FC236}">
                      <a16:creationId xmlns:a16="http://schemas.microsoft.com/office/drawing/2014/main" id="{615C41D5-2345-231A-A330-006E78FBCC4F}"/>
                    </a:ext>
                  </a:extLst>
                </p:cNvPr>
                <p:cNvSpPr/>
                <p:nvPr/>
              </p:nvSpPr>
              <p:spPr>
                <a:xfrm>
                  <a:off x="1268077" y="1337274"/>
                  <a:ext cx="126383" cy="3370153"/>
                </a:xfrm>
                <a:prstGeom prst="roundRect">
                  <a:avLst>
                    <a:gd name="adj" fmla="val 50000"/>
                  </a:avLst>
                </a:prstGeom>
                <a:gradFill flip="none" rotWithShape="1">
                  <a:gsLst>
                    <a:gs pos="0">
                      <a:srgbClr val="FFFF66"/>
                    </a:gs>
                    <a:gs pos="100000">
                      <a:srgbClr val="FF0000"/>
                    </a:gs>
                  </a:gsLst>
                  <a:lin ang="162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24" name="Oval 23">
                  <a:extLst>
                    <a:ext uri="{FF2B5EF4-FFF2-40B4-BE49-F238E27FC236}">
                      <a16:creationId xmlns:a16="http://schemas.microsoft.com/office/drawing/2014/main" id="{D178BE6C-C242-CB4D-5B50-89F258F26D7B}"/>
                    </a:ext>
                  </a:extLst>
                </p:cNvPr>
                <p:cNvSpPr/>
                <p:nvPr/>
              </p:nvSpPr>
              <p:spPr>
                <a:xfrm>
                  <a:off x="1175283" y="4459092"/>
                  <a:ext cx="311972" cy="322804"/>
                </a:xfrm>
                <a:prstGeom prst="ellipse">
                  <a:avLst/>
                </a:prstGeom>
                <a:solidFill>
                  <a:srgbClr val="FFFF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grpSp>
          <p:grpSp>
            <p:nvGrpSpPr>
              <p:cNvPr id="25" name="Group 24">
                <a:extLst>
                  <a:ext uri="{FF2B5EF4-FFF2-40B4-BE49-F238E27FC236}">
                    <a16:creationId xmlns:a16="http://schemas.microsoft.com/office/drawing/2014/main" id="{8778DBB0-E0A9-7796-44DD-C2A0504C79C8}"/>
                  </a:ext>
                </a:extLst>
              </p:cNvPr>
              <p:cNvGrpSpPr/>
              <p:nvPr/>
            </p:nvGrpSpPr>
            <p:grpSpPr>
              <a:xfrm>
                <a:off x="4025669" y="1490008"/>
                <a:ext cx="152141" cy="1679857"/>
                <a:chOff x="1175283" y="1337274"/>
                <a:chExt cx="311972" cy="3444622"/>
              </a:xfrm>
            </p:grpSpPr>
            <p:sp>
              <p:nvSpPr>
                <p:cNvPr id="26" name="Rectangle: Rounded Corners 25">
                  <a:extLst>
                    <a:ext uri="{FF2B5EF4-FFF2-40B4-BE49-F238E27FC236}">
                      <a16:creationId xmlns:a16="http://schemas.microsoft.com/office/drawing/2014/main" id="{EAB99A8D-F5E6-F436-8C25-0658351A7000}"/>
                    </a:ext>
                  </a:extLst>
                </p:cNvPr>
                <p:cNvSpPr/>
                <p:nvPr/>
              </p:nvSpPr>
              <p:spPr>
                <a:xfrm>
                  <a:off x="1268077" y="1337274"/>
                  <a:ext cx="126383" cy="3370153"/>
                </a:xfrm>
                <a:prstGeom prst="roundRect">
                  <a:avLst>
                    <a:gd name="adj" fmla="val 50000"/>
                  </a:avLst>
                </a:prstGeom>
                <a:gradFill flip="none" rotWithShape="1">
                  <a:gsLst>
                    <a:gs pos="0">
                      <a:srgbClr val="FFFF66"/>
                    </a:gs>
                    <a:gs pos="100000">
                      <a:srgbClr val="FF0000"/>
                    </a:gs>
                  </a:gsLst>
                  <a:lin ang="162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27" name="Oval 26">
                  <a:extLst>
                    <a:ext uri="{FF2B5EF4-FFF2-40B4-BE49-F238E27FC236}">
                      <a16:creationId xmlns:a16="http://schemas.microsoft.com/office/drawing/2014/main" id="{63FABBDF-DA4D-E9D7-A301-35DB37C81F46}"/>
                    </a:ext>
                  </a:extLst>
                </p:cNvPr>
                <p:cNvSpPr/>
                <p:nvPr/>
              </p:nvSpPr>
              <p:spPr>
                <a:xfrm>
                  <a:off x="1175283" y="4459092"/>
                  <a:ext cx="311972" cy="322804"/>
                </a:xfrm>
                <a:prstGeom prst="ellipse">
                  <a:avLst/>
                </a:prstGeom>
                <a:solidFill>
                  <a:srgbClr val="FFFF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grpSp>
          <p:cxnSp>
            <p:nvCxnSpPr>
              <p:cNvPr id="10" name="Straight Connector 9">
                <a:extLst>
                  <a:ext uri="{FF2B5EF4-FFF2-40B4-BE49-F238E27FC236}">
                    <a16:creationId xmlns:a16="http://schemas.microsoft.com/office/drawing/2014/main" id="{573148E8-7B08-4F2F-FEF9-649202BF4365}"/>
                  </a:ext>
                </a:extLst>
              </p:cNvPr>
              <p:cNvCxnSpPr>
                <a:cxnSpLocks/>
              </p:cNvCxnSpPr>
              <p:nvPr/>
            </p:nvCxnSpPr>
            <p:spPr>
              <a:xfrm>
                <a:off x="1487272" y="1596888"/>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DE0B8DD-EF9B-2C28-EFA8-A76671651732}"/>
                  </a:ext>
                </a:extLst>
              </p:cNvPr>
              <p:cNvCxnSpPr>
                <a:cxnSpLocks/>
              </p:cNvCxnSpPr>
              <p:nvPr/>
            </p:nvCxnSpPr>
            <p:spPr>
              <a:xfrm>
                <a:off x="1487272" y="2211568"/>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0EEB57A-E7C9-FD73-2676-3A8819A6E06D}"/>
                  </a:ext>
                </a:extLst>
              </p:cNvPr>
              <p:cNvCxnSpPr>
                <a:cxnSpLocks/>
              </p:cNvCxnSpPr>
              <p:nvPr/>
            </p:nvCxnSpPr>
            <p:spPr>
              <a:xfrm>
                <a:off x="1487272" y="2379688"/>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838BAE3-DB6A-F421-CEA3-5E131219BD32}"/>
                  </a:ext>
                </a:extLst>
              </p:cNvPr>
              <p:cNvCxnSpPr>
                <a:cxnSpLocks/>
              </p:cNvCxnSpPr>
              <p:nvPr/>
            </p:nvCxnSpPr>
            <p:spPr>
              <a:xfrm>
                <a:off x="1487272" y="2445728"/>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0737295-D2E9-A153-011B-48CFF8DF48CF}"/>
                  </a:ext>
                </a:extLst>
              </p:cNvPr>
              <p:cNvCxnSpPr>
                <a:cxnSpLocks/>
              </p:cNvCxnSpPr>
              <p:nvPr/>
            </p:nvCxnSpPr>
            <p:spPr>
              <a:xfrm>
                <a:off x="1487272" y="2897848"/>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0202648-F605-0866-1EA9-3C0C9554DE1A}"/>
                  </a:ext>
                </a:extLst>
              </p:cNvPr>
              <p:cNvCxnSpPr>
                <a:cxnSpLocks/>
              </p:cNvCxnSpPr>
              <p:nvPr/>
            </p:nvCxnSpPr>
            <p:spPr>
              <a:xfrm>
                <a:off x="1487272" y="3091153"/>
                <a:ext cx="32023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42726D14-6B6E-FD76-2969-6D26B2978A7F}"/>
                </a:ext>
              </a:extLst>
            </p:cNvPr>
            <p:cNvSpPr txBox="1"/>
            <p:nvPr/>
          </p:nvSpPr>
          <p:spPr>
            <a:xfrm>
              <a:off x="4707829" y="1458463"/>
              <a:ext cx="1274328" cy="233279"/>
            </a:xfrm>
            <a:prstGeom prst="rect">
              <a:avLst/>
            </a:prstGeom>
            <a:noFill/>
          </p:spPr>
          <p:txBody>
            <a:bodyPr wrap="square" rtlCol="0">
              <a:spAutoFit/>
            </a:bodyPr>
            <a:lstStyle/>
            <a:p>
              <a:r>
                <a:rPr lang="fr-FR" sz="1200" b="1"/>
                <a:t>Mercury </a:t>
              </a:r>
              <a:r>
                <a:rPr lang="fr-FR" sz="1200" b="1" err="1"/>
                <a:t>boils</a:t>
              </a:r>
              <a:endParaRPr lang="en-US" sz="1200" b="1"/>
            </a:p>
          </p:txBody>
        </p:sp>
        <p:sp>
          <p:nvSpPr>
            <p:cNvPr id="35" name="TextBox 34">
              <a:extLst>
                <a:ext uri="{FF2B5EF4-FFF2-40B4-BE49-F238E27FC236}">
                  <a16:creationId xmlns:a16="http://schemas.microsoft.com/office/drawing/2014/main" id="{7563C248-360B-4BD2-4DE9-B6F34464E384}"/>
                </a:ext>
              </a:extLst>
            </p:cNvPr>
            <p:cNvSpPr txBox="1"/>
            <p:nvPr/>
          </p:nvSpPr>
          <p:spPr>
            <a:xfrm>
              <a:off x="4707829" y="2080763"/>
              <a:ext cx="1274328" cy="233279"/>
            </a:xfrm>
            <a:prstGeom prst="rect">
              <a:avLst/>
            </a:prstGeom>
            <a:noFill/>
          </p:spPr>
          <p:txBody>
            <a:bodyPr wrap="square" rtlCol="0">
              <a:spAutoFit/>
            </a:bodyPr>
            <a:lstStyle/>
            <a:p>
              <a:r>
                <a:rPr lang="fr-FR" sz="1200" b="1"/>
                <a:t>Steam point</a:t>
              </a:r>
              <a:endParaRPr lang="en-US" sz="1200" b="1"/>
            </a:p>
          </p:txBody>
        </p:sp>
        <p:sp>
          <p:nvSpPr>
            <p:cNvPr id="36" name="TextBox 35">
              <a:extLst>
                <a:ext uri="{FF2B5EF4-FFF2-40B4-BE49-F238E27FC236}">
                  <a16:creationId xmlns:a16="http://schemas.microsoft.com/office/drawing/2014/main" id="{D6B48C88-FF8B-5284-6775-9D04BA11035B}"/>
                </a:ext>
              </a:extLst>
            </p:cNvPr>
            <p:cNvSpPr txBox="1"/>
            <p:nvPr/>
          </p:nvSpPr>
          <p:spPr>
            <a:xfrm>
              <a:off x="4707829" y="2223407"/>
              <a:ext cx="1857346" cy="233279"/>
            </a:xfrm>
            <a:prstGeom prst="rect">
              <a:avLst/>
            </a:prstGeom>
            <a:noFill/>
          </p:spPr>
          <p:txBody>
            <a:bodyPr wrap="square" rtlCol="0">
              <a:spAutoFit/>
            </a:bodyPr>
            <a:lstStyle/>
            <a:p>
              <a:r>
                <a:rPr lang="fr-FR" sz="1200" b="1"/>
                <a:t>Approx. room </a:t>
              </a:r>
              <a:r>
                <a:rPr lang="fr-FR" sz="1200" b="1" err="1"/>
                <a:t>temperature</a:t>
              </a:r>
              <a:endParaRPr lang="en-US" sz="1200" b="1"/>
            </a:p>
          </p:txBody>
        </p:sp>
        <p:sp>
          <p:nvSpPr>
            <p:cNvPr id="37" name="TextBox 36">
              <a:extLst>
                <a:ext uri="{FF2B5EF4-FFF2-40B4-BE49-F238E27FC236}">
                  <a16:creationId xmlns:a16="http://schemas.microsoft.com/office/drawing/2014/main" id="{874D68F8-5025-DFD3-EDD7-26360F5F8E7B}"/>
                </a:ext>
              </a:extLst>
            </p:cNvPr>
            <p:cNvSpPr txBox="1"/>
            <p:nvPr/>
          </p:nvSpPr>
          <p:spPr>
            <a:xfrm>
              <a:off x="4707829" y="2351909"/>
              <a:ext cx="1857346" cy="233279"/>
            </a:xfrm>
            <a:prstGeom prst="rect">
              <a:avLst/>
            </a:prstGeom>
            <a:noFill/>
          </p:spPr>
          <p:txBody>
            <a:bodyPr wrap="square" rtlCol="0">
              <a:spAutoFit/>
            </a:bodyPr>
            <a:lstStyle/>
            <a:p>
              <a:r>
                <a:rPr lang="fr-FR" sz="1200" b="1" err="1"/>
                <a:t>Ice</a:t>
              </a:r>
              <a:r>
                <a:rPr lang="fr-FR" sz="1200" b="1"/>
                <a:t> point</a:t>
              </a:r>
              <a:endParaRPr lang="en-US" sz="1200" b="1"/>
            </a:p>
          </p:txBody>
        </p:sp>
        <p:sp>
          <p:nvSpPr>
            <p:cNvPr id="38" name="TextBox 37">
              <a:extLst>
                <a:ext uri="{FF2B5EF4-FFF2-40B4-BE49-F238E27FC236}">
                  <a16:creationId xmlns:a16="http://schemas.microsoft.com/office/drawing/2014/main" id="{2B9DDAD7-0F5F-B617-F676-28EFAD4392E4}"/>
                </a:ext>
              </a:extLst>
            </p:cNvPr>
            <p:cNvSpPr txBox="1"/>
            <p:nvPr/>
          </p:nvSpPr>
          <p:spPr>
            <a:xfrm>
              <a:off x="4707829" y="2783957"/>
              <a:ext cx="1857346" cy="233279"/>
            </a:xfrm>
            <a:prstGeom prst="rect">
              <a:avLst/>
            </a:prstGeom>
            <a:noFill/>
          </p:spPr>
          <p:txBody>
            <a:bodyPr wrap="square" rtlCol="0">
              <a:spAutoFit/>
            </a:bodyPr>
            <a:lstStyle/>
            <a:p>
              <a:r>
                <a:rPr lang="fr-FR" sz="1200" b="1" err="1"/>
                <a:t>Nitrogen</a:t>
              </a:r>
              <a:r>
                <a:rPr lang="fr-FR" sz="1200" b="1"/>
                <a:t> </a:t>
              </a:r>
              <a:r>
                <a:rPr lang="fr-FR" sz="1200" b="1" err="1"/>
                <a:t>boils</a:t>
              </a:r>
              <a:endParaRPr lang="en-US" sz="1200" b="1"/>
            </a:p>
          </p:txBody>
        </p:sp>
        <p:sp>
          <p:nvSpPr>
            <p:cNvPr id="39" name="TextBox 38">
              <a:extLst>
                <a:ext uri="{FF2B5EF4-FFF2-40B4-BE49-F238E27FC236}">
                  <a16:creationId xmlns:a16="http://schemas.microsoft.com/office/drawing/2014/main" id="{B06B4E1B-7FA2-FB40-AFE4-425E268A872B}"/>
                </a:ext>
              </a:extLst>
            </p:cNvPr>
            <p:cNvSpPr txBox="1"/>
            <p:nvPr/>
          </p:nvSpPr>
          <p:spPr>
            <a:xfrm>
              <a:off x="4707829" y="2979046"/>
              <a:ext cx="1857346" cy="233279"/>
            </a:xfrm>
            <a:prstGeom prst="rect">
              <a:avLst/>
            </a:prstGeom>
            <a:noFill/>
          </p:spPr>
          <p:txBody>
            <a:bodyPr wrap="square" rtlCol="0">
              <a:spAutoFit/>
            </a:bodyPr>
            <a:lstStyle/>
            <a:p>
              <a:r>
                <a:rPr lang="fr-FR" sz="1200" b="1" err="1"/>
                <a:t>Absolute</a:t>
              </a:r>
              <a:r>
                <a:rPr lang="fr-FR" sz="1200" b="1"/>
                <a:t> </a:t>
              </a:r>
              <a:r>
                <a:rPr lang="fr-FR" sz="1200" b="1" err="1"/>
                <a:t>zeros</a:t>
              </a:r>
              <a:endParaRPr lang="en-US" sz="1200" b="1"/>
            </a:p>
          </p:txBody>
        </p:sp>
        <p:sp>
          <p:nvSpPr>
            <p:cNvPr id="40" name="TextBox 39">
              <a:extLst>
                <a:ext uri="{FF2B5EF4-FFF2-40B4-BE49-F238E27FC236}">
                  <a16:creationId xmlns:a16="http://schemas.microsoft.com/office/drawing/2014/main" id="{75CE0997-D230-523C-5761-3A32CD97D619}"/>
                </a:ext>
              </a:extLst>
            </p:cNvPr>
            <p:cNvSpPr txBox="1"/>
            <p:nvPr/>
          </p:nvSpPr>
          <p:spPr>
            <a:xfrm>
              <a:off x="3951373" y="3233784"/>
              <a:ext cx="403006" cy="285119"/>
            </a:xfrm>
            <a:prstGeom prst="rect">
              <a:avLst/>
            </a:prstGeom>
            <a:noFill/>
          </p:spPr>
          <p:txBody>
            <a:bodyPr wrap="square" rtlCol="0">
              <a:spAutoFit/>
            </a:bodyPr>
            <a:lstStyle/>
            <a:p>
              <a:r>
                <a:rPr lang="fr-FR" sz="1600" b="1"/>
                <a:t>°F</a:t>
              </a:r>
              <a:endParaRPr lang="en-US" sz="1600" b="1"/>
            </a:p>
          </p:txBody>
        </p:sp>
        <p:sp>
          <p:nvSpPr>
            <p:cNvPr id="41" name="TextBox 40">
              <a:extLst>
                <a:ext uri="{FF2B5EF4-FFF2-40B4-BE49-F238E27FC236}">
                  <a16:creationId xmlns:a16="http://schemas.microsoft.com/office/drawing/2014/main" id="{A7B33092-5071-3C2D-2855-98770B5364E5}"/>
                </a:ext>
              </a:extLst>
            </p:cNvPr>
            <p:cNvSpPr txBox="1"/>
            <p:nvPr/>
          </p:nvSpPr>
          <p:spPr>
            <a:xfrm>
              <a:off x="3132024" y="3233784"/>
              <a:ext cx="403006" cy="285119"/>
            </a:xfrm>
            <a:prstGeom prst="rect">
              <a:avLst/>
            </a:prstGeom>
            <a:noFill/>
          </p:spPr>
          <p:txBody>
            <a:bodyPr wrap="square" rtlCol="0">
              <a:spAutoFit/>
            </a:bodyPr>
            <a:lstStyle/>
            <a:p>
              <a:r>
                <a:rPr lang="fr-FR" sz="1600" b="1"/>
                <a:t>°C</a:t>
              </a:r>
              <a:endParaRPr lang="en-US" sz="1600" b="1"/>
            </a:p>
          </p:txBody>
        </p:sp>
        <p:sp>
          <p:nvSpPr>
            <p:cNvPr id="42" name="TextBox 41">
              <a:extLst>
                <a:ext uri="{FF2B5EF4-FFF2-40B4-BE49-F238E27FC236}">
                  <a16:creationId xmlns:a16="http://schemas.microsoft.com/office/drawing/2014/main" id="{02F7C824-9E55-48E1-314F-2122F1F9A198}"/>
                </a:ext>
              </a:extLst>
            </p:cNvPr>
            <p:cNvSpPr txBox="1"/>
            <p:nvPr/>
          </p:nvSpPr>
          <p:spPr>
            <a:xfrm>
              <a:off x="2322835" y="3233784"/>
              <a:ext cx="403006" cy="285119"/>
            </a:xfrm>
            <a:prstGeom prst="rect">
              <a:avLst/>
            </a:prstGeom>
            <a:noFill/>
          </p:spPr>
          <p:txBody>
            <a:bodyPr wrap="square" rtlCol="0">
              <a:spAutoFit/>
            </a:bodyPr>
            <a:lstStyle/>
            <a:p>
              <a:r>
                <a:rPr lang="fr-FR" sz="1600" b="1" dirty="0"/>
                <a:t>°R</a:t>
              </a:r>
              <a:endParaRPr lang="en-US" sz="1600" b="1" dirty="0"/>
            </a:p>
          </p:txBody>
        </p:sp>
        <p:sp>
          <p:nvSpPr>
            <p:cNvPr id="43" name="TextBox 42">
              <a:extLst>
                <a:ext uri="{FF2B5EF4-FFF2-40B4-BE49-F238E27FC236}">
                  <a16:creationId xmlns:a16="http://schemas.microsoft.com/office/drawing/2014/main" id="{D1C6CB67-D10C-675B-7C6C-C4C7AA4929C7}"/>
                </a:ext>
              </a:extLst>
            </p:cNvPr>
            <p:cNvSpPr txBox="1"/>
            <p:nvPr/>
          </p:nvSpPr>
          <p:spPr>
            <a:xfrm>
              <a:off x="1507592" y="3233784"/>
              <a:ext cx="403006" cy="285119"/>
            </a:xfrm>
            <a:prstGeom prst="rect">
              <a:avLst/>
            </a:prstGeom>
            <a:noFill/>
          </p:spPr>
          <p:txBody>
            <a:bodyPr wrap="square" rtlCol="0">
              <a:spAutoFit/>
            </a:bodyPr>
            <a:lstStyle/>
            <a:p>
              <a:r>
                <a:rPr lang="fr-FR" sz="1600" b="1"/>
                <a:t>K</a:t>
              </a:r>
              <a:endParaRPr lang="en-US" sz="1600" b="1"/>
            </a:p>
          </p:txBody>
        </p:sp>
        <p:sp>
          <p:nvSpPr>
            <p:cNvPr id="44" name="TextBox 43">
              <a:extLst>
                <a:ext uri="{FF2B5EF4-FFF2-40B4-BE49-F238E27FC236}">
                  <a16:creationId xmlns:a16="http://schemas.microsoft.com/office/drawing/2014/main" id="{1173F960-7327-5963-6C6E-AE0E98DE9AE4}"/>
                </a:ext>
              </a:extLst>
            </p:cNvPr>
            <p:cNvSpPr txBox="1"/>
            <p:nvPr/>
          </p:nvSpPr>
          <p:spPr>
            <a:xfrm>
              <a:off x="1248247" y="1490841"/>
              <a:ext cx="271027" cy="155520"/>
            </a:xfrm>
            <a:prstGeom prst="rect">
              <a:avLst/>
            </a:prstGeom>
            <a:solidFill>
              <a:schemeClr val="bg1"/>
            </a:solidFill>
          </p:spPr>
          <p:txBody>
            <a:bodyPr wrap="square" lIns="0" tIns="0" rIns="0" bIns="0" rtlCol="0">
              <a:spAutoFit/>
            </a:bodyPr>
            <a:lstStyle/>
            <a:p>
              <a:pPr algn="ctr"/>
              <a:r>
                <a:rPr lang="fr-FR" sz="1200" b="1"/>
                <a:t>630</a:t>
              </a:r>
              <a:endParaRPr lang="en-US" sz="1200" b="1"/>
            </a:p>
          </p:txBody>
        </p:sp>
        <p:sp>
          <p:nvSpPr>
            <p:cNvPr id="45" name="TextBox 44">
              <a:extLst>
                <a:ext uri="{FF2B5EF4-FFF2-40B4-BE49-F238E27FC236}">
                  <a16:creationId xmlns:a16="http://schemas.microsoft.com/office/drawing/2014/main" id="{81441FA9-C7FE-1214-1EA7-95F20809C836}"/>
                </a:ext>
              </a:extLst>
            </p:cNvPr>
            <p:cNvSpPr txBox="1"/>
            <p:nvPr/>
          </p:nvSpPr>
          <p:spPr>
            <a:xfrm>
              <a:off x="1248247" y="2111868"/>
              <a:ext cx="271027" cy="155520"/>
            </a:xfrm>
            <a:prstGeom prst="rect">
              <a:avLst/>
            </a:prstGeom>
            <a:solidFill>
              <a:schemeClr val="bg1"/>
            </a:solidFill>
          </p:spPr>
          <p:txBody>
            <a:bodyPr wrap="square" lIns="0" tIns="0" rIns="0" bIns="0" rtlCol="0">
              <a:spAutoFit/>
            </a:bodyPr>
            <a:lstStyle/>
            <a:p>
              <a:pPr algn="ctr"/>
              <a:r>
                <a:rPr lang="fr-FR" sz="1200" b="1"/>
                <a:t>373</a:t>
              </a:r>
              <a:endParaRPr lang="en-US" sz="1200" b="1"/>
            </a:p>
          </p:txBody>
        </p:sp>
        <p:sp>
          <p:nvSpPr>
            <p:cNvPr id="46" name="TextBox 45">
              <a:extLst>
                <a:ext uri="{FF2B5EF4-FFF2-40B4-BE49-F238E27FC236}">
                  <a16:creationId xmlns:a16="http://schemas.microsoft.com/office/drawing/2014/main" id="{EACCDAFD-3DB6-4E7D-347C-1064ADF3CFE5}"/>
                </a:ext>
              </a:extLst>
            </p:cNvPr>
            <p:cNvSpPr txBox="1"/>
            <p:nvPr/>
          </p:nvSpPr>
          <p:spPr>
            <a:xfrm>
              <a:off x="1248247" y="2264670"/>
              <a:ext cx="271027" cy="155520"/>
            </a:xfrm>
            <a:prstGeom prst="rect">
              <a:avLst/>
            </a:prstGeom>
            <a:solidFill>
              <a:schemeClr val="bg1"/>
            </a:solidFill>
          </p:spPr>
          <p:txBody>
            <a:bodyPr wrap="square" lIns="0" tIns="0" rIns="0" bIns="0" rtlCol="0">
              <a:spAutoFit/>
            </a:bodyPr>
            <a:lstStyle/>
            <a:p>
              <a:pPr algn="ctr"/>
              <a:r>
                <a:rPr lang="fr-FR" sz="1200" b="1"/>
                <a:t>300</a:t>
              </a:r>
              <a:endParaRPr lang="en-US" sz="1200" b="1"/>
            </a:p>
          </p:txBody>
        </p:sp>
        <p:sp>
          <p:nvSpPr>
            <p:cNvPr id="47" name="TextBox 46">
              <a:extLst>
                <a:ext uri="{FF2B5EF4-FFF2-40B4-BE49-F238E27FC236}">
                  <a16:creationId xmlns:a16="http://schemas.microsoft.com/office/drawing/2014/main" id="{9C4C8F43-654E-DACC-6AE7-B0DBC05BF4CF}"/>
                </a:ext>
              </a:extLst>
            </p:cNvPr>
            <p:cNvSpPr txBox="1"/>
            <p:nvPr/>
          </p:nvSpPr>
          <p:spPr>
            <a:xfrm>
              <a:off x="1248247" y="2420787"/>
              <a:ext cx="271027" cy="155520"/>
            </a:xfrm>
            <a:prstGeom prst="rect">
              <a:avLst/>
            </a:prstGeom>
            <a:solidFill>
              <a:schemeClr val="bg1"/>
            </a:solidFill>
          </p:spPr>
          <p:txBody>
            <a:bodyPr wrap="square" lIns="0" tIns="0" rIns="0" bIns="0" rtlCol="0">
              <a:spAutoFit/>
            </a:bodyPr>
            <a:lstStyle/>
            <a:p>
              <a:pPr algn="ctr"/>
              <a:r>
                <a:rPr lang="fr-FR" sz="1200" b="1"/>
                <a:t>273</a:t>
              </a:r>
              <a:endParaRPr lang="en-US" sz="1200" b="1"/>
            </a:p>
          </p:txBody>
        </p:sp>
        <p:sp>
          <p:nvSpPr>
            <p:cNvPr id="48" name="TextBox 47">
              <a:extLst>
                <a:ext uri="{FF2B5EF4-FFF2-40B4-BE49-F238E27FC236}">
                  <a16:creationId xmlns:a16="http://schemas.microsoft.com/office/drawing/2014/main" id="{5E6C8CA0-C054-B988-85AD-DDA968B4F603}"/>
                </a:ext>
              </a:extLst>
            </p:cNvPr>
            <p:cNvSpPr txBox="1"/>
            <p:nvPr/>
          </p:nvSpPr>
          <p:spPr>
            <a:xfrm>
              <a:off x="1248247" y="2807075"/>
              <a:ext cx="271027" cy="155520"/>
            </a:xfrm>
            <a:prstGeom prst="rect">
              <a:avLst/>
            </a:prstGeom>
            <a:solidFill>
              <a:schemeClr val="bg1"/>
            </a:solidFill>
          </p:spPr>
          <p:txBody>
            <a:bodyPr wrap="square" lIns="0" tIns="0" rIns="0" bIns="0" rtlCol="0">
              <a:spAutoFit/>
            </a:bodyPr>
            <a:lstStyle/>
            <a:p>
              <a:pPr algn="ctr"/>
              <a:r>
                <a:rPr lang="fr-FR" sz="1200" b="1"/>
                <a:t>77</a:t>
              </a:r>
              <a:endParaRPr lang="en-US" sz="1200" b="1"/>
            </a:p>
          </p:txBody>
        </p:sp>
        <p:sp>
          <p:nvSpPr>
            <p:cNvPr id="49" name="TextBox 48">
              <a:extLst>
                <a:ext uri="{FF2B5EF4-FFF2-40B4-BE49-F238E27FC236}">
                  <a16:creationId xmlns:a16="http://schemas.microsoft.com/office/drawing/2014/main" id="{31AD954D-0C8E-2B3F-5370-06D2E1F92392}"/>
                </a:ext>
              </a:extLst>
            </p:cNvPr>
            <p:cNvSpPr txBox="1"/>
            <p:nvPr/>
          </p:nvSpPr>
          <p:spPr>
            <a:xfrm>
              <a:off x="1248247" y="3003861"/>
              <a:ext cx="271027" cy="155520"/>
            </a:xfrm>
            <a:prstGeom prst="rect">
              <a:avLst/>
            </a:prstGeom>
            <a:solidFill>
              <a:schemeClr val="bg1"/>
            </a:solidFill>
          </p:spPr>
          <p:txBody>
            <a:bodyPr wrap="square" lIns="0" tIns="0" rIns="0" bIns="0" rtlCol="0">
              <a:spAutoFit/>
            </a:bodyPr>
            <a:lstStyle/>
            <a:p>
              <a:pPr algn="ctr"/>
              <a:r>
                <a:rPr lang="fr-FR" sz="1200" b="1"/>
                <a:t>0</a:t>
              </a:r>
              <a:endParaRPr lang="en-US" sz="1200" b="1"/>
            </a:p>
          </p:txBody>
        </p:sp>
        <p:sp>
          <p:nvSpPr>
            <p:cNvPr id="50" name="TextBox 49">
              <a:extLst>
                <a:ext uri="{FF2B5EF4-FFF2-40B4-BE49-F238E27FC236}">
                  <a16:creationId xmlns:a16="http://schemas.microsoft.com/office/drawing/2014/main" id="{B15E2F2D-6C17-E457-4F65-57D31F9E6BEF}"/>
                </a:ext>
              </a:extLst>
            </p:cNvPr>
            <p:cNvSpPr txBox="1"/>
            <p:nvPr/>
          </p:nvSpPr>
          <p:spPr>
            <a:xfrm>
              <a:off x="2007591" y="1493801"/>
              <a:ext cx="315101" cy="155520"/>
            </a:xfrm>
            <a:prstGeom prst="rect">
              <a:avLst/>
            </a:prstGeom>
            <a:solidFill>
              <a:schemeClr val="bg1"/>
            </a:solidFill>
          </p:spPr>
          <p:txBody>
            <a:bodyPr wrap="square" lIns="0" tIns="0" rIns="0" bIns="0" rtlCol="0">
              <a:spAutoFit/>
            </a:bodyPr>
            <a:lstStyle/>
            <a:p>
              <a:pPr algn="ctr"/>
              <a:r>
                <a:rPr lang="fr-FR" sz="1200" b="1"/>
                <a:t>1134</a:t>
              </a:r>
              <a:endParaRPr lang="en-US" sz="1200" b="1"/>
            </a:p>
          </p:txBody>
        </p:sp>
        <p:sp>
          <p:nvSpPr>
            <p:cNvPr id="51" name="TextBox 50">
              <a:extLst>
                <a:ext uri="{FF2B5EF4-FFF2-40B4-BE49-F238E27FC236}">
                  <a16:creationId xmlns:a16="http://schemas.microsoft.com/office/drawing/2014/main" id="{50B5DD42-AEA0-E805-47A6-E652E8AEC666}"/>
                </a:ext>
              </a:extLst>
            </p:cNvPr>
            <p:cNvSpPr txBox="1"/>
            <p:nvPr/>
          </p:nvSpPr>
          <p:spPr>
            <a:xfrm>
              <a:off x="2051665" y="2114828"/>
              <a:ext cx="271027" cy="155520"/>
            </a:xfrm>
            <a:prstGeom prst="rect">
              <a:avLst/>
            </a:prstGeom>
            <a:solidFill>
              <a:schemeClr val="bg1"/>
            </a:solidFill>
          </p:spPr>
          <p:txBody>
            <a:bodyPr wrap="square" lIns="0" tIns="0" rIns="0" bIns="0" rtlCol="0">
              <a:spAutoFit/>
            </a:bodyPr>
            <a:lstStyle/>
            <a:p>
              <a:pPr algn="ctr"/>
              <a:r>
                <a:rPr lang="fr-FR" sz="1200" b="1"/>
                <a:t>672</a:t>
              </a:r>
              <a:endParaRPr lang="en-US" sz="1200" b="1"/>
            </a:p>
          </p:txBody>
        </p:sp>
        <p:sp>
          <p:nvSpPr>
            <p:cNvPr id="52" name="TextBox 51">
              <a:extLst>
                <a:ext uri="{FF2B5EF4-FFF2-40B4-BE49-F238E27FC236}">
                  <a16:creationId xmlns:a16="http://schemas.microsoft.com/office/drawing/2014/main" id="{9B227C4C-579D-C2DA-6427-F74CCFB0F7B2}"/>
                </a:ext>
              </a:extLst>
            </p:cNvPr>
            <p:cNvSpPr txBox="1"/>
            <p:nvPr/>
          </p:nvSpPr>
          <p:spPr>
            <a:xfrm>
              <a:off x="2051665" y="2267630"/>
              <a:ext cx="271027" cy="155520"/>
            </a:xfrm>
            <a:prstGeom prst="rect">
              <a:avLst/>
            </a:prstGeom>
            <a:solidFill>
              <a:schemeClr val="bg1"/>
            </a:solidFill>
          </p:spPr>
          <p:txBody>
            <a:bodyPr wrap="square" lIns="0" tIns="0" rIns="0" bIns="0" rtlCol="0">
              <a:spAutoFit/>
            </a:bodyPr>
            <a:lstStyle/>
            <a:p>
              <a:pPr algn="ctr"/>
              <a:r>
                <a:rPr lang="fr-FR" sz="1200" b="1"/>
                <a:t>540</a:t>
              </a:r>
              <a:endParaRPr lang="en-US" sz="1200" b="1"/>
            </a:p>
          </p:txBody>
        </p:sp>
        <p:sp>
          <p:nvSpPr>
            <p:cNvPr id="53" name="TextBox 52">
              <a:extLst>
                <a:ext uri="{FF2B5EF4-FFF2-40B4-BE49-F238E27FC236}">
                  <a16:creationId xmlns:a16="http://schemas.microsoft.com/office/drawing/2014/main" id="{93A5EBA2-AB8C-13D0-9AF7-1CA5F58CB541}"/>
                </a:ext>
              </a:extLst>
            </p:cNvPr>
            <p:cNvSpPr txBox="1"/>
            <p:nvPr/>
          </p:nvSpPr>
          <p:spPr>
            <a:xfrm>
              <a:off x="2051665" y="2423747"/>
              <a:ext cx="271027" cy="155520"/>
            </a:xfrm>
            <a:prstGeom prst="rect">
              <a:avLst/>
            </a:prstGeom>
            <a:solidFill>
              <a:schemeClr val="bg1"/>
            </a:solidFill>
          </p:spPr>
          <p:txBody>
            <a:bodyPr wrap="square" lIns="0" tIns="0" rIns="0" bIns="0" rtlCol="0">
              <a:spAutoFit/>
            </a:bodyPr>
            <a:lstStyle/>
            <a:p>
              <a:pPr algn="ctr"/>
              <a:r>
                <a:rPr lang="fr-FR" sz="1200" b="1"/>
                <a:t>492</a:t>
              </a:r>
              <a:endParaRPr lang="en-US" sz="1200" b="1"/>
            </a:p>
          </p:txBody>
        </p:sp>
        <p:sp>
          <p:nvSpPr>
            <p:cNvPr id="54" name="TextBox 53">
              <a:extLst>
                <a:ext uri="{FF2B5EF4-FFF2-40B4-BE49-F238E27FC236}">
                  <a16:creationId xmlns:a16="http://schemas.microsoft.com/office/drawing/2014/main" id="{EBC7810C-AE29-41C9-7B86-E5DE09AAA310}"/>
                </a:ext>
              </a:extLst>
            </p:cNvPr>
            <p:cNvSpPr txBox="1"/>
            <p:nvPr/>
          </p:nvSpPr>
          <p:spPr>
            <a:xfrm>
              <a:off x="2051665" y="2810035"/>
              <a:ext cx="271027" cy="155520"/>
            </a:xfrm>
            <a:prstGeom prst="rect">
              <a:avLst/>
            </a:prstGeom>
            <a:solidFill>
              <a:schemeClr val="bg1"/>
            </a:solidFill>
          </p:spPr>
          <p:txBody>
            <a:bodyPr wrap="square" lIns="0" tIns="0" rIns="0" bIns="0" rtlCol="0">
              <a:spAutoFit/>
            </a:bodyPr>
            <a:lstStyle/>
            <a:p>
              <a:pPr algn="ctr"/>
              <a:r>
                <a:rPr lang="fr-FR" sz="1200" b="1"/>
                <a:t>139</a:t>
              </a:r>
              <a:endParaRPr lang="en-US" sz="1200" b="1"/>
            </a:p>
          </p:txBody>
        </p:sp>
        <p:sp>
          <p:nvSpPr>
            <p:cNvPr id="55" name="TextBox 54">
              <a:extLst>
                <a:ext uri="{FF2B5EF4-FFF2-40B4-BE49-F238E27FC236}">
                  <a16:creationId xmlns:a16="http://schemas.microsoft.com/office/drawing/2014/main" id="{9BE15667-E597-0886-4F9E-6B8A6F3CCA0A}"/>
                </a:ext>
              </a:extLst>
            </p:cNvPr>
            <p:cNvSpPr txBox="1"/>
            <p:nvPr/>
          </p:nvSpPr>
          <p:spPr>
            <a:xfrm>
              <a:off x="2051665" y="3006821"/>
              <a:ext cx="271027" cy="155520"/>
            </a:xfrm>
            <a:prstGeom prst="rect">
              <a:avLst/>
            </a:prstGeom>
            <a:solidFill>
              <a:schemeClr val="bg1"/>
            </a:solidFill>
          </p:spPr>
          <p:txBody>
            <a:bodyPr wrap="square" lIns="0" tIns="0" rIns="0" bIns="0" rtlCol="0">
              <a:spAutoFit/>
            </a:bodyPr>
            <a:lstStyle/>
            <a:p>
              <a:pPr algn="ctr"/>
              <a:r>
                <a:rPr lang="fr-FR" sz="1200" b="1"/>
                <a:t>0</a:t>
              </a:r>
              <a:endParaRPr lang="en-US" sz="1200" b="1"/>
            </a:p>
          </p:txBody>
        </p:sp>
        <p:sp>
          <p:nvSpPr>
            <p:cNvPr id="56" name="TextBox 55">
              <a:extLst>
                <a:ext uri="{FF2B5EF4-FFF2-40B4-BE49-F238E27FC236}">
                  <a16:creationId xmlns:a16="http://schemas.microsoft.com/office/drawing/2014/main" id="{5C61F0EE-24EC-E997-0FD6-EA0B7F3AD0E1}"/>
                </a:ext>
              </a:extLst>
            </p:cNvPr>
            <p:cNvSpPr txBox="1"/>
            <p:nvPr/>
          </p:nvSpPr>
          <p:spPr>
            <a:xfrm>
              <a:off x="2896823" y="1501997"/>
              <a:ext cx="271027" cy="155520"/>
            </a:xfrm>
            <a:prstGeom prst="rect">
              <a:avLst/>
            </a:prstGeom>
            <a:solidFill>
              <a:schemeClr val="bg1"/>
            </a:solidFill>
          </p:spPr>
          <p:txBody>
            <a:bodyPr wrap="square" lIns="0" tIns="0" rIns="0" bIns="0" rtlCol="0">
              <a:spAutoFit/>
            </a:bodyPr>
            <a:lstStyle/>
            <a:p>
              <a:pPr algn="ctr"/>
              <a:r>
                <a:rPr lang="fr-FR" sz="1200" b="1"/>
                <a:t>357</a:t>
              </a:r>
              <a:endParaRPr lang="en-US" sz="1200" b="1"/>
            </a:p>
          </p:txBody>
        </p:sp>
        <p:sp>
          <p:nvSpPr>
            <p:cNvPr id="57" name="TextBox 56">
              <a:extLst>
                <a:ext uri="{FF2B5EF4-FFF2-40B4-BE49-F238E27FC236}">
                  <a16:creationId xmlns:a16="http://schemas.microsoft.com/office/drawing/2014/main" id="{8DA5EFB2-235C-A306-2512-0082CB224672}"/>
                </a:ext>
              </a:extLst>
            </p:cNvPr>
            <p:cNvSpPr txBox="1"/>
            <p:nvPr/>
          </p:nvSpPr>
          <p:spPr>
            <a:xfrm>
              <a:off x="2896823" y="2123024"/>
              <a:ext cx="271027" cy="155520"/>
            </a:xfrm>
            <a:prstGeom prst="rect">
              <a:avLst/>
            </a:prstGeom>
            <a:solidFill>
              <a:schemeClr val="bg1"/>
            </a:solidFill>
          </p:spPr>
          <p:txBody>
            <a:bodyPr wrap="square" lIns="0" tIns="0" rIns="0" bIns="0" rtlCol="0">
              <a:spAutoFit/>
            </a:bodyPr>
            <a:lstStyle/>
            <a:p>
              <a:pPr algn="ctr"/>
              <a:r>
                <a:rPr lang="fr-FR" sz="1200" b="1"/>
                <a:t>100</a:t>
              </a:r>
              <a:endParaRPr lang="en-US" sz="1200" b="1"/>
            </a:p>
          </p:txBody>
        </p:sp>
        <p:sp>
          <p:nvSpPr>
            <p:cNvPr id="58" name="TextBox 57">
              <a:extLst>
                <a:ext uri="{FF2B5EF4-FFF2-40B4-BE49-F238E27FC236}">
                  <a16:creationId xmlns:a16="http://schemas.microsoft.com/office/drawing/2014/main" id="{FA865F18-A54A-D9A2-6651-00ACA5DE8002}"/>
                </a:ext>
              </a:extLst>
            </p:cNvPr>
            <p:cNvSpPr txBox="1"/>
            <p:nvPr/>
          </p:nvSpPr>
          <p:spPr>
            <a:xfrm>
              <a:off x="2896823" y="2275826"/>
              <a:ext cx="271027" cy="155520"/>
            </a:xfrm>
            <a:prstGeom prst="rect">
              <a:avLst/>
            </a:prstGeom>
            <a:solidFill>
              <a:schemeClr val="bg1"/>
            </a:solidFill>
          </p:spPr>
          <p:txBody>
            <a:bodyPr wrap="square" lIns="0" tIns="0" rIns="0" bIns="0" rtlCol="0">
              <a:spAutoFit/>
            </a:bodyPr>
            <a:lstStyle/>
            <a:p>
              <a:pPr algn="ctr"/>
              <a:r>
                <a:rPr lang="fr-FR" sz="1200" b="1"/>
                <a:t>27</a:t>
              </a:r>
              <a:endParaRPr lang="en-US" sz="1200" b="1"/>
            </a:p>
          </p:txBody>
        </p:sp>
        <p:sp>
          <p:nvSpPr>
            <p:cNvPr id="59" name="TextBox 58">
              <a:extLst>
                <a:ext uri="{FF2B5EF4-FFF2-40B4-BE49-F238E27FC236}">
                  <a16:creationId xmlns:a16="http://schemas.microsoft.com/office/drawing/2014/main" id="{3196FFCC-0F86-8F94-2FBE-B447E400DF94}"/>
                </a:ext>
              </a:extLst>
            </p:cNvPr>
            <p:cNvSpPr txBox="1"/>
            <p:nvPr/>
          </p:nvSpPr>
          <p:spPr>
            <a:xfrm>
              <a:off x="2896823" y="2431943"/>
              <a:ext cx="271027" cy="155520"/>
            </a:xfrm>
            <a:prstGeom prst="rect">
              <a:avLst/>
            </a:prstGeom>
            <a:solidFill>
              <a:schemeClr val="bg1"/>
            </a:solidFill>
          </p:spPr>
          <p:txBody>
            <a:bodyPr wrap="square" lIns="0" tIns="0" rIns="0" bIns="0" rtlCol="0">
              <a:spAutoFit/>
            </a:bodyPr>
            <a:lstStyle/>
            <a:p>
              <a:pPr algn="ctr"/>
              <a:r>
                <a:rPr lang="fr-FR" sz="1200" b="1"/>
                <a:t>0</a:t>
              </a:r>
              <a:endParaRPr lang="en-US" sz="1200" b="1"/>
            </a:p>
          </p:txBody>
        </p:sp>
        <p:sp>
          <p:nvSpPr>
            <p:cNvPr id="60" name="TextBox 59">
              <a:extLst>
                <a:ext uri="{FF2B5EF4-FFF2-40B4-BE49-F238E27FC236}">
                  <a16:creationId xmlns:a16="http://schemas.microsoft.com/office/drawing/2014/main" id="{B2386B5E-73A0-920B-D883-F5D08A3C7503}"/>
                </a:ext>
              </a:extLst>
            </p:cNvPr>
            <p:cNvSpPr txBox="1"/>
            <p:nvPr/>
          </p:nvSpPr>
          <p:spPr>
            <a:xfrm>
              <a:off x="2896823" y="2818231"/>
              <a:ext cx="271027" cy="155520"/>
            </a:xfrm>
            <a:prstGeom prst="rect">
              <a:avLst/>
            </a:prstGeom>
            <a:solidFill>
              <a:schemeClr val="bg1"/>
            </a:solidFill>
          </p:spPr>
          <p:txBody>
            <a:bodyPr wrap="square" lIns="0" tIns="0" rIns="0" bIns="0" rtlCol="0">
              <a:spAutoFit/>
            </a:bodyPr>
            <a:lstStyle/>
            <a:p>
              <a:pPr algn="ctr"/>
              <a:r>
                <a:rPr lang="fr-FR" sz="1200" b="1"/>
                <a:t>-196</a:t>
              </a:r>
              <a:endParaRPr lang="en-US" sz="1200" b="1"/>
            </a:p>
          </p:txBody>
        </p:sp>
        <p:sp>
          <p:nvSpPr>
            <p:cNvPr id="61" name="TextBox 60">
              <a:extLst>
                <a:ext uri="{FF2B5EF4-FFF2-40B4-BE49-F238E27FC236}">
                  <a16:creationId xmlns:a16="http://schemas.microsoft.com/office/drawing/2014/main" id="{52AEAA59-14D8-A650-A232-64777FAC9F26}"/>
                </a:ext>
              </a:extLst>
            </p:cNvPr>
            <p:cNvSpPr txBox="1"/>
            <p:nvPr/>
          </p:nvSpPr>
          <p:spPr>
            <a:xfrm>
              <a:off x="2896823" y="3015017"/>
              <a:ext cx="271027" cy="155520"/>
            </a:xfrm>
            <a:prstGeom prst="rect">
              <a:avLst/>
            </a:prstGeom>
            <a:solidFill>
              <a:schemeClr val="bg1"/>
            </a:solidFill>
          </p:spPr>
          <p:txBody>
            <a:bodyPr wrap="square" lIns="0" tIns="0" rIns="0" bIns="0" rtlCol="0">
              <a:spAutoFit/>
            </a:bodyPr>
            <a:lstStyle/>
            <a:p>
              <a:pPr algn="ctr"/>
              <a:r>
                <a:rPr lang="fr-FR" sz="1200" b="1"/>
                <a:t>-273</a:t>
              </a:r>
              <a:endParaRPr lang="en-US" sz="1200" b="1"/>
            </a:p>
          </p:txBody>
        </p:sp>
        <p:sp>
          <p:nvSpPr>
            <p:cNvPr id="62" name="TextBox 61">
              <a:extLst>
                <a:ext uri="{FF2B5EF4-FFF2-40B4-BE49-F238E27FC236}">
                  <a16:creationId xmlns:a16="http://schemas.microsoft.com/office/drawing/2014/main" id="{02994D4E-F8EC-E02D-EA34-BB866E926C9D}"/>
                </a:ext>
              </a:extLst>
            </p:cNvPr>
            <p:cNvSpPr txBox="1"/>
            <p:nvPr/>
          </p:nvSpPr>
          <p:spPr>
            <a:xfrm>
              <a:off x="3732015" y="1507743"/>
              <a:ext cx="271027" cy="155520"/>
            </a:xfrm>
            <a:prstGeom prst="rect">
              <a:avLst/>
            </a:prstGeom>
            <a:solidFill>
              <a:schemeClr val="bg1"/>
            </a:solidFill>
          </p:spPr>
          <p:txBody>
            <a:bodyPr wrap="square" lIns="0" tIns="0" rIns="0" bIns="0" rtlCol="0">
              <a:spAutoFit/>
            </a:bodyPr>
            <a:lstStyle/>
            <a:p>
              <a:pPr algn="ctr"/>
              <a:r>
                <a:rPr lang="fr-FR" sz="1200" b="1"/>
                <a:t>674</a:t>
              </a:r>
              <a:endParaRPr lang="en-US" sz="1200" b="1"/>
            </a:p>
          </p:txBody>
        </p:sp>
        <p:sp>
          <p:nvSpPr>
            <p:cNvPr id="63" name="TextBox 62">
              <a:extLst>
                <a:ext uri="{FF2B5EF4-FFF2-40B4-BE49-F238E27FC236}">
                  <a16:creationId xmlns:a16="http://schemas.microsoft.com/office/drawing/2014/main" id="{B3EF5906-7E33-441E-8EF8-A10831F0B31C}"/>
                </a:ext>
              </a:extLst>
            </p:cNvPr>
            <p:cNvSpPr txBox="1"/>
            <p:nvPr/>
          </p:nvSpPr>
          <p:spPr>
            <a:xfrm>
              <a:off x="3732015" y="2128770"/>
              <a:ext cx="271027" cy="155520"/>
            </a:xfrm>
            <a:prstGeom prst="rect">
              <a:avLst/>
            </a:prstGeom>
            <a:solidFill>
              <a:schemeClr val="bg1"/>
            </a:solidFill>
          </p:spPr>
          <p:txBody>
            <a:bodyPr wrap="square" lIns="0" tIns="0" rIns="0" bIns="0" rtlCol="0">
              <a:spAutoFit/>
            </a:bodyPr>
            <a:lstStyle/>
            <a:p>
              <a:pPr algn="ctr"/>
              <a:r>
                <a:rPr lang="fr-FR" sz="1200" b="1"/>
                <a:t>212</a:t>
              </a:r>
              <a:endParaRPr lang="en-US" sz="1200" b="1"/>
            </a:p>
          </p:txBody>
        </p:sp>
        <p:sp>
          <p:nvSpPr>
            <p:cNvPr id="64" name="TextBox 63">
              <a:extLst>
                <a:ext uri="{FF2B5EF4-FFF2-40B4-BE49-F238E27FC236}">
                  <a16:creationId xmlns:a16="http://schemas.microsoft.com/office/drawing/2014/main" id="{00745910-C548-FEA8-E75B-D2914C888150}"/>
                </a:ext>
              </a:extLst>
            </p:cNvPr>
            <p:cNvSpPr txBox="1"/>
            <p:nvPr/>
          </p:nvSpPr>
          <p:spPr>
            <a:xfrm>
              <a:off x="3732015" y="2281572"/>
              <a:ext cx="271027" cy="155520"/>
            </a:xfrm>
            <a:prstGeom prst="rect">
              <a:avLst/>
            </a:prstGeom>
            <a:solidFill>
              <a:schemeClr val="bg1"/>
            </a:solidFill>
          </p:spPr>
          <p:txBody>
            <a:bodyPr wrap="square" lIns="0" tIns="0" rIns="0" bIns="0" rtlCol="0">
              <a:spAutoFit/>
            </a:bodyPr>
            <a:lstStyle/>
            <a:p>
              <a:pPr algn="ctr"/>
              <a:r>
                <a:rPr lang="fr-FR" sz="1200" b="1"/>
                <a:t>80</a:t>
              </a:r>
              <a:endParaRPr lang="en-US" sz="1200" b="1"/>
            </a:p>
          </p:txBody>
        </p:sp>
        <p:sp>
          <p:nvSpPr>
            <p:cNvPr id="65" name="TextBox 64">
              <a:extLst>
                <a:ext uri="{FF2B5EF4-FFF2-40B4-BE49-F238E27FC236}">
                  <a16:creationId xmlns:a16="http://schemas.microsoft.com/office/drawing/2014/main" id="{A78A3B29-D169-B8EA-BEAB-4BD28213A2E9}"/>
                </a:ext>
              </a:extLst>
            </p:cNvPr>
            <p:cNvSpPr txBox="1"/>
            <p:nvPr/>
          </p:nvSpPr>
          <p:spPr>
            <a:xfrm>
              <a:off x="3732015" y="2437689"/>
              <a:ext cx="271027" cy="155520"/>
            </a:xfrm>
            <a:prstGeom prst="rect">
              <a:avLst/>
            </a:prstGeom>
            <a:solidFill>
              <a:schemeClr val="bg1"/>
            </a:solidFill>
          </p:spPr>
          <p:txBody>
            <a:bodyPr wrap="square" lIns="0" tIns="0" rIns="0" bIns="0" rtlCol="0">
              <a:spAutoFit/>
            </a:bodyPr>
            <a:lstStyle/>
            <a:p>
              <a:pPr algn="ctr"/>
              <a:r>
                <a:rPr lang="fr-FR" sz="1200" b="1"/>
                <a:t>32</a:t>
              </a:r>
              <a:endParaRPr lang="en-US" sz="1200" b="1"/>
            </a:p>
          </p:txBody>
        </p:sp>
        <p:sp>
          <p:nvSpPr>
            <p:cNvPr id="66" name="TextBox 65">
              <a:extLst>
                <a:ext uri="{FF2B5EF4-FFF2-40B4-BE49-F238E27FC236}">
                  <a16:creationId xmlns:a16="http://schemas.microsoft.com/office/drawing/2014/main" id="{386523C3-871A-1153-DB39-7E0EDA17B153}"/>
                </a:ext>
              </a:extLst>
            </p:cNvPr>
            <p:cNvSpPr txBox="1"/>
            <p:nvPr/>
          </p:nvSpPr>
          <p:spPr>
            <a:xfrm>
              <a:off x="3732015" y="2823977"/>
              <a:ext cx="271027" cy="155520"/>
            </a:xfrm>
            <a:prstGeom prst="rect">
              <a:avLst/>
            </a:prstGeom>
            <a:solidFill>
              <a:schemeClr val="bg1"/>
            </a:solidFill>
          </p:spPr>
          <p:txBody>
            <a:bodyPr wrap="square" lIns="0" tIns="0" rIns="0" bIns="0" rtlCol="0">
              <a:spAutoFit/>
            </a:bodyPr>
            <a:lstStyle/>
            <a:p>
              <a:pPr algn="ctr"/>
              <a:r>
                <a:rPr lang="fr-FR" sz="1200" b="1"/>
                <a:t>-321</a:t>
              </a:r>
              <a:endParaRPr lang="en-US" sz="1200" b="1"/>
            </a:p>
          </p:txBody>
        </p:sp>
        <p:sp>
          <p:nvSpPr>
            <p:cNvPr id="67" name="TextBox 66">
              <a:extLst>
                <a:ext uri="{FF2B5EF4-FFF2-40B4-BE49-F238E27FC236}">
                  <a16:creationId xmlns:a16="http://schemas.microsoft.com/office/drawing/2014/main" id="{C44C1C99-4A4F-828B-A981-A3328AF6A0BD}"/>
                </a:ext>
              </a:extLst>
            </p:cNvPr>
            <p:cNvSpPr txBox="1"/>
            <p:nvPr/>
          </p:nvSpPr>
          <p:spPr>
            <a:xfrm>
              <a:off x="3732015" y="3020763"/>
              <a:ext cx="271027" cy="155520"/>
            </a:xfrm>
            <a:prstGeom prst="rect">
              <a:avLst/>
            </a:prstGeom>
            <a:solidFill>
              <a:schemeClr val="bg1"/>
            </a:solidFill>
          </p:spPr>
          <p:txBody>
            <a:bodyPr wrap="square" lIns="0" tIns="0" rIns="0" bIns="0" rtlCol="0">
              <a:spAutoFit/>
            </a:bodyPr>
            <a:lstStyle/>
            <a:p>
              <a:pPr algn="ctr"/>
              <a:r>
                <a:rPr lang="fr-FR" sz="1200" b="1"/>
                <a:t>-460</a:t>
              </a:r>
              <a:endParaRPr lang="en-US" sz="1200" b="1"/>
            </a:p>
          </p:txBody>
        </p:sp>
      </p:grpSp>
    </p:spTree>
    <p:extLst>
      <p:ext uri="{BB962C8B-B14F-4D97-AF65-F5344CB8AC3E}">
        <p14:creationId xmlns:p14="http://schemas.microsoft.com/office/powerpoint/2010/main" val="3854311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717185-4125-BF0B-7296-046AEB66D97F}"/>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E64B9854-8854-434A-0EFC-7F8F38BF309D}"/>
              </a:ext>
            </a:extLst>
          </p:cNvPr>
          <p:cNvSpPr>
            <a:spLocks noGrp="1"/>
          </p:cNvSpPr>
          <p:nvPr>
            <p:ph type="title"/>
          </p:nvPr>
        </p:nvSpPr>
        <p:spPr/>
        <p:txBody>
          <a:bodyPr/>
          <a:lstStyle/>
          <a:p>
            <a:r>
              <a:rPr lang="fr-FR" err="1"/>
              <a:t>Heat</a:t>
            </a:r>
            <a:r>
              <a:rPr lang="fr-FR"/>
              <a:t> Sources</a:t>
            </a:r>
            <a:endParaRPr lang="en-US"/>
          </a:p>
        </p:txBody>
      </p:sp>
      <p:sp>
        <p:nvSpPr>
          <p:cNvPr id="7" name="Text Placeholder 3">
            <a:extLst>
              <a:ext uri="{FF2B5EF4-FFF2-40B4-BE49-F238E27FC236}">
                <a16:creationId xmlns:a16="http://schemas.microsoft.com/office/drawing/2014/main" id="{D8B63947-51B7-B2BC-33AF-0A056B4EFBE4}"/>
              </a:ext>
            </a:extLst>
          </p:cNvPr>
          <p:cNvSpPr>
            <a:spLocks noGrp="1"/>
          </p:cNvSpPr>
          <p:nvPr>
            <p:ph type="body" sz="quarter" idx="13"/>
          </p:nvPr>
        </p:nvSpPr>
        <p:spPr>
          <a:xfrm>
            <a:off x="1212089" y="1174166"/>
            <a:ext cx="2679701" cy="1197063"/>
          </a:xfrm>
        </p:spPr>
        <p:txBody>
          <a:bodyPr/>
          <a:lstStyle/>
          <a:p>
            <a:pPr marL="0" indent="0" algn="ctr">
              <a:lnSpc>
                <a:spcPct val="100000"/>
              </a:lnSpc>
              <a:buNone/>
            </a:pPr>
            <a:r>
              <a:rPr lang="en-GB" b="1"/>
              <a:t>Chemical</a:t>
            </a:r>
            <a:endParaRPr lang="en-GB" sz="2000" b="1"/>
          </a:p>
          <a:p>
            <a:pPr marL="0" indent="0" algn="ctr">
              <a:lnSpc>
                <a:spcPct val="100000"/>
              </a:lnSpc>
              <a:buNone/>
            </a:pPr>
            <a:r>
              <a:rPr lang="en-GB" sz="1600" i="1"/>
              <a:t>Combustion, chemical reaction, digestion…</a:t>
            </a:r>
            <a:endParaRPr lang="en-GB" sz="2000" b="1" i="1"/>
          </a:p>
          <a:p>
            <a:pPr marL="0" indent="0" algn="ctr">
              <a:lnSpc>
                <a:spcPct val="100000"/>
              </a:lnSpc>
              <a:buNone/>
            </a:pPr>
            <a:endParaRPr lang="en-GB" sz="1600"/>
          </a:p>
        </p:txBody>
      </p:sp>
      <p:sp>
        <p:nvSpPr>
          <p:cNvPr id="8" name="Text Placeholder 3">
            <a:extLst>
              <a:ext uri="{FF2B5EF4-FFF2-40B4-BE49-F238E27FC236}">
                <a16:creationId xmlns:a16="http://schemas.microsoft.com/office/drawing/2014/main" id="{C47457CB-856F-DDB3-600E-B978460F8BF0}"/>
              </a:ext>
            </a:extLst>
          </p:cNvPr>
          <p:cNvSpPr txBox="1">
            <a:spLocks/>
          </p:cNvSpPr>
          <p:nvPr/>
        </p:nvSpPr>
        <p:spPr>
          <a:xfrm>
            <a:off x="7807385" y="1174166"/>
            <a:ext cx="3240000" cy="131873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b="1"/>
              <a:t>Electrical</a:t>
            </a:r>
          </a:p>
          <a:p>
            <a:pPr marL="0" indent="0" algn="ctr">
              <a:lnSpc>
                <a:spcPct val="100000"/>
              </a:lnSpc>
              <a:buFont typeface="Arial" panose="020B0604020202020204" pitchFamily="34" charset="0"/>
              <a:buNone/>
            </a:pPr>
            <a:r>
              <a:rPr lang="en-US" sz="1600" i="1"/>
              <a:t>Conversion of electrical energy into heat energy</a:t>
            </a:r>
            <a:endParaRPr lang="en-GB" sz="1600"/>
          </a:p>
        </p:txBody>
      </p:sp>
      <p:sp>
        <p:nvSpPr>
          <p:cNvPr id="9" name="Text Placeholder 3">
            <a:extLst>
              <a:ext uri="{FF2B5EF4-FFF2-40B4-BE49-F238E27FC236}">
                <a16:creationId xmlns:a16="http://schemas.microsoft.com/office/drawing/2014/main" id="{3FA5EA2C-581C-AFC4-5D09-1DC48A6F6C58}"/>
              </a:ext>
            </a:extLst>
          </p:cNvPr>
          <p:cNvSpPr txBox="1">
            <a:spLocks/>
          </p:cNvSpPr>
          <p:nvPr/>
        </p:nvSpPr>
        <p:spPr>
          <a:xfrm>
            <a:off x="4667523" y="1174166"/>
            <a:ext cx="2679701" cy="131873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Mechanical</a:t>
            </a:r>
          </a:p>
          <a:p>
            <a:pPr marL="230188" lvl="1" indent="0" algn="ctr">
              <a:lnSpc>
                <a:spcPct val="100000"/>
              </a:lnSpc>
              <a:buNone/>
            </a:pPr>
            <a:r>
              <a:rPr lang="en-GB" sz="1600" i="1"/>
              <a:t>Friction (sliding, slipping) Impact, Explosion…</a:t>
            </a:r>
            <a:endParaRPr lang="en-GB" b="1" i="1"/>
          </a:p>
          <a:p>
            <a:pPr marL="0" indent="0" algn="ctr">
              <a:lnSpc>
                <a:spcPct val="100000"/>
              </a:lnSpc>
              <a:buFont typeface="Arial" panose="020B0604020202020204" pitchFamily="34" charset="0"/>
              <a:buNone/>
            </a:pPr>
            <a:endParaRPr lang="en-GB" sz="1600"/>
          </a:p>
        </p:txBody>
      </p:sp>
      <p:grpSp>
        <p:nvGrpSpPr>
          <p:cNvPr id="28" name="Group 27">
            <a:extLst>
              <a:ext uri="{FF2B5EF4-FFF2-40B4-BE49-F238E27FC236}">
                <a16:creationId xmlns:a16="http://schemas.microsoft.com/office/drawing/2014/main" id="{A2F7A1EC-8A75-5745-C568-109D11D4803F}"/>
              </a:ext>
            </a:extLst>
          </p:cNvPr>
          <p:cNvGrpSpPr/>
          <p:nvPr/>
        </p:nvGrpSpPr>
        <p:grpSpPr>
          <a:xfrm>
            <a:off x="550822" y="2524955"/>
            <a:ext cx="10587950" cy="688021"/>
            <a:chOff x="684985" y="3336944"/>
            <a:chExt cx="10739606" cy="1804278"/>
          </a:xfrm>
        </p:grpSpPr>
        <p:sp>
          <p:nvSpPr>
            <p:cNvPr id="29" name="Rectangle 28">
              <a:extLst>
                <a:ext uri="{FF2B5EF4-FFF2-40B4-BE49-F238E27FC236}">
                  <a16:creationId xmlns:a16="http://schemas.microsoft.com/office/drawing/2014/main" id="{682FADC3-1997-DAFD-CAB6-93DF076EF473}"/>
                </a:ext>
              </a:extLst>
            </p:cNvPr>
            <p:cNvSpPr/>
            <p:nvPr/>
          </p:nvSpPr>
          <p:spPr>
            <a:xfrm>
              <a:off x="1182101" y="3356992"/>
              <a:ext cx="10242490" cy="1784230"/>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57349122-A370-4B17-D1E4-BDD34C9283DC}"/>
                </a:ext>
              </a:extLst>
            </p:cNvPr>
            <p:cNvSpPr txBox="1"/>
            <p:nvPr/>
          </p:nvSpPr>
          <p:spPr>
            <a:xfrm rot="16200000">
              <a:off x="-31712" y="4053641"/>
              <a:ext cx="1784230" cy="350835"/>
            </a:xfrm>
            <a:prstGeom prst="rect">
              <a:avLst/>
            </a:prstGeom>
            <a:noFill/>
            <a:ln>
              <a:noFill/>
            </a:ln>
          </p:spPr>
          <p:txBody>
            <a:bodyPr wrap="square" lIns="0" tIns="0" rIns="0" bIns="0" rtlCol="0">
              <a:spAutoFit/>
            </a:bodyPr>
            <a:lstStyle/>
            <a:p>
              <a:pPr algn="ctr"/>
              <a:r>
                <a:rPr lang="en-GB" sz="1200" b="1" dirty="0"/>
                <a:t>Governing Equation</a:t>
              </a:r>
            </a:p>
          </p:txBody>
        </p:sp>
      </p:grpSp>
      <p:sp>
        <p:nvSpPr>
          <p:cNvPr id="35" name="Text Placeholder 3">
            <a:extLst>
              <a:ext uri="{FF2B5EF4-FFF2-40B4-BE49-F238E27FC236}">
                <a16:creationId xmlns:a16="http://schemas.microsoft.com/office/drawing/2014/main" id="{0BE9E6CB-2C2A-F89B-5941-8D92494FCC27}"/>
              </a:ext>
            </a:extLst>
          </p:cNvPr>
          <p:cNvSpPr txBox="1">
            <a:spLocks/>
          </p:cNvSpPr>
          <p:nvPr/>
        </p:nvSpPr>
        <p:spPr>
          <a:xfrm>
            <a:off x="6586037" y="375353"/>
            <a:ext cx="2679701" cy="522192"/>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a:t>Physical</a:t>
            </a:r>
            <a:endParaRPr lang="en-GB" sz="1600"/>
          </a:p>
        </p:txBody>
      </p:sp>
      <p:sp>
        <p:nvSpPr>
          <p:cNvPr id="31" name="Right Brace 30">
            <a:extLst>
              <a:ext uri="{FF2B5EF4-FFF2-40B4-BE49-F238E27FC236}">
                <a16:creationId xmlns:a16="http://schemas.microsoft.com/office/drawing/2014/main" id="{B0B89F69-2E75-89EF-47A6-968D7E2107C8}"/>
              </a:ext>
            </a:extLst>
          </p:cNvPr>
          <p:cNvSpPr/>
          <p:nvPr/>
        </p:nvSpPr>
        <p:spPr>
          <a:xfrm rot="16200000">
            <a:off x="7789542" y="-2065627"/>
            <a:ext cx="272693" cy="6108049"/>
          </a:xfrm>
          <a:prstGeom prst="rightBrace">
            <a:avLst>
              <a:gd name="adj1" fmla="val 49317"/>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TextBox 36">
            <a:extLst>
              <a:ext uri="{FF2B5EF4-FFF2-40B4-BE49-F238E27FC236}">
                <a16:creationId xmlns:a16="http://schemas.microsoft.com/office/drawing/2014/main" id="{DE57F15A-6B19-8E53-0444-2463D0CB610A}"/>
              </a:ext>
            </a:extLst>
          </p:cNvPr>
          <p:cNvSpPr txBox="1"/>
          <p:nvPr/>
        </p:nvSpPr>
        <p:spPr>
          <a:xfrm>
            <a:off x="7824552" y="2703511"/>
            <a:ext cx="3240000" cy="338554"/>
          </a:xfrm>
          <a:prstGeom prst="rect">
            <a:avLst/>
          </a:prstGeom>
          <a:noFill/>
        </p:spPr>
        <p:txBody>
          <a:bodyPr wrap="square">
            <a:spAutoFit/>
          </a:bodyPr>
          <a:lstStyle/>
          <a:p>
            <a:pPr algn="ctr"/>
            <a:r>
              <a:rPr lang="en-GB" sz="1600"/>
              <a:t>Joule–Lenz law</a:t>
            </a:r>
          </a:p>
        </p:txBody>
      </p:sp>
      <p:sp>
        <p:nvSpPr>
          <p:cNvPr id="39" name="TextBox 38">
            <a:extLst>
              <a:ext uri="{FF2B5EF4-FFF2-40B4-BE49-F238E27FC236}">
                <a16:creationId xmlns:a16="http://schemas.microsoft.com/office/drawing/2014/main" id="{45EB3081-DC04-EC2C-3867-E7264E13DFC6}"/>
              </a:ext>
            </a:extLst>
          </p:cNvPr>
          <p:cNvSpPr txBox="1"/>
          <p:nvPr/>
        </p:nvSpPr>
        <p:spPr>
          <a:xfrm>
            <a:off x="1319123" y="2550977"/>
            <a:ext cx="2465632" cy="584775"/>
          </a:xfrm>
          <a:prstGeom prst="rect">
            <a:avLst/>
          </a:prstGeom>
          <a:noFill/>
        </p:spPr>
        <p:txBody>
          <a:bodyPr wrap="square">
            <a:spAutoFit/>
          </a:bodyPr>
          <a:lstStyle/>
          <a:p>
            <a:pPr marL="0" indent="0" algn="ctr">
              <a:lnSpc>
                <a:spcPct val="100000"/>
              </a:lnSpc>
              <a:buNone/>
            </a:pPr>
            <a:r>
              <a:rPr lang="en-US" sz="1600" dirty="0"/>
              <a:t>Thermochemistry</a:t>
            </a:r>
            <a:br>
              <a:rPr lang="en-US" sz="1600" dirty="0"/>
            </a:br>
            <a:r>
              <a:rPr lang="en-US" sz="1600" dirty="0"/>
              <a:t>Chemical thermodynamics</a:t>
            </a:r>
            <a:endParaRPr lang="en-GB" sz="1600" b="1" dirty="0"/>
          </a:p>
        </p:txBody>
      </p:sp>
      <p:sp>
        <p:nvSpPr>
          <p:cNvPr id="24" name="TextBox 23">
            <a:extLst>
              <a:ext uri="{FF2B5EF4-FFF2-40B4-BE49-F238E27FC236}">
                <a16:creationId xmlns:a16="http://schemas.microsoft.com/office/drawing/2014/main" id="{7E6068F7-4753-ED8C-4EA1-2BBA0BEB1C2D}"/>
              </a:ext>
            </a:extLst>
          </p:cNvPr>
          <p:cNvSpPr txBox="1"/>
          <p:nvPr/>
        </p:nvSpPr>
        <p:spPr>
          <a:xfrm>
            <a:off x="5303465" y="2673304"/>
            <a:ext cx="1704633" cy="338554"/>
          </a:xfrm>
          <a:prstGeom prst="rect">
            <a:avLst/>
          </a:prstGeom>
          <a:noFill/>
        </p:spPr>
        <p:txBody>
          <a:bodyPr wrap="square">
            <a:spAutoFit/>
          </a:bodyPr>
          <a:lstStyle/>
          <a:p>
            <a:pPr marL="0" indent="0" algn="ctr">
              <a:lnSpc>
                <a:spcPct val="100000"/>
              </a:lnSpc>
              <a:buNone/>
            </a:pPr>
            <a:r>
              <a:rPr lang="en-GB" sz="1600"/>
              <a:t>Thermodynamics</a:t>
            </a:r>
            <a:endParaRPr lang="en-GB" sz="1600" b="1"/>
          </a:p>
        </p:txBody>
      </p:sp>
      <p:pic>
        <p:nvPicPr>
          <p:cNvPr id="10" name="Picture 9" descr="Burning match">
            <a:extLst>
              <a:ext uri="{FF2B5EF4-FFF2-40B4-BE49-F238E27FC236}">
                <a16:creationId xmlns:a16="http://schemas.microsoft.com/office/drawing/2014/main" id="{94633879-4942-215F-C185-E0938EAC2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285" y="3537694"/>
            <a:ext cx="3262299" cy="2160000"/>
          </a:xfrm>
          <a:prstGeom prst="rect">
            <a:avLst/>
          </a:prstGeom>
        </p:spPr>
      </p:pic>
      <p:pic>
        <p:nvPicPr>
          <p:cNvPr id="11" name="Picture 10" descr="Steel towers, high voltage wires, stretching to the sunset">
            <a:extLst>
              <a:ext uri="{FF2B5EF4-FFF2-40B4-BE49-F238E27FC236}">
                <a16:creationId xmlns:a16="http://schemas.microsoft.com/office/drawing/2014/main" id="{9B023596-75E5-E002-AD70-352E80DE3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8523" y="3537694"/>
            <a:ext cx="3239999" cy="2160000"/>
          </a:xfrm>
          <a:prstGeom prst="rect">
            <a:avLst/>
          </a:prstGeom>
        </p:spPr>
      </p:pic>
      <p:pic>
        <p:nvPicPr>
          <p:cNvPr id="6" name="Picture 5" descr="A picture containing outdoor, grass, fungus&#10;&#10;Description automatically generated">
            <a:extLst>
              <a:ext uri="{FF2B5EF4-FFF2-40B4-BE49-F238E27FC236}">
                <a16:creationId xmlns:a16="http://schemas.microsoft.com/office/drawing/2014/main" id="{E5364D77-7EDA-7A14-7181-8E43FABDDE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03132" y="3537694"/>
            <a:ext cx="3237844" cy="2160000"/>
          </a:xfrm>
          <a:prstGeom prst="rect">
            <a:avLst/>
          </a:prstGeom>
        </p:spPr>
      </p:pic>
    </p:spTree>
    <p:extLst>
      <p:ext uri="{BB962C8B-B14F-4D97-AF65-F5344CB8AC3E}">
        <p14:creationId xmlns:p14="http://schemas.microsoft.com/office/powerpoint/2010/main" val="3826368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14149B-16B1-6159-6163-A8F923493D5A}"/>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6D2335AC-8925-8ADA-25E5-286DE5779A47}"/>
              </a:ext>
            </a:extLst>
          </p:cNvPr>
          <p:cNvSpPr>
            <a:spLocks noGrp="1"/>
          </p:cNvSpPr>
          <p:nvPr>
            <p:ph type="title"/>
          </p:nvPr>
        </p:nvSpPr>
        <p:spPr/>
        <p:txBody>
          <a:bodyPr/>
          <a:lstStyle/>
          <a:p>
            <a:r>
              <a:rPr lang="fr-FR"/>
              <a:t>How to </a:t>
            </a:r>
            <a:r>
              <a:rPr lang="en-US"/>
              <a:t>measure</a:t>
            </a:r>
            <a:r>
              <a:rPr lang="fr-FR"/>
              <a:t> </a:t>
            </a:r>
            <a:r>
              <a:rPr lang="fr-FR" err="1"/>
              <a:t>temperature</a:t>
            </a:r>
            <a:r>
              <a:rPr lang="fr-FR"/>
              <a:t> or </a:t>
            </a:r>
            <a:r>
              <a:rPr lang="fr-FR" err="1"/>
              <a:t>heat</a:t>
            </a:r>
            <a:r>
              <a:rPr lang="fr-FR"/>
              <a:t>?</a:t>
            </a:r>
            <a:endParaRPr lang="en-US"/>
          </a:p>
        </p:txBody>
      </p:sp>
      <p:sp>
        <p:nvSpPr>
          <p:cNvPr id="9" name="Text Placeholder 3">
            <a:extLst>
              <a:ext uri="{FF2B5EF4-FFF2-40B4-BE49-F238E27FC236}">
                <a16:creationId xmlns:a16="http://schemas.microsoft.com/office/drawing/2014/main" id="{D09BC3FD-D65D-3AD0-2BCB-9D85F3966CB5}"/>
              </a:ext>
            </a:extLst>
          </p:cNvPr>
          <p:cNvSpPr txBox="1">
            <a:spLocks/>
          </p:cNvSpPr>
          <p:nvPr/>
        </p:nvSpPr>
        <p:spPr>
          <a:xfrm>
            <a:off x="8688708" y="264578"/>
            <a:ext cx="2796629" cy="2370321"/>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b="1" dirty="0"/>
              <a:t>Heat energy measurement</a:t>
            </a:r>
          </a:p>
          <a:p>
            <a:pPr marL="230188" lvl="1" indent="0" algn="ctr">
              <a:lnSpc>
                <a:spcPct val="100000"/>
              </a:lnSpc>
              <a:buNone/>
            </a:pPr>
            <a:r>
              <a:rPr lang="en-GB" sz="1600" i="1" dirty="0"/>
              <a:t>Calorimeter, Digital Joulemeter/Wattmeter</a:t>
            </a:r>
            <a:endParaRPr lang="en-GB" b="1" i="1" dirty="0"/>
          </a:p>
          <a:p>
            <a:pPr marL="0" indent="0" algn="ctr">
              <a:lnSpc>
                <a:spcPct val="100000"/>
              </a:lnSpc>
              <a:buFont typeface="Arial" panose="020B0604020202020204" pitchFamily="34" charset="0"/>
              <a:buNone/>
            </a:pPr>
            <a:endParaRPr lang="en-GB" sz="1600" dirty="0"/>
          </a:p>
        </p:txBody>
      </p:sp>
      <p:sp>
        <p:nvSpPr>
          <p:cNvPr id="15" name="Text Placeholder 3">
            <a:extLst>
              <a:ext uri="{FF2B5EF4-FFF2-40B4-BE49-F238E27FC236}">
                <a16:creationId xmlns:a16="http://schemas.microsoft.com/office/drawing/2014/main" id="{BB66D41B-CEF8-6886-CA6C-4D1BD0AFE244}"/>
              </a:ext>
            </a:extLst>
          </p:cNvPr>
          <p:cNvSpPr txBox="1">
            <a:spLocks/>
          </p:cNvSpPr>
          <p:nvPr/>
        </p:nvSpPr>
        <p:spPr>
          <a:xfrm>
            <a:off x="5232224" y="2114563"/>
            <a:ext cx="2880000" cy="2370321"/>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b="1" u="sng" dirty="0"/>
              <a:t>Without</a:t>
            </a:r>
            <a:r>
              <a:rPr lang="en-GB" b="1" dirty="0"/>
              <a:t> contact</a:t>
            </a:r>
            <a:br>
              <a:rPr lang="en-GB" b="1" dirty="0"/>
            </a:br>
            <a:r>
              <a:rPr lang="en-GB" sz="1200" b="1" dirty="0"/>
              <a:t>(often based on optical properties)</a:t>
            </a:r>
          </a:p>
          <a:p>
            <a:pPr marL="0" indent="0" algn="ctr">
              <a:lnSpc>
                <a:spcPct val="100000"/>
              </a:lnSpc>
              <a:buFont typeface="Arial" panose="020B0604020202020204" pitchFamily="34" charset="0"/>
              <a:buNone/>
            </a:pPr>
            <a:r>
              <a:rPr lang="en-GB" sz="1600" i="1" dirty="0"/>
              <a:t>Infrared or Laser Thermometer, Thermographs, thermal imaging camera, pyrometer…</a:t>
            </a:r>
            <a:endParaRPr lang="en-GB" sz="2000" b="1" i="1" dirty="0"/>
          </a:p>
          <a:p>
            <a:pPr marL="0" indent="0" algn="ctr">
              <a:lnSpc>
                <a:spcPct val="100000"/>
              </a:lnSpc>
              <a:buFont typeface="Arial" panose="020B0604020202020204" pitchFamily="34" charset="0"/>
              <a:buNone/>
            </a:pPr>
            <a:endParaRPr lang="en-GB" sz="1600" dirty="0"/>
          </a:p>
        </p:txBody>
      </p:sp>
      <p:sp>
        <p:nvSpPr>
          <p:cNvPr id="16" name="Text Placeholder 3">
            <a:extLst>
              <a:ext uri="{FF2B5EF4-FFF2-40B4-BE49-F238E27FC236}">
                <a16:creationId xmlns:a16="http://schemas.microsoft.com/office/drawing/2014/main" id="{332BE1F5-ABBF-5279-ABA8-5C9CD7C3D39E}"/>
              </a:ext>
            </a:extLst>
          </p:cNvPr>
          <p:cNvSpPr txBox="1">
            <a:spLocks/>
          </p:cNvSpPr>
          <p:nvPr/>
        </p:nvSpPr>
        <p:spPr>
          <a:xfrm>
            <a:off x="47327" y="2114563"/>
            <a:ext cx="4093479" cy="2370321"/>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b="1" u="sng" dirty="0"/>
              <a:t>With</a:t>
            </a:r>
            <a:r>
              <a:rPr lang="en-GB" b="1" dirty="0"/>
              <a:t> contact</a:t>
            </a:r>
          </a:p>
          <a:p>
            <a:pPr marL="0" indent="0" algn="ctr">
              <a:lnSpc>
                <a:spcPct val="100000"/>
              </a:lnSpc>
              <a:buFont typeface="Arial" panose="020B0604020202020204" pitchFamily="34" charset="0"/>
              <a:buNone/>
            </a:pPr>
            <a:r>
              <a:rPr lang="en-GB" sz="1200" b="1" dirty="0"/>
              <a:t>(often based on electrical resistance or expansion property)</a:t>
            </a:r>
            <a:endParaRPr lang="en-GB" sz="2000" b="1" dirty="0"/>
          </a:p>
          <a:p>
            <a:pPr marL="0" indent="0" algn="ctr">
              <a:lnSpc>
                <a:spcPct val="100000"/>
              </a:lnSpc>
              <a:buNone/>
            </a:pPr>
            <a:r>
              <a:rPr lang="en-GB" sz="1600" i="1" dirty="0"/>
              <a:t>Thermocouples, </a:t>
            </a:r>
            <a:r>
              <a:rPr lang="en-GB" sz="1600" i="1" dirty="0" err="1"/>
              <a:t>digita</a:t>
            </a:r>
            <a:r>
              <a:rPr lang="en-GB" sz="1600" i="1" dirty="0"/>
              <a:t>	l thermometer, thermal strips, classical thermometers (Hg, alcohol…)…</a:t>
            </a:r>
            <a:endParaRPr lang="en-GB" sz="1600" dirty="0"/>
          </a:p>
        </p:txBody>
      </p:sp>
      <p:sp>
        <p:nvSpPr>
          <p:cNvPr id="14" name="Arrow: Right 13">
            <a:extLst>
              <a:ext uri="{FF2B5EF4-FFF2-40B4-BE49-F238E27FC236}">
                <a16:creationId xmlns:a16="http://schemas.microsoft.com/office/drawing/2014/main" id="{B3F013D5-3715-5E1C-87CA-7E08223D5B92}"/>
              </a:ext>
            </a:extLst>
          </p:cNvPr>
          <p:cNvSpPr/>
          <p:nvPr/>
        </p:nvSpPr>
        <p:spPr>
          <a:xfrm rot="3600000">
            <a:off x="5464830" y="1580990"/>
            <a:ext cx="630461" cy="3000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B3E5B702-9AA3-79D8-D6CE-F2F89861CCEE}"/>
              </a:ext>
            </a:extLst>
          </p:cNvPr>
          <p:cNvSpPr/>
          <p:nvPr/>
        </p:nvSpPr>
        <p:spPr>
          <a:xfrm rot="18000000" flipH="1">
            <a:off x="1648054" y="1580990"/>
            <a:ext cx="630461" cy="3000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67030BD7-C53A-A036-2D0D-7BF2118A0C7D}"/>
              </a:ext>
            </a:extLst>
          </p:cNvPr>
          <p:cNvCxnSpPr/>
          <p:nvPr/>
        </p:nvCxnSpPr>
        <p:spPr>
          <a:xfrm>
            <a:off x="8256240" y="1013059"/>
            <a:ext cx="0" cy="5040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Text Placeholder 3">
            <a:extLst>
              <a:ext uri="{FF2B5EF4-FFF2-40B4-BE49-F238E27FC236}">
                <a16:creationId xmlns:a16="http://schemas.microsoft.com/office/drawing/2014/main" id="{13C37009-27BB-E317-B4FB-42C40660B6AC}"/>
              </a:ext>
            </a:extLst>
          </p:cNvPr>
          <p:cNvSpPr txBox="1">
            <a:spLocks/>
          </p:cNvSpPr>
          <p:nvPr/>
        </p:nvSpPr>
        <p:spPr>
          <a:xfrm>
            <a:off x="1775520" y="831023"/>
            <a:ext cx="4093479" cy="732492"/>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b="1"/>
              <a:t>Temperature measurement</a:t>
            </a:r>
          </a:p>
        </p:txBody>
      </p:sp>
      <p:pic>
        <p:nvPicPr>
          <p:cNvPr id="6" name="Picture 5" descr="Red and white first aid kit">
            <a:extLst>
              <a:ext uri="{FF2B5EF4-FFF2-40B4-BE49-F238E27FC236}">
                <a16:creationId xmlns:a16="http://schemas.microsoft.com/office/drawing/2014/main" id="{36791C31-B4A8-0741-EC05-44477624075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39353" b="74279" l="60498" r="65904">
                        <a14:foregroundMark x1="63383" y1="74279" x2="63748" y2="74129"/>
                        <a14:foregroundMark x1="62819" y1="74229" x2="62985" y2="74179"/>
                        <a14:backgroundMark x1="65439" y1="69652" x2="65605" y2="69303"/>
                      </a14:backgroundRemoval>
                    </a14:imgEffect>
                  </a14:imgLayer>
                </a14:imgProps>
              </a:ext>
              <a:ext uri="{28A0092B-C50C-407E-A947-70E740481C1C}">
                <a14:useLocalDpi xmlns:a14="http://schemas.microsoft.com/office/drawing/2010/main" val="0"/>
              </a:ext>
            </a:extLst>
          </a:blip>
          <a:srcRect l="59823" t="35073" r="33414" b="21884"/>
          <a:stretch/>
        </p:blipFill>
        <p:spPr>
          <a:xfrm rot="3321055">
            <a:off x="2647695" y="3268073"/>
            <a:ext cx="426176" cy="2924832"/>
          </a:xfrm>
          <a:prstGeom prst="rect">
            <a:avLst/>
          </a:prstGeom>
        </p:spPr>
      </p:pic>
      <p:sp>
        <p:nvSpPr>
          <p:cNvPr id="8" name="Text Placeholder 3">
            <a:extLst>
              <a:ext uri="{FF2B5EF4-FFF2-40B4-BE49-F238E27FC236}">
                <a16:creationId xmlns:a16="http://schemas.microsoft.com/office/drawing/2014/main" id="{D280D731-C38C-6C92-EFB2-BE6011CF0DAB}"/>
              </a:ext>
            </a:extLst>
          </p:cNvPr>
          <p:cNvSpPr txBox="1">
            <a:spLocks/>
          </p:cNvSpPr>
          <p:nvPr/>
        </p:nvSpPr>
        <p:spPr>
          <a:xfrm>
            <a:off x="8663992" y="3917662"/>
            <a:ext cx="3185961" cy="2370321"/>
          </a:xfrm>
          <a:prstGeom prst="rect">
            <a:avLst/>
          </a:prstGeom>
        </p:spPr>
        <p:txBody>
          <a:bodyPr vert="horz" lIns="91440" tIns="45720" rIns="91440" bIns="45720" rtlCol="0">
            <a:normAutofit fontScale="85000"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Aft>
                <a:spcPts val="600"/>
              </a:spcAft>
              <a:buFont typeface="Arial" panose="020B0604020202020204" pitchFamily="34" charset="0"/>
              <a:buNone/>
            </a:pPr>
            <a:r>
              <a:rPr lang="en-GB" sz="2800" b="1" dirty="0"/>
              <a:t>Heat flux measurement</a:t>
            </a:r>
          </a:p>
          <a:p>
            <a:pPr marL="0" indent="0" algn="ctr">
              <a:lnSpc>
                <a:spcPct val="100000"/>
              </a:lnSpc>
              <a:buFont typeface="Arial" panose="020B0604020202020204" pitchFamily="34" charset="0"/>
              <a:buNone/>
            </a:pPr>
            <a:r>
              <a:rPr lang="en-US" sz="1600" dirty="0"/>
              <a:t>Heat flux can be determined using a flux sensor (usually a transducer that generates an electrical signal proportional to the total heat rate applied to the surface of the sensor). The measured heat rate is divided by the surface area of the sensor to determine the heat flux. </a:t>
            </a:r>
            <a:endParaRPr lang="en-GB" sz="1600" dirty="0"/>
          </a:p>
        </p:txBody>
      </p:sp>
      <p:pic>
        <p:nvPicPr>
          <p:cNvPr id="10" name="Picture 9" descr="A picture containing device, gauge&#10;&#10;Description automatically generated">
            <a:extLst>
              <a:ext uri="{FF2B5EF4-FFF2-40B4-BE49-F238E27FC236}">
                <a16:creationId xmlns:a16="http://schemas.microsoft.com/office/drawing/2014/main" id="{A282B257-F209-3F30-2D5D-BBA2E0CB28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193" y="4078091"/>
            <a:ext cx="1106100" cy="1659149"/>
          </a:xfrm>
          <a:prstGeom prst="rect">
            <a:avLst/>
          </a:prstGeom>
        </p:spPr>
      </p:pic>
      <p:pic>
        <p:nvPicPr>
          <p:cNvPr id="12" name="Picture 11" descr="A picture containing person, watch, player&#10;&#10;Description automatically generated">
            <a:extLst>
              <a:ext uri="{FF2B5EF4-FFF2-40B4-BE49-F238E27FC236}">
                <a16:creationId xmlns:a16="http://schemas.microsoft.com/office/drawing/2014/main" id="{CE826FAF-9E6F-4E3A-76D7-6793D875F3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6427" y="3917662"/>
            <a:ext cx="1559858" cy="1559858"/>
          </a:xfrm>
          <a:prstGeom prst="rect">
            <a:avLst/>
          </a:prstGeom>
        </p:spPr>
      </p:pic>
      <p:pic>
        <p:nvPicPr>
          <p:cNvPr id="20" name="Picture 19" descr="A hand holding a tablet&#10;&#10;Description automatically generated with medium confidence">
            <a:extLst>
              <a:ext uri="{FF2B5EF4-FFF2-40B4-BE49-F238E27FC236}">
                <a16:creationId xmlns:a16="http://schemas.microsoft.com/office/drawing/2014/main" id="{668B5259-CE10-FB1D-8004-30A9E5A85B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80929" y="1935535"/>
            <a:ext cx="3032760" cy="1705928"/>
          </a:xfrm>
          <a:prstGeom prst="rect">
            <a:avLst/>
          </a:prstGeom>
        </p:spPr>
      </p:pic>
    </p:spTree>
    <p:extLst>
      <p:ext uri="{BB962C8B-B14F-4D97-AF65-F5344CB8AC3E}">
        <p14:creationId xmlns:p14="http://schemas.microsoft.com/office/powerpoint/2010/main" val="3846948721"/>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 AER Discovery PowerPoint Template.pptx" id="{390BA7A2-24C1-41FB-9C64-FE304204163B}" vid="{4CF81DD1-3AFE-40E1-BEA8-6A73B33B7010}"/>
    </a:ext>
  </a:extLst>
</a:theme>
</file>

<file path=ppt/theme/theme2.xml><?xml version="1.0" encoding="utf-8"?>
<a:theme xmlns:a="http://schemas.openxmlformats.org/drawingml/2006/main" name="1_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 AER Discovery PowerPoint Template" id="{1521F50C-A0CA-4723-B2F9-AE9772B19B45}" vid="{EC7C281B-954D-43C6-A5BD-A03D551B21D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99A0DA31F6FAA43A54F5A72F840126F" ma:contentTypeVersion="17" ma:contentTypeDescription="Create a new document." ma:contentTypeScope="" ma:versionID="c4a4fec007d1d35697ecd854b8ffb575">
  <xsd:schema xmlns:xsd="http://www.w3.org/2001/XMLSchema" xmlns:xs="http://www.w3.org/2001/XMLSchema" xmlns:p="http://schemas.microsoft.com/office/2006/metadata/properties" xmlns:ns1="http://schemas.microsoft.com/sharepoint/v3" xmlns:ns2="dccfda38-9b01-43e9-bac8-3cc6edefc404" xmlns:ns3="ef569204-1236-45fc-be2c-d60ab550bce9" targetNamespace="http://schemas.microsoft.com/office/2006/metadata/properties" ma:root="true" ma:fieldsID="b4163c0007a15d4855ca7b0298fbbfcf" ns1:_="" ns2:_="" ns3:_="">
    <xsd:import namespace="http://schemas.microsoft.com/sharepoint/v3"/>
    <xsd:import namespace="dccfda38-9b01-43e9-bac8-3cc6edefc404"/>
    <xsd:import namespace="ef569204-1236-45fc-be2c-d60ab550b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1:_ip_UnifiedCompliancePolicyProperties" minOccurs="0"/>
                <xsd:element ref="ns1:_ip_UnifiedCompliancePolicyUIAction" minOccurs="0"/>
                <xsd:element ref="ns2:MediaServiceAutoKeyPoints" minOccurs="0"/>
                <xsd:element ref="ns2:MediaServiceKeyPoints" minOccurs="0"/>
                <xsd:element ref="ns2:MediaServiceDateTake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cfda38-9b01-43e9-bac8-3cc6edefc4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f569204-1236-45fc-be2c-d60ab550bce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295b8a9d-52bb-4edb-8c5e-3875d0ca21ff}" ma:internalName="TaxCatchAll" ma:showField="CatchAllData" ma:web="ef569204-1236-45fc-be2c-d60ab550bc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ef569204-1236-45fc-be2c-d60ab550bce9" xsi:nil="true"/>
    <lcf76f155ced4ddcb4097134ff3c332f xmlns="dccfda38-9b01-43e9-bac8-3cc6edefc40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3D0F21C1-C6CC-4507-8B19-E98F6AD3FC6D}">
  <ds:schemaRefs>
    <ds:schemaRef ds:uri="dccfda38-9b01-43e9-bac8-3cc6edefc404"/>
    <ds:schemaRef ds:uri="ef569204-1236-45fc-be2c-d60ab550bc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C54582C-3F01-4F8D-9460-F0A670A527E2}">
  <ds:schemaRefs>
    <ds:schemaRef ds:uri="http://purl.org/dc/elements/1.1/"/>
    <ds:schemaRef ds:uri="http://schemas.microsoft.com/sharepoint/v3"/>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ef569204-1236-45fc-be2c-d60ab550bce9"/>
    <ds:schemaRef ds:uri="dccfda38-9b01-43e9-bac8-3cc6edefc404"/>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LU_Heat_Transfer</Template>
  <TotalTime>1402</TotalTime>
  <Words>6586</Words>
  <Application>Microsoft Office PowerPoint</Application>
  <PresentationFormat>Widescreen</PresentationFormat>
  <Paragraphs>630</Paragraphs>
  <Slides>31</Slides>
  <Notes>30</Notes>
  <HiddenSlides>0</HiddenSlides>
  <MMClips>3</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Cambria Math</vt:lpstr>
      <vt:lpstr>Segoe UI</vt:lpstr>
      <vt:lpstr>Calibri</vt:lpstr>
      <vt:lpstr>Wingdings</vt:lpstr>
      <vt:lpstr>Courier New</vt:lpstr>
      <vt:lpstr>var(--ricos-custom-p-font-family,unset)</vt:lpstr>
      <vt:lpstr>Arial</vt:lpstr>
      <vt:lpstr>Ansys - Slide Master</vt:lpstr>
      <vt:lpstr>1_Ansys - Slide Master</vt:lpstr>
      <vt:lpstr>PowerPoint Presentation</vt:lpstr>
      <vt:lpstr>Learning objectives for this Lecture Unit</vt:lpstr>
      <vt:lpstr>Accessing Ansys Discovery</vt:lpstr>
      <vt:lpstr>Outline of the lecture unit</vt:lpstr>
      <vt:lpstr>What is heat?</vt:lpstr>
      <vt:lpstr>Definition of Temperature, Internal Energy and Heat</vt:lpstr>
      <vt:lpstr>Some Orders of Magnitude</vt:lpstr>
      <vt:lpstr>Heat Sources</vt:lpstr>
      <vt:lpstr>How to measure temperature or heat?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From the Ideal to the Real World</vt:lpstr>
      <vt:lpstr>PowerPoint Presentation</vt:lpstr>
      <vt:lpstr>PowerPoint Presentation</vt:lpstr>
      <vt:lpstr>PowerPoint Presentation</vt:lpstr>
      <vt:lpstr>PowerPoint Presentation</vt:lpstr>
      <vt:lpstr>Summary Thermal Simulation</vt:lpstr>
      <vt:lpstr>Exercise Brief: Improving Insulation</vt:lpstr>
      <vt:lpstr>Exercise Solution: Improving Insulation </vt:lpstr>
      <vt:lpstr>Further Information and Resources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Stefani</dc:creator>
  <cp:lastModifiedBy>Nick Stefani</cp:lastModifiedBy>
  <cp:revision>1</cp:revision>
  <dcterms:created xsi:type="dcterms:W3CDTF">2022-04-02T13:52:45Z</dcterms:created>
  <dcterms:modified xsi:type="dcterms:W3CDTF">2022-10-10T14:38:26Z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0x010100699A0DA31F6FAA43A54F5A72F840126F</vt:lpwstr>
  </property>
  <property fmtid="{D5CDD505-2E9C-101B-9397-08002B2CF9AE}" pid="3" name="MediaServiceImageTags">
    <vt:lpwstr/>
  </property>
</Properties>
</file>