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  <p:sldMasterId id="2147483751" r:id="rId5"/>
  </p:sldMasterIdLst>
  <p:notesMasterIdLst>
    <p:notesMasterId r:id="rId25"/>
  </p:notesMasterIdLst>
  <p:handoutMasterIdLst>
    <p:handoutMasterId r:id="rId26"/>
  </p:handoutMasterIdLst>
  <p:sldIdLst>
    <p:sldId id="518" r:id="rId6"/>
    <p:sldId id="466" r:id="rId7"/>
    <p:sldId id="428" r:id="rId8"/>
    <p:sldId id="481" r:id="rId9"/>
    <p:sldId id="503" r:id="rId10"/>
    <p:sldId id="491" r:id="rId11"/>
    <p:sldId id="480" r:id="rId12"/>
    <p:sldId id="494" r:id="rId13"/>
    <p:sldId id="504" r:id="rId14"/>
    <p:sldId id="505" r:id="rId15"/>
    <p:sldId id="511" r:id="rId16"/>
    <p:sldId id="516" r:id="rId17"/>
    <p:sldId id="507" r:id="rId18"/>
    <p:sldId id="517" r:id="rId19"/>
    <p:sldId id="514" r:id="rId20"/>
    <p:sldId id="508" r:id="rId21"/>
    <p:sldId id="510" r:id="rId22"/>
    <p:sldId id="506" r:id="rId23"/>
    <p:sldId id="497" r:id="rId24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469" userDrawn="1">
          <p15:clr>
            <a:srgbClr val="A4A3A4"/>
          </p15:clr>
        </p15:guide>
        <p15:guide id="3" orient="horz" pos="572" userDrawn="1">
          <p15:clr>
            <a:srgbClr val="A4A3A4"/>
          </p15:clr>
        </p15:guide>
        <p15:guide id="4" pos="196" userDrawn="1">
          <p15:clr>
            <a:srgbClr val="A4A3A4"/>
          </p15:clr>
        </p15:guide>
        <p15:guide id="5" orient="horz" pos="2187" userDrawn="1">
          <p15:clr>
            <a:srgbClr val="A4A3A4"/>
          </p15:clr>
        </p15:guide>
        <p15:guide id="6" orient="horz" pos="507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1755" userDrawn="1">
          <p15:clr>
            <a:srgbClr val="A4A3A4"/>
          </p15:clr>
        </p15:guide>
        <p15:guide id="9" orient="horz" pos="519" userDrawn="1">
          <p15:clr>
            <a:srgbClr val="A4A3A4"/>
          </p15:clr>
        </p15:guide>
        <p15:guide id="10" pos="1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Pereira" initials="AP" lastIdx="21" clrIdx="0"/>
  <p:cmAuthor id="2" name="Elisabeth Kahlmeyer" initials="EK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808"/>
    <a:srgbClr val="FF6600"/>
    <a:srgbClr val="003399"/>
    <a:srgbClr val="0000FF"/>
    <a:srgbClr val="577235"/>
    <a:srgbClr val="EBFFFF"/>
    <a:srgbClr val="CC0000"/>
    <a:srgbClr val="0099FF"/>
    <a:srgbClr val="93F5FF"/>
    <a:srgbClr val="435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6" autoAdjust="0"/>
    <p:restoredTop sz="85129" autoAdjust="0"/>
  </p:normalViewPr>
  <p:slideViewPr>
    <p:cSldViewPr snapToGrid="0" showGuides="1">
      <p:cViewPr varScale="1">
        <p:scale>
          <a:sx n="93" d="100"/>
          <a:sy n="93" d="100"/>
        </p:scale>
        <p:origin x="960" y="90"/>
      </p:cViewPr>
      <p:guideLst>
        <p:guide orient="horz" pos="2160"/>
        <p:guide pos="7469"/>
        <p:guide orient="horz" pos="572"/>
        <p:guide pos="196"/>
        <p:guide orient="horz" pos="2187"/>
        <p:guide orient="horz" pos="507"/>
        <p:guide/>
        <p:guide pos="1755"/>
        <p:guide orient="horz" pos="519"/>
        <p:guide pos="1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"/>
    </p:cViewPr>
  </p:sorterViewPr>
  <p:notesViewPr>
    <p:cSldViewPr snapToGrid="0" showGuides="1">
      <p:cViewPr varScale="1">
        <p:scale>
          <a:sx n="60" d="100"/>
          <a:sy n="60" d="100"/>
        </p:scale>
        <p:origin x="-1800" y="-7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es.fredriksson\Desktop\Desktop%202017\Advanced%20Resources\Transportation%20Case%20Study\transport%20optimum%20densiti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laes.fredriksson\Desktop\Desktop%202017\Advanced%20Resources\Transportation%20Case%20Study\weight%20analysis%20-%20umea%20(added%20to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Densities of common payloads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10-47CB-9C7B-80265BC3C2F0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C10-47CB-9C7B-80265BC3C2F0}"/>
              </c:ext>
            </c:extLst>
          </c:dPt>
          <c:cat>
            <c:strRef>
              <c:f>Sheet1!$A$1:$A$12</c:f>
              <c:strCache>
                <c:ptCount val="12"/>
                <c:pt idx="0">
                  <c:v>Refrigerators (white goods)</c:v>
                </c:pt>
                <c:pt idx="1">
                  <c:v>Single dispatched parcels</c:v>
                </c:pt>
                <c:pt idx="2">
                  <c:v>Beer boxes, empty bottles</c:v>
                </c:pt>
                <c:pt idx="3">
                  <c:v>Beer boxes, filled bottles</c:v>
                </c:pt>
                <c:pt idx="4">
                  <c:v>Fuel, Oil, Ethanol, etc.</c:v>
                </c:pt>
                <c:pt idx="5">
                  <c:v>Wood (dry)</c:v>
                </c:pt>
                <c:pt idx="6">
                  <c:v>Water, Milk, Beer, etc.</c:v>
                </c:pt>
                <c:pt idx="7">
                  <c:v>Rubber</c:v>
                </c:pt>
                <c:pt idx="8">
                  <c:v>Passenger cars,1,5 t each</c:v>
                </c:pt>
                <c:pt idx="9">
                  <c:v>Earth and Soil</c:v>
                </c:pt>
                <c:pt idx="10">
                  <c:v>Bricks</c:v>
                </c:pt>
                <c:pt idx="11">
                  <c:v>Concrete</c:v>
                </c:pt>
              </c:strCache>
            </c:strRef>
          </c:cat>
          <c:val>
            <c:numRef>
              <c:f>Sheet1!$B$1:$B$12</c:f>
              <c:numCache>
                <c:formatCode>General</c:formatCode>
                <c:ptCount val="12"/>
                <c:pt idx="0">
                  <c:v>0.14000000000000001</c:v>
                </c:pt>
                <c:pt idx="1">
                  <c:v>0.15</c:v>
                </c:pt>
                <c:pt idx="2">
                  <c:v>0.3</c:v>
                </c:pt>
                <c:pt idx="3">
                  <c:v>0.6</c:v>
                </c:pt>
                <c:pt idx="4">
                  <c:v>0.7</c:v>
                </c:pt>
                <c:pt idx="5">
                  <c:v>0.7</c:v>
                </c:pt>
                <c:pt idx="6">
                  <c:v>1</c:v>
                </c:pt>
                <c:pt idx="7">
                  <c:v>1.2</c:v>
                </c:pt>
                <c:pt idx="8">
                  <c:v>1.35</c:v>
                </c:pt>
                <c:pt idx="9">
                  <c:v>1.65</c:v>
                </c:pt>
                <c:pt idx="10">
                  <c:v>1.9</c:v>
                </c:pt>
                <c:pt idx="11">
                  <c:v>2.2000000000000002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10-47CB-9C7B-80265BC3C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3677904"/>
        <c:axId val="383671344"/>
      </c:barChart>
      <c:catAx>
        <c:axId val="38367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671344"/>
        <c:crosses val="autoZero"/>
        <c:auto val="1"/>
        <c:lblAlgn val="ctr"/>
        <c:lblOffset val="100"/>
        <c:noMultiLvlLbl val="0"/>
      </c:catAx>
      <c:valAx>
        <c:axId val="38367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3677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57-492A-8031-374F0687F2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57-492A-8031-374F0687F2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57-492A-8031-374F0687F2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57-492A-8031-374F0687F2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57-492A-8031-374F0687F2B9}"/>
              </c:ext>
            </c:extLst>
          </c:dPt>
          <c:dLbls>
            <c:dLbl>
              <c:idx val="3"/>
              <c:tx>
                <c:rich>
                  <a:bodyPr/>
                  <a:lstStyle/>
                  <a:p>
                    <a:fld id="{F7426082-F110-42E2-BBDC-D07149FEAA35}" type="PERCENTAGE">
                      <a:rPr lang="en-US">
                        <a:solidFill>
                          <a:schemeClr val="bg2"/>
                        </a:solidFill>
                      </a:rPr>
                      <a:pPr/>
                      <a:t>[PERCENTAGE]</a:t>
                    </a:fld>
                    <a:endParaRPr lang="en-GB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357-492A-8031-374F0687F2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Sheet1!$H$11:$H$15</c:f>
              <c:strCache>
                <c:ptCount val="5"/>
                <c:pt idx="0">
                  <c:v>Chassis beams and Structure</c:v>
                </c:pt>
                <c:pt idx="1">
                  <c:v>Wheels and tyres (6)</c:v>
                </c:pt>
                <c:pt idx="2">
                  <c:v>Running gear system (bogie)</c:v>
                </c:pt>
                <c:pt idx="3">
                  <c:v>Decking</c:v>
                </c:pt>
                <c:pt idx="4">
                  <c:v>Scrub plate</c:v>
                </c:pt>
              </c:strCache>
            </c:strRef>
          </c:cat>
          <c:val>
            <c:numRef>
              <c:f>Sheet1!$I$11:$I$15</c:f>
              <c:numCache>
                <c:formatCode>General</c:formatCode>
                <c:ptCount val="5"/>
                <c:pt idx="0">
                  <c:v>1800</c:v>
                </c:pt>
                <c:pt idx="1">
                  <c:v>270</c:v>
                </c:pt>
                <c:pt idx="2">
                  <c:v>1200</c:v>
                </c:pt>
                <c:pt idx="3">
                  <c:v>700</c:v>
                </c:pt>
                <c:pt idx="4">
                  <c:v>150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57-492A-8031-374F0687F2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163596482009755"/>
          <c:y val="6.0473328026605412E-2"/>
          <c:w val="0.73182298463602036"/>
          <c:h val="0.71094361277720453"/>
        </c:manualLayout>
      </c:layout>
      <c:scatterChart>
        <c:scatterStyle val="smoothMarker"/>
        <c:varyColors val="0"/>
        <c:ser>
          <c:idx val="0"/>
          <c:order val="0"/>
          <c:tx>
            <c:v>Birch plywood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Sheet1!$A$3:$A$3396</c:f>
              <c:numCache>
                <c:formatCode>General</c:formatCode>
                <c:ptCount val="3394"/>
                <c:pt idx="0">
                  <c:v>-3.0899999999999999E-3</c:v>
                </c:pt>
                <c:pt idx="1">
                  <c:v>-3.0500000000000002E-3</c:v>
                </c:pt>
                <c:pt idx="2">
                  <c:v>-2.97E-3</c:v>
                </c:pt>
                <c:pt idx="3">
                  <c:v>-2.98E-3</c:v>
                </c:pt>
                <c:pt idx="4">
                  <c:v>-3.1099999999999999E-3</c:v>
                </c:pt>
                <c:pt idx="5">
                  <c:v>-3.2499999999999999E-3</c:v>
                </c:pt>
                <c:pt idx="6">
                  <c:v>-3.3700000000000002E-3</c:v>
                </c:pt>
                <c:pt idx="7">
                  <c:v>-3.5000000000000001E-3</c:v>
                </c:pt>
                <c:pt idx="8">
                  <c:v>-3.1900000000000001E-3</c:v>
                </c:pt>
                <c:pt idx="9">
                  <c:v>-3.0599999999999998E-3</c:v>
                </c:pt>
                <c:pt idx="10">
                  <c:v>-2.9099999999999998E-3</c:v>
                </c:pt>
                <c:pt idx="11">
                  <c:v>-1.47E-3</c:v>
                </c:pt>
                <c:pt idx="12">
                  <c:v>-1.4400000000000001E-3</c:v>
                </c:pt>
                <c:pt idx="13">
                  <c:v>-1.58E-3</c:v>
                </c:pt>
                <c:pt idx="14">
                  <c:v>-1.6900000000000001E-3</c:v>
                </c:pt>
                <c:pt idx="15">
                  <c:v>-1.8500000000000001E-3</c:v>
                </c:pt>
                <c:pt idx="16">
                  <c:v>-1.3999999999999999E-4</c:v>
                </c:pt>
                <c:pt idx="17">
                  <c:v>8.0000000000000007E-5</c:v>
                </c:pt>
                <c:pt idx="18">
                  <c:v>1.8000000000000001E-4</c:v>
                </c:pt>
                <c:pt idx="19">
                  <c:v>2.4000000000000001E-4</c:v>
                </c:pt>
                <c:pt idx="20">
                  <c:v>1.8000000000000001E-4</c:v>
                </c:pt>
                <c:pt idx="21">
                  <c:v>-9.0000000000000006E-5</c:v>
                </c:pt>
                <c:pt idx="22">
                  <c:v>1.3500000000000001E-3</c:v>
                </c:pt>
                <c:pt idx="23">
                  <c:v>1.5399999999999999E-3</c:v>
                </c:pt>
                <c:pt idx="24">
                  <c:v>1.8500000000000001E-3</c:v>
                </c:pt>
                <c:pt idx="25">
                  <c:v>3.3300000000000001E-3</c:v>
                </c:pt>
                <c:pt idx="26">
                  <c:v>3.2799999999999999E-3</c:v>
                </c:pt>
                <c:pt idx="27">
                  <c:v>4.8599999999999997E-3</c:v>
                </c:pt>
                <c:pt idx="28">
                  <c:v>4.96E-3</c:v>
                </c:pt>
                <c:pt idx="29">
                  <c:v>6.1799999999999997E-3</c:v>
                </c:pt>
                <c:pt idx="30">
                  <c:v>6.8100000000000001E-3</c:v>
                </c:pt>
                <c:pt idx="31">
                  <c:v>7.4599999999999996E-3</c:v>
                </c:pt>
                <c:pt idx="32">
                  <c:v>9.0200000000000002E-3</c:v>
                </c:pt>
                <c:pt idx="33">
                  <c:v>9.3900000000000008E-3</c:v>
                </c:pt>
                <c:pt idx="34">
                  <c:v>1.119E-2</c:v>
                </c:pt>
                <c:pt idx="35">
                  <c:v>1.1140000000000001E-2</c:v>
                </c:pt>
                <c:pt idx="36">
                  <c:v>1.2829999999999999E-2</c:v>
                </c:pt>
                <c:pt idx="37">
                  <c:v>1.2869999999999999E-2</c:v>
                </c:pt>
                <c:pt idx="38">
                  <c:v>1.41E-2</c:v>
                </c:pt>
                <c:pt idx="39">
                  <c:v>1.4370000000000001E-2</c:v>
                </c:pt>
                <c:pt idx="40">
                  <c:v>1.5299999999999999E-2</c:v>
                </c:pt>
                <c:pt idx="41">
                  <c:v>1.6590000000000001E-2</c:v>
                </c:pt>
                <c:pt idx="42">
                  <c:v>1.711E-2</c:v>
                </c:pt>
                <c:pt idx="43">
                  <c:v>1.864E-2</c:v>
                </c:pt>
                <c:pt idx="44">
                  <c:v>1.9029999999999998E-2</c:v>
                </c:pt>
                <c:pt idx="45">
                  <c:v>2.0650000000000002E-2</c:v>
                </c:pt>
                <c:pt idx="46">
                  <c:v>2.051E-2</c:v>
                </c:pt>
                <c:pt idx="47">
                  <c:v>2.1350000000000001E-2</c:v>
                </c:pt>
                <c:pt idx="48">
                  <c:v>2.1950000000000001E-2</c:v>
                </c:pt>
                <c:pt idx="49">
                  <c:v>2.1870000000000001E-2</c:v>
                </c:pt>
                <c:pt idx="50">
                  <c:v>2.3210000000000001E-2</c:v>
                </c:pt>
                <c:pt idx="51">
                  <c:v>2.3369999999999998E-2</c:v>
                </c:pt>
                <c:pt idx="52">
                  <c:v>2.546E-2</c:v>
                </c:pt>
                <c:pt idx="53">
                  <c:v>2.554E-2</c:v>
                </c:pt>
                <c:pt idx="54">
                  <c:v>2.7109999999999999E-2</c:v>
                </c:pt>
                <c:pt idx="55">
                  <c:v>2.682E-2</c:v>
                </c:pt>
                <c:pt idx="56">
                  <c:v>2.8150000000000001E-2</c:v>
                </c:pt>
                <c:pt idx="57">
                  <c:v>2.836E-2</c:v>
                </c:pt>
                <c:pt idx="58">
                  <c:v>2.9659999999999999E-2</c:v>
                </c:pt>
                <c:pt idx="59">
                  <c:v>2.9600000000000001E-2</c:v>
                </c:pt>
                <c:pt idx="60">
                  <c:v>3.014E-2</c:v>
                </c:pt>
                <c:pt idx="61">
                  <c:v>3.1690000000000003E-2</c:v>
                </c:pt>
                <c:pt idx="62">
                  <c:v>3.1870000000000002E-2</c:v>
                </c:pt>
                <c:pt idx="63">
                  <c:v>3.3369999999999997E-2</c:v>
                </c:pt>
                <c:pt idx="64">
                  <c:v>3.3230000000000003E-2</c:v>
                </c:pt>
                <c:pt idx="65">
                  <c:v>3.5189999999999999E-2</c:v>
                </c:pt>
                <c:pt idx="66">
                  <c:v>3.5119999999999998E-2</c:v>
                </c:pt>
                <c:pt idx="67">
                  <c:v>3.6810000000000002E-2</c:v>
                </c:pt>
                <c:pt idx="68">
                  <c:v>3.6479999999999999E-2</c:v>
                </c:pt>
                <c:pt idx="69">
                  <c:v>3.8539999999999998E-2</c:v>
                </c:pt>
                <c:pt idx="70">
                  <c:v>3.9109999999999999E-2</c:v>
                </c:pt>
                <c:pt idx="71">
                  <c:v>4.0919999999999998E-2</c:v>
                </c:pt>
                <c:pt idx="72">
                  <c:v>4.1279999999999997E-2</c:v>
                </c:pt>
                <c:pt idx="73">
                  <c:v>4.301E-2</c:v>
                </c:pt>
                <c:pt idx="74">
                  <c:v>4.3189999999999999E-2</c:v>
                </c:pt>
                <c:pt idx="75">
                  <c:v>4.4310000000000002E-2</c:v>
                </c:pt>
                <c:pt idx="76">
                  <c:v>4.446E-2</c:v>
                </c:pt>
                <c:pt idx="77">
                  <c:v>4.5409999999999999E-2</c:v>
                </c:pt>
                <c:pt idx="78">
                  <c:v>4.5670000000000002E-2</c:v>
                </c:pt>
                <c:pt idx="79">
                  <c:v>4.743E-2</c:v>
                </c:pt>
                <c:pt idx="80">
                  <c:v>4.7780000000000003E-2</c:v>
                </c:pt>
                <c:pt idx="81">
                  <c:v>4.9059999999999999E-2</c:v>
                </c:pt>
                <c:pt idx="82">
                  <c:v>4.9599999999999998E-2</c:v>
                </c:pt>
                <c:pt idx="83">
                  <c:v>5.1270000000000003E-2</c:v>
                </c:pt>
                <c:pt idx="84">
                  <c:v>5.0889999999999998E-2</c:v>
                </c:pt>
                <c:pt idx="85">
                  <c:v>5.2420000000000001E-2</c:v>
                </c:pt>
                <c:pt idx="86">
                  <c:v>5.2240000000000002E-2</c:v>
                </c:pt>
                <c:pt idx="87">
                  <c:v>5.3789999999999998E-2</c:v>
                </c:pt>
                <c:pt idx="88">
                  <c:v>5.4550000000000001E-2</c:v>
                </c:pt>
                <c:pt idx="89">
                  <c:v>5.5730000000000002E-2</c:v>
                </c:pt>
                <c:pt idx="90">
                  <c:v>5.74E-2</c:v>
                </c:pt>
                <c:pt idx="91">
                  <c:v>5.7480000000000003E-2</c:v>
                </c:pt>
                <c:pt idx="92">
                  <c:v>5.9089999999999997E-2</c:v>
                </c:pt>
                <c:pt idx="93">
                  <c:v>5.9029999999999999E-2</c:v>
                </c:pt>
                <c:pt idx="94">
                  <c:v>6.053E-2</c:v>
                </c:pt>
                <c:pt idx="95">
                  <c:v>6.1219999999999997E-2</c:v>
                </c:pt>
                <c:pt idx="96">
                  <c:v>6.164E-2</c:v>
                </c:pt>
                <c:pt idx="97">
                  <c:v>6.3289999999999999E-2</c:v>
                </c:pt>
                <c:pt idx="98">
                  <c:v>6.3500000000000001E-2</c:v>
                </c:pt>
                <c:pt idx="99">
                  <c:v>6.5379999999999994E-2</c:v>
                </c:pt>
                <c:pt idx="100">
                  <c:v>6.5670000000000006E-2</c:v>
                </c:pt>
                <c:pt idx="101">
                  <c:v>6.6839999999999997E-2</c:v>
                </c:pt>
                <c:pt idx="102">
                  <c:v>6.8559999999999996E-2</c:v>
                </c:pt>
                <c:pt idx="103">
                  <c:v>6.8599999999999994E-2</c:v>
                </c:pt>
                <c:pt idx="104">
                  <c:v>6.9879999999999998E-2</c:v>
                </c:pt>
                <c:pt idx="105">
                  <c:v>7.1080000000000004E-2</c:v>
                </c:pt>
                <c:pt idx="106">
                  <c:v>7.1040000000000006E-2</c:v>
                </c:pt>
                <c:pt idx="107">
                  <c:v>7.2819999999999996E-2</c:v>
                </c:pt>
                <c:pt idx="108">
                  <c:v>7.3419999999999999E-2</c:v>
                </c:pt>
                <c:pt idx="109">
                  <c:v>7.4450000000000002E-2</c:v>
                </c:pt>
                <c:pt idx="110">
                  <c:v>7.6160000000000005E-2</c:v>
                </c:pt>
                <c:pt idx="111">
                  <c:v>7.7410000000000007E-2</c:v>
                </c:pt>
                <c:pt idx="112">
                  <c:v>7.8159999999999993E-2</c:v>
                </c:pt>
                <c:pt idx="113">
                  <c:v>7.9079999999999998E-2</c:v>
                </c:pt>
                <c:pt idx="114">
                  <c:v>8.0479999999999996E-2</c:v>
                </c:pt>
                <c:pt idx="115">
                  <c:v>8.1809999999999994E-2</c:v>
                </c:pt>
                <c:pt idx="116">
                  <c:v>8.3519999999999997E-2</c:v>
                </c:pt>
                <c:pt idx="117">
                  <c:v>8.4839999999999999E-2</c:v>
                </c:pt>
                <c:pt idx="118">
                  <c:v>8.5669999999999996E-2</c:v>
                </c:pt>
                <c:pt idx="119">
                  <c:v>8.7249999999999994E-2</c:v>
                </c:pt>
                <c:pt idx="120">
                  <c:v>8.8919999999999999E-2</c:v>
                </c:pt>
                <c:pt idx="121">
                  <c:v>9.0579999999999994E-2</c:v>
                </c:pt>
                <c:pt idx="122">
                  <c:v>9.1899999999999996E-2</c:v>
                </c:pt>
                <c:pt idx="123">
                  <c:v>9.332E-2</c:v>
                </c:pt>
                <c:pt idx="124">
                  <c:v>9.5240000000000005E-2</c:v>
                </c:pt>
                <c:pt idx="125">
                  <c:v>9.7640000000000005E-2</c:v>
                </c:pt>
                <c:pt idx="126">
                  <c:v>9.9860000000000004E-2</c:v>
                </c:pt>
                <c:pt idx="127">
                  <c:v>0.10177</c:v>
                </c:pt>
                <c:pt idx="128">
                  <c:v>0.10335</c:v>
                </c:pt>
                <c:pt idx="129">
                  <c:v>0.10571999999999999</c:v>
                </c:pt>
                <c:pt idx="130">
                  <c:v>0.10797</c:v>
                </c:pt>
                <c:pt idx="131">
                  <c:v>0.10974</c:v>
                </c:pt>
                <c:pt idx="132">
                  <c:v>0.11265</c:v>
                </c:pt>
                <c:pt idx="133">
                  <c:v>0.11436</c:v>
                </c:pt>
                <c:pt idx="134">
                  <c:v>0.11666</c:v>
                </c:pt>
                <c:pt idx="135">
                  <c:v>0.11932</c:v>
                </c:pt>
                <c:pt idx="136">
                  <c:v>0.12227</c:v>
                </c:pt>
                <c:pt idx="137">
                  <c:v>0.12475</c:v>
                </c:pt>
                <c:pt idx="138">
                  <c:v>0.12728999999999999</c:v>
                </c:pt>
                <c:pt idx="139">
                  <c:v>0.12966</c:v>
                </c:pt>
                <c:pt idx="140">
                  <c:v>0.13239999999999999</c:v>
                </c:pt>
                <c:pt idx="141">
                  <c:v>0.13472999999999999</c:v>
                </c:pt>
                <c:pt idx="142">
                  <c:v>0.1381</c:v>
                </c:pt>
                <c:pt idx="143">
                  <c:v>0.14102000000000001</c:v>
                </c:pt>
                <c:pt idx="144">
                  <c:v>0.14383000000000001</c:v>
                </c:pt>
                <c:pt idx="145">
                  <c:v>0.14701</c:v>
                </c:pt>
                <c:pt idx="146">
                  <c:v>0.15060000000000001</c:v>
                </c:pt>
                <c:pt idx="147">
                  <c:v>0.15362000000000001</c:v>
                </c:pt>
                <c:pt idx="148">
                  <c:v>0.15681</c:v>
                </c:pt>
                <c:pt idx="149">
                  <c:v>0.15998000000000001</c:v>
                </c:pt>
                <c:pt idx="150">
                  <c:v>0.16356000000000001</c:v>
                </c:pt>
                <c:pt idx="151">
                  <c:v>0.16800999999999999</c:v>
                </c:pt>
                <c:pt idx="152">
                  <c:v>0.17186999999999999</c:v>
                </c:pt>
                <c:pt idx="153">
                  <c:v>0.17648</c:v>
                </c:pt>
                <c:pt idx="154">
                  <c:v>0.18032000000000001</c:v>
                </c:pt>
                <c:pt idx="155">
                  <c:v>0.18440999999999999</c:v>
                </c:pt>
                <c:pt idx="156">
                  <c:v>0.18855</c:v>
                </c:pt>
                <c:pt idx="157">
                  <c:v>0.19267999999999999</c:v>
                </c:pt>
                <c:pt idx="158">
                  <c:v>0.19761000000000001</c:v>
                </c:pt>
                <c:pt idx="159">
                  <c:v>0.20199</c:v>
                </c:pt>
                <c:pt idx="160">
                  <c:v>0.20666999999999999</c:v>
                </c:pt>
                <c:pt idx="161">
                  <c:v>0.2117</c:v>
                </c:pt>
                <c:pt idx="162">
                  <c:v>0.21651999999999999</c:v>
                </c:pt>
                <c:pt idx="163">
                  <c:v>0.22126000000000001</c:v>
                </c:pt>
                <c:pt idx="164">
                  <c:v>0.22636999999999999</c:v>
                </c:pt>
                <c:pt idx="165">
                  <c:v>0.23150000000000001</c:v>
                </c:pt>
                <c:pt idx="166">
                  <c:v>0.23679</c:v>
                </c:pt>
                <c:pt idx="167">
                  <c:v>0.24249000000000001</c:v>
                </c:pt>
                <c:pt idx="168">
                  <c:v>0.24815000000000001</c:v>
                </c:pt>
                <c:pt idx="169">
                  <c:v>0.25391999999999998</c:v>
                </c:pt>
                <c:pt idx="170">
                  <c:v>0.25945000000000001</c:v>
                </c:pt>
                <c:pt idx="171">
                  <c:v>0.26518000000000003</c:v>
                </c:pt>
                <c:pt idx="172">
                  <c:v>0.27083000000000002</c:v>
                </c:pt>
                <c:pt idx="173">
                  <c:v>0.27675</c:v>
                </c:pt>
                <c:pt idx="174">
                  <c:v>0.28221000000000002</c:v>
                </c:pt>
                <c:pt idx="175">
                  <c:v>0.28820000000000001</c:v>
                </c:pt>
                <c:pt idx="176">
                  <c:v>0.29454000000000002</c:v>
                </c:pt>
                <c:pt idx="177">
                  <c:v>0.30109999999999998</c:v>
                </c:pt>
                <c:pt idx="178">
                  <c:v>0.30721999999999999</c:v>
                </c:pt>
                <c:pt idx="179">
                  <c:v>0.31419000000000002</c:v>
                </c:pt>
                <c:pt idx="180">
                  <c:v>0.32029999999999997</c:v>
                </c:pt>
                <c:pt idx="181">
                  <c:v>0.32651999999999998</c:v>
                </c:pt>
                <c:pt idx="182">
                  <c:v>0.33329999999999999</c:v>
                </c:pt>
                <c:pt idx="183">
                  <c:v>0.33956999999999998</c:v>
                </c:pt>
                <c:pt idx="184">
                  <c:v>0.34627000000000002</c:v>
                </c:pt>
                <c:pt idx="185">
                  <c:v>0.35247000000000001</c:v>
                </c:pt>
                <c:pt idx="186">
                  <c:v>0.35886000000000001</c:v>
                </c:pt>
                <c:pt idx="187">
                  <c:v>0.36581999999999998</c:v>
                </c:pt>
                <c:pt idx="188">
                  <c:v>0.37236999999999998</c:v>
                </c:pt>
                <c:pt idx="189">
                  <c:v>0.37914999999999999</c:v>
                </c:pt>
                <c:pt idx="190">
                  <c:v>0.38561000000000001</c:v>
                </c:pt>
                <c:pt idx="191">
                  <c:v>0.39284000000000002</c:v>
                </c:pt>
                <c:pt idx="192">
                  <c:v>0.40028999999999998</c:v>
                </c:pt>
                <c:pt idx="193">
                  <c:v>0.40708</c:v>
                </c:pt>
                <c:pt idx="194">
                  <c:v>0.41383999999999999</c:v>
                </c:pt>
                <c:pt idx="195">
                  <c:v>0.42104000000000003</c:v>
                </c:pt>
                <c:pt idx="196">
                  <c:v>0.42819000000000002</c:v>
                </c:pt>
                <c:pt idx="197">
                  <c:v>0.43520999999999999</c:v>
                </c:pt>
                <c:pt idx="198">
                  <c:v>0.44225999999999999</c:v>
                </c:pt>
                <c:pt idx="199">
                  <c:v>0.44986999999999999</c:v>
                </c:pt>
                <c:pt idx="200">
                  <c:v>0.45694000000000001</c:v>
                </c:pt>
                <c:pt idx="201">
                  <c:v>0.46440999999999999</c:v>
                </c:pt>
                <c:pt idx="202">
                  <c:v>0.47220000000000001</c:v>
                </c:pt>
                <c:pt idx="203">
                  <c:v>0.47965999999999998</c:v>
                </c:pt>
                <c:pt idx="204">
                  <c:v>0.48657</c:v>
                </c:pt>
                <c:pt idx="205">
                  <c:v>0.49465999999999999</c:v>
                </c:pt>
                <c:pt idx="206">
                  <c:v>0.50165999999999999</c:v>
                </c:pt>
                <c:pt idx="207">
                  <c:v>0.50890000000000002</c:v>
                </c:pt>
                <c:pt idx="208">
                  <c:v>0.51654999999999995</c:v>
                </c:pt>
                <c:pt idx="209">
                  <c:v>0.52419000000000004</c:v>
                </c:pt>
                <c:pt idx="210">
                  <c:v>0.53171999999999997</c:v>
                </c:pt>
                <c:pt idx="211">
                  <c:v>0.53998000000000002</c:v>
                </c:pt>
                <c:pt idx="212">
                  <c:v>0.54730000000000001</c:v>
                </c:pt>
                <c:pt idx="213">
                  <c:v>0.55503000000000002</c:v>
                </c:pt>
                <c:pt idx="214">
                  <c:v>0.56206</c:v>
                </c:pt>
                <c:pt idx="215">
                  <c:v>0.56996000000000002</c:v>
                </c:pt>
                <c:pt idx="216">
                  <c:v>0.57720000000000005</c:v>
                </c:pt>
                <c:pt idx="217">
                  <c:v>0.58535999999999999</c:v>
                </c:pt>
                <c:pt idx="218">
                  <c:v>0.5927</c:v>
                </c:pt>
                <c:pt idx="219">
                  <c:v>0.60006000000000004</c:v>
                </c:pt>
                <c:pt idx="220">
                  <c:v>0.60833999999999999</c:v>
                </c:pt>
                <c:pt idx="221">
                  <c:v>0.61609999999999998</c:v>
                </c:pt>
                <c:pt idx="222">
                  <c:v>0.62360000000000004</c:v>
                </c:pt>
                <c:pt idx="223">
                  <c:v>0.63129000000000002</c:v>
                </c:pt>
                <c:pt idx="224">
                  <c:v>0.63936000000000004</c:v>
                </c:pt>
                <c:pt idx="225">
                  <c:v>0.64649999999999996</c:v>
                </c:pt>
                <c:pt idx="226">
                  <c:v>0.65456999999999999</c:v>
                </c:pt>
                <c:pt idx="227">
                  <c:v>0.66241000000000005</c:v>
                </c:pt>
                <c:pt idx="228">
                  <c:v>0.6694</c:v>
                </c:pt>
                <c:pt idx="229">
                  <c:v>0.67769000000000001</c:v>
                </c:pt>
                <c:pt idx="230">
                  <c:v>0.68584000000000001</c:v>
                </c:pt>
                <c:pt idx="231">
                  <c:v>0.69333999999999996</c:v>
                </c:pt>
                <c:pt idx="232">
                  <c:v>0.70072999999999996</c:v>
                </c:pt>
                <c:pt idx="233">
                  <c:v>0.70865</c:v>
                </c:pt>
                <c:pt idx="234">
                  <c:v>0.71687999999999996</c:v>
                </c:pt>
                <c:pt idx="235">
                  <c:v>0.72433000000000003</c:v>
                </c:pt>
                <c:pt idx="236">
                  <c:v>0.73212999999999995</c:v>
                </c:pt>
                <c:pt idx="237">
                  <c:v>0.73995999999999995</c:v>
                </c:pt>
                <c:pt idx="238">
                  <c:v>0.74756999999999996</c:v>
                </c:pt>
                <c:pt idx="239">
                  <c:v>0.75531999999999999</c:v>
                </c:pt>
                <c:pt idx="240">
                  <c:v>0.76332</c:v>
                </c:pt>
                <c:pt idx="241">
                  <c:v>0.77125999999999995</c:v>
                </c:pt>
                <c:pt idx="242">
                  <c:v>0.77841000000000005</c:v>
                </c:pt>
                <c:pt idx="243">
                  <c:v>0.78632000000000002</c:v>
                </c:pt>
                <c:pt idx="244">
                  <c:v>0.79437999999999998</c:v>
                </c:pt>
                <c:pt idx="245">
                  <c:v>0.80179</c:v>
                </c:pt>
                <c:pt idx="246">
                  <c:v>0.80915999999999999</c:v>
                </c:pt>
                <c:pt idx="247">
                  <c:v>0.81711</c:v>
                </c:pt>
                <c:pt idx="248">
                  <c:v>0.82508999999999999</c:v>
                </c:pt>
                <c:pt idx="249">
                  <c:v>0.83321000000000001</c:v>
                </c:pt>
                <c:pt idx="250">
                  <c:v>0.84060999999999997</c:v>
                </c:pt>
                <c:pt idx="251">
                  <c:v>0.84853999999999996</c:v>
                </c:pt>
                <c:pt idx="252">
                  <c:v>0.85689000000000004</c:v>
                </c:pt>
                <c:pt idx="253">
                  <c:v>0.86472000000000004</c:v>
                </c:pt>
                <c:pt idx="254">
                  <c:v>0.87255000000000005</c:v>
                </c:pt>
                <c:pt idx="255">
                  <c:v>0.88014999999999999</c:v>
                </c:pt>
                <c:pt idx="256">
                  <c:v>0.88798999999999995</c:v>
                </c:pt>
                <c:pt idx="257">
                  <c:v>0.89558000000000004</c:v>
                </c:pt>
                <c:pt idx="258">
                  <c:v>0.90354999999999996</c:v>
                </c:pt>
                <c:pt idx="259">
                  <c:v>0.91156999999999999</c:v>
                </c:pt>
                <c:pt idx="260">
                  <c:v>0.91937999999999998</c:v>
                </c:pt>
                <c:pt idx="261">
                  <c:v>0.92749000000000004</c:v>
                </c:pt>
                <c:pt idx="262">
                  <c:v>0.93527000000000005</c:v>
                </c:pt>
                <c:pt idx="263">
                  <c:v>0.94320000000000004</c:v>
                </c:pt>
                <c:pt idx="264">
                  <c:v>0.95164000000000004</c:v>
                </c:pt>
                <c:pt idx="265">
                  <c:v>0.95935000000000004</c:v>
                </c:pt>
                <c:pt idx="266">
                  <c:v>0.96806000000000003</c:v>
                </c:pt>
                <c:pt idx="267">
                  <c:v>0.97606999999999999</c:v>
                </c:pt>
                <c:pt idx="268">
                  <c:v>0.98406000000000005</c:v>
                </c:pt>
                <c:pt idx="269">
                  <c:v>0.99267000000000005</c:v>
                </c:pt>
                <c:pt idx="270">
                  <c:v>1.0009999999999999</c:v>
                </c:pt>
                <c:pt idx="271">
                  <c:v>1.0089399999999999</c:v>
                </c:pt>
                <c:pt idx="272">
                  <c:v>1.0167200000000001</c:v>
                </c:pt>
                <c:pt idx="273">
                  <c:v>1.02586</c:v>
                </c:pt>
                <c:pt idx="274">
                  <c:v>1.0337700000000001</c:v>
                </c:pt>
                <c:pt idx="275">
                  <c:v>1.04173</c:v>
                </c:pt>
                <c:pt idx="276">
                  <c:v>1.0505800000000001</c:v>
                </c:pt>
                <c:pt idx="277">
                  <c:v>1.0583499999999999</c:v>
                </c:pt>
                <c:pt idx="278">
                  <c:v>1.0671900000000001</c:v>
                </c:pt>
                <c:pt idx="279">
                  <c:v>1.07518</c:v>
                </c:pt>
                <c:pt idx="280">
                  <c:v>1.08382</c:v>
                </c:pt>
                <c:pt idx="281">
                  <c:v>1.09171</c:v>
                </c:pt>
                <c:pt idx="282">
                  <c:v>1.1002000000000001</c:v>
                </c:pt>
                <c:pt idx="283">
                  <c:v>1.10849</c:v>
                </c:pt>
                <c:pt idx="284">
                  <c:v>1.1172</c:v>
                </c:pt>
                <c:pt idx="285">
                  <c:v>1.1255299999999999</c:v>
                </c:pt>
                <c:pt idx="286">
                  <c:v>1.1337699999999999</c:v>
                </c:pt>
                <c:pt idx="287">
                  <c:v>1.14238</c:v>
                </c:pt>
                <c:pt idx="288">
                  <c:v>1.1502399999999999</c:v>
                </c:pt>
                <c:pt idx="289">
                  <c:v>1.1589100000000001</c:v>
                </c:pt>
                <c:pt idx="290">
                  <c:v>1.1663600000000001</c:v>
                </c:pt>
                <c:pt idx="291">
                  <c:v>1.1743600000000001</c:v>
                </c:pt>
                <c:pt idx="292">
                  <c:v>1.18354</c:v>
                </c:pt>
                <c:pt idx="293">
                  <c:v>1.1916800000000001</c:v>
                </c:pt>
                <c:pt idx="294">
                  <c:v>1.19977</c:v>
                </c:pt>
                <c:pt idx="295">
                  <c:v>1.20777</c:v>
                </c:pt>
                <c:pt idx="296">
                  <c:v>1.21577</c:v>
                </c:pt>
                <c:pt idx="297">
                  <c:v>1.2243999999999999</c:v>
                </c:pt>
                <c:pt idx="298">
                  <c:v>1.2320899999999999</c:v>
                </c:pt>
                <c:pt idx="299">
                  <c:v>1.2398199999999999</c:v>
                </c:pt>
                <c:pt idx="300">
                  <c:v>1.24769</c:v>
                </c:pt>
                <c:pt idx="301">
                  <c:v>1.2561199999999999</c:v>
                </c:pt>
                <c:pt idx="302">
                  <c:v>1.2655799999999999</c:v>
                </c:pt>
                <c:pt idx="303">
                  <c:v>1.2736099999999999</c:v>
                </c:pt>
                <c:pt idx="304">
                  <c:v>1.28146</c:v>
                </c:pt>
                <c:pt idx="305">
                  <c:v>1.2894699999999999</c:v>
                </c:pt>
                <c:pt idx="306">
                  <c:v>1.29742</c:v>
                </c:pt>
                <c:pt idx="307">
                  <c:v>1.3048900000000001</c:v>
                </c:pt>
                <c:pt idx="308">
                  <c:v>1.3129299999999999</c:v>
                </c:pt>
                <c:pt idx="309">
                  <c:v>1.3211900000000001</c:v>
                </c:pt>
                <c:pt idx="310">
                  <c:v>1.3294900000000001</c:v>
                </c:pt>
                <c:pt idx="311">
                  <c:v>1.3380700000000001</c:v>
                </c:pt>
                <c:pt idx="312">
                  <c:v>1.34598</c:v>
                </c:pt>
                <c:pt idx="313">
                  <c:v>1.3538300000000001</c:v>
                </c:pt>
                <c:pt idx="314">
                  <c:v>1.3627199999999999</c:v>
                </c:pt>
                <c:pt idx="315">
                  <c:v>1.37033</c:v>
                </c:pt>
                <c:pt idx="316">
                  <c:v>1.3781300000000001</c:v>
                </c:pt>
                <c:pt idx="317">
                  <c:v>1.3858600000000001</c:v>
                </c:pt>
                <c:pt idx="318">
                  <c:v>1.39377</c:v>
                </c:pt>
                <c:pt idx="319">
                  <c:v>1.4029</c:v>
                </c:pt>
                <c:pt idx="320">
                  <c:v>1.41151</c:v>
                </c:pt>
                <c:pt idx="321">
                  <c:v>1.41943</c:v>
                </c:pt>
                <c:pt idx="322">
                  <c:v>1.4274100000000001</c:v>
                </c:pt>
                <c:pt idx="323">
                  <c:v>1.4357800000000001</c:v>
                </c:pt>
                <c:pt idx="324">
                  <c:v>1.44398</c:v>
                </c:pt>
                <c:pt idx="325">
                  <c:v>1.4517800000000001</c:v>
                </c:pt>
                <c:pt idx="326">
                  <c:v>1.4596100000000001</c:v>
                </c:pt>
                <c:pt idx="327">
                  <c:v>1.4678800000000001</c:v>
                </c:pt>
                <c:pt idx="328">
                  <c:v>1.47627</c:v>
                </c:pt>
                <c:pt idx="329">
                  <c:v>1.4846600000000001</c:v>
                </c:pt>
                <c:pt idx="330">
                  <c:v>1.49268</c:v>
                </c:pt>
                <c:pt idx="331">
                  <c:v>1.5011699999999999</c:v>
                </c:pt>
                <c:pt idx="332">
                  <c:v>1.5092699999999999</c:v>
                </c:pt>
                <c:pt idx="333">
                  <c:v>1.5171399999999999</c:v>
                </c:pt>
                <c:pt idx="334">
                  <c:v>1.52495</c:v>
                </c:pt>
                <c:pt idx="335">
                  <c:v>1.53302</c:v>
                </c:pt>
                <c:pt idx="336">
                  <c:v>1.54192</c:v>
                </c:pt>
                <c:pt idx="337">
                  <c:v>1.5497700000000001</c:v>
                </c:pt>
                <c:pt idx="338">
                  <c:v>1.55766</c:v>
                </c:pt>
                <c:pt idx="339">
                  <c:v>1.5657399999999999</c:v>
                </c:pt>
                <c:pt idx="340">
                  <c:v>1.5740799999999999</c:v>
                </c:pt>
                <c:pt idx="341">
                  <c:v>1.5815399999999999</c:v>
                </c:pt>
                <c:pt idx="342">
                  <c:v>1.5897399999999999</c:v>
                </c:pt>
                <c:pt idx="343">
                  <c:v>1.59802</c:v>
                </c:pt>
                <c:pt idx="344">
                  <c:v>1.60589</c:v>
                </c:pt>
                <c:pt idx="345">
                  <c:v>1.6142300000000001</c:v>
                </c:pt>
                <c:pt idx="346">
                  <c:v>1.62215</c:v>
                </c:pt>
                <c:pt idx="347">
                  <c:v>1.6306799999999999</c:v>
                </c:pt>
                <c:pt idx="348">
                  <c:v>1.6385000000000001</c:v>
                </c:pt>
                <c:pt idx="349">
                  <c:v>1.64622</c:v>
                </c:pt>
                <c:pt idx="350">
                  <c:v>1.65401</c:v>
                </c:pt>
                <c:pt idx="351">
                  <c:v>1.6621300000000001</c:v>
                </c:pt>
                <c:pt idx="352">
                  <c:v>1.6713</c:v>
                </c:pt>
                <c:pt idx="353">
                  <c:v>1.6793899999999999</c:v>
                </c:pt>
                <c:pt idx="354">
                  <c:v>1.68726</c:v>
                </c:pt>
                <c:pt idx="355">
                  <c:v>1.6952199999999999</c:v>
                </c:pt>
                <c:pt idx="356">
                  <c:v>1.7039599999999999</c:v>
                </c:pt>
                <c:pt idx="357">
                  <c:v>1.7114799999999999</c:v>
                </c:pt>
                <c:pt idx="358">
                  <c:v>1.7193499999999999</c:v>
                </c:pt>
                <c:pt idx="359">
                  <c:v>1.7277100000000001</c:v>
                </c:pt>
                <c:pt idx="360">
                  <c:v>1.7358199999999999</c:v>
                </c:pt>
                <c:pt idx="361">
                  <c:v>1.7443299999999999</c:v>
                </c:pt>
                <c:pt idx="362">
                  <c:v>1.7532099999999999</c:v>
                </c:pt>
                <c:pt idx="363">
                  <c:v>1.7612099999999999</c:v>
                </c:pt>
                <c:pt idx="364">
                  <c:v>1.7699499999999999</c:v>
                </c:pt>
                <c:pt idx="365">
                  <c:v>1.7777000000000001</c:v>
                </c:pt>
                <c:pt idx="366">
                  <c:v>1.7856099999999999</c:v>
                </c:pt>
                <c:pt idx="367">
                  <c:v>1.7941199999999999</c:v>
                </c:pt>
                <c:pt idx="368">
                  <c:v>1.8019499999999999</c:v>
                </c:pt>
                <c:pt idx="369">
                  <c:v>1.8111999999999999</c:v>
                </c:pt>
                <c:pt idx="370">
                  <c:v>1.8194999999999999</c:v>
                </c:pt>
                <c:pt idx="371">
                  <c:v>1.8285100000000001</c:v>
                </c:pt>
                <c:pt idx="372">
                  <c:v>1.83636</c:v>
                </c:pt>
                <c:pt idx="373">
                  <c:v>1.84449</c:v>
                </c:pt>
                <c:pt idx="374">
                  <c:v>1.8529100000000001</c:v>
                </c:pt>
                <c:pt idx="375">
                  <c:v>1.86086</c:v>
                </c:pt>
                <c:pt idx="376">
                  <c:v>1.86947</c:v>
                </c:pt>
                <c:pt idx="377">
                  <c:v>1.87706</c:v>
                </c:pt>
                <c:pt idx="378">
                  <c:v>1.88588</c:v>
                </c:pt>
                <c:pt idx="379">
                  <c:v>1.8942699999999999</c:v>
                </c:pt>
                <c:pt idx="380">
                  <c:v>1.9029100000000001</c:v>
                </c:pt>
                <c:pt idx="381">
                  <c:v>1.9112100000000001</c:v>
                </c:pt>
                <c:pt idx="382">
                  <c:v>1.91903</c:v>
                </c:pt>
                <c:pt idx="383">
                  <c:v>1.92706</c:v>
                </c:pt>
                <c:pt idx="384">
                  <c:v>1.93554</c:v>
                </c:pt>
                <c:pt idx="385">
                  <c:v>1.94381</c:v>
                </c:pt>
                <c:pt idx="386">
                  <c:v>1.9523600000000001</c:v>
                </c:pt>
                <c:pt idx="387">
                  <c:v>1.9605900000000001</c:v>
                </c:pt>
                <c:pt idx="388">
                  <c:v>1.9684999999999999</c:v>
                </c:pt>
                <c:pt idx="389">
                  <c:v>1.9769300000000001</c:v>
                </c:pt>
                <c:pt idx="390">
                  <c:v>1.9853499999999999</c:v>
                </c:pt>
                <c:pt idx="391">
                  <c:v>1.9933700000000001</c:v>
                </c:pt>
                <c:pt idx="392">
                  <c:v>2.0015999999999998</c:v>
                </c:pt>
                <c:pt idx="393">
                  <c:v>2.0096099999999999</c:v>
                </c:pt>
                <c:pt idx="394">
                  <c:v>2.0175999999999998</c:v>
                </c:pt>
                <c:pt idx="395">
                  <c:v>2.0259399999999999</c:v>
                </c:pt>
                <c:pt idx="396">
                  <c:v>2.0341399999999998</c:v>
                </c:pt>
                <c:pt idx="397">
                  <c:v>2.0427499999999998</c:v>
                </c:pt>
                <c:pt idx="398">
                  <c:v>2.0506799999999998</c:v>
                </c:pt>
                <c:pt idx="399">
                  <c:v>2.0586600000000002</c:v>
                </c:pt>
                <c:pt idx="400">
                  <c:v>2.0669200000000001</c:v>
                </c:pt>
                <c:pt idx="401">
                  <c:v>2.0750199999999999</c:v>
                </c:pt>
                <c:pt idx="402">
                  <c:v>2.0835499999999998</c:v>
                </c:pt>
                <c:pt idx="403">
                  <c:v>2.0914199999999998</c:v>
                </c:pt>
                <c:pt idx="404">
                  <c:v>2.0998100000000002</c:v>
                </c:pt>
                <c:pt idx="405">
                  <c:v>2.1086100000000001</c:v>
                </c:pt>
                <c:pt idx="406">
                  <c:v>2.1165099999999999</c:v>
                </c:pt>
                <c:pt idx="407">
                  <c:v>2.12432</c:v>
                </c:pt>
                <c:pt idx="408">
                  <c:v>2.13226</c:v>
                </c:pt>
                <c:pt idx="409">
                  <c:v>2.1408999999999998</c:v>
                </c:pt>
                <c:pt idx="410">
                  <c:v>2.14872</c:v>
                </c:pt>
                <c:pt idx="411">
                  <c:v>2.15686</c:v>
                </c:pt>
                <c:pt idx="412">
                  <c:v>2.1655000000000002</c:v>
                </c:pt>
                <c:pt idx="413">
                  <c:v>2.1734100000000001</c:v>
                </c:pt>
                <c:pt idx="414">
                  <c:v>2.1816599999999999</c:v>
                </c:pt>
                <c:pt idx="415">
                  <c:v>2.18946</c:v>
                </c:pt>
                <c:pt idx="416">
                  <c:v>2.1983899999999998</c:v>
                </c:pt>
                <c:pt idx="417">
                  <c:v>2.20628</c:v>
                </c:pt>
                <c:pt idx="418">
                  <c:v>2.2140900000000001</c:v>
                </c:pt>
                <c:pt idx="419">
                  <c:v>2.2231299999999998</c:v>
                </c:pt>
                <c:pt idx="420">
                  <c:v>2.2310099999999999</c:v>
                </c:pt>
                <c:pt idx="421">
                  <c:v>2.2395700000000001</c:v>
                </c:pt>
                <c:pt idx="422">
                  <c:v>2.2475200000000002</c:v>
                </c:pt>
                <c:pt idx="423">
                  <c:v>2.2563499999999999</c:v>
                </c:pt>
                <c:pt idx="424">
                  <c:v>2.2645</c:v>
                </c:pt>
                <c:pt idx="425">
                  <c:v>2.2733699999999999</c:v>
                </c:pt>
                <c:pt idx="426">
                  <c:v>2.2811699999999999</c:v>
                </c:pt>
                <c:pt idx="427">
                  <c:v>2.2899799999999999</c:v>
                </c:pt>
                <c:pt idx="428">
                  <c:v>2.2980700000000001</c:v>
                </c:pt>
                <c:pt idx="429">
                  <c:v>2.3068200000000001</c:v>
                </c:pt>
                <c:pt idx="430">
                  <c:v>2.3151700000000002</c:v>
                </c:pt>
                <c:pt idx="431">
                  <c:v>2.3229199999999999</c:v>
                </c:pt>
                <c:pt idx="432">
                  <c:v>2.3317299999999999</c:v>
                </c:pt>
                <c:pt idx="433">
                  <c:v>2.3400799999999999</c:v>
                </c:pt>
                <c:pt idx="434">
                  <c:v>2.3489</c:v>
                </c:pt>
                <c:pt idx="435">
                  <c:v>2.3582299999999998</c:v>
                </c:pt>
                <c:pt idx="436">
                  <c:v>2.3662000000000001</c:v>
                </c:pt>
                <c:pt idx="437">
                  <c:v>2.3749600000000002</c:v>
                </c:pt>
                <c:pt idx="438">
                  <c:v>2.38287</c:v>
                </c:pt>
                <c:pt idx="439">
                  <c:v>2.3911899999999999</c:v>
                </c:pt>
                <c:pt idx="440">
                  <c:v>2.39974</c:v>
                </c:pt>
                <c:pt idx="441">
                  <c:v>2.4080900000000001</c:v>
                </c:pt>
                <c:pt idx="442">
                  <c:v>2.4169399999999999</c:v>
                </c:pt>
                <c:pt idx="443">
                  <c:v>2.4254799999999999</c:v>
                </c:pt>
                <c:pt idx="444">
                  <c:v>2.4337300000000002</c:v>
                </c:pt>
                <c:pt idx="445">
                  <c:v>2.44224</c:v>
                </c:pt>
                <c:pt idx="446">
                  <c:v>2.4502299999999999</c:v>
                </c:pt>
                <c:pt idx="447">
                  <c:v>2.4581300000000001</c:v>
                </c:pt>
                <c:pt idx="448">
                  <c:v>2.4667699999999999</c:v>
                </c:pt>
                <c:pt idx="449">
                  <c:v>2.4749699999999999</c:v>
                </c:pt>
                <c:pt idx="450">
                  <c:v>2.4838499999999999</c:v>
                </c:pt>
                <c:pt idx="451">
                  <c:v>2.4923099999999998</c:v>
                </c:pt>
                <c:pt idx="452">
                  <c:v>2.4998900000000002</c:v>
                </c:pt>
                <c:pt idx="453">
                  <c:v>2.50834</c:v>
                </c:pt>
                <c:pt idx="454">
                  <c:v>2.5166300000000001</c:v>
                </c:pt>
                <c:pt idx="455">
                  <c:v>2.52481</c:v>
                </c:pt>
                <c:pt idx="456">
                  <c:v>2.53254</c:v>
                </c:pt>
                <c:pt idx="457">
                  <c:v>2.5405700000000002</c:v>
                </c:pt>
                <c:pt idx="458">
                  <c:v>2.54847</c:v>
                </c:pt>
                <c:pt idx="459">
                  <c:v>2.5565099999999998</c:v>
                </c:pt>
                <c:pt idx="460">
                  <c:v>2.5646300000000002</c:v>
                </c:pt>
                <c:pt idx="461">
                  <c:v>2.5723400000000001</c:v>
                </c:pt>
                <c:pt idx="462">
                  <c:v>2.5801500000000002</c:v>
                </c:pt>
                <c:pt idx="463">
                  <c:v>2.5881400000000001</c:v>
                </c:pt>
                <c:pt idx="464">
                  <c:v>2.5961500000000002</c:v>
                </c:pt>
                <c:pt idx="465">
                  <c:v>2.60412</c:v>
                </c:pt>
                <c:pt idx="466">
                  <c:v>2.6122000000000001</c:v>
                </c:pt>
                <c:pt idx="467">
                  <c:v>2.6201699999999999</c:v>
                </c:pt>
                <c:pt idx="468">
                  <c:v>2.6288299999999998</c:v>
                </c:pt>
                <c:pt idx="469">
                  <c:v>2.6369799999999999</c:v>
                </c:pt>
                <c:pt idx="470">
                  <c:v>2.6446399999999999</c:v>
                </c:pt>
                <c:pt idx="471">
                  <c:v>2.6530100000000001</c:v>
                </c:pt>
                <c:pt idx="472">
                  <c:v>2.6613600000000002</c:v>
                </c:pt>
                <c:pt idx="473">
                  <c:v>2.6687099999999999</c:v>
                </c:pt>
                <c:pt idx="474">
                  <c:v>2.67632</c:v>
                </c:pt>
                <c:pt idx="475">
                  <c:v>2.68424</c:v>
                </c:pt>
                <c:pt idx="476">
                  <c:v>2.6920799999999998</c:v>
                </c:pt>
                <c:pt idx="477">
                  <c:v>2.7001200000000001</c:v>
                </c:pt>
                <c:pt idx="478">
                  <c:v>2.7084199999999998</c:v>
                </c:pt>
                <c:pt idx="479">
                  <c:v>2.7167300000000001</c:v>
                </c:pt>
                <c:pt idx="480">
                  <c:v>2.7250000000000001</c:v>
                </c:pt>
                <c:pt idx="481">
                  <c:v>2.7327699999999999</c:v>
                </c:pt>
                <c:pt idx="482">
                  <c:v>2.7407300000000001</c:v>
                </c:pt>
                <c:pt idx="483">
                  <c:v>2.7494499999999999</c:v>
                </c:pt>
                <c:pt idx="484">
                  <c:v>2.7574100000000001</c:v>
                </c:pt>
                <c:pt idx="485">
                  <c:v>2.7656900000000002</c:v>
                </c:pt>
                <c:pt idx="486">
                  <c:v>2.7739699999999998</c:v>
                </c:pt>
                <c:pt idx="487">
                  <c:v>2.7820100000000001</c:v>
                </c:pt>
                <c:pt idx="488">
                  <c:v>2.7898700000000001</c:v>
                </c:pt>
                <c:pt idx="489">
                  <c:v>2.7979500000000002</c:v>
                </c:pt>
                <c:pt idx="490">
                  <c:v>2.8065000000000002</c:v>
                </c:pt>
                <c:pt idx="491">
                  <c:v>2.8147000000000002</c:v>
                </c:pt>
                <c:pt idx="492">
                  <c:v>2.8226900000000001</c:v>
                </c:pt>
                <c:pt idx="493">
                  <c:v>2.8308800000000001</c:v>
                </c:pt>
                <c:pt idx="494">
                  <c:v>2.8395999999999999</c:v>
                </c:pt>
                <c:pt idx="495">
                  <c:v>2.8473999999999999</c:v>
                </c:pt>
                <c:pt idx="496">
                  <c:v>2.8552399999999998</c:v>
                </c:pt>
                <c:pt idx="497">
                  <c:v>2.8641299999999998</c:v>
                </c:pt>
                <c:pt idx="498">
                  <c:v>2.8719199999999998</c:v>
                </c:pt>
                <c:pt idx="499">
                  <c:v>2.8801600000000001</c:v>
                </c:pt>
                <c:pt idx="500">
                  <c:v>2.8884400000000001</c:v>
                </c:pt>
                <c:pt idx="501">
                  <c:v>2.8970199999999999</c:v>
                </c:pt>
                <c:pt idx="502">
                  <c:v>2.9054199999999999</c:v>
                </c:pt>
                <c:pt idx="503">
                  <c:v>2.9136500000000001</c:v>
                </c:pt>
                <c:pt idx="504">
                  <c:v>2.9217399999999998</c:v>
                </c:pt>
                <c:pt idx="505">
                  <c:v>2.9300299999999999</c:v>
                </c:pt>
                <c:pt idx="506">
                  <c:v>2.9378899999999999</c:v>
                </c:pt>
                <c:pt idx="507">
                  <c:v>2.9466299999999999</c:v>
                </c:pt>
                <c:pt idx="508">
                  <c:v>2.9545300000000001</c:v>
                </c:pt>
                <c:pt idx="509">
                  <c:v>2.9625599999999999</c:v>
                </c:pt>
                <c:pt idx="510">
                  <c:v>2.97113</c:v>
                </c:pt>
                <c:pt idx="511">
                  <c:v>2.9792200000000002</c:v>
                </c:pt>
                <c:pt idx="512">
                  <c:v>2.9870000000000001</c:v>
                </c:pt>
                <c:pt idx="513">
                  <c:v>2.9954399999999999</c:v>
                </c:pt>
                <c:pt idx="514">
                  <c:v>3.00373</c:v>
                </c:pt>
                <c:pt idx="515">
                  <c:v>3.01186</c:v>
                </c:pt>
                <c:pt idx="516">
                  <c:v>3.0199600000000002</c:v>
                </c:pt>
                <c:pt idx="517">
                  <c:v>3.0284800000000001</c:v>
                </c:pt>
                <c:pt idx="518">
                  <c:v>3.0370300000000001</c:v>
                </c:pt>
                <c:pt idx="519">
                  <c:v>3.0455299999999998</c:v>
                </c:pt>
                <c:pt idx="520">
                  <c:v>3.0537899999999998</c:v>
                </c:pt>
                <c:pt idx="521">
                  <c:v>3.0615899999999998</c:v>
                </c:pt>
                <c:pt idx="522">
                  <c:v>3.0705200000000001</c:v>
                </c:pt>
                <c:pt idx="523">
                  <c:v>3.07843</c:v>
                </c:pt>
                <c:pt idx="524">
                  <c:v>3.0872199999999999</c:v>
                </c:pt>
                <c:pt idx="525">
                  <c:v>3.0950199999999999</c:v>
                </c:pt>
                <c:pt idx="526">
                  <c:v>3.1036600000000001</c:v>
                </c:pt>
                <c:pt idx="527">
                  <c:v>3.1116999999999999</c:v>
                </c:pt>
                <c:pt idx="528">
                  <c:v>3.1201599999999998</c:v>
                </c:pt>
                <c:pt idx="529">
                  <c:v>3.1283500000000002</c:v>
                </c:pt>
                <c:pt idx="530">
                  <c:v>3.1369500000000001</c:v>
                </c:pt>
                <c:pt idx="531">
                  <c:v>3.1450900000000002</c:v>
                </c:pt>
                <c:pt idx="532">
                  <c:v>3.1531500000000001</c:v>
                </c:pt>
                <c:pt idx="533">
                  <c:v>3.1615000000000002</c:v>
                </c:pt>
                <c:pt idx="534">
                  <c:v>3.1701100000000002</c:v>
                </c:pt>
                <c:pt idx="535">
                  <c:v>3.17848</c:v>
                </c:pt>
                <c:pt idx="536">
                  <c:v>3.1870400000000001</c:v>
                </c:pt>
                <c:pt idx="537">
                  <c:v>3.1949700000000001</c:v>
                </c:pt>
                <c:pt idx="538">
                  <c:v>3.2028099999999999</c:v>
                </c:pt>
                <c:pt idx="539">
                  <c:v>3.2112799999999999</c:v>
                </c:pt>
                <c:pt idx="540">
                  <c:v>3.2197100000000001</c:v>
                </c:pt>
                <c:pt idx="541">
                  <c:v>3.2277100000000001</c:v>
                </c:pt>
                <c:pt idx="542">
                  <c:v>3.2361599999999999</c:v>
                </c:pt>
                <c:pt idx="543">
                  <c:v>3.24458</c:v>
                </c:pt>
                <c:pt idx="544">
                  <c:v>3.2525200000000001</c:v>
                </c:pt>
                <c:pt idx="545">
                  <c:v>3.2604600000000001</c:v>
                </c:pt>
                <c:pt idx="546">
                  <c:v>3.2685200000000001</c:v>
                </c:pt>
                <c:pt idx="547">
                  <c:v>3.2759999999999998</c:v>
                </c:pt>
                <c:pt idx="548">
                  <c:v>3.2842099999999999</c:v>
                </c:pt>
                <c:pt idx="549">
                  <c:v>3.2925300000000002</c:v>
                </c:pt>
                <c:pt idx="550">
                  <c:v>3.3005</c:v>
                </c:pt>
                <c:pt idx="551">
                  <c:v>3.30863</c:v>
                </c:pt>
                <c:pt idx="552">
                  <c:v>3.3165100000000001</c:v>
                </c:pt>
                <c:pt idx="553">
                  <c:v>3.3243100000000001</c:v>
                </c:pt>
                <c:pt idx="554">
                  <c:v>3.33223</c:v>
                </c:pt>
                <c:pt idx="555">
                  <c:v>3.34036</c:v>
                </c:pt>
                <c:pt idx="556">
                  <c:v>3.3482099999999999</c:v>
                </c:pt>
                <c:pt idx="557">
                  <c:v>3.3564600000000002</c:v>
                </c:pt>
                <c:pt idx="558">
                  <c:v>3.3646400000000001</c:v>
                </c:pt>
                <c:pt idx="559">
                  <c:v>3.3728099999999999</c:v>
                </c:pt>
                <c:pt idx="560">
                  <c:v>3.38069</c:v>
                </c:pt>
                <c:pt idx="561">
                  <c:v>3.3888099999999999</c:v>
                </c:pt>
                <c:pt idx="562">
                  <c:v>3.3970799999999999</c:v>
                </c:pt>
                <c:pt idx="563">
                  <c:v>3.4051200000000001</c:v>
                </c:pt>
                <c:pt idx="564">
                  <c:v>3.4126400000000001</c:v>
                </c:pt>
                <c:pt idx="565">
                  <c:v>3.4206099999999999</c:v>
                </c:pt>
                <c:pt idx="566">
                  <c:v>3.4287200000000002</c:v>
                </c:pt>
                <c:pt idx="567">
                  <c:v>3.43655</c:v>
                </c:pt>
                <c:pt idx="568">
                  <c:v>3.4447000000000001</c:v>
                </c:pt>
                <c:pt idx="569">
                  <c:v>3.45275</c:v>
                </c:pt>
                <c:pt idx="570">
                  <c:v>3.4607299999999999</c:v>
                </c:pt>
                <c:pt idx="571">
                  <c:v>3.4688599999999998</c:v>
                </c:pt>
                <c:pt idx="572">
                  <c:v>3.4769899999999998</c:v>
                </c:pt>
                <c:pt idx="573">
                  <c:v>3.4847399999999999</c:v>
                </c:pt>
                <c:pt idx="574">
                  <c:v>3.4931999999999999</c:v>
                </c:pt>
                <c:pt idx="575">
                  <c:v>3.5012699999999999</c:v>
                </c:pt>
                <c:pt idx="576">
                  <c:v>3.5088200000000001</c:v>
                </c:pt>
                <c:pt idx="577">
                  <c:v>3.5167299999999999</c:v>
                </c:pt>
                <c:pt idx="578">
                  <c:v>3.5248699999999999</c:v>
                </c:pt>
                <c:pt idx="579">
                  <c:v>3.5331199999999998</c:v>
                </c:pt>
                <c:pt idx="580">
                  <c:v>3.54115</c:v>
                </c:pt>
                <c:pt idx="581">
                  <c:v>3.5490699999999999</c:v>
                </c:pt>
                <c:pt idx="582">
                  <c:v>3.5570499999999998</c:v>
                </c:pt>
                <c:pt idx="583">
                  <c:v>3.5651999999999999</c:v>
                </c:pt>
                <c:pt idx="584">
                  <c:v>3.57314</c:v>
                </c:pt>
                <c:pt idx="585">
                  <c:v>3.5814900000000001</c:v>
                </c:pt>
                <c:pt idx="586">
                  <c:v>3.5894599999999999</c:v>
                </c:pt>
                <c:pt idx="587">
                  <c:v>3.59728</c:v>
                </c:pt>
                <c:pt idx="588">
                  <c:v>3.60554</c:v>
                </c:pt>
                <c:pt idx="589">
                  <c:v>3.6135000000000002</c:v>
                </c:pt>
                <c:pt idx="590">
                  <c:v>3.6215600000000001</c:v>
                </c:pt>
                <c:pt idx="591">
                  <c:v>3.6299700000000001</c:v>
                </c:pt>
                <c:pt idx="592">
                  <c:v>3.6379100000000002</c:v>
                </c:pt>
                <c:pt idx="593">
                  <c:v>3.6455700000000002</c:v>
                </c:pt>
                <c:pt idx="594">
                  <c:v>3.6538499999999998</c:v>
                </c:pt>
                <c:pt idx="595">
                  <c:v>3.66201</c:v>
                </c:pt>
                <c:pt idx="596">
                  <c:v>3.6700900000000001</c:v>
                </c:pt>
                <c:pt idx="597">
                  <c:v>3.6789100000000001</c:v>
                </c:pt>
                <c:pt idx="598">
                  <c:v>3.6865100000000002</c:v>
                </c:pt>
                <c:pt idx="599">
                  <c:v>3.6943100000000002</c:v>
                </c:pt>
                <c:pt idx="600">
                  <c:v>3.7021500000000001</c:v>
                </c:pt>
                <c:pt idx="601">
                  <c:v>3.7108599999999998</c:v>
                </c:pt>
                <c:pt idx="602">
                  <c:v>3.7194799999999999</c:v>
                </c:pt>
                <c:pt idx="603">
                  <c:v>3.7276600000000002</c:v>
                </c:pt>
                <c:pt idx="604">
                  <c:v>3.7366199999999998</c:v>
                </c:pt>
                <c:pt idx="605">
                  <c:v>3.7446600000000001</c:v>
                </c:pt>
                <c:pt idx="606">
                  <c:v>3.7530100000000002</c:v>
                </c:pt>
                <c:pt idx="607">
                  <c:v>3.7609400000000002</c:v>
                </c:pt>
                <c:pt idx="608">
                  <c:v>3.7692299999999999</c:v>
                </c:pt>
                <c:pt idx="609">
                  <c:v>3.7774299999999998</c:v>
                </c:pt>
                <c:pt idx="610">
                  <c:v>3.7853300000000001</c:v>
                </c:pt>
                <c:pt idx="611">
                  <c:v>3.7942900000000002</c:v>
                </c:pt>
                <c:pt idx="612">
                  <c:v>3.8024100000000001</c:v>
                </c:pt>
                <c:pt idx="613">
                  <c:v>3.8113999999999999</c:v>
                </c:pt>
                <c:pt idx="614">
                  <c:v>3.8192499999999998</c:v>
                </c:pt>
                <c:pt idx="615">
                  <c:v>3.8272900000000001</c:v>
                </c:pt>
                <c:pt idx="616">
                  <c:v>3.8357199999999998</c:v>
                </c:pt>
                <c:pt idx="617">
                  <c:v>3.84327</c:v>
                </c:pt>
                <c:pt idx="618">
                  <c:v>3.8523000000000001</c:v>
                </c:pt>
                <c:pt idx="619">
                  <c:v>3.8605800000000001</c:v>
                </c:pt>
                <c:pt idx="620">
                  <c:v>3.86856</c:v>
                </c:pt>
                <c:pt idx="621">
                  <c:v>3.8771100000000001</c:v>
                </c:pt>
                <c:pt idx="622">
                  <c:v>3.8854199999999999</c:v>
                </c:pt>
                <c:pt idx="623">
                  <c:v>3.8931800000000001</c:v>
                </c:pt>
                <c:pt idx="624">
                  <c:v>3.90164</c:v>
                </c:pt>
                <c:pt idx="625">
                  <c:v>3.9094199999999999</c:v>
                </c:pt>
                <c:pt idx="626">
                  <c:v>3.9172699999999998</c:v>
                </c:pt>
                <c:pt idx="627">
                  <c:v>3.9253100000000001</c:v>
                </c:pt>
                <c:pt idx="628">
                  <c:v>3.9344999999999999</c:v>
                </c:pt>
                <c:pt idx="629">
                  <c:v>3.94272</c:v>
                </c:pt>
                <c:pt idx="630">
                  <c:v>3.9507400000000001</c:v>
                </c:pt>
                <c:pt idx="631">
                  <c:v>3.9586100000000002</c:v>
                </c:pt>
                <c:pt idx="632">
                  <c:v>3.9666199999999998</c:v>
                </c:pt>
                <c:pt idx="633">
                  <c:v>3.97478</c:v>
                </c:pt>
                <c:pt idx="634">
                  <c:v>3.9827400000000002</c:v>
                </c:pt>
                <c:pt idx="635">
                  <c:v>3.9912100000000001</c:v>
                </c:pt>
                <c:pt idx="636">
                  <c:v>3.99912</c:v>
                </c:pt>
                <c:pt idx="637">
                  <c:v>4.0080400000000003</c:v>
                </c:pt>
                <c:pt idx="638">
                  <c:v>4.01647</c:v>
                </c:pt>
                <c:pt idx="639">
                  <c:v>4.0242899999999997</c:v>
                </c:pt>
                <c:pt idx="640">
                  <c:v>4.0319500000000001</c:v>
                </c:pt>
                <c:pt idx="641">
                  <c:v>4.0397699999999999</c:v>
                </c:pt>
                <c:pt idx="642">
                  <c:v>4.0481699999999998</c:v>
                </c:pt>
                <c:pt idx="643">
                  <c:v>4.0564499999999999</c:v>
                </c:pt>
                <c:pt idx="644">
                  <c:v>4.06447</c:v>
                </c:pt>
                <c:pt idx="645">
                  <c:v>4.0727500000000001</c:v>
                </c:pt>
                <c:pt idx="646">
                  <c:v>4.0807500000000001</c:v>
                </c:pt>
                <c:pt idx="647">
                  <c:v>4.0892099999999996</c:v>
                </c:pt>
                <c:pt idx="648">
                  <c:v>4.0971799999999998</c:v>
                </c:pt>
                <c:pt idx="649">
                  <c:v>4.1050399999999998</c:v>
                </c:pt>
                <c:pt idx="650">
                  <c:v>4.1127700000000003</c:v>
                </c:pt>
                <c:pt idx="651">
                  <c:v>4.1214899999999997</c:v>
                </c:pt>
                <c:pt idx="652">
                  <c:v>4.1299900000000003</c:v>
                </c:pt>
                <c:pt idx="653">
                  <c:v>4.1382500000000002</c:v>
                </c:pt>
                <c:pt idx="654">
                  <c:v>4.1463299999999998</c:v>
                </c:pt>
                <c:pt idx="655">
                  <c:v>4.1544699999999999</c:v>
                </c:pt>
                <c:pt idx="656">
                  <c:v>4.16275</c:v>
                </c:pt>
                <c:pt idx="657">
                  <c:v>4.1707200000000002</c:v>
                </c:pt>
                <c:pt idx="658">
                  <c:v>4.1785399999999999</c:v>
                </c:pt>
                <c:pt idx="659">
                  <c:v>4.1863599999999996</c:v>
                </c:pt>
                <c:pt idx="660">
                  <c:v>4.1948800000000004</c:v>
                </c:pt>
                <c:pt idx="661">
                  <c:v>4.2031299999999998</c:v>
                </c:pt>
                <c:pt idx="662">
                  <c:v>4.2115200000000002</c:v>
                </c:pt>
                <c:pt idx="663">
                  <c:v>4.2202400000000004</c:v>
                </c:pt>
                <c:pt idx="664">
                  <c:v>4.2282400000000004</c:v>
                </c:pt>
                <c:pt idx="665">
                  <c:v>4.2362900000000003</c:v>
                </c:pt>
                <c:pt idx="666">
                  <c:v>4.2445500000000003</c:v>
                </c:pt>
                <c:pt idx="667">
                  <c:v>4.2522399999999996</c:v>
                </c:pt>
                <c:pt idx="668">
                  <c:v>4.2613799999999999</c:v>
                </c:pt>
                <c:pt idx="669">
                  <c:v>4.2700199999999997</c:v>
                </c:pt>
                <c:pt idx="670">
                  <c:v>4.2789099999999998</c:v>
                </c:pt>
                <c:pt idx="671">
                  <c:v>4.28667</c:v>
                </c:pt>
                <c:pt idx="672">
                  <c:v>4.2956000000000003</c:v>
                </c:pt>
                <c:pt idx="673">
                  <c:v>4.3033200000000003</c:v>
                </c:pt>
                <c:pt idx="674">
                  <c:v>4.3119100000000001</c:v>
                </c:pt>
                <c:pt idx="675">
                  <c:v>4.3196599999999998</c:v>
                </c:pt>
                <c:pt idx="676">
                  <c:v>4.32829</c:v>
                </c:pt>
                <c:pt idx="677">
                  <c:v>4.3365099999999996</c:v>
                </c:pt>
                <c:pt idx="678">
                  <c:v>4.3456999999999999</c:v>
                </c:pt>
                <c:pt idx="679">
                  <c:v>4.3536700000000002</c:v>
                </c:pt>
                <c:pt idx="680">
                  <c:v>4.3622899999999998</c:v>
                </c:pt>
                <c:pt idx="681">
                  <c:v>4.3698399999999999</c:v>
                </c:pt>
                <c:pt idx="682">
                  <c:v>4.37859</c:v>
                </c:pt>
                <c:pt idx="683">
                  <c:v>4.3863599999999998</c:v>
                </c:pt>
                <c:pt idx="684">
                  <c:v>4.3952600000000004</c:v>
                </c:pt>
                <c:pt idx="685">
                  <c:v>4.4043000000000001</c:v>
                </c:pt>
                <c:pt idx="686">
                  <c:v>4.4132199999999999</c:v>
                </c:pt>
                <c:pt idx="687">
                  <c:v>4.4210900000000004</c:v>
                </c:pt>
                <c:pt idx="688">
                  <c:v>4.4297899999999997</c:v>
                </c:pt>
                <c:pt idx="689">
                  <c:v>4.4373800000000001</c:v>
                </c:pt>
                <c:pt idx="690">
                  <c:v>4.44611</c:v>
                </c:pt>
                <c:pt idx="691">
                  <c:v>4.4539099999999996</c:v>
                </c:pt>
                <c:pt idx="692">
                  <c:v>4.4625599999999999</c:v>
                </c:pt>
                <c:pt idx="693">
                  <c:v>4.4704800000000002</c:v>
                </c:pt>
                <c:pt idx="694">
                  <c:v>4.47905</c:v>
                </c:pt>
                <c:pt idx="695">
                  <c:v>4.4879100000000003</c:v>
                </c:pt>
                <c:pt idx="696">
                  <c:v>4.4958900000000002</c:v>
                </c:pt>
                <c:pt idx="697">
                  <c:v>4.5033799999999999</c:v>
                </c:pt>
                <c:pt idx="698">
                  <c:v>4.5119899999999999</c:v>
                </c:pt>
                <c:pt idx="699">
                  <c:v>4.5197099999999999</c:v>
                </c:pt>
                <c:pt idx="700">
                  <c:v>4.5278200000000002</c:v>
                </c:pt>
                <c:pt idx="701">
                  <c:v>4.5374800000000004</c:v>
                </c:pt>
                <c:pt idx="702">
                  <c:v>4.54556</c:v>
                </c:pt>
                <c:pt idx="703">
                  <c:v>4.5536500000000002</c:v>
                </c:pt>
                <c:pt idx="704">
                  <c:v>4.5619300000000003</c:v>
                </c:pt>
                <c:pt idx="705">
                  <c:v>4.5702100000000003</c:v>
                </c:pt>
                <c:pt idx="706">
                  <c:v>4.5779199999999998</c:v>
                </c:pt>
                <c:pt idx="707">
                  <c:v>4.5859199999999998</c:v>
                </c:pt>
                <c:pt idx="708">
                  <c:v>4.5946999999999996</c:v>
                </c:pt>
                <c:pt idx="709">
                  <c:v>4.6026499999999997</c:v>
                </c:pt>
                <c:pt idx="710">
                  <c:v>4.6106600000000002</c:v>
                </c:pt>
                <c:pt idx="711">
                  <c:v>4.6191599999999999</c:v>
                </c:pt>
                <c:pt idx="712">
                  <c:v>4.6271000000000004</c:v>
                </c:pt>
                <c:pt idx="713">
                  <c:v>4.6356299999999999</c:v>
                </c:pt>
                <c:pt idx="714">
                  <c:v>4.6439199999999996</c:v>
                </c:pt>
                <c:pt idx="715">
                  <c:v>4.6519399999999997</c:v>
                </c:pt>
                <c:pt idx="716">
                  <c:v>4.6599700000000004</c:v>
                </c:pt>
                <c:pt idx="717">
                  <c:v>4.6688599999999996</c:v>
                </c:pt>
                <c:pt idx="718">
                  <c:v>4.67727</c:v>
                </c:pt>
                <c:pt idx="719">
                  <c:v>4.6854500000000003</c:v>
                </c:pt>
                <c:pt idx="720">
                  <c:v>4.6936099999999996</c:v>
                </c:pt>
                <c:pt idx="721">
                  <c:v>4.7015900000000004</c:v>
                </c:pt>
                <c:pt idx="722">
                  <c:v>4.71014</c:v>
                </c:pt>
                <c:pt idx="723">
                  <c:v>4.7182399999999998</c:v>
                </c:pt>
                <c:pt idx="724">
                  <c:v>4.7270899999999996</c:v>
                </c:pt>
                <c:pt idx="725">
                  <c:v>4.7351599999999996</c:v>
                </c:pt>
                <c:pt idx="726">
                  <c:v>4.7439600000000004</c:v>
                </c:pt>
                <c:pt idx="727">
                  <c:v>4.7520699999999998</c:v>
                </c:pt>
                <c:pt idx="728">
                  <c:v>4.7608800000000002</c:v>
                </c:pt>
                <c:pt idx="729">
                  <c:v>4.7692500000000004</c:v>
                </c:pt>
                <c:pt idx="730">
                  <c:v>4.7773500000000002</c:v>
                </c:pt>
                <c:pt idx="731">
                  <c:v>4.78613</c:v>
                </c:pt>
                <c:pt idx="732">
                  <c:v>4.7946499999999999</c:v>
                </c:pt>
                <c:pt idx="733">
                  <c:v>4.8029700000000002</c:v>
                </c:pt>
                <c:pt idx="734">
                  <c:v>4.8121799999999997</c:v>
                </c:pt>
                <c:pt idx="735">
                  <c:v>4.8203399999999998</c:v>
                </c:pt>
                <c:pt idx="736">
                  <c:v>4.8286800000000003</c:v>
                </c:pt>
                <c:pt idx="737">
                  <c:v>4.8369799999999996</c:v>
                </c:pt>
                <c:pt idx="738">
                  <c:v>4.8450699999999998</c:v>
                </c:pt>
                <c:pt idx="739">
                  <c:v>4.8542500000000004</c:v>
                </c:pt>
                <c:pt idx="740">
                  <c:v>4.8629699999999998</c:v>
                </c:pt>
                <c:pt idx="741">
                  <c:v>4.8714399999999998</c:v>
                </c:pt>
                <c:pt idx="742">
                  <c:v>4.8798399999999997</c:v>
                </c:pt>
                <c:pt idx="743">
                  <c:v>4.8883999999999999</c:v>
                </c:pt>
                <c:pt idx="744">
                  <c:v>4.8970399999999996</c:v>
                </c:pt>
                <c:pt idx="745">
                  <c:v>4.9059600000000003</c:v>
                </c:pt>
                <c:pt idx="746">
                  <c:v>4.9146999999999998</c:v>
                </c:pt>
                <c:pt idx="747">
                  <c:v>4.9232399999999998</c:v>
                </c:pt>
                <c:pt idx="748">
                  <c:v>4.9316899999999997</c:v>
                </c:pt>
                <c:pt idx="749">
                  <c:v>4.9401099999999998</c:v>
                </c:pt>
                <c:pt idx="750">
                  <c:v>4.9491199999999997</c:v>
                </c:pt>
                <c:pt idx="751">
                  <c:v>4.9575500000000003</c:v>
                </c:pt>
                <c:pt idx="752">
                  <c:v>4.9665800000000004</c:v>
                </c:pt>
                <c:pt idx="753">
                  <c:v>4.9751399999999997</c:v>
                </c:pt>
                <c:pt idx="754">
                  <c:v>4.9830100000000002</c:v>
                </c:pt>
                <c:pt idx="755">
                  <c:v>4.9918199999999997</c:v>
                </c:pt>
                <c:pt idx="756">
                  <c:v>5.0005699999999997</c:v>
                </c:pt>
                <c:pt idx="757">
                  <c:v>5.00915</c:v>
                </c:pt>
                <c:pt idx="758">
                  <c:v>5.0173899999999998</c:v>
                </c:pt>
                <c:pt idx="759">
                  <c:v>5.0259299999999998</c:v>
                </c:pt>
                <c:pt idx="760">
                  <c:v>5.0345399999999998</c:v>
                </c:pt>
                <c:pt idx="761">
                  <c:v>5.0436800000000002</c:v>
                </c:pt>
                <c:pt idx="762">
                  <c:v>5.0521500000000001</c:v>
                </c:pt>
                <c:pt idx="763">
                  <c:v>5.06081</c:v>
                </c:pt>
                <c:pt idx="764">
                  <c:v>5.0688399999999998</c:v>
                </c:pt>
                <c:pt idx="765">
                  <c:v>5.0775699999999997</c:v>
                </c:pt>
                <c:pt idx="766">
                  <c:v>5.0866800000000003</c:v>
                </c:pt>
                <c:pt idx="767">
                  <c:v>5.0950800000000003</c:v>
                </c:pt>
                <c:pt idx="768">
                  <c:v>5.1037800000000004</c:v>
                </c:pt>
                <c:pt idx="769">
                  <c:v>5.1126699999999996</c:v>
                </c:pt>
                <c:pt idx="770">
                  <c:v>5.1210399999999998</c:v>
                </c:pt>
                <c:pt idx="771">
                  <c:v>5.1289600000000002</c:v>
                </c:pt>
                <c:pt idx="772">
                  <c:v>5.1372999999999998</c:v>
                </c:pt>
                <c:pt idx="773">
                  <c:v>5.1461699999999997</c:v>
                </c:pt>
                <c:pt idx="774">
                  <c:v>5.1545699999999997</c:v>
                </c:pt>
                <c:pt idx="775">
                  <c:v>5.1636100000000003</c:v>
                </c:pt>
                <c:pt idx="776">
                  <c:v>5.17225</c:v>
                </c:pt>
                <c:pt idx="777">
                  <c:v>5.1802400000000004</c:v>
                </c:pt>
                <c:pt idx="778">
                  <c:v>5.18872</c:v>
                </c:pt>
                <c:pt idx="779">
                  <c:v>5.1970099999999997</c:v>
                </c:pt>
                <c:pt idx="780">
                  <c:v>5.2050900000000002</c:v>
                </c:pt>
                <c:pt idx="781">
                  <c:v>5.21434</c:v>
                </c:pt>
                <c:pt idx="782">
                  <c:v>5.2229700000000001</c:v>
                </c:pt>
                <c:pt idx="783">
                  <c:v>5.2316500000000001</c:v>
                </c:pt>
                <c:pt idx="784">
                  <c:v>5.2402699999999998</c:v>
                </c:pt>
                <c:pt idx="785">
                  <c:v>5.2482300000000004</c:v>
                </c:pt>
                <c:pt idx="786">
                  <c:v>5.2566600000000001</c:v>
                </c:pt>
                <c:pt idx="787">
                  <c:v>5.2648799999999998</c:v>
                </c:pt>
                <c:pt idx="788">
                  <c:v>5.2730899999999998</c:v>
                </c:pt>
                <c:pt idx="789">
                  <c:v>5.2817999999999996</c:v>
                </c:pt>
                <c:pt idx="790">
                  <c:v>5.2910500000000003</c:v>
                </c:pt>
                <c:pt idx="791">
                  <c:v>5.2992100000000004</c:v>
                </c:pt>
                <c:pt idx="792">
                  <c:v>5.3079299999999998</c:v>
                </c:pt>
                <c:pt idx="793">
                  <c:v>5.3166900000000004</c:v>
                </c:pt>
                <c:pt idx="794">
                  <c:v>5.3244899999999999</c:v>
                </c:pt>
                <c:pt idx="795">
                  <c:v>5.3331900000000001</c:v>
                </c:pt>
                <c:pt idx="796">
                  <c:v>5.3409300000000002</c:v>
                </c:pt>
                <c:pt idx="797">
                  <c:v>5.3496800000000002</c:v>
                </c:pt>
                <c:pt idx="798">
                  <c:v>5.3589000000000002</c:v>
                </c:pt>
                <c:pt idx="799">
                  <c:v>5.3672599999999999</c:v>
                </c:pt>
                <c:pt idx="800">
                  <c:v>5.3761799999999997</c:v>
                </c:pt>
                <c:pt idx="801">
                  <c:v>5.3843899999999998</c:v>
                </c:pt>
                <c:pt idx="802">
                  <c:v>5.3924799999999999</c:v>
                </c:pt>
                <c:pt idx="803">
                  <c:v>5.4012799999999999</c:v>
                </c:pt>
                <c:pt idx="804">
                  <c:v>5.40951</c:v>
                </c:pt>
                <c:pt idx="805">
                  <c:v>5.4178199999999999</c:v>
                </c:pt>
                <c:pt idx="806">
                  <c:v>5.4265800000000004</c:v>
                </c:pt>
                <c:pt idx="807">
                  <c:v>5.4352900000000002</c:v>
                </c:pt>
                <c:pt idx="808">
                  <c:v>5.4437100000000003</c:v>
                </c:pt>
                <c:pt idx="809">
                  <c:v>5.4525300000000003</c:v>
                </c:pt>
                <c:pt idx="810">
                  <c:v>5.4607400000000004</c:v>
                </c:pt>
                <c:pt idx="811">
                  <c:v>5.4686700000000004</c:v>
                </c:pt>
                <c:pt idx="812">
                  <c:v>5.47743</c:v>
                </c:pt>
                <c:pt idx="813">
                  <c:v>5.4851999999999999</c:v>
                </c:pt>
                <c:pt idx="814">
                  <c:v>5.4940100000000003</c:v>
                </c:pt>
                <c:pt idx="815">
                  <c:v>5.5026299999999999</c:v>
                </c:pt>
                <c:pt idx="816">
                  <c:v>5.5110200000000003</c:v>
                </c:pt>
                <c:pt idx="817">
                  <c:v>5.5198</c:v>
                </c:pt>
                <c:pt idx="818">
                  <c:v>5.5272600000000001</c:v>
                </c:pt>
                <c:pt idx="819">
                  <c:v>5.5360100000000001</c:v>
                </c:pt>
                <c:pt idx="820">
                  <c:v>5.5441900000000004</c:v>
                </c:pt>
                <c:pt idx="821">
                  <c:v>5.5525099999999998</c:v>
                </c:pt>
                <c:pt idx="822">
                  <c:v>5.5607699999999998</c:v>
                </c:pt>
                <c:pt idx="823">
                  <c:v>5.5692700000000004</c:v>
                </c:pt>
                <c:pt idx="824">
                  <c:v>5.5780599999999998</c:v>
                </c:pt>
                <c:pt idx="825">
                  <c:v>5.5864500000000001</c:v>
                </c:pt>
                <c:pt idx="826">
                  <c:v>5.5945799999999997</c:v>
                </c:pt>
                <c:pt idx="827">
                  <c:v>5.6027199999999997</c:v>
                </c:pt>
                <c:pt idx="828">
                  <c:v>5.6109799999999996</c:v>
                </c:pt>
                <c:pt idx="829">
                  <c:v>5.6196700000000002</c:v>
                </c:pt>
                <c:pt idx="830">
                  <c:v>5.6279700000000004</c:v>
                </c:pt>
                <c:pt idx="831">
                  <c:v>5.6365499999999997</c:v>
                </c:pt>
                <c:pt idx="832">
                  <c:v>5.6444299999999998</c:v>
                </c:pt>
                <c:pt idx="833">
                  <c:v>5.6533699999999998</c:v>
                </c:pt>
                <c:pt idx="834">
                  <c:v>5.6613899999999999</c:v>
                </c:pt>
                <c:pt idx="835">
                  <c:v>5.6700200000000001</c:v>
                </c:pt>
                <c:pt idx="836">
                  <c:v>5.6779799999999998</c:v>
                </c:pt>
                <c:pt idx="837">
                  <c:v>5.6868800000000004</c:v>
                </c:pt>
                <c:pt idx="838">
                  <c:v>5.6946899999999996</c:v>
                </c:pt>
                <c:pt idx="839">
                  <c:v>5.7034799999999999</c:v>
                </c:pt>
                <c:pt idx="840">
                  <c:v>5.71197</c:v>
                </c:pt>
                <c:pt idx="841">
                  <c:v>5.7200100000000003</c:v>
                </c:pt>
                <c:pt idx="842">
                  <c:v>5.7286999999999999</c:v>
                </c:pt>
                <c:pt idx="843">
                  <c:v>5.7369899999999996</c:v>
                </c:pt>
                <c:pt idx="844">
                  <c:v>5.7455699999999998</c:v>
                </c:pt>
                <c:pt idx="845">
                  <c:v>5.7543300000000004</c:v>
                </c:pt>
                <c:pt idx="846">
                  <c:v>5.7631699999999997</c:v>
                </c:pt>
                <c:pt idx="847">
                  <c:v>5.7714299999999996</c:v>
                </c:pt>
                <c:pt idx="848">
                  <c:v>5.7800099999999999</c:v>
                </c:pt>
                <c:pt idx="849">
                  <c:v>5.7884200000000003</c:v>
                </c:pt>
                <c:pt idx="850">
                  <c:v>5.7970300000000003</c:v>
                </c:pt>
                <c:pt idx="851">
                  <c:v>5.8056900000000002</c:v>
                </c:pt>
                <c:pt idx="852">
                  <c:v>5.8143399999999996</c:v>
                </c:pt>
                <c:pt idx="853">
                  <c:v>5.8223599999999998</c:v>
                </c:pt>
                <c:pt idx="854">
                  <c:v>5.8309699999999998</c:v>
                </c:pt>
                <c:pt idx="855">
                  <c:v>5.8399700000000001</c:v>
                </c:pt>
                <c:pt idx="856">
                  <c:v>5.8477899999999998</c:v>
                </c:pt>
                <c:pt idx="857">
                  <c:v>5.8563900000000002</c:v>
                </c:pt>
                <c:pt idx="858">
                  <c:v>5.8650099999999998</c:v>
                </c:pt>
                <c:pt idx="859">
                  <c:v>5.8736100000000002</c:v>
                </c:pt>
                <c:pt idx="860">
                  <c:v>5.8819900000000001</c:v>
                </c:pt>
                <c:pt idx="861">
                  <c:v>5.8906999999999998</c:v>
                </c:pt>
                <c:pt idx="862">
                  <c:v>5.90008</c:v>
                </c:pt>
                <c:pt idx="863">
                  <c:v>5.9087500000000004</c:v>
                </c:pt>
                <c:pt idx="864">
                  <c:v>5.9168900000000004</c:v>
                </c:pt>
                <c:pt idx="865">
                  <c:v>5.9258800000000003</c:v>
                </c:pt>
                <c:pt idx="866">
                  <c:v>5.9338800000000003</c:v>
                </c:pt>
                <c:pt idx="867">
                  <c:v>5.9426100000000002</c:v>
                </c:pt>
                <c:pt idx="868">
                  <c:v>5.9515099999999999</c:v>
                </c:pt>
                <c:pt idx="869">
                  <c:v>5.9597199999999999</c:v>
                </c:pt>
                <c:pt idx="870">
                  <c:v>5.9682500000000003</c:v>
                </c:pt>
                <c:pt idx="871">
                  <c:v>5.9774799999999999</c:v>
                </c:pt>
                <c:pt idx="872">
                  <c:v>5.9861500000000003</c:v>
                </c:pt>
                <c:pt idx="873">
                  <c:v>5.9943400000000002</c:v>
                </c:pt>
                <c:pt idx="874">
                  <c:v>6.00237</c:v>
                </c:pt>
                <c:pt idx="875">
                  <c:v>6.0108199999999998</c:v>
                </c:pt>
                <c:pt idx="876">
                  <c:v>6.01959</c:v>
                </c:pt>
                <c:pt idx="877">
                  <c:v>6.0278600000000004</c:v>
                </c:pt>
                <c:pt idx="878">
                  <c:v>6.0371699999999997</c:v>
                </c:pt>
                <c:pt idx="879">
                  <c:v>6.0459300000000002</c:v>
                </c:pt>
                <c:pt idx="880">
                  <c:v>6.0546300000000004</c:v>
                </c:pt>
                <c:pt idx="881">
                  <c:v>6.0634100000000002</c:v>
                </c:pt>
                <c:pt idx="882">
                  <c:v>6.0714499999999996</c:v>
                </c:pt>
                <c:pt idx="883">
                  <c:v>6.0795000000000003</c:v>
                </c:pt>
                <c:pt idx="884">
                  <c:v>6.0881699999999999</c:v>
                </c:pt>
                <c:pt idx="885">
                  <c:v>6.0968400000000003</c:v>
                </c:pt>
                <c:pt idx="886">
                  <c:v>6.1057100000000002</c:v>
                </c:pt>
                <c:pt idx="887">
                  <c:v>6.1146500000000001</c:v>
                </c:pt>
                <c:pt idx="888">
                  <c:v>6.1232899999999999</c:v>
                </c:pt>
                <c:pt idx="889">
                  <c:v>6.1319900000000001</c:v>
                </c:pt>
                <c:pt idx="890">
                  <c:v>6.1401399999999997</c:v>
                </c:pt>
                <c:pt idx="891">
                  <c:v>6.1487999999999996</c:v>
                </c:pt>
                <c:pt idx="892">
                  <c:v>6.1574</c:v>
                </c:pt>
                <c:pt idx="893">
                  <c:v>6.1664000000000003</c:v>
                </c:pt>
                <c:pt idx="894">
                  <c:v>6.1761100000000004</c:v>
                </c:pt>
                <c:pt idx="895">
                  <c:v>6.1848599999999996</c:v>
                </c:pt>
                <c:pt idx="896">
                  <c:v>6.1928099999999997</c:v>
                </c:pt>
                <c:pt idx="897">
                  <c:v>6.2014699999999996</c:v>
                </c:pt>
                <c:pt idx="898">
                  <c:v>6.2099599999999997</c:v>
                </c:pt>
                <c:pt idx="899">
                  <c:v>6.2185699999999997</c:v>
                </c:pt>
                <c:pt idx="900">
                  <c:v>6.2271799999999997</c:v>
                </c:pt>
                <c:pt idx="901">
                  <c:v>6.2362599999999997</c:v>
                </c:pt>
                <c:pt idx="902">
                  <c:v>6.2452100000000002</c:v>
                </c:pt>
                <c:pt idx="903">
                  <c:v>6.2538099999999996</c:v>
                </c:pt>
                <c:pt idx="904">
                  <c:v>6.2619400000000001</c:v>
                </c:pt>
                <c:pt idx="905">
                  <c:v>6.2706799999999996</c:v>
                </c:pt>
                <c:pt idx="906">
                  <c:v>6.27888</c:v>
                </c:pt>
                <c:pt idx="907">
                  <c:v>6.2876200000000004</c:v>
                </c:pt>
                <c:pt idx="908">
                  <c:v>6.2962800000000003</c:v>
                </c:pt>
                <c:pt idx="909">
                  <c:v>6.3056799999999997</c:v>
                </c:pt>
                <c:pt idx="910">
                  <c:v>6.3146899999999997</c:v>
                </c:pt>
                <c:pt idx="911">
                  <c:v>6.3235900000000003</c:v>
                </c:pt>
                <c:pt idx="912">
                  <c:v>6.3322599999999998</c:v>
                </c:pt>
                <c:pt idx="913">
                  <c:v>6.3403400000000003</c:v>
                </c:pt>
                <c:pt idx="914">
                  <c:v>6.3489000000000004</c:v>
                </c:pt>
                <c:pt idx="915">
                  <c:v>6.3574099999999998</c:v>
                </c:pt>
                <c:pt idx="916">
                  <c:v>6.3661899999999996</c:v>
                </c:pt>
                <c:pt idx="917">
                  <c:v>6.3746200000000002</c:v>
                </c:pt>
                <c:pt idx="918">
                  <c:v>6.3837700000000002</c:v>
                </c:pt>
                <c:pt idx="919">
                  <c:v>6.3926999999999996</c:v>
                </c:pt>
                <c:pt idx="920">
                  <c:v>6.4010199999999999</c:v>
                </c:pt>
                <c:pt idx="921">
                  <c:v>6.4095700000000004</c:v>
                </c:pt>
                <c:pt idx="922">
                  <c:v>6.4180200000000003</c:v>
                </c:pt>
                <c:pt idx="923">
                  <c:v>6.4269299999999996</c:v>
                </c:pt>
                <c:pt idx="924">
                  <c:v>6.4352200000000002</c:v>
                </c:pt>
                <c:pt idx="925">
                  <c:v>6.4449199999999998</c:v>
                </c:pt>
                <c:pt idx="926">
                  <c:v>6.4535200000000001</c:v>
                </c:pt>
                <c:pt idx="927">
                  <c:v>6.4624899999999998</c:v>
                </c:pt>
                <c:pt idx="928">
                  <c:v>6.4711299999999996</c:v>
                </c:pt>
                <c:pt idx="929">
                  <c:v>6.4798799999999996</c:v>
                </c:pt>
                <c:pt idx="930">
                  <c:v>6.4878499999999999</c:v>
                </c:pt>
                <c:pt idx="931">
                  <c:v>6.4963100000000003</c:v>
                </c:pt>
                <c:pt idx="932">
                  <c:v>6.5049299999999999</c:v>
                </c:pt>
                <c:pt idx="933">
                  <c:v>6.5136200000000004</c:v>
                </c:pt>
                <c:pt idx="934">
                  <c:v>6.5229299999999997</c:v>
                </c:pt>
                <c:pt idx="935">
                  <c:v>6.5318300000000002</c:v>
                </c:pt>
                <c:pt idx="936">
                  <c:v>6.5407400000000004</c:v>
                </c:pt>
                <c:pt idx="937">
                  <c:v>6.5492699999999999</c:v>
                </c:pt>
                <c:pt idx="938">
                  <c:v>6.5578399999999997</c:v>
                </c:pt>
                <c:pt idx="939">
                  <c:v>6.56656</c:v>
                </c:pt>
                <c:pt idx="940">
                  <c:v>6.5744699999999998</c:v>
                </c:pt>
                <c:pt idx="941">
                  <c:v>6.5835400000000002</c:v>
                </c:pt>
                <c:pt idx="942">
                  <c:v>6.5925200000000004</c:v>
                </c:pt>
                <c:pt idx="943">
                  <c:v>6.6013999999999999</c:v>
                </c:pt>
                <c:pt idx="944">
                  <c:v>6.6100599999999998</c:v>
                </c:pt>
                <c:pt idx="945">
                  <c:v>6.6183100000000001</c:v>
                </c:pt>
                <c:pt idx="946">
                  <c:v>6.6271899999999997</c:v>
                </c:pt>
                <c:pt idx="947">
                  <c:v>6.6351199999999997</c:v>
                </c:pt>
                <c:pt idx="948">
                  <c:v>6.6437900000000001</c:v>
                </c:pt>
                <c:pt idx="949">
                  <c:v>6.6526500000000004</c:v>
                </c:pt>
                <c:pt idx="950">
                  <c:v>6.6618199999999996</c:v>
                </c:pt>
                <c:pt idx="951">
                  <c:v>6.6706500000000002</c:v>
                </c:pt>
                <c:pt idx="952">
                  <c:v>6.6789300000000003</c:v>
                </c:pt>
                <c:pt idx="953">
                  <c:v>6.6869899999999998</c:v>
                </c:pt>
                <c:pt idx="954">
                  <c:v>6.6959099999999996</c:v>
                </c:pt>
                <c:pt idx="955">
                  <c:v>6.7045300000000001</c:v>
                </c:pt>
                <c:pt idx="956">
                  <c:v>6.7129500000000002</c:v>
                </c:pt>
                <c:pt idx="957">
                  <c:v>6.72166</c:v>
                </c:pt>
                <c:pt idx="958">
                  <c:v>6.7304199999999996</c:v>
                </c:pt>
                <c:pt idx="959">
                  <c:v>6.7393900000000002</c:v>
                </c:pt>
                <c:pt idx="960">
                  <c:v>6.7478300000000004</c:v>
                </c:pt>
                <c:pt idx="961">
                  <c:v>6.7560799999999999</c:v>
                </c:pt>
                <c:pt idx="962">
                  <c:v>6.7647599999999999</c:v>
                </c:pt>
                <c:pt idx="963">
                  <c:v>6.7728999999999999</c:v>
                </c:pt>
                <c:pt idx="964">
                  <c:v>6.7812299999999999</c:v>
                </c:pt>
                <c:pt idx="965">
                  <c:v>6.7899799999999999</c:v>
                </c:pt>
                <c:pt idx="966">
                  <c:v>6.7988999999999997</c:v>
                </c:pt>
                <c:pt idx="967">
                  <c:v>6.80762</c:v>
                </c:pt>
                <c:pt idx="968">
                  <c:v>6.8163200000000002</c:v>
                </c:pt>
                <c:pt idx="969">
                  <c:v>6.8239200000000002</c:v>
                </c:pt>
                <c:pt idx="970">
                  <c:v>6.8327299999999997</c:v>
                </c:pt>
                <c:pt idx="971">
                  <c:v>6.8410200000000003</c:v>
                </c:pt>
                <c:pt idx="972">
                  <c:v>6.8494200000000003</c:v>
                </c:pt>
                <c:pt idx="973">
                  <c:v>6.8585799999999999</c:v>
                </c:pt>
                <c:pt idx="974">
                  <c:v>6.8663600000000002</c:v>
                </c:pt>
                <c:pt idx="975">
                  <c:v>6.8754400000000002</c:v>
                </c:pt>
                <c:pt idx="976">
                  <c:v>6.8844500000000002</c:v>
                </c:pt>
                <c:pt idx="977">
                  <c:v>6.8930100000000003</c:v>
                </c:pt>
                <c:pt idx="978">
                  <c:v>6.9016099999999998</c:v>
                </c:pt>
                <c:pt idx="979">
                  <c:v>6.91005</c:v>
                </c:pt>
                <c:pt idx="980">
                  <c:v>6.91831</c:v>
                </c:pt>
                <c:pt idx="981">
                  <c:v>6.9272999999999998</c:v>
                </c:pt>
                <c:pt idx="982">
                  <c:v>6.9359400000000004</c:v>
                </c:pt>
                <c:pt idx="983">
                  <c:v>6.9445300000000003</c:v>
                </c:pt>
                <c:pt idx="984">
                  <c:v>6.9534799999999999</c:v>
                </c:pt>
                <c:pt idx="985">
                  <c:v>6.9623900000000001</c:v>
                </c:pt>
                <c:pt idx="986">
                  <c:v>6.9709700000000003</c:v>
                </c:pt>
                <c:pt idx="987">
                  <c:v>6.9794600000000004</c:v>
                </c:pt>
                <c:pt idx="988">
                  <c:v>6.9884399999999998</c:v>
                </c:pt>
                <c:pt idx="989">
                  <c:v>6.9973799999999997</c:v>
                </c:pt>
                <c:pt idx="990">
                  <c:v>7.00631</c:v>
                </c:pt>
                <c:pt idx="991">
                  <c:v>7.0146600000000001</c:v>
                </c:pt>
                <c:pt idx="992">
                  <c:v>7.0235099999999999</c:v>
                </c:pt>
                <c:pt idx="993">
                  <c:v>7.0321199999999999</c:v>
                </c:pt>
                <c:pt idx="994">
                  <c:v>7.0409899999999999</c:v>
                </c:pt>
                <c:pt idx="995">
                  <c:v>7.0499700000000001</c:v>
                </c:pt>
                <c:pt idx="996">
                  <c:v>7.0587999999999997</c:v>
                </c:pt>
                <c:pt idx="997">
                  <c:v>7.0678999999999998</c:v>
                </c:pt>
                <c:pt idx="998">
                  <c:v>7.0766900000000001</c:v>
                </c:pt>
                <c:pt idx="999">
                  <c:v>7.0853900000000003</c:v>
                </c:pt>
                <c:pt idx="1000">
                  <c:v>7.0943100000000001</c:v>
                </c:pt>
                <c:pt idx="1001">
                  <c:v>7.1035500000000003</c:v>
                </c:pt>
                <c:pt idx="1002">
                  <c:v>7.1127799999999999</c:v>
                </c:pt>
                <c:pt idx="1003">
                  <c:v>7.1213699999999998</c:v>
                </c:pt>
                <c:pt idx="1004">
                  <c:v>7.1305100000000001</c:v>
                </c:pt>
                <c:pt idx="1005">
                  <c:v>7.1392800000000003</c:v>
                </c:pt>
                <c:pt idx="1006">
                  <c:v>7.1482000000000001</c:v>
                </c:pt>
                <c:pt idx="1007">
                  <c:v>7.1568699999999996</c:v>
                </c:pt>
                <c:pt idx="1008">
                  <c:v>7.1659300000000004</c:v>
                </c:pt>
                <c:pt idx="1009">
                  <c:v>7.1747699999999996</c:v>
                </c:pt>
                <c:pt idx="1010">
                  <c:v>7.1837099999999996</c:v>
                </c:pt>
                <c:pt idx="1011">
                  <c:v>7.1924099999999997</c:v>
                </c:pt>
                <c:pt idx="1012">
                  <c:v>7.2015000000000002</c:v>
                </c:pt>
                <c:pt idx="1013">
                  <c:v>7.2100900000000001</c:v>
                </c:pt>
                <c:pt idx="1014">
                  <c:v>7.2185899999999998</c:v>
                </c:pt>
                <c:pt idx="1015">
                  <c:v>7.2276999999999996</c:v>
                </c:pt>
                <c:pt idx="1016">
                  <c:v>7.2367600000000003</c:v>
                </c:pt>
                <c:pt idx="1017">
                  <c:v>7.24587</c:v>
                </c:pt>
                <c:pt idx="1018">
                  <c:v>7.2547800000000002</c:v>
                </c:pt>
                <c:pt idx="1019">
                  <c:v>7.2642100000000003</c:v>
                </c:pt>
                <c:pt idx="1020">
                  <c:v>7.2734899999999998</c:v>
                </c:pt>
                <c:pt idx="1021">
                  <c:v>7.2821400000000001</c:v>
                </c:pt>
                <c:pt idx="1022">
                  <c:v>7.29094</c:v>
                </c:pt>
                <c:pt idx="1023">
                  <c:v>7.2994000000000003</c:v>
                </c:pt>
                <c:pt idx="1024">
                  <c:v>7.3080800000000004</c:v>
                </c:pt>
                <c:pt idx="1025">
                  <c:v>7.31698</c:v>
                </c:pt>
                <c:pt idx="1026">
                  <c:v>7.3261000000000003</c:v>
                </c:pt>
                <c:pt idx="1027">
                  <c:v>7.3352199999999996</c:v>
                </c:pt>
                <c:pt idx="1028">
                  <c:v>7.3439800000000002</c:v>
                </c:pt>
                <c:pt idx="1029">
                  <c:v>7.3528399999999996</c:v>
                </c:pt>
                <c:pt idx="1030">
                  <c:v>7.3614100000000002</c:v>
                </c:pt>
                <c:pt idx="1031">
                  <c:v>7.3697900000000001</c:v>
                </c:pt>
                <c:pt idx="1032">
                  <c:v>7.3784200000000002</c:v>
                </c:pt>
                <c:pt idx="1033">
                  <c:v>7.3870800000000001</c:v>
                </c:pt>
                <c:pt idx="1034">
                  <c:v>7.3959700000000002</c:v>
                </c:pt>
                <c:pt idx="1035">
                  <c:v>7.4053699999999996</c:v>
                </c:pt>
                <c:pt idx="1036">
                  <c:v>7.41418</c:v>
                </c:pt>
                <c:pt idx="1037">
                  <c:v>7.4225399999999997</c:v>
                </c:pt>
                <c:pt idx="1038">
                  <c:v>7.4311800000000003</c:v>
                </c:pt>
                <c:pt idx="1039">
                  <c:v>7.4395499999999997</c:v>
                </c:pt>
                <c:pt idx="1040">
                  <c:v>7.4482999999999997</c:v>
                </c:pt>
                <c:pt idx="1041">
                  <c:v>7.4568599999999998</c:v>
                </c:pt>
                <c:pt idx="1042">
                  <c:v>7.4650699999999999</c:v>
                </c:pt>
                <c:pt idx="1043">
                  <c:v>7.4736900000000004</c:v>
                </c:pt>
                <c:pt idx="1044">
                  <c:v>7.4827300000000001</c:v>
                </c:pt>
                <c:pt idx="1045">
                  <c:v>7.4917400000000001</c:v>
                </c:pt>
                <c:pt idx="1046">
                  <c:v>7.4997100000000003</c:v>
                </c:pt>
                <c:pt idx="1047">
                  <c:v>7.5082599999999999</c:v>
                </c:pt>
                <c:pt idx="1048">
                  <c:v>7.5167900000000003</c:v>
                </c:pt>
                <c:pt idx="1049">
                  <c:v>7.52494</c:v>
                </c:pt>
                <c:pt idx="1050">
                  <c:v>7.5341399999999998</c:v>
                </c:pt>
                <c:pt idx="1051">
                  <c:v>7.5420800000000003</c:v>
                </c:pt>
                <c:pt idx="1052">
                  <c:v>7.5507999999999997</c:v>
                </c:pt>
                <c:pt idx="1053">
                  <c:v>7.5588800000000003</c:v>
                </c:pt>
                <c:pt idx="1054">
                  <c:v>7.5680199999999997</c:v>
                </c:pt>
                <c:pt idx="1055">
                  <c:v>7.57578</c:v>
                </c:pt>
                <c:pt idx="1056">
                  <c:v>7.5843999999999996</c:v>
                </c:pt>
                <c:pt idx="1057">
                  <c:v>7.5923600000000002</c:v>
                </c:pt>
                <c:pt idx="1058">
                  <c:v>7.6011100000000003</c:v>
                </c:pt>
                <c:pt idx="1059">
                  <c:v>7.6092599999999999</c:v>
                </c:pt>
                <c:pt idx="1060">
                  <c:v>7.6179399999999999</c:v>
                </c:pt>
                <c:pt idx="1061">
                  <c:v>7.6257900000000003</c:v>
                </c:pt>
                <c:pt idx="1062">
                  <c:v>7.6345400000000003</c:v>
                </c:pt>
                <c:pt idx="1063">
                  <c:v>7.6426600000000002</c:v>
                </c:pt>
                <c:pt idx="1064">
                  <c:v>7.6515399999999998</c:v>
                </c:pt>
                <c:pt idx="1065">
                  <c:v>7.6593400000000003</c:v>
                </c:pt>
                <c:pt idx="1066">
                  <c:v>7.6681900000000001</c:v>
                </c:pt>
                <c:pt idx="1067">
                  <c:v>7.6763399999999997</c:v>
                </c:pt>
                <c:pt idx="1068">
                  <c:v>7.6849699999999999</c:v>
                </c:pt>
                <c:pt idx="1069">
                  <c:v>7.6930899999999998</c:v>
                </c:pt>
                <c:pt idx="1070">
                  <c:v>7.7022300000000001</c:v>
                </c:pt>
                <c:pt idx="1071">
                  <c:v>7.7098800000000001</c:v>
                </c:pt>
                <c:pt idx="1072">
                  <c:v>7.7187999999999999</c:v>
                </c:pt>
                <c:pt idx="1073">
                  <c:v>7.7266000000000004</c:v>
                </c:pt>
                <c:pt idx="1074">
                  <c:v>7.7352100000000004</c:v>
                </c:pt>
                <c:pt idx="1075">
                  <c:v>7.7433899999999998</c:v>
                </c:pt>
                <c:pt idx="1076">
                  <c:v>7.7521399999999998</c:v>
                </c:pt>
                <c:pt idx="1077">
                  <c:v>7.7606999999999999</c:v>
                </c:pt>
                <c:pt idx="1078">
                  <c:v>7.7689000000000004</c:v>
                </c:pt>
                <c:pt idx="1079">
                  <c:v>7.7777200000000004</c:v>
                </c:pt>
                <c:pt idx="1080">
                  <c:v>7.78592</c:v>
                </c:pt>
                <c:pt idx="1081">
                  <c:v>7.7944699999999996</c:v>
                </c:pt>
                <c:pt idx="1082">
                  <c:v>7.8028000000000004</c:v>
                </c:pt>
                <c:pt idx="1083">
                  <c:v>7.8118800000000004</c:v>
                </c:pt>
                <c:pt idx="1084">
                  <c:v>7.8206800000000003</c:v>
                </c:pt>
                <c:pt idx="1085">
                  <c:v>7.8288900000000003</c:v>
                </c:pt>
                <c:pt idx="1086">
                  <c:v>7.8370300000000004</c:v>
                </c:pt>
                <c:pt idx="1087">
                  <c:v>7.8454600000000001</c:v>
                </c:pt>
                <c:pt idx="1088">
                  <c:v>7.8540700000000001</c:v>
                </c:pt>
                <c:pt idx="1089">
                  <c:v>7.8627500000000001</c:v>
                </c:pt>
                <c:pt idx="1090">
                  <c:v>7.8714500000000003</c:v>
                </c:pt>
                <c:pt idx="1091">
                  <c:v>7.8796200000000001</c:v>
                </c:pt>
                <c:pt idx="1092">
                  <c:v>7.8884600000000002</c:v>
                </c:pt>
                <c:pt idx="1093">
                  <c:v>7.8971799999999996</c:v>
                </c:pt>
                <c:pt idx="1094">
                  <c:v>7.9050000000000002</c:v>
                </c:pt>
                <c:pt idx="1095">
                  <c:v>7.9132800000000003</c:v>
                </c:pt>
                <c:pt idx="1096">
                  <c:v>7.9217500000000003</c:v>
                </c:pt>
                <c:pt idx="1097">
                  <c:v>7.9303499999999998</c:v>
                </c:pt>
                <c:pt idx="1098">
                  <c:v>7.9394099999999996</c:v>
                </c:pt>
                <c:pt idx="1099">
                  <c:v>7.9486499999999998</c:v>
                </c:pt>
                <c:pt idx="1100">
                  <c:v>7.9565299999999999</c:v>
                </c:pt>
                <c:pt idx="1101">
                  <c:v>7.9654199999999999</c:v>
                </c:pt>
                <c:pt idx="1102">
                  <c:v>7.9740599999999997</c:v>
                </c:pt>
                <c:pt idx="1103">
                  <c:v>7.98177</c:v>
                </c:pt>
                <c:pt idx="1104">
                  <c:v>7.99031</c:v>
                </c:pt>
                <c:pt idx="1105">
                  <c:v>7.9988700000000001</c:v>
                </c:pt>
                <c:pt idx="1106">
                  <c:v>8.0070899999999998</c:v>
                </c:pt>
                <c:pt idx="1107">
                  <c:v>8.0163899999999995</c:v>
                </c:pt>
                <c:pt idx="1108">
                  <c:v>8.0251999999999999</c:v>
                </c:pt>
                <c:pt idx="1109">
                  <c:v>8.0335599999999996</c:v>
                </c:pt>
                <c:pt idx="1110">
                  <c:v>8.0419999999999998</c:v>
                </c:pt>
                <c:pt idx="1111">
                  <c:v>8.0503999999999998</c:v>
                </c:pt>
                <c:pt idx="1112">
                  <c:v>8.05823</c:v>
                </c:pt>
                <c:pt idx="1113">
                  <c:v>8.0668600000000001</c:v>
                </c:pt>
                <c:pt idx="1114">
                  <c:v>8.0753799999999991</c:v>
                </c:pt>
                <c:pt idx="1115">
                  <c:v>8.08432</c:v>
                </c:pt>
                <c:pt idx="1116">
                  <c:v>8.0934100000000004</c:v>
                </c:pt>
                <c:pt idx="1117">
                  <c:v>8.1015499999999996</c:v>
                </c:pt>
                <c:pt idx="1118">
                  <c:v>8.1102399999999992</c:v>
                </c:pt>
                <c:pt idx="1119">
                  <c:v>8.1187000000000005</c:v>
                </c:pt>
                <c:pt idx="1120">
                  <c:v>8.1267099999999992</c:v>
                </c:pt>
                <c:pt idx="1121">
                  <c:v>8.1352200000000003</c:v>
                </c:pt>
                <c:pt idx="1122">
                  <c:v>8.1439400000000006</c:v>
                </c:pt>
                <c:pt idx="1123">
                  <c:v>8.1520200000000003</c:v>
                </c:pt>
                <c:pt idx="1124">
                  <c:v>8.1613699999999998</c:v>
                </c:pt>
                <c:pt idx="1125">
                  <c:v>8.1699400000000004</c:v>
                </c:pt>
                <c:pt idx="1126">
                  <c:v>8.1779200000000003</c:v>
                </c:pt>
                <c:pt idx="1127">
                  <c:v>8.1865100000000002</c:v>
                </c:pt>
                <c:pt idx="1128">
                  <c:v>8.1951099999999997</c:v>
                </c:pt>
                <c:pt idx="1129">
                  <c:v>8.2029399999999999</c:v>
                </c:pt>
                <c:pt idx="1130">
                  <c:v>8.21157</c:v>
                </c:pt>
                <c:pt idx="1131">
                  <c:v>8.2205200000000005</c:v>
                </c:pt>
                <c:pt idx="1132">
                  <c:v>8.2289899999999996</c:v>
                </c:pt>
                <c:pt idx="1133">
                  <c:v>8.2378499999999999</c:v>
                </c:pt>
                <c:pt idx="1134">
                  <c:v>8.2456800000000001</c:v>
                </c:pt>
                <c:pt idx="1135">
                  <c:v>8.2541200000000003</c:v>
                </c:pt>
                <c:pt idx="1136">
                  <c:v>8.2621199999999995</c:v>
                </c:pt>
                <c:pt idx="1137">
                  <c:v>8.2709299999999999</c:v>
                </c:pt>
                <c:pt idx="1138">
                  <c:v>8.2787199999999999</c:v>
                </c:pt>
                <c:pt idx="1139">
                  <c:v>8.2874199999999991</c:v>
                </c:pt>
                <c:pt idx="1140">
                  <c:v>8.2960399999999996</c:v>
                </c:pt>
                <c:pt idx="1141">
                  <c:v>8.3044899999999995</c:v>
                </c:pt>
                <c:pt idx="1142">
                  <c:v>8.3135700000000003</c:v>
                </c:pt>
                <c:pt idx="1143">
                  <c:v>8.3210599999999992</c:v>
                </c:pt>
                <c:pt idx="1144">
                  <c:v>8.3298500000000004</c:v>
                </c:pt>
                <c:pt idx="1145">
                  <c:v>8.3375699999999995</c:v>
                </c:pt>
                <c:pt idx="1146">
                  <c:v>8.3462599999999991</c:v>
                </c:pt>
                <c:pt idx="1147">
                  <c:v>8.3550000000000004</c:v>
                </c:pt>
                <c:pt idx="1148">
                  <c:v>8.3639799999999997</c:v>
                </c:pt>
                <c:pt idx="1149">
                  <c:v>8.37209</c:v>
                </c:pt>
                <c:pt idx="1150">
                  <c:v>8.3812599999999993</c:v>
                </c:pt>
                <c:pt idx="1151">
                  <c:v>8.3887800000000006</c:v>
                </c:pt>
                <c:pt idx="1152">
                  <c:v>8.3973999999999993</c:v>
                </c:pt>
                <c:pt idx="1153">
                  <c:v>8.4052000000000007</c:v>
                </c:pt>
                <c:pt idx="1154">
                  <c:v>8.4139300000000006</c:v>
                </c:pt>
                <c:pt idx="1155">
                  <c:v>8.4216200000000008</c:v>
                </c:pt>
                <c:pt idx="1156">
                  <c:v>8.4299099999999996</c:v>
                </c:pt>
                <c:pt idx="1157">
                  <c:v>8.4390400000000003</c:v>
                </c:pt>
                <c:pt idx="1158">
                  <c:v>8.4471699999999998</c:v>
                </c:pt>
                <c:pt idx="1159">
                  <c:v>8.4558700000000009</c:v>
                </c:pt>
                <c:pt idx="1160">
                  <c:v>8.4636099999999992</c:v>
                </c:pt>
                <c:pt idx="1161">
                  <c:v>8.4722000000000008</c:v>
                </c:pt>
                <c:pt idx="1162">
                  <c:v>8.4802999999999997</c:v>
                </c:pt>
                <c:pt idx="1163">
                  <c:v>8.4895899999999997</c:v>
                </c:pt>
                <c:pt idx="1164">
                  <c:v>8.4973200000000002</c:v>
                </c:pt>
                <c:pt idx="1165">
                  <c:v>8.5060199999999995</c:v>
                </c:pt>
                <c:pt idx="1166">
                  <c:v>8.5143599999999999</c:v>
                </c:pt>
                <c:pt idx="1167">
                  <c:v>8.5232399999999995</c:v>
                </c:pt>
                <c:pt idx="1168">
                  <c:v>8.5311299999999992</c:v>
                </c:pt>
                <c:pt idx="1169">
                  <c:v>8.5397300000000005</c:v>
                </c:pt>
                <c:pt idx="1170">
                  <c:v>8.5475899999999996</c:v>
                </c:pt>
                <c:pt idx="1171">
                  <c:v>8.5564400000000003</c:v>
                </c:pt>
                <c:pt idx="1172">
                  <c:v>8.5645600000000002</c:v>
                </c:pt>
                <c:pt idx="1173">
                  <c:v>8.5732199999999992</c:v>
                </c:pt>
                <c:pt idx="1174">
                  <c:v>8.58188</c:v>
                </c:pt>
                <c:pt idx="1175">
                  <c:v>8.5905500000000004</c:v>
                </c:pt>
                <c:pt idx="1176">
                  <c:v>8.5989400000000007</c:v>
                </c:pt>
                <c:pt idx="1177">
                  <c:v>8.6077100000000009</c:v>
                </c:pt>
                <c:pt idx="1178">
                  <c:v>8.6161100000000008</c:v>
                </c:pt>
                <c:pt idx="1179">
                  <c:v>8.6250499999999999</c:v>
                </c:pt>
                <c:pt idx="1180">
                  <c:v>8.6338399999999993</c:v>
                </c:pt>
                <c:pt idx="1181">
                  <c:v>8.6424000000000003</c:v>
                </c:pt>
                <c:pt idx="1182">
                  <c:v>8.6510700000000007</c:v>
                </c:pt>
                <c:pt idx="1183">
                  <c:v>8.6587800000000001</c:v>
                </c:pt>
                <c:pt idx="1184">
                  <c:v>8.6677499999999998</c:v>
                </c:pt>
                <c:pt idx="1185">
                  <c:v>8.6765799999999995</c:v>
                </c:pt>
                <c:pt idx="1186">
                  <c:v>8.6853899999999999</c:v>
                </c:pt>
                <c:pt idx="1187">
                  <c:v>8.6941900000000008</c:v>
                </c:pt>
                <c:pt idx="1188">
                  <c:v>8.7032399999999992</c:v>
                </c:pt>
                <c:pt idx="1189">
                  <c:v>8.7118800000000007</c:v>
                </c:pt>
                <c:pt idx="1190">
                  <c:v>8.7199100000000005</c:v>
                </c:pt>
                <c:pt idx="1191">
                  <c:v>8.7281200000000005</c:v>
                </c:pt>
                <c:pt idx="1192">
                  <c:v>8.7367000000000008</c:v>
                </c:pt>
                <c:pt idx="1193">
                  <c:v>8.7455200000000008</c:v>
                </c:pt>
                <c:pt idx="1194">
                  <c:v>8.7545500000000001</c:v>
                </c:pt>
                <c:pt idx="1195">
                  <c:v>8.7635900000000007</c:v>
                </c:pt>
                <c:pt idx="1196">
                  <c:v>8.7721499999999999</c:v>
                </c:pt>
                <c:pt idx="1197">
                  <c:v>8.7806700000000006</c:v>
                </c:pt>
                <c:pt idx="1198">
                  <c:v>8.7895099999999999</c:v>
                </c:pt>
                <c:pt idx="1199">
                  <c:v>8.7978000000000005</c:v>
                </c:pt>
                <c:pt idx="1200">
                  <c:v>8.8055400000000006</c:v>
                </c:pt>
                <c:pt idx="1201">
                  <c:v>8.8141200000000008</c:v>
                </c:pt>
                <c:pt idx="1202">
                  <c:v>8.8227200000000003</c:v>
                </c:pt>
                <c:pt idx="1203">
                  <c:v>8.8310600000000008</c:v>
                </c:pt>
                <c:pt idx="1204">
                  <c:v>8.8403799999999997</c:v>
                </c:pt>
                <c:pt idx="1205">
                  <c:v>8.8491400000000002</c:v>
                </c:pt>
                <c:pt idx="1206">
                  <c:v>8.8572500000000005</c:v>
                </c:pt>
                <c:pt idx="1207">
                  <c:v>8.8655600000000003</c:v>
                </c:pt>
                <c:pt idx="1208">
                  <c:v>8.8738499999999991</c:v>
                </c:pt>
                <c:pt idx="1209">
                  <c:v>8.8818000000000001</c:v>
                </c:pt>
                <c:pt idx="1210">
                  <c:v>8.8910400000000003</c:v>
                </c:pt>
                <c:pt idx="1211">
                  <c:v>8.8997799999999998</c:v>
                </c:pt>
                <c:pt idx="1212">
                  <c:v>8.9086200000000009</c:v>
                </c:pt>
                <c:pt idx="1213">
                  <c:v>8.9170200000000008</c:v>
                </c:pt>
                <c:pt idx="1214">
                  <c:v>8.9248399999999997</c:v>
                </c:pt>
                <c:pt idx="1215">
                  <c:v>8.93337</c:v>
                </c:pt>
                <c:pt idx="1216">
                  <c:v>8.9414599999999993</c:v>
                </c:pt>
                <c:pt idx="1217">
                  <c:v>8.9504699999999993</c:v>
                </c:pt>
                <c:pt idx="1218">
                  <c:v>8.9588400000000004</c:v>
                </c:pt>
                <c:pt idx="1219">
                  <c:v>8.9673499999999997</c:v>
                </c:pt>
                <c:pt idx="1220">
                  <c:v>8.9763500000000001</c:v>
                </c:pt>
                <c:pt idx="1221">
                  <c:v>8.9845299999999995</c:v>
                </c:pt>
                <c:pt idx="1222">
                  <c:v>8.9930000000000003</c:v>
                </c:pt>
                <c:pt idx="1223">
                  <c:v>9.0013900000000007</c:v>
                </c:pt>
                <c:pt idx="1224">
                  <c:v>9.0099599999999995</c:v>
                </c:pt>
                <c:pt idx="1225">
                  <c:v>9.0182599999999997</c:v>
                </c:pt>
                <c:pt idx="1226">
                  <c:v>9.0269899999999996</c:v>
                </c:pt>
                <c:pt idx="1227">
                  <c:v>9.0364299999999993</c:v>
                </c:pt>
                <c:pt idx="1228">
                  <c:v>9.0444499999999994</c:v>
                </c:pt>
                <c:pt idx="1229">
                  <c:v>9.0531400000000009</c:v>
                </c:pt>
                <c:pt idx="1230">
                  <c:v>9.0615699999999997</c:v>
                </c:pt>
                <c:pt idx="1231">
                  <c:v>9.0693900000000003</c:v>
                </c:pt>
                <c:pt idx="1232">
                  <c:v>9.0782399999999992</c:v>
                </c:pt>
                <c:pt idx="1233">
                  <c:v>9.0873500000000007</c:v>
                </c:pt>
                <c:pt idx="1234">
                  <c:v>9.0953599999999994</c:v>
                </c:pt>
                <c:pt idx="1235">
                  <c:v>9.1040100000000006</c:v>
                </c:pt>
                <c:pt idx="1236">
                  <c:v>9.1127400000000005</c:v>
                </c:pt>
                <c:pt idx="1237">
                  <c:v>9.1213999999999995</c:v>
                </c:pt>
                <c:pt idx="1238">
                  <c:v>9.1296700000000008</c:v>
                </c:pt>
                <c:pt idx="1239">
                  <c:v>9.1381700000000006</c:v>
                </c:pt>
                <c:pt idx="1240">
                  <c:v>9.1469900000000006</c:v>
                </c:pt>
                <c:pt idx="1241">
                  <c:v>9.1557300000000001</c:v>
                </c:pt>
                <c:pt idx="1242">
                  <c:v>9.1637799999999991</c:v>
                </c:pt>
                <c:pt idx="1243">
                  <c:v>9.1732700000000005</c:v>
                </c:pt>
                <c:pt idx="1244">
                  <c:v>9.1817299999999999</c:v>
                </c:pt>
                <c:pt idx="1245">
                  <c:v>9.1898900000000001</c:v>
                </c:pt>
                <c:pt idx="1246">
                  <c:v>9.1985100000000006</c:v>
                </c:pt>
                <c:pt idx="1247">
                  <c:v>9.2068499999999993</c:v>
                </c:pt>
                <c:pt idx="1248">
                  <c:v>9.2151599999999991</c:v>
                </c:pt>
                <c:pt idx="1249">
                  <c:v>9.2241199999999992</c:v>
                </c:pt>
                <c:pt idx="1250">
                  <c:v>9.2330199999999998</c:v>
                </c:pt>
                <c:pt idx="1251">
                  <c:v>9.2415199999999995</c:v>
                </c:pt>
                <c:pt idx="1252">
                  <c:v>9.2498699999999996</c:v>
                </c:pt>
                <c:pt idx="1253">
                  <c:v>9.2586300000000001</c:v>
                </c:pt>
                <c:pt idx="1254">
                  <c:v>9.2670200000000005</c:v>
                </c:pt>
                <c:pt idx="1255">
                  <c:v>9.2749000000000006</c:v>
                </c:pt>
                <c:pt idx="1256">
                  <c:v>9.2833699999999997</c:v>
                </c:pt>
                <c:pt idx="1257">
                  <c:v>9.2914700000000003</c:v>
                </c:pt>
                <c:pt idx="1258">
                  <c:v>9.3007799999999996</c:v>
                </c:pt>
                <c:pt idx="1259">
                  <c:v>9.3094000000000001</c:v>
                </c:pt>
                <c:pt idx="1260">
                  <c:v>9.3176600000000001</c:v>
                </c:pt>
                <c:pt idx="1261">
                  <c:v>9.32639</c:v>
                </c:pt>
                <c:pt idx="1262">
                  <c:v>9.3343500000000006</c:v>
                </c:pt>
                <c:pt idx="1263">
                  <c:v>9.3428500000000003</c:v>
                </c:pt>
                <c:pt idx="1264">
                  <c:v>9.3514599999999994</c:v>
                </c:pt>
                <c:pt idx="1265">
                  <c:v>9.3591700000000007</c:v>
                </c:pt>
                <c:pt idx="1266">
                  <c:v>9.3680699999999995</c:v>
                </c:pt>
                <c:pt idx="1267">
                  <c:v>9.3774300000000004</c:v>
                </c:pt>
                <c:pt idx="1268">
                  <c:v>9.3862900000000007</c:v>
                </c:pt>
                <c:pt idx="1269">
                  <c:v>9.3943600000000007</c:v>
                </c:pt>
                <c:pt idx="1270">
                  <c:v>9.4032499999999999</c:v>
                </c:pt>
                <c:pt idx="1271">
                  <c:v>9.4113600000000002</c:v>
                </c:pt>
                <c:pt idx="1272">
                  <c:v>9.4199099999999998</c:v>
                </c:pt>
                <c:pt idx="1273">
                  <c:v>9.4281199999999998</c:v>
                </c:pt>
                <c:pt idx="1274">
                  <c:v>9.4372600000000002</c:v>
                </c:pt>
                <c:pt idx="1275">
                  <c:v>9.4466599999999996</c:v>
                </c:pt>
                <c:pt idx="1276">
                  <c:v>9.4555500000000006</c:v>
                </c:pt>
                <c:pt idx="1277">
                  <c:v>9.4641099999999998</c:v>
                </c:pt>
                <c:pt idx="1278">
                  <c:v>9.4721799999999998</c:v>
                </c:pt>
                <c:pt idx="1279">
                  <c:v>9.4804700000000004</c:v>
                </c:pt>
                <c:pt idx="1280">
                  <c:v>9.4890600000000003</c:v>
                </c:pt>
                <c:pt idx="1281">
                  <c:v>9.4976299999999991</c:v>
                </c:pt>
                <c:pt idx="1282">
                  <c:v>9.5066000000000006</c:v>
                </c:pt>
                <c:pt idx="1283">
                  <c:v>9.5159000000000002</c:v>
                </c:pt>
                <c:pt idx="1284">
                  <c:v>9.5248699999999999</c:v>
                </c:pt>
                <c:pt idx="1285">
                  <c:v>9.5337099999999992</c:v>
                </c:pt>
                <c:pt idx="1286">
                  <c:v>9.5422499999999992</c:v>
                </c:pt>
                <c:pt idx="1287">
                  <c:v>9.5506700000000002</c:v>
                </c:pt>
                <c:pt idx="1288">
                  <c:v>9.5591500000000007</c:v>
                </c:pt>
                <c:pt idx="1289">
                  <c:v>9.5679800000000004</c:v>
                </c:pt>
                <c:pt idx="1290">
                  <c:v>9.5767399999999991</c:v>
                </c:pt>
                <c:pt idx="1291">
                  <c:v>9.5852000000000004</c:v>
                </c:pt>
                <c:pt idx="1292">
                  <c:v>9.5944900000000004</c:v>
                </c:pt>
                <c:pt idx="1293">
                  <c:v>9.6032799999999998</c:v>
                </c:pt>
                <c:pt idx="1294">
                  <c:v>9.6122599999999991</c:v>
                </c:pt>
                <c:pt idx="1295">
                  <c:v>9.6207600000000006</c:v>
                </c:pt>
                <c:pt idx="1296">
                  <c:v>9.6293199999999999</c:v>
                </c:pt>
                <c:pt idx="1297">
                  <c:v>9.6377600000000001</c:v>
                </c:pt>
                <c:pt idx="1298">
                  <c:v>9.64588</c:v>
                </c:pt>
                <c:pt idx="1299">
                  <c:v>9.6550399999999996</c:v>
                </c:pt>
                <c:pt idx="1300">
                  <c:v>9.6640099999999993</c:v>
                </c:pt>
                <c:pt idx="1301">
                  <c:v>9.6727399999999992</c:v>
                </c:pt>
                <c:pt idx="1302">
                  <c:v>9.6814400000000003</c:v>
                </c:pt>
                <c:pt idx="1303">
                  <c:v>9.6901299999999999</c:v>
                </c:pt>
                <c:pt idx="1304">
                  <c:v>9.6983599999999992</c:v>
                </c:pt>
                <c:pt idx="1305">
                  <c:v>9.7063900000000007</c:v>
                </c:pt>
                <c:pt idx="1306">
                  <c:v>9.7157300000000006</c:v>
                </c:pt>
                <c:pt idx="1307">
                  <c:v>9.7247000000000003</c:v>
                </c:pt>
                <c:pt idx="1308">
                  <c:v>9.7338400000000007</c:v>
                </c:pt>
                <c:pt idx="1309">
                  <c:v>9.7425899999999999</c:v>
                </c:pt>
                <c:pt idx="1310">
                  <c:v>9.7504799999999996</c:v>
                </c:pt>
                <c:pt idx="1311">
                  <c:v>9.75929</c:v>
                </c:pt>
                <c:pt idx="1312">
                  <c:v>9.7678899999999995</c:v>
                </c:pt>
                <c:pt idx="1313">
                  <c:v>9.7766099999999998</c:v>
                </c:pt>
                <c:pt idx="1314">
                  <c:v>9.7849900000000005</c:v>
                </c:pt>
                <c:pt idx="1315">
                  <c:v>9.7939100000000003</c:v>
                </c:pt>
                <c:pt idx="1316">
                  <c:v>9.8019700000000007</c:v>
                </c:pt>
                <c:pt idx="1317">
                  <c:v>9.8108500000000003</c:v>
                </c:pt>
                <c:pt idx="1318">
                  <c:v>9.8194599999999994</c:v>
                </c:pt>
                <c:pt idx="1319">
                  <c:v>9.8281600000000005</c:v>
                </c:pt>
                <c:pt idx="1320">
                  <c:v>9.83704</c:v>
                </c:pt>
                <c:pt idx="1321">
                  <c:v>9.8456700000000001</c:v>
                </c:pt>
                <c:pt idx="1322">
                  <c:v>9.8544400000000003</c:v>
                </c:pt>
                <c:pt idx="1323">
                  <c:v>9.86252</c:v>
                </c:pt>
                <c:pt idx="1324">
                  <c:v>9.8714700000000004</c:v>
                </c:pt>
                <c:pt idx="1325">
                  <c:v>9.8804400000000001</c:v>
                </c:pt>
                <c:pt idx="1326">
                  <c:v>9.88889</c:v>
                </c:pt>
                <c:pt idx="1327">
                  <c:v>9.8977000000000004</c:v>
                </c:pt>
                <c:pt idx="1328">
                  <c:v>9.9063499999999998</c:v>
                </c:pt>
                <c:pt idx="1329">
                  <c:v>9.9152699999999996</c:v>
                </c:pt>
                <c:pt idx="1330">
                  <c:v>9.9240100000000009</c:v>
                </c:pt>
                <c:pt idx="1331">
                  <c:v>9.9326299999999996</c:v>
                </c:pt>
                <c:pt idx="1332">
                  <c:v>9.9413199999999993</c:v>
                </c:pt>
                <c:pt idx="1333">
                  <c:v>9.9505199999999991</c:v>
                </c:pt>
                <c:pt idx="1334">
                  <c:v>9.9590999999999994</c:v>
                </c:pt>
                <c:pt idx="1335">
                  <c:v>9.9677799999999994</c:v>
                </c:pt>
                <c:pt idx="1336">
                  <c:v>9.9765200000000007</c:v>
                </c:pt>
                <c:pt idx="1337">
                  <c:v>9.9850899999999996</c:v>
                </c:pt>
                <c:pt idx="1338">
                  <c:v>9.9939699999999991</c:v>
                </c:pt>
                <c:pt idx="1339">
                  <c:v>10.00314</c:v>
                </c:pt>
                <c:pt idx="1340">
                  <c:v>10.01206</c:v>
                </c:pt>
                <c:pt idx="1341">
                  <c:v>10.02106</c:v>
                </c:pt>
                <c:pt idx="1342">
                  <c:v>10.02976</c:v>
                </c:pt>
                <c:pt idx="1343">
                  <c:v>10.03839</c:v>
                </c:pt>
                <c:pt idx="1344">
                  <c:v>10.04702</c:v>
                </c:pt>
                <c:pt idx="1345">
                  <c:v>10.055720000000001</c:v>
                </c:pt>
                <c:pt idx="1346">
                  <c:v>10.0646</c:v>
                </c:pt>
                <c:pt idx="1347">
                  <c:v>10.07396</c:v>
                </c:pt>
                <c:pt idx="1348">
                  <c:v>10.08268</c:v>
                </c:pt>
                <c:pt idx="1349">
                  <c:v>10.09117</c:v>
                </c:pt>
                <c:pt idx="1350">
                  <c:v>10.09986</c:v>
                </c:pt>
                <c:pt idx="1351">
                  <c:v>10.10854</c:v>
                </c:pt>
                <c:pt idx="1352">
                  <c:v>10.117240000000001</c:v>
                </c:pt>
                <c:pt idx="1353">
                  <c:v>10.12649</c:v>
                </c:pt>
                <c:pt idx="1354">
                  <c:v>10.13517</c:v>
                </c:pt>
                <c:pt idx="1355">
                  <c:v>10.14418</c:v>
                </c:pt>
                <c:pt idx="1356">
                  <c:v>10.15316</c:v>
                </c:pt>
                <c:pt idx="1357">
                  <c:v>10.16151</c:v>
                </c:pt>
                <c:pt idx="1358">
                  <c:v>10.17018</c:v>
                </c:pt>
                <c:pt idx="1359">
                  <c:v>10.178789999999999</c:v>
                </c:pt>
                <c:pt idx="1360">
                  <c:v>10.187340000000001</c:v>
                </c:pt>
                <c:pt idx="1361">
                  <c:v>10.196099999999999</c:v>
                </c:pt>
                <c:pt idx="1362">
                  <c:v>10.20448</c:v>
                </c:pt>
                <c:pt idx="1363">
                  <c:v>10.21326</c:v>
                </c:pt>
                <c:pt idx="1364">
                  <c:v>10.222390000000001</c:v>
                </c:pt>
                <c:pt idx="1365">
                  <c:v>10.231159999999999</c:v>
                </c:pt>
                <c:pt idx="1366">
                  <c:v>10.239839999999999</c:v>
                </c:pt>
                <c:pt idx="1367">
                  <c:v>10.24797</c:v>
                </c:pt>
                <c:pt idx="1368">
                  <c:v>10.25658</c:v>
                </c:pt>
                <c:pt idx="1369">
                  <c:v>10.265790000000001</c:v>
                </c:pt>
                <c:pt idx="1370">
                  <c:v>10.27439</c:v>
                </c:pt>
                <c:pt idx="1371">
                  <c:v>10.283379999999999</c:v>
                </c:pt>
                <c:pt idx="1372">
                  <c:v>10.292199999999999</c:v>
                </c:pt>
                <c:pt idx="1373">
                  <c:v>10.300129999999999</c:v>
                </c:pt>
                <c:pt idx="1374">
                  <c:v>10.30885</c:v>
                </c:pt>
                <c:pt idx="1375">
                  <c:v>10.317449999999999</c:v>
                </c:pt>
                <c:pt idx="1376">
                  <c:v>10.325760000000001</c:v>
                </c:pt>
                <c:pt idx="1377">
                  <c:v>10.33447</c:v>
                </c:pt>
                <c:pt idx="1378">
                  <c:v>10.34346</c:v>
                </c:pt>
                <c:pt idx="1379">
                  <c:v>10.352209999999999</c:v>
                </c:pt>
                <c:pt idx="1380">
                  <c:v>10.36016</c:v>
                </c:pt>
                <c:pt idx="1381">
                  <c:v>10.36856</c:v>
                </c:pt>
                <c:pt idx="1382">
                  <c:v>10.377370000000001</c:v>
                </c:pt>
                <c:pt idx="1383">
                  <c:v>10.386060000000001</c:v>
                </c:pt>
                <c:pt idx="1384">
                  <c:v>10.394740000000001</c:v>
                </c:pt>
                <c:pt idx="1385">
                  <c:v>10.403280000000001</c:v>
                </c:pt>
                <c:pt idx="1386">
                  <c:v>10.412319999999999</c:v>
                </c:pt>
                <c:pt idx="1387">
                  <c:v>10.42123</c:v>
                </c:pt>
                <c:pt idx="1388">
                  <c:v>10.42958</c:v>
                </c:pt>
                <c:pt idx="1389">
                  <c:v>10.43829</c:v>
                </c:pt>
                <c:pt idx="1390">
                  <c:v>10.446960000000001</c:v>
                </c:pt>
                <c:pt idx="1391">
                  <c:v>10.455780000000001</c:v>
                </c:pt>
                <c:pt idx="1392">
                  <c:v>10.46425</c:v>
                </c:pt>
                <c:pt idx="1393">
                  <c:v>10.473100000000001</c:v>
                </c:pt>
                <c:pt idx="1394">
                  <c:v>10.481769999999999</c:v>
                </c:pt>
                <c:pt idx="1395">
                  <c:v>10.49053</c:v>
                </c:pt>
                <c:pt idx="1396">
                  <c:v>10.499309999999999</c:v>
                </c:pt>
                <c:pt idx="1397">
                  <c:v>10.508229999999999</c:v>
                </c:pt>
                <c:pt idx="1398">
                  <c:v>10.51694</c:v>
                </c:pt>
                <c:pt idx="1399">
                  <c:v>10.525829999999999</c:v>
                </c:pt>
                <c:pt idx="1400">
                  <c:v>10.53528</c:v>
                </c:pt>
                <c:pt idx="1401">
                  <c:v>10.543889999999999</c:v>
                </c:pt>
                <c:pt idx="1402">
                  <c:v>10.55245</c:v>
                </c:pt>
                <c:pt idx="1403">
                  <c:v>10.56115</c:v>
                </c:pt>
                <c:pt idx="1404">
                  <c:v>10.56954</c:v>
                </c:pt>
                <c:pt idx="1405">
                  <c:v>10.578430000000001</c:v>
                </c:pt>
                <c:pt idx="1406">
                  <c:v>10.58752</c:v>
                </c:pt>
                <c:pt idx="1407">
                  <c:v>10.59648</c:v>
                </c:pt>
                <c:pt idx="1408">
                  <c:v>10.60582</c:v>
                </c:pt>
                <c:pt idx="1409">
                  <c:v>10.61483</c:v>
                </c:pt>
                <c:pt idx="1410">
                  <c:v>10.62363</c:v>
                </c:pt>
                <c:pt idx="1411">
                  <c:v>10.63246</c:v>
                </c:pt>
                <c:pt idx="1412">
                  <c:v>10.640790000000001</c:v>
                </c:pt>
                <c:pt idx="1413">
                  <c:v>10.64986</c:v>
                </c:pt>
                <c:pt idx="1414">
                  <c:v>10.658580000000001</c:v>
                </c:pt>
                <c:pt idx="1415">
                  <c:v>10.66757</c:v>
                </c:pt>
                <c:pt idx="1416">
                  <c:v>10.676600000000001</c:v>
                </c:pt>
                <c:pt idx="1417">
                  <c:v>10.68548</c:v>
                </c:pt>
                <c:pt idx="1418">
                  <c:v>10.69422</c:v>
                </c:pt>
                <c:pt idx="1419">
                  <c:v>10.7026</c:v>
                </c:pt>
                <c:pt idx="1420">
                  <c:v>10.71158</c:v>
                </c:pt>
                <c:pt idx="1421">
                  <c:v>10.720800000000001</c:v>
                </c:pt>
                <c:pt idx="1422">
                  <c:v>10.72997</c:v>
                </c:pt>
                <c:pt idx="1423">
                  <c:v>10.73822</c:v>
                </c:pt>
                <c:pt idx="1424">
                  <c:v>10.74743</c:v>
                </c:pt>
                <c:pt idx="1425">
                  <c:v>10.756460000000001</c:v>
                </c:pt>
                <c:pt idx="1426">
                  <c:v>10.76491</c:v>
                </c:pt>
                <c:pt idx="1427">
                  <c:v>10.773059999999999</c:v>
                </c:pt>
                <c:pt idx="1428">
                  <c:v>10.7819</c:v>
                </c:pt>
                <c:pt idx="1429">
                  <c:v>10.79036</c:v>
                </c:pt>
                <c:pt idx="1430">
                  <c:v>10.79912</c:v>
                </c:pt>
                <c:pt idx="1431">
                  <c:v>10.809200000000001</c:v>
                </c:pt>
                <c:pt idx="1432">
                  <c:v>10.81798</c:v>
                </c:pt>
                <c:pt idx="1433">
                  <c:v>10.826599999999999</c:v>
                </c:pt>
                <c:pt idx="1434">
                  <c:v>10.83527</c:v>
                </c:pt>
                <c:pt idx="1435">
                  <c:v>10.8436</c:v>
                </c:pt>
                <c:pt idx="1436">
                  <c:v>10.85219</c:v>
                </c:pt>
                <c:pt idx="1437">
                  <c:v>10.860749999999999</c:v>
                </c:pt>
                <c:pt idx="1438">
                  <c:v>10.869429999999999</c:v>
                </c:pt>
                <c:pt idx="1439">
                  <c:v>10.87843</c:v>
                </c:pt>
                <c:pt idx="1440">
                  <c:v>10.887560000000001</c:v>
                </c:pt>
                <c:pt idx="1441">
                  <c:v>10.89615</c:v>
                </c:pt>
                <c:pt idx="1442">
                  <c:v>10.9049</c:v>
                </c:pt>
                <c:pt idx="1443">
                  <c:v>10.91357</c:v>
                </c:pt>
                <c:pt idx="1444">
                  <c:v>10.921720000000001</c:v>
                </c:pt>
                <c:pt idx="1445">
                  <c:v>10.929959999999999</c:v>
                </c:pt>
                <c:pt idx="1446">
                  <c:v>10.93871</c:v>
                </c:pt>
                <c:pt idx="1447">
                  <c:v>10.94758</c:v>
                </c:pt>
                <c:pt idx="1448">
                  <c:v>10.95655</c:v>
                </c:pt>
                <c:pt idx="1449">
                  <c:v>10.96524</c:v>
                </c:pt>
                <c:pt idx="1450">
                  <c:v>10.97387</c:v>
                </c:pt>
                <c:pt idx="1451">
                  <c:v>10.98211</c:v>
                </c:pt>
                <c:pt idx="1452">
                  <c:v>10.99067</c:v>
                </c:pt>
                <c:pt idx="1453">
                  <c:v>10.99905</c:v>
                </c:pt>
                <c:pt idx="1454">
                  <c:v>11.007490000000001</c:v>
                </c:pt>
                <c:pt idx="1455">
                  <c:v>11.016529999999999</c:v>
                </c:pt>
                <c:pt idx="1456">
                  <c:v>11.024800000000001</c:v>
                </c:pt>
                <c:pt idx="1457">
                  <c:v>11.03384</c:v>
                </c:pt>
                <c:pt idx="1458">
                  <c:v>11.042590000000001</c:v>
                </c:pt>
                <c:pt idx="1459">
                  <c:v>11.05034</c:v>
                </c:pt>
                <c:pt idx="1460">
                  <c:v>11.059060000000001</c:v>
                </c:pt>
                <c:pt idx="1461">
                  <c:v>11.0678</c:v>
                </c:pt>
                <c:pt idx="1462">
                  <c:v>11.076840000000001</c:v>
                </c:pt>
                <c:pt idx="1463">
                  <c:v>11.0853</c:v>
                </c:pt>
                <c:pt idx="1464">
                  <c:v>11.09366</c:v>
                </c:pt>
                <c:pt idx="1465">
                  <c:v>11.102679999999999</c:v>
                </c:pt>
                <c:pt idx="1466">
                  <c:v>11.111610000000001</c:v>
                </c:pt>
                <c:pt idx="1467">
                  <c:v>11.119870000000001</c:v>
                </c:pt>
                <c:pt idx="1468">
                  <c:v>11.128080000000001</c:v>
                </c:pt>
                <c:pt idx="1469">
                  <c:v>11.136850000000001</c:v>
                </c:pt>
                <c:pt idx="1470">
                  <c:v>11.144970000000001</c:v>
                </c:pt>
                <c:pt idx="1471">
                  <c:v>11.154210000000001</c:v>
                </c:pt>
                <c:pt idx="1472">
                  <c:v>11.16339</c:v>
                </c:pt>
                <c:pt idx="1473">
                  <c:v>11.172219999999999</c:v>
                </c:pt>
                <c:pt idx="1474">
                  <c:v>11.18079</c:v>
                </c:pt>
                <c:pt idx="1475">
                  <c:v>11.189069999999999</c:v>
                </c:pt>
                <c:pt idx="1476">
                  <c:v>11.197469999999999</c:v>
                </c:pt>
                <c:pt idx="1477">
                  <c:v>11.20575</c:v>
                </c:pt>
                <c:pt idx="1478">
                  <c:v>11.215579999999999</c:v>
                </c:pt>
                <c:pt idx="1479">
                  <c:v>11.224500000000001</c:v>
                </c:pt>
                <c:pt idx="1480">
                  <c:v>11.23338</c:v>
                </c:pt>
                <c:pt idx="1481">
                  <c:v>11.242279999999999</c:v>
                </c:pt>
                <c:pt idx="1482">
                  <c:v>11.25109</c:v>
                </c:pt>
                <c:pt idx="1483">
                  <c:v>11.25961</c:v>
                </c:pt>
                <c:pt idx="1484">
                  <c:v>11.268599999999999</c:v>
                </c:pt>
                <c:pt idx="1485">
                  <c:v>11.27739</c:v>
                </c:pt>
                <c:pt idx="1486">
                  <c:v>11.286519999999999</c:v>
                </c:pt>
                <c:pt idx="1487">
                  <c:v>11.29557</c:v>
                </c:pt>
                <c:pt idx="1488">
                  <c:v>11.304320000000001</c:v>
                </c:pt>
                <c:pt idx="1489">
                  <c:v>11.312480000000001</c:v>
                </c:pt>
                <c:pt idx="1490">
                  <c:v>11.320959999999999</c:v>
                </c:pt>
                <c:pt idx="1491">
                  <c:v>11.32973</c:v>
                </c:pt>
                <c:pt idx="1492">
                  <c:v>11.338179999999999</c:v>
                </c:pt>
                <c:pt idx="1493">
                  <c:v>11.346920000000001</c:v>
                </c:pt>
                <c:pt idx="1494">
                  <c:v>11.35643</c:v>
                </c:pt>
                <c:pt idx="1495">
                  <c:v>11.3653</c:v>
                </c:pt>
                <c:pt idx="1496">
                  <c:v>11.37398</c:v>
                </c:pt>
                <c:pt idx="1497">
                  <c:v>11.382759999999999</c:v>
                </c:pt>
                <c:pt idx="1498">
                  <c:v>11.391069999999999</c:v>
                </c:pt>
                <c:pt idx="1499">
                  <c:v>11.399699999999999</c:v>
                </c:pt>
                <c:pt idx="1500">
                  <c:v>11.4085</c:v>
                </c:pt>
                <c:pt idx="1501">
                  <c:v>11.416729999999999</c:v>
                </c:pt>
                <c:pt idx="1502">
                  <c:v>11.42592</c:v>
                </c:pt>
                <c:pt idx="1503">
                  <c:v>11.434810000000001</c:v>
                </c:pt>
                <c:pt idx="1504">
                  <c:v>11.443339999999999</c:v>
                </c:pt>
                <c:pt idx="1505">
                  <c:v>11.452109999999999</c:v>
                </c:pt>
                <c:pt idx="1506">
                  <c:v>11.460649999999999</c:v>
                </c:pt>
                <c:pt idx="1507">
                  <c:v>11.469290000000001</c:v>
                </c:pt>
                <c:pt idx="1508">
                  <c:v>11.47761</c:v>
                </c:pt>
                <c:pt idx="1509">
                  <c:v>11.486129999999999</c:v>
                </c:pt>
                <c:pt idx="1510">
                  <c:v>11.495010000000001</c:v>
                </c:pt>
                <c:pt idx="1511">
                  <c:v>11.5039</c:v>
                </c:pt>
                <c:pt idx="1512">
                  <c:v>11.512499999999999</c:v>
                </c:pt>
                <c:pt idx="1513">
                  <c:v>11.520429999999999</c:v>
                </c:pt>
                <c:pt idx="1514">
                  <c:v>11.52905</c:v>
                </c:pt>
                <c:pt idx="1515">
                  <c:v>11.537750000000001</c:v>
                </c:pt>
                <c:pt idx="1516">
                  <c:v>11.545529999999999</c:v>
                </c:pt>
                <c:pt idx="1517">
                  <c:v>11.55392</c:v>
                </c:pt>
                <c:pt idx="1518">
                  <c:v>11.563129999999999</c:v>
                </c:pt>
                <c:pt idx="1519">
                  <c:v>11.57194</c:v>
                </c:pt>
                <c:pt idx="1520">
                  <c:v>11.58033</c:v>
                </c:pt>
                <c:pt idx="1521">
                  <c:v>11.58891</c:v>
                </c:pt>
                <c:pt idx="1522">
                  <c:v>11.596819999999999</c:v>
                </c:pt>
                <c:pt idx="1523">
                  <c:v>11.60576</c:v>
                </c:pt>
                <c:pt idx="1524">
                  <c:v>11.61397</c:v>
                </c:pt>
                <c:pt idx="1525">
                  <c:v>11.622479999999999</c:v>
                </c:pt>
                <c:pt idx="1526">
                  <c:v>11.631320000000001</c:v>
                </c:pt>
                <c:pt idx="1527">
                  <c:v>11.639250000000001</c:v>
                </c:pt>
                <c:pt idx="1528">
                  <c:v>11.64822</c:v>
                </c:pt>
                <c:pt idx="1529">
                  <c:v>11.65727</c:v>
                </c:pt>
                <c:pt idx="1530">
                  <c:v>11.66502</c:v>
                </c:pt>
                <c:pt idx="1531">
                  <c:v>11.67394</c:v>
                </c:pt>
                <c:pt idx="1532">
                  <c:v>11.68201</c:v>
                </c:pt>
                <c:pt idx="1533">
                  <c:v>11.69042</c:v>
                </c:pt>
                <c:pt idx="1534">
                  <c:v>11.699339999999999</c:v>
                </c:pt>
                <c:pt idx="1535">
                  <c:v>11.707789999999999</c:v>
                </c:pt>
                <c:pt idx="1536">
                  <c:v>11.71584</c:v>
                </c:pt>
                <c:pt idx="1537">
                  <c:v>11.72458</c:v>
                </c:pt>
                <c:pt idx="1538">
                  <c:v>11.733230000000001</c:v>
                </c:pt>
                <c:pt idx="1539">
                  <c:v>11.74159</c:v>
                </c:pt>
                <c:pt idx="1540">
                  <c:v>11.75051</c:v>
                </c:pt>
                <c:pt idx="1541">
                  <c:v>11.759829999999999</c:v>
                </c:pt>
                <c:pt idx="1542">
                  <c:v>11.767799999999999</c:v>
                </c:pt>
                <c:pt idx="1543">
                  <c:v>11.77642</c:v>
                </c:pt>
                <c:pt idx="1544">
                  <c:v>11.7851</c:v>
                </c:pt>
                <c:pt idx="1545">
                  <c:v>11.793659999999999</c:v>
                </c:pt>
                <c:pt idx="1546">
                  <c:v>11.80181</c:v>
                </c:pt>
                <c:pt idx="1547">
                  <c:v>11.8108</c:v>
                </c:pt>
                <c:pt idx="1548">
                  <c:v>11.81944</c:v>
                </c:pt>
                <c:pt idx="1549">
                  <c:v>11.82817</c:v>
                </c:pt>
                <c:pt idx="1550">
                  <c:v>11.837300000000001</c:v>
                </c:pt>
                <c:pt idx="1551">
                  <c:v>11.845879999999999</c:v>
                </c:pt>
                <c:pt idx="1552">
                  <c:v>11.85426</c:v>
                </c:pt>
                <c:pt idx="1553">
                  <c:v>11.862679999999999</c:v>
                </c:pt>
                <c:pt idx="1554">
                  <c:v>11.871</c:v>
                </c:pt>
                <c:pt idx="1555">
                  <c:v>11.879989999999999</c:v>
                </c:pt>
                <c:pt idx="1556">
                  <c:v>11.888579999999999</c:v>
                </c:pt>
                <c:pt idx="1557">
                  <c:v>11.8979</c:v>
                </c:pt>
                <c:pt idx="1558">
                  <c:v>11.906180000000001</c:v>
                </c:pt>
                <c:pt idx="1559">
                  <c:v>11.91489</c:v>
                </c:pt>
                <c:pt idx="1560">
                  <c:v>11.923410000000001</c:v>
                </c:pt>
                <c:pt idx="1561">
                  <c:v>11.931279999999999</c:v>
                </c:pt>
                <c:pt idx="1562">
                  <c:v>11.939870000000001</c:v>
                </c:pt>
                <c:pt idx="1563">
                  <c:v>11.949</c:v>
                </c:pt>
                <c:pt idx="1564">
                  <c:v>11.957789999999999</c:v>
                </c:pt>
                <c:pt idx="1565">
                  <c:v>11.965719999999999</c:v>
                </c:pt>
                <c:pt idx="1566">
                  <c:v>11.974959999999999</c:v>
                </c:pt>
                <c:pt idx="1567">
                  <c:v>11.98358</c:v>
                </c:pt>
                <c:pt idx="1568">
                  <c:v>11.991849999999999</c:v>
                </c:pt>
                <c:pt idx="1569">
                  <c:v>11.99973</c:v>
                </c:pt>
                <c:pt idx="1570">
                  <c:v>12.00835</c:v>
                </c:pt>
                <c:pt idx="1571">
                  <c:v>12.016260000000001</c:v>
                </c:pt>
                <c:pt idx="1572">
                  <c:v>12.025370000000001</c:v>
                </c:pt>
                <c:pt idx="1573">
                  <c:v>12.03491</c:v>
                </c:pt>
                <c:pt idx="1574">
                  <c:v>12.04288</c:v>
                </c:pt>
                <c:pt idx="1575">
                  <c:v>12.051629999999999</c:v>
                </c:pt>
                <c:pt idx="1576">
                  <c:v>12.060040000000001</c:v>
                </c:pt>
                <c:pt idx="1577">
                  <c:v>12.06781</c:v>
                </c:pt>
                <c:pt idx="1578">
                  <c:v>12.076510000000001</c:v>
                </c:pt>
                <c:pt idx="1579">
                  <c:v>12.08559</c:v>
                </c:pt>
                <c:pt idx="1580">
                  <c:v>12.09366</c:v>
                </c:pt>
                <c:pt idx="1581">
                  <c:v>12.102499999999999</c:v>
                </c:pt>
                <c:pt idx="1582">
                  <c:v>12.11115</c:v>
                </c:pt>
                <c:pt idx="1583">
                  <c:v>12.11932</c:v>
                </c:pt>
                <c:pt idx="1584">
                  <c:v>12.128130000000001</c:v>
                </c:pt>
                <c:pt idx="1585">
                  <c:v>12.13653</c:v>
                </c:pt>
                <c:pt idx="1586">
                  <c:v>12.14461</c:v>
                </c:pt>
                <c:pt idx="1587">
                  <c:v>12.15291</c:v>
                </c:pt>
                <c:pt idx="1588">
                  <c:v>12.16202</c:v>
                </c:pt>
                <c:pt idx="1589">
                  <c:v>12.17178</c:v>
                </c:pt>
                <c:pt idx="1590">
                  <c:v>12.17972</c:v>
                </c:pt>
                <c:pt idx="1591">
                  <c:v>12.188409999999999</c:v>
                </c:pt>
                <c:pt idx="1592">
                  <c:v>12.197240000000001</c:v>
                </c:pt>
                <c:pt idx="1593">
                  <c:v>12.20513</c:v>
                </c:pt>
                <c:pt idx="1594">
                  <c:v>12.21354</c:v>
                </c:pt>
                <c:pt idx="1595">
                  <c:v>12.22212</c:v>
                </c:pt>
                <c:pt idx="1596">
                  <c:v>12.23129</c:v>
                </c:pt>
                <c:pt idx="1597">
                  <c:v>12.239739999999999</c:v>
                </c:pt>
                <c:pt idx="1598">
                  <c:v>12.248290000000001</c:v>
                </c:pt>
                <c:pt idx="1599">
                  <c:v>12.2569</c:v>
                </c:pt>
                <c:pt idx="1600">
                  <c:v>12.26568</c:v>
                </c:pt>
                <c:pt idx="1601">
                  <c:v>12.273999999999999</c:v>
                </c:pt>
                <c:pt idx="1602">
                  <c:v>12.28177</c:v>
                </c:pt>
                <c:pt idx="1603">
                  <c:v>12.290699999999999</c:v>
                </c:pt>
                <c:pt idx="1604">
                  <c:v>12.2997</c:v>
                </c:pt>
                <c:pt idx="1605">
                  <c:v>12.30932</c:v>
                </c:pt>
                <c:pt idx="1606">
                  <c:v>12.31812</c:v>
                </c:pt>
                <c:pt idx="1607">
                  <c:v>12.326409999999999</c:v>
                </c:pt>
                <c:pt idx="1608">
                  <c:v>12.3352</c:v>
                </c:pt>
                <c:pt idx="1609">
                  <c:v>12.34295</c:v>
                </c:pt>
                <c:pt idx="1610">
                  <c:v>12.351710000000001</c:v>
                </c:pt>
                <c:pt idx="1611">
                  <c:v>12.360300000000001</c:v>
                </c:pt>
                <c:pt idx="1612">
                  <c:v>12.36891</c:v>
                </c:pt>
                <c:pt idx="1613">
                  <c:v>12.377689999999999</c:v>
                </c:pt>
                <c:pt idx="1614">
                  <c:v>12.38659</c:v>
                </c:pt>
                <c:pt idx="1615">
                  <c:v>12.395479999999999</c:v>
                </c:pt>
                <c:pt idx="1616">
                  <c:v>12.40418</c:v>
                </c:pt>
                <c:pt idx="1617">
                  <c:v>12.41212</c:v>
                </c:pt>
                <c:pt idx="1618">
                  <c:v>12.42052</c:v>
                </c:pt>
                <c:pt idx="1619">
                  <c:v>12.428290000000001</c:v>
                </c:pt>
                <c:pt idx="1620">
                  <c:v>12.436159999999999</c:v>
                </c:pt>
                <c:pt idx="1621">
                  <c:v>12.44455</c:v>
                </c:pt>
                <c:pt idx="1622">
                  <c:v>12.451969999999999</c:v>
                </c:pt>
                <c:pt idx="1623">
                  <c:v>12.45955</c:v>
                </c:pt>
                <c:pt idx="1624">
                  <c:v>12.46664</c:v>
                </c:pt>
                <c:pt idx="1625">
                  <c:v>12.4726</c:v>
                </c:pt>
                <c:pt idx="1626">
                  <c:v>12.47846</c:v>
                </c:pt>
                <c:pt idx="1627">
                  <c:v>12.484310000000001</c:v>
                </c:pt>
                <c:pt idx="1628">
                  <c:v>12.48964</c:v>
                </c:pt>
                <c:pt idx="1629">
                  <c:v>12.494540000000001</c:v>
                </c:pt>
                <c:pt idx="1630">
                  <c:v>12.499309999999999</c:v>
                </c:pt>
                <c:pt idx="1631">
                  <c:v>12.503629999999999</c:v>
                </c:pt>
                <c:pt idx="1632">
                  <c:v>12.50798</c:v>
                </c:pt>
                <c:pt idx="1633">
                  <c:v>12.51132</c:v>
                </c:pt>
                <c:pt idx="1634">
                  <c:v>12.515040000000001</c:v>
                </c:pt>
                <c:pt idx="1635">
                  <c:v>12.517899999999999</c:v>
                </c:pt>
                <c:pt idx="1636">
                  <c:v>12.52059</c:v>
                </c:pt>
                <c:pt idx="1637">
                  <c:v>12.52247</c:v>
                </c:pt>
                <c:pt idx="1638">
                  <c:v>12.525259999999999</c:v>
                </c:pt>
                <c:pt idx="1639">
                  <c:v>12.52741</c:v>
                </c:pt>
                <c:pt idx="1640">
                  <c:v>12.528980000000001</c:v>
                </c:pt>
                <c:pt idx="1641">
                  <c:v>12.529310000000001</c:v>
                </c:pt>
                <c:pt idx="1642">
                  <c:v>12.530889999999999</c:v>
                </c:pt>
                <c:pt idx="1643">
                  <c:v>12.53074</c:v>
                </c:pt>
                <c:pt idx="1644">
                  <c:v>12.53049</c:v>
                </c:pt>
                <c:pt idx="1645">
                  <c:v>12.53058</c:v>
                </c:pt>
                <c:pt idx="1646">
                  <c:v>12.53206</c:v>
                </c:pt>
                <c:pt idx="1647">
                  <c:v>12.53206</c:v>
                </c:pt>
                <c:pt idx="1648">
                  <c:v>12.53243</c:v>
                </c:pt>
                <c:pt idx="1649">
                  <c:v>12.532450000000001</c:v>
                </c:pt>
                <c:pt idx="1650">
                  <c:v>12.53252</c:v>
                </c:pt>
                <c:pt idx="1651">
                  <c:v>12.53256</c:v>
                </c:pt>
                <c:pt idx="1652">
                  <c:v>12.53237</c:v>
                </c:pt>
                <c:pt idx="1653">
                  <c:v>12.532310000000001</c:v>
                </c:pt>
                <c:pt idx="1654">
                  <c:v>12.53213</c:v>
                </c:pt>
                <c:pt idx="1655">
                  <c:v>12.532080000000001</c:v>
                </c:pt>
                <c:pt idx="1656">
                  <c:v>12.53199</c:v>
                </c:pt>
                <c:pt idx="1657">
                  <c:v>12.532400000000001</c:v>
                </c:pt>
                <c:pt idx="1658">
                  <c:v>12.53252</c:v>
                </c:pt>
                <c:pt idx="1659">
                  <c:v>12.53415</c:v>
                </c:pt>
                <c:pt idx="1660">
                  <c:v>12.53401</c:v>
                </c:pt>
                <c:pt idx="1661">
                  <c:v>12.53396</c:v>
                </c:pt>
                <c:pt idx="1662">
                  <c:v>12.53387</c:v>
                </c:pt>
                <c:pt idx="1663">
                  <c:v>12.533989999999999</c:v>
                </c:pt>
                <c:pt idx="1664">
                  <c:v>12.53411</c:v>
                </c:pt>
                <c:pt idx="1665">
                  <c:v>12.5342</c:v>
                </c:pt>
                <c:pt idx="1666">
                  <c:v>12.534090000000001</c:v>
                </c:pt>
                <c:pt idx="1667">
                  <c:v>12.53406</c:v>
                </c:pt>
                <c:pt idx="1668">
                  <c:v>12.53398</c:v>
                </c:pt>
                <c:pt idx="1669">
                  <c:v>12.53387</c:v>
                </c:pt>
                <c:pt idx="1670">
                  <c:v>12.53365</c:v>
                </c:pt>
                <c:pt idx="1671">
                  <c:v>12.53354</c:v>
                </c:pt>
                <c:pt idx="1672">
                  <c:v>12.533759999999999</c:v>
                </c:pt>
                <c:pt idx="1673">
                  <c:v>12.53403</c:v>
                </c:pt>
                <c:pt idx="1674">
                  <c:v>12.53552</c:v>
                </c:pt>
                <c:pt idx="1675">
                  <c:v>12.53561</c:v>
                </c:pt>
                <c:pt idx="1676">
                  <c:v>12.53566</c:v>
                </c:pt>
                <c:pt idx="1677">
                  <c:v>12.53571</c:v>
                </c:pt>
                <c:pt idx="1678">
                  <c:v>12.53556</c:v>
                </c:pt>
                <c:pt idx="1679">
                  <c:v>12.535360000000001</c:v>
                </c:pt>
                <c:pt idx="1680">
                  <c:v>12.535170000000001</c:v>
                </c:pt>
                <c:pt idx="1681">
                  <c:v>12.53524</c:v>
                </c:pt>
                <c:pt idx="1682">
                  <c:v>12.535410000000001</c:v>
                </c:pt>
                <c:pt idx="1683">
                  <c:v>12.535600000000001</c:v>
                </c:pt>
                <c:pt idx="1684">
                  <c:v>12.535550000000001</c:v>
                </c:pt>
                <c:pt idx="1685">
                  <c:v>12.535539999999999</c:v>
                </c:pt>
                <c:pt idx="1686">
                  <c:v>12.48175</c:v>
                </c:pt>
                <c:pt idx="1687">
                  <c:v>12.490679999999999</c:v>
                </c:pt>
                <c:pt idx="1688">
                  <c:v>12.49907</c:v>
                </c:pt>
                <c:pt idx="1689">
                  <c:v>12.507809999999999</c:v>
                </c:pt>
                <c:pt idx="1690">
                  <c:v>12.51667</c:v>
                </c:pt>
                <c:pt idx="1691">
                  <c:v>12.52488</c:v>
                </c:pt>
                <c:pt idx="1692">
                  <c:v>12.53293</c:v>
                </c:pt>
                <c:pt idx="1693">
                  <c:v>12.542210000000001</c:v>
                </c:pt>
                <c:pt idx="1694">
                  <c:v>12.55086</c:v>
                </c:pt>
                <c:pt idx="1695">
                  <c:v>12.55893</c:v>
                </c:pt>
                <c:pt idx="1696">
                  <c:v>12.567489999999999</c:v>
                </c:pt>
                <c:pt idx="1697">
                  <c:v>12.575379999999999</c:v>
                </c:pt>
                <c:pt idx="1698">
                  <c:v>12.58385</c:v>
                </c:pt>
                <c:pt idx="1699">
                  <c:v>12.59308</c:v>
                </c:pt>
                <c:pt idx="1700">
                  <c:v>12.6023</c:v>
                </c:pt>
                <c:pt idx="1701">
                  <c:v>12.61037</c:v>
                </c:pt>
                <c:pt idx="1702">
                  <c:v>12.61867</c:v>
                </c:pt>
                <c:pt idx="1703">
                  <c:v>12.62748</c:v>
                </c:pt>
                <c:pt idx="1704">
                  <c:v>12.636139999999999</c:v>
                </c:pt>
                <c:pt idx="1705">
                  <c:v>12.64419</c:v>
                </c:pt>
                <c:pt idx="1706">
                  <c:v>12.65283</c:v>
                </c:pt>
                <c:pt idx="1707">
                  <c:v>12.66131</c:v>
                </c:pt>
                <c:pt idx="1708">
                  <c:v>12.67022</c:v>
                </c:pt>
                <c:pt idx="1709">
                  <c:v>12.67902</c:v>
                </c:pt>
                <c:pt idx="1710">
                  <c:v>12.687469999999999</c:v>
                </c:pt>
                <c:pt idx="1711">
                  <c:v>12.69637</c:v>
                </c:pt>
                <c:pt idx="1712">
                  <c:v>12.70505</c:v>
                </c:pt>
                <c:pt idx="1713">
                  <c:v>12.713800000000001</c:v>
                </c:pt>
                <c:pt idx="1714">
                  <c:v>12.72207</c:v>
                </c:pt>
                <c:pt idx="1715">
                  <c:v>12.73066</c:v>
                </c:pt>
                <c:pt idx="1716">
                  <c:v>12.73883</c:v>
                </c:pt>
                <c:pt idx="1717">
                  <c:v>12.747120000000001</c:v>
                </c:pt>
                <c:pt idx="1718">
                  <c:v>12.75614</c:v>
                </c:pt>
                <c:pt idx="1719">
                  <c:v>12.76506</c:v>
                </c:pt>
                <c:pt idx="1720">
                  <c:v>12.77402</c:v>
                </c:pt>
                <c:pt idx="1721">
                  <c:v>12.782819999999999</c:v>
                </c:pt>
                <c:pt idx="1722">
                  <c:v>12.791119999999999</c:v>
                </c:pt>
                <c:pt idx="1723">
                  <c:v>12.799530000000001</c:v>
                </c:pt>
                <c:pt idx="1724">
                  <c:v>12.808020000000001</c:v>
                </c:pt>
                <c:pt idx="1725">
                  <c:v>12.816470000000001</c:v>
                </c:pt>
                <c:pt idx="1726">
                  <c:v>12.82475</c:v>
                </c:pt>
                <c:pt idx="1727">
                  <c:v>12.833500000000001</c:v>
                </c:pt>
                <c:pt idx="1728">
                  <c:v>12.84252</c:v>
                </c:pt>
                <c:pt idx="1729">
                  <c:v>12.8521</c:v>
                </c:pt>
                <c:pt idx="1730">
                  <c:v>12.860760000000001</c:v>
                </c:pt>
                <c:pt idx="1731">
                  <c:v>12.86867</c:v>
                </c:pt>
                <c:pt idx="1732">
                  <c:v>12.87749</c:v>
                </c:pt>
                <c:pt idx="1733">
                  <c:v>12.88616</c:v>
                </c:pt>
                <c:pt idx="1734">
                  <c:v>12.8948</c:v>
                </c:pt>
                <c:pt idx="1735">
                  <c:v>12.902979999999999</c:v>
                </c:pt>
                <c:pt idx="1736">
                  <c:v>12.91142</c:v>
                </c:pt>
                <c:pt idx="1737">
                  <c:v>12.92008</c:v>
                </c:pt>
                <c:pt idx="1738">
                  <c:v>12.928710000000001</c:v>
                </c:pt>
                <c:pt idx="1739">
                  <c:v>12.9374</c:v>
                </c:pt>
                <c:pt idx="1740">
                  <c:v>12.946020000000001</c:v>
                </c:pt>
                <c:pt idx="1741">
                  <c:v>12.95463</c:v>
                </c:pt>
                <c:pt idx="1742">
                  <c:v>12.963430000000001</c:v>
                </c:pt>
                <c:pt idx="1743">
                  <c:v>12.972289999999999</c:v>
                </c:pt>
                <c:pt idx="1744">
                  <c:v>12.98096</c:v>
                </c:pt>
                <c:pt idx="1745">
                  <c:v>12.989890000000001</c:v>
                </c:pt>
                <c:pt idx="1746">
                  <c:v>12.998570000000001</c:v>
                </c:pt>
                <c:pt idx="1747">
                  <c:v>13.007239999999999</c:v>
                </c:pt>
                <c:pt idx="1748">
                  <c:v>13.01601</c:v>
                </c:pt>
                <c:pt idx="1749">
                  <c:v>13.0245</c:v>
                </c:pt>
                <c:pt idx="1750">
                  <c:v>13.033200000000001</c:v>
                </c:pt>
                <c:pt idx="1751">
                  <c:v>13.04114</c:v>
                </c:pt>
                <c:pt idx="1752">
                  <c:v>13.05016</c:v>
                </c:pt>
                <c:pt idx="1753">
                  <c:v>13.05869</c:v>
                </c:pt>
                <c:pt idx="1754">
                  <c:v>13.0672</c:v>
                </c:pt>
                <c:pt idx="1755">
                  <c:v>13.07596</c:v>
                </c:pt>
                <c:pt idx="1756">
                  <c:v>13.08526</c:v>
                </c:pt>
                <c:pt idx="1757">
                  <c:v>13.09398</c:v>
                </c:pt>
                <c:pt idx="1758">
                  <c:v>13.10284</c:v>
                </c:pt>
                <c:pt idx="1759">
                  <c:v>13.111420000000001</c:v>
                </c:pt>
                <c:pt idx="1760">
                  <c:v>13.120150000000001</c:v>
                </c:pt>
                <c:pt idx="1761">
                  <c:v>13.1294</c:v>
                </c:pt>
                <c:pt idx="1762">
                  <c:v>13.137919999999999</c:v>
                </c:pt>
                <c:pt idx="1763">
                  <c:v>13.146369999999999</c:v>
                </c:pt>
                <c:pt idx="1764">
                  <c:v>13.15497</c:v>
                </c:pt>
                <c:pt idx="1765">
                  <c:v>13.163690000000001</c:v>
                </c:pt>
                <c:pt idx="1766">
                  <c:v>13.17313</c:v>
                </c:pt>
                <c:pt idx="1767">
                  <c:v>13.18225</c:v>
                </c:pt>
                <c:pt idx="1768">
                  <c:v>13.1913</c:v>
                </c:pt>
                <c:pt idx="1769">
                  <c:v>13.200340000000001</c:v>
                </c:pt>
                <c:pt idx="1770">
                  <c:v>13.208909999999999</c:v>
                </c:pt>
                <c:pt idx="1771">
                  <c:v>13.21743</c:v>
                </c:pt>
                <c:pt idx="1772">
                  <c:v>13.2257</c:v>
                </c:pt>
                <c:pt idx="1773">
                  <c:v>13.23448</c:v>
                </c:pt>
                <c:pt idx="1774">
                  <c:v>13.243650000000001</c:v>
                </c:pt>
                <c:pt idx="1775">
                  <c:v>13.2531</c:v>
                </c:pt>
                <c:pt idx="1776">
                  <c:v>13.26261</c:v>
                </c:pt>
                <c:pt idx="1777">
                  <c:v>13.271430000000001</c:v>
                </c:pt>
                <c:pt idx="1778">
                  <c:v>13.28027</c:v>
                </c:pt>
                <c:pt idx="1779">
                  <c:v>13.28909</c:v>
                </c:pt>
                <c:pt idx="1780">
                  <c:v>13.29763</c:v>
                </c:pt>
                <c:pt idx="1781">
                  <c:v>13.30631</c:v>
                </c:pt>
                <c:pt idx="1782">
                  <c:v>13.31508</c:v>
                </c:pt>
                <c:pt idx="1783">
                  <c:v>13.32389</c:v>
                </c:pt>
                <c:pt idx="1784">
                  <c:v>13.33337</c:v>
                </c:pt>
                <c:pt idx="1785">
                  <c:v>13.3423</c:v>
                </c:pt>
                <c:pt idx="1786">
                  <c:v>13.35098</c:v>
                </c:pt>
                <c:pt idx="1787">
                  <c:v>13.359680000000001</c:v>
                </c:pt>
                <c:pt idx="1788">
                  <c:v>13.36824</c:v>
                </c:pt>
                <c:pt idx="1789">
                  <c:v>13.37698</c:v>
                </c:pt>
                <c:pt idx="1790">
                  <c:v>13.38564</c:v>
                </c:pt>
                <c:pt idx="1791">
                  <c:v>13.39452</c:v>
                </c:pt>
                <c:pt idx="1792">
                  <c:v>13.403309999999999</c:v>
                </c:pt>
                <c:pt idx="1793">
                  <c:v>13.41244</c:v>
                </c:pt>
                <c:pt idx="1794">
                  <c:v>13.42149</c:v>
                </c:pt>
                <c:pt idx="1795">
                  <c:v>13.43005</c:v>
                </c:pt>
                <c:pt idx="1796">
                  <c:v>13.438610000000001</c:v>
                </c:pt>
                <c:pt idx="1797">
                  <c:v>13.44721</c:v>
                </c:pt>
                <c:pt idx="1798">
                  <c:v>13.45589</c:v>
                </c:pt>
                <c:pt idx="1799">
                  <c:v>13.46438</c:v>
                </c:pt>
                <c:pt idx="1800">
                  <c:v>13.47278</c:v>
                </c:pt>
                <c:pt idx="1801">
                  <c:v>13.48122</c:v>
                </c:pt>
                <c:pt idx="1802">
                  <c:v>13.490069999999999</c:v>
                </c:pt>
                <c:pt idx="1803">
                  <c:v>13.499280000000001</c:v>
                </c:pt>
                <c:pt idx="1804">
                  <c:v>13.508100000000001</c:v>
                </c:pt>
                <c:pt idx="1805">
                  <c:v>13.516730000000001</c:v>
                </c:pt>
                <c:pt idx="1806">
                  <c:v>13.524850000000001</c:v>
                </c:pt>
                <c:pt idx="1807">
                  <c:v>13.53407</c:v>
                </c:pt>
                <c:pt idx="1808">
                  <c:v>13.54275</c:v>
                </c:pt>
                <c:pt idx="1809">
                  <c:v>13.551209999999999</c:v>
                </c:pt>
                <c:pt idx="1810">
                  <c:v>13.55898</c:v>
                </c:pt>
                <c:pt idx="1811">
                  <c:v>13.567360000000001</c:v>
                </c:pt>
                <c:pt idx="1812">
                  <c:v>13.57647</c:v>
                </c:pt>
                <c:pt idx="1813">
                  <c:v>13.58549</c:v>
                </c:pt>
                <c:pt idx="1814">
                  <c:v>13.594010000000001</c:v>
                </c:pt>
                <c:pt idx="1815">
                  <c:v>13.60244</c:v>
                </c:pt>
                <c:pt idx="1816">
                  <c:v>13.61134</c:v>
                </c:pt>
                <c:pt idx="1817">
                  <c:v>13.61937</c:v>
                </c:pt>
                <c:pt idx="1818">
                  <c:v>13.628159999999999</c:v>
                </c:pt>
                <c:pt idx="1819">
                  <c:v>13.63584</c:v>
                </c:pt>
                <c:pt idx="1820">
                  <c:v>13.644640000000001</c:v>
                </c:pt>
                <c:pt idx="1821">
                  <c:v>13.653589999999999</c:v>
                </c:pt>
                <c:pt idx="1822">
                  <c:v>13.661949999999999</c:v>
                </c:pt>
                <c:pt idx="1823">
                  <c:v>13.670949999999999</c:v>
                </c:pt>
                <c:pt idx="1824">
                  <c:v>13.679690000000001</c:v>
                </c:pt>
                <c:pt idx="1825">
                  <c:v>13.688219999999999</c:v>
                </c:pt>
                <c:pt idx="1826">
                  <c:v>13.696619999999999</c:v>
                </c:pt>
                <c:pt idx="1827">
                  <c:v>13.70473</c:v>
                </c:pt>
                <c:pt idx="1828">
                  <c:v>13.71311</c:v>
                </c:pt>
                <c:pt idx="1829">
                  <c:v>13.721679999999999</c:v>
                </c:pt>
                <c:pt idx="1830">
                  <c:v>13.729990000000001</c:v>
                </c:pt>
                <c:pt idx="1831">
                  <c:v>13.739369999999999</c:v>
                </c:pt>
                <c:pt idx="1832">
                  <c:v>13.747999999999999</c:v>
                </c:pt>
                <c:pt idx="1833">
                  <c:v>13.756119999999999</c:v>
                </c:pt>
                <c:pt idx="1834">
                  <c:v>13.76488</c:v>
                </c:pt>
                <c:pt idx="1835">
                  <c:v>13.77331</c:v>
                </c:pt>
                <c:pt idx="1836">
                  <c:v>13.78119</c:v>
                </c:pt>
                <c:pt idx="1837">
                  <c:v>13.789619999999999</c:v>
                </c:pt>
                <c:pt idx="1838">
                  <c:v>13.79827</c:v>
                </c:pt>
                <c:pt idx="1839">
                  <c:v>13.806940000000001</c:v>
                </c:pt>
                <c:pt idx="1840">
                  <c:v>13.816129999999999</c:v>
                </c:pt>
                <c:pt idx="1841">
                  <c:v>13.82446</c:v>
                </c:pt>
                <c:pt idx="1842">
                  <c:v>13.832800000000001</c:v>
                </c:pt>
                <c:pt idx="1843">
                  <c:v>13.84103</c:v>
                </c:pt>
                <c:pt idx="1844">
                  <c:v>13.849299999999999</c:v>
                </c:pt>
                <c:pt idx="1845">
                  <c:v>13.85807</c:v>
                </c:pt>
                <c:pt idx="1846">
                  <c:v>13.86585</c:v>
                </c:pt>
                <c:pt idx="1847">
                  <c:v>13.87438</c:v>
                </c:pt>
                <c:pt idx="1848">
                  <c:v>13.882999999999999</c:v>
                </c:pt>
                <c:pt idx="1849">
                  <c:v>13.89146</c:v>
                </c:pt>
                <c:pt idx="1850">
                  <c:v>13.900589999999999</c:v>
                </c:pt>
                <c:pt idx="1851">
                  <c:v>13.90903</c:v>
                </c:pt>
                <c:pt idx="1852">
                  <c:v>13.917070000000001</c:v>
                </c:pt>
                <c:pt idx="1853">
                  <c:v>13.92571</c:v>
                </c:pt>
                <c:pt idx="1854">
                  <c:v>13.93394</c:v>
                </c:pt>
                <c:pt idx="1855">
                  <c:v>13.94265</c:v>
                </c:pt>
                <c:pt idx="1856">
                  <c:v>13.95201</c:v>
                </c:pt>
                <c:pt idx="1857">
                  <c:v>13.960140000000001</c:v>
                </c:pt>
                <c:pt idx="1858">
                  <c:v>13.968579999999999</c:v>
                </c:pt>
                <c:pt idx="1859">
                  <c:v>13.97696</c:v>
                </c:pt>
                <c:pt idx="1860">
                  <c:v>13.98568</c:v>
                </c:pt>
                <c:pt idx="1861">
                  <c:v>13.993539999999999</c:v>
                </c:pt>
                <c:pt idx="1862">
                  <c:v>14.0021</c:v>
                </c:pt>
                <c:pt idx="1863">
                  <c:v>14.010479999999999</c:v>
                </c:pt>
                <c:pt idx="1864">
                  <c:v>14.018739999999999</c:v>
                </c:pt>
                <c:pt idx="1865">
                  <c:v>14.02796</c:v>
                </c:pt>
                <c:pt idx="1866">
                  <c:v>14.037039999999999</c:v>
                </c:pt>
                <c:pt idx="1867">
                  <c:v>14.04532</c:v>
                </c:pt>
                <c:pt idx="1868">
                  <c:v>14.05401</c:v>
                </c:pt>
                <c:pt idx="1869">
                  <c:v>14.062709999999999</c:v>
                </c:pt>
                <c:pt idx="1870">
                  <c:v>14.07131</c:v>
                </c:pt>
                <c:pt idx="1871">
                  <c:v>14.080500000000001</c:v>
                </c:pt>
                <c:pt idx="1872">
                  <c:v>14.08878</c:v>
                </c:pt>
                <c:pt idx="1873">
                  <c:v>14.09713</c:v>
                </c:pt>
                <c:pt idx="1874">
                  <c:v>14.106260000000001</c:v>
                </c:pt>
                <c:pt idx="1875">
                  <c:v>14.11509</c:v>
                </c:pt>
                <c:pt idx="1876">
                  <c:v>14.12401</c:v>
                </c:pt>
                <c:pt idx="1877">
                  <c:v>14.132680000000001</c:v>
                </c:pt>
                <c:pt idx="1878">
                  <c:v>14.14137</c:v>
                </c:pt>
                <c:pt idx="1879">
                  <c:v>14.149990000000001</c:v>
                </c:pt>
                <c:pt idx="1880">
                  <c:v>14.15879</c:v>
                </c:pt>
                <c:pt idx="1881">
                  <c:v>14.167210000000001</c:v>
                </c:pt>
                <c:pt idx="1882">
                  <c:v>14.17563</c:v>
                </c:pt>
                <c:pt idx="1883">
                  <c:v>14.183870000000001</c:v>
                </c:pt>
                <c:pt idx="1884">
                  <c:v>14.193379999999999</c:v>
                </c:pt>
                <c:pt idx="1885">
                  <c:v>14.20173</c:v>
                </c:pt>
                <c:pt idx="1886">
                  <c:v>14.21091</c:v>
                </c:pt>
                <c:pt idx="1887">
                  <c:v>14.219950000000001</c:v>
                </c:pt>
                <c:pt idx="1888">
                  <c:v>14.22865</c:v>
                </c:pt>
                <c:pt idx="1889">
                  <c:v>14.23709</c:v>
                </c:pt>
                <c:pt idx="1890">
                  <c:v>14.24549</c:v>
                </c:pt>
                <c:pt idx="1891">
                  <c:v>14.253920000000001</c:v>
                </c:pt>
                <c:pt idx="1892">
                  <c:v>14.26272</c:v>
                </c:pt>
                <c:pt idx="1893">
                  <c:v>14.271929999999999</c:v>
                </c:pt>
                <c:pt idx="1894">
                  <c:v>14.28077</c:v>
                </c:pt>
                <c:pt idx="1895">
                  <c:v>14.289759999999999</c:v>
                </c:pt>
                <c:pt idx="1896">
                  <c:v>14.29866</c:v>
                </c:pt>
                <c:pt idx="1897">
                  <c:v>14.30743</c:v>
                </c:pt>
                <c:pt idx="1898">
                  <c:v>14.31596</c:v>
                </c:pt>
                <c:pt idx="1899">
                  <c:v>14.324389999999999</c:v>
                </c:pt>
                <c:pt idx="1900">
                  <c:v>14.33291</c:v>
                </c:pt>
                <c:pt idx="1901">
                  <c:v>14.34173</c:v>
                </c:pt>
                <c:pt idx="1902">
                  <c:v>14.35131</c:v>
                </c:pt>
                <c:pt idx="1903">
                  <c:v>14.36087</c:v>
                </c:pt>
                <c:pt idx="1904">
                  <c:v>14.369960000000001</c:v>
                </c:pt>
                <c:pt idx="1905">
                  <c:v>14.378439999999999</c:v>
                </c:pt>
                <c:pt idx="1906">
                  <c:v>14.38658</c:v>
                </c:pt>
                <c:pt idx="1907">
                  <c:v>14.39528</c:v>
                </c:pt>
                <c:pt idx="1908">
                  <c:v>14.40476</c:v>
                </c:pt>
                <c:pt idx="1909">
                  <c:v>14.41422</c:v>
                </c:pt>
                <c:pt idx="1910">
                  <c:v>14.42323</c:v>
                </c:pt>
                <c:pt idx="1911">
                  <c:v>14.43229</c:v>
                </c:pt>
                <c:pt idx="1912">
                  <c:v>14.44121</c:v>
                </c:pt>
                <c:pt idx="1913">
                  <c:v>14.450329999999999</c:v>
                </c:pt>
                <c:pt idx="1914">
                  <c:v>14.458600000000001</c:v>
                </c:pt>
                <c:pt idx="1915">
                  <c:v>14.467980000000001</c:v>
                </c:pt>
                <c:pt idx="1916">
                  <c:v>14.47645</c:v>
                </c:pt>
                <c:pt idx="1917">
                  <c:v>14.485670000000001</c:v>
                </c:pt>
                <c:pt idx="1918">
                  <c:v>14.49553</c:v>
                </c:pt>
                <c:pt idx="1919">
                  <c:v>14.50482</c:v>
                </c:pt>
                <c:pt idx="1920">
                  <c:v>14.51376</c:v>
                </c:pt>
                <c:pt idx="1921">
                  <c:v>14.522030000000001</c:v>
                </c:pt>
                <c:pt idx="1922">
                  <c:v>14.53153</c:v>
                </c:pt>
                <c:pt idx="1923">
                  <c:v>14.54034</c:v>
                </c:pt>
                <c:pt idx="1924">
                  <c:v>14.54907</c:v>
                </c:pt>
                <c:pt idx="1925">
                  <c:v>14.55864</c:v>
                </c:pt>
                <c:pt idx="1926">
                  <c:v>14.56761</c:v>
                </c:pt>
                <c:pt idx="1927">
                  <c:v>14.57638</c:v>
                </c:pt>
                <c:pt idx="1928">
                  <c:v>14.58578</c:v>
                </c:pt>
                <c:pt idx="1929">
                  <c:v>14.594390000000001</c:v>
                </c:pt>
                <c:pt idx="1930">
                  <c:v>14.6029</c:v>
                </c:pt>
                <c:pt idx="1931">
                  <c:v>14.611689999999999</c:v>
                </c:pt>
                <c:pt idx="1932">
                  <c:v>14.62116</c:v>
                </c:pt>
                <c:pt idx="1933">
                  <c:v>14.630459999999999</c:v>
                </c:pt>
                <c:pt idx="1934">
                  <c:v>14.639709999999999</c:v>
                </c:pt>
                <c:pt idx="1935">
                  <c:v>14.64856</c:v>
                </c:pt>
                <c:pt idx="1936">
                  <c:v>14.65757</c:v>
                </c:pt>
                <c:pt idx="1937">
                  <c:v>14.666359999999999</c:v>
                </c:pt>
                <c:pt idx="1938">
                  <c:v>14.6747</c:v>
                </c:pt>
                <c:pt idx="1939">
                  <c:v>14.68332</c:v>
                </c:pt>
                <c:pt idx="1940">
                  <c:v>14.692360000000001</c:v>
                </c:pt>
                <c:pt idx="1941">
                  <c:v>14.70205</c:v>
                </c:pt>
                <c:pt idx="1942">
                  <c:v>14.711180000000001</c:v>
                </c:pt>
                <c:pt idx="1943">
                  <c:v>14.72017</c:v>
                </c:pt>
                <c:pt idx="1944">
                  <c:v>14.72869</c:v>
                </c:pt>
                <c:pt idx="1945">
                  <c:v>14.73733</c:v>
                </c:pt>
                <c:pt idx="1946">
                  <c:v>14.7463</c:v>
                </c:pt>
                <c:pt idx="1947">
                  <c:v>14.755179999999999</c:v>
                </c:pt>
                <c:pt idx="1948">
                  <c:v>14.76464</c:v>
                </c:pt>
                <c:pt idx="1949">
                  <c:v>14.773429999999999</c:v>
                </c:pt>
                <c:pt idx="1950">
                  <c:v>14.78218</c:v>
                </c:pt>
                <c:pt idx="1951">
                  <c:v>14.79034</c:v>
                </c:pt>
                <c:pt idx="1952">
                  <c:v>14.798579999999999</c:v>
                </c:pt>
                <c:pt idx="1953">
                  <c:v>14.807840000000001</c:v>
                </c:pt>
                <c:pt idx="1954">
                  <c:v>14.81678</c:v>
                </c:pt>
                <c:pt idx="1955">
                  <c:v>14.82578</c:v>
                </c:pt>
                <c:pt idx="1956">
                  <c:v>14.83506</c:v>
                </c:pt>
                <c:pt idx="1957">
                  <c:v>14.843400000000001</c:v>
                </c:pt>
                <c:pt idx="1958">
                  <c:v>14.85228</c:v>
                </c:pt>
                <c:pt idx="1959">
                  <c:v>14.861039999999999</c:v>
                </c:pt>
                <c:pt idx="1960">
                  <c:v>14.869590000000001</c:v>
                </c:pt>
                <c:pt idx="1961">
                  <c:v>14.878130000000001</c:v>
                </c:pt>
                <c:pt idx="1962">
                  <c:v>14.886559999999999</c:v>
                </c:pt>
                <c:pt idx="1963">
                  <c:v>14.896699999999999</c:v>
                </c:pt>
                <c:pt idx="1964">
                  <c:v>14.90545</c:v>
                </c:pt>
                <c:pt idx="1965">
                  <c:v>14.91436</c:v>
                </c:pt>
                <c:pt idx="1966">
                  <c:v>14.92324</c:v>
                </c:pt>
                <c:pt idx="1967">
                  <c:v>14.93111</c:v>
                </c:pt>
                <c:pt idx="1968">
                  <c:v>14.93953</c:v>
                </c:pt>
                <c:pt idx="1969">
                  <c:v>14.948</c:v>
                </c:pt>
                <c:pt idx="1970">
                  <c:v>14.956670000000001</c:v>
                </c:pt>
                <c:pt idx="1971">
                  <c:v>14.96529</c:v>
                </c:pt>
                <c:pt idx="1972">
                  <c:v>14.974819999999999</c:v>
                </c:pt>
                <c:pt idx="1973">
                  <c:v>14.98368</c:v>
                </c:pt>
                <c:pt idx="1974">
                  <c:v>14.99245</c:v>
                </c:pt>
                <c:pt idx="1975">
                  <c:v>15.000959999999999</c:v>
                </c:pt>
                <c:pt idx="1976">
                  <c:v>15.0097</c:v>
                </c:pt>
                <c:pt idx="1977">
                  <c:v>15.01824</c:v>
                </c:pt>
                <c:pt idx="1978">
                  <c:v>15.027010000000001</c:v>
                </c:pt>
                <c:pt idx="1979">
                  <c:v>15.036</c:v>
                </c:pt>
                <c:pt idx="1980">
                  <c:v>15.04477</c:v>
                </c:pt>
                <c:pt idx="1981">
                  <c:v>15.053839999999999</c:v>
                </c:pt>
                <c:pt idx="1982">
                  <c:v>15.06287</c:v>
                </c:pt>
                <c:pt idx="1983">
                  <c:v>15.07123</c:v>
                </c:pt>
                <c:pt idx="1984">
                  <c:v>15.080030000000001</c:v>
                </c:pt>
                <c:pt idx="1985">
                  <c:v>15.08881</c:v>
                </c:pt>
                <c:pt idx="1986">
                  <c:v>15.0975</c:v>
                </c:pt>
                <c:pt idx="1987">
                  <c:v>15.10622</c:v>
                </c:pt>
                <c:pt idx="1988">
                  <c:v>15.1144</c:v>
                </c:pt>
                <c:pt idx="1989">
                  <c:v>15.123200000000001</c:v>
                </c:pt>
                <c:pt idx="1990">
                  <c:v>15.131769999999999</c:v>
                </c:pt>
                <c:pt idx="1991">
                  <c:v>15.14071</c:v>
                </c:pt>
                <c:pt idx="1992">
                  <c:v>15.14955</c:v>
                </c:pt>
                <c:pt idx="1993">
                  <c:v>15.15823</c:v>
                </c:pt>
                <c:pt idx="1994">
                  <c:v>15.167540000000001</c:v>
                </c:pt>
                <c:pt idx="1995">
                  <c:v>15.176130000000001</c:v>
                </c:pt>
                <c:pt idx="1996">
                  <c:v>15.18479</c:v>
                </c:pt>
                <c:pt idx="1997">
                  <c:v>15.1928</c:v>
                </c:pt>
                <c:pt idx="1998">
                  <c:v>15.20119</c:v>
                </c:pt>
                <c:pt idx="1999">
                  <c:v>15.209630000000001</c:v>
                </c:pt>
                <c:pt idx="2000">
                  <c:v>15.21869</c:v>
                </c:pt>
                <c:pt idx="2001">
                  <c:v>15.227740000000001</c:v>
                </c:pt>
                <c:pt idx="2002">
                  <c:v>15.23617</c:v>
                </c:pt>
                <c:pt idx="2003">
                  <c:v>15.24497</c:v>
                </c:pt>
                <c:pt idx="2004">
                  <c:v>15.2537</c:v>
                </c:pt>
                <c:pt idx="2005">
                  <c:v>15.262090000000001</c:v>
                </c:pt>
                <c:pt idx="2006">
                  <c:v>15.270490000000001</c:v>
                </c:pt>
                <c:pt idx="2007">
                  <c:v>15.27901</c:v>
                </c:pt>
                <c:pt idx="2008">
                  <c:v>15.28749</c:v>
                </c:pt>
                <c:pt idx="2009">
                  <c:v>15.29637</c:v>
                </c:pt>
                <c:pt idx="2010">
                  <c:v>15.30574</c:v>
                </c:pt>
                <c:pt idx="2011">
                  <c:v>15.31495</c:v>
                </c:pt>
                <c:pt idx="2012">
                  <c:v>15.323589999999999</c:v>
                </c:pt>
                <c:pt idx="2013">
                  <c:v>15.332319999999999</c:v>
                </c:pt>
                <c:pt idx="2014">
                  <c:v>15.340619999999999</c:v>
                </c:pt>
                <c:pt idx="2015">
                  <c:v>15.349220000000001</c:v>
                </c:pt>
                <c:pt idx="2016">
                  <c:v>15.357860000000001</c:v>
                </c:pt>
                <c:pt idx="2017">
                  <c:v>15.366289999999999</c:v>
                </c:pt>
                <c:pt idx="2018">
                  <c:v>15.37547</c:v>
                </c:pt>
                <c:pt idx="2019">
                  <c:v>15.384919999999999</c:v>
                </c:pt>
                <c:pt idx="2020">
                  <c:v>15.39401</c:v>
                </c:pt>
                <c:pt idx="2021">
                  <c:v>15.402939999999999</c:v>
                </c:pt>
                <c:pt idx="2022">
                  <c:v>15.41156</c:v>
                </c:pt>
                <c:pt idx="2023">
                  <c:v>15.420299999999999</c:v>
                </c:pt>
                <c:pt idx="2024">
                  <c:v>15.42895</c:v>
                </c:pt>
                <c:pt idx="2025">
                  <c:v>15.43867</c:v>
                </c:pt>
                <c:pt idx="2026">
                  <c:v>15.448180000000001</c:v>
                </c:pt>
                <c:pt idx="2027">
                  <c:v>15.457179999999999</c:v>
                </c:pt>
                <c:pt idx="2028">
                  <c:v>15.465780000000001</c:v>
                </c:pt>
                <c:pt idx="2029">
                  <c:v>15.474780000000001</c:v>
                </c:pt>
                <c:pt idx="2030">
                  <c:v>15.483309999999999</c:v>
                </c:pt>
                <c:pt idx="2031">
                  <c:v>15.492089999999999</c:v>
                </c:pt>
                <c:pt idx="2032">
                  <c:v>15.5008</c:v>
                </c:pt>
                <c:pt idx="2033">
                  <c:v>15.510070000000001</c:v>
                </c:pt>
                <c:pt idx="2034">
                  <c:v>15.5198</c:v>
                </c:pt>
                <c:pt idx="2035">
                  <c:v>15.52866</c:v>
                </c:pt>
                <c:pt idx="2036">
                  <c:v>15.537599999999999</c:v>
                </c:pt>
                <c:pt idx="2037">
                  <c:v>15.54645</c:v>
                </c:pt>
                <c:pt idx="2038">
                  <c:v>15.55513</c:v>
                </c:pt>
                <c:pt idx="2039">
                  <c:v>15.56344</c:v>
                </c:pt>
                <c:pt idx="2040">
                  <c:v>15.57269</c:v>
                </c:pt>
                <c:pt idx="2041">
                  <c:v>15.58281</c:v>
                </c:pt>
                <c:pt idx="2042">
                  <c:v>15.59193</c:v>
                </c:pt>
                <c:pt idx="2043">
                  <c:v>15.601190000000001</c:v>
                </c:pt>
                <c:pt idx="2044">
                  <c:v>15.60981</c:v>
                </c:pt>
                <c:pt idx="2045">
                  <c:v>15.61828</c:v>
                </c:pt>
                <c:pt idx="2046">
                  <c:v>15.627000000000001</c:v>
                </c:pt>
                <c:pt idx="2047">
                  <c:v>15.635960000000001</c:v>
                </c:pt>
                <c:pt idx="2048">
                  <c:v>15.64457</c:v>
                </c:pt>
                <c:pt idx="2049">
                  <c:v>15.65375</c:v>
                </c:pt>
                <c:pt idx="2050">
                  <c:v>15.66282</c:v>
                </c:pt>
                <c:pt idx="2051">
                  <c:v>15.671989999999999</c:v>
                </c:pt>
                <c:pt idx="2052">
                  <c:v>15.680479999999999</c:v>
                </c:pt>
                <c:pt idx="2053">
                  <c:v>15.689310000000001</c:v>
                </c:pt>
                <c:pt idx="2054">
                  <c:v>15.698359999999999</c:v>
                </c:pt>
                <c:pt idx="2055">
                  <c:v>15.7072</c:v>
                </c:pt>
                <c:pt idx="2056">
                  <c:v>15.7166</c:v>
                </c:pt>
                <c:pt idx="2057">
                  <c:v>15.72579</c:v>
                </c:pt>
                <c:pt idx="2058">
                  <c:v>15.7346</c:v>
                </c:pt>
                <c:pt idx="2059">
                  <c:v>15.743499999999999</c:v>
                </c:pt>
                <c:pt idx="2060">
                  <c:v>15.75136</c:v>
                </c:pt>
                <c:pt idx="2061">
                  <c:v>15.760389999999999</c:v>
                </c:pt>
                <c:pt idx="2062">
                  <c:v>15.76886</c:v>
                </c:pt>
                <c:pt idx="2063">
                  <c:v>15.77772</c:v>
                </c:pt>
                <c:pt idx="2064">
                  <c:v>15.78647</c:v>
                </c:pt>
                <c:pt idx="2065">
                  <c:v>15.79509</c:v>
                </c:pt>
                <c:pt idx="2066">
                  <c:v>15.804220000000001</c:v>
                </c:pt>
                <c:pt idx="2067">
                  <c:v>15.81325</c:v>
                </c:pt>
                <c:pt idx="2068">
                  <c:v>15.821949999999999</c:v>
                </c:pt>
                <c:pt idx="2069">
                  <c:v>15.83061</c:v>
                </c:pt>
                <c:pt idx="2070">
                  <c:v>15.83934</c:v>
                </c:pt>
                <c:pt idx="2071">
                  <c:v>15.84836</c:v>
                </c:pt>
                <c:pt idx="2072">
                  <c:v>15.8569</c:v>
                </c:pt>
                <c:pt idx="2073">
                  <c:v>15.865629999999999</c:v>
                </c:pt>
                <c:pt idx="2074">
                  <c:v>15.87429</c:v>
                </c:pt>
                <c:pt idx="2075">
                  <c:v>15.88348</c:v>
                </c:pt>
                <c:pt idx="2076">
                  <c:v>15.892519999999999</c:v>
                </c:pt>
                <c:pt idx="2077">
                  <c:v>15.90124</c:v>
                </c:pt>
                <c:pt idx="2078">
                  <c:v>15.91015</c:v>
                </c:pt>
                <c:pt idx="2079">
                  <c:v>15.91905</c:v>
                </c:pt>
                <c:pt idx="2080">
                  <c:v>15.92803</c:v>
                </c:pt>
                <c:pt idx="2081">
                  <c:v>15.936579999999999</c:v>
                </c:pt>
                <c:pt idx="2082">
                  <c:v>15.945069999999999</c:v>
                </c:pt>
                <c:pt idx="2083">
                  <c:v>15.953480000000001</c:v>
                </c:pt>
                <c:pt idx="2084">
                  <c:v>15.963010000000001</c:v>
                </c:pt>
                <c:pt idx="2085">
                  <c:v>15.97227</c:v>
                </c:pt>
                <c:pt idx="2086">
                  <c:v>15.98128</c:v>
                </c:pt>
                <c:pt idx="2087">
                  <c:v>15.99047</c:v>
                </c:pt>
                <c:pt idx="2088">
                  <c:v>15.9998</c:v>
                </c:pt>
                <c:pt idx="2089">
                  <c:v>16.00873</c:v>
                </c:pt>
                <c:pt idx="2090">
                  <c:v>16.017289999999999</c:v>
                </c:pt>
                <c:pt idx="2091">
                  <c:v>16.025639999999999</c:v>
                </c:pt>
                <c:pt idx="2092">
                  <c:v>16.03463</c:v>
                </c:pt>
                <c:pt idx="2093">
                  <c:v>16.04346</c:v>
                </c:pt>
                <c:pt idx="2094">
                  <c:v>16.052610000000001</c:v>
                </c:pt>
                <c:pt idx="2095">
                  <c:v>16.062259999999998</c:v>
                </c:pt>
                <c:pt idx="2096">
                  <c:v>16.070920000000001</c:v>
                </c:pt>
                <c:pt idx="2097">
                  <c:v>16.079640000000001</c:v>
                </c:pt>
                <c:pt idx="2098">
                  <c:v>16.08858</c:v>
                </c:pt>
                <c:pt idx="2099">
                  <c:v>16.097549999999998</c:v>
                </c:pt>
                <c:pt idx="2100">
                  <c:v>16.106739999999999</c:v>
                </c:pt>
                <c:pt idx="2101">
                  <c:v>16.11571</c:v>
                </c:pt>
                <c:pt idx="2102">
                  <c:v>16.12527</c:v>
                </c:pt>
                <c:pt idx="2103">
                  <c:v>16.13383</c:v>
                </c:pt>
                <c:pt idx="2104">
                  <c:v>16.14283</c:v>
                </c:pt>
                <c:pt idx="2105">
                  <c:v>16.151820000000001</c:v>
                </c:pt>
                <c:pt idx="2106">
                  <c:v>16.160250000000001</c:v>
                </c:pt>
                <c:pt idx="2107">
                  <c:v>16.16948</c:v>
                </c:pt>
                <c:pt idx="2108">
                  <c:v>16.178789999999999</c:v>
                </c:pt>
                <c:pt idx="2109">
                  <c:v>16.187909999999999</c:v>
                </c:pt>
                <c:pt idx="2110">
                  <c:v>16.197179999999999</c:v>
                </c:pt>
                <c:pt idx="2111">
                  <c:v>16.2058</c:v>
                </c:pt>
                <c:pt idx="2112">
                  <c:v>16.21489</c:v>
                </c:pt>
                <c:pt idx="2113">
                  <c:v>16.223569999999999</c:v>
                </c:pt>
                <c:pt idx="2114">
                  <c:v>16.231809999999999</c:v>
                </c:pt>
                <c:pt idx="2115">
                  <c:v>16.240580000000001</c:v>
                </c:pt>
                <c:pt idx="2116">
                  <c:v>16.249890000000001</c:v>
                </c:pt>
                <c:pt idx="2117">
                  <c:v>16.260179999999998</c:v>
                </c:pt>
                <c:pt idx="2118">
                  <c:v>16.26896</c:v>
                </c:pt>
                <c:pt idx="2119">
                  <c:v>16.277750000000001</c:v>
                </c:pt>
                <c:pt idx="2120">
                  <c:v>16.28659</c:v>
                </c:pt>
                <c:pt idx="2121">
                  <c:v>16.294969999999999</c:v>
                </c:pt>
                <c:pt idx="2122">
                  <c:v>16.303640000000001</c:v>
                </c:pt>
                <c:pt idx="2123">
                  <c:v>16.31204</c:v>
                </c:pt>
                <c:pt idx="2124">
                  <c:v>16.320689999999999</c:v>
                </c:pt>
                <c:pt idx="2125">
                  <c:v>16.329940000000001</c:v>
                </c:pt>
                <c:pt idx="2126">
                  <c:v>16.339500000000001</c:v>
                </c:pt>
                <c:pt idx="2127">
                  <c:v>16.348500000000001</c:v>
                </c:pt>
                <c:pt idx="2128">
                  <c:v>16.356940000000002</c:v>
                </c:pt>
                <c:pt idx="2129">
                  <c:v>16.36544</c:v>
                </c:pt>
                <c:pt idx="2130">
                  <c:v>16.374310000000001</c:v>
                </c:pt>
                <c:pt idx="2131">
                  <c:v>16.383199999999999</c:v>
                </c:pt>
                <c:pt idx="2132">
                  <c:v>16.392510000000001</c:v>
                </c:pt>
                <c:pt idx="2133">
                  <c:v>16.401630000000001</c:v>
                </c:pt>
                <c:pt idx="2134">
                  <c:v>16.41048</c:v>
                </c:pt>
                <c:pt idx="2135">
                  <c:v>16.419270000000001</c:v>
                </c:pt>
                <c:pt idx="2136">
                  <c:v>16.428360000000001</c:v>
                </c:pt>
                <c:pt idx="2137">
                  <c:v>16.437149999999999</c:v>
                </c:pt>
                <c:pt idx="2138">
                  <c:v>16.445599999999999</c:v>
                </c:pt>
                <c:pt idx="2139">
                  <c:v>16.454139999999999</c:v>
                </c:pt>
                <c:pt idx="2140">
                  <c:v>16.463349999999998</c:v>
                </c:pt>
                <c:pt idx="2141">
                  <c:v>16.47287</c:v>
                </c:pt>
                <c:pt idx="2142">
                  <c:v>16.482520000000001</c:v>
                </c:pt>
                <c:pt idx="2143">
                  <c:v>16.49164</c:v>
                </c:pt>
                <c:pt idx="2144">
                  <c:v>16.500250000000001</c:v>
                </c:pt>
                <c:pt idx="2145">
                  <c:v>16.509460000000001</c:v>
                </c:pt>
                <c:pt idx="2146">
                  <c:v>16.518380000000001</c:v>
                </c:pt>
                <c:pt idx="2147">
                  <c:v>16.528099999999998</c:v>
                </c:pt>
                <c:pt idx="2148">
                  <c:v>16.537299999999998</c:v>
                </c:pt>
                <c:pt idx="2149">
                  <c:v>16.546199999999999</c:v>
                </c:pt>
                <c:pt idx="2150">
                  <c:v>16.555140000000002</c:v>
                </c:pt>
                <c:pt idx="2151">
                  <c:v>16.56456</c:v>
                </c:pt>
                <c:pt idx="2152">
                  <c:v>16.57386</c:v>
                </c:pt>
                <c:pt idx="2153">
                  <c:v>16.582719999999998</c:v>
                </c:pt>
                <c:pt idx="2154">
                  <c:v>16.591930000000001</c:v>
                </c:pt>
                <c:pt idx="2155">
                  <c:v>16.600719999999999</c:v>
                </c:pt>
                <c:pt idx="2156">
                  <c:v>16.610209999999999</c:v>
                </c:pt>
                <c:pt idx="2157">
                  <c:v>16.619009999999999</c:v>
                </c:pt>
                <c:pt idx="2158">
                  <c:v>16.62837</c:v>
                </c:pt>
                <c:pt idx="2159">
                  <c:v>16.636600000000001</c:v>
                </c:pt>
                <c:pt idx="2160">
                  <c:v>16.646460000000001</c:v>
                </c:pt>
                <c:pt idx="2161">
                  <c:v>16.656089999999999</c:v>
                </c:pt>
                <c:pt idx="2162">
                  <c:v>16.665710000000001</c:v>
                </c:pt>
                <c:pt idx="2163">
                  <c:v>16.675260000000002</c:v>
                </c:pt>
                <c:pt idx="2164">
                  <c:v>16.684360000000002</c:v>
                </c:pt>
                <c:pt idx="2165">
                  <c:v>16.6934</c:v>
                </c:pt>
                <c:pt idx="2166">
                  <c:v>16.70232</c:v>
                </c:pt>
                <c:pt idx="2167">
                  <c:v>16.711259999999999</c:v>
                </c:pt>
                <c:pt idx="2168">
                  <c:v>16.720130000000001</c:v>
                </c:pt>
                <c:pt idx="2169">
                  <c:v>16.729230000000001</c:v>
                </c:pt>
                <c:pt idx="2170">
                  <c:v>16.738800000000001</c:v>
                </c:pt>
                <c:pt idx="2171">
                  <c:v>16.7483</c:v>
                </c:pt>
                <c:pt idx="2172">
                  <c:v>16.757290000000001</c:v>
                </c:pt>
                <c:pt idx="2173">
                  <c:v>16.766680000000001</c:v>
                </c:pt>
                <c:pt idx="2174">
                  <c:v>16.77535</c:v>
                </c:pt>
                <c:pt idx="2175">
                  <c:v>16.78424</c:v>
                </c:pt>
                <c:pt idx="2176">
                  <c:v>16.79326</c:v>
                </c:pt>
                <c:pt idx="2177">
                  <c:v>16.802879999999998</c:v>
                </c:pt>
                <c:pt idx="2178">
                  <c:v>16.81223</c:v>
                </c:pt>
                <c:pt idx="2179">
                  <c:v>16.821819999999999</c:v>
                </c:pt>
                <c:pt idx="2180">
                  <c:v>16.831099999999999</c:v>
                </c:pt>
                <c:pt idx="2181">
                  <c:v>16.839690000000001</c:v>
                </c:pt>
                <c:pt idx="2182">
                  <c:v>16.84892</c:v>
                </c:pt>
                <c:pt idx="2183">
                  <c:v>16.857199999999999</c:v>
                </c:pt>
                <c:pt idx="2184">
                  <c:v>16.865929999999999</c:v>
                </c:pt>
                <c:pt idx="2185">
                  <c:v>16.87537</c:v>
                </c:pt>
                <c:pt idx="2186">
                  <c:v>16.88504</c:v>
                </c:pt>
                <c:pt idx="2187">
                  <c:v>16.893930000000001</c:v>
                </c:pt>
                <c:pt idx="2188">
                  <c:v>16.902760000000001</c:v>
                </c:pt>
                <c:pt idx="2189">
                  <c:v>16.911269999999998</c:v>
                </c:pt>
                <c:pt idx="2190">
                  <c:v>16.92013</c:v>
                </c:pt>
                <c:pt idx="2191">
                  <c:v>16.928920000000002</c:v>
                </c:pt>
                <c:pt idx="2192">
                  <c:v>16.93778</c:v>
                </c:pt>
                <c:pt idx="2193">
                  <c:v>16.94652</c:v>
                </c:pt>
                <c:pt idx="2194">
                  <c:v>16.955349999999999</c:v>
                </c:pt>
                <c:pt idx="2195">
                  <c:v>16.964569999999998</c:v>
                </c:pt>
                <c:pt idx="2196">
                  <c:v>16.97335</c:v>
                </c:pt>
                <c:pt idx="2197">
                  <c:v>16.982610000000001</c:v>
                </c:pt>
                <c:pt idx="2198">
                  <c:v>16.991479999999999</c:v>
                </c:pt>
                <c:pt idx="2199">
                  <c:v>17.00038</c:v>
                </c:pt>
                <c:pt idx="2200">
                  <c:v>17.00883</c:v>
                </c:pt>
                <c:pt idx="2201">
                  <c:v>17.017669999999999</c:v>
                </c:pt>
                <c:pt idx="2202">
                  <c:v>17.026789999999998</c:v>
                </c:pt>
                <c:pt idx="2203">
                  <c:v>17.035550000000001</c:v>
                </c:pt>
                <c:pt idx="2204">
                  <c:v>17.04448</c:v>
                </c:pt>
                <c:pt idx="2205">
                  <c:v>17.05348</c:v>
                </c:pt>
                <c:pt idx="2206">
                  <c:v>17.0627</c:v>
                </c:pt>
                <c:pt idx="2207">
                  <c:v>17.07188</c:v>
                </c:pt>
                <c:pt idx="2208">
                  <c:v>17.081389999999999</c:v>
                </c:pt>
                <c:pt idx="2209">
                  <c:v>17.089469999999999</c:v>
                </c:pt>
                <c:pt idx="2210">
                  <c:v>17.098669999999998</c:v>
                </c:pt>
                <c:pt idx="2211">
                  <c:v>17.10829</c:v>
                </c:pt>
                <c:pt idx="2212">
                  <c:v>17.116900000000001</c:v>
                </c:pt>
                <c:pt idx="2213">
                  <c:v>17.125599999999999</c:v>
                </c:pt>
                <c:pt idx="2214">
                  <c:v>17.134989999999998</c:v>
                </c:pt>
                <c:pt idx="2215">
                  <c:v>17.14386</c:v>
                </c:pt>
                <c:pt idx="2216">
                  <c:v>17.152699999999999</c:v>
                </c:pt>
                <c:pt idx="2217">
                  <c:v>17.16169</c:v>
                </c:pt>
                <c:pt idx="2218">
                  <c:v>17.170919999999999</c:v>
                </c:pt>
                <c:pt idx="2219">
                  <c:v>17.179649999999999</c:v>
                </c:pt>
                <c:pt idx="2220">
                  <c:v>17.18892</c:v>
                </c:pt>
                <c:pt idx="2221">
                  <c:v>17.197890000000001</c:v>
                </c:pt>
                <c:pt idx="2222">
                  <c:v>17.20683</c:v>
                </c:pt>
                <c:pt idx="2223">
                  <c:v>17.216460000000001</c:v>
                </c:pt>
                <c:pt idx="2224">
                  <c:v>17.225169999999999</c:v>
                </c:pt>
                <c:pt idx="2225">
                  <c:v>17.234010000000001</c:v>
                </c:pt>
                <c:pt idx="2226">
                  <c:v>17.243269999999999</c:v>
                </c:pt>
                <c:pt idx="2227">
                  <c:v>17.252420000000001</c:v>
                </c:pt>
                <c:pt idx="2228">
                  <c:v>17.26146</c:v>
                </c:pt>
                <c:pt idx="2229">
                  <c:v>17.270669999999999</c:v>
                </c:pt>
                <c:pt idx="2230">
                  <c:v>17.27948</c:v>
                </c:pt>
                <c:pt idx="2231">
                  <c:v>17.289269999999998</c:v>
                </c:pt>
                <c:pt idx="2232">
                  <c:v>17.29796</c:v>
                </c:pt>
                <c:pt idx="2233">
                  <c:v>17.306740000000001</c:v>
                </c:pt>
                <c:pt idx="2234">
                  <c:v>17.3155</c:v>
                </c:pt>
                <c:pt idx="2235">
                  <c:v>17.324470000000002</c:v>
                </c:pt>
                <c:pt idx="2236">
                  <c:v>17.33324</c:v>
                </c:pt>
                <c:pt idx="2237">
                  <c:v>17.341840000000001</c:v>
                </c:pt>
                <c:pt idx="2238">
                  <c:v>17.351590000000002</c:v>
                </c:pt>
                <c:pt idx="2239">
                  <c:v>17.360779999999998</c:v>
                </c:pt>
                <c:pt idx="2240">
                  <c:v>17.369990000000001</c:v>
                </c:pt>
                <c:pt idx="2241">
                  <c:v>17.379110000000001</c:v>
                </c:pt>
                <c:pt idx="2242">
                  <c:v>17.388169999999999</c:v>
                </c:pt>
                <c:pt idx="2243">
                  <c:v>17.39686</c:v>
                </c:pt>
                <c:pt idx="2244">
                  <c:v>17.40541</c:v>
                </c:pt>
                <c:pt idx="2245">
                  <c:v>17.414439999999999</c:v>
                </c:pt>
                <c:pt idx="2246">
                  <c:v>17.4236</c:v>
                </c:pt>
                <c:pt idx="2247">
                  <c:v>17.432230000000001</c:v>
                </c:pt>
                <c:pt idx="2248">
                  <c:v>17.440989999999999</c:v>
                </c:pt>
                <c:pt idx="2249">
                  <c:v>17.450279999999999</c:v>
                </c:pt>
                <c:pt idx="2250">
                  <c:v>17.458880000000001</c:v>
                </c:pt>
                <c:pt idx="2251">
                  <c:v>17.467839999999999</c:v>
                </c:pt>
                <c:pt idx="2252">
                  <c:v>17.477419999999999</c:v>
                </c:pt>
                <c:pt idx="2253">
                  <c:v>17.486889999999999</c:v>
                </c:pt>
                <c:pt idx="2254">
                  <c:v>17.496359999999999</c:v>
                </c:pt>
                <c:pt idx="2255">
                  <c:v>17.505009999999999</c:v>
                </c:pt>
                <c:pt idx="2256">
                  <c:v>17.514199999999999</c:v>
                </c:pt>
                <c:pt idx="2257">
                  <c:v>17.523350000000001</c:v>
                </c:pt>
                <c:pt idx="2258">
                  <c:v>17.533100000000001</c:v>
                </c:pt>
                <c:pt idx="2259">
                  <c:v>17.54241</c:v>
                </c:pt>
                <c:pt idx="2260">
                  <c:v>17.551860000000001</c:v>
                </c:pt>
                <c:pt idx="2261">
                  <c:v>17.56184</c:v>
                </c:pt>
                <c:pt idx="2262">
                  <c:v>17.57122</c:v>
                </c:pt>
                <c:pt idx="2263">
                  <c:v>17.5807</c:v>
                </c:pt>
                <c:pt idx="2264">
                  <c:v>17.58981</c:v>
                </c:pt>
                <c:pt idx="2265">
                  <c:v>17.599070000000001</c:v>
                </c:pt>
                <c:pt idx="2266">
                  <c:v>17.608460000000001</c:v>
                </c:pt>
                <c:pt idx="2267">
                  <c:v>17.618939999999998</c:v>
                </c:pt>
                <c:pt idx="2268">
                  <c:v>17.629290000000001</c:v>
                </c:pt>
                <c:pt idx="2269">
                  <c:v>17.6388</c:v>
                </c:pt>
                <c:pt idx="2270">
                  <c:v>17.648389999999999</c:v>
                </c:pt>
                <c:pt idx="2271">
                  <c:v>17.65802</c:v>
                </c:pt>
                <c:pt idx="2272">
                  <c:v>17.667850000000001</c:v>
                </c:pt>
                <c:pt idx="2273">
                  <c:v>17.67726</c:v>
                </c:pt>
                <c:pt idx="2274">
                  <c:v>17.686990000000002</c:v>
                </c:pt>
                <c:pt idx="2275">
                  <c:v>17.696629999999999</c:v>
                </c:pt>
                <c:pt idx="2276">
                  <c:v>17.70665</c:v>
                </c:pt>
                <c:pt idx="2277">
                  <c:v>17.71678</c:v>
                </c:pt>
                <c:pt idx="2278">
                  <c:v>17.726120000000002</c:v>
                </c:pt>
                <c:pt idx="2279">
                  <c:v>17.735969999999998</c:v>
                </c:pt>
                <c:pt idx="2280">
                  <c:v>17.745349999999998</c:v>
                </c:pt>
                <c:pt idx="2281">
                  <c:v>17.754770000000001</c:v>
                </c:pt>
                <c:pt idx="2282">
                  <c:v>17.765260000000001</c:v>
                </c:pt>
                <c:pt idx="2283">
                  <c:v>17.77413</c:v>
                </c:pt>
                <c:pt idx="2284">
                  <c:v>17.783819999999999</c:v>
                </c:pt>
                <c:pt idx="2285">
                  <c:v>17.792719999999999</c:v>
                </c:pt>
                <c:pt idx="2286">
                  <c:v>17.802109999999999</c:v>
                </c:pt>
                <c:pt idx="2287">
                  <c:v>17.811250000000001</c:v>
                </c:pt>
                <c:pt idx="2288">
                  <c:v>17.820270000000001</c:v>
                </c:pt>
                <c:pt idx="2289">
                  <c:v>17.829540000000001</c:v>
                </c:pt>
                <c:pt idx="2290">
                  <c:v>17.83841</c:v>
                </c:pt>
                <c:pt idx="2291">
                  <c:v>17.846979999999999</c:v>
                </c:pt>
                <c:pt idx="2292">
                  <c:v>17.856259999999999</c:v>
                </c:pt>
                <c:pt idx="2293">
                  <c:v>17.864509999999999</c:v>
                </c:pt>
                <c:pt idx="2294">
                  <c:v>17.87247</c:v>
                </c:pt>
                <c:pt idx="2295">
                  <c:v>17.881119999999999</c:v>
                </c:pt>
                <c:pt idx="2296">
                  <c:v>17.889109999999999</c:v>
                </c:pt>
                <c:pt idx="2297">
                  <c:v>17.897819999999999</c:v>
                </c:pt>
                <c:pt idx="2298">
                  <c:v>17.906870000000001</c:v>
                </c:pt>
                <c:pt idx="2299">
                  <c:v>17.915569999999999</c:v>
                </c:pt>
                <c:pt idx="2300">
                  <c:v>17.923919999999999</c:v>
                </c:pt>
                <c:pt idx="2301">
                  <c:v>17.933019999999999</c:v>
                </c:pt>
                <c:pt idx="2302">
                  <c:v>17.942640000000001</c:v>
                </c:pt>
                <c:pt idx="2303">
                  <c:v>17.951799999999999</c:v>
                </c:pt>
                <c:pt idx="2304">
                  <c:v>17.960760000000001</c:v>
                </c:pt>
                <c:pt idx="2305">
                  <c:v>17.969909999999999</c:v>
                </c:pt>
                <c:pt idx="2306">
                  <c:v>17.979140000000001</c:v>
                </c:pt>
                <c:pt idx="2307">
                  <c:v>17.988309999999998</c:v>
                </c:pt>
                <c:pt idx="2308">
                  <c:v>17.997039999999998</c:v>
                </c:pt>
                <c:pt idx="2309">
                  <c:v>18.005990000000001</c:v>
                </c:pt>
                <c:pt idx="2310">
                  <c:v>18.015029999999999</c:v>
                </c:pt>
                <c:pt idx="2311">
                  <c:v>18.024830000000001</c:v>
                </c:pt>
                <c:pt idx="2312">
                  <c:v>18.034749999999999</c:v>
                </c:pt>
                <c:pt idx="2313">
                  <c:v>18.044170000000001</c:v>
                </c:pt>
                <c:pt idx="2314">
                  <c:v>18.053809999999999</c:v>
                </c:pt>
                <c:pt idx="2315">
                  <c:v>18.062999999999999</c:v>
                </c:pt>
                <c:pt idx="2316">
                  <c:v>18.072109999999999</c:v>
                </c:pt>
                <c:pt idx="2317">
                  <c:v>18.08211</c:v>
                </c:pt>
                <c:pt idx="2318">
                  <c:v>18.092079999999999</c:v>
                </c:pt>
                <c:pt idx="2319">
                  <c:v>18.10275</c:v>
                </c:pt>
                <c:pt idx="2320">
                  <c:v>18.11347</c:v>
                </c:pt>
                <c:pt idx="2321">
                  <c:v>18.12405</c:v>
                </c:pt>
                <c:pt idx="2322">
                  <c:v>18.134440000000001</c:v>
                </c:pt>
                <c:pt idx="2323">
                  <c:v>18.144400000000001</c:v>
                </c:pt>
                <c:pt idx="2324">
                  <c:v>18.154229999999998</c:v>
                </c:pt>
                <c:pt idx="2325">
                  <c:v>18.163959999999999</c:v>
                </c:pt>
                <c:pt idx="2326">
                  <c:v>18.17417</c:v>
                </c:pt>
                <c:pt idx="2327">
                  <c:v>18.18469</c:v>
                </c:pt>
                <c:pt idx="2328">
                  <c:v>18.1952</c:v>
                </c:pt>
                <c:pt idx="2329">
                  <c:v>18.205159999999999</c:v>
                </c:pt>
                <c:pt idx="2330">
                  <c:v>18.215060000000001</c:v>
                </c:pt>
                <c:pt idx="2331">
                  <c:v>18.22494</c:v>
                </c:pt>
                <c:pt idx="2332">
                  <c:v>18.234909999999999</c:v>
                </c:pt>
                <c:pt idx="2333">
                  <c:v>18.2453</c:v>
                </c:pt>
                <c:pt idx="2334">
                  <c:v>18.255890000000001</c:v>
                </c:pt>
                <c:pt idx="2335">
                  <c:v>18.265969999999999</c:v>
                </c:pt>
                <c:pt idx="2336">
                  <c:v>18.27657</c:v>
                </c:pt>
                <c:pt idx="2337">
                  <c:v>18.288039999999999</c:v>
                </c:pt>
                <c:pt idx="2338">
                  <c:v>18.299099999999999</c:v>
                </c:pt>
                <c:pt idx="2339">
                  <c:v>18.310890000000001</c:v>
                </c:pt>
                <c:pt idx="2340">
                  <c:v>18.321940000000001</c:v>
                </c:pt>
                <c:pt idx="2341">
                  <c:v>18.333410000000001</c:v>
                </c:pt>
                <c:pt idx="2342">
                  <c:v>18.344819999999999</c:v>
                </c:pt>
                <c:pt idx="2343">
                  <c:v>18.356629999999999</c:v>
                </c:pt>
                <c:pt idx="2344">
                  <c:v>18.369219999999999</c:v>
                </c:pt>
                <c:pt idx="2345">
                  <c:v>18.382169999999999</c:v>
                </c:pt>
                <c:pt idx="2346">
                  <c:v>18.397600000000001</c:v>
                </c:pt>
                <c:pt idx="2347">
                  <c:v>18.418769999999999</c:v>
                </c:pt>
                <c:pt idx="2348">
                  <c:v>18.446719999999999</c:v>
                </c:pt>
                <c:pt idx="2349">
                  <c:v>18.478809999999999</c:v>
                </c:pt>
                <c:pt idx="2350">
                  <c:v>18.511230000000001</c:v>
                </c:pt>
                <c:pt idx="2351">
                  <c:v>18.54128</c:v>
                </c:pt>
                <c:pt idx="2352">
                  <c:v>18.573119999999999</c:v>
                </c:pt>
                <c:pt idx="2353">
                  <c:v>18.603719999999999</c:v>
                </c:pt>
                <c:pt idx="2354">
                  <c:v>18.63363</c:v>
                </c:pt>
                <c:pt idx="2355">
                  <c:v>18.664079999999998</c:v>
                </c:pt>
                <c:pt idx="2356">
                  <c:v>18.693570000000001</c:v>
                </c:pt>
                <c:pt idx="2357">
                  <c:v>18.723960000000002</c:v>
                </c:pt>
                <c:pt idx="2358">
                  <c:v>18.752800000000001</c:v>
                </c:pt>
                <c:pt idx="2359">
                  <c:v>18.782440000000001</c:v>
                </c:pt>
                <c:pt idx="2360">
                  <c:v>18.811710000000001</c:v>
                </c:pt>
                <c:pt idx="2361">
                  <c:v>18.839849999999998</c:v>
                </c:pt>
                <c:pt idx="2362">
                  <c:v>18.86872</c:v>
                </c:pt>
                <c:pt idx="2363">
                  <c:v>18.896429999999999</c:v>
                </c:pt>
                <c:pt idx="2364">
                  <c:v>18.92409</c:v>
                </c:pt>
                <c:pt idx="2365">
                  <c:v>18.95054</c:v>
                </c:pt>
                <c:pt idx="2366">
                  <c:v>18.977270000000001</c:v>
                </c:pt>
                <c:pt idx="2367">
                  <c:v>19.004280000000001</c:v>
                </c:pt>
                <c:pt idx="2368">
                  <c:v>19.030090000000001</c:v>
                </c:pt>
                <c:pt idx="2369">
                  <c:v>19.055769999999999</c:v>
                </c:pt>
                <c:pt idx="2370">
                  <c:v>19.080649999999999</c:v>
                </c:pt>
                <c:pt idx="2371">
                  <c:v>19.10501</c:v>
                </c:pt>
                <c:pt idx="2372">
                  <c:v>19.123149999999999</c:v>
                </c:pt>
                <c:pt idx="2373">
                  <c:v>19.13721</c:v>
                </c:pt>
                <c:pt idx="2374">
                  <c:v>19.1431</c:v>
                </c:pt>
                <c:pt idx="2375">
                  <c:v>19.148040000000002</c:v>
                </c:pt>
                <c:pt idx="2376">
                  <c:v>19.152819999999998</c:v>
                </c:pt>
                <c:pt idx="2377">
                  <c:v>19.157109999999999</c:v>
                </c:pt>
                <c:pt idx="2378">
                  <c:v>19.161280000000001</c:v>
                </c:pt>
                <c:pt idx="2379">
                  <c:v>19.165790000000001</c:v>
                </c:pt>
                <c:pt idx="2380">
                  <c:v>19.170590000000001</c:v>
                </c:pt>
                <c:pt idx="2381">
                  <c:v>19.17539</c:v>
                </c:pt>
                <c:pt idx="2382">
                  <c:v>19.179639999999999</c:v>
                </c:pt>
                <c:pt idx="2383">
                  <c:v>19.183959999999999</c:v>
                </c:pt>
                <c:pt idx="2384">
                  <c:v>19.187360000000002</c:v>
                </c:pt>
                <c:pt idx="2385">
                  <c:v>19.191479999999999</c:v>
                </c:pt>
                <c:pt idx="2386">
                  <c:v>19.195640000000001</c:v>
                </c:pt>
                <c:pt idx="2387">
                  <c:v>19.199079999999999</c:v>
                </c:pt>
                <c:pt idx="2388">
                  <c:v>19.202439999999999</c:v>
                </c:pt>
                <c:pt idx="2389">
                  <c:v>19.20589</c:v>
                </c:pt>
                <c:pt idx="2390">
                  <c:v>19.209759999999999</c:v>
                </c:pt>
                <c:pt idx="2391">
                  <c:v>19.213529999999999</c:v>
                </c:pt>
                <c:pt idx="2392">
                  <c:v>19.216460000000001</c:v>
                </c:pt>
                <c:pt idx="2393">
                  <c:v>19.219529999999999</c:v>
                </c:pt>
                <c:pt idx="2394">
                  <c:v>19.22193</c:v>
                </c:pt>
                <c:pt idx="2395">
                  <c:v>19.224309999999999</c:v>
                </c:pt>
                <c:pt idx="2396">
                  <c:v>19.22664</c:v>
                </c:pt>
                <c:pt idx="2397">
                  <c:v>19.228760000000001</c:v>
                </c:pt>
                <c:pt idx="2398">
                  <c:v>19.2302</c:v>
                </c:pt>
                <c:pt idx="2399">
                  <c:v>19.231950000000001</c:v>
                </c:pt>
                <c:pt idx="2400">
                  <c:v>19.234490000000001</c:v>
                </c:pt>
                <c:pt idx="2401">
                  <c:v>19.23621</c:v>
                </c:pt>
                <c:pt idx="2402">
                  <c:v>19.23855</c:v>
                </c:pt>
                <c:pt idx="2403">
                  <c:v>19.240259999999999</c:v>
                </c:pt>
                <c:pt idx="2404">
                  <c:v>19.24147</c:v>
                </c:pt>
                <c:pt idx="2405">
                  <c:v>19.242850000000001</c:v>
                </c:pt>
                <c:pt idx="2406">
                  <c:v>19.24428</c:v>
                </c:pt>
                <c:pt idx="2407">
                  <c:v>19.24541</c:v>
                </c:pt>
                <c:pt idx="2408">
                  <c:v>19.2469</c:v>
                </c:pt>
                <c:pt idx="2409">
                  <c:v>19.249479999999998</c:v>
                </c:pt>
                <c:pt idx="2410">
                  <c:v>19.250769999999999</c:v>
                </c:pt>
                <c:pt idx="2411">
                  <c:v>19.252469999999999</c:v>
                </c:pt>
                <c:pt idx="2412">
                  <c:v>19.254799999999999</c:v>
                </c:pt>
                <c:pt idx="2413">
                  <c:v>19.256820000000001</c:v>
                </c:pt>
                <c:pt idx="2414">
                  <c:v>19.258479999999999</c:v>
                </c:pt>
                <c:pt idx="2415">
                  <c:v>19.259840000000001</c:v>
                </c:pt>
                <c:pt idx="2416">
                  <c:v>19.26126</c:v>
                </c:pt>
                <c:pt idx="2417">
                  <c:v>19.263629999999999</c:v>
                </c:pt>
                <c:pt idx="2418">
                  <c:v>19.26613</c:v>
                </c:pt>
                <c:pt idx="2419">
                  <c:v>19.268180000000001</c:v>
                </c:pt>
                <c:pt idx="2420">
                  <c:v>19.270720000000001</c:v>
                </c:pt>
                <c:pt idx="2421">
                  <c:v>19.27272</c:v>
                </c:pt>
                <c:pt idx="2422">
                  <c:v>19.274619999999999</c:v>
                </c:pt>
                <c:pt idx="2423">
                  <c:v>19.27702</c:v>
                </c:pt>
                <c:pt idx="2424">
                  <c:v>19.27947</c:v>
                </c:pt>
                <c:pt idx="2425">
                  <c:v>19.281939999999999</c:v>
                </c:pt>
                <c:pt idx="2426">
                  <c:v>19.28416</c:v>
                </c:pt>
                <c:pt idx="2427">
                  <c:v>19.287230000000001</c:v>
                </c:pt>
                <c:pt idx="2428">
                  <c:v>19.29007</c:v>
                </c:pt>
                <c:pt idx="2429">
                  <c:v>19.292249999999999</c:v>
                </c:pt>
                <c:pt idx="2430">
                  <c:v>19.29476</c:v>
                </c:pt>
                <c:pt idx="2431">
                  <c:v>19.29749</c:v>
                </c:pt>
                <c:pt idx="2432">
                  <c:v>19.300239999999999</c:v>
                </c:pt>
                <c:pt idx="2433">
                  <c:v>19.303070000000002</c:v>
                </c:pt>
                <c:pt idx="2434">
                  <c:v>19.306249999999999</c:v>
                </c:pt>
                <c:pt idx="2435">
                  <c:v>19.309650000000001</c:v>
                </c:pt>
                <c:pt idx="2436">
                  <c:v>19.312830000000002</c:v>
                </c:pt>
                <c:pt idx="2437">
                  <c:v>19.315829999999998</c:v>
                </c:pt>
                <c:pt idx="2438">
                  <c:v>19.319130000000001</c:v>
                </c:pt>
                <c:pt idx="2439">
                  <c:v>19.322510000000001</c:v>
                </c:pt>
                <c:pt idx="2440">
                  <c:v>19.326129999999999</c:v>
                </c:pt>
                <c:pt idx="2441">
                  <c:v>19.3306</c:v>
                </c:pt>
                <c:pt idx="2442">
                  <c:v>19.335239999999999</c:v>
                </c:pt>
                <c:pt idx="2443">
                  <c:v>19.339950000000002</c:v>
                </c:pt>
                <c:pt idx="2444">
                  <c:v>19.344180000000001</c:v>
                </c:pt>
                <c:pt idx="2445">
                  <c:v>19.349150000000002</c:v>
                </c:pt>
                <c:pt idx="2446">
                  <c:v>19.35371</c:v>
                </c:pt>
                <c:pt idx="2447">
                  <c:v>19.35886</c:v>
                </c:pt>
                <c:pt idx="2448">
                  <c:v>19.364249999999998</c:v>
                </c:pt>
                <c:pt idx="2449">
                  <c:v>19.369050000000001</c:v>
                </c:pt>
                <c:pt idx="2450">
                  <c:v>19.374389999999998</c:v>
                </c:pt>
                <c:pt idx="2451">
                  <c:v>19.378990000000002</c:v>
                </c:pt>
                <c:pt idx="2452">
                  <c:v>19.384139999999999</c:v>
                </c:pt>
                <c:pt idx="2453">
                  <c:v>19.389299999999999</c:v>
                </c:pt>
                <c:pt idx="2454">
                  <c:v>19.394590000000001</c:v>
                </c:pt>
                <c:pt idx="2455">
                  <c:v>19.399660000000001</c:v>
                </c:pt>
                <c:pt idx="2456">
                  <c:v>19.405639999999998</c:v>
                </c:pt>
                <c:pt idx="2457">
                  <c:v>19.411380000000001</c:v>
                </c:pt>
                <c:pt idx="2458">
                  <c:v>19.41694</c:v>
                </c:pt>
                <c:pt idx="2459">
                  <c:v>19.422740000000001</c:v>
                </c:pt>
                <c:pt idx="2460">
                  <c:v>19.428329999999999</c:v>
                </c:pt>
                <c:pt idx="2461">
                  <c:v>19.434100000000001</c:v>
                </c:pt>
                <c:pt idx="2462">
                  <c:v>19.440069999999999</c:v>
                </c:pt>
                <c:pt idx="2463">
                  <c:v>19.445779999999999</c:v>
                </c:pt>
                <c:pt idx="2464">
                  <c:v>19.451920000000001</c:v>
                </c:pt>
                <c:pt idx="2465">
                  <c:v>19.458919999999999</c:v>
                </c:pt>
                <c:pt idx="2466">
                  <c:v>19.46565</c:v>
                </c:pt>
                <c:pt idx="2467">
                  <c:v>19.471520000000002</c:v>
                </c:pt>
                <c:pt idx="2468">
                  <c:v>19.477419999999999</c:v>
                </c:pt>
                <c:pt idx="2469">
                  <c:v>19.483640000000001</c:v>
                </c:pt>
                <c:pt idx="2470">
                  <c:v>19.489619999999999</c:v>
                </c:pt>
                <c:pt idx="2471">
                  <c:v>19.495640000000002</c:v>
                </c:pt>
                <c:pt idx="2472">
                  <c:v>19.501570000000001</c:v>
                </c:pt>
                <c:pt idx="2473">
                  <c:v>19.507989999999999</c:v>
                </c:pt>
                <c:pt idx="2474">
                  <c:v>19.515090000000001</c:v>
                </c:pt>
                <c:pt idx="2475">
                  <c:v>19.522580000000001</c:v>
                </c:pt>
                <c:pt idx="2476">
                  <c:v>19.530999999999999</c:v>
                </c:pt>
                <c:pt idx="2477">
                  <c:v>19.538180000000001</c:v>
                </c:pt>
                <c:pt idx="2478">
                  <c:v>19.54609</c:v>
                </c:pt>
                <c:pt idx="2479">
                  <c:v>19.553239999999999</c:v>
                </c:pt>
                <c:pt idx="2480">
                  <c:v>19.561160000000001</c:v>
                </c:pt>
                <c:pt idx="2481">
                  <c:v>19.5687</c:v>
                </c:pt>
                <c:pt idx="2482">
                  <c:v>19.576360000000001</c:v>
                </c:pt>
                <c:pt idx="2483">
                  <c:v>19.58447</c:v>
                </c:pt>
                <c:pt idx="2484">
                  <c:v>19.593309999999999</c:v>
                </c:pt>
                <c:pt idx="2485">
                  <c:v>19.601990000000001</c:v>
                </c:pt>
                <c:pt idx="2486">
                  <c:v>19.610710000000001</c:v>
                </c:pt>
                <c:pt idx="2487">
                  <c:v>19.619029999999999</c:v>
                </c:pt>
                <c:pt idx="2488">
                  <c:v>19.62735</c:v>
                </c:pt>
                <c:pt idx="2489">
                  <c:v>19.63571</c:v>
                </c:pt>
                <c:pt idx="2490">
                  <c:v>19.64349</c:v>
                </c:pt>
                <c:pt idx="2491">
                  <c:v>19.652149999999999</c:v>
                </c:pt>
                <c:pt idx="2492">
                  <c:v>19.660399999999999</c:v>
                </c:pt>
                <c:pt idx="2493">
                  <c:v>19.668859999999999</c:v>
                </c:pt>
                <c:pt idx="2494">
                  <c:v>19.67755</c:v>
                </c:pt>
                <c:pt idx="2495">
                  <c:v>19.686450000000001</c:v>
                </c:pt>
                <c:pt idx="2496">
                  <c:v>19.694459999999999</c:v>
                </c:pt>
                <c:pt idx="2497">
                  <c:v>19.70204</c:v>
                </c:pt>
                <c:pt idx="2498">
                  <c:v>19.709910000000001</c:v>
                </c:pt>
                <c:pt idx="2499">
                  <c:v>19.717649999999999</c:v>
                </c:pt>
                <c:pt idx="2500">
                  <c:v>19.725460000000002</c:v>
                </c:pt>
                <c:pt idx="2501">
                  <c:v>19.733170000000001</c:v>
                </c:pt>
                <c:pt idx="2502">
                  <c:v>19.741620000000001</c:v>
                </c:pt>
                <c:pt idx="2503">
                  <c:v>19.74916</c:v>
                </c:pt>
                <c:pt idx="2504">
                  <c:v>19.757210000000001</c:v>
                </c:pt>
                <c:pt idx="2505">
                  <c:v>19.764589999999998</c:v>
                </c:pt>
                <c:pt idx="2506">
                  <c:v>19.772169999999999</c:v>
                </c:pt>
                <c:pt idx="2507">
                  <c:v>19.779419999999998</c:v>
                </c:pt>
                <c:pt idx="2508">
                  <c:v>19.786339999999999</c:v>
                </c:pt>
                <c:pt idx="2509">
                  <c:v>19.79327</c:v>
                </c:pt>
                <c:pt idx="2510">
                  <c:v>19.800820000000002</c:v>
                </c:pt>
                <c:pt idx="2511">
                  <c:v>19.808</c:v>
                </c:pt>
                <c:pt idx="2512">
                  <c:v>19.815519999999999</c:v>
                </c:pt>
                <c:pt idx="2513">
                  <c:v>19.822330000000001</c:v>
                </c:pt>
                <c:pt idx="2514">
                  <c:v>19.829529999999998</c:v>
                </c:pt>
                <c:pt idx="2515">
                  <c:v>19.836510000000001</c:v>
                </c:pt>
                <c:pt idx="2516">
                  <c:v>19.84346</c:v>
                </c:pt>
                <c:pt idx="2517">
                  <c:v>19.84994</c:v>
                </c:pt>
                <c:pt idx="2518">
                  <c:v>19.856919999999999</c:v>
                </c:pt>
                <c:pt idx="2519">
                  <c:v>19.863669999999999</c:v>
                </c:pt>
                <c:pt idx="2520">
                  <c:v>19.86966</c:v>
                </c:pt>
                <c:pt idx="2521">
                  <c:v>19.877549999999999</c:v>
                </c:pt>
                <c:pt idx="2522">
                  <c:v>19.884630000000001</c:v>
                </c:pt>
                <c:pt idx="2523">
                  <c:v>19.891559999999998</c:v>
                </c:pt>
                <c:pt idx="2524">
                  <c:v>19.898769999999999</c:v>
                </c:pt>
                <c:pt idx="2525">
                  <c:v>19.90549</c:v>
                </c:pt>
                <c:pt idx="2526">
                  <c:v>19.912019999999998</c:v>
                </c:pt>
                <c:pt idx="2527">
                  <c:v>19.919049999999999</c:v>
                </c:pt>
                <c:pt idx="2528">
                  <c:v>19.92606</c:v>
                </c:pt>
                <c:pt idx="2529">
                  <c:v>19.933009999999999</c:v>
                </c:pt>
                <c:pt idx="2530">
                  <c:v>19.940799999999999</c:v>
                </c:pt>
                <c:pt idx="2531">
                  <c:v>19.948499999999999</c:v>
                </c:pt>
                <c:pt idx="2532">
                  <c:v>19.955850000000002</c:v>
                </c:pt>
                <c:pt idx="2533">
                  <c:v>19.96312</c:v>
                </c:pt>
                <c:pt idx="2534">
                  <c:v>19.970079999999999</c:v>
                </c:pt>
                <c:pt idx="2535">
                  <c:v>19.976849999999999</c:v>
                </c:pt>
                <c:pt idx="2536">
                  <c:v>19.983979999999999</c:v>
                </c:pt>
                <c:pt idx="2537">
                  <c:v>19.991669999999999</c:v>
                </c:pt>
                <c:pt idx="2538">
                  <c:v>19.998809999999999</c:v>
                </c:pt>
                <c:pt idx="2539">
                  <c:v>20.00665</c:v>
                </c:pt>
                <c:pt idx="2540">
                  <c:v>20.014659999999999</c:v>
                </c:pt>
                <c:pt idx="2541">
                  <c:v>20.023029999999999</c:v>
                </c:pt>
                <c:pt idx="2542">
                  <c:v>20.03134</c:v>
                </c:pt>
                <c:pt idx="2543">
                  <c:v>20.039339999999999</c:v>
                </c:pt>
                <c:pt idx="2544">
                  <c:v>20.04692</c:v>
                </c:pt>
                <c:pt idx="2545">
                  <c:v>20.054680000000001</c:v>
                </c:pt>
                <c:pt idx="2546">
                  <c:v>20.06213</c:v>
                </c:pt>
                <c:pt idx="2547">
                  <c:v>20.069929999999999</c:v>
                </c:pt>
                <c:pt idx="2548">
                  <c:v>20.07931</c:v>
                </c:pt>
                <c:pt idx="2549">
                  <c:v>20.087420000000002</c:v>
                </c:pt>
                <c:pt idx="2550">
                  <c:v>20.095980000000001</c:v>
                </c:pt>
                <c:pt idx="2551">
                  <c:v>20.10454</c:v>
                </c:pt>
                <c:pt idx="2552">
                  <c:v>20.112349999999999</c:v>
                </c:pt>
                <c:pt idx="2553">
                  <c:v>20.121130000000001</c:v>
                </c:pt>
                <c:pt idx="2554">
                  <c:v>20.129100000000001</c:v>
                </c:pt>
                <c:pt idx="2555">
                  <c:v>20.138059999999999</c:v>
                </c:pt>
                <c:pt idx="2556">
                  <c:v>20.146879999999999</c:v>
                </c:pt>
                <c:pt idx="2557">
                  <c:v>20.15598</c:v>
                </c:pt>
                <c:pt idx="2558">
                  <c:v>20.165299999999998</c:v>
                </c:pt>
                <c:pt idx="2559">
                  <c:v>20.175180000000001</c:v>
                </c:pt>
                <c:pt idx="2560">
                  <c:v>20.184080000000002</c:v>
                </c:pt>
                <c:pt idx="2561">
                  <c:v>20.193580000000001</c:v>
                </c:pt>
                <c:pt idx="2562">
                  <c:v>20.203189999999999</c:v>
                </c:pt>
                <c:pt idx="2563">
                  <c:v>20.213059999999999</c:v>
                </c:pt>
                <c:pt idx="2564">
                  <c:v>20.244530000000001</c:v>
                </c:pt>
                <c:pt idx="2565">
                  <c:v>20.301310000000001</c:v>
                </c:pt>
                <c:pt idx="2566">
                  <c:v>20.358789999999999</c:v>
                </c:pt>
                <c:pt idx="2567">
                  <c:v>20.416139999999999</c:v>
                </c:pt>
                <c:pt idx="2568">
                  <c:v>20.47495</c:v>
                </c:pt>
                <c:pt idx="2569">
                  <c:v>20.535029999999999</c:v>
                </c:pt>
                <c:pt idx="2570">
                  <c:v>20.59402</c:v>
                </c:pt>
                <c:pt idx="2571">
                  <c:v>20.654499999999999</c:v>
                </c:pt>
                <c:pt idx="2572">
                  <c:v>20.71415</c:v>
                </c:pt>
                <c:pt idx="2573">
                  <c:v>20.77468</c:v>
                </c:pt>
                <c:pt idx="2574">
                  <c:v>20.835000000000001</c:v>
                </c:pt>
                <c:pt idx="2575">
                  <c:v>20.895710000000001</c:v>
                </c:pt>
                <c:pt idx="2576">
                  <c:v>20.955880000000001</c:v>
                </c:pt>
                <c:pt idx="2577">
                  <c:v>21.017250000000001</c:v>
                </c:pt>
                <c:pt idx="2578">
                  <c:v>21.078790000000001</c:v>
                </c:pt>
                <c:pt idx="2579">
                  <c:v>21.139849999999999</c:v>
                </c:pt>
                <c:pt idx="2580">
                  <c:v>21.201550000000001</c:v>
                </c:pt>
                <c:pt idx="2581">
                  <c:v>21.262350000000001</c:v>
                </c:pt>
                <c:pt idx="2582">
                  <c:v>21.322970000000002</c:v>
                </c:pt>
                <c:pt idx="2583">
                  <c:v>21.38373</c:v>
                </c:pt>
                <c:pt idx="2584">
                  <c:v>21.4453</c:v>
                </c:pt>
                <c:pt idx="2585">
                  <c:v>21.505839999999999</c:v>
                </c:pt>
                <c:pt idx="2586">
                  <c:v>21.567</c:v>
                </c:pt>
                <c:pt idx="2587">
                  <c:v>21.629149999999999</c:v>
                </c:pt>
                <c:pt idx="2588">
                  <c:v>21.690550000000002</c:v>
                </c:pt>
                <c:pt idx="2589">
                  <c:v>21.75149</c:v>
                </c:pt>
                <c:pt idx="2590">
                  <c:v>21.772069999999999</c:v>
                </c:pt>
                <c:pt idx="2591">
                  <c:v>21.78633</c:v>
                </c:pt>
                <c:pt idx="2592">
                  <c:v>21.798929999999999</c:v>
                </c:pt>
                <c:pt idx="2593">
                  <c:v>21.811299999999999</c:v>
                </c:pt>
                <c:pt idx="2594">
                  <c:v>21.822800000000001</c:v>
                </c:pt>
                <c:pt idx="2595">
                  <c:v>21.834340000000001</c:v>
                </c:pt>
                <c:pt idx="2596">
                  <c:v>21.846499999999999</c:v>
                </c:pt>
                <c:pt idx="2597">
                  <c:v>21.858090000000001</c:v>
                </c:pt>
                <c:pt idx="2598">
                  <c:v>21.868790000000001</c:v>
                </c:pt>
                <c:pt idx="2599">
                  <c:v>21.87961</c:v>
                </c:pt>
                <c:pt idx="2600">
                  <c:v>21.889469999999999</c:v>
                </c:pt>
                <c:pt idx="2601">
                  <c:v>21.900079999999999</c:v>
                </c:pt>
                <c:pt idx="2602">
                  <c:v>21.90971</c:v>
                </c:pt>
                <c:pt idx="2603">
                  <c:v>21.92004</c:v>
                </c:pt>
                <c:pt idx="2604">
                  <c:v>21.930389999999999</c:v>
                </c:pt>
                <c:pt idx="2605">
                  <c:v>21.940380000000001</c:v>
                </c:pt>
                <c:pt idx="2606">
                  <c:v>21.95055</c:v>
                </c:pt>
                <c:pt idx="2607">
                  <c:v>21.960249999999998</c:v>
                </c:pt>
                <c:pt idx="2608">
                  <c:v>21.97026</c:v>
                </c:pt>
                <c:pt idx="2609">
                  <c:v>21.980170000000001</c:v>
                </c:pt>
                <c:pt idx="2610">
                  <c:v>21.990269999999999</c:v>
                </c:pt>
                <c:pt idx="2611">
                  <c:v>21.999700000000001</c:v>
                </c:pt>
                <c:pt idx="2612">
                  <c:v>22.009239999999998</c:v>
                </c:pt>
                <c:pt idx="2613">
                  <c:v>22.01801</c:v>
                </c:pt>
                <c:pt idx="2614">
                  <c:v>22.027699999999999</c:v>
                </c:pt>
                <c:pt idx="2615">
                  <c:v>22.037849999999999</c:v>
                </c:pt>
                <c:pt idx="2616">
                  <c:v>22.046980000000001</c:v>
                </c:pt>
                <c:pt idx="2617">
                  <c:v>22.05715</c:v>
                </c:pt>
                <c:pt idx="2618">
                  <c:v>22.06671</c:v>
                </c:pt>
                <c:pt idx="2619">
                  <c:v>22.076219999999999</c:v>
                </c:pt>
                <c:pt idx="2620">
                  <c:v>22.085560000000001</c:v>
                </c:pt>
                <c:pt idx="2621">
                  <c:v>22.095179999999999</c:v>
                </c:pt>
                <c:pt idx="2622">
                  <c:v>22.104600000000001</c:v>
                </c:pt>
                <c:pt idx="2623">
                  <c:v>22.11459</c:v>
                </c:pt>
                <c:pt idx="2624">
                  <c:v>22.125129999999999</c:v>
                </c:pt>
                <c:pt idx="2625">
                  <c:v>22.13532</c:v>
                </c:pt>
                <c:pt idx="2626">
                  <c:v>22.14489</c:v>
                </c:pt>
                <c:pt idx="2627">
                  <c:v>22.154129999999999</c:v>
                </c:pt>
                <c:pt idx="2628">
                  <c:v>22.163959999999999</c:v>
                </c:pt>
                <c:pt idx="2629">
                  <c:v>22.173390000000001</c:v>
                </c:pt>
                <c:pt idx="2630">
                  <c:v>22.183009999999999</c:v>
                </c:pt>
                <c:pt idx="2631">
                  <c:v>22.192499999999999</c:v>
                </c:pt>
                <c:pt idx="2632">
                  <c:v>22.20213</c:v>
                </c:pt>
                <c:pt idx="2633">
                  <c:v>22.212160000000001</c:v>
                </c:pt>
                <c:pt idx="2634">
                  <c:v>22.222390000000001</c:v>
                </c:pt>
                <c:pt idx="2635">
                  <c:v>22.232220000000002</c:v>
                </c:pt>
                <c:pt idx="2636">
                  <c:v>22.242339999999999</c:v>
                </c:pt>
                <c:pt idx="2637">
                  <c:v>22.252310000000001</c:v>
                </c:pt>
                <c:pt idx="2638">
                  <c:v>22.262519999999999</c:v>
                </c:pt>
                <c:pt idx="2639">
                  <c:v>22.272290000000002</c:v>
                </c:pt>
                <c:pt idx="2640">
                  <c:v>22.282299999999999</c:v>
                </c:pt>
                <c:pt idx="2641">
                  <c:v>22.291840000000001</c:v>
                </c:pt>
                <c:pt idx="2642">
                  <c:v>22.3018</c:v>
                </c:pt>
                <c:pt idx="2643">
                  <c:v>22.312200000000001</c:v>
                </c:pt>
                <c:pt idx="2644">
                  <c:v>22.322430000000001</c:v>
                </c:pt>
                <c:pt idx="2645">
                  <c:v>22.332470000000001</c:v>
                </c:pt>
                <c:pt idx="2646">
                  <c:v>22.342040000000001</c:v>
                </c:pt>
                <c:pt idx="2647">
                  <c:v>22.351410000000001</c:v>
                </c:pt>
                <c:pt idx="2648">
                  <c:v>22.360890000000001</c:v>
                </c:pt>
                <c:pt idx="2649">
                  <c:v>22.37106</c:v>
                </c:pt>
                <c:pt idx="2650">
                  <c:v>22.381399999999999</c:v>
                </c:pt>
                <c:pt idx="2651">
                  <c:v>22.391629999999999</c:v>
                </c:pt>
                <c:pt idx="2652">
                  <c:v>22.401530000000001</c:v>
                </c:pt>
                <c:pt idx="2653">
                  <c:v>22.4114</c:v>
                </c:pt>
                <c:pt idx="2654">
                  <c:v>22.420950000000001</c:v>
                </c:pt>
                <c:pt idx="2655">
                  <c:v>22.430309999999999</c:v>
                </c:pt>
                <c:pt idx="2656">
                  <c:v>22.440200000000001</c:v>
                </c:pt>
                <c:pt idx="2657">
                  <c:v>22.449770000000001</c:v>
                </c:pt>
                <c:pt idx="2658">
                  <c:v>22.460039999999999</c:v>
                </c:pt>
                <c:pt idx="2659">
                  <c:v>22.470420000000001</c:v>
                </c:pt>
                <c:pt idx="2660">
                  <c:v>22.480219999999999</c:v>
                </c:pt>
                <c:pt idx="2661">
                  <c:v>22.49174</c:v>
                </c:pt>
                <c:pt idx="2662">
                  <c:v>22.507210000000001</c:v>
                </c:pt>
                <c:pt idx="2663">
                  <c:v>22.522970000000001</c:v>
                </c:pt>
                <c:pt idx="2664">
                  <c:v>22.539480000000001</c:v>
                </c:pt>
                <c:pt idx="2665">
                  <c:v>22.555710000000001</c:v>
                </c:pt>
                <c:pt idx="2666">
                  <c:v>22.57161</c:v>
                </c:pt>
                <c:pt idx="2667">
                  <c:v>22.587810000000001</c:v>
                </c:pt>
                <c:pt idx="2668">
                  <c:v>22.605530000000002</c:v>
                </c:pt>
                <c:pt idx="2669">
                  <c:v>22.621310000000001</c:v>
                </c:pt>
                <c:pt idx="2670">
                  <c:v>22.63843</c:v>
                </c:pt>
                <c:pt idx="2671">
                  <c:v>22.654309999999999</c:v>
                </c:pt>
                <c:pt idx="2672">
                  <c:v>22.672229999999999</c:v>
                </c:pt>
                <c:pt idx="2673">
                  <c:v>22.689810000000001</c:v>
                </c:pt>
                <c:pt idx="2674">
                  <c:v>22.706289999999999</c:v>
                </c:pt>
                <c:pt idx="2675">
                  <c:v>22.72353</c:v>
                </c:pt>
                <c:pt idx="2676">
                  <c:v>22.741510000000002</c:v>
                </c:pt>
                <c:pt idx="2677">
                  <c:v>22.759209999999999</c:v>
                </c:pt>
                <c:pt idx="2678">
                  <c:v>22.776499999999999</c:v>
                </c:pt>
                <c:pt idx="2679">
                  <c:v>22.793970000000002</c:v>
                </c:pt>
                <c:pt idx="2680">
                  <c:v>22.811959999999999</c:v>
                </c:pt>
                <c:pt idx="2681">
                  <c:v>22.829170000000001</c:v>
                </c:pt>
                <c:pt idx="2682">
                  <c:v>22.846229999999998</c:v>
                </c:pt>
                <c:pt idx="2683">
                  <c:v>22.864000000000001</c:v>
                </c:pt>
                <c:pt idx="2684">
                  <c:v>22.882300000000001</c:v>
                </c:pt>
                <c:pt idx="2685">
                  <c:v>22.899460000000001</c:v>
                </c:pt>
                <c:pt idx="2686">
                  <c:v>22.916679999999999</c:v>
                </c:pt>
                <c:pt idx="2687">
                  <c:v>22.92991</c:v>
                </c:pt>
                <c:pt idx="2688">
                  <c:v>22.941590000000001</c:v>
                </c:pt>
                <c:pt idx="2689">
                  <c:v>22.952950000000001</c:v>
                </c:pt>
                <c:pt idx="2690">
                  <c:v>22.96397</c:v>
                </c:pt>
                <c:pt idx="2691">
                  <c:v>22.9741</c:v>
                </c:pt>
                <c:pt idx="2692">
                  <c:v>22.985289999999999</c:v>
                </c:pt>
                <c:pt idx="2693">
                  <c:v>22.996500000000001</c:v>
                </c:pt>
                <c:pt idx="2694">
                  <c:v>23.00732</c:v>
                </c:pt>
                <c:pt idx="2695">
                  <c:v>23.017900000000001</c:v>
                </c:pt>
                <c:pt idx="2696">
                  <c:v>23.028009999999998</c:v>
                </c:pt>
                <c:pt idx="2697">
                  <c:v>23.037960000000002</c:v>
                </c:pt>
                <c:pt idx="2698">
                  <c:v>23.048110000000001</c:v>
                </c:pt>
                <c:pt idx="2699">
                  <c:v>23.057980000000001</c:v>
                </c:pt>
                <c:pt idx="2700">
                  <c:v>23.067900000000002</c:v>
                </c:pt>
                <c:pt idx="2701">
                  <c:v>23.078189999999999</c:v>
                </c:pt>
                <c:pt idx="2702">
                  <c:v>23.088329999999999</c:v>
                </c:pt>
                <c:pt idx="2703">
                  <c:v>23.098790000000001</c:v>
                </c:pt>
                <c:pt idx="2704">
                  <c:v>23.108219999999999</c:v>
                </c:pt>
                <c:pt idx="2705">
                  <c:v>23.1175</c:v>
                </c:pt>
                <c:pt idx="2706">
                  <c:v>23.127359999999999</c:v>
                </c:pt>
                <c:pt idx="2707">
                  <c:v>23.13673</c:v>
                </c:pt>
                <c:pt idx="2708">
                  <c:v>23.147010000000002</c:v>
                </c:pt>
                <c:pt idx="2709">
                  <c:v>23.15643</c:v>
                </c:pt>
                <c:pt idx="2710">
                  <c:v>23.166039999999999</c:v>
                </c:pt>
                <c:pt idx="2711">
                  <c:v>23.17578</c:v>
                </c:pt>
                <c:pt idx="2712">
                  <c:v>23.186060000000001</c:v>
                </c:pt>
                <c:pt idx="2713">
                  <c:v>23.195779999999999</c:v>
                </c:pt>
                <c:pt idx="2714">
                  <c:v>23.205850000000002</c:v>
                </c:pt>
                <c:pt idx="2715">
                  <c:v>23.21631</c:v>
                </c:pt>
                <c:pt idx="2716">
                  <c:v>23.22606</c:v>
                </c:pt>
                <c:pt idx="2717">
                  <c:v>23.23556</c:v>
                </c:pt>
                <c:pt idx="2718">
                  <c:v>23.24511</c:v>
                </c:pt>
                <c:pt idx="2719">
                  <c:v>23.254709999999999</c:v>
                </c:pt>
                <c:pt idx="2720">
                  <c:v>23.264710000000001</c:v>
                </c:pt>
                <c:pt idx="2721">
                  <c:v>23.275040000000001</c:v>
                </c:pt>
                <c:pt idx="2722">
                  <c:v>23.285250000000001</c:v>
                </c:pt>
                <c:pt idx="2723">
                  <c:v>23.295559999999998</c:v>
                </c:pt>
                <c:pt idx="2724">
                  <c:v>23.305689999999998</c:v>
                </c:pt>
                <c:pt idx="2725">
                  <c:v>23.315529999999999</c:v>
                </c:pt>
                <c:pt idx="2726">
                  <c:v>23.325379999999999</c:v>
                </c:pt>
                <c:pt idx="2727">
                  <c:v>23.335190000000001</c:v>
                </c:pt>
                <c:pt idx="2728">
                  <c:v>23.346060000000001</c:v>
                </c:pt>
                <c:pt idx="2729">
                  <c:v>23.35613</c:v>
                </c:pt>
                <c:pt idx="2730">
                  <c:v>23.366330000000001</c:v>
                </c:pt>
                <c:pt idx="2731">
                  <c:v>23.376200000000001</c:v>
                </c:pt>
                <c:pt idx="2732">
                  <c:v>23.385760000000001</c:v>
                </c:pt>
                <c:pt idx="2733">
                  <c:v>23.395769999999999</c:v>
                </c:pt>
                <c:pt idx="2734">
                  <c:v>23.405480000000001</c:v>
                </c:pt>
                <c:pt idx="2735">
                  <c:v>23.41554</c:v>
                </c:pt>
                <c:pt idx="2736">
                  <c:v>23.425660000000001</c:v>
                </c:pt>
                <c:pt idx="2737">
                  <c:v>23.436140000000002</c:v>
                </c:pt>
                <c:pt idx="2738">
                  <c:v>23.446449999999999</c:v>
                </c:pt>
                <c:pt idx="2739">
                  <c:v>23.456189999999999</c:v>
                </c:pt>
                <c:pt idx="2740">
                  <c:v>23.4664</c:v>
                </c:pt>
                <c:pt idx="2741">
                  <c:v>23.475809999999999</c:v>
                </c:pt>
                <c:pt idx="2742">
                  <c:v>23.486059999999998</c:v>
                </c:pt>
                <c:pt idx="2743">
                  <c:v>23.495729999999998</c:v>
                </c:pt>
                <c:pt idx="2744">
                  <c:v>23.505310000000001</c:v>
                </c:pt>
                <c:pt idx="2745">
                  <c:v>23.515319999999999</c:v>
                </c:pt>
                <c:pt idx="2746">
                  <c:v>23.525359999999999</c:v>
                </c:pt>
                <c:pt idx="2747">
                  <c:v>23.535430000000002</c:v>
                </c:pt>
                <c:pt idx="2748">
                  <c:v>23.545249999999999</c:v>
                </c:pt>
                <c:pt idx="2749">
                  <c:v>23.555299999999999</c:v>
                </c:pt>
                <c:pt idx="2750">
                  <c:v>23.565090000000001</c:v>
                </c:pt>
                <c:pt idx="2751">
                  <c:v>23.574909999999999</c:v>
                </c:pt>
                <c:pt idx="2752">
                  <c:v>23.58408</c:v>
                </c:pt>
                <c:pt idx="2753">
                  <c:v>23.593350000000001</c:v>
                </c:pt>
                <c:pt idx="2754">
                  <c:v>23.603380000000001</c:v>
                </c:pt>
                <c:pt idx="2755">
                  <c:v>23.613569999999999</c:v>
                </c:pt>
                <c:pt idx="2756">
                  <c:v>23.62463</c:v>
                </c:pt>
                <c:pt idx="2757">
                  <c:v>23.63419</c:v>
                </c:pt>
                <c:pt idx="2758">
                  <c:v>23.644069999999999</c:v>
                </c:pt>
                <c:pt idx="2759">
                  <c:v>23.65401</c:v>
                </c:pt>
                <c:pt idx="2760">
                  <c:v>23.663959999999999</c:v>
                </c:pt>
                <c:pt idx="2761">
                  <c:v>23.67398</c:v>
                </c:pt>
                <c:pt idx="2762">
                  <c:v>23.683409999999999</c:v>
                </c:pt>
                <c:pt idx="2763">
                  <c:v>23.693439999999999</c:v>
                </c:pt>
                <c:pt idx="2764">
                  <c:v>23.70373</c:v>
                </c:pt>
                <c:pt idx="2765">
                  <c:v>23.714230000000001</c:v>
                </c:pt>
                <c:pt idx="2766">
                  <c:v>23.723790000000001</c:v>
                </c:pt>
                <c:pt idx="2767">
                  <c:v>23.733820000000001</c:v>
                </c:pt>
                <c:pt idx="2768">
                  <c:v>23.743449999999999</c:v>
                </c:pt>
                <c:pt idx="2769">
                  <c:v>23.75357</c:v>
                </c:pt>
                <c:pt idx="2770">
                  <c:v>23.764959999999999</c:v>
                </c:pt>
                <c:pt idx="2771">
                  <c:v>23.775490000000001</c:v>
                </c:pt>
                <c:pt idx="2772">
                  <c:v>23.785810000000001</c:v>
                </c:pt>
                <c:pt idx="2773">
                  <c:v>23.796379999999999</c:v>
                </c:pt>
                <c:pt idx="2774">
                  <c:v>23.807690000000001</c:v>
                </c:pt>
                <c:pt idx="2775">
                  <c:v>23.81915</c:v>
                </c:pt>
                <c:pt idx="2776">
                  <c:v>23.83061</c:v>
                </c:pt>
                <c:pt idx="2777">
                  <c:v>23.841380000000001</c:v>
                </c:pt>
                <c:pt idx="2778">
                  <c:v>23.852270000000001</c:v>
                </c:pt>
                <c:pt idx="2779">
                  <c:v>23.862950000000001</c:v>
                </c:pt>
                <c:pt idx="2780">
                  <c:v>23.873750000000001</c:v>
                </c:pt>
                <c:pt idx="2781">
                  <c:v>23.884309999999999</c:v>
                </c:pt>
                <c:pt idx="2782">
                  <c:v>23.895589999999999</c:v>
                </c:pt>
                <c:pt idx="2783">
                  <c:v>23.906970000000001</c:v>
                </c:pt>
                <c:pt idx="2784">
                  <c:v>23.91818</c:v>
                </c:pt>
                <c:pt idx="2785">
                  <c:v>23.92848</c:v>
                </c:pt>
                <c:pt idx="2786">
                  <c:v>23.93938</c:v>
                </c:pt>
                <c:pt idx="2787">
                  <c:v>23.950289999999999</c:v>
                </c:pt>
                <c:pt idx="2788">
                  <c:v>23.960319999999999</c:v>
                </c:pt>
                <c:pt idx="2789">
                  <c:v>23.971609999999998</c:v>
                </c:pt>
                <c:pt idx="2790">
                  <c:v>23.982800000000001</c:v>
                </c:pt>
                <c:pt idx="2791">
                  <c:v>23.99352</c:v>
                </c:pt>
                <c:pt idx="2792">
                  <c:v>24.004169999999998</c:v>
                </c:pt>
                <c:pt idx="2793">
                  <c:v>24.015229999999999</c:v>
                </c:pt>
                <c:pt idx="2794">
                  <c:v>24.025700000000001</c:v>
                </c:pt>
                <c:pt idx="2795">
                  <c:v>24.03632</c:v>
                </c:pt>
                <c:pt idx="2796">
                  <c:v>24.045870000000001</c:v>
                </c:pt>
                <c:pt idx="2797">
                  <c:v>24.055630000000001</c:v>
                </c:pt>
                <c:pt idx="2798">
                  <c:v>24.064889999999998</c:v>
                </c:pt>
                <c:pt idx="2799">
                  <c:v>24.075109999999999</c:v>
                </c:pt>
                <c:pt idx="2800">
                  <c:v>24.084890000000001</c:v>
                </c:pt>
                <c:pt idx="2801">
                  <c:v>24.09479</c:v>
                </c:pt>
                <c:pt idx="2802">
                  <c:v>24.104410000000001</c:v>
                </c:pt>
                <c:pt idx="2803">
                  <c:v>24.114090000000001</c:v>
                </c:pt>
                <c:pt idx="2804">
                  <c:v>24.123640000000002</c:v>
                </c:pt>
                <c:pt idx="2805">
                  <c:v>24.132960000000001</c:v>
                </c:pt>
                <c:pt idx="2806">
                  <c:v>24.142299999999999</c:v>
                </c:pt>
                <c:pt idx="2807">
                  <c:v>24.151810000000001</c:v>
                </c:pt>
                <c:pt idx="2808">
                  <c:v>24.16189</c:v>
                </c:pt>
                <c:pt idx="2809">
                  <c:v>24.171880000000002</c:v>
                </c:pt>
                <c:pt idx="2810">
                  <c:v>24.181429999999999</c:v>
                </c:pt>
                <c:pt idx="2811">
                  <c:v>24.191009999999999</c:v>
                </c:pt>
                <c:pt idx="2812">
                  <c:v>24.200399999999998</c:v>
                </c:pt>
                <c:pt idx="2813">
                  <c:v>24.209980000000002</c:v>
                </c:pt>
                <c:pt idx="2814">
                  <c:v>24.219110000000001</c:v>
                </c:pt>
                <c:pt idx="2815">
                  <c:v>24.228380000000001</c:v>
                </c:pt>
                <c:pt idx="2816">
                  <c:v>24.23771</c:v>
                </c:pt>
                <c:pt idx="2817">
                  <c:v>24.24729</c:v>
                </c:pt>
                <c:pt idx="2818">
                  <c:v>24.25713</c:v>
                </c:pt>
                <c:pt idx="2819">
                  <c:v>24.266580000000001</c:v>
                </c:pt>
                <c:pt idx="2820">
                  <c:v>24.275659999999998</c:v>
                </c:pt>
                <c:pt idx="2821">
                  <c:v>24.2849</c:v>
                </c:pt>
                <c:pt idx="2822">
                  <c:v>24.293800000000001</c:v>
                </c:pt>
                <c:pt idx="2823">
                  <c:v>24.303909999999998</c:v>
                </c:pt>
                <c:pt idx="2824">
                  <c:v>24.313790000000001</c:v>
                </c:pt>
                <c:pt idx="2825">
                  <c:v>24.323789999999999</c:v>
                </c:pt>
                <c:pt idx="2826">
                  <c:v>24.333310000000001</c:v>
                </c:pt>
                <c:pt idx="2827">
                  <c:v>24.342549999999999</c:v>
                </c:pt>
                <c:pt idx="2828">
                  <c:v>24.352209999999999</c:v>
                </c:pt>
                <c:pt idx="2829">
                  <c:v>24.361249999999998</c:v>
                </c:pt>
                <c:pt idx="2830">
                  <c:v>24.37059</c:v>
                </c:pt>
                <c:pt idx="2831">
                  <c:v>24.37988</c:v>
                </c:pt>
                <c:pt idx="2832">
                  <c:v>24.389250000000001</c:v>
                </c:pt>
                <c:pt idx="2833">
                  <c:v>24.398890000000002</c:v>
                </c:pt>
                <c:pt idx="2834">
                  <c:v>24.408570000000001</c:v>
                </c:pt>
                <c:pt idx="2835">
                  <c:v>24.417680000000001</c:v>
                </c:pt>
                <c:pt idx="2836">
                  <c:v>24.42718</c:v>
                </c:pt>
                <c:pt idx="2837">
                  <c:v>24.43704</c:v>
                </c:pt>
                <c:pt idx="2838">
                  <c:v>24.446909999999999</c:v>
                </c:pt>
                <c:pt idx="2839">
                  <c:v>24.455960000000001</c:v>
                </c:pt>
                <c:pt idx="2840">
                  <c:v>24.465129999999998</c:v>
                </c:pt>
                <c:pt idx="2841">
                  <c:v>24.474440000000001</c:v>
                </c:pt>
                <c:pt idx="2842">
                  <c:v>24.48377</c:v>
                </c:pt>
                <c:pt idx="2843">
                  <c:v>24.493469999999999</c:v>
                </c:pt>
                <c:pt idx="2844">
                  <c:v>24.502669999999998</c:v>
                </c:pt>
                <c:pt idx="2845">
                  <c:v>24.51248</c:v>
                </c:pt>
                <c:pt idx="2846">
                  <c:v>24.52168</c:v>
                </c:pt>
                <c:pt idx="2847">
                  <c:v>24.531269999999999</c:v>
                </c:pt>
                <c:pt idx="2848">
                  <c:v>24.540379999999999</c:v>
                </c:pt>
                <c:pt idx="2849">
                  <c:v>24.549800000000001</c:v>
                </c:pt>
                <c:pt idx="2850">
                  <c:v>24.559080000000002</c:v>
                </c:pt>
                <c:pt idx="2851">
                  <c:v>24.56832</c:v>
                </c:pt>
                <c:pt idx="2852">
                  <c:v>24.577839999999998</c:v>
                </c:pt>
                <c:pt idx="2853">
                  <c:v>24.586819999999999</c:v>
                </c:pt>
                <c:pt idx="2854">
                  <c:v>24.59629</c:v>
                </c:pt>
                <c:pt idx="2855">
                  <c:v>24.605589999999999</c:v>
                </c:pt>
                <c:pt idx="2856">
                  <c:v>24.61533</c:v>
                </c:pt>
                <c:pt idx="2857">
                  <c:v>24.624600000000001</c:v>
                </c:pt>
                <c:pt idx="2858">
                  <c:v>24.634219999999999</c:v>
                </c:pt>
                <c:pt idx="2859">
                  <c:v>24.64406</c:v>
                </c:pt>
                <c:pt idx="2860">
                  <c:v>24.65381</c:v>
                </c:pt>
                <c:pt idx="2861">
                  <c:v>24.663139999999999</c:v>
                </c:pt>
                <c:pt idx="2862">
                  <c:v>24.672370000000001</c:v>
                </c:pt>
                <c:pt idx="2863">
                  <c:v>24.681539999999998</c:v>
                </c:pt>
                <c:pt idx="2864">
                  <c:v>24.691030000000001</c:v>
                </c:pt>
                <c:pt idx="2865">
                  <c:v>24.70112</c:v>
                </c:pt>
                <c:pt idx="2866">
                  <c:v>24.71144</c:v>
                </c:pt>
                <c:pt idx="2867">
                  <c:v>24.721119999999999</c:v>
                </c:pt>
                <c:pt idx="2868">
                  <c:v>24.730689999999999</c:v>
                </c:pt>
                <c:pt idx="2869">
                  <c:v>24.740379999999998</c:v>
                </c:pt>
                <c:pt idx="2870">
                  <c:v>24.74962</c:v>
                </c:pt>
                <c:pt idx="2871">
                  <c:v>24.759429999999998</c:v>
                </c:pt>
                <c:pt idx="2872">
                  <c:v>24.768709999999999</c:v>
                </c:pt>
                <c:pt idx="2873">
                  <c:v>24.777940000000001</c:v>
                </c:pt>
                <c:pt idx="2874">
                  <c:v>24.788060000000002</c:v>
                </c:pt>
                <c:pt idx="2875">
                  <c:v>24.79804</c:v>
                </c:pt>
                <c:pt idx="2876">
                  <c:v>24.807680000000001</c:v>
                </c:pt>
                <c:pt idx="2877">
                  <c:v>24.816870000000002</c:v>
                </c:pt>
                <c:pt idx="2878">
                  <c:v>24.82657</c:v>
                </c:pt>
                <c:pt idx="2879">
                  <c:v>24.836040000000001</c:v>
                </c:pt>
                <c:pt idx="2880">
                  <c:v>24.846270000000001</c:v>
                </c:pt>
                <c:pt idx="2881">
                  <c:v>24.855789999999999</c:v>
                </c:pt>
                <c:pt idx="2882">
                  <c:v>24.865549999999999</c:v>
                </c:pt>
                <c:pt idx="2883">
                  <c:v>24.8749</c:v>
                </c:pt>
                <c:pt idx="2884">
                  <c:v>24.884899999999998</c:v>
                </c:pt>
                <c:pt idx="2885">
                  <c:v>24.894480000000001</c:v>
                </c:pt>
                <c:pt idx="2886">
                  <c:v>24.904419999999998</c:v>
                </c:pt>
                <c:pt idx="2887">
                  <c:v>24.91366</c:v>
                </c:pt>
                <c:pt idx="2888">
                  <c:v>24.923269999999999</c:v>
                </c:pt>
                <c:pt idx="2889">
                  <c:v>24.933009999999999</c:v>
                </c:pt>
                <c:pt idx="2890">
                  <c:v>24.943429999999999</c:v>
                </c:pt>
                <c:pt idx="2891">
                  <c:v>24.953209999999999</c:v>
                </c:pt>
                <c:pt idx="2892">
                  <c:v>24.96265</c:v>
                </c:pt>
                <c:pt idx="2893">
                  <c:v>24.97193</c:v>
                </c:pt>
                <c:pt idx="2894">
                  <c:v>24.981839999999998</c:v>
                </c:pt>
                <c:pt idx="2895">
                  <c:v>24.99128</c:v>
                </c:pt>
                <c:pt idx="2896">
                  <c:v>25.001000000000001</c:v>
                </c:pt>
                <c:pt idx="2897">
                  <c:v>25.011109999999999</c:v>
                </c:pt>
                <c:pt idx="2898">
                  <c:v>25.020530000000001</c:v>
                </c:pt>
                <c:pt idx="2899">
                  <c:v>25.030539999999998</c:v>
                </c:pt>
                <c:pt idx="2900">
                  <c:v>25.040130000000001</c:v>
                </c:pt>
                <c:pt idx="2901">
                  <c:v>25.05</c:v>
                </c:pt>
                <c:pt idx="2902">
                  <c:v>25.05988</c:v>
                </c:pt>
                <c:pt idx="2903">
                  <c:v>25.069189999999999</c:v>
                </c:pt>
                <c:pt idx="2904">
                  <c:v>25.07863</c:v>
                </c:pt>
                <c:pt idx="2905">
                  <c:v>25.087759999999999</c:v>
                </c:pt>
                <c:pt idx="2906">
                  <c:v>25.09789</c:v>
                </c:pt>
                <c:pt idx="2907">
                  <c:v>25.107749999999999</c:v>
                </c:pt>
                <c:pt idx="2908">
                  <c:v>25.118320000000001</c:v>
                </c:pt>
                <c:pt idx="2909">
                  <c:v>25.127749999999999</c:v>
                </c:pt>
                <c:pt idx="2910">
                  <c:v>25.13729</c:v>
                </c:pt>
                <c:pt idx="2911">
                  <c:v>25.147069999999999</c:v>
                </c:pt>
                <c:pt idx="2912">
                  <c:v>25.156269999999999</c:v>
                </c:pt>
                <c:pt idx="2913">
                  <c:v>25.165510000000001</c:v>
                </c:pt>
                <c:pt idx="2914">
                  <c:v>25.174890000000001</c:v>
                </c:pt>
                <c:pt idx="2915">
                  <c:v>25.184570000000001</c:v>
                </c:pt>
                <c:pt idx="2916">
                  <c:v>25.195440000000001</c:v>
                </c:pt>
                <c:pt idx="2917">
                  <c:v>25.20513</c:v>
                </c:pt>
                <c:pt idx="2918">
                  <c:v>25.214739999999999</c:v>
                </c:pt>
                <c:pt idx="2919">
                  <c:v>25.22364</c:v>
                </c:pt>
                <c:pt idx="2920">
                  <c:v>25.232900000000001</c:v>
                </c:pt>
                <c:pt idx="2921">
                  <c:v>25.242360000000001</c:v>
                </c:pt>
                <c:pt idx="2922">
                  <c:v>25.252770000000002</c:v>
                </c:pt>
                <c:pt idx="2923">
                  <c:v>25.262930000000001</c:v>
                </c:pt>
                <c:pt idx="2924">
                  <c:v>25.27272</c:v>
                </c:pt>
                <c:pt idx="2925">
                  <c:v>25.282209999999999</c:v>
                </c:pt>
                <c:pt idx="2926">
                  <c:v>25.29111</c:v>
                </c:pt>
                <c:pt idx="2927">
                  <c:v>25.301089999999999</c:v>
                </c:pt>
                <c:pt idx="2928">
                  <c:v>25.310559999999999</c:v>
                </c:pt>
                <c:pt idx="2929">
                  <c:v>25.319769999999998</c:v>
                </c:pt>
                <c:pt idx="2930">
                  <c:v>25.329509999999999</c:v>
                </c:pt>
                <c:pt idx="2931">
                  <c:v>25.339770000000001</c:v>
                </c:pt>
                <c:pt idx="2932">
                  <c:v>25.349620000000002</c:v>
                </c:pt>
                <c:pt idx="2933">
                  <c:v>25.359030000000001</c:v>
                </c:pt>
                <c:pt idx="2934">
                  <c:v>25.368590000000001</c:v>
                </c:pt>
                <c:pt idx="2935">
                  <c:v>25.37837</c:v>
                </c:pt>
                <c:pt idx="2936">
                  <c:v>25.388110000000001</c:v>
                </c:pt>
                <c:pt idx="2937">
                  <c:v>25.398489999999999</c:v>
                </c:pt>
                <c:pt idx="2938">
                  <c:v>25.407969999999999</c:v>
                </c:pt>
                <c:pt idx="2939">
                  <c:v>25.418420000000001</c:v>
                </c:pt>
                <c:pt idx="2940">
                  <c:v>25.42784</c:v>
                </c:pt>
                <c:pt idx="2941">
                  <c:v>25.437660000000001</c:v>
                </c:pt>
                <c:pt idx="2942">
                  <c:v>25.447240000000001</c:v>
                </c:pt>
                <c:pt idx="2943">
                  <c:v>25.456880000000002</c:v>
                </c:pt>
                <c:pt idx="2944">
                  <c:v>25.467179999999999</c:v>
                </c:pt>
                <c:pt idx="2945">
                  <c:v>25.476459999999999</c:v>
                </c:pt>
                <c:pt idx="2946">
                  <c:v>25.486280000000001</c:v>
                </c:pt>
                <c:pt idx="2947">
                  <c:v>25.496310000000001</c:v>
                </c:pt>
                <c:pt idx="2948">
                  <c:v>25.506360000000001</c:v>
                </c:pt>
                <c:pt idx="2949">
                  <c:v>25.51605</c:v>
                </c:pt>
                <c:pt idx="2950">
                  <c:v>25.526610000000002</c:v>
                </c:pt>
                <c:pt idx="2951">
                  <c:v>25.536210000000001</c:v>
                </c:pt>
                <c:pt idx="2952">
                  <c:v>25.546050000000001</c:v>
                </c:pt>
                <c:pt idx="2953">
                  <c:v>25.555859999999999</c:v>
                </c:pt>
                <c:pt idx="2954">
                  <c:v>25.565010000000001</c:v>
                </c:pt>
                <c:pt idx="2955">
                  <c:v>25.57488</c:v>
                </c:pt>
                <c:pt idx="2956">
                  <c:v>25.584430000000001</c:v>
                </c:pt>
                <c:pt idx="2957">
                  <c:v>25.594470000000001</c:v>
                </c:pt>
                <c:pt idx="2958">
                  <c:v>25.60446</c:v>
                </c:pt>
                <c:pt idx="2959">
                  <c:v>25.614159999999998</c:v>
                </c:pt>
                <c:pt idx="2960">
                  <c:v>25.623760000000001</c:v>
                </c:pt>
                <c:pt idx="2961">
                  <c:v>25.63289</c:v>
                </c:pt>
                <c:pt idx="2962">
                  <c:v>25.641719999999999</c:v>
                </c:pt>
                <c:pt idx="2963">
                  <c:v>25.652229999999999</c:v>
                </c:pt>
                <c:pt idx="2964">
                  <c:v>25.66208</c:v>
                </c:pt>
                <c:pt idx="2965">
                  <c:v>25.671600000000002</c:v>
                </c:pt>
                <c:pt idx="2966">
                  <c:v>25.681550000000001</c:v>
                </c:pt>
                <c:pt idx="2967">
                  <c:v>25.690940000000001</c:v>
                </c:pt>
                <c:pt idx="2968">
                  <c:v>25.699660000000002</c:v>
                </c:pt>
                <c:pt idx="2969">
                  <c:v>25.70975</c:v>
                </c:pt>
                <c:pt idx="2970">
                  <c:v>25.71903</c:v>
                </c:pt>
                <c:pt idx="2971">
                  <c:v>25.728400000000001</c:v>
                </c:pt>
                <c:pt idx="2972">
                  <c:v>25.73854</c:v>
                </c:pt>
                <c:pt idx="2973">
                  <c:v>25.748480000000001</c:v>
                </c:pt>
                <c:pt idx="2974">
                  <c:v>25.75853</c:v>
                </c:pt>
                <c:pt idx="2975">
                  <c:v>25.767859999999999</c:v>
                </c:pt>
                <c:pt idx="2976">
                  <c:v>25.777740000000001</c:v>
                </c:pt>
                <c:pt idx="2977">
                  <c:v>25.78661</c:v>
                </c:pt>
                <c:pt idx="2978">
                  <c:v>25.796859999999999</c:v>
                </c:pt>
                <c:pt idx="2979">
                  <c:v>25.80894</c:v>
                </c:pt>
                <c:pt idx="2980">
                  <c:v>25.8203</c:v>
                </c:pt>
                <c:pt idx="2981">
                  <c:v>25.831420000000001</c:v>
                </c:pt>
                <c:pt idx="2982">
                  <c:v>25.842269999999999</c:v>
                </c:pt>
                <c:pt idx="2983">
                  <c:v>25.853349999999999</c:v>
                </c:pt>
                <c:pt idx="2984">
                  <c:v>25.864380000000001</c:v>
                </c:pt>
                <c:pt idx="2985">
                  <c:v>25.875830000000001</c:v>
                </c:pt>
                <c:pt idx="2986">
                  <c:v>25.886800000000001</c:v>
                </c:pt>
                <c:pt idx="2987">
                  <c:v>25.897629999999999</c:v>
                </c:pt>
                <c:pt idx="2988">
                  <c:v>25.909389999999998</c:v>
                </c:pt>
                <c:pt idx="2989">
                  <c:v>25.921140000000001</c:v>
                </c:pt>
                <c:pt idx="2990">
                  <c:v>25.9329</c:v>
                </c:pt>
                <c:pt idx="2991">
                  <c:v>25.945049999999998</c:v>
                </c:pt>
                <c:pt idx="2992">
                  <c:v>25.95712</c:v>
                </c:pt>
                <c:pt idx="2993">
                  <c:v>25.969539999999999</c:v>
                </c:pt>
                <c:pt idx="2994">
                  <c:v>25.981629999999999</c:v>
                </c:pt>
                <c:pt idx="2995">
                  <c:v>25.99334</c:v>
                </c:pt>
                <c:pt idx="2996">
                  <c:v>26.00601</c:v>
                </c:pt>
                <c:pt idx="2997">
                  <c:v>26.020060000000001</c:v>
                </c:pt>
                <c:pt idx="2998">
                  <c:v>26.033200000000001</c:v>
                </c:pt>
                <c:pt idx="2999">
                  <c:v>26.04532</c:v>
                </c:pt>
                <c:pt idx="3000">
                  <c:v>26.058060000000001</c:v>
                </c:pt>
                <c:pt idx="3001">
                  <c:v>26.07113</c:v>
                </c:pt>
                <c:pt idx="3002">
                  <c:v>26.0837</c:v>
                </c:pt>
                <c:pt idx="3003">
                  <c:v>26.095680000000002</c:v>
                </c:pt>
                <c:pt idx="3004">
                  <c:v>26.10689</c:v>
                </c:pt>
                <c:pt idx="3005">
                  <c:v>26.117730000000002</c:v>
                </c:pt>
                <c:pt idx="3006">
                  <c:v>26.1294</c:v>
                </c:pt>
                <c:pt idx="3007">
                  <c:v>26.141100000000002</c:v>
                </c:pt>
                <c:pt idx="3008">
                  <c:v>26.152660000000001</c:v>
                </c:pt>
                <c:pt idx="3009">
                  <c:v>26.163640000000001</c:v>
                </c:pt>
                <c:pt idx="3010">
                  <c:v>26.17445</c:v>
                </c:pt>
                <c:pt idx="3011">
                  <c:v>26.184889999999999</c:v>
                </c:pt>
                <c:pt idx="3012">
                  <c:v>26.195910000000001</c:v>
                </c:pt>
                <c:pt idx="3013">
                  <c:v>26.207889999999999</c:v>
                </c:pt>
                <c:pt idx="3014">
                  <c:v>26.218779999999999</c:v>
                </c:pt>
                <c:pt idx="3015">
                  <c:v>26.230060000000002</c:v>
                </c:pt>
                <c:pt idx="3016">
                  <c:v>26.241150000000001</c:v>
                </c:pt>
                <c:pt idx="3017">
                  <c:v>26.251989999999999</c:v>
                </c:pt>
                <c:pt idx="3018">
                  <c:v>26.2624</c:v>
                </c:pt>
                <c:pt idx="3019">
                  <c:v>26.272839999999999</c:v>
                </c:pt>
                <c:pt idx="3020">
                  <c:v>26.28342</c:v>
                </c:pt>
                <c:pt idx="3021">
                  <c:v>26.293869999999998</c:v>
                </c:pt>
                <c:pt idx="3022">
                  <c:v>26.30434</c:v>
                </c:pt>
                <c:pt idx="3023">
                  <c:v>26.3142</c:v>
                </c:pt>
                <c:pt idx="3024">
                  <c:v>26.324490000000001</c:v>
                </c:pt>
                <c:pt idx="3025">
                  <c:v>26.33502</c:v>
                </c:pt>
                <c:pt idx="3026">
                  <c:v>26.346340000000001</c:v>
                </c:pt>
                <c:pt idx="3027">
                  <c:v>26.356639999999999</c:v>
                </c:pt>
                <c:pt idx="3028">
                  <c:v>26.36769</c:v>
                </c:pt>
                <c:pt idx="3029">
                  <c:v>26.377980000000001</c:v>
                </c:pt>
                <c:pt idx="3030">
                  <c:v>26.388639999999999</c:v>
                </c:pt>
                <c:pt idx="3031">
                  <c:v>26.398700000000002</c:v>
                </c:pt>
                <c:pt idx="3032">
                  <c:v>26.409849999999999</c:v>
                </c:pt>
                <c:pt idx="3033">
                  <c:v>26.420280000000002</c:v>
                </c:pt>
                <c:pt idx="3034">
                  <c:v>26.430389999999999</c:v>
                </c:pt>
                <c:pt idx="3035">
                  <c:v>26.440850000000001</c:v>
                </c:pt>
                <c:pt idx="3036">
                  <c:v>26.451059999999998</c:v>
                </c:pt>
                <c:pt idx="3037">
                  <c:v>26.461670000000002</c:v>
                </c:pt>
                <c:pt idx="3038">
                  <c:v>26.472300000000001</c:v>
                </c:pt>
                <c:pt idx="3039">
                  <c:v>26.482839999999999</c:v>
                </c:pt>
                <c:pt idx="3040">
                  <c:v>26.493950000000002</c:v>
                </c:pt>
                <c:pt idx="3041">
                  <c:v>26.50385</c:v>
                </c:pt>
                <c:pt idx="3042">
                  <c:v>26.51388</c:v>
                </c:pt>
                <c:pt idx="3043">
                  <c:v>26.523540000000001</c:v>
                </c:pt>
                <c:pt idx="3044">
                  <c:v>26.53341</c:v>
                </c:pt>
                <c:pt idx="3045">
                  <c:v>26.542999999999999</c:v>
                </c:pt>
                <c:pt idx="3046">
                  <c:v>26.55301</c:v>
                </c:pt>
                <c:pt idx="3047">
                  <c:v>26.563300000000002</c:v>
                </c:pt>
                <c:pt idx="3048">
                  <c:v>26.573119999999999</c:v>
                </c:pt>
                <c:pt idx="3049">
                  <c:v>26.58297</c:v>
                </c:pt>
                <c:pt idx="3050">
                  <c:v>26.592320000000001</c:v>
                </c:pt>
                <c:pt idx="3051">
                  <c:v>26.601800000000001</c:v>
                </c:pt>
                <c:pt idx="3052">
                  <c:v>26.611889999999999</c:v>
                </c:pt>
                <c:pt idx="3053">
                  <c:v>26.622450000000001</c:v>
                </c:pt>
                <c:pt idx="3054">
                  <c:v>26.632439999999999</c:v>
                </c:pt>
                <c:pt idx="3055">
                  <c:v>26.6419</c:v>
                </c:pt>
                <c:pt idx="3056">
                  <c:v>26.651299999999999</c:v>
                </c:pt>
                <c:pt idx="3057">
                  <c:v>26.660810000000001</c:v>
                </c:pt>
                <c:pt idx="3058">
                  <c:v>26.670539999999999</c:v>
                </c:pt>
                <c:pt idx="3059">
                  <c:v>26.680230000000002</c:v>
                </c:pt>
                <c:pt idx="3060">
                  <c:v>26.690480000000001</c:v>
                </c:pt>
                <c:pt idx="3061">
                  <c:v>26.700569999999999</c:v>
                </c:pt>
                <c:pt idx="3062">
                  <c:v>26.71068</c:v>
                </c:pt>
                <c:pt idx="3063">
                  <c:v>26.720179999999999</c:v>
                </c:pt>
                <c:pt idx="3064">
                  <c:v>26.730090000000001</c:v>
                </c:pt>
                <c:pt idx="3065">
                  <c:v>26.740159999999999</c:v>
                </c:pt>
                <c:pt idx="3066">
                  <c:v>26.750229999999998</c:v>
                </c:pt>
                <c:pt idx="3067">
                  <c:v>26.760010000000001</c:v>
                </c:pt>
                <c:pt idx="3068">
                  <c:v>26.769580000000001</c:v>
                </c:pt>
                <c:pt idx="3069">
                  <c:v>26.779599999999999</c:v>
                </c:pt>
                <c:pt idx="3070">
                  <c:v>26.78969</c:v>
                </c:pt>
                <c:pt idx="3071">
                  <c:v>26.799720000000001</c:v>
                </c:pt>
                <c:pt idx="3072">
                  <c:v>26.809550000000002</c:v>
                </c:pt>
                <c:pt idx="3073">
                  <c:v>26.819089999999999</c:v>
                </c:pt>
                <c:pt idx="3074">
                  <c:v>26.8293</c:v>
                </c:pt>
                <c:pt idx="3075">
                  <c:v>26.838809999999999</c:v>
                </c:pt>
                <c:pt idx="3076">
                  <c:v>26.84815</c:v>
                </c:pt>
                <c:pt idx="3077">
                  <c:v>26.857939999999999</c:v>
                </c:pt>
                <c:pt idx="3078">
                  <c:v>26.86767</c:v>
                </c:pt>
                <c:pt idx="3079">
                  <c:v>26.87773</c:v>
                </c:pt>
                <c:pt idx="3080">
                  <c:v>26.88815</c:v>
                </c:pt>
                <c:pt idx="3081">
                  <c:v>26.898019999999999</c:v>
                </c:pt>
                <c:pt idx="3082">
                  <c:v>26.907250000000001</c:v>
                </c:pt>
                <c:pt idx="3083">
                  <c:v>26.916869999999999</c:v>
                </c:pt>
                <c:pt idx="3084">
                  <c:v>26.92606</c:v>
                </c:pt>
                <c:pt idx="3085">
                  <c:v>26.936</c:v>
                </c:pt>
                <c:pt idx="3086">
                  <c:v>26.946090000000002</c:v>
                </c:pt>
                <c:pt idx="3087">
                  <c:v>26.956</c:v>
                </c:pt>
                <c:pt idx="3088">
                  <c:v>26.965890000000002</c:v>
                </c:pt>
                <c:pt idx="3089">
                  <c:v>26.97551</c:v>
                </c:pt>
                <c:pt idx="3090">
                  <c:v>26.985029999999998</c:v>
                </c:pt>
                <c:pt idx="3091">
                  <c:v>26.994479999999999</c:v>
                </c:pt>
                <c:pt idx="3092">
                  <c:v>27.003730000000001</c:v>
                </c:pt>
                <c:pt idx="3093">
                  <c:v>27.012910000000002</c:v>
                </c:pt>
                <c:pt idx="3094">
                  <c:v>27.022729999999999</c:v>
                </c:pt>
                <c:pt idx="3095">
                  <c:v>27.033370000000001</c:v>
                </c:pt>
                <c:pt idx="3096">
                  <c:v>27.043279999999999</c:v>
                </c:pt>
                <c:pt idx="3097">
                  <c:v>27.052700000000002</c:v>
                </c:pt>
                <c:pt idx="3098">
                  <c:v>27.06183</c:v>
                </c:pt>
                <c:pt idx="3099">
                  <c:v>27.071680000000001</c:v>
                </c:pt>
                <c:pt idx="3100">
                  <c:v>27.080829999999999</c:v>
                </c:pt>
                <c:pt idx="3101">
                  <c:v>27.090250000000001</c:v>
                </c:pt>
                <c:pt idx="3102">
                  <c:v>27.100280000000001</c:v>
                </c:pt>
                <c:pt idx="3103">
                  <c:v>27.109670000000001</c:v>
                </c:pt>
                <c:pt idx="3104">
                  <c:v>27.1189</c:v>
                </c:pt>
                <c:pt idx="3105">
                  <c:v>27.128720000000001</c:v>
                </c:pt>
                <c:pt idx="3106">
                  <c:v>27.13823</c:v>
                </c:pt>
                <c:pt idx="3107">
                  <c:v>27.1477</c:v>
                </c:pt>
                <c:pt idx="3108">
                  <c:v>27.15719</c:v>
                </c:pt>
                <c:pt idx="3109">
                  <c:v>27.167929999999998</c:v>
                </c:pt>
                <c:pt idx="3110">
                  <c:v>27.177340000000001</c:v>
                </c:pt>
                <c:pt idx="3111">
                  <c:v>27.186869999999999</c:v>
                </c:pt>
                <c:pt idx="3112">
                  <c:v>27.196210000000001</c:v>
                </c:pt>
                <c:pt idx="3113">
                  <c:v>27.205349999999999</c:v>
                </c:pt>
                <c:pt idx="3114">
                  <c:v>27.21527</c:v>
                </c:pt>
                <c:pt idx="3115">
                  <c:v>27.225059999999999</c:v>
                </c:pt>
                <c:pt idx="3116">
                  <c:v>27.234290000000001</c:v>
                </c:pt>
                <c:pt idx="3117">
                  <c:v>27.244450000000001</c:v>
                </c:pt>
                <c:pt idx="3118">
                  <c:v>27.253879999999999</c:v>
                </c:pt>
                <c:pt idx="3119">
                  <c:v>27.263169999999999</c:v>
                </c:pt>
                <c:pt idx="3120">
                  <c:v>27.272469999999998</c:v>
                </c:pt>
                <c:pt idx="3121">
                  <c:v>27.282389999999999</c:v>
                </c:pt>
                <c:pt idx="3122">
                  <c:v>27.29204</c:v>
                </c:pt>
                <c:pt idx="3123">
                  <c:v>27.302040000000002</c:v>
                </c:pt>
                <c:pt idx="3124">
                  <c:v>27.311399999999999</c:v>
                </c:pt>
                <c:pt idx="3125">
                  <c:v>27.320489999999999</c:v>
                </c:pt>
                <c:pt idx="3126">
                  <c:v>27.33004</c:v>
                </c:pt>
                <c:pt idx="3127">
                  <c:v>27.338899999999999</c:v>
                </c:pt>
                <c:pt idx="3128">
                  <c:v>27.348040000000001</c:v>
                </c:pt>
                <c:pt idx="3129">
                  <c:v>27.35726</c:v>
                </c:pt>
                <c:pt idx="3130">
                  <c:v>27.367370000000001</c:v>
                </c:pt>
                <c:pt idx="3131">
                  <c:v>27.377079999999999</c:v>
                </c:pt>
                <c:pt idx="3132">
                  <c:v>27.38663</c:v>
                </c:pt>
                <c:pt idx="3133">
                  <c:v>27.39594</c:v>
                </c:pt>
                <c:pt idx="3134">
                  <c:v>27.40512</c:v>
                </c:pt>
                <c:pt idx="3135">
                  <c:v>27.414100000000001</c:v>
                </c:pt>
                <c:pt idx="3136">
                  <c:v>27.423369999999998</c:v>
                </c:pt>
                <c:pt idx="3137">
                  <c:v>27.43317</c:v>
                </c:pt>
                <c:pt idx="3138">
                  <c:v>27.442799999999998</c:v>
                </c:pt>
                <c:pt idx="3139">
                  <c:v>27.45298</c:v>
                </c:pt>
                <c:pt idx="3140">
                  <c:v>27.462499999999999</c:v>
                </c:pt>
                <c:pt idx="3141">
                  <c:v>27.472049999999999</c:v>
                </c:pt>
                <c:pt idx="3142">
                  <c:v>27.481590000000001</c:v>
                </c:pt>
                <c:pt idx="3143">
                  <c:v>27.49155</c:v>
                </c:pt>
                <c:pt idx="3144">
                  <c:v>27.500830000000001</c:v>
                </c:pt>
                <c:pt idx="3145">
                  <c:v>27.510459999999998</c:v>
                </c:pt>
                <c:pt idx="3146">
                  <c:v>27.519739999999999</c:v>
                </c:pt>
                <c:pt idx="3147">
                  <c:v>27.529209999999999</c:v>
                </c:pt>
                <c:pt idx="3148">
                  <c:v>27.538699999999999</c:v>
                </c:pt>
                <c:pt idx="3149">
                  <c:v>27.54861</c:v>
                </c:pt>
                <c:pt idx="3150">
                  <c:v>27.558800000000002</c:v>
                </c:pt>
                <c:pt idx="3151">
                  <c:v>27.569050000000001</c:v>
                </c:pt>
                <c:pt idx="3152">
                  <c:v>27.57931</c:v>
                </c:pt>
                <c:pt idx="3153">
                  <c:v>27.58924</c:v>
                </c:pt>
                <c:pt idx="3154">
                  <c:v>27.599229999999999</c:v>
                </c:pt>
                <c:pt idx="3155">
                  <c:v>27.608699999999999</c:v>
                </c:pt>
                <c:pt idx="3156">
                  <c:v>27.618549999999999</c:v>
                </c:pt>
                <c:pt idx="3157">
                  <c:v>27.628889999999998</c:v>
                </c:pt>
                <c:pt idx="3158">
                  <c:v>27.639209999999999</c:v>
                </c:pt>
                <c:pt idx="3159">
                  <c:v>27.649329999999999</c:v>
                </c:pt>
                <c:pt idx="3160">
                  <c:v>27.659520000000001</c:v>
                </c:pt>
                <c:pt idx="3161">
                  <c:v>27.669750000000001</c:v>
                </c:pt>
                <c:pt idx="3162">
                  <c:v>27.679639999999999</c:v>
                </c:pt>
                <c:pt idx="3163">
                  <c:v>27.6892</c:v>
                </c:pt>
                <c:pt idx="3164">
                  <c:v>27.699120000000001</c:v>
                </c:pt>
                <c:pt idx="3165">
                  <c:v>27.709530000000001</c:v>
                </c:pt>
                <c:pt idx="3166">
                  <c:v>27.719580000000001</c:v>
                </c:pt>
                <c:pt idx="3167">
                  <c:v>27.730270000000001</c:v>
                </c:pt>
                <c:pt idx="3168">
                  <c:v>27.740390000000001</c:v>
                </c:pt>
                <c:pt idx="3169">
                  <c:v>27.750229999999998</c:v>
                </c:pt>
                <c:pt idx="3170">
                  <c:v>27.760259999999999</c:v>
                </c:pt>
                <c:pt idx="3171">
                  <c:v>27.770700000000001</c:v>
                </c:pt>
                <c:pt idx="3172">
                  <c:v>27.781420000000001</c:v>
                </c:pt>
                <c:pt idx="3173">
                  <c:v>27.792079999999999</c:v>
                </c:pt>
                <c:pt idx="3174">
                  <c:v>27.80247</c:v>
                </c:pt>
                <c:pt idx="3175">
                  <c:v>27.812529999999999</c:v>
                </c:pt>
                <c:pt idx="3176">
                  <c:v>27.82349</c:v>
                </c:pt>
                <c:pt idx="3177">
                  <c:v>27.834759999999999</c:v>
                </c:pt>
                <c:pt idx="3178">
                  <c:v>27.845980000000001</c:v>
                </c:pt>
                <c:pt idx="3179">
                  <c:v>27.85651</c:v>
                </c:pt>
                <c:pt idx="3180">
                  <c:v>27.867059999999999</c:v>
                </c:pt>
                <c:pt idx="3181">
                  <c:v>27.877289999999999</c:v>
                </c:pt>
                <c:pt idx="3182">
                  <c:v>27.887989999999999</c:v>
                </c:pt>
                <c:pt idx="3183">
                  <c:v>27.89838</c:v>
                </c:pt>
                <c:pt idx="3184">
                  <c:v>27.90887</c:v>
                </c:pt>
                <c:pt idx="3185">
                  <c:v>27.92042</c:v>
                </c:pt>
                <c:pt idx="3186">
                  <c:v>27.931470000000001</c:v>
                </c:pt>
                <c:pt idx="3187">
                  <c:v>27.94209</c:v>
                </c:pt>
                <c:pt idx="3188">
                  <c:v>27.952300000000001</c:v>
                </c:pt>
                <c:pt idx="3189">
                  <c:v>27.963139999999999</c:v>
                </c:pt>
                <c:pt idx="3190">
                  <c:v>27.973769999999998</c:v>
                </c:pt>
                <c:pt idx="3191">
                  <c:v>27.984929999999999</c:v>
                </c:pt>
                <c:pt idx="3192">
                  <c:v>27.996379999999998</c:v>
                </c:pt>
                <c:pt idx="3193">
                  <c:v>28.00751</c:v>
                </c:pt>
                <c:pt idx="3194">
                  <c:v>28.018180000000001</c:v>
                </c:pt>
                <c:pt idx="3195">
                  <c:v>28.028980000000001</c:v>
                </c:pt>
                <c:pt idx="3196">
                  <c:v>28.03895</c:v>
                </c:pt>
                <c:pt idx="3197">
                  <c:v>28.04935</c:v>
                </c:pt>
                <c:pt idx="3198">
                  <c:v>28.05988</c:v>
                </c:pt>
                <c:pt idx="3199">
                  <c:v>28.0701</c:v>
                </c:pt>
                <c:pt idx="3200">
                  <c:v>28.080310000000001</c:v>
                </c:pt>
                <c:pt idx="3201">
                  <c:v>28.090299999999999</c:v>
                </c:pt>
                <c:pt idx="3202">
                  <c:v>28.100339999999999</c:v>
                </c:pt>
                <c:pt idx="3203">
                  <c:v>28.110489999999999</c:v>
                </c:pt>
                <c:pt idx="3204">
                  <c:v>28.121110000000002</c:v>
                </c:pt>
                <c:pt idx="3205">
                  <c:v>28.13156</c:v>
                </c:pt>
                <c:pt idx="3206">
                  <c:v>28.141310000000001</c:v>
                </c:pt>
                <c:pt idx="3207">
                  <c:v>28.15119</c:v>
                </c:pt>
                <c:pt idx="3208">
                  <c:v>28.161290000000001</c:v>
                </c:pt>
                <c:pt idx="3209">
                  <c:v>28.171790000000001</c:v>
                </c:pt>
                <c:pt idx="3210">
                  <c:v>28.181840000000001</c:v>
                </c:pt>
                <c:pt idx="3211">
                  <c:v>28.192039999999999</c:v>
                </c:pt>
                <c:pt idx="3212">
                  <c:v>28.20186</c:v>
                </c:pt>
                <c:pt idx="3213">
                  <c:v>28.211829999999999</c:v>
                </c:pt>
                <c:pt idx="3214">
                  <c:v>28.22146</c:v>
                </c:pt>
                <c:pt idx="3215">
                  <c:v>28.230830000000001</c:v>
                </c:pt>
                <c:pt idx="3216">
                  <c:v>28.24071</c:v>
                </c:pt>
                <c:pt idx="3217">
                  <c:v>28.251470000000001</c:v>
                </c:pt>
                <c:pt idx="3218">
                  <c:v>28.261569999999999</c:v>
                </c:pt>
                <c:pt idx="3219">
                  <c:v>28.271180000000001</c:v>
                </c:pt>
                <c:pt idx="3220">
                  <c:v>28.280940000000001</c:v>
                </c:pt>
                <c:pt idx="3221">
                  <c:v>28.29016</c:v>
                </c:pt>
                <c:pt idx="3222">
                  <c:v>28.299289999999999</c:v>
                </c:pt>
                <c:pt idx="3223">
                  <c:v>28.308420000000002</c:v>
                </c:pt>
                <c:pt idx="3224">
                  <c:v>28.31739</c:v>
                </c:pt>
                <c:pt idx="3225">
                  <c:v>28.327809999999999</c:v>
                </c:pt>
                <c:pt idx="3226">
                  <c:v>28.336729999999999</c:v>
                </c:pt>
                <c:pt idx="3227">
                  <c:v>28.346219999999999</c:v>
                </c:pt>
                <c:pt idx="3228">
                  <c:v>28.355319999999999</c:v>
                </c:pt>
                <c:pt idx="3229">
                  <c:v>28.364280000000001</c:v>
                </c:pt>
                <c:pt idx="3230">
                  <c:v>28.37332</c:v>
                </c:pt>
                <c:pt idx="3231">
                  <c:v>28.382239999999999</c:v>
                </c:pt>
                <c:pt idx="3232">
                  <c:v>28.391259999999999</c:v>
                </c:pt>
                <c:pt idx="3233">
                  <c:v>28.400680000000001</c:v>
                </c:pt>
                <c:pt idx="3234">
                  <c:v>28.410209999999999</c:v>
                </c:pt>
                <c:pt idx="3235">
                  <c:v>28.41957</c:v>
                </c:pt>
                <c:pt idx="3236">
                  <c:v>28.428319999999999</c:v>
                </c:pt>
                <c:pt idx="3237">
                  <c:v>28.43749</c:v>
                </c:pt>
                <c:pt idx="3238">
                  <c:v>28.446120000000001</c:v>
                </c:pt>
                <c:pt idx="3239">
                  <c:v>28.45514</c:v>
                </c:pt>
                <c:pt idx="3240">
                  <c:v>28.46463</c:v>
                </c:pt>
                <c:pt idx="3241">
                  <c:v>28.473649999999999</c:v>
                </c:pt>
                <c:pt idx="3242">
                  <c:v>28.483139999999999</c:v>
                </c:pt>
                <c:pt idx="3243">
                  <c:v>28.491969999999998</c:v>
                </c:pt>
                <c:pt idx="3244">
                  <c:v>28.500879999999999</c:v>
                </c:pt>
                <c:pt idx="3245">
                  <c:v>28.51005</c:v>
                </c:pt>
                <c:pt idx="3246">
                  <c:v>28.519539999999999</c:v>
                </c:pt>
                <c:pt idx="3247">
                  <c:v>28.529610000000002</c:v>
                </c:pt>
                <c:pt idx="3248">
                  <c:v>28.539020000000001</c:v>
                </c:pt>
                <c:pt idx="3249">
                  <c:v>28.549050000000001</c:v>
                </c:pt>
                <c:pt idx="3250">
                  <c:v>28.558579999999999</c:v>
                </c:pt>
                <c:pt idx="3251">
                  <c:v>28.567979999999999</c:v>
                </c:pt>
                <c:pt idx="3252">
                  <c:v>28.577629999999999</c:v>
                </c:pt>
                <c:pt idx="3253">
                  <c:v>28.58727</c:v>
                </c:pt>
                <c:pt idx="3254">
                  <c:v>28.59676</c:v>
                </c:pt>
                <c:pt idx="3255">
                  <c:v>28.60632</c:v>
                </c:pt>
                <c:pt idx="3256">
                  <c:v>28.61599</c:v>
                </c:pt>
                <c:pt idx="3257">
                  <c:v>28.625679999999999</c:v>
                </c:pt>
                <c:pt idx="3258">
                  <c:v>28.635750000000002</c:v>
                </c:pt>
                <c:pt idx="3259">
                  <c:v>28.645589999999999</c:v>
                </c:pt>
                <c:pt idx="3260">
                  <c:v>28.655529999999999</c:v>
                </c:pt>
                <c:pt idx="3261">
                  <c:v>28.66573</c:v>
                </c:pt>
                <c:pt idx="3262">
                  <c:v>28.675619999999999</c:v>
                </c:pt>
                <c:pt idx="3263">
                  <c:v>28.684979999999999</c:v>
                </c:pt>
                <c:pt idx="3264">
                  <c:v>28.694649999999999</c:v>
                </c:pt>
                <c:pt idx="3265">
                  <c:v>28.703679999999999</c:v>
                </c:pt>
                <c:pt idx="3266">
                  <c:v>28.713470000000001</c:v>
                </c:pt>
                <c:pt idx="3267">
                  <c:v>28.72345</c:v>
                </c:pt>
                <c:pt idx="3268">
                  <c:v>28.73367</c:v>
                </c:pt>
                <c:pt idx="3269">
                  <c:v>28.743369999999999</c:v>
                </c:pt>
                <c:pt idx="3270">
                  <c:v>28.75281</c:v>
                </c:pt>
                <c:pt idx="3271">
                  <c:v>28.76219</c:v>
                </c:pt>
                <c:pt idx="3272">
                  <c:v>28.771550000000001</c:v>
                </c:pt>
                <c:pt idx="3273">
                  <c:v>28.78077</c:v>
                </c:pt>
                <c:pt idx="3274">
                  <c:v>28.790089999999999</c:v>
                </c:pt>
                <c:pt idx="3275">
                  <c:v>28.800080000000001</c:v>
                </c:pt>
                <c:pt idx="3276">
                  <c:v>28.809370000000001</c:v>
                </c:pt>
                <c:pt idx="3277">
                  <c:v>28.81916</c:v>
                </c:pt>
                <c:pt idx="3278">
                  <c:v>28.82902</c:v>
                </c:pt>
                <c:pt idx="3279">
                  <c:v>28.837959999999999</c:v>
                </c:pt>
                <c:pt idx="3280">
                  <c:v>28.846879999999999</c:v>
                </c:pt>
                <c:pt idx="3281">
                  <c:v>28.856269999999999</c:v>
                </c:pt>
                <c:pt idx="3282">
                  <c:v>28.86552</c:v>
                </c:pt>
                <c:pt idx="3283">
                  <c:v>28.87499</c:v>
                </c:pt>
                <c:pt idx="3284">
                  <c:v>28.883959999999998</c:v>
                </c:pt>
                <c:pt idx="3285">
                  <c:v>28.89378</c:v>
                </c:pt>
                <c:pt idx="3286">
                  <c:v>28.902539999999998</c:v>
                </c:pt>
                <c:pt idx="3287">
                  <c:v>28.911950000000001</c:v>
                </c:pt>
                <c:pt idx="3288">
                  <c:v>28.92117</c:v>
                </c:pt>
                <c:pt idx="3289">
                  <c:v>28.93037</c:v>
                </c:pt>
                <c:pt idx="3290">
                  <c:v>28.939599999999999</c:v>
                </c:pt>
                <c:pt idx="3291">
                  <c:v>28.948399999999999</c:v>
                </c:pt>
                <c:pt idx="3292">
                  <c:v>28.957820000000002</c:v>
                </c:pt>
                <c:pt idx="3293">
                  <c:v>28.96744</c:v>
                </c:pt>
                <c:pt idx="3294">
                  <c:v>28.977029999999999</c:v>
                </c:pt>
                <c:pt idx="3295">
                  <c:v>28.986139999999999</c:v>
                </c:pt>
                <c:pt idx="3296">
                  <c:v>28.995370000000001</c:v>
                </c:pt>
                <c:pt idx="3297">
                  <c:v>29.004370000000002</c:v>
                </c:pt>
                <c:pt idx="3298">
                  <c:v>29.014209999999999</c:v>
                </c:pt>
                <c:pt idx="3299">
                  <c:v>29.02356</c:v>
                </c:pt>
                <c:pt idx="3300">
                  <c:v>29.03285</c:v>
                </c:pt>
                <c:pt idx="3301">
                  <c:v>29.041620000000002</c:v>
                </c:pt>
                <c:pt idx="3302">
                  <c:v>29.05134</c:v>
                </c:pt>
                <c:pt idx="3303">
                  <c:v>29.061029999999999</c:v>
                </c:pt>
                <c:pt idx="3304">
                  <c:v>29.071280000000002</c:v>
                </c:pt>
                <c:pt idx="3305">
                  <c:v>29.080870000000001</c:v>
                </c:pt>
                <c:pt idx="3306">
                  <c:v>29.090029999999999</c:v>
                </c:pt>
                <c:pt idx="3307">
                  <c:v>29.099419999999999</c:v>
                </c:pt>
                <c:pt idx="3308">
                  <c:v>29.10792</c:v>
                </c:pt>
                <c:pt idx="3309">
                  <c:v>29.117349999999998</c:v>
                </c:pt>
                <c:pt idx="3310">
                  <c:v>29.126729999999998</c:v>
                </c:pt>
                <c:pt idx="3311">
                  <c:v>29.13663</c:v>
                </c:pt>
                <c:pt idx="3312">
                  <c:v>29.146740000000001</c:v>
                </c:pt>
                <c:pt idx="3313">
                  <c:v>29.156189999999999</c:v>
                </c:pt>
                <c:pt idx="3314">
                  <c:v>29.16581</c:v>
                </c:pt>
                <c:pt idx="3315">
                  <c:v>29.1752</c:v>
                </c:pt>
                <c:pt idx="3316">
                  <c:v>29.184419999999999</c:v>
                </c:pt>
                <c:pt idx="3317">
                  <c:v>29.193650000000002</c:v>
                </c:pt>
                <c:pt idx="3318">
                  <c:v>29.203250000000001</c:v>
                </c:pt>
                <c:pt idx="3319">
                  <c:v>29.2133</c:v>
                </c:pt>
                <c:pt idx="3320">
                  <c:v>29.222919999999998</c:v>
                </c:pt>
                <c:pt idx="3321">
                  <c:v>29.233080000000001</c:v>
                </c:pt>
                <c:pt idx="3322">
                  <c:v>29.242439999999998</c:v>
                </c:pt>
                <c:pt idx="3323">
                  <c:v>29.25198</c:v>
                </c:pt>
                <c:pt idx="3324">
                  <c:v>29.261209999999998</c:v>
                </c:pt>
                <c:pt idx="3325">
                  <c:v>29.27056</c:v>
                </c:pt>
                <c:pt idx="3326">
                  <c:v>29.280139999999999</c:v>
                </c:pt>
                <c:pt idx="3327">
                  <c:v>29.29054</c:v>
                </c:pt>
                <c:pt idx="3328">
                  <c:v>29.3005</c:v>
                </c:pt>
                <c:pt idx="3329">
                  <c:v>29.309809999999999</c:v>
                </c:pt>
                <c:pt idx="3330">
                  <c:v>29.31916</c:v>
                </c:pt>
                <c:pt idx="3331">
                  <c:v>29.328800000000001</c:v>
                </c:pt>
                <c:pt idx="3332">
                  <c:v>29.338280000000001</c:v>
                </c:pt>
                <c:pt idx="3333">
                  <c:v>29.348510000000001</c:v>
                </c:pt>
                <c:pt idx="3334">
                  <c:v>29.358820000000001</c:v>
                </c:pt>
                <c:pt idx="3335">
                  <c:v>29.368469999999999</c:v>
                </c:pt>
                <c:pt idx="3336">
                  <c:v>29.37838</c:v>
                </c:pt>
                <c:pt idx="3337">
                  <c:v>29.387889999999999</c:v>
                </c:pt>
                <c:pt idx="3338">
                  <c:v>29.397690000000001</c:v>
                </c:pt>
                <c:pt idx="3339">
                  <c:v>29.407360000000001</c:v>
                </c:pt>
                <c:pt idx="3340">
                  <c:v>29.417249999999999</c:v>
                </c:pt>
                <c:pt idx="3341">
                  <c:v>29.42719</c:v>
                </c:pt>
                <c:pt idx="3342">
                  <c:v>29.436450000000001</c:v>
                </c:pt>
                <c:pt idx="3343">
                  <c:v>29.446580000000001</c:v>
                </c:pt>
                <c:pt idx="3344">
                  <c:v>29.456399999999999</c:v>
                </c:pt>
                <c:pt idx="3345">
                  <c:v>29.466799999999999</c:v>
                </c:pt>
                <c:pt idx="3346">
                  <c:v>29.47672</c:v>
                </c:pt>
                <c:pt idx="3347">
                  <c:v>29.487269999999999</c:v>
                </c:pt>
                <c:pt idx="3348">
                  <c:v>29.49729</c:v>
                </c:pt>
                <c:pt idx="3349">
                  <c:v>29.50686</c:v>
                </c:pt>
                <c:pt idx="3350">
                  <c:v>29.5169</c:v>
                </c:pt>
                <c:pt idx="3351">
                  <c:v>29.526700000000002</c:v>
                </c:pt>
                <c:pt idx="3352">
                  <c:v>29.537130000000001</c:v>
                </c:pt>
                <c:pt idx="3353">
                  <c:v>29.54759</c:v>
                </c:pt>
                <c:pt idx="3354">
                  <c:v>29.558530000000001</c:v>
                </c:pt>
                <c:pt idx="3355">
                  <c:v>29.568629999999999</c:v>
                </c:pt>
                <c:pt idx="3356">
                  <c:v>29.578659999999999</c:v>
                </c:pt>
                <c:pt idx="3357">
                  <c:v>29.589099999999998</c:v>
                </c:pt>
                <c:pt idx="3358">
                  <c:v>29.598769999999998</c:v>
                </c:pt>
                <c:pt idx="3359">
                  <c:v>29.609220000000001</c:v>
                </c:pt>
                <c:pt idx="3360">
                  <c:v>29.619700000000002</c:v>
                </c:pt>
                <c:pt idx="3361">
                  <c:v>29.630130000000001</c:v>
                </c:pt>
                <c:pt idx="3362">
                  <c:v>29.641249999999999</c:v>
                </c:pt>
                <c:pt idx="3363">
                  <c:v>29.6511</c:v>
                </c:pt>
                <c:pt idx="3364">
                  <c:v>29.6614</c:v>
                </c:pt>
                <c:pt idx="3365">
                  <c:v>29.671520000000001</c:v>
                </c:pt>
                <c:pt idx="3366">
                  <c:v>29.68159</c:v>
                </c:pt>
                <c:pt idx="3367">
                  <c:v>29.691479999999999</c:v>
                </c:pt>
                <c:pt idx="3368">
                  <c:v>29.70243</c:v>
                </c:pt>
                <c:pt idx="3369">
                  <c:v>29.71284</c:v>
                </c:pt>
                <c:pt idx="3370">
                  <c:v>29.722999999999999</c:v>
                </c:pt>
                <c:pt idx="3371">
                  <c:v>29.733080000000001</c:v>
                </c:pt>
                <c:pt idx="3372">
                  <c:v>29.743269999999999</c:v>
                </c:pt>
                <c:pt idx="3373">
                  <c:v>29.754470000000001</c:v>
                </c:pt>
                <c:pt idx="3374">
                  <c:v>29.76426</c:v>
                </c:pt>
                <c:pt idx="3375">
                  <c:v>29.774139999999999</c:v>
                </c:pt>
                <c:pt idx="3376">
                  <c:v>29.784009999999999</c:v>
                </c:pt>
                <c:pt idx="3377">
                  <c:v>29.794640000000001</c:v>
                </c:pt>
                <c:pt idx="3378">
                  <c:v>29.80498</c:v>
                </c:pt>
                <c:pt idx="3379">
                  <c:v>29.815169999999998</c:v>
                </c:pt>
                <c:pt idx="3380">
                  <c:v>29.825399999999998</c:v>
                </c:pt>
                <c:pt idx="3381">
                  <c:v>29.835640000000001</c:v>
                </c:pt>
                <c:pt idx="3382">
                  <c:v>29.84656</c:v>
                </c:pt>
                <c:pt idx="3383">
                  <c:v>29.856169999999999</c:v>
                </c:pt>
                <c:pt idx="3384">
                  <c:v>29.866230000000002</c:v>
                </c:pt>
                <c:pt idx="3385">
                  <c:v>29.876200000000001</c:v>
                </c:pt>
                <c:pt idx="3386">
                  <c:v>29.886669999999999</c:v>
                </c:pt>
                <c:pt idx="3387">
                  <c:v>29.897760000000002</c:v>
                </c:pt>
                <c:pt idx="3388">
                  <c:v>29.907990000000002</c:v>
                </c:pt>
                <c:pt idx="3389">
                  <c:v>29.918399999999998</c:v>
                </c:pt>
                <c:pt idx="3390">
                  <c:v>29.928059999999999</c:v>
                </c:pt>
                <c:pt idx="3391">
                  <c:v>29.938130000000001</c:v>
                </c:pt>
                <c:pt idx="3392">
                  <c:v>29.948250000000002</c:v>
                </c:pt>
                <c:pt idx="3393">
                  <c:v>29.950330000000001</c:v>
                </c:pt>
              </c:numCache>
            </c:numRef>
          </c:xVal>
          <c:yVal>
            <c:numRef>
              <c:f>Sheet1!$C$3:$C$3396</c:f>
              <c:numCache>
                <c:formatCode>General</c:formatCode>
                <c:ptCount val="3394"/>
                <c:pt idx="0">
                  <c:v>-2.9216999999999996E-4</c:v>
                </c:pt>
                <c:pt idx="1">
                  <c:v>-5.8976999999999999E-4</c:v>
                </c:pt>
                <c:pt idx="2">
                  <c:v>-4.2663E-4</c:v>
                </c:pt>
                <c:pt idx="3">
                  <c:v>-2.7136E-4</c:v>
                </c:pt>
                <c:pt idx="4">
                  <c:v>-6.5129999999999995E-5</c:v>
                </c:pt>
                <c:pt idx="5">
                  <c:v>1.9586399999999998E-3</c:v>
                </c:pt>
                <c:pt idx="6">
                  <c:v>3.5382500000000002E-3</c:v>
                </c:pt>
                <c:pt idx="7">
                  <c:v>4.1058899999999992E-3</c:v>
                </c:pt>
                <c:pt idx="8">
                  <c:v>5.9956899999999997E-3</c:v>
                </c:pt>
                <c:pt idx="9">
                  <c:v>5.2492900000000002E-3</c:v>
                </c:pt>
                <c:pt idx="10">
                  <c:v>7.4294399999999998E-3</c:v>
                </c:pt>
                <c:pt idx="11">
                  <c:v>8.2206499999999995E-3</c:v>
                </c:pt>
                <c:pt idx="12">
                  <c:v>8.4915100000000007E-3</c:v>
                </c:pt>
                <c:pt idx="13">
                  <c:v>8.8609899999999991E-3</c:v>
                </c:pt>
                <c:pt idx="14">
                  <c:v>9.2665100000000004E-3</c:v>
                </c:pt>
                <c:pt idx="15">
                  <c:v>1.0082290000000001E-2</c:v>
                </c:pt>
                <c:pt idx="16">
                  <c:v>1.025949E-2</c:v>
                </c:pt>
                <c:pt idx="17">
                  <c:v>1.159429E-2</c:v>
                </c:pt>
                <c:pt idx="18">
                  <c:v>1.1114300000000001E-2</c:v>
                </c:pt>
                <c:pt idx="19">
                  <c:v>1.206277E-2</c:v>
                </c:pt>
                <c:pt idx="20">
                  <c:v>1.3334260000000001E-2</c:v>
                </c:pt>
                <c:pt idx="21">
                  <c:v>1.3271679999999999E-2</c:v>
                </c:pt>
                <c:pt idx="22">
                  <c:v>1.366736E-2</c:v>
                </c:pt>
                <c:pt idx="23">
                  <c:v>1.425561E-2</c:v>
                </c:pt>
                <c:pt idx="24">
                  <c:v>1.5038339999999999E-2</c:v>
                </c:pt>
                <c:pt idx="25">
                  <c:v>1.470084E-2</c:v>
                </c:pt>
                <c:pt idx="26">
                  <c:v>1.577568E-2</c:v>
                </c:pt>
                <c:pt idx="27">
                  <c:v>1.5986819999999999E-2</c:v>
                </c:pt>
                <c:pt idx="28">
                  <c:v>1.6888629999999998E-2</c:v>
                </c:pt>
                <c:pt idx="29">
                  <c:v>1.7094909999999998E-2</c:v>
                </c:pt>
                <c:pt idx="30">
                  <c:v>1.7468800000000003E-2</c:v>
                </c:pt>
                <c:pt idx="31">
                  <c:v>1.7575980000000001E-2</c:v>
                </c:pt>
                <c:pt idx="32">
                  <c:v>1.8389019999999999E-2</c:v>
                </c:pt>
                <c:pt idx="33">
                  <c:v>1.917787E-2</c:v>
                </c:pt>
                <c:pt idx="34">
                  <c:v>1.9153590000000002E-2</c:v>
                </c:pt>
                <c:pt idx="35">
                  <c:v>1.949501E-2</c:v>
                </c:pt>
                <c:pt idx="36">
                  <c:v>2.07239E-2</c:v>
                </c:pt>
                <c:pt idx="37">
                  <c:v>2.1356169999999997E-2</c:v>
                </c:pt>
                <c:pt idx="38">
                  <c:v>2.1958619999999998E-2</c:v>
                </c:pt>
                <c:pt idx="39">
                  <c:v>2.2484629999999999E-2</c:v>
                </c:pt>
                <c:pt idx="40">
                  <c:v>2.2933829999999999E-2</c:v>
                </c:pt>
                <c:pt idx="41">
                  <c:v>2.292251E-2</c:v>
                </c:pt>
                <c:pt idx="42">
                  <c:v>2.4074330000000001E-2</c:v>
                </c:pt>
                <c:pt idx="43">
                  <c:v>2.4189640000000002E-2</c:v>
                </c:pt>
                <c:pt idx="44">
                  <c:v>2.507819E-2</c:v>
                </c:pt>
                <c:pt idx="45">
                  <c:v>2.5130680000000002E-2</c:v>
                </c:pt>
                <c:pt idx="46">
                  <c:v>2.6114989999999998E-2</c:v>
                </c:pt>
                <c:pt idx="47">
                  <c:v>2.6472229999999999E-2</c:v>
                </c:pt>
                <c:pt idx="48">
                  <c:v>2.6982920000000001E-2</c:v>
                </c:pt>
                <c:pt idx="49">
                  <c:v>2.7943290000000003E-2</c:v>
                </c:pt>
                <c:pt idx="50">
                  <c:v>2.82571E-2</c:v>
                </c:pt>
                <c:pt idx="51">
                  <c:v>2.9189419999999997E-2</c:v>
                </c:pt>
                <c:pt idx="52">
                  <c:v>2.8972410000000001E-2</c:v>
                </c:pt>
                <c:pt idx="53">
                  <c:v>3.0820450000000003E-2</c:v>
                </c:pt>
                <c:pt idx="54">
                  <c:v>3.1265189999999998E-2</c:v>
                </c:pt>
                <c:pt idx="55">
                  <c:v>3.0967189999999999E-2</c:v>
                </c:pt>
                <c:pt idx="56">
                  <c:v>3.2319130000000001E-2</c:v>
                </c:pt>
                <c:pt idx="57">
                  <c:v>3.251097E-2</c:v>
                </c:pt>
                <c:pt idx="58">
                  <c:v>3.3676250000000005E-2</c:v>
                </c:pt>
                <c:pt idx="59">
                  <c:v>3.4337899999999998E-2</c:v>
                </c:pt>
                <c:pt idx="60">
                  <c:v>3.4446009999999999E-2</c:v>
                </c:pt>
                <c:pt idx="61">
                  <c:v>3.5649880000000002E-2</c:v>
                </c:pt>
                <c:pt idx="62">
                  <c:v>3.5843629999999994E-2</c:v>
                </c:pt>
                <c:pt idx="63">
                  <c:v>3.6673169999999998E-2</c:v>
                </c:pt>
                <c:pt idx="64">
                  <c:v>3.7311999999999998E-2</c:v>
                </c:pt>
                <c:pt idx="65">
                  <c:v>3.8304640000000001E-2</c:v>
                </c:pt>
                <c:pt idx="66">
                  <c:v>3.9038749999999997E-2</c:v>
                </c:pt>
                <c:pt idx="67">
                  <c:v>3.9737560000000005E-2</c:v>
                </c:pt>
                <c:pt idx="68">
                  <c:v>4.0250749999999995E-2</c:v>
                </c:pt>
                <c:pt idx="69">
                  <c:v>4.106477E-2</c:v>
                </c:pt>
                <c:pt idx="70">
                  <c:v>4.1685180000000002E-2</c:v>
                </c:pt>
                <c:pt idx="71">
                  <c:v>4.328742E-2</c:v>
                </c:pt>
                <c:pt idx="72">
                  <c:v>4.3402929999999999E-2</c:v>
                </c:pt>
                <c:pt idx="73">
                  <c:v>4.5211640000000004E-2</c:v>
                </c:pt>
                <c:pt idx="74">
                  <c:v>4.5727130000000005E-2</c:v>
                </c:pt>
                <c:pt idx="75">
                  <c:v>4.6638199999999998E-2</c:v>
                </c:pt>
                <c:pt idx="76">
                  <c:v>4.742685E-2</c:v>
                </c:pt>
                <c:pt idx="77">
                  <c:v>4.8604630000000003E-2</c:v>
                </c:pt>
                <c:pt idx="78">
                  <c:v>4.9766879999999999E-2</c:v>
                </c:pt>
                <c:pt idx="79">
                  <c:v>5.0389549999999998E-2</c:v>
                </c:pt>
                <c:pt idx="80">
                  <c:v>5.1610070000000001E-2</c:v>
                </c:pt>
                <c:pt idx="81">
                  <c:v>5.2783769999999994E-2</c:v>
                </c:pt>
                <c:pt idx="82">
                  <c:v>5.4129339999999998E-2</c:v>
                </c:pt>
                <c:pt idx="83">
                  <c:v>5.5247480000000002E-2</c:v>
                </c:pt>
                <c:pt idx="84">
                  <c:v>5.6573360000000003E-2</c:v>
                </c:pt>
                <c:pt idx="85">
                  <c:v>5.7123809999999997E-2</c:v>
                </c:pt>
                <c:pt idx="86">
                  <c:v>5.89861E-2</c:v>
                </c:pt>
                <c:pt idx="87">
                  <c:v>6.0006300000000005E-2</c:v>
                </c:pt>
                <c:pt idx="88">
                  <c:v>6.091589E-2</c:v>
                </c:pt>
                <c:pt idx="89">
                  <c:v>6.2765550000000003E-2</c:v>
                </c:pt>
                <c:pt idx="90">
                  <c:v>6.3804749999999993E-2</c:v>
                </c:pt>
                <c:pt idx="91">
                  <c:v>6.4516099999999993E-2</c:v>
                </c:pt>
                <c:pt idx="92">
                  <c:v>6.6098839999999992E-2</c:v>
                </c:pt>
                <c:pt idx="93">
                  <c:v>6.7350160000000006E-2</c:v>
                </c:pt>
                <c:pt idx="94">
                  <c:v>6.8408700000000003E-2</c:v>
                </c:pt>
                <c:pt idx="95">
                  <c:v>6.957590000000001E-2</c:v>
                </c:pt>
                <c:pt idx="96">
                  <c:v>7.1512900000000004E-2</c:v>
                </c:pt>
                <c:pt idx="97">
                  <c:v>7.3217270000000001E-2</c:v>
                </c:pt>
                <c:pt idx="98">
                  <c:v>7.5303809999999999E-2</c:v>
                </c:pt>
                <c:pt idx="99">
                  <c:v>7.6351539999999996E-2</c:v>
                </c:pt>
                <c:pt idx="100">
                  <c:v>7.7615039999999996E-2</c:v>
                </c:pt>
                <c:pt idx="101">
                  <c:v>7.9752450000000003E-2</c:v>
                </c:pt>
                <c:pt idx="102">
                  <c:v>8.1743560000000007E-2</c:v>
                </c:pt>
                <c:pt idx="103">
                  <c:v>8.3471879999999998E-2</c:v>
                </c:pt>
                <c:pt idx="104">
                  <c:v>8.5528199999999999E-2</c:v>
                </c:pt>
                <c:pt idx="105">
                  <c:v>8.6953139999999998E-2</c:v>
                </c:pt>
                <c:pt idx="106">
                  <c:v>9.0219309999999997E-2</c:v>
                </c:pt>
                <c:pt idx="107">
                  <c:v>9.2158019999999993E-2</c:v>
                </c:pt>
                <c:pt idx="108">
                  <c:v>9.4075880000000001E-2</c:v>
                </c:pt>
                <c:pt idx="109">
                  <c:v>9.6876599999999993E-2</c:v>
                </c:pt>
                <c:pt idx="110">
                  <c:v>9.9648489999999992E-2</c:v>
                </c:pt>
                <c:pt idx="111">
                  <c:v>0.1019795</c:v>
                </c:pt>
                <c:pt idx="112">
                  <c:v>0.10461776</c:v>
                </c:pt>
                <c:pt idx="113">
                  <c:v>0.108114</c:v>
                </c:pt>
                <c:pt idx="114">
                  <c:v>0.11003297999999999</c:v>
                </c:pt>
                <c:pt idx="115">
                  <c:v>0.11348757000000001</c:v>
                </c:pt>
                <c:pt idx="116">
                  <c:v>0.11696134000000001</c:v>
                </c:pt>
                <c:pt idx="117">
                  <c:v>0.12000060999999999</c:v>
                </c:pt>
                <c:pt idx="118">
                  <c:v>0.12331089000000001</c:v>
                </c:pt>
                <c:pt idx="119">
                  <c:v>0.12667225000000001</c:v>
                </c:pt>
                <c:pt idx="120">
                  <c:v>0.13033878999999998</c:v>
                </c:pt>
                <c:pt idx="121">
                  <c:v>0.13454820000000001</c:v>
                </c:pt>
                <c:pt idx="122">
                  <c:v>0.13844144</c:v>
                </c:pt>
                <c:pt idx="123">
                  <c:v>0.14167259999999998</c:v>
                </c:pt>
                <c:pt idx="124">
                  <c:v>0.14677388</c:v>
                </c:pt>
                <c:pt idx="125">
                  <c:v>0.15146969000000002</c:v>
                </c:pt>
                <c:pt idx="126">
                  <c:v>0.15646665999999998</c:v>
                </c:pt>
                <c:pt idx="127">
                  <c:v>0.16008704000000001</c:v>
                </c:pt>
                <c:pt idx="128">
                  <c:v>0.16616945000000002</c:v>
                </c:pt>
                <c:pt idx="129">
                  <c:v>0.17149792</c:v>
                </c:pt>
                <c:pt idx="130">
                  <c:v>0.17811839000000002</c:v>
                </c:pt>
                <c:pt idx="131">
                  <c:v>0.1828726</c:v>
                </c:pt>
                <c:pt idx="132">
                  <c:v>0.18907311999999998</c:v>
                </c:pt>
                <c:pt idx="133">
                  <c:v>0.19546591000000002</c:v>
                </c:pt>
                <c:pt idx="134">
                  <c:v>0.20215411</c:v>
                </c:pt>
                <c:pt idx="135">
                  <c:v>0.20912862000000002</c:v>
                </c:pt>
                <c:pt idx="136">
                  <c:v>0.21668116000000001</c:v>
                </c:pt>
                <c:pt idx="137">
                  <c:v>0.22422382999999999</c:v>
                </c:pt>
                <c:pt idx="138">
                  <c:v>0.23188017999999999</c:v>
                </c:pt>
                <c:pt idx="139">
                  <c:v>0.24052368999999998</c:v>
                </c:pt>
                <c:pt idx="140">
                  <c:v>0.24928327</c:v>
                </c:pt>
                <c:pt idx="141">
                  <c:v>0.25893862000000001</c:v>
                </c:pt>
                <c:pt idx="142">
                  <c:v>0.26878342</c:v>
                </c:pt>
                <c:pt idx="143">
                  <c:v>0.27876652000000002</c:v>
                </c:pt>
                <c:pt idx="144">
                  <c:v>0.29015701999999999</c:v>
                </c:pt>
                <c:pt idx="145">
                  <c:v>0.30236795999999999</c:v>
                </c:pt>
                <c:pt idx="146">
                  <c:v>0.31566680000000003</c:v>
                </c:pt>
                <c:pt idx="147">
                  <c:v>0.32863767999999999</c:v>
                </c:pt>
                <c:pt idx="148">
                  <c:v>0.34170825999999999</c:v>
                </c:pt>
                <c:pt idx="149">
                  <c:v>0.35488062999999997</c:v>
                </c:pt>
                <c:pt idx="150">
                  <c:v>0.36838022000000004</c:v>
                </c:pt>
                <c:pt idx="151">
                  <c:v>0.38143208000000001</c:v>
                </c:pt>
                <c:pt idx="152">
                  <c:v>0.39535010999999998</c:v>
                </c:pt>
                <c:pt idx="153">
                  <c:v>0.41034035000000002</c:v>
                </c:pt>
                <c:pt idx="154">
                  <c:v>0.42458172</c:v>
                </c:pt>
                <c:pt idx="155">
                  <c:v>0.44038416999999996</c:v>
                </c:pt>
                <c:pt idx="156">
                  <c:v>0.45538805000000004</c:v>
                </c:pt>
                <c:pt idx="157">
                  <c:v>0.47151456000000003</c:v>
                </c:pt>
                <c:pt idx="158">
                  <c:v>0.48631015</c:v>
                </c:pt>
                <c:pt idx="159">
                  <c:v>0.50173392999999999</c:v>
                </c:pt>
                <c:pt idx="160">
                  <c:v>0.51846639000000005</c:v>
                </c:pt>
                <c:pt idx="161">
                  <c:v>0.53421077000000006</c:v>
                </c:pt>
                <c:pt idx="162">
                  <c:v>0.55180019999999996</c:v>
                </c:pt>
                <c:pt idx="163">
                  <c:v>0.56844059999999996</c:v>
                </c:pt>
                <c:pt idx="164">
                  <c:v>0.58412920000000002</c:v>
                </c:pt>
                <c:pt idx="165">
                  <c:v>0.60077080999999999</c:v>
                </c:pt>
                <c:pt idx="166">
                  <c:v>0.61707729</c:v>
                </c:pt>
                <c:pt idx="167">
                  <c:v>0.63461000000000001</c:v>
                </c:pt>
                <c:pt idx="168">
                  <c:v>0.65297126000000005</c:v>
                </c:pt>
                <c:pt idx="169">
                  <c:v>0.66940597999999996</c:v>
                </c:pt>
                <c:pt idx="170">
                  <c:v>0.68594538999999999</c:v>
                </c:pt>
                <c:pt idx="171">
                  <c:v>0.70478772000000001</c:v>
                </c:pt>
                <c:pt idx="172">
                  <c:v>0.72218357</c:v>
                </c:pt>
                <c:pt idx="173">
                  <c:v>0.74128061999999995</c:v>
                </c:pt>
                <c:pt idx="174">
                  <c:v>0.75872499000000004</c:v>
                </c:pt>
                <c:pt idx="175">
                  <c:v>0.77646067000000007</c:v>
                </c:pt>
                <c:pt idx="176">
                  <c:v>0.79285018000000007</c:v>
                </c:pt>
                <c:pt idx="177">
                  <c:v>0.81020137000000003</c:v>
                </c:pt>
                <c:pt idx="178">
                  <c:v>0.82824397999999999</c:v>
                </c:pt>
                <c:pt idx="179">
                  <c:v>0.84659178000000002</c:v>
                </c:pt>
                <c:pt idx="180">
                  <c:v>0.8644042500000001</c:v>
                </c:pt>
                <c:pt idx="181">
                  <c:v>0.88269133</c:v>
                </c:pt>
                <c:pt idx="182">
                  <c:v>0.90164710000000003</c:v>
                </c:pt>
                <c:pt idx="183">
                  <c:v>0.92031089999999993</c:v>
                </c:pt>
                <c:pt idx="184">
                  <c:v>0.93926098000000002</c:v>
                </c:pt>
                <c:pt idx="185">
                  <c:v>0.95811356000000003</c:v>
                </c:pt>
                <c:pt idx="186">
                  <c:v>0.9773433199999999</c:v>
                </c:pt>
                <c:pt idx="187">
                  <c:v>0.99604147999999992</c:v>
                </c:pt>
                <c:pt idx="188">
                  <c:v>1.01594925</c:v>
                </c:pt>
                <c:pt idx="189">
                  <c:v>1.0360599500000001</c:v>
                </c:pt>
                <c:pt idx="190">
                  <c:v>1.0544317799999998</c:v>
                </c:pt>
                <c:pt idx="191">
                  <c:v>1.0718898799999999</c:v>
                </c:pt>
                <c:pt idx="192">
                  <c:v>1.08937752</c:v>
                </c:pt>
                <c:pt idx="193">
                  <c:v>1.10791894</c:v>
                </c:pt>
                <c:pt idx="194">
                  <c:v>1.12590631</c:v>
                </c:pt>
                <c:pt idx="195">
                  <c:v>1.14489971</c:v>
                </c:pt>
                <c:pt idx="196">
                  <c:v>1.1649695200000001</c:v>
                </c:pt>
                <c:pt idx="197">
                  <c:v>1.1837103400000002</c:v>
                </c:pt>
                <c:pt idx="198">
                  <c:v>1.2028421300000001</c:v>
                </c:pt>
                <c:pt idx="199">
                  <c:v>1.2213961200000001</c:v>
                </c:pt>
                <c:pt idx="200">
                  <c:v>1.24186398</c:v>
                </c:pt>
                <c:pt idx="201">
                  <c:v>1.26274964</c:v>
                </c:pt>
                <c:pt idx="202">
                  <c:v>1.2827912299999999</c:v>
                </c:pt>
                <c:pt idx="203">
                  <c:v>1.3028761400000002</c:v>
                </c:pt>
                <c:pt idx="204">
                  <c:v>1.32238828</c:v>
                </c:pt>
                <c:pt idx="205">
                  <c:v>1.34274596</c:v>
                </c:pt>
                <c:pt idx="206">
                  <c:v>1.36438953</c:v>
                </c:pt>
                <c:pt idx="207">
                  <c:v>1.38426973</c:v>
                </c:pt>
                <c:pt idx="208">
                  <c:v>1.4038533900000001</c:v>
                </c:pt>
                <c:pt idx="209">
                  <c:v>1.4229587299999999</c:v>
                </c:pt>
                <c:pt idx="210">
                  <c:v>1.44216381</c:v>
                </c:pt>
                <c:pt idx="211">
                  <c:v>1.4618843799999999</c:v>
                </c:pt>
                <c:pt idx="212">
                  <c:v>1.4819861400000001</c:v>
                </c:pt>
                <c:pt idx="213">
                  <c:v>1.50277577</c:v>
                </c:pt>
                <c:pt idx="214">
                  <c:v>1.5226741300000002</c:v>
                </c:pt>
                <c:pt idx="215">
                  <c:v>1.5430708400000002</c:v>
                </c:pt>
                <c:pt idx="216">
                  <c:v>1.5635261300000001</c:v>
                </c:pt>
                <c:pt idx="217">
                  <c:v>1.5843885</c:v>
                </c:pt>
                <c:pt idx="218">
                  <c:v>1.6048466800000001</c:v>
                </c:pt>
                <c:pt idx="219">
                  <c:v>1.6231371099999998</c:v>
                </c:pt>
                <c:pt idx="220">
                  <c:v>1.6445035100000001</c:v>
                </c:pt>
                <c:pt idx="221">
                  <c:v>1.66508313</c:v>
                </c:pt>
                <c:pt idx="222">
                  <c:v>1.68659296</c:v>
                </c:pt>
                <c:pt idx="223">
                  <c:v>1.70829557</c:v>
                </c:pt>
                <c:pt idx="224">
                  <c:v>1.7291489999999998</c:v>
                </c:pt>
                <c:pt idx="225">
                  <c:v>1.74832772</c:v>
                </c:pt>
                <c:pt idx="226">
                  <c:v>1.7693476800000001</c:v>
                </c:pt>
                <c:pt idx="227">
                  <c:v>1.79051217</c:v>
                </c:pt>
                <c:pt idx="228">
                  <c:v>1.81209836</c:v>
                </c:pt>
                <c:pt idx="229">
                  <c:v>1.83318183</c:v>
                </c:pt>
                <c:pt idx="230">
                  <c:v>1.8530041000000002</c:v>
                </c:pt>
                <c:pt idx="231">
                  <c:v>1.8734335900000001</c:v>
                </c:pt>
                <c:pt idx="232">
                  <c:v>1.8930885900000001</c:v>
                </c:pt>
                <c:pt idx="233">
                  <c:v>1.91408657</c:v>
                </c:pt>
                <c:pt idx="234">
                  <c:v>1.9361835000000001</c:v>
                </c:pt>
                <c:pt idx="235">
                  <c:v>1.9564753399999999</c:v>
                </c:pt>
                <c:pt idx="236">
                  <c:v>1.97689589</c:v>
                </c:pt>
                <c:pt idx="237">
                  <c:v>1.9973203499999999</c:v>
                </c:pt>
                <c:pt idx="238">
                  <c:v>2.01805755</c:v>
                </c:pt>
                <c:pt idx="239">
                  <c:v>2.0391127099999999</c:v>
                </c:pt>
                <c:pt idx="240">
                  <c:v>2.0600641099999999</c:v>
                </c:pt>
                <c:pt idx="241">
                  <c:v>2.0811211300000001</c:v>
                </c:pt>
                <c:pt idx="242">
                  <c:v>2.1017596100000002</c:v>
                </c:pt>
                <c:pt idx="243">
                  <c:v>2.1218590399999999</c:v>
                </c:pt>
                <c:pt idx="244">
                  <c:v>2.14467235</c:v>
                </c:pt>
                <c:pt idx="245">
                  <c:v>2.1662052699999998</c:v>
                </c:pt>
                <c:pt idx="246">
                  <c:v>2.1870359800000001</c:v>
                </c:pt>
                <c:pt idx="247">
                  <c:v>2.2087680199999999</c:v>
                </c:pt>
                <c:pt idx="248">
                  <c:v>2.2320646800000001</c:v>
                </c:pt>
                <c:pt idx="249">
                  <c:v>2.2534485900000001</c:v>
                </c:pt>
                <c:pt idx="250">
                  <c:v>2.2740913599999999</c:v>
                </c:pt>
                <c:pt idx="251">
                  <c:v>2.29290277</c:v>
                </c:pt>
                <c:pt idx="252">
                  <c:v>2.3121187500000002</c:v>
                </c:pt>
                <c:pt idx="253">
                  <c:v>2.3325851200000001</c:v>
                </c:pt>
                <c:pt idx="254">
                  <c:v>2.3542664900000001</c:v>
                </c:pt>
                <c:pt idx="255">
                  <c:v>2.3766204699999998</c:v>
                </c:pt>
                <c:pt idx="256">
                  <c:v>2.3987766399999999</c:v>
                </c:pt>
                <c:pt idx="257">
                  <c:v>2.41970383</c:v>
                </c:pt>
                <c:pt idx="258">
                  <c:v>2.4402894099999997</c:v>
                </c:pt>
                <c:pt idx="259">
                  <c:v>2.4617742699999998</c:v>
                </c:pt>
                <c:pt idx="260">
                  <c:v>2.48340871</c:v>
                </c:pt>
                <c:pt idx="261">
                  <c:v>2.5055687899999999</c:v>
                </c:pt>
                <c:pt idx="262">
                  <c:v>2.5265838999999999</c:v>
                </c:pt>
                <c:pt idx="263">
                  <c:v>2.5470836100000001</c:v>
                </c:pt>
                <c:pt idx="264">
                  <c:v>2.56892275</c:v>
                </c:pt>
                <c:pt idx="265">
                  <c:v>2.5907784700000001</c:v>
                </c:pt>
                <c:pt idx="266">
                  <c:v>2.6133263499999999</c:v>
                </c:pt>
                <c:pt idx="267">
                  <c:v>2.6352947600000003</c:v>
                </c:pt>
                <c:pt idx="268">
                  <c:v>2.6564976200000001</c:v>
                </c:pt>
                <c:pt idx="269">
                  <c:v>2.6777118399999997</c:v>
                </c:pt>
                <c:pt idx="270">
                  <c:v>2.6976229600000003</c:v>
                </c:pt>
                <c:pt idx="271">
                  <c:v>2.7181813500000001</c:v>
                </c:pt>
                <c:pt idx="272">
                  <c:v>2.7400085700000001</c:v>
                </c:pt>
                <c:pt idx="273">
                  <c:v>2.76165474</c:v>
                </c:pt>
                <c:pt idx="274">
                  <c:v>2.7821986000000001</c:v>
                </c:pt>
                <c:pt idx="275">
                  <c:v>2.8031129400000001</c:v>
                </c:pt>
                <c:pt idx="276">
                  <c:v>2.8237439699999998</c:v>
                </c:pt>
                <c:pt idx="277">
                  <c:v>2.8454218099999999</c:v>
                </c:pt>
                <c:pt idx="278">
                  <c:v>2.8661191499999998</c:v>
                </c:pt>
                <c:pt idx="279">
                  <c:v>2.8877722100000001</c:v>
                </c:pt>
                <c:pt idx="280">
                  <c:v>2.9091624499999997</c:v>
                </c:pt>
                <c:pt idx="281">
                  <c:v>2.9308367500000001</c:v>
                </c:pt>
                <c:pt idx="282">
                  <c:v>2.95313764</c:v>
                </c:pt>
                <c:pt idx="283">
                  <c:v>2.9751848399999998</c:v>
                </c:pt>
                <c:pt idx="284">
                  <c:v>2.9963327599999996</c:v>
                </c:pt>
                <c:pt idx="285">
                  <c:v>3.01670302</c:v>
                </c:pt>
                <c:pt idx="286">
                  <c:v>3.0368070999999999</c:v>
                </c:pt>
                <c:pt idx="287">
                  <c:v>3.0595235499999998</c:v>
                </c:pt>
                <c:pt idx="288">
                  <c:v>3.0821876600000002</c:v>
                </c:pt>
                <c:pt idx="289">
                  <c:v>3.1027557299999997</c:v>
                </c:pt>
                <c:pt idx="290">
                  <c:v>3.1230688100000004</c:v>
                </c:pt>
                <c:pt idx="291">
                  <c:v>3.1440772099999998</c:v>
                </c:pt>
                <c:pt idx="292">
                  <c:v>3.1658992199999996</c:v>
                </c:pt>
                <c:pt idx="293">
                  <c:v>3.1871821700000003</c:v>
                </c:pt>
                <c:pt idx="294">
                  <c:v>3.2091729300000003</c:v>
                </c:pt>
                <c:pt idx="295">
                  <c:v>3.2295897599999996</c:v>
                </c:pt>
                <c:pt idx="296">
                  <c:v>3.2514542299999998</c:v>
                </c:pt>
                <c:pt idx="297">
                  <c:v>3.2716814400000001</c:v>
                </c:pt>
                <c:pt idx="298">
                  <c:v>3.2935287799999999</c:v>
                </c:pt>
                <c:pt idx="299">
                  <c:v>3.3154603099999997</c:v>
                </c:pt>
                <c:pt idx="300">
                  <c:v>3.3361058699999999</c:v>
                </c:pt>
                <c:pt idx="301">
                  <c:v>3.3586166799999999</c:v>
                </c:pt>
                <c:pt idx="302">
                  <c:v>3.3814024199999997</c:v>
                </c:pt>
                <c:pt idx="303">
                  <c:v>3.4030810000000002</c:v>
                </c:pt>
                <c:pt idx="304">
                  <c:v>3.4249689400000003</c:v>
                </c:pt>
                <c:pt idx="305">
                  <c:v>3.4469716300000002</c:v>
                </c:pt>
                <c:pt idx="306">
                  <c:v>3.4696340599999997</c:v>
                </c:pt>
                <c:pt idx="307">
                  <c:v>3.4917499899999997</c:v>
                </c:pt>
                <c:pt idx="308">
                  <c:v>3.5131294299999998</c:v>
                </c:pt>
                <c:pt idx="309">
                  <c:v>3.53445783</c:v>
                </c:pt>
                <c:pt idx="310">
                  <c:v>3.5555176400000001</c:v>
                </c:pt>
                <c:pt idx="311">
                  <c:v>3.5762440400000002</c:v>
                </c:pt>
                <c:pt idx="312">
                  <c:v>3.5961732299999998</c:v>
                </c:pt>
                <c:pt idx="313">
                  <c:v>3.6173243099999999</c:v>
                </c:pt>
                <c:pt idx="314">
                  <c:v>3.6396030300000004</c:v>
                </c:pt>
                <c:pt idx="315">
                  <c:v>3.6623492799999999</c:v>
                </c:pt>
                <c:pt idx="316">
                  <c:v>3.6830805199999999</c:v>
                </c:pt>
                <c:pt idx="317">
                  <c:v>3.7050224800000002</c:v>
                </c:pt>
                <c:pt idx="318">
                  <c:v>3.7238325899999998</c:v>
                </c:pt>
                <c:pt idx="319">
                  <c:v>3.7443101400000001</c:v>
                </c:pt>
                <c:pt idx="320">
                  <c:v>3.7673972500000001</c:v>
                </c:pt>
                <c:pt idx="321">
                  <c:v>3.79012115</c:v>
                </c:pt>
                <c:pt idx="322">
                  <c:v>3.81176285</c:v>
                </c:pt>
                <c:pt idx="323">
                  <c:v>3.8326937699999997</c:v>
                </c:pt>
                <c:pt idx="324">
                  <c:v>3.8542673000000001</c:v>
                </c:pt>
                <c:pt idx="325">
                  <c:v>3.8761123999999998</c:v>
                </c:pt>
                <c:pt idx="326">
                  <c:v>3.8989085700000001</c:v>
                </c:pt>
                <c:pt idx="327">
                  <c:v>3.9198022299999997</c:v>
                </c:pt>
                <c:pt idx="328">
                  <c:v>3.9396435000000003</c:v>
                </c:pt>
                <c:pt idx="329">
                  <c:v>3.9612475800000002</c:v>
                </c:pt>
                <c:pt idx="330">
                  <c:v>3.9815239600000001</c:v>
                </c:pt>
                <c:pt idx="331">
                  <c:v>4.0036566599999999</c:v>
                </c:pt>
                <c:pt idx="332">
                  <c:v>4.0248878299999999</c:v>
                </c:pt>
                <c:pt idx="333">
                  <c:v>4.0447778999999997</c:v>
                </c:pt>
                <c:pt idx="334">
                  <c:v>4.06617038</c:v>
                </c:pt>
                <c:pt idx="335">
                  <c:v>4.0871228999999998</c:v>
                </c:pt>
                <c:pt idx="336">
                  <c:v>4.1092172300000005</c:v>
                </c:pt>
                <c:pt idx="337">
                  <c:v>4.1310064500000001</c:v>
                </c:pt>
                <c:pt idx="338">
                  <c:v>4.1518159199999998</c:v>
                </c:pt>
                <c:pt idx="339">
                  <c:v>4.1727099599999997</c:v>
                </c:pt>
                <c:pt idx="340">
                  <c:v>4.1944276499999997</c:v>
                </c:pt>
                <c:pt idx="341">
                  <c:v>4.2155671899999998</c:v>
                </c:pt>
                <c:pt idx="342">
                  <c:v>4.2375356000000002</c:v>
                </c:pt>
                <c:pt idx="343">
                  <c:v>4.2598638700000002</c:v>
                </c:pt>
                <c:pt idx="344">
                  <c:v>4.2811419800000001</c:v>
                </c:pt>
                <c:pt idx="345">
                  <c:v>4.3024048199999996</c:v>
                </c:pt>
                <c:pt idx="346">
                  <c:v>4.32413369</c:v>
                </c:pt>
                <c:pt idx="347">
                  <c:v>4.3468181000000001</c:v>
                </c:pt>
                <c:pt idx="348">
                  <c:v>4.3705198899999997</c:v>
                </c:pt>
                <c:pt idx="349">
                  <c:v>4.3932694899999998</c:v>
                </c:pt>
                <c:pt idx="350">
                  <c:v>4.4137943499999999</c:v>
                </c:pt>
                <c:pt idx="351">
                  <c:v>4.4341377899999994</c:v>
                </c:pt>
                <c:pt idx="352">
                  <c:v>4.45481762</c:v>
                </c:pt>
                <c:pt idx="353">
                  <c:v>4.4763330400000001</c:v>
                </c:pt>
                <c:pt idx="354">
                  <c:v>4.4983085199999993</c:v>
                </c:pt>
                <c:pt idx="355">
                  <c:v>4.5212097499999997</c:v>
                </c:pt>
                <c:pt idx="356">
                  <c:v>4.5433174799999998</c:v>
                </c:pt>
                <c:pt idx="357">
                  <c:v>4.5640997600000004</c:v>
                </c:pt>
                <c:pt idx="358">
                  <c:v>4.5858398100000004</c:v>
                </c:pt>
                <c:pt idx="359">
                  <c:v>4.6079494099999998</c:v>
                </c:pt>
                <c:pt idx="360">
                  <c:v>4.6286534499999998</c:v>
                </c:pt>
                <c:pt idx="361">
                  <c:v>4.6510539900000003</c:v>
                </c:pt>
                <c:pt idx="362">
                  <c:v>4.6720977899999996</c:v>
                </c:pt>
                <c:pt idx="363">
                  <c:v>4.6939663600000001</c:v>
                </c:pt>
                <c:pt idx="364">
                  <c:v>4.7166220800000005</c:v>
                </c:pt>
                <c:pt idx="365">
                  <c:v>4.7391954800000002</c:v>
                </c:pt>
                <c:pt idx="366">
                  <c:v>4.7610461699999993</c:v>
                </c:pt>
                <c:pt idx="367">
                  <c:v>4.7829665199999996</c:v>
                </c:pt>
                <c:pt idx="368">
                  <c:v>4.8038858899999992</c:v>
                </c:pt>
                <c:pt idx="369">
                  <c:v>4.8278227399999993</c:v>
                </c:pt>
                <c:pt idx="370">
                  <c:v>4.8489641399999996</c:v>
                </c:pt>
                <c:pt idx="371">
                  <c:v>4.87097055</c:v>
                </c:pt>
                <c:pt idx="372">
                  <c:v>4.8918783700000006</c:v>
                </c:pt>
                <c:pt idx="373">
                  <c:v>4.9116887199999999</c:v>
                </c:pt>
                <c:pt idx="374">
                  <c:v>4.9335092299999994</c:v>
                </c:pt>
                <c:pt idx="375">
                  <c:v>4.9557294700000005</c:v>
                </c:pt>
                <c:pt idx="376">
                  <c:v>4.9777600899999994</c:v>
                </c:pt>
                <c:pt idx="377">
                  <c:v>4.9985270899999996</c:v>
                </c:pt>
                <c:pt idx="378">
                  <c:v>5.0200052599999996</c:v>
                </c:pt>
                <c:pt idx="379">
                  <c:v>5.0418268900000003</c:v>
                </c:pt>
                <c:pt idx="380">
                  <c:v>5.06366417</c:v>
                </c:pt>
                <c:pt idx="381">
                  <c:v>5.0866715600000001</c:v>
                </c:pt>
                <c:pt idx="382">
                  <c:v>5.1106199600000002</c:v>
                </c:pt>
                <c:pt idx="383">
                  <c:v>5.1310196499999998</c:v>
                </c:pt>
                <c:pt idx="384">
                  <c:v>5.1530986999999993</c:v>
                </c:pt>
                <c:pt idx="385">
                  <c:v>5.1745422200000002</c:v>
                </c:pt>
                <c:pt idx="386">
                  <c:v>5.1956072400000002</c:v>
                </c:pt>
                <c:pt idx="387">
                  <c:v>5.2186291699999998</c:v>
                </c:pt>
                <c:pt idx="388">
                  <c:v>5.2412267799999999</c:v>
                </c:pt>
                <c:pt idx="389">
                  <c:v>5.26318997</c:v>
                </c:pt>
                <c:pt idx="390">
                  <c:v>5.2841305700000003</c:v>
                </c:pt>
                <c:pt idx="391">
                  <c:v>5.3049761799999997</c:v>
                </c:pt>
                <c:pt idx="392">
                  <c:v>5.3278010299999998</c:v>
                </c:pt>
                <c:pt idx="393">
                  <c:v>5.3498473000000004</c:v>
                </c:pt>
                <c:pt idx="394">
                  <c:v>5.3699925500000001</c:v>
                </c:pt>
                <c:pt idx="395">
                  <c:v>5.3907252799999998</c:v>
                </c:pt>
                <c:pt idx="396">
                  <c:v>5.4117619999999995</c:v>
                </c:pt>
                <c:pt idx="397">
                  <c:v>5.4346851999999997</c:v>
                </c:pt>
                <c:pt idx="398">
                  <c:v>5.4572481699999997</c:v>
                </c:pt>
                <c:pt idx="399">
                  <c:v>5.4779507199999999</c:v>
                </c:pt>
                <c:pt idx="400">
                  <c:v>5.4991070200000003</c:v>
                </c:pt>
                <c:pt idx="401">
                  <c:v>5.5207286</c:v>
                </c:pt>
                <c:pt idx="402">
                  <c:v>5.5430039800000008</c:v>
                </c:pt>
                <c:pt idx="403">
                  <c:v>5.5663127499999998</c:v>
                </c:pt>
                <c:pt idx="404">
                  <c:v>5.58901951</c:v>
                </c:pt>
                <c:pt idx="405">
                  <c:v>5.6090440600000004</c:v>
                </c:pt>
                <c:pt idx="406">
                  <c:v>5.6311085800000003</c:v>
                </c:pt>
                <c:pt idx="407">
                  <c:v>5.6537218400000002</c:v>
                </c:pt>
                <c:pt idx="408">
                  <c:v>5.6758541600000001</c:v>
                </c:pt>
                <c:pt idx="409">
                  <c:v>5.6980829700000006</c:v>
                </c:pt>
                <c:pt idx="410">
                  <c:v>5.7172998799999997</c:v>
                </c:pt>
                <c:pt idx="411">
                  <c:v>5.7396877599999998</c:v>
                </c:pt>
                <c:pt idx="412">
                  <c:v>5.76099344</c:v>
                </c:pt>
                <c:pt idx="413">
                  <c:v>5.7831298599999998</c:v>
                </c:pt>
                <c:pt idx="414">
                  <c:v>5.8057695599999999</c:v>
                </c:pt>
                <c:pt idx="415">
                  <c:v>5.8275654899999996</c:v>
                </c:pt>
                <c:pt idx="416">
                  <c:v>5.85009903</c:v>
                </c:pt>
                <c:pt idx="417">
                  <c:v>5.8716922999999994</c:v>
                </c:pt>
                <c:pt idx="418">
                  <c:v>5.8938536800000003</c:v>
                </c:pt>
                <c:pt idx="419">
                  <c:v>5.9157736600000002</c:v>
                </c:pt>
                <c:pt idx="420">
                  <c:v>5.9367541199999998</c:v>
                </c:pt>
                <c:pt idx="421">
                  <c:v>5.9600166999999997</c:v>
                </c:pt>
                <c:pt idx="422">
                  <c:v>5.9830788500000001</c:v>
                </c:pt>
                <c:pt idx="423">
                  <c:v>6.0058627299999996</c:v>
                </c:pt>
                <c:pt idx="424">
                  <c:v>6.0273855899999997</c:v>
                </c:pt>
                <c:pt idx="425">
                  <c:v>6.0493532600000002</c:v>
                </c:pt>
                <c:pt idx="426">
                  <c:v>6.0703545800000001</c:v>
                </c:pt>
                <c:pt idx="427">
                  <c:v>6.0920428499999995</c:v>
                </c:pt>
                <c:pt idx="428">
                  <c:v>6.1150979300000001</c:v>
                </c:pt>
                <c:pt idx="429">
                  <c:v>6.1373382799999998</c:v>
                </c:pt>
                <c:pt idx="430">
                  <c:v>6.1600010799999998</c:v>
                </c:pt>
                <c:pt idx="431">
                  <c:v>6.1805483000000008</c:v>
                </c:pt>
                <c:pt idx="432">
                  <c:v>6.20143004</c:v>
                </c:pt>
                <c:pt idx="433">
                  <c:v>6.2215641100000001</c:v>
                </c:pt>
                <c:pt idx="434">
                  <c:v>6.2443438899999997</c:v>
                </c:pt>
                <c:pt idx="435">
                  <c:v>6.2669850900000004</c:v>
                </c:pt>
                <c:pt idx="436">
                  <c:v>6.2887691000000006</c:v>
                </c:pt>
                <c:pt idx="437">
                  <c:v>6.3091807099999997</c:v>
                </c:pt>
                <c:pt idx="438">
                  <c:v>6.3297249400000002</c:v>
                </c:pt>
                <c:pt idx="439">
                  <c:v>6.3509821899999999</c:v>
                </c:pt>
                <c:pt idx="440">
                  <c:v>6.3740260900000001</c:v>
                </c:pt>
                <c:pt idx="441">
                  <c:v>6.3952252300000003</c:v>
                </c:pt>
                <c:pt idx="442">
                  <c:v>6.4169004599999999</c:v>
                </c:pt>
                <c:pt idx="443">
                  <c:v>6.4383171499999996</c:v>
                </c:pt>
                <c:pt idx="444">
                  <c:v>6.4592696699999994</c:v>
                </c:pt>
                <c:pt idx="445">
                  <c:v>6.4817421099999999</c:v>
                </c:pt>
                <c:pt idx="446">
                  <c:v>6.5043702700000008</c:v>
                </c:pt>
                <c:pt idx="447">
                  <c:v>6.5273933100000008</c:v>
                </c:pt>
                <c:pt idx="448">
                  <c:v>6.5492771599999999</c:v>
                </c:pt>
                <c:pt idx="449">
                  <c:v>6.57153279</c:v>
                </c:pt>
                <c:pt idx="450">
                  <c:v>6.5936319499999998</c:v>
                </c:pt>
                <c:pt idx="451">
                  <c:v>6.6137284000000003</c:v>
                </c:pt>
                <c:pt idx="452">
                  <c:v>6.63492382</c:v>
                </c:pt>
                <c:pt idx="453">
                  <c:v>6.6547215</c:v>
                </c:pt>
                <c:pt idx="454">
                  <c:v>6.6762834800000004</c:v>
                </c:pt>
                <c:pt idx="455">
                  <c:v>6.6971480799999998</c:v>
                </c:pt>
                <c:pt idx="456">
                  <c:v>6.71947077</c:v>
                </c:pt>
                <c:pt idx="457">
                  <c:v>6.7411780399999994</c:v>
                </c:pt>
                <c:pt idx="458">
                  <c:v>6.7634813500000002</c:v>
                </c:pt>
                <c:pt idx="459">
                  <c:v>6.7847028399999996</c:v>
                </c:pt>
                <c:pt idx="460">
                  <c:v>6.8063504999999997</c:v>
                </c:pt>
                <c:pt idx="461">
                  <c:v>6.8267792499999995</c:v>
                </c:pt>
                <c:pt idx="462">
                  <c:v>6.8490184799999998</c:v>
                </c:pt>
                <c:pt idx="463">
                  <c:v>6.8724088400000003</c:v>
                </c:pt>
                <c:pt idx="464">
                  <c:v>6.89427331</c:v>
                </c:pt>
                <c:pt idx="465">
                  <c:v>6.9156408300000001</c:v>
                </c:pt>
                <c:pt idx="466">
                  <c:v>6.9350406499999995</c:v>
                </c:pt>
                <c:pt idx="467">
                  <c:v>6.9580919999999997</c:v>
                </c:pt>
                <c:pt idx="468">
                  <c:v>6.9806449099999996</c:v>
                </c:pt>
                <c:pt idx="469">
                  <c:v>7.0040248300000005</c:v>
                </c:pt>
                <c:pt idx="470">
                  <c:v>7.0249162600000004</c:v>
                </c:pt>
                <c:pt idx="471">
                  <c:v>7.0453003000000001</c:v>
                </c:pt>
                <c:pt idx="472">
                  <c:v>7.0663317999999995</c:v>
                </c:pt>
                <c:pt idx="473">
                  <c:v>7.0880197000000003</c:v>
                </c:pt>
                <c:pt idx="474">
                  <c:v>7.1109600400000001</c:v>
                </c:pt>
                <c:pt idx="475">
                  <c:v>7.1325585199999999</c:v>
                </c:pt>
                <c:pt idx="476">
                  <c:v>7.1543991599999996</c:v>
                </c:pt>
                <c:pt idx="477">
                  <c:v>7.1743577699999994</c:v>
                </c:pt>
                <c:pt idx="478">
                  <c:v>7.1967266499999996</c:v>
                </c:pt>
                <c:pt idx="479">
                  <c:v>7.2189696100000003</c:v>
                </c:pt>
                <c:pt idx="480">
                  <c:v>7.2416111799999996</c:v>
                </c:pt>
                <c:pt idx="481">
                  <c:v>7.2635360100000002</c:v>
                </c:pt>
                <c:pt idx="482">
                  <c:v>7.2856172900000002</c:v>
                </c:pt>
                <c:pt idx="483">
                  <c:v>7.3080524800000006</c:v>
                </c:pt>
                <c:pt idx="484">
                  <c:v>7.3301062000000003</c:v>
                </c:pt>
                <c:pt idx="485">
                  <c:v>7.3530979500000004</c:v>
                </c:pt>
                <c:pt idx="486">
                  <c:v>7.3730945599999993</c:v>
                </c:pt>
                <c:pt idx="487">
                  <c:v>7.3947086900000008</c:v>
                </c:pt>
                <c:pt idx="488">
                  <c:v>7.41716847</c:v>
                </c:pt>
                <c:pt idx="489">
                  <c:v>7.4405826600000005</c:v>
                </c:pt>
                <c:pt idx="490">
                  <c:v>7.46373087</c:v>
                </c:pt>
                <c:pt idx="491">
                  <c:v>7.4849613000000002</c:v>
                </c:pt>
                <c:pt idx="492">
                  <c:v>7.5064606999999999</c:v>
                </c:pt>
                <c:pt idx="493">
                  <c:v>7.5272902799999999</c:v>
                </c:pt>
                <c:pt idx="494">
                  <c:v>7.5491189999999992</c:v>
                </c:pt>
                <c:pt idx="495">
                  <c:v>7.5721487399999994</c:v>
                </c:pt>
                <c:pt idx="496">
                  <c:v>7.5931556499999999</c:v>
                </c:pt>
                <c:pt idx="497">
                  <c:v>7.6163493099999995</c:v>
                </c:pt>
                <c:pt idx="498">
                  <c:v>7.6378651</c:v>
                </c:pt>
                <c:pt idx="499">
                  <c:v>7.6585233200000005</c:v>
                </c:pt>
                <c:pt idx="500">
                  <c:v>7.6814025600000004</c:v>
                </c:pt>
                <c:pt idx="501">
                  <c:v>7.7050641200000003</c:v>
                </c:pt>
                <c:pt idx="502">
                  <c:v>7.7278547</c:v>
                </c:pt>
                <c:pt idx="503">
                  <c:v>7.7510230199999999</c:v>
                </c:pt>
                <c:pt idx="504">
                  <c:v>7.7726900599999995</c:v>
                </c:pt>
                <c:pt idx="505">
                  <c:v>7.79448673</c:v>
                </c:pt>
                <c:pt idx="506">
                  <c:v>7.8175812999999996</c:v>
                </c:pt>
                <c:pt idx="507">
                  <c:v>7.8412897899999994</c:v>
                </c:pt>
                <c:pt idx="508">
                  <c:v>7.8626312299999999</c:v>
                </c:pt>
                <c:pt idx="509">
                  <c:v>7.8839637300000005</c:v>
                </c:pt>
                <c:pt idx="510">
                  <c:v>7.9068459600000001</c:v>
                </c:pt>
                <c:pt idx="511">
                  <c:v>7.9274877899999998</c:v>
                </c:pt>
                <c:pt idx="512">
                  <c:v>7.9497091499999994</c:v>
                </c:pt>
                <c:pt idx="513">
                  <c:v>7.9704411300000002</c:v>
                </c:pt>
                <c:pt idx="514">
                  <c:v>7.9922839999999997</c:v>
                </c:pt>
                <c:pt idx="515">
                  <c:v>8.0153532300000006</c:v>
                </c:pt>
                <c:pt idx="516">
                  <c:v>8.0379769200000002</c:v>
                </c:pt>
                <c:pt idx="517">
                  <c:v>8.0605402599999998</c:v>
                </c:pt>
                <c:pt idx="518">
                  <c:v>8.08287114</c:v>
                </c:pt>
                <c:pt idx="519">
                  <c:v>8.10292587</c:v>
                </c:pt>
                <c:pt idx="520">
                  <c:v>8.1246264300000011</c:v>
                </c:pt>
                <c:pt idx="521">
                  <c:v>8.1464029799999995</c:v>
                </c:pt>
                <c:pt idx="522">
                  <c:v>8.1711575399999994</c:v>
                </c:pt>
                <c:pt idx="523">
                  <c:v>8.1935778300000006</c:v>
                </c:pt>
                <c:pt idx="524">
                  <c:v>8.2159444700000002</c:v>
                </c:pt>
                <c:pt idx="525">
                  <c:v>8.2384049900000011</c:v>
                </c:pt>
                <c:pt idx="526">
                  <c:v>8.261423559999999</c:v>
                </c:pt>
                <c:pt idx="527">
                  <c:v>8.2823097699999995</c:v>
                </c:pt>
                <c:pt idx="528">
                  <c:v>8.3056874599999997</c:v>
                </c:pt>
                <c:pt idx="529">
                  <c:v>8.3265922999999997</c:v>
                </c:pt>
                <c:pt idx="530">
                  <c:v>8.3481654499999998</c:v>
                </c:pt>
                <c:pt idx="531">
                  <c:v>8.3687700300000003</c:v>
                </c:pt>
                <c:pt idx="532">
                  <c:v>8.39017853</c:v>
                </c:pt>
                <c:pt idx="533">
                  <c:v>8.4117941599999995</c:v>
                </c:pt>
                <c:pt idx="534">
                  <c:v>8.4345348200000014</c:v>
                </c:pt>
                <c:pt idx="535">
                  <c:v>8.4563188300000007</c:v>
                </c:pt>
                <c:pt idx="536">
                  <c:v>8.4782361999999996</c:v>
                </c:pt>
                <c:pt idx="537">
                  <c:v>8.5007123599999996</c:v>
                </c:pt>
                <c:pt idx="538">
                  <c:v>8.5219301300000012</c:v>
                </c:pt>
                <c:pt idx="539">
                  <c:v>8.5435748100000009</c:v>
                </c:pt>
                <c:pt idx="540">
                  <c:v>8.5658185200000005</c:v>
                </c:pt>
                <c:pt idx="541">
                  <c:v>8.5874334000000001</c:v>
                </c:pt>
                <c:pt idx="542">
                  <c:v>8.60937983</c:v>
                </c:pt>
                <c:pt idx="543">
                  <c:v>8.6313448800000003</c:v>
                </c:pt>
                <c:pt idx="544">
                  <c:v>8.6529091000000005</c:v>
                </c:pt>
                <c:pt idx="545">
                  <c:v>8.6751714300000007</c:v>
                </c:pt>
                <c:pt idx="546">
                  <c:v>8.6965545999999989</c:v>
                </c:pt>
                <c:pt idx="547">
                  <c:v>8.7182425000000006</c:v>
                </c:pt>
                <c:pt idx="548">
                  <c:v>8.7401412400000016</c:v>
                </c:pt>
                <c:pt idx="549">
                  <c:v>8.7623543999999995</c:v>
                </c:pt>
                <c:pt idx="550">
                  <c:v>8.785471320000001</c:v>
                </c:pt>
                <c:pt idx="551">
                  <c:v>8.8065668900000009</c:v>
                </c:pt>
                <c:pt idx="552">
                  <c:v>8.8268511000000007</c:v>
                </c:pt>
                <c:pt idx="553">
                  <c:v>8.8464573000000009</c:v>
                </c:pt>
                <c:pt idx="554">
                  <c:v>8.8691927499999998</c:v>
                </c:pt>
                <c:pt idx="555">
                  <c:v>8.8922306899999999</c:v>
                </c:pt>
                <c:pt idx="556">
                  <c:v>8.9157752699999993</c:v>
                </c:pt>
                <c:pt idx="557">
                  <c:v>8.9370176200000007</c:v>
                </c:pt>
                <c:pt idx="558">
                  <c:v>8.9583717300000014</c:v>
                </c:pt>
                <c:pt idx="559">
                  <c:v>8.9800216299999995</c:v>
                </c:pt>
                <c:pt idx="560">
                  <c:v>9.002116319999999</c:v>
                </c:pt>
                <c:pt idx="561">
                  <c:v>9.0243250100000001</c:v>
                </c:pt>
                <c:pt idx="562">
                  <c:v>9.0463519100000003</c:v>
                </c:pt>
                <c:pt idx="563">
                  <c:v>9.0670265299999997</c:v>
                </c:pt>
                <c:pt idx="564">
                  <c:v>9.0892136099999998</c:v>
                </c:pt>
                <c:pt idx="565">
                  <c:v>9.1111592899999998</c:v>
                </c:pt>
                <c:pt idx="566">
                  <c:v>9.1334484499999995</c:v>
                </c:pt>
                <c:pt idx="567">
                  <c:v>9.1558553299999996</c:v>
                </c:pt>
                <c:pt idx="568">
                  <c:v>9.1765396299999988</c:v>
                </c:pt>
                <c:pt idx="569">
                  <c:v>9.1985896199999999</c:v>
                </c:pt>
                <c:pt idx="570">
                  <c:v>9.2207908599999993</c:v>
                </c:pt>
                <c:pt idx="571">
                  <c:v>9.2428520299999999</c:v>
                </c:pt>
                <c:pt idx="572">
                  <c:v>9.2652507100000001</c:v>
                </c:pt>
                <c:pt idx="573">
                  <c:v>9.2858642299999996</c:v>
                </c:pt>
                <c:pt idx="574">
                  <c:v>9.3067087200000014</c:v>
                </c:pt>
                <c:pt idx="575">
                  <c:v>9.3274153799999997</c:v>
                </c:pt>
                <c:pt idx="576">
                  <c:v>9.34837162</c:v>
                </c:pt>
                <c:pt idx="577">
                  <c:v>9.37156156</c:v>
                </c:pt>
                <c:pt idx="578">
                  <c:v>9.3927152499999984</c:v>
                </c:pt>
                <c:pt idx="579">
                  <c:v>9.4148233500000007</c:v>
                </c:pt>
                <c:pt idx="580">
                  <c:v>9.4364740000000005</c:v>
                </c:pt>
                <c:pt idx="581">
                  <c:v>9.45874229</c:v>
                </c:pt>
                <c:pt idx="582">
                  <c:v>9.4828791900000002</c:v>
                </c:pt>
                <c:pt idx="583">
                  <c:v>9.506988530000001</c:v>
                </c:pt>
                <c:pt idx="584">
                  <c:v>9.5294170099999995</c:v>
                </c:pt>
                <c:pt idx="585">
                  <c:v>9.5509842000000003</c:v>
                </c:pt>
                <c:pt idx="586">
                  <c:v>9.5707714599999996</c:v>
                </c:pt>
                <c:pt idx="587">
                  <c:v>9.5919281200000004</c:v>
                </c:pt>
                <c:pt idx="588">
                  <c:v>9.6147894899999997</c:v>
                </c:pt>
                <c:pt idx="589">
                  <c:v>9.6379101299999999</c:v>
                </c:pt>
                <c:pt idx="590">
                  <c:v>9.65885967</c:v>
                </c:pt>
                <c:pt idx="591">
                  <c:v>9.6786394700000002</c:v>
                </c:pt>
                <c:pt idx="592">
                  <c:v>9.70069245</c:v>
                </c:pt>
                <c:pt idx="593">
                  <c:v>9.72351879</c:v>
                </c:pt>
                <c:pt idx="594">
                  <c:v>9.7461842000000001</c:v>
                </c:pt>
                <c:pt idx="595">
                  <c:v>9.7694277799999991</c:v>
                </c:pt>
                <c:pt idx="596">
                  <c:v>9.7905188800000005</c:v>
                </c:pt>
                <c:pt idx="597">
                  <c:v>9.8123297100000002</c:v>
                </c:pt>
                <c:pt idx="598">
                  <c:v>9.8339855700000012</c:v>
                </c:pt>
                <c:pt idx="599">
                  <c:v>9.8566032899999989</c:v>
                </c:pt>
                <c:pt idx="600">
                  <c:v>9.8786540299999999</c:v>
                </c:pt>
                <c:pt idx="601">
                  <c:v>9.9008880599999998</c:v>
                </c:pt>
                <c:pt idx="602">
                  <c:v>9.9222593000000003</c:v>
                </c:pt>
                <c:pt idx="603">
                  <c:v>9.9444285000000008</c:v>
                </c:pt>
                <c:pt idx="604">
                  <c:v>9.9663063899999997</c:v>
                </c:pt>
                <c:pt idx="605">
                  <c:v>9.9891617900000007</c:v>
                </c:pt>
                <c:pt idx="606">
                  <c:v>10.01176089</c:v>
                </c:pt>
                <c:pt idx="607">
                  <c:v>10.03323868</c:v>
                </c:pt>
                <c:pt idx="608">
                  <c:v>10.055751350000001</c:v>
                </c:pt>
                <c:pt idx="609">
                  <c:v>10.078518840000001</c:v>
                </c:pt>
                <c:pt idx="610">
                  <c:v>10.10121629</c:v>
                </c:pt>
                <c:pt idx="611">
                  <c:v>10.122506320000001</c:v>
                </c:pt>
                <c:pt idx="612">
                  <c:v>10.14397666</c:v>
                </c:pt>
                <c:pt idx="613">
                  <c:v>10.164432230000001</c:v>
                </c:pt>
                <c:pt idx="614">
                  <c:v>10.18735841</c:v>
                </c:pt>
                <c:pt idx="615">
                  <c:v>10.20983979</c:v>
                </c:pt>
                <c:pt idx="616">
                  <c:v>10.23229063</c:v>
                </c:pt>
                <c:pt idx="617">
                  <c:v>10.254370419999999</c:v>
                </c:pt>
                <c:pt idx="618">
                  <c:v>10.27586833</c:v>
                </c:pt>
                <c:pt idx="619">
                  <c:v>10.296820100000001</c:v>
                </c:pt>
                <c:pt idx="620">
                  <c:v>10.318432000000001</c:v>
                </c:pt>
                <c:pt idx="621">
                  <c:v>10.342206060000001</c:v>
                </c:pt>
                <c:pt idx="622">
                  <c:v>10.366185009999999</c:v>
                </c:pt>
                <c:pt idx="623">
                  <c:v>10.38898081</c:v>
                </c:pt>
                <c:pt idx="624">
                  <c:v>10.410173240000001</c:v>
                </c:pt>
                <c:pt idx="625">
                  <c:v>10.432513800000001</c:v>
                </c:pt>
                <c:pt idx="626">
                  <c:v>10.454371569999999</c:v>
                </c:pt>
                <c:pt idx="627">
                  <c:v>10.478066650000001</c:v>
                </c:pt>
                <c:pt idx="628">
                  <c:v>10.50006524</c:v>
                </c:pt>
                <c:pt idx="629">
                  <c:v>10.521903630000001</c:v>
                </c:pt>
                <c:pt idx="630">
                  <c:v>10.545217989999999</c:v>
                </c:pt>
                <c:pt idx="631">
                  <c:v>10.566642140000001</c:v>
                </c:pt>
                <c:pt idx="632">
                  <c:v>10.58936641</c:v>
                </c:pt>
                <c:pt idx="633">
                  <c:v>10.609824210000001</c:v>
                </c:pt>
                <c:pt idx="634">
                  <c:v>10.631833969999999</c:v>
                </c:pt>
                <c:pt idx="635">
                  <c:v>10.653037579999999</c:v>
                </c:pt>
                <c:pt idx="636">
                  <c:v>10.6753394</c:v>
                </c:pt>
                <c:pt idx="637">
                  <c:v>10.69561094</c:v>
                </c:pt>
                <c:pt idx="638">
                  <c:v>10.714438560000001</c:v>
                </c:pt>
                <c:pt idx="639">
                  <c:v>10.73498577</c:v>
                </c:pt>
                <c:pt idx="640">
                  <c:v>10.75741872</c:v>
                </c:pt>
                <c:pt idx="641">
                  <c:v>10.778531429999999</c:v>
                </c:pt>
                <c:pt idx="642">
                  <c:v>10.79972461</c:v>
                </c:pt>
                <c:pt idx="643">
                  <c:v>10.82379669</c:v>
                </c:pt>
                <c:pt idx="644">
                  <c:v>10.84496826</c:v>
                </c:pt>
                <c:pt idx="645">
                  <c:v>10.86608768</c:v>
                </c:pt>
                <c:pt idx="646">
                  <c:v>10.88766977</c:v>
                </c:pt>
                <c:pt idx="647">
                  <c:v>10.91154292</c:v>
                </c:pt>
                <c:pt idx="648">
                  <c:v>10.935098679999999</c:v>
                </c:pt>
                <c:pt idx="649">
                  <c:v>10.95801666</c:v>
                </c:pt>
                <c:pt idx="650">
                  <c:v>10.979134589999999</c:v>
                </c:pt>
                <c:pt idx="651">
                  <c:v>10.999567059999999</c:v>
                </c:pt>
                <c:pt idx="652">
                  <c:v>11.020641770000001</c:v>
                </c:pt>
                <c:pt idx="653">
                  <c:v>11.041629310000001</c:v>
                </c:pt>
                <c:pt idx="654">
                  <c:v>11.063953489999999</c:v>
                </c:pt>
                <c:pt idx="655">
                  <c:v>11.08430326</c:v>
                </c:pt>
                <c:pt idx="656">
                  <c:v>11.106458310000001</c:v>
                </c:pt>
                <c:pt idx="657">
                  <c:v>11.128612609999999</c:v>
                </c:pt>
                <c:pt idx="658">
                  <c:v>11.150091140000001</c:v>
                </c:pt>
                <c:pt idx="659">
                  <c:v>11.17270216</c:v>
                </c:pt>
                <c:pt idx="660">
                  <c:v>11.194642630000001</c:v>
                </c:pt>
                <c:pt idx="661">
                  <c:v>11.215976629999998</c:v>
                </c:pt>
                <c:pt idx="662">
                  <c:v>11.23730466</c:v>
                </c:pt>
                <c:pt idx="663">
                  <c:v>11.258410659999999</c:v>
                </c:pt>
                <c:pt idx="664">
                  <c:v>11.281938850000001</c:v>
                </c:pt>
                <c:pt idx="665">
                  <c:v>11.30479053</c:v>
                </c:pt>
                <c:pt idx="666">
                  <c:v>11.325882379999999</c:v>
                </c:pt>
                <c:pt idx="667">
                  <c:v>11.346051839999999</c:v>
                </c:pt>
                <c:pt idx="668">
                  <c:v>11.36835963</c:v>
                </c:pt>
                <c:pt idx="669">
                  <c:v>11.391793939999999</c:v>
                </c:pt>
                <c:pt idx="670">
                  <c:v>11.414258930000001</c:v>
                </c:pt>
                <c:pt idx="671">
                  <c:v>11.43532321</c:v>
                </c:pt>
                <c:pt idx="672">
                  <c:v>11.455792929999999</c:v>
                </c:pt>
                <c:pt idx="673">
                  <c:v>11.47574112</c:v>
                </c:pt>
                <c:pt idx="674">
                  <c:v>11.497960240000001</c:v>
                </c:pt>
                <c:pt idx="675">
                  <c:v>11.520621929999999</c:v>
                </c:pt>
                <c:pt idx="676">
                  <c:v>11.54235899</c:v>
                </c:pt>
                <c:pt idx="677">
                  <c:v>11.56389862</c:v>
                </c:pt>
                <c:pt idx="678">
                  <c:v>11.58421263</c:v>
                </c:pt>
                <c:pt idx="679">
                  <c:v>11.605671790000001</c:v>
                </c:pt>
                <c:pt idx="680">
                  <c:v>11.62805483</c:v>
                </c:pt>
                <c:pt idx="681">
                  <c:v>11.651644860000001</c:v>
                </c:pt>
                <c:pt idx="682">
                  <c:v>11.67415679</c:v>
                </c:pt>
                <c:pt idx="683">
                  <c:v>11.696450409999999</c:v>
                </c:pt>
                <c:pt idx="684">
                  <c:v>11.7185615</c:v>
                </c:pt>
                <c:pt idx="685">
                  <c:v>11.74082533</c:v>
                </c:pt>
                <c:pt idx="686">
                  <c:v>11.762019990000001</c:v>
                </c:pt>
                <c:pt idx="687">
                  <c:v>11.78300232</c:v>
                </c:pt>
                <c:pt idx="688">
                  <c:v>11.805343629999999</c:v>
                </c:pt>
                <c:pt idx="689">
                  <c:v>11.828379330000001</c:v>
                </c:pt>
                <c:pt idx="690">
                  <c:v>11.848748479999999</c:v>
                </c:pt>
                <c:pt idx="691">
                  <c:v>11.870110780000001</c:v>
                </c:pt>
                <c:pt idx="692">
                  <c:v>11.89189032</c:v>
                </c:pt>
                <c:pt idx="693">
                  <c:v>11.91358045</c:v>
                </c:pt>
                <c:pt idx="694">
                  <c:v>11.93520129</c:v>
                </c:pt>
                <c:pt idx="695">
                  <c:v>11.956879499999999</c:v>
                </c:pt>
                <c:pt idx="696">
                  <c:v>11.97916642</c:v>
                </c:pt>
                <c:pt idx="697">
                  <c:v>12.00222969</c:v>
                </c:pt>
                <c:pt idx="698">
                  <c:v>12.024328859999999</c:v>
                </c:pt>
                <c:pt idx="699">
                  <c:v>12.04574034</c:v>
                </c:pt>
                <c:pt idx="700">
                  <c:v>12.06684634</c:v>
                </c:pt>
                <c:pt idx="701">
                  <c:v>12.07692623</c:v>
                </c:pt>
                <c:pt idx="702">
                  <c:v>12.098781020000001</c:v>
                </c:pt>
                <c:pt idx="703">
                  <c:v>12.12340444</c:v>
                </c:pt>
                <c:pt idx="704">
                  <c:v>12.14535162</c:v>
                </c:pt>
                <c:pt idx="705">
                  <c:v>12.165291610000001</c:v>
                </c:pt>
                <c:pt idx="706">
                  <c:v>12.185886500000001</c:v>
                </c:pt>
                <c:pt idx="707">
                  <c:v>12.208699430000001</c:v>
                </c:pt>
                <c:pt idx="708">
                  <c:v>12.23182976</c:v>
                </c:pt>
                <c:pt idx="709">
                  <c:v>12.246276439999999</c:v>
                </c:pt>
                <c:pt idx="710">
                  <c:v>12.26764768</c:v>
                </c:pt>
                <c:pt idx="711">
                  <c:v>12.28768751</c:v>
                </c:pt>
                <c:pt idx="712">
                  <c:v>12.308154259999998</c:v>
                </c:pt>
                <c:pt idx="713">
                  <c:v>12.3307623</c:v>
                </c:pt>
                <c:pt idx="714">
                  <c:v>12.35315129</c:v>
                </c:pt>
                <c:pt idx="715">
                  <c:v>12.375936659999999</c:v>
                </c:pt>
                <c:pt idx="716">
                  <c:v>12.398225070000001</c:v>
                </c:pt>
                <c:pt idx="717">
                  <c:v>12.420719859999998</c:v>
                </c:pt>
                <c:pt idx="718">
                  <c:v>12.442114949999999</c:v>
                </c:pt>
                <c:pt idx="719">
                  <c:v>12.46321425</c:v>
                </c:pt>
                <c:pt idx="720">
                  <c:v>12.48412654</c:v>
                </c:pt>
                <c:pt idx="721">
                  <c:v>12.506981190000001</c:v>
                </c:pt>
                <c:pt idx="722">
                  <c:v>12.528160209999999</c:v>
                </c:pt>
                <c:pt idx="723">
                  <c:v>12.55153567</c:v>
                </c:pt>
                <c:pt idx="724">
                  <c:v>12.574468549999999</c:v>
                </c:pt>
                <c:pt idx="725">
                  <c:v>12.597775460000001</c:v>
                </c:pt>
                <c:pt idx="726">
                  <c:v>12.619581819999999</c:v>
                </c:pt>
                <c:pt idx="727">
                  <c:v>12.641514839999999</c:v>
                </c:pt>
                <c:pt idx="728">
                  <c:v>12.663491069999999</c:v>
                </c:pt>
                <c:pt idx="729">
                  <c:v>12.6846537</c:v>
                </c:pt>
                <c:pt idx="730">
                  <c:v>12.70695031</c:v>
                </c:pt>
                <c:pt idx="731">
                  <c:v>12.7277568</c:v>
                </c:pt>
                <c:pt idx="732">
                  <c:v>12.74826676</c:v>
                </c:pt>
                <c:pt idx="733">
                  <c:v>12.77054697</c:v>
                </c:pt>
                <c:pt idx="734">
                  <c:v>12.791028619999999</c:v>
                </c:pt>
                <c:pt idx="735">
                  <c:v>12.81519681</c:v>
                </c:pt>
                <c:pt idx="736">
                  <c:v>12.838011979999999</c:v>
                </c:pt>
                <c:pt idx="737">
                  <c:v>12.86125034</c:v>
                </c:pt>
                <c:pt idx="738">
                  <c:v>12.88152635</c:v>
                </c:pt>
                <c:pt idx="739">
                  <c:v>12.902207669999999</c:v>
                </c:pt>
                <c:pt idx="740">
                  <c:v>12.924568359999999</c:v>
                </c:pt>
                <c:pt idx="741">
                  <c:v>12.9473865</c:v>
                </c:pt>
                <c:pt idx="742">
                  <c:v>12.96979636</c:v>
                </c:pt>
                <c:pt idx="743">
                  <c:v>12.992540000000002</c:v>
                </c:pt>
                <c:pt idx="744">
                  <c:v>13.012661040000001</c:v>
                </c:pt>
                <c:pt idx="745">
                  <c:v>13.03514987</c:v>
                </c:pt>
                <c:pt idx="746">
                  <c:v>13.05724084</c:v>
                </c:pt>
                <c:pt idx="747">
                  <c:v>13.080437480000001</c:v>
                </c:pt>
                <c:pt idx="748">
                  <c:v>13.102731110000001</c:v>
                </c:pt>
                <c:pt idx="749">
                  <c:v>13.124129180000001</c:v>
                </c:pt>
                <c:pt idx="750">
                  <c:v>13.14554811</c:v>
                </c:pt>
                <c:pt idx="751">
                  <c:v>13.16694468</c:v>
                </c:pt>
                <c:pt idx="752">
                  <c:v>13.18984777</c:v>
                </c:pt>
                <c:pt idx="753">
                  <c:v>13.210248949999999</c:v>
                </c:pt>
                <c:pt idx="754">
                  <c:v>13.22994381</c:v>
                </c:pt>
                <c:pt idx="755">
                  <c:v>13.25126588</c:v>
                </c:pt>
                <c:pt idx="756">
                  <c:v>13.2744357</c:v>
                </c:pt>
                <c:pt idx="757">
                  <c:v>13.29489201</c:v>
                </c:pt>
                <c:pt idx="758">
                  <c:v>13.312761490000002</c:v>
                </c:pt>
                <c:pt idx="759">
                  <c:v>13.334086539999999</c:v>
                </c:pt>
                <c:pt idx="760">
                  <c:v>13.355681300000001</c:v>
                </c:pt>
                <c:pt idx="761">
                  <c:v>13.3771807</c:v>
                </c:pt>
                <c:pt idx="762">
                  <c:v>13.400821389999999</c:v>
                </c:pt>
                <c:pt idx="763">
                  <c:v>13.4228617</c:v>
                </c:pt>
                <c:pt idx="764">
                  <c:v>13.44578862</c:v>
                </c:pt>
                <c:pt idx="765">
                  <c:v>13.466523590000001</c:v>
                </c:pt>
                <c:pt idx="766">
                  <c:v>13.486915829999999</c:v>
                </c:pt>
                <c:pt idx="767">
                  <c:v>13.5088712</c:v>
                </c:pt>
                <c:pt idx="768">
                  <c:v>13.532184059999999</c:v>
                </c:pt>
                <c:pt idx="769">
                  <c:v>13.553968070000002</c:v>
                </c:pt>
                <c:pt idx="770">
                  <c:v>13.57599944</c:v>
                </c:pt>
                <c:pt idx="771">
                  <c:v>13.59585673</c:v>
                </c:pt>
                <c:pt idx="772">
                  <c:v>13.617275659999999</c:v>
                </c:pt>
                <c:pt idx="773">
                  <c:v>13.63872439</c:v>
                </c:pt>
                <c:pt idx="774">
                  <c:v>13.661929969999999</c:v>
                </c:pt>
                <c:pt idx="775">
                  <c:v>13.683521750000001</c:v>
                </c:pt>
                <c:pt idx="776">
                  <c:v>13.704320790000001</c:v>
                </c:pt>
                <c:pt idx="777">
                  <c:v>13.72532099</c:v>
                </c:pt>
                <c:pt idx="778">
                  <c:v>13.746054469999999</c:v>
                </c:pt>
                <c:pt idx="779">
                  <c:v>13.76856416</c:v>
                </c:pt>
                <c:pt idx="780">
                  <c:v>13.79090399</c:v>
                </c:pt>
                <c:pt idx="781">
                  <c:v>13.812305029999999</c:v>
                </c:pt>
                <c:pt idx="782">
                  <c:v>13.83346021</c:v>
                </c:pt>
                <c:pt idx="783">
                  <c:v>13.85637075</c:v>
                </c:pt>
                <c:pt idx="784">
                  <c:v>13.87929469</c:v>
                </c:pt>
                <c:pt idx="785">
                  <c:v>13.901184499999999</c:v>
                </c:pt>
                <c:pt idx="786">
                  <c:v>13.92154247</c:v>
                </c:pt>
                <c:pt idx="787">
                  <c:v>13.942338530000001</c:v>
                </c:pt>
                <c:pt idx="788">
                  <c:v>13.964118060000001</c:v>
                </c:pt>
                <c:pt idx="789">
                  <c:v>13.986194129999999</c:v>
                </c:pt>
                <c:pt idx="790">
                  <c:v>14.009042079999999</c:v>
                </c:pt>
                <c:pt idx="791">
                  <c:v>14.030520619999999</c:v>
                </c:pt>
                <c:pt idx="792">
                  <c:v>14.05233741</c:v>
                </c:pt>
                <c:pt idx="793">
                  <c:v>14.072707299999999</c:v>
                </c:pt>
                <c:pt idx="794">
                  <c:v>14.094474910000001</c:v>
                </c:pt>
                <c:pt idx="795">
                  <c:v>14.116230610000001</c:v>
                </c:pt>
                <c:pt idx="796">
                  <c:v>14.138376710000001</c:v>
                </c:pt>
                <c:pt idx="797">
                  <c:v>14.160192010000001</c:v>
                </c:pt>
                <c:pt idx="798">
                  <c:v>14.181296529999999</c:v>
                </c:pt>
                <c:pt idx="799">
                  <c:v>14.20244724</c:v>
                </c:pt>
                <c:pt idx="800">
                  <c:v>14.22426999</c:v>
                </c:pt>
                <c:pt idx="801">
                  <c:v>14.245963100000001</c:v>
                </c:pt>
                <c:pt idx="802">
                  <c:v>14.269705120000001</c:v>
                </c:pt>
                <c:pt idx="803">
                  <c:v>14.290964599999999</c:v>
                </c:pt>
                <c:pt idx="804">
                  <c:v>14.311774079999999</c:v>
                </c:pt>
                <c:pt idx="805">
                  <c:v>14.333546159999999</c:v>
                </c:pt>
                <c:pt idx="806">
                  <c:v>14.354732630000001</c:v>
                </c:pt>
                <c:pt idx="807">
                  <c:v>14.376553889999999</c:v>
                </c:pt>
                <c:pt idx="808">
                  <c:v>14.39807266</c:v>
                </c:pt>
                <c:pt idx="809">
                  <c:v>14.419090749999999</c:v>
                </c:pt>
                <c:pt idx="810">
                  <c:v>14.44043666</c:v>
                </c:pt>
                <c:pt idx="811">
                  <c:v>14.46116567</c:v>
                </c:pt>
                <c:pt idx="812">
                  <c:v>14.48194683</c:v>
                </c:pt>
                <c:pt idx="813">
                  <c:v>14.50284272</c:v>
                </c:pt>
                <c:pt idx="814">
                  <c:v>14.523682000000001</c:v>
                </c:pt>
                <c:pt idx="815">
                  <c:v>14.54565972</c:v>
                </c:pt>
                <c:pt idx="816">
                  <c:v>14.567680660000001</c:v>
                </c:pt>
                <c:pt idx="817">
                  <c:v>14.5920217</c:v>
                </c:pt>
                <c:pt idx="818">
                  <c:v>14.61322457</c:v>
                </c:pt>
                <c:pt idx="819">
                  <c:v>14.63411748</c:v>
                </c:pt>
                <c:pt idx="820">
                  <c:v>14.65370804</c:v>
                </c:pt>
                <c:pt idx="821">
                  <c:v>14.6740213</c:v>
                </c:pt>
                <c:pt idx="822">
                  <c:v>14.697043600000001</c:v>
                </c:pt>
                <c:pt idx="823">
                  <c:v>14.720669389999999</c:v>
                </c:pt>
                <c:pt idx="824">
                  <c:v>14.74229246</c:v>
                </c:pt>
                <c:pt idx="825">
                  <c:v>14.762826260000001</c:v>
                </c:pt>
                <c:pt idx="826">
                  <c:v>14.78348821</c:v>
                </c:pt>
                <c:pt idx="827">
                  <c:v>14.804735780000001</c:v>
                </c:pt>
                <c:pt idx="828">
                  <c:v>14.827156070000001</c:v>
                </c:pt>
                <c:pt idx="829">
                  <c:v>14.850313959999999</c:v>
                </c:pt>
                <c:pt idx="830">
                  <c:v>14.87068981</c:v>
                </c:pt>
                <c:pt idx="831">
                  <c:v>14.889644089999999</c:v>
                </c:pt>
                <c:pt idx="832">
                  <c:v>14.910152550000001</c:v>
                </c:pt>
                <c:pt idx="833">
                  <c:v>14.93260413</c:v>
                </c:pt>
                <c:pt idx="834">
                  <c:v>14.95350599</c:v>
                </c:pt>
                <c:pt idx="835">
                  <c:v>14.97473568</c:v>
                </c:pt>
                <c:pt idx="836">
                  <c:v>14.99676704</c:v>
                </c:pt>
                <c:pt idx="837">
                  <c:v>15.017960970000001</c:v>
                </c:pt>
                <c:pt idx="838">
                  <c:v>15.039224920000001</c:v>
                </c:pt>
                <c:pt idx="839">
                  <c:v>15.06216526</c:v>
                </c:pt>
                <c:pt idx="840">
                  <c:v>15.08333534</c:v>
                </c:pt>
                <c:pt idx="841">
                  <c:v>15.10351449</c:v>
                </c:pt>
                <c:pt idx="842">
                  <c:v>15.12391418</c:v>
                </c:pt>
                <c:pt idx="843">
                  <c:v>15.14636576</c:v>
                </c:pt>
                <c:pt idx="844">
                  <c:v>15.16737938</c:v>
                </c:pt>
                <c:pt idx="845">
                  <c:v>15.189294519999999</c:v>
                </c:pt>
                <c:pt idx="846">
                  <c:v>15.21071345</c:v>
                </c:pt>
                <c:pt idx="847">
                  <c:v>15.23364037</c:v>
                </c:pt>
                <c:pt idx="848">
                  <c:v>15.255953369999999</c:v>
                </c:pt>
                <c:pt idx="849">
                  <c:v>15.278710419999999</c:v>
                </c:pt>
                <c:pt idx="850">
                  <c:v>15.30168205</c:v>
                </c:pt>
                <c:pt idx="851">
                  <c:v>15.322946009999999</c:v>
                </c:pt>
                <c:pt idx="852">
                  <c:v>15.34358114</c:v>
                </c:pt>
                <c:pt idx="853">
                  <c:v>15.36279321</c:v>
                </c:pt>
                <c:pt idx="854">
                  <c:v>15.382321180000002</c:v>
                </c:pt>
                <c:pt idx="855">
                  <c:v>15.40475488</c:v>
                </c:pt>
                <c:pt idx="856">
                  <c:v>15.426126120000001</c:v>
                </c:pt>
                <c:pt idx="857">
                  <c:v>15.44916332</c:v>
                </c:pt>
                <c:pt idx="858">
                  <c:v>15.468861160000001</c:v>
                </c:pt>
                <c:pt idx="859">
                  <c:v>15.49079418</c:v>
                </c:pt>
                <c:pt idx="860">
                  <c:v>15.51284343</c:v>
                </c:pt>
                <c:pt idx="861">
                  <c:v>15.533892809999999</c:v>
                </c:pt>
                <c:pt idx="862">
                  <c:v>15.55704027</c:v>
                </c:pt>
                <c:pt idx="863">
                  <c:v>15.576784309999999</c:v>
                </c:pt>
                <c:pt idx="864">
                  <c:v>15.59828967</c:v>
                </c:pt>
                <c:pt idx="865">
                  <c:v>15.61953574</c:v>
                </c:pt>
                <c:pt idx="866">
                  <c:v>15.64173102</c:v>
                </c:pt>
                <c:pt idx="867">
                  <c:v>15.663963560000001</c:v>
                </c:pt>
                <c:pt idx="868">
                  <c:v>15.68577737</c:v>
                </c:pt>
                <c:pt idx="869">
                  <c:v>15.707294640000001</c:v>
                </c:pt>
                <c:pt idx="870">
                  <c:v>15.72829932</c:v>
                </c:pt>
                <c:pt idx="871">
                  <c:v>15.74928463</c:v>
                </c:pt>
                <c:pt idx="872">
                  <c:v>15.770126879999999</c:v>
                </c:pt>
                <c:pt idx="873">
                  <c:v>15.79114199</c:v>
                </c:pt>
                <c:pt idx="874">
                  <c:v>15.811303260000001</c:v>
                </c:pt>
                <c:pt idx="875">
                  <c:v>15.83325267</c:v>
                </c:pt>
                <c:pt idx="876">
                  <c:v>15.853600200000001</c:v>
                </c:pt>
                <c:pt idx="877">
                  <c:v>15.87797552</c:v>
                </c:pt>
                <c:pt idx="878">
                  <c:v>15.899109839999999</c:v>
                </c:pt>
                <c:pt idx="879">
                  <c:v>15.92074335</c:v>
                </c:pt>
                <c:pt idx="880">
                  <c:v>15.941055120000001</c:v>
                </c:pt>
                <c:pt idx="881">
                  <c:v>15.962047870000001</c:v>
                </c:pt>
                <c:pt idx="882">
                  <c:v>15.98439366</c:v>
                </c:pt>
                <c:pt idx="883">
                  <c:v>16.006806490000002</c:v>
                </c:pt>
                <c:pt idx="884">
                  <c:v>16.02834314</c:v>
                </c:pt>
                <c:pt idx="885">
                  <c:v>16.048888859999998</c:v>
                </c:pt>
                <c:pt idx="886">
                  <c:v>16.069975500000002</c:v>
                </c:pt>
                <c:pt idx="887">
                  <c:v>16.091448070000002</c:v>
                </c:pt>
                <c:pt idx="888">
                  <c:v>16.115154329999999</c:v>
                </c:pt>
                <c:pt idx="889">
                  <c:v>16.13880545</c:v>
                </c:pt>
                <c:pt idx="890">
                  <c:v>16.161270439999999</c:v>
                </c:pt>
                <c:pt idx="891">
                  <c:v>16.181908549999999</c:v>
                </c:pt>
                <c:pt idx="892">
                  <c:v>16.202926640000001</c:v>
                </c:pt>
                <c:pt idx="893">
                  <c:v>16.22543186</c:v>
                </c:pt>
                <c:pt idx="894">
                  <c:v>16.246958079999999</c:v>
                </c:pt>
                <c:pt idx="895">
                  <c:v>16.267648340000001</c:v>
                </c:pt>
                <c:pt idx="896">
                  <c:v>16.287651659999998</c:v>
                </c:pt>
                <c:pt idx="897">
                  <c:v>16.309882699999999</c:v>
                </c:pt>
                <c:pt idx="898">
                  <c:v>16.329570109999999</c:v>
                </c:pt>
                <c:pt idx="899">
                  <c:v>16.35147929</c:v>
                </c:pt>
                <c:pt idx="900">
                  <c:v>16.372270879999999</c:v>
                </c:pt>
                <c:pt idx="901">
                  <c:v>16.391642390000001</c:v>
                </c:pt>
                <c:pt idx="902">
                  <c:v>16.412863140000002</c:v>
                </c:pt>
                <c:pt idx="903">
                  <c:v>16.43583924</c:v>
                </c:pt>
                <c:pt idx="904">
                  <c:v>16.45912826</c:v>
                </c:pt>
                <c:pt idx="905">
                  <c:v>16.481482979999999</c:v>
                </c:pt>
                <c:pt idx="906">
                  <c:v>16.5020749</c:v>
                </c:pt>
                <c:pt idx="907">
                  <c:v>16.523323950000002</c:v>
                </c:pt>
                <c:pt idx="908">
                  <c:v>16.545240580000002</c:v>
                </c:pt>
                <c:pt idx="909">
                  <c:v>16.564826669999999</c:v>
                </c:pt>
                <c:pt idx="910">
                  <c:v>16.586473580000003</c:v>
                </c:pt>
                <c:pt idx="911">
                  <c:v>16.60504937</c:v>
                </c:pt>
                <c:pt idx="912">
                  <c:v>16.626051070000003</c:v>
                </c:pt>
                <c:pt idx="913">
                  <c:v>16.6446656</c:v>
                </c:pt>
                <c:pt idx="914">
                  <c:v>16.664701700000002</c:v>
                </c:pt>
                <c:pt idx="915">
                  <c:v>16.687332089999998</c:v>
                </c:pt>
                <c:pt idx="916">
                  <c:v>16.708871719999998</c:v>
                </c:pt>
                <c:pt idx="917">
                  <c:v>16.731634740000001</c:v>
                </c:pt>
                <c:pt idx="918">
                  <c:v>16.751420500000002</c:v>
                </c:pt>
                <c:pt idx="919">
                  <c:v>16.772702339999999</c:v>
                </c:pt>
                <c:pt idx="920">
                  <c:v>16.79233164</c:v>
                </c:pt>
                <c:pt idx="921">
                  <c:v>16.81382954</c:v>
                </c:pt>
                <c:pt idx="922">
                  <c:v>16.83523804</c:v>
                </c:pt>
                <c:pt idx="923">
                  <c:v>16.85667187</c:v>
                </c:pt>
                <c:pt idx="924">
                  <c:v>16.87666625</c:v>
                </c:pt>
                <c:pt idx="925">
                  <c:v>16.897930199999998</c:v>
                </c:pt>
                <c:pt idx="926">
                  <c:v>16.920657459999997</c:v>
                </c:pt>
                <c:pt idx="927">
                  <c:v>16.942603889999997</c:v>
                </c:pt>
                <c:pt idx="928">
                  <c:v>16.96247756</c:v>
                </c:pt>
                <c:pt idx="929">
                  <c:v>16.983783250000002</c:v>
                </c:pt>
                <c:pt idx="930">
                  <c:v>17.00323075</c:v>
                </c:pt>
                <c:pt idx="931">
                  <c:v>17.024348679999999</c:v>
                </c:pt>
                <c:pt idx="932">
                  <c:v>17.045263949999999</c:v>
                </c:pt>
                <c:pt idx="933">
                  <c:v>17.061823610000001</c:v>
                </c:pt>
                <c:pt idx="934">
                  <c:v>17.073945699999999</c:v>
                </c:pt>
                <c:pt idx="935">
                  <c:v>17.094752189999998</c:v>
                </c:pt>
                <c:pt idx="936">
                  <c:v>17.115429039999999</c:v>
                </c:pt>
                <c:pt idx="937">
                  <c:v>17.13779122</c:v>
                </c:pt>
                <c:pt idx="938">
                  <c:v>17.15946198</c:v>
                </c:pt>
                <c:pt idx="939">
                  <c:v>17.179860170000001</c:v>
                </c:pt>
                <c:pt idx="940">
                  <c:v>17.200015490000002</c:v>
                </c:pt>
                <c:pt idx="941">
                  <c:v>17.219129200000001</c:v>
                </c:pt>
                <c:pt idx="942">
                  <c:v>17.241206770000002</c:v>
                </c:pt>
                <c:pt idx="943">
                  <c:v>17.263282839999999</c:v>
                </c:pt>
                <c:pt idx="944">
                  <c:v>17.28488505</c:v>
                </c:pt>
                <c:pt idx="945">
                  <c:v>17.303788659999999</c:v>
                </c:pt>
                <c:pt idx="946">
                  <c:v>17.323802409999999</c:v>
                </c:pt>
                <c:pt idx="947">
                  <c:v>17.345386740000002</c:v>
                </c:pt>
                <c:pt idx="948">
                  <c:v>17.367823420000001</c:v>
                </c:pt>
                <c:pt idx="949">
                  <c:v>17.390632629999999</c:v>
                </c:pt>
                <c:pt idx="950">
                  <c:v>17.41152108</c:v>
                </c:pt>
                <c:pt idx="951">
                  <c:v>17.431467769999998</c:v>
                </c:pt>
                <c:pt idx="952">
                  <c:v>17.451497909999997</c:v>
                </c:pt>
                <c:pt idx="953">
                  <c:v>17.472456399999999</c:v>
                </c:pt>
                <c:pt idx="954">
                  <c:v>17.49197543</c:v>
                </c:pt>
                <c:pt idx="955">
                  <c:v>17.51312613</c:v>
                </c:pt>
                <c:pt idx="956">
                  <c:v>17.534779009999998</c:v>
                </c:pt>
                <c:pt idx="957">
                  <c:v>17.557474969999998</c:v>
                </c:pt>
                <c:pt idx="958">
                  <c:v>17.57820547</c:v>
                </c:pt>
                <c:pt idx="959">
                  <c:v>17.599976059999999</c:v>
                </c:pt>
                <c:pt idx="960">
                  <c:v>17.621535059999999</c:v>
                </c:pt>
                <c:pt idx="961">
                  <c:v>17.641806599999999</c:v>
                </c:pt>
                <c:pt idx="962">
                  <c:v>17.662605640000002</c:v>
                </c:pt>
                <c:pt idx="963">
                  <c:v>17.682783309999998</c:v>
                </c:pt>
                <c:pt idx="964">
                  <c:v>17.704719310000002</c:v>
                </c:pt>
                <c:pt idx="965">
                  <c:v>17.72702336</c:v>
                </c:pt>
                <c:pt idx="966">
                  <c:v>17.747710650000002</c:v>
                </c:pt>
                <c:pt idx="967">
                  <c:v>17.76818037</c:v>
                </c:pt>
                <c:pt idx="968">
                  <c:v>17.78805405</c:v>
                </c:pt>
                <c:pt idx="969">
                  <c:v>17.80782044</c:v>
                </c:pt>
                <c:pt idx="970">
                  <c:v>17.8295061</c:v>
                </c:pt>
                <c:pt idx="971">
                  <c:v>17.850670220000001</c:v>
                </c:pt>
                <c:pt idx="972">
                  <c:v>17.87045002</c:v>
                </c:pt>
                <c:pt idx="973">
                  <c:v>17.88929254</c:v>
                </c:pt>
                <c:pt idx="974">
                  <c:v>17.885228989999998</c:v>
                </c:pt>
                <c:pt idx="975">
                  <c:v>17.906032500000002</c:v>
                </c:pt>
                <c:pt idx="976">
                  <c:v>17.925655840000001</c:v>
                </c:pt>
                <c:pt idx="977">
                  <c:v>17.947392170000001</c:v>
                </c:pt>
                <c:pt idx="978">
                  <c:v>17.966905239999999</c:v>
                </c:pt>
                <c:pt idx="979">
                  <c:v>17.98772812</c:v>
                </c:pt>
                <c:pt idx="980">
                  <c:v>18.008206780000002</c:v>
                </c:pt>
                <c:pt idx="981">
                  <c:v>18.029192090000002</c:v>
                </c:pt>
                <c:pt idx="982">
                  <c:v>18.04562658</c:v>
                </c:pt>
                <c:pt idx="983">
                  <c:v>18.067610260000002</c:v>
                </c:pt>
                <c:pt idx="984">
                  <c:v>18.088394400000002</c:v>
                </c:pt>
                <c:pt idx="985">
                  <c:v>18.108589950000002</c:v>
                </c:pt>
                <c:pt idx="986">
                  <c:v>18.128915130000003</c:v>
                </c:pt>
                <c:pt idx="987">
                  <c:v>18.149732049999997</c:v>
                </c:pt>
                <c:pt idx="988">
                  <c:v>18.172612789999999</c:v>
                </c:pt>
                <c:pt idx="989">
                  <c:v>18.191935119999997</c:v>
                </c:pt>
                <c:pt idx="990">
                  <c:v>18.212208149999999</c:v>
                </c:pt>
                <c:pt idx="991">
                  <c:v>18.233722450000002</c:v>
                </c:pt>
                <c:pt idx="992">
                  <c:v>18.25432777</c:v>
                </c:pt>
                <c:pt idx="993">
                  <c:v>18.274530770000002</c:v>
                </c:pt>
                <c:pt idx="994">
                  <c:v>18.295393879999999</c:v>
                </c:pt>
                <c:pt idx="995">
                  <c:v>18.315650519999998</c:v>
                </c:pt>
                <c:pt idx="996">
                  <c:v>18.336641790000002</c:v>
                </c:pt>
                <c:pt idx="997">
                  <c:v>18.359270690000002</c:v>
                </c:pt>
                <c:pt idx="998">
                  <c:v>18.381406370000001</c:v>
                </c:pt>
                <c:pt idx="999">
                  <c:v>18.401740490000002</c:v>
                </c:pt>
                <c:pt idx="1000">
                  <c:v>18.419747050000002</c:v>
                </c:pt>
                <c:pt idx="1001">
                  <c:v>18.43721867</c:v>
                </c:pt>
                <c:pt idx="1002">
                  <c:v>18.45895797</c:v>
                </c:pt>
                <c:pt idx="1003">
                  <c:v>18.480181690000002</c:v>
                </c:pt>
                <c:pt idx="1004">
                  <c:v>18.50201637</c:v>
                </c:pt>
                <c:pt idx="1005">
                  <c:v>18.521946670000002</c:v>
                </c:pt>
                <c:pt idx="1006">
                  <c:v>18.541130420000002</c:v>
                </c:pt>
                <c:pt idx="1007">
                  <c:v>18.561960760000002</c:v>
                </c:pt>
                <c:pt idx="1008">
                  <c:v>18.583351369999999</c:v>
                </c:pt>
                <c:pt idx="1009">
                  <c:v>18.60502958</c:v>
                </c:pt>
                <c:pt idx="1010">
                  <c:v>18.625599149999999</c:v>
                </c:pt>
                <c:pt idx="1011">
                  <c:v>18.64524037</c:v>
                </c:pt>
                <c:pt idx="1012">
                  <c:v>18.66446286</c:v>
                </c:pt>
                <c:pt idx="1013">
                  <c:v>18.6851576</c:v>
                </c:pt>
                <c:pt idx="1014">
                  <c:v>18.705867229999999</c:v>
                </c:pt>
                <c:pt idx="1015">
                  <c:v>18.727821110000001</c:v>
                </c:pt>
                <c:pt idx="1016">
                  <c:v>18.747612829999998</c:v>
                </c:pt>
                <c:pt idx="1017">
                  <c:v>18.769152460000001</c:v>
                </c:pt>
                <c:pt idx="1018">
                  <c:v>18.789346519999999</c:v>
                </c:pt>
                <c:pt idx="1019">
                  <c:v>18.810547890000002</c:v>
                </c:pt>
                <c:pt idx="1020">
                  <c:v>18.829824030000001</c:v>
                </c:pt>
                <c:pt idx="1021">
                  <c:v>18.848140539999999</c:v>
                </c:pt>
                <c:pt idx="1022">
                  <c:v>18.869020039999999</c:v>
                </c:pt>
                <c:pt idx="1023">
                  <c:v>18.89077425</c:v>
                </c:pt>
                <c:pt idx="1024">
                  <c:v>18.91263425</c:v>
                </c:pt>
                <c:pt idx="1025">
                  <c:v>18.933638930000001</c:v>
                </c:pt>
                <c:pt idx="1026">
                  <c:v>18.95358264</c:v>
                </c:pt>
                <c:pt idx="1027">
                  <c:v>18.974521759999998</c:v>
                </c:pt>
                <c:pt idx="1028">
                  <c:v>18.994531040000002</c:v>
                </c:pt>
                <c:pt idx="1029">
                  <c:v>19.014985859999999</c:v>
                </c:pt>
                <c:pt idx="1030">
                  <c:v>19.036218519999998</c:v>
                </c:pt>
                <c:pt idx="1031">
                  <c:v>19.054724279999999</c:v>
                </c:pt>
                <c:pt idx="1032">
                  <c:v>19.073182339999999</c:v>
                </c:pt>
                <c:pt idx="1033">
                  <c:v>19.092574720000002</c:v>
                </c:pt>
                <c:pt idx="1034">
                  <c:v>19.111467900000001</c:v>
                </c:pt>
                <c:pt idx="1035">
                  <c:v>19.1326052</c:v>
                </c:pt>
                <c:pt idx="1036">
                  <c:v>19.153133029999999</c:v>
                </c:pt>
                <c:pt idx="1037">
                  <c:v>19.174808260000002</c:v>
                </c:pt>
                <c:pt idx="1038">
                  <c:v>19.1927731</c:v>
                </c:pt>
                <c:pt idx="1039">
                  <c:v>19.212386009999999</c:v>
                </c:pt>
                <c:pt idx="1040">
                  <c:v>19.232691819999999</c:v>
                </c:pt>
                <c:pt idx="1041">
                  <c:v>19.253930449999999</c:v>
                </c:pt>
                <c:pt idx="1042">
                  <c:v>19.274802510000001</c:v>
                </c:pt>
                <c:pt idx="1043">
                  <c:v>19.292923810000001</c:v>
                </c:pt>
                <c:pt idx="1044">
                  <c:v>19.312739369999999</c:v>
                </c:pt>
                <c:pt idx="1045">
                  <c:v>19.331130389999998</c:v>
                </c:pt>
                <c:pt idx="1046">
                  <c:v>19.35138851</c:v>
                </c:pt>
                <c:pt idx="1047">
                  <c:v>19.372233749999999</c:v>
                </c:pt>
                <c:pt idx="1048">
                  <c:v>19.393241409999998</c:v>
                </c:pt>
                <c:pt idx="1049">
                  <c:v>19.412545859999998</c:v>
                </c:pt>
                <c:pt idx="1050">
                  <c:v>19.431330259999999</c:v>
                </c:pt>
                <c:pt idx="1051">
                  <c:v>19.451877469999999</c:v>
                </c:pt>
                <c:pt idx="1052">
                  <c:v>19.45324093</c:v>
                </c:pt>
                <c:pt idx="1053">
                  <c:v>19.47209239</c:v>
                </c:pt>
                <c:pt idx="1054">
                  <c:v>19.489993160000001</c:v>
                </c:pt>
                <c:pt idx="1055">
                  <c:v>19.51062232</c:v>
                </c:pt>
                <c:pt idx="1056">
                  <c:v>19.52947825</c:v>
                </c:pt>
                <c:pt idx="1057">
                  <c:v>19.55169141</c:v>
                </c:pt>
                <c:pt idx="1058">
                  <c:v>19.57308501</c:v>
                </c:pt>
                <c:pt idx="1059">
                  <c:v>19.59300786</c:v>
                </c:pt>
                <c:pt idx="1060">
                  <c:v>19.61256564</c:v>
                </c:pt>
                <c:pt idx="1061">
                  <c:v>19.632542130000001</c:v>
                </c:pt>
                <c:pt idx="1062">
                  <c:v>19.653582569999998</c:v>
                </c:pt>
                <c:pt idx="1063">
                  <c:v>19.674295190000002</c:v>
                </c:pt>
                <c:pt idx="1064">
                  <c:v>19.694617389999998</c:v>
                </c:pt>
                <c:pt idx="1065">
                  <c:v>19.713354110000001</c:v>
                </c:pt>
                <c:pt idx="1066">
                  <c:v>19.732578099999998</c:v>
                </c:pt>
                <c:pt idx="1067">
                  <c:v>19.75346506</c:v>
                </c:pt>
                <c:pt idx="1068">
                  <c:v>19.773602490000002</c:v>
                </c:pt>
                <c:pt idx="1069">
                  <c:v>19.794984159999998</c:v>
                </c:pt>
                <c:pt idx="1070">
                  <c:v>19.81553882</c:v>
                </c:pt>
                <c:pt idx="1071">
                  <c:v>19.83478963</c:v>
                </c:pt>
                <c:pt idx="1072">
                  <c:v>19.85376626</c:v>
                </c:pt>
                <c:pt idx="1073">
                  <c:v>19.873139259999999</c:v>
                </c:pt>
                <c:pt idx="1074">
                  <c:v>19.89218593</c:v>
                </c:pt>
                <c:pt idx="1075">
                  <c:v>19.913566110000001</c:v>
                </c:pt>
                <c:pt idx="1076">
                  <c:v>19.93181556</c:v>
                </c:pt>
                <c:pt idx="1077">
                  <c:v>19.951948520000002</c:v>
                </c:pt>
                <c:pt idx="1078">
                  <c:v>19.971576330000001</c:v>
                </c:pt>
                <c:pt idx="1079">
                  <c:v>19.992363449999999</c:v>
                </c:pt>
                <c:pt idx="1080">
                  <c:v>20.01301497</c:v>
                </c:pt>
                <c:pt idx="1081">
                  <c:v>20.033736529999999</c:v>
                </c:pt>
                <c:pt idx="1082">
                  <c:v>20.055621859999999</c:v>
                </c:pt>
                <c:pt idx="1083">
                  <c:v>20.074917379999999</c:v>
                </c:pt>
                <c:pt idx="1084">
                  <c:v>20.09586543</c:v>
                </c:pt>
                <c:pt idx="1085">
                  <c:v>20.116977389999999</c:v>
                </c:pt>
                <c:pt idx="1086">
                  <c:v>20.137940350000001</c:v>
                </c:pt>
                <c:pt idx="1087">
                  <c:v>20.156881209999998</c:v>
                </c:pt>
                <c:pt idx="1088">
                  <c:v>20.173716550000002</c:v>
                </c:pt>
                <c:pt idx="1089">
                  <c:v>20.196503400000001</c:v>
                </c:pt>
                <c:pt idx="1090">
                  <c:v>20.218311249999999</c:v>
                </c:pt>
                <c:pt idx="1091">
                  <c:v>20.240424569999998</c:v>
                </c:pt>
                <c:pt idx="1092">
                  <c:v>20.25923431</c:v>
                </c:pt>
                <c:pt idx="1093">
                  <c:v>20.278294379999998</c:v>
                </c:pt>
                <c:pt idx="1094">
                  <c:v>20.29715478</c:v>
                </c:pt>
                <c:pt idx="1095">
                  <c:v>20.318646730000001</c:v>
                </c:pt>
                <c:pt idx="1096">
                  <c:v>20.338965950000002</c:v>
                </c:pt>
                <c:pt idx="1097">
                  <c:v>20.358940959999998</c:v>
                </c:pt>
                <c:pt idx="1098">
                  <c:v>20.378325880000002</c:v>
                </c:pt>
                <c:pt idx="1099">
                  <c:v>20.39810121</c:v>
                </c:pt>
                <c:pt idx="1100">
                  <c:v>20.418179039999998</c:v>
                </c:pt>
                <c:pt idx="1101">
                  <c:v>20.436060430000001</c:v>
                </c:pt>
                <c:pt idx="1102">
                  <c:v>20.458495620000001</c:v>
                </c:pt>
                <c:pt idx="1103">
                  <c:v>20.475485920000001</c:v>
                </c:pt>
                <c:pt idx="1104">
                  <c:v>20.494905110000001</c:v>
                </c:pt>
                <c:pt idx="1105">
                  <c:v>20.513527100000001</c:v>
                </c:pt>
                <c:pt idx="1106">
                  <c:v>20.53394467</c:v>
                </c:pt>
                <c:pt idx="1107">
                  <c:v>20.554156599999999</c:v>
                </c:pt>
                <c:pt idx="1108">
                  <c:v>20.57390809</c:v>
                </c:pt>
                <c:pt idx="1109">
                  <c:v>20.593780280000001</c:v>
                </c:pt>
                <c:pt idx="1110">
                  <c:v>20.612218980000002</c:v>
                </c:pt>
                <c:pt idx="1111">
                  <c:v>20.631906390000001</c:v>
                </c:pt>
                <c:pt idx="1112">
                  <c:v>20.6510216</c:v>
                </c:pt>
                <c:pt idx="1113">
                  <c:v>20.672412219999998</c:v>
                </c:pt>
                <c:pt idx="1114">
                  <c:v>20.691435040000002</c:v>
                </c:pt>
                <c:pt idx="1115">
                  <c:v>20.707570019999999</c:v>
                </c:pt>
                <c:pt idx="1116">
                  <c:v>20.72332501</c:v>
                </c:pt>
                <c:pt idx="1117">
                  <c:v>20.744638139999999</c:v>
                </c:pt>
                <c:pt idx="1118">
                  <c:v>20.765021440000002</c:v>
                </c:pt>
                <c:pt idx="1119">
                  <c:v>20.784755050000001</c:v>
                </c:pt>
                <c:pt idx="1120">
                  <c:v>20.802618559999999</c:v>
                </c:pt>
                <c:pt idx="1121">
                  <c:v>20.82159072</c:v>
                </c:pt>
                <c:pt idx="1122">
                  <c:v>20.842264589999999</c:v>
                </c:pt>
                <c:pt idx="1123">
                  <c:v>20.863577720000002</c:v>
                </c:pt>
                <c:pt idx="1124">
                  <c:v>20.88415921</c:v>
                </c:pt>
                <c:pt idx="1125">
                  <c:v>20.902131499999999</c:v>
                </c:pt>
                <c:pt idx="1126">
                  <c:v>20.922453699999998</c:v>
                </c:pt>
                <c:pt idx="1127">
                  <c:v>20.942474900000001</c:v>
                </c:pt>
                <c:pt idx="1128">
                  <c:v>20.961970089999998</c:v>
                </c:pt>
                <c:pt idx="1129">
                  <c:v>20.982015130000001</c:v>
                </c:pt>
                <c:pt idx="1130">
                  <c:v>21.00024968</c:v>
                </c:pt>
                <c:pt idx="1131">
                  <c:v>21.01858854</c:v>
                </c:pt>
                <c:pt idx="1132">
                  <c:v>21.037718649999999</c:v>
                </c:pt>
                <c:pt idx="1133">
                  <c:v>21.05747014</c:v>
                </c:pt>
                <c:pt idx="1134">
                  <c:v>21.076007189999999</c:v>
                </c:pt>
                <c:pt idx="1135">
                  <c:v>21.095979210000003</c:v>
                </c:pt>
                <c:pt idx="1136">
                  <c:v>21.113795039999999</c:v>
                </c:pt>
                <c:pt idx="1137">
                  <c:v>21.134425700000001</c:v>
                </c:pt>
                <c:pt idx="1138">
                  <c:v>21.154771749999998</c:v>
                </c:pt>
                <c:pt idx="1139">
                  <c:v>21.174971760000002</c:v>
                </c:pt>
                <c:pt idx="1140">
                  <c:v>21.1941123</c:v>
                </c:pt>
                <c:pt idx="1141">
                  <c:v>21.21208459</c:v>
                </c:pt>
                <c:pt idx="1142">
                  <c:v>21.23137414</c:v>
                </c:pt>
                <c:pt idx="1143">
                  <c:v>21.25042826</c:v>
                </c:pt>
                <c:pt idx="1144">
                  <c:v>21.270242330000002</c:v>
                </c:pt>
                <c:pt idx="1145">
                  <c:v>21.289308370000001</c:v>
                </c:pt>
                <c:pt idx="1146">
                  <c:v>21.30819559</c:v>
                </c:pt>
                <c:pt idx="1147">
                  <c:v>21.327102180000001</c:v>
                </c:pt>
                <c:pt idx="1148">
                  <c:v>21.347245569999998</c:v>
                </c:pt>
                <c:pt idx="1149">
                  <c:v>21.365952489999998</c:v>
                </c:pt>
                <c:pt idx="1150">
                  <c:v>21.38667405</c:v>
                </c:pt>
                <c:pt idx="1151">
                  <c:v>21.4062959</c:v>
                </c:pt>
                <c:pt idx="1152">
                  <c:v>21.425327660000001</c:v>
                </c:pt>
                <c:pt idx="1153">
                  <c:v>21.443067490000001</c:v>
                </c:pt>
                <c:pt idx="1154">
                  <c:v>21.459431949999999</c:v>
                </c:pt>
                <c:pt idx="1155">
                  <c:v>21.478326620000001</c:v>
                </c:pt>
                <c:pt idx="1156">
                  <c:v>21.49871886</c:v>
                </c:pt>
                <c:pt idx="1157">
                  <c:v>21.519315240000001</c:v>
                </c:pt>
                <c:pt idx="1158">
                  <c:v>21.537929769999998</c:v>
                </c:pt>
                <c:pt idx="1159">
                  <c:v>21.556292469999999</c:v>
                </c:pt>
                <c:pt idx="1160">
                  <c:v>21.575756370000001</c:v>
                </c:pt>
                <c:pt idx="1161">
                  <c:v>21.594798560000001</c:v>
                </c:pt>
                <c:pt idx="1162">
                  <c:v>21.596479420000001</c:v>
                </c:pt>
                <c:pt idx="1163">
                  <c:v>21.615153549999999</c:v>
                </c:pt>
                <c:pt idx="1164">
                  <c:v>21.633647379999999</c:v>
                </c:pt>
                <c:pt idx="1165">
                  <c:v>21.653057629999999</c:v>
                </c:pt>
                <c:pt idx="1166">
                  <c:v>21.672689910000003</c:v>
                </c:pt>
                <c:pt idx="1167">
                  <c:v>21.692624689999999</c:v>
                </c:pt>
                <c:pt idx="1168">
                  <c:v>21.710161859999999</c:v>
                </c:pt>
                <c:pt idx="1169">
                  <c:v>21.729566159999997</c:v>
                </c:pt>
                <c:pt idx="1170">
                  <c:v>21.747444569999999</c:v>
                </c:pt>
                <c:pt idx="1171">
                  <c:v>21.768090130000001</c:v>
                </c:pt>
                <c:pt idx="1172">
                  <c:v>21.783921119999999</c:v>
                </c:pt>
                <c:pt idx="1173">
                  <c:v>21.786378320000001</c:v>
                </c:pt>
                <c:pt idx="1174">
                  <c:v>21.8052119</c:v>
                </c:pt>
                <c:pt idx="1175">
                  <c:v>21.822336319999998</c:v>
                </c:pt>
                <c:pt idx="1176">
                  <c:v>21.840597689999999</c:v>
                </c:pt>
                <c:pt idx="1177">
                  <c:v>21.860003469999999</c:v>
                </c:pt>
                <c:pt idx="1178">
                  <c:v>21.851301189999997</c:v>
                </c:pt>
                <c:pt idx="1179">
                  <c:v>21.870620549999998</c:v>
                </c:pt>
                <c:pt idx="1180">
                  <c:v>21.888683740000001</c:v>
                </c:pt>
                <c:pt idx="1181">
                  <c:v>21.908320489999998</c:v>
                </c:pt>
                <c:pt idx="1182">
                  <c:v>21.928060049999999</c:v>
                </c:pt>
                <c:pt idx="1183">
                  <c:v>21.948009730000003</c:v>
                </c:pt>
                <c:pt idx="1184">
                  <c:v>21.968959269999999</c:v>
                </c:pt>
                <c:pt idx="1185">
                  <c:v>21.987046300000003</c:v>
                </c:pt>
                <c:pt idx="1186">
                  <c:v>22.004646059999999</c:v>
                </c:pt>
                <c:pt idx="1187">
                  <c:v>22.02278227</c:v>
                </c:pt>
                <c:pt idx="1188">
                  <c:v>22.041521970000002</c:v>
                </c:pt>
                <c:pt idx="1189">
                  <c:v>22.061122950000001</c:v>
                </c:pt>
                <c:pt idx="1190">
                  <c:v>22.080582379999999</c:v>
                </c:pt>
                <c:pt idx="1191">
                  <c:v>22.097411749999999</c:v>
                </c:pt>
                <c:pt idx="1192">
                  <c:v>22.110992669999998</c:v>
                </c:pt>
                <c:pt idx="1193">
                  <c:v>22.130225600000003</c:v>
                </c:pt>
                <c:pt idx="1194">
                  <c:v>22.149288649999999</c:v>
                </c:pt>
                <c:pt idx="1195">
                  <c:v>22.169019280000001</c:v>
                </c:pt>
                <c:pt idx="1196">
                  <c:v>22.1874088</c:v>
                </c:pt>
                <c:pt idx="1197">
                  <c:v>22.204948960000003</c:v>
                </c:pt>
                <c:pt idx="1198">
                  <c:v>22.22476155</c:v>
                </c:pt>
                <c:pt idx="1199">
                  <c:v>22.24457413</c:v>
                </c:pt>
                <c:pt idx="1200">
                  <c:v>22.26419151</c:v>
                </c:pt>
                <c:pt idx="1201">
                  <c:v>22.281713779999997</c:v>
                </c:pt>
                <c:pt idx="1202">
                  <c:v>22.299934919999998</c:v>
                </c:pt>
                <c:pt idx="1203">
                  <c:v>22.31874913</c:v>
                </c:pt>
                <c:pt idx="1204">
                  <c:v>22.338901460000002</c:v>
                </c:pt>
                <c:pt idx="1205">
                  <c:v>22.35495895</c:v>
                </c:pt>
                <c:pt idx="1206">
                  <c:v>22.3741129</c:v>
                </c:pt>
                <c:pt idx="1207">
                  <c:v>22.391222419999998</c:v>
                </c:pt>
                <c:pt idx="1208">
                  <c:v>22.408962250000002</c:v>
                </c:pt>
                <c:pt idx="1209">
                  <c:v>22.428299490000001</c:v>
                </c:pt>
                <c:pt idx="1210">
                  <c:v>22.447039189999998</c:v>
                </c:pt>
                <c:pt idx="1211">
                  <c:v>22.46642709</c:v>
                </c:pt>
                <c:pt idx="1212">
                  <c:v>22.482682759999999</c:v>
                </c:pt>
                <c:pt idx="1213">
                  <c:v>22.50047773</c:v>
                </c:pt>
                <c:pt idx="1214">
                  <c:v>22.518044709999998</c:v>
                </c:pt>
                <c:pt idx="1215">
                  <c:v>22.533747550000001</c:v>
                </c:pt>
                <c:pt idx="1216">
                  <c:v>22.553755339999999</c:v>
                </c:pt>
                <c:pt idx="1217">
                  <c:v>22.573897239999997</c:v>
                </c:pt>
                <c:pt idx="1218">
                  <c:v>22.591434420000002</c:v>
                </c:pt>
                <c:pt idx="1219">
                  <c:v>22.610370809999999</c:v>
                </c:pt>
                <c:pt idx="1220">
                  <c:v>22.628103200000002</c:v>
                </c:pt>
                <c:pt idx="1221">
                  <c:v>22.645056250000003</c:v>
                </c:pt>
                <c:pt idx="1222">
                  <c:v>22.665792700000001</c:v>
                </c:pt>
                <c:pt idx="1223">
                  <c:v>22.684568169999999</c:v>
                </c:pt>
                <c:pt idx="1224">
                  <c:v>22.70318717</c:v>
                </c:pt>
                <c:pt idx="1225">
                  <c:v>22.721216079999998</c:v>
                </c:pt>
                <c:pt idx="1226">
                  <c:v>22.740364069999998</c:v>
                </c:pt>
                <c:pt idx="1227">
                  <c:v>22.760213909999997</c:v>
                </c:pt>
                <c:pt idx="1228">
                  <c:v>22.777549920000002</c:v>
                </c:pt>
                <c:pt idx="1229">
                  <c:v>22.79687822</c:v>
                </c:pt>
                <c:pt idx="1230">
                  <c:v>22.814781960000001</c:v>
                </c:pt>
                <c:pt idx="1231">
                  <c:v>22.833301129999999</c:v>
                </c:pt>
                <c:pt idx="1232">
                  <c:v>22.85282016</c:v>
                </c:pt>
                <c:pt idx="1233">
                  <c:v>22.867573799999999</c:v>
                </c:pt>
                <c:pt idx="1234">
                  <c:v>22.883795200000002</c:v>
                </c:pt>
                <c:pt idx="1235">
                  <c:v>22.900177540000001</c:v>
                </c:pt>
                <c:pt idx="1236">
                  <c:v>22.918352480000003</c:v>
                </c:pt>
                <c:pt idx="1237">
                  <c:v>22.93896526</c:v>
                </c:pt>
                <c:pt idx="1238">
                  <c:v>22.95752019</c:v>
                </c:pt>
                <c:pt idx="1239">
                  <c:v>22.974847259999997</c:v>
                </c:pt>
                <c:pt idx="1240">
                  <c:v>22.99132049</c:v>
                </c:pt>
                <c:pt idx="1241">
                  <c:v>23.008817430000001</c:v>
                </c:pt>
                <c:pt idx="1242">
                  <c:v>23.026803139999998</c:v>
                </c:pt>
                <c:pt idx="1243">
                  <c:v>23.04523438</c:v>
                </c:pt>
                <c:pt idx="1244">
                  <c:v>23.064820469999997</c:v>
                </c:pt>
                <c:pt idx="1245">
                  <c:v>23.081551490000003</c:v>
                </c:pt>
                <c:pt idx="1246">
                  <c:v>23.099015650000002</c:v>
                </c:pt>
                <c:pt idx="1247">
                  <c:v>23.11706096</c:v>
                </c:pt>
                <c:pt idx="1248">
                  <c:v>23.136371369999999</c:v>
                </c:pt>
                <c:pt idx="1249">
                  <c:v>23.156416420000003</c:v>
                </c:pt>
                <c:pt idx="1250">
                  <c:v>23.17492962</c:v>
                </c:pt>
                <c:pt idx="1251">
                  <c:v>23.192432519999997</c:v>
                </c:pt>
                <c:pt idx="1252">
                  <c:v>23.208785059999997</c:v>
                </c:pt>
                <c:pt idx="1253">
                  <c:v>23.225486280000002</c:v>
                </c:pt>
                <c:pt idx="1254">
                  <c:v>23.242433370000001</c:v>
                </c:pt>
                <c:pt idx="1255">
                  <c:v>23.261615630000001</c:v>
                </c:pt>
                <c:pt idx="1256">
                  <c:v>23.278851809999999</c:v>
                </c:pt>
                <c:pt idx="1257">
                  <c:v>23.297643660000002</c:v>
                </c:pt>
                <c:pt idx="1258">
                  <c:v>23.315566780000001</c:v>
                </c:pt>
                <c:pt idx="1259">
                  <c:v>23.33239317</c:v>
                </c:pt>
                <c:pt idx="1260">
                  <c:v>23.352424800000001</c:v>
                </c:pt>
                <c:pt idx="1261">
                  <c:v>23.371356729999999</c:v>
                </c:pt>
                <c:pt idx="1262">
                  <c:v>23.388957980000001</c:v>
                </c:pt>
                <c:pt idx="1263">
                  <c:v>23.405851419999998</c:v>
                </c:pt>
                <c:pt idx="1264">
                  <c:v>23.423741760000002</c:v>
                </c:pt>
                <c:pt idx="1265">
                  <c:v>23.442383109999998</c:v>
                </c:pt>
                <c:pt idx="1266">
                  <c:v>23.460292819999999</c:v>
                </c:pt>
                <c:pt idx="1267">
                  <c:v>23.478005829999997</c:v>
                </c:pt>
                <c:pt idx="1268">
                  <c:v>23.493891950000002</c:v>
                </c:pt>
                <c:pt idx="1269">
                  <c:v>23.511272669999997</c:v>
                </c:pt>
                <c:pt idx="1270">
                  <c:v>23.52958769</c:v>
                </c:pt>
                <c:pt idx="1271">
                  <c:v>23.54834378</c:v>
                </c:pt>
                <c:pt idx="1272">
                  <c:v>23.565149310000002</c:v>
                </c:pt>
                <c:pt idx="1273">
                  <c:v>23.581463100000001</c:v>
                </c:pt>
                <c:pt idx="1274">
                  <c:v>23.597796259999999</c:v>
                </c:pt>
                <c:pt idx="1275">
                  <c:v>23.616102340000001</c:v>
                </c:pt>
                <c:pt idx="1276">
                  <c:v>23.634922500000002</c:v>
                </c:pt>
                <c:pt idx="1277">
                  <c:v>23.653361199999999</c:v>
                </c:pt>
                <c:pt idx="1278">
                  <c:v>23.670780660000002</c:v>
                </c:pt>
                <c:pt idx="1279">
                  <c:v>23.68692905</c:v>
                </c:pt>
                <c:pt idx="1280">
                  <c:v>23.70518148</c:v>
                </c:pt>
                <c:pt idx="1281">
                  <c:v>23.724673689999999</c:v>
                </c:pt>
                <c:pt idx="1282">
                  <c:v>23.74502867</c:v>
                </c:pt>
                <c:pt idx="1283">
                  <c:v>23.762454089999999</c:v>
                </c:pt>
                <c:pt idx="1284">
                  <c:v>23.778904969999999</c:v>
                </c:pt>
                <c:pt idx="1285">
                  <c:v>23.796717820000001</c:v>
                </c:pt>
                <c:pt idx="1286">
                  <c:v>23.8147527</c:v>
                </c:pt>
                <c:pt idx="1287">
                  <c:v>23.832282419999999</c:v>
                </c:pt>
                <c:pt idx="1288">
                  <c:v>23.84632379</c:v>
                </c:pt>
                <c:pt idx="1289">
                  <c:v>23.86438996</c:v>
                </c:pt>
                <c:pt idx="1290">
                  <c:v>23.882953819999997</c:v>
                </c:pt>
                <c:pt idx="1291">
                  <c:v>23.900564009999997</c:v>
                </c:pt>
                <c:pt idx="1292">
                  <c:v>23.918217420000001</c:v>
                </c:pt>
                <c:pt idx="1293">
                  <c:v>23.935528099999999</c:v>
                </c:pt>
                <c:pt idx="1294">
                  <c:v>23.951175810000002</c:v>
                </c:pt>
                <c:pt idx="1295">
                  <c:v>23.96870852</c:v>
                </c:pt>
                <c:pt idx="1296">
                  <c:v>23.986159270000002</c:v>
                </c:pt>
                <c:pt idx="1297">
                  <c:v>24.004295470000002</c:v>
                </c:pt>
                <c:pt idx="1298">
                  <c:v>24.023157360000003</c:v>
                </c:pt>
                <c:pt idx="1299">
                  <c:v>24.039977790000002</c:v>
                </c:pt>
                <c:pt idx="1300">
                  <c:v>24.056792259999998</c:v>
                </c:pt>
                <c:pt idx="1301">
                  <c:v>24.07209873</c:v>
                </c:pt>
                <c:pt idx="1302">
                  <c:v>24.090024829999997</c:v>
                </c:pt>
                <c:pt idx="1303">
                  <c:v>24.1098389</c:v>
                </c:pt>
                <c:pt idx="1304">
                  <c:v>24.12804216</c:v>
                </c:pt>
                <c:pt idx="1305">
                  <c:v>24.14414287</c:v>
                </c:pt>
                <c:pt idx="1306">
                  <c:v>24.157087500000003</c:v>
                </c:pt>
                <c:pt idx="1307">
                  <c:v>24.172906579999999</c:v>
                </c:pt>
                <c:pt idx="1308">
                  <c:v>24.190361799999998</c:v>
                </c:pt>
                <c:pt idx="1309">
                  <c:v>24.208582939999999</c:v>
                </c:pt>
                <c:pt idx="1310">
                  <c:v>24.224740269999998</c:v>
                </c:pt>
                <c:pt idx="1311">
                  <c:v>24.240705370000001</c:v>
                </c:pt>
                <c:pt idx="1312">
                  <c:v>24.25748557</c:v>
                </c:pt>
                <c:pt idx="1313">
                  <c:v>24.274592100000003</c:v>
                </c:pt>
                <c:pt idx="1314">
                  <c:v>24.29237217</c:v>
                </c:pt>
                <c:pt idx="1315">
                  <c:v>24.309577050000001</c:v>
                </c:pt>
                <c:pt idx="1316">
                  <c:v>24.32569414</c:v>
                </c:pt>
                <c:pt idx="1317">
                  <c:v>24.34316128</c:v>
                </c:pt>
                <c:pt idx="1318">
                  <c:v>24.36015308</c:v>
                </c:pt>
                <c:pt idx="1319">
                  <c:v>24.378599229999999</c:v>
                </c:pt>
                <c:pt idx="1320">
                  <c:v>24.395060539999999</c:v>
                </c:pt>
                <c:pt idx="1321">
                  <c:v>24.410876629999997</c:v>
                </c:pt>
                <c:pt idx="1322">
                  <c:v>24.428036810000002</c:v>
                </c:pt>
                <c:pt idx="1323">
                  <c:v>24.443955720000002</c:v>
                </c:pt>
                <c:pt idx="1324">
                  <c:v>24.462845919999999</c:v>
                </c:pt>
                <c:pt idx="1325">
                  <c:v>24.48069602</c:v>
                </c:pt>
                <c:pt idx="1326">
                  <c:v>24.49850738</c:v>
                </c:pt>
                <c:pt idx="1327">
                  <c:v>24.515788260000001</c:v>
                </c:pt>
                <c:pt idx="1328">
                  <c:v>24.531963469999997</c:v>
                </c:pt>
                <c:pt idx="1329">
                  <c:v>24.550311269999998</c:v>
                </c:pt>
                <c:pt idx="1330">
                  <c:v>24.566894769999998</c:v>
                </c:pt>
                <c:pt idx="1331">
                  <c:v>24.58396256</c:v>
                </c:pt>
                <c:pt idx="1332">
                  <c:v>24.600037929999999</c:v>
                </c:pt>
                <c:pt idx="1333">
                  <c:v>24.61489886</c:v>
                </c:pt>
                <c:pt idx="1334">
                  <c:v>24.631115789999999</c:v>
                </c:pt>
                <c:pt idx="1335">
                  <c:v>24.644973870000001</c:v>
                </c:pt>
                <c:pt idx="1336">
                  <c:v>24.661783870000001</c:v>
                </c:pt>
                <c:pt idx="1337">
                  <c:v>24.680231510000002</c:v>
                </c:pt>
                <c:pt idx="1338">
                  <c:v>24.697871510000002</c:v>
                </c:pt>
                <c:pt idx="1339">
                  <c:v>24.70992506</c:v>
                </c:pt>
                <c:pt idx="1340">
                  <c:v>24.723887439999999</c:v>
                </c:pt>
                <c:pt idx="1341">
                  <c:v>24.739483</c:v>
                </c:pt>
                <c:pt idx="1342">
                  <c:v>24.758286769999998</c:v>
                </c:pt>
                <c:pt idx="1343">
                  <c:v>24.774532019999999</c:v>
                </c:pt>
                <c:pt idx="1344">
                  <c:v>24.791717530000003</c:v>
                </c:pt>
                <c:pt idx="1345">
                  <c:v>24.808286129999999</c:v>
                </c:pt>
                <c:pt idx="1346">
                  <c:v>24.823717769999998</c:v>
                </c:pt>
                <c:pt idx="1347">
                  <c:v>24.841988089999997</c:v>
                </c:pt>
                <c:pt idx="1348">
                  <c:v>24.860341850000001</c:v>
                </c:pt>
                <c:pt idx="1349">
                  <c:v>24.87777174</c:v>
                </c:pt>
                <c:pt idx="1350">
                  <c:v>24.893978239999999</c:v>
                </c:pt>
                <c:pt idx="1351">
                  <c:v>24.911156299999998</c:v>
                </c:pt>
                <c:pt idx="1352">
                  <c:v>24.928441640000003</c:v>
                </c:pt>
                <c:pt idx="1353">
                  <c:v>24.94623065</c:v>
                </c:pt>
                <c:pt idx="1354">
                  <c:v>24.961172040000001</c:v>
                </c:pt>
                <c:pt idx="1355">
                  <c:v>24.97591525</c:v>
                </c:pt>
                <c:pt idx="1356">
                  <c:v>24.992068110000002</c:v>
                </c:pt>
                <c:pt idx="1357">
                  <c:v>25.01221597</c:v>
                </c:pt>
                <c:pt idx="1358">
                  <c:v>25.030124189999999</c:v>
                </c:pt>
                <c:pt idx="1359">
                  <c:v>25.046783690000002</c:v>
                </c:pt>
                <c:pt idx="1360">
                  <c:v>25.062885880000003</c:v>
                </c:pt>
                <c:pt idx="1361">
                  <c:v>25.078946349999999</c:v>
                </c:pt>
                <c:pt idx="1362">
                  <c:v>25.095692279999998</c:v>
                </c:pt>
                <c:pt idx="1363">
                  <c:v>25.114029649999999</c:v>
                </c:pt>
                <c:pt idx="1364">
                  <c:v>25.130084159999999</c:v>
                </c:pt>
                <c:pt idx="1365">
                  <c:v>25.147315859999999</c:v>
                </c:pt>
                <c:pt idx="1366">
                  <c:v>25.164175029999999</c:v>
                </c:pt>
                <c:pt idx="1367">
                  <c:v>25.180196759999998</c:v>
                </c:pt>
                <c:pt idx="1368">
                  <c:v>25.196093319999999</c:v>
                </c:pt>
                <c:pt idx="1369">
                  <c:v>25.21400452</c:v>
                </c:pt>
                <c:pt idx="1370">
                  <c:v>25.231277939999998</c:v>
                </c:pt>
                <c:pt idx="1371">
                  <c:v>25.246924159999999</c:v>
                </c:pt>
                <c:pt idx="1372">
                  <c:v>25.261953470000002</c:v>
                </c:pt>
                <c:pt idx="1373">
                  <c:v>25.278535489999999</c:v>
                </c:pt>
                <c:pt idx="1374">
                  <c:v>25.29576123</c:v>
                </c:pt>
                <c:pt idx="1375">
                  <c:v>25.312563780000001</c:v>
                </c:pt>
                <c:pt idx="1376">
                  <c:v>25.32830834</c:v>
                </c:pt>
                <c:pt idx="1377">
                  <c:v>25.343462819999999</c:v>
                </c:pt>
                <c:pt idx="1378">
                  <c:v>25.360989570000001</c:v>
                </c:pt>
                <c:pt idx="1379">
                  <c:v>25.377774239999997</c:v>
                </c:pt>
                <c:pt idx="1380">
                  <c:v>25.394737720000002</c:v>
                </c:pt>
                <c:pt idx="1381">
                  <c:v>25.41015148</c:v>
                </c:pt>
                <c:pt idx="1382">
                  <c:v>25.427049400000001</c:v>
                </c:pt>
                <c:pt idx="1383">
                  <c:v>25.443375110000002</c:v>
                </c:pt>
                <c:pt idx="1384">
                  <c:v>25.460988280000002</c:v>
                </c:pt>
                <c:pt idx="1385">
                  <c:v>25.477024910000001</c:v>
                </c:pt>
                <c:pt idx="1386">
                  <c:v>25.491586329999997</c:v>
                </c:pt>
                <c:pt idx="1387">
                  <c:v>25.506874919999998</c:v>
                </c:pt>
                <c:pt idx="1388">
                  <c:v>25.522333379999999</c:v>
                </c:pt>
                <c:pt idx="1389">
                  <c:v>25.538522010000001</c:v>
                </c:pt>
                <c:pt idx="1390">
                  <c:v>25.555989150000002</c:v>
                </c:pt>
                <c:pt idx="1391">
                  <c:v>25.572928790000002</c:v>
                </c:pt>
                <c:pt idx="1392">
                  <c:v>25.58802962</c:v>
                </c:pt>
                <c:pt idx="1393">
                  <c:v>25.601431730000002</c:v>
                </c:pt>
                <c:pt idx="1394">
                  <c:v>25.61843395</c:v>
                </c:pt>
                <c:pt idx="1395">
                  <c:v>25.633901359999999</c:v>
                </c:pt>
                <c:pt idx="1396">
                  <c:v>25.651264190000003</c:v>
                </c:pt>
                <c:pt idx="1397">
                  <c:v>25.66629648</c:v>
                </c:pt>
                <c:pt idx="1398">
                  <c:v>25.68219006</c:v>
                </c:pt>
                <c:pt idx="1399">
                  <c:v>25.693517919999998</c:v>
                </c:pt>
                <c:pt idx="1400">
                  <c:v>25.70927739</c:v>
                </c:pt>
                <c:pt idx="1401">
                  <c:v>25.725576280000002</c:v>
                </c:pt>
                <c:pt idx="1402">
                  <c:v>25.742340090000003</c:v>
                </c:pt>
                <c:pt idx="1403">
                  <c:v>25.757464769999999</c:v>
                </c:pt>
                <c:pt idx="1404">
                  <c:v>25.77452362</c:v>
                </c:pt>
                <c:pt idx="1405">
                  <c:v>25.790345669999997</c:v>
                </c:pt>
                <c:pt idx="1406">
                  <c:v>25.80574155</c:v>
                </c:pt>
                <c:pt idx="1407">
                  <c:v>25.822216270000002</c:v>
                </c:pt>
                <c:pt idx="1408">
                  <c:v>25.83730817</c:v>
                </c:pt>
                <c:pt idx="1409">
                  <c:v>25.85339248</c:v>
                </c:pt>
                <c:pt idx="1410">
                  <c:v>25.867962840000001</c:v>
                </c:pt>
                <c:pt idx="1411">
                  <c:v>25.88362098</c:v>
                </c:pt>
                <c:pt idx="1412">
                  <c:v>25.899043679999998</c:v>
                </c:pt>
                <c:pt idx="1413">
                  <c:v>25.915527340000001</c:v>
                </c:pt>
                <c:pt idx="1414">
                  <c:v>25.931361320000001</c:v>
                </c:pt>
                <c:pt idx="1415">
                  <c:v>25.946423409999998</c:v>
                </c:pt>
                <c:pt idx="1416">
                  <c:v>25.962603090000002</c:v>
                </c:pt>
                <c:pt idx="1417">
                  <c:v>25.978875160000001</c:v>
                </c:pt>
                <c:pt idx="1418">
                  <c:v>25.996148590000001</c:v>
                </c:pt>
                <c:pt idx="1419">
                  <c:v>26.011738180000002</c:v>
                </c:pt>
                <c:pt idx="1420">
                  <c:v>26.02648735</c:v>
                </c:pt>
                <c:pt idx="1421">
                  <c:v>26.038402319999999</c:v>
                </c:pt>
                <c:pt idx="1422">
                  <c:v>26.053380969999999</c:v>
                </c:pt>
                <c:pt idx="1423">
                  <c:v>26.071307059999999</c:v>
                </c:pt>
                <c:pt idx="1424">
                  <c:v>26.090347770000001</c:v>
                </c:pt>
                <c:pt idx="1425">
                  <c:v>26.105535029999999</c:v>
                </c:pt>
                <c:pt idx="1426">
                  <c:v>26.119309659999999</c:v>
                </c:pt>
                <c:pt idx="1427">
                  <c:v>26.13532841</c:v>
                </c:pt>
                <c:pt idx="1428">
                  <c:v>26.151546839999998</c:v>
                </c:pt>
                <c:pt idx="1429">
                  <c:v>26.16819739</c:v>
                </c:pt>
                <c:pt idx="1430">
                  <c:v>26.184940340000001</c:v>
                </c:pt>
                <c:pt idx="1431">
                  <c:v>26.192820070000003</c:v>
                </c:pt>
                <c:pt idx="1432">
                  <c:v>26.20829642</c:v>
                </c:pt>
                <c:pt idx="1433">
                  <c:v>26.223647589999999</c:v>
                </c:pt>
                <c:pt idx="1434">
                  <c:v>26.239752769999999</c:v>
                </c:pt>
                <c:pt idx="1435">
                  <c:v>26.255184410000002</c:v>
                </c:pt>
                <c:pt idx="1436">
                  <c:v>26.270702480000001</c:v>
                </c:pt>
                <c:pt idx="1437">
                  <c:v>26.286223530000001</c:v>
                </c:pt>
                <c:pt idx="1438">
                  <c:v>26.301994920000002</c:v>
                </c:pt>
                <c:pt idx="1439">
                  <c:v>26.318219299999999</c:v>
                </c:pt>
                <c:pt idx="1440">
                  <c:v>26.334652300000002</c:v>
                </c:pt>
                <c:pt idx="1441">
                  <c:v>26.349571349999998</c:v>
                </c:pt>
                <c:pt idx="1442">
                  <c:v>26.364019509999999</c:v>
                </c:pt>
                <c:pt idx="1443">
                  <c:v>26.380190249999998</c:v>
                </c:pt>
                <c:pt idx="1444">
                  <c:v>26.393914219999999</c:v>
                </c:pt>
                <c:pt idx="1445">
                  <c:v>26.41038597</c:v>
                </c:pt>
                <c:pt idx="1446">
                  <c:v>26.42552555</c:v>
                </c:pt>
                <c:pt idx="1447">
                  <c:v>26.440677049999998</c:v>
                </c:pt>
                <c:pt idx="1448">
                  <c:v>26.456448439999999</c:v>
                </c:pt>
                <c:pt idx="1449">
                  <c:v>26.47179663</c:v>
                </c:pt>
                <c:pt idx="1450">
                  <c:v>26.488059759999999</c:v>
                </c:pt>
                <c:pt idx="1451">
                  <c:v>26.505097750000001</c:v>
                </c:pt>
                <c:pt idx="1452">
                  <c:v>26.520276070000001</c:v>
                </c:pt>
                <c:pt idx="1453">
                  <c:v>26.534026860000001</c:v>
                </c:pt>
                <c:pt idx="1454">
                  <c:v>26.54654086</c:v>
                </c:pt>
                <c:pt idx="1455">
                  <c:v>26.561290029999999</c:v>
                </c:pt>
                <c:pt idx="1456">
                  <c:v>26.575237509999997</c:v>
                </c:pt>
                <c:pt idx="1457">
                  <c:v>26.591855289999998</c:v>
                </c:pt>
                <c:pt idx="1458">
                  <c:v>26.608273389999997</c:v>
                </c:pt>
                <c:pt idx="1459">
                  <c:v>26.623243089999999</c:v>
                </c:pt>
                <c:pt idx="1460">
                  <c:v>26.639559860000002</c:v>
                </c:pt>
                <c:pt idx="1461">
                  <c:v>26.656356450000001</c:v>
                </c:pt>
                <c:pt idx="1462">
                  <c:v>26.67398751</c:v>
                </c:pt>
                <c:pt idx="1463">
                  <c:v>26.69050992</c:v>
                </c:pt>
                <c:pt idx="1464">
                  <c:v>26.70560777</c:v>
                </c:pt>
                <c:pt idx="1465">
                  <c:v>26.720574499999998</c:v>
                </c:pt>
                <c:pt idx="1466">
                  <c:v>26.735275979999997</c:v>
                </c:pt>
                <c:pt idx="1467">
                  <c:v>26.750594379999999</c:v>
                </c:pt>
                <c:pt idx="1468">
                  <c:v>26.76486671</c:v>
                </c:pt>
                <c:pt idx="1469">
                  <c:v>26.779443029999999</c:v>
                </c:pt>
                <c:pt idx="1470">
                  <c:v>26.793432239999998</c:v>
                </c:pt>
                <c:pt idx="1471">
                  <c:v>26.80862248</c:v>
                </c:pt>
                <c:pt idx="1472">
                  <c:v>26.825320720000001</c:v>
                </c:pt>
                <c:pt idx="1473">
                  <c:v>26.84139609</c:v>
                </c:pt>
                <c:pt idx="1474">
                  <c:v>26.856875420000001</c:v>
                </c:pt>
                <c:pt idx="1475">
                  <c:v>26.871269939999998</c:v>
                </c:pt>
                <c:pt idx="1476">
                  <c:v>26.885834340000002</c:v>
                </c:pt>
                <c:pt idx="1477">
                  <c:v>26.901084180000002</c:v>
                </c:pt>
                <c:pt idx="1478">
                  <c:v>26.918572189999999</c:v>
                </c:pt>
                <c:pt idx="1479">
                  <c:v>26.933839919999997</c:v>
                </c:pt>
                <c:pt idx="1480">
                  <c:v>26.948383450000001</c:v>
                </c:pt>
                <c:pt idx="1481">
                  <c:v>26.96327269</c:v>
                </c:pt>
                <c:pt idx="1482">
                  <c:v>26.979330180000002</c:v>
                </c:pt>
                <c:pt idx="1483">
                  <c:v>26.993882660000001</c:v>
                </c:pt>
                <c:pt idx="1484">
                  <c:v>27.0100981</c:v>
                </c:pt>
                <c:pt idx="1485">
                  <c:v>27.02489495</c:v>
                </c:pt>
                <c:pt idx="1486">
                  <c:v>27.039256689999998</c:v>
                </c:pt>
                <c:pt idx="1487">
                  <c:v>27.053117750000002</c:v>
                </c:pt>
                <c:pt idx="1488">
                  <c:v>27.065464850000001</c:v>
                </c:pt>
                <c:pt idx="1489">
                  <c:v>27.08254457</c:v>
                </c:pt>
                <c:pt idx="1490">
                  <c:v>27.100276949999998</c:v>
                </c:pt>
                <c:pt idx="1491">
                  <c:v>27.11472809</c:v>
                </c:pt>
                <c:pt idx="1492">
                  <c:v>27.128618960000001</c:v>
                </c:pt>
                <c:pt idx="1493">
                  <c:v>27.1440506</c:v>
                </c:pt>
                <c:pt idx="1494">
                  <c:v>27.158418300000001</c:v>
                </c:pt>
                <c:pt idx="1495">
                  <c:v>27.174004910000001</c:v>
                </c:pt>
                <c:pt idx="1496">
                  <c:v>27.189359069999998</c:v>
                </c:pt>
                <c:pt idx="1497">
                  <c:v>27.20263302</c:v>
                </c:pt>
                <c:pt idx="1498">
                  <c:v>27.218514680000002</c:v>
                </c:pt>
                <c:pt idx="1499">
                  <c:v>27.233305569999999</c:v>
                </c:pt>
                <c:pt idx="1500">
                  <c:v>27.248927950000002</c:v>
                </c:pt>
                <c:pt idx="1501">
                  <c:v>27.26255059</c:v>
                </c:pt>
                <c:pt idx="1502">
                  <c:v>27.276304359999997</c:v>
                </c:pt>
                <c:pt idx="1503">
                  <c:v>27.290904520000002</c:v>
                </c:pt>
                <c:pt idx="1504">
                  <c:v>27.306687829999998</c:v>
                </c:pt>
                <c:pt idx="1505">
                  <c:v>27.321916819999998</c:v>
                </c:pt>
                <c:pt idx="1506">
                  <c:v>27.33653486</c:v>
                </c:pt>
                <c:pt idx="1507">
                  <c:v>27.350631359999998</c:v>
                </c:pt>
                <c:pt idx="1508">
                  <c:v>27.363851669999999</c:v>
                </c:pt>
                <c:pt idx="1509">
                  <c:v>27.379193899999997</c:v>
                </c:pt>
                <c:pt idx="1510">
                  <c:v>27.39414871</c:v>
                </c:pt>
                <c:pt idx="1511">
                  <c:v>27.409425380000002</c:v>
                </c:pt>
                <c:pt idx="1512">
                  <c:v>27.422747019999999</c:v>
                </c:pt>
                <c:pt idx="1513">
                  <c:v>27.436596160000001</c:v>
                </c:pt>
                <c:pt idx="1514">
                  <c:v>27.449816470000002</c:v>
                </c:pt>
                <c:pt idx="1515">
                  <c:v>27.46425271</c:v>
                </c:pt>
                <c:pt idx="1516">
                  <c:v>27.480831740000003</c:v>
                </c:pt>
                <c:pt idx="1517">
                  <c:v>27.49717832</c:v>
                </c:pt>
                <c:pt idx="1518">
                  <c:v>27.510622139999999</c:v>
                </c:pt>
                <c:pt idx="1519">
                  <c:v>27.524882559999998</c:v>
                </c:pt>
                <c:pt idx="1520">
                  <c:v>27.537196869999999</c:v>
                </c:pt>
                <c:pt idx="1521">
                  <c:v>27.550959589999998</c:v>
                </c:pt>
                <c:pt idx="1522">
                  <c:v>27.56749392</c:v>
                </c:pt>
                <c:pt idx="1523">
                  <c:v>27.580240369999999</c:v>
                </c:pt>
                <c:pt idx="1524">
                  <c:v>27.594387529999999</c:v>
                </c:pt>
                <c:pt idx="1525">
                  <c:v>27.609109879999998</c:v>
                </c:pt>
                <c:pt idx="1526">
                  <c:v>27.622240779999998</c:v>
                </c:pt>
                <c:pt idx="1527">
                  <c:v>27.63752341</c:v>
                </c:pt>
                <c:pt idx="1528">
                  <c:v>27.652302380000002</c:v>
                </c:pt>
                <c:pt idx="1529">
                  <c:v>27.666133640000002</c:v>
                </c:pt>
                <c:pt idx="1530">
                  <c:v>27.677953239999997</c:v>
                </c:pt>
                <c:pt idx="1531">
                  <c:v>27.690801019999999</c:v>
                </c:pt>
                <c:pt idx="1532">
                  <c:v>27.705988290000001</c:v>
                </c:pt>
                <c:pt idx="1533">
                  <c:v>27.720490099999999</c:v>
                </c:pt>
                <c:pt idx="1534">
                  <c:v>27.733582259999999</c:v>
                </c:pt>
                <c:pt idx="1535">
                  <c:v>27.746227380000001</c:v>
                </c:pt>
                <c:pt idx="1536">
                  <c:v>27.759122850000001</c:v>
                </c:pt>
                <c:pt idx="1537">
                  <c:v>27.774149180000002</c:v>
                </c:pt>
                <c:pt idx="1538">
                  <c:v>27.79126763</c:v>
                </c:pt>
                <c:pt idx="1539">
                  <c:v>27.80577838</c:v>
                </c:pt>
                <c:pt idx="1540">
                  <c:v>27.81829536</c:v>
                </c:pt>
                <c:pt idx="1541">
                  <c:v>27.831694479999999</c:v>
                </c:pt>
                <c:pt idx="1542">
                  <c:v>27.84596384</c:v>
                </c:pt>
                <c:pt idx="1543">
                  <c:v>27.861627939999998</c:v>
                </c:pt>
                <c:pt idx="1544">
                  <c:v>27.876931429999999</c:v>
                </c:pt>
                <c:pt idx="1545">
                  <c:v>27.890208359999999</c:v>
                </c:pt>
                <c:pt idx="1546">
                  <c:v>27.90220678</c:v>
                </c:pt>
                <c:pt idx="1547">
                  <c:v>27.916738389999999</c:v>
                </c:pt>
                <c:pt idx="1548">
                  <c:v>27.931126950000003</c:v>
                </c:pt>
                <c:pt idx="1549">
                  <c:v>27.947857980000002</c:v>
                </c:pt>
                <c:pt idx="1550">
                  <c:v>27.962762120000001</c:v>
                </c:pt>
                <c:pt idx="1551">
                  <c:v>27.975961569999999</c:v>
                </c:pt>
                <c:pt idx="1552">
                  <c:v>27.989104390000001</c:v>
                </c:pt>
                <c:pt idx="1553">
                  <c:v>28.00364196</c:v>
                </c:pt>
                <c:pt idx="1554">
                  <c:v>28.01703513</c:v>
                </c:pt>
                <c:pt idx="1555">
                  <c:v>28.029862049999998</c:v>
                </c:pt>
                <c:pt idx="1556">
                  <c:v>28.043991330000001</c:v>
                </c:pt>
                <c:pt idx="1557">
                  <c:v>28.059256080000001</c:v>
                </c:pt>
                <c:pt idx="1558">
                  <c:v>28.07444632</c:v>
                </c:pt>
                <c:pt idx="1559">
                  <c:v>28.086349370000001</c:v>
                </c:pt>
                <c:pt idx="1560">
                  <c:v>28.10205221</c:v>
                </c:pt>
                <c:pt idx="1561">
                  <c:v>28.116166590000002</c:v>
                </c:pt>
                <c:pt idx="1562">
                  <c:v>28.129780289999999</c:v>
                </c:pt>
                <c:pt idx="1563">
                  <c:v>28.141298889999998</c:v>
                </c:pt>
                <c:pt idx="1564">
                  <c:v>28.152427080000002</c:v>
                </c:pt>
                <c:pt idx="1565">
                  <c:v>28.166672589999997</c:v>
                </c:pt>
                <c:pt idx="1566">
                  <c:v>28.1819433</c:v>
                </c:pt>
                <c:pt idx="1567">
                  <c:v>28.19578052</c:v>
                </c:pt>
                <c:pt idx="1568">
                  <c:v>28.208300469999998</c:v>
                </c:pt>
                <c:pt idx="1569">
                  <c:v>28.222116829999997</c:v>
                </c:pt>
                <c:pt idx="1570">
                  <c:v>28.236293790000001</c:v>
                </c:pt>
                <c:pt idx="1571">
                  <c:v>28.251174089999999</c:v>
                </c:pt>
                <c:pt idx="1572">
                  <c:v>28.264960650000003</c:v>
                </c:pt>
                <c:pt idx="1573">
                  <c:v>28.277015689999999</c:v>
                </c:pt>
                <c:pt idx="1574">
                  <c:v>28.28989923</c:v>
                </c:pt>
                <c:pt idx="1575">
                  <c:v>28.303888439999998</c:v>
                </c:pt>
                <c:pt idx="1576">
                  <c:v>28.31801772</c:v>
                </c:pt>
                <c:pt idx="1577">
                  <c:v>28.33408713</c:v>
                </c:pt>
                <c:pt idx="1578">
                  <c:v>28.348112109999999</c:v>
                </c:pt>
                <c:pt idx="1579">
                  <c:v>28.359279040000001</c:v>
                </c:pt>
                <c:pt idx="1580">
                  <c:v>28.372937440000001</c:v>
                </c:pt>
                <c:pt idx="1581">
                  <c:v>28.387704490000001</c:v>
                </c:pt>
                <c:pt idx="1582">
                  <c:v>28.40284407</c:v>
                </c:pt>
                <c:pt idx="1583">
                  <c:v>28.418052199999998</c:v>
                </c:pt>
                <c:pt idx="1584">
                  <c:v>28.431144359999998</c:v>
                </c:pt>
                <c:pt idx="1585">
                  <c:v>28.444346790000001</c:v>
                </c:pt>
                <c:pt idx="1586">
                  <c:v>28.456994890000001</c:v>
                </c:pt>
                <c:pt idx="1587">
                  <c:v>28.471294050000001</c:v>
                </c:pt>
                <c:pt idx="1588">
                  <c:v>28.485339879999998</c:v>
                </c:pt>
                <c:pt idx="1589">
                  <c:v>28.4983933</c:v>
                </c:pt>
                <c:pt idx="1590">
                  <c:v>28.511083129999999</c:v>
                </c:pt>
                <c:pt idx="1591">
                  <c:v>28.524658080000002</c:v>
                </c:pt>
                <c:pt idx="1592">
                  <c:v>28.536078329999999</c:v>
                </c:pt>
                <c:pt idx="1593">
                  <c:v>28.550651670000001</c:v>
                </c:pt>
                <c:pt idx="1594">
                  <c:v>28.564909100000001</c:v>
                </c:pt>
                <c:pt idx="1595">
                  <c:v>28.577220440000001</c:v>
                </c:pt>
                <c:pt idx="1596">
                  <c:v>28.591075540000002</c:v>
                </c:pt>
                <c:pt idx="1597">
                  <c:v>28.605610130000002</c:v>
                </c:pt>
                <c:pt idx="1598">
                  <c:v>28.621026870000001</c:v>
                </c:pt>
                <c:pt idx="1599">
                  <c:v>28.635185959999998</c:v>
                </c:pt>
                <c:pt idx="1600">
                  <c:v>28.647613529999997</c:v>
                </c:pt>
                <c:pt idx="1601">
                  <c:v>28.66064012</c:v>
                </c:pt>
                <c:pt idx="1602">
                  <c:v>28.674614430000002</c:v>
                </c:pt>
                <c:pt idx="1603">
                  <c:v>28.688305619999998</c:v>
                </c:pt>
                <c:pt idx="1604">
                  <c:v>28.704312440000002</c:v>
                </c:pt>
                <c:pt idx="1605">
                  <c:v>28.717038039999998</c:v>
                </c:pt>
                <c:pt idx="1606">
                  <c:v>28.728553650000002</c:v>
                </c:pt>
                <c:pt idx="1607">
                  <c:v>28.741660710000001</c:v>
                </c:pt>
                <c:pt idx="1608">
                  <c:v>28.753906490000002</c:v>
                </c:pt>
                <c:pt idx="1609">
                  <c:v>28.768280149999999</c:v>
                </c:pt>
                <c:pt idx="1610">
                  <c:v>28.781813379999999</c:v>
                </c:pt>
                <c:pt idx="1611">
                  <c:v>28.794705870000001</c:v>
                </c:pt>
                <c:pt idx="1612">
                  <c:v>28.805491330000002</c:v>
                </c:pt>
                <c:pt idx="1613">
                  <c:v>28.818854689999998</c:v>
                </c:pt>
                <c:pt idx="1614">
                  <c:v>28.832876680000002</c:v>
                </c:pt>
                <c:pt idx="1615">
                  <c:v>28.847375510000003</c:v>
                </c:pt>
                <c:pt idx="1616">
                  <c:v>28.859844799999998</c:v>
                </c:pt>
                <c:pt idx="1617">
                  <c:v>28.863209490000003</c:v>
                </c:pt>
                <c:pt idx="1618">
                  <c:v>28.862226009999997</c:v>
                </c:pt>
                <c:pt idx="1619">
                  <c:v>28.85547876</c:v>
                </c:pt>
                <c:pt idx="1620">
                  <c:v>28.847122189999997</c:v>
                </c:pt>
                <c:pt idx="1621">
                  <c:v>28.839057680000003</c:v>
                </c:pt>
                <c:pt idx="1622">
                  <c:v>28.829550739999998</c:v>
                </c:pt>
                <c:pt idx="1623">
                  <c:v>28.819704059999999</c:v>
                </c:pt>
                <c:pt idx="1624">
                  <c:v>28.809362650000001</c:v>
                </c:pt>
                <c:pt idx="1625">
                  <c:v>28.79886329</c:v>
                </c:pt>
                <c:pt idx="1626">
                  <c:v>28.785368800000001</c:v>
                </c:pt>
                <c:pt idx="1627">
                  <c:v>28.770884870000003</c:v>
                </c:pt>
                <c:pt idx="1628">
                  <c:v>28.761696820000001</c:v>
                </c:pt>
                <c:pt idx="1629">
                  <c:v>28.751632570000002</c:v>
                </c:pt>
                <c:pt idx="1630">
                  <c:v>28.742128609999998</c:v>
                </c:pt>
                <c:pt idx="1631">
                  <c:v>28.734183309999999</c:v>
                </c:pt>
                <c:pt idx="1632">
                  <c:v>28.724616770000001</c:v>
                </c:pt>
                <c:pt idx="1633">
                  <c:v>28.715759519999999</c:v>
                </c:pt>
                <c:pt idx="1634">
                  <c:v>28.707203270000001</c:v>
                </c:pt>
                <c:pt idx="1635">
                  <c:v>28.698211910000001</c:v>
                </c:pt>
                <c:pt idx="1636">
                  <c:v>28.690087800000001</c:v>
                </c:pt>
                <c:pt idx="1637">
                  <c:v>28.681784869999998</c:v>
                </c:pt>
                <c:pt idx="1638">
                  <c:v>28.673547509999999</c:v>
                </c:pt>
                <c:pt idx="1639">
                  <c:v>28.665053839999999</c:v>
                </c:pt>
                <c:pt idx="1640">
                  <c:v>28.65699828</c:v>
                </c:pt>
                <c:pt idx="1641">
                  <c:v>28.649488089999998</c:v>
                </c:pt>
                <c:pt idx="1642">
                  <c:v>28.641799089999999</c:v>
                </c:pt>
                <c:pt idx="1643">
                  <c:v>28.63377929</c:v>
                </c:pt>
                <c:pt idx="1644">
                  <c:v>28.626349569999999</c:v>
                </c:pt>
                <c:pt idx="1645">
                  <c:v>28.618541359999998</c:v>
                </c:pt>
                <c:pt idx="1646">
                  <c:v>28.61084044</c:v>
                </c:pt>
                <c:pt idx="1647">
                  <c:v>28.60364616</c:v>
                </c:pt>
                <c:pt idx="1648">
                  <c:v>28.595587609999999</c:v>
                </c:pt>
                <c:pt idx="1649">
                  <c:v>28.58921587</c:v>
                </c:pt>
                <c:pt idx="1650">
                  <c:v>28.581419590000003</c:v>
                </c:pt>
                <c:pt idx="1651">
                  <c:v>28.574678299999999</c:v>
                </c:pt>
                <c:pt idx="1652">
                  <c:v>28.56762707</c:v>
                </c:pt>
                <c:pt idx="1653">
                  <c:v>28.560179469999998</c:v>
                </c:pt>
                <c:pt idx="1654">
                  <c:v>28.552246090000001</c:v>
                </c:pt>
                <c:pt idx="1655">
                  <c:v>28.546494249999999</c:v>
                </c:pt>
                <c:pt idx="1656">
                  <c:v>28.539088370000002</c:v>
                </c:pt>
                <c:pt idx="1657">
                  <c:v>28.53297293</c:v>
                </c:pt>
                <c:pt idx="1658">
                  <c:v>28.526550530000002</c:v>
                </c:pt>
                <c:pt idx="1659">
                  <c:v>28.519919510000001</c:v>
                </c:pt>
                <c:pt idx="1660">
                  <c:v>28.51327062</c:v>
                </c:pt>
                <c:pt idx="1661">
                  <c:v>28.50680947</c:v>
                </c:pt>
                <c:pt idx="1662">
                  <c:v>28.500649330000002</c:v>
                </c:pt>
                <c:pt idx="1663">
                  <c:v>28.49424183</c:v>
                </c:pt>
                <c:pt idx="1664">
                  <c:v>28.488197919999998</c:v>
                </c:pt>
                <c:pt idx="1665">
                  <c:v>28.482013940000002</c:v>
                </c:pt>
                <c:pt idx="1666">
                  <c:v>28.476011750000001</c:v>
                </c:pt>
                <c:pt idx="1667">
                  <c:v>28.470122809999999</c:v>
                </c:pt>
                <c:pt idx="1668">
                  <c:v>28.459417819999999</c:v>
                </c:pt>
                <c:pt idx="1669">
                  <c:v>28.453934189999998</c:v>
                </c:pt>
                <c:pt idx="1670">
                  <c:v>28.44783962</c:v>
                </c:pt>
                <c:pt idx="1671">
                  <c:v>28.441938759999999</c:v>
                </c:pt>
                <c:pt idx="1672">
                  <c:v>28.436696530000003</c:v>
                </c:pt>
                <c:pt idx="1673">
                  <c:v>28.430885079999999</c:v>
                </c:pt>
                <c:pt idx="1674">
                  <c:v>28.425174949999999</c:v>
                </c:pt>
                <c:pt idx="1675">
                  <c:v>28.419178720000001</c:v>
                </c:pt>
                <c:pt idx="1676">
                  <c:v>28.413560990000001</c:v>
                </c:pt>
                <c:pt idx="1677">
                  <c:v>28.409323100000002</c:v>
                </c:pt>
                <c:pt idx="1678">
                  <c:v>28.403067589999999</c:v>
                </c:pt>
                <c:pt idx="1679">
                  <c:v>28.39781344</c:v>
                </c:pt>
                <c:pt idx="1680">
                  <c:v>28.39148045</c:v>
                </c:pt>
                <c:pt idx="1681">
                  <c:v>28.38613093</c:v>
                </c:pt>
                <c:pt idx="1682">
                  <c:v>28.3813715</c:v>
                </c:pt>
                <c:pt idx="1683">
                  <c:v>28.375735880000001</c:v>
                </c:pt>
                <c:pt idx="1684">
                  <c:v>28.371202950000001</c:v>
                </c:pt>
                <c:pt idx="1685">
                  <c:v>28.367242220000001</c:v>
                </c:pt>
                <c:pt idx="1686">
                  <c:v>28.38372588</c:v>
                </c:pt>
                <c:pt idx="1687">
                  <c:v>28.401458259999998</c:v>
                </c:pt>
                <c:pt idx="1688">
                  <c:v>28.41947377</c:v>
                </c:pt>
                <c:pt idx="1689">
                  <c:v>28.43873799</c:v>
                </c:pt>
                <c:pt idx="1690">
                  <c:v>28.45688462</c:v>
                </c:pt>
                <c:pt idx="1691">
                  <c:v>28.474405409999999</c:v>
                </c:pt>
                <c:pt idx="1692">
                  <c:v>28.491452339999999</c:v>
                </c:pt>
                <c:pt idx="1693">
                  <c:v>28.511467580000001</c:v>
                </c:pt>
                <c:pt idx="1694">
                  <c:v>28.529149289999999</c:v>
                </c:pt>
                <c:pt idx="1695">
                  <c:v>28.54761779</c:v>
                </c:pt>
                <c:pt idx="1696">
                  <c:v>28.566622729999999</c:v>
                </c:pt>
                <c:pt idx="1697">
                  <c:v>28.583940859999998</c:v>
                </c:pt>
                <c:pt idx="1698">
                  <c:v>28.60208154</c:v>
                </c:pt>
                <c:pt idx="1699">
                  <c:v>28.620260949999999</c:v>
                </c:pt>
                <c:pt idx="1700">
                  <c:v>28.63873839</c:v>
                </c:pt>
                <c:pt idx="1701">
                  <c:v>28.656953570000002</c:v>
                </c:pt>
                <c:pt idx="1702">
                  <c:v>28.67408395</c:v>
                </c:pt>
                <c:pt idx="1703">
                  <c:v>28.692987560000002</c:v>
                </c:pt>
                <c:pt idx="1704">
                  <c:v>28.706604240000001</c:v>
                </c:pt>
                <c:pt idx="1705">
                  <c:v>28.725129369999998</c:v>
                </c:pt>
                <c:pt idx="1706">
                  <c:v>28.743085269999998</c:v>
                </c:pt>
                <c:pt idx="1707">
                  <c:v>28.761166330000002</c:v>
                </c:pt>
                <c:pt idx="1708">
                  <c:v>28.778848050000001</c:v>
                </c:pt>
                <c:pt idx="1709">
                  <c:v>28.797352309999997</c:v>
                </c:pt>
                <c:pt idx="1710">
                  <c:v>28.814831380000001</c:v>
                </c:pt>
                <c:pt idx="1711">
                  <c:v>28.833413119999999</c:v>
                </c:pt>
                <c:pt idx="1712">
                  <c:v>28.851291539999998</c:v>
                </c:pt>
                <c:pt idx="1713">
                  <c:v>28.868970270000002</c:v>
                </c:pt>
                <c:pt idx="1714">
                  <c:v>28.886443379999999</c:v>
                </c:pt>
                <c:pt idx="1715">
                  <c:v>28.905609250000001</c:v>
                </c:pt>
                <c:pt idx="1716">
                  <c:v>28.922682999999999</c:v>
                </c:pt>
                <c:pt idx="1717">
                  <c:v>28.9408803</c:v>
                </c:pt>
                <c:pt idx="1718">
                  <c:v>28.957837820000002</c:v>
                </c:pt>
                <c:pt idx="1719">
                  <c:v>28.975534440000001</c:v>
                </c:pt>
                <c:pt idx="1720">
                  <c:v>28.993177410000001</c:v>
                </c:pt>
                <c:pt idx="1721">
                  <c:v>29.01111543</c:v>
                </c:pt>
                <c:pt idx="1722">
                  <c:v>29.027983550000002</c:v>
                </c:pt>
                <c:pt idx="1723">
                  <c:v>29.04630899</c:v>
                </c:pt>
                <c:pt idx="1724">
                  <c:v>29.06317413</c:v>
                </c:pt>
                <c:pt idx="1725">
                  <c:v>29.08063233</c:v>
                </c:pt>
                <c:pt idx="1726">
                  <c:v>29.097875950000002</c:v>
                </c:pt>
                <c:pt idx="1727">
                  <c:v>29.115390780000002</c:v>
                </c:pt>
                <c:pt idx="1728">
                  <c:v>29.133257269999998</c:v>
                </c:pt>
                <c:pt idx="1729">
                  <c:v>29.151102900000001</c:v>
                </c:pt>
                <c:pt idx="1730">
                  <c:v>29.167866709999998</c:v>
                </c:pt>
                <c:pt idx="1731">
                  <c:v>29.18622792</c:v>
                </c:pt>
                <c:pt idx="1732">
                  <c:v>29.203075170000002</c:v>
                </c:pt>
                <c:pt idx="1733">
                  <c:v>29.220679400000002</c:v>
                </c:pt>
                <c:pt idx="1734">
                  <c:v>29.238253830000001</c:v>
                </c:pt>
                <c:pt idx="1735">
                  <c:v>29.255747800000002</c:v>
                </c:pt>
                <c:pt idx="1736">
                  <c:v>29.272234440000002</c:v>
                </c:pt>
                <c:pt idx="1737">
                  <c:v>29.288813470000001</c:v>
                </c:pt>
                <c:pt idx="1738">
                  <c:v>29.305985570000001</c:v>
                </c:pt>
                <c:pt idx="1739">
                  <c:v>29.322794080000001</c:v>
                </c:pt>
                <c:pt idx="1740">
                  <c:v>29.337951539999999</c:v>
                </c:pt>
                <c:pt idx="1741">
                  <c:v>29.35544848</c:v>
                </c:pt>
                <c:pt idx="1742">
                  <c:v>29.372194409999999</c:v>
                </c:pt>
                <c:pt idx="1743">
                  <c:v>29.389709230000001</c:v>
                </c:pt>
                <c:pt idx="1744">
                  <c:v>29.406496879999999</c:v>
                </c:pt>
                <c:pt idx="1745">
                  <c:v>29.423806069999998</c:v>
                </c:pt>
                <c:pt idx="1746">
                  <c:v>29.439643029999999</c:v>
                </c:pt>
                <c:pt idx="1747">
                  <c:v>29.456794259999999</c:v>
                </c:pt>
                <c:pt idx="1748">
                  <c:v>29.473534230000002</c:v>
                </c:pt>
                <c:pt idx="1749">
                  <c:v>29.490596060000001</c:v>
                </c:pt>
                <c:pt idx="1750">
                  <c:v>29.507207869999998</c:v>
                </c:pt>
                <c:pt idx="1751">
                  <c:v>29.524102809999999</c:v>
                </c:pt>
                <c:pt idx="1752">
                  <c:v>29.539147020000001</c:v>
                </c:pt>
                <c:pt idx="1753">
                  <c:v>29.556351900000003</c:v>
                </c:pt>
                <c:pt idx="1754">
                  <c:v>29.572066660000001</c:v>
                </c:pt>
                <c:pt idx="1755">
                  <c:v>29.588478800000001</c:v>
                </c:pt>
                <c:pt idx="1756">
                  <c:v>29.604944589999999</c:v>
                </c:pt>
                <c:pt idx="1757">
                  <c:v>29.620850090000001</c:v>
                </c:pt>
                <c:pt idx="1758">
                  <c:v>29.635694619999999</c:v>
                </c:pt>
                <c:pt idx="1759">
                  <c:v>29.65371013</c:v>
                </c:pt>
                <c:pt idx="1760">
                  <c:v>29.664072390000001</c:v>
                </c:pt>
                <c:pt idx="1761">
                  <c:v>29.678747060000003</c:v>
                </c:pt>
                <c:pt idx="1762">
                  <c:v>29.689601060000001</c:v>
                </c:pt>
                <c:pt idx="1763">
                  <c:v>29.706487060000001</c:v>
                </c:pt>
                <c:pt idx="1764">
                  <c:v>29.721453789999998</c:v>
                </c:pt>
                <c:pt idx="1765">
                  <c:v>29.738363620000001</c:v>
                </c:pt>
                <c:pt idx="1766">
                  <c:v>29.75369096</c:v>
                </c:pt>
                <c:pt idx="1767">
                  <c:v>29.769638180000001</c:v>
                </c:pt>
                <c:pt idx="1768">
                  <c:v>29.784479739999998</c:v>
                </c:pt>
                <c:pt idx="1769">
                  <c:v>29.79998887</c:v>
                </c:pt>
                <c:pt idx="1770">
                  <c:v>29.815483090000001</c:v>
                </c:pt>
                <c:pt idx="1771">
                  <c:v>29.8305124</c:v>
                </c:pt>
                <c:pt idx="1772">
                  <c:v>29.844948649999999</c:v>
                </c:pt>
                <c:pt idx="1773">
                  <c:v>29.86041307</c:v>
                </c:pt>
                <c:pt idx="1774">
                  <c:v>29.87544239</c:v>
                </c:pt>
                <c:pt idx="1775">
                  <c:v>29.890763760000002</c:v>
                </c:pt>
                <c:pt idx="1776">
                  <c:v>29.905068870000001</c:v>
                </c:pt>
                <c:pt idx="1777">
                  <c:v>29.92049158</c:v>
                </c:pt>
                <c:pt idx="1778">
                  <c:v>29.93474007</c:v>
                </c:pt>
                <c:pt idx="1779">
                  <c:v>29.950320720000001</c:v>
                </c:pt>
                <c:pt idx="1780">
                  <c:v>29.9652338</c:v>
                </c:pt>
                <c:pt idx="1781">
                  <c:v>29.979917409999999</c:v>
                </c:pt>
                <c:pt idx="1782">
                  <c:v>29.994577169999999</c:v>
                </c:pt>
                <c:pt idx="1783">
                  <c:v>30.010056499999997</c:v>
                </c:pt>
                <c:pt idx="1784">
                  <c:v>30.024564269999999</c:v>
                </c:pt>
                <c:pt idx="1785">
                  <c:v>30.03945053</c:v>
                </c:pt>
                <c:pt idx="1786">
                  <c:v>30.053213240000002</c:v>
                </c:pt>
                <c:pt idx="1787">
                  <c:v>30.06757498</c:v>
                </c:pt>
                <c:pt idx="1788">
                  <c:v>30.082485079999998</c:v>
                </c:pt>
                <c:pt idx="1789">
                  <c:v>30.095463989999999</c:v>
                </c:pt>
                <c:pt idx="1790">
                  <c:v>30.110156539999998</c:v>
                </c:pt>
                <c:pt idx="1791">
                  <c:v>30.124133829999998</c:v>
                </c:pt>
                <c:pt idx="1792">
                  <c:v>30.137488249999997</c:v>
                </c:pt>
                <c:pt idx="1793">
                  <c:v>30.151358250000001</c:v>
                </c:pt>
                <c:pt idx="1794">
                  <c:v>30.164700750000002</c:v>
                </c:pt>
                <c:pt idx="1795">
                  <c:v>30.17757237</c:v>
                </c:pt>
                <c:pt idx="1796">
                  <c:v>30.191034080000001</c:v>
                </c:pt>
                <c:pt idx="1797">
                  <c:v>30.204692480000002</c:v>
                </c:pt>
                <c:pt idx="1798">
                  <c:v>30.219158530000001</c:v>
                </c:pt>
                <c:pt idx="1799">
                  <c:v>30.233007669999999</c:v>
                </c:pt>
                <c:pt idx="1800">
                  <c:v>30.24653494</c:v>
                </c:pt>
                <c:pt idx="1801">
                  <c:v>30.261486770000001</c:v>
                </c:pt>
                <c:pt idx="1802">
                  <c:v>30.273675920000002</c:v>
                </c:pt>
                <c:pt idx="1803">
                  <c:v>30.288594959999998</c:v>
                </c:pt>
                <c:pt idx="1804">
                  <c:v>30.301579829999998</c:v>
                </c:pt>
                <c:pt idx="1805">
                  <c:v>30.315402150000001</c:v>
                </c:pt>
                <c:pt idx="1806">
                  <c:v>30.328044300000002</c:v>
                </c:pt>
                <c:pt idx="1807">
                  <c:v>30.341762299999999</c:v>
                </c:pt>
                <c:pt idx="1808">
                  <c:v>30.35377562</c:v>
                </c:pt>
                <c:pt idx="1809">
                  <c:v>30.368021130000002</c:v>
                </c:pt>
                <c:pt idx="1810">
                  <c:v>30.381301049999998</c:v>
                </c:pt>
                <c:pt idx="1811">
                  <c:v>30.3943634</c:v>
                </c:pt>
                <c:pt idx="1812">
                  <c:v>30.40665984</c:v>
                </c:pt>
                <c:pt idx="1813">
                  <c:v>30.420911310000001</c:v>
                </c:pt>
                <c:pt idx="1814">
                  <c:v>30.43341637</c:v>
                </c:pt>
                <c:pt idx="1815">
                  <c:v>30.447301270000001</c:v>
                </c:pt>
                <c:pt idx="1816">
                  <c:v>30.45918047</c:v>
                </c:pt>
                <c:pt idx="1817">
                  <c:v>30.47236204</c:v>
                </c:pt>
                <c:pt idx="1818">
                  <c:v>30.484750869999999</c:v>
                </c:pt>
                <c:pt idx="1819">
                  <c:v>30.498600009999997</c:v>
                </c:pt>
                <c:pt idx="1820">
                  <c:v>30.51022291</c:v>
                </c:pt>
                <c:pt idx="1821">
                  <c:v>30.523842569999999</c:v>
                </c:pt>
                <c:pt idx="1822">
                  <c:v>30.53531349</c:v>
                </c:pt>
                <c:pt idx="1823">
                  <c:v>30.54884672</c:v>
                </c:pt>
                <c:pt idx="1824">
                  <c:v>30.561441180000003</c:v>
                </c:pt>
                <c:pt idx="1825">
                  <c:v>30.574494600000001</c:v>
                </c:pt>
                <c:pt idx="1826">
                  <c:v>30.587375160000001</c:v>
                </c:pt>
                <c:pt idx="1827">
                  <c:v>30.600127579999999</c:v>
                </c:pt>
                <c:pt idx="1828">
                  <c:v>30.612435940000001</c:v>
                </c:pt>
                <c:pt idx="1829">
                  <c:v>30.625858900000001</c:v>
                </c:pt>
                <c:pt idx="1830">
                  <c:v>30.638071889999999</c:v>
                </c:pt>
                <c:pt idx="1831">
                  <c:v>30.6509465</c:v>
                </c:pt>
                <c:pt idx="1832">
                  <c:v>30.662590269999999</c:v>
                </c:pt>
                <c:pt idx="1833">
                  <c:v>30.674672129999998</c:v>
                </c:pt>
                <c:pt idx="1834">
                  <c:v>30.686479810000002</c:v>
                </c:pt>
                <c:pt idx="1835">
                  <c:v>30.698427559999999</c:v>
                </c:pt>
                <c:pt idx="1836">
                  <c:v>30.709850790000001</c:v>
                </c:pt>
                <c:pt idx="1837">
                  <c:v>30.722659830000001</c:v>
                </c:pt>
                <c:pt idx="1838">
                  <c:v>30.73425293</c:v>
                </c:pt>
                <c:pt idx="1839">
                  <c:v>30.747008319999999</c:v>
                </c:pt>
                <c:pt idx="1840">
                  <c:v>30.758097769999999</c:v>
                </c:pt>
                <c:pt idx="1841">
                  <c:v>30.770185590000001</c:v>
                </c:pt>
                <c:pt idx="1842">
                  <c:v>30.782711510000002</c:v>
                </c:pt>
                <c:pt idx="1843">
                  <c:v>30.79529703</c:v>
                </c:pt>
                <c:pt idx="1844">
                  <c:v>30.806532499999999</c:v>
                </c:pt>
                <c:pt idx="1845">
                  <c:v>30.818554759999998</c:v>
                </c:pt>
                <c:pt idx="1846">
                  <c:v>30.831372739999999</c:v>
                </c:pt>
                <c:pt idx="1847">
                  <c:v>30.84339499</c:v>
                </c:pt>
                <c:pt idx="1848">
                  <c:v>30.85489273</c:v>
                </c:pt>
                <c:pt idx="1849">
                  <c:v>30.86715937</c:v>
                </c:pt>
                <c:pt idx="1850">
                  <c:v>30.878359079999999</c:v>
                </c:pt>
                <c:pt idx="1851">
                  <c:v>30.890294910000001</c:v>
                </c:pt>
                <c:pt idx="1852">
                  <c:v>30.90068102</c:v>
                </c:pt>
                <c:pt idx="1853">
                  <c:v>30.912870169999998</c:v>
                </c:pt>
                <c:pt idx="1854">
                  <c:v>30.92346787</c:v>
                </c:pt>
                <c:pt idx="1855">
                  <c:v>30.93584478</c:v>
                </c:pt>
                <c:pt idx="1856">
                  <c:v>30.946677919999999</c:v>
                </c:pt>
                <c:pt idx="1857">
                  <c:v>30.957639220000001</c:v>
                </c:pt>
                <c:pt idx="1858">
                  <c:v>30.969113109999999</c:v>
                </c:pt>
                <c:pt idx="1859">
                  <c:v>30.982226130000001</c:v>
                </c:pt>
                <c:pt idx="1860">
                  <c:v>30.99275231</c:v>
                </c:pt>
                <c:pt idx="1861">
                  <c:v>31.006169320000001</c:v>
                </c:pt>
                <c:pt idx="1862">
                  <c:v>31.015667320000002</c:v>
                </c:pt>
                <c:pt idx="1863">
                  <c:v>31.02859557</c:v>
                </c:pt>
                <c:pt idx="1864">
                  <c:v>31.040310860000002</c:v>
                </c:pt>
                <c:pt idx="1865">
                  <c:v>31.05189502</c:v>
                </c:pt>
                <c:pt idx="1866">
                  <c:v>31.062662599999999</c:v>
                </c:pt>
                <c:pt idx="1867">
                  <c:v>31.074219939999999</c:v>
                </c:pt>
                <c:pt idx="1868">
                  <c:v>31.085646149999999</c:v>
                </c:pt>
                <c:pt idx="1869">
                  <c:v>31.097197530000003</c:v>
                </c:pt>
                <c:pt idx="1870">
                  <c:v>31.107640270000001</c:v>
                </c:pt>
                <c:pt idx="1871">
                  <c:v>31.119105220000002</c:v>
                </c:pt>
                <c:pt idx="1872">
                  <c:v>31.13043308</c:v>
                </c:pt>
                <c:pt idx="1873">
                  <c:v>31.141734120000002</c:v>
                </c:pt>
                <c:pt idx="1874">
                  <c:v>31.15280271</c:v>
                </c:pt>
                <c:pt idx="1875">
                  <c:v>31.163772939999998</c:v>
                </c:pt>
                <c:pt idx="1876">
                  <c:v>31.17459118</c:v>
                </c:pt>
                <c:pt idx="1877">
                  <c:v>31.185963749999999</c:v>
                </c:pt>
                <c:pt idx="1878">
                  <c:v>31.196600200000002</c:v>
                </c:pt>
                <c:pt idx="1879">
                  <c:v>31.209343669999999</c:v>
                </c:pt>
                <c:pt idx="1880">
                  <c:v>31.22008443</c:v>
                </c:pt>
                <c:pt idx="1881">
                  <c:v>31.232187150000001</c:v>
                </c:pt>
                <c:pt idx="1882">
                  <c:v>31.24203086</c:v>
                </c:pt>
                <c:pt idx="1883">
                  <c:v>31.253710390000002</c:v>
                </c:pt>
                <c:pt idx="1884">
                  <c:v>31.264784930000001</c:v>
                </c:pt>
                <c:pt idx="1885">
                  <c:v>31.275072690000002</c:v>
                </c:pt>
                <c:pt idx="1886">
                  <c:v>31.285282970000001</c:v>
                </c:pt>
                <c:pt idx="1887">
                  <c:v>31.297260519999998</c:v>
                </c:pt>
                <c:pt idx="1888">
                  <c:v>31.308659909999999</c:v>
                </c:pt>
                <c:pt idx="1889">
                  <c:v>31.319272519999998</c:v>
                </c:pt>
                <c:pt idx="1890">
                  <c:v>31.32912219</c:v>
                </c:pt>
                <c:pt idx="1891">
                  <c:v>31.3406229</c:v>
                </c:pt>
                <c:pt idx="1892">
                  <c:v>31.350049380000002</c:v>
                </c:pt>
                <c:pt idx="1893">
                  <c:v>31.361785530000002</c:v>
                </c:pt>
                <c:pt idx="1894">
                  <c:v>31.37181103</c:v>
                </c:pt>
                <c:pt idx="1895">
                  <c:v>31.383883949999998</c:v>
                </c:pt>
                <c:pt idx="1896">
                  <c:v>31.394180660000004</c:v>
                </c:pt>
                <c:pt idx="1897">
                  <c:v>31.405189630000002</c:v>
                </c:pt>
                <c:pt idx="1898">
                  <c:v>31.41513467</c:v>
                </c:pt>
                <c:pt idx="1899">
                  <c:v>31.426084040000003</c:v>
                </c:pt>
                <c:pt idx="1900">
                  <c:v>31.436434389999999</c:v>
                </c:pt>
                <c:pt idx="1901">
                  <c:v>31.447371839999999</c:v>
                </c:pt>
                <c:pt idx="1902">
                  <c:v>31.456911560000002</c:v>
                </c:pt>
                <c:pt idx="1903">
                  <c:v>31.468829509999999</c:v>
                </c:pt>
                <c:pt idx="1904">
                  <c:v>31.479763980000001</c:v>
                </c:pt>
                <c:pt idx="1905">
                  <c:v>31.490585210000003</c:v>
                </c:pt>
                <c:pt idx="1906">
                  <c:v>31.5017283</c:v>
                </c:pt>
                <c:pt idx="1907">
                  <c:v>31.513246889999998</c:v>
                </c:pt>
                <c:pt idx="1908">
                  <c:v>31.523597240000001</c:v>
                </c:pt>
                <c:pt idx="1909">
                  <c:v>31.53386712</c:v>
                </c:pt>
                <c:pt idx="1910">
                  <c:v>31.544345620000001</c:v>
                </c:pt>
                <c:pt idx="1911">
                  <c:v>31.554856899999997</c:v>
                </c:pt>
                <c:pt idx="1912">
                  <c:v>31.564852599999998</c:v>
                </c:pt>
                <c:pt idx="1913">
                  <c:v>31.576031449999999</c:v>
                </c:pt>
                <c:pt idx="1914">
                  <c:v>31.585708260000001</c:v>
                </c:pt>
                <c:pt idx="1915">
                  <c:v>31.596452000000003</c:v>
                </c:pt>
                <c:pt idx="1916">
                  <c:v>31.605562569999996</c:v>
                </c:pt>
                <c:pt idx="1917">
                  <c:v>31.61638379</c:v>
                </c:pt>
                <c:pt idx="1918">
                  <c:v>31.627386810000001</c:v>
                </c:pt>
                <c:pt idx="1919">
                  <c:v>31.63833618</c:v>
                </c:pt>
                <c:pt idx="1920">
                  <c:v>31.64943457</c:v>
                </c:pt>
                <c:pt idx="1921">
                  <c:v>31.660255790000001</c:v>
                </c:pt>
                <c:pt idx="1922">
                  <c:v>31.670784950000002</c:v>
                </c:pt>
                <c:pt idx="1923">
                  <c:v>31.68190122</c:v>
                </c:pt>
                <c:pt idx="1924">
                  <c:v>31.69166744</c:v>
                </c:pt>
                <c:pt idx="1925">
                  <c:v>31.702554230000001</c:v>
                </c:pt>
                <c:pt idx="1926">
                  <c:v>31.71202838</c:v>
                </c:pt>
                <c:pt idx="1927">
                  <c:v>31.723105909999997</c:v>
                </c:pt>
                <c:pt idx="1928">
                  <c:v>31.732296940000001</c:v>
                </c:pt>
                <c:pt idx="1929">
                  <c:v>31.742003560000001</c:v>
                </c:pt>
                <c:pt idx="1930">
                  <c:v>31.751686330000002</c:v>
                </c:pt>
                <c:pt idx="1931">
                  <c:v>31.761416789999998</c:v>
                </c:pt>
                <c:pt idx="1932">
                  <c:v>31.771725419999999</c:v>
                </c:pt>
                <c:pt idx="1933">
                  <c:v>31.761315460000002</c:v>
                </c:pt>
                <c:pt idx="1934">
                  <c:v>31.771224740000001</c:v>
                </c:pt>
                <c:pt idx="1935">
                  <c:v>31.780868770000001</c:v>
                </c:pt>
                <c:pt idx="1936">
                  <c:v>31.791016459999998</c:v>
                </c:pt>
                <c:pt idx="1937">
                  <c:v>31.800609830000003</c:v>
                </c:pt>
                <c:pt idx="1938">
                  <c:v>31.80431724</c:v>
                </c:pt>
                <c:pt idx="1939">
                  <c:v>31.815105680000002</c:v>
                </c:pt>
                <c:pt idx="1940">
                  <c:v>31.82507455</c:v>
                </c:pt>
                <c:pt idx="1941">
                  <c:v>31.835770610000001</c:v>
                </c:pt>
                <c:pt idx="1942">
                  <c:v>31.844884160000003</c:v>
                </c:pt>
                <c:pt idx="1943">
                  <c:v>31.85542822</c:v>
                </c:pt>
                <c:pt idx="1944">
                  <c:v>31.865242119999998</c:v>
                </c:pt>
                <c:pt idx="1945">
                  <c:v>31.877076630000001</c:v>
                </c:pt>
                <c:pt idx="1946">
                  <c:v>31.885436179999999</c:v>
                </c:pt>
                <c:pt idx="1947">
                  <c:v>31.896522640000001</c:v>
                </c:pt>
                <c:pt idx="1948">
                  <c:v>31.905835870000001</c:v>
                </c:pt>
                <c:pt idx="1949">
                  <c:v>31.913843750000002</c:v>
                </c:pt>
                <c:pt idx="1950">
                  <c:v>31.92321956</c:v>
                </c:pt>
                <c:pt idx="1951">
                  <c:v>31.933811309999999</c:v>
                </c:pt>
                <c:pt idx="1952">
                  <c:v>31.943407650000001</c:v>
                </c:pt>
                <c:pt idx="1953">
                  <c:v>31.953197719999999</c:v>
                </c:pt>
                <c:pt idx="1954">
                  <c:v>31.96313679</c:v>
                </c:pt>
                <c:pt idx="1955">
                  <c:v>31.972661609999999</c:v>
                </c:pt>
                <c:pt idx="1956">
                  <c:v>31.98212981</c:v>
                </c:pt>
                <c:pt idx="1957">
                  <c:v>31.991973519999998</c:v>
                </c:pt>
                <c:pt idx="1958">
                  <c:v>32.00197816</c:v>
                </c:pt>
                <c:pt idx="1959">
                  <c:v>32.012861970000003</c:v>
                </c:pt>
                <c:pt idx="1960">
                  <c:v>32.022172210000001</c:v>
                </c:pt>
                <c:pt idx="1961">
                  <c:v>32.03226626</c:v>
                </c:pt>
                <c:pt idx="1962">
                  <c:v>32.041138410000002</c:v>
                </c:pt>
                <c:pt idx="1963">
                  <c:v>32.050907609999996</c:v>
                </c:pt>
                <c:pt idx="1964">
                  <c:v>32.060560580000001</c:v>
                </c:pt>
                <c:pt idx="1965">
                  <c:v>32.070627810000005</c:v>
                </c:pt>
                <c:pt idx="1966">
                  <c:v>32.079672809999998</c:v>
                </c:pt>
                <c:pt idx="1967">
                  <c:v>32.090449329999998</c:v>
                </c:pt>
                <c:pt idx="1968">
                  <c:v>32.09947348</c:v>
                </c:pt>
                <c:pt idx="1969">
                  <c:v>32.110035420000003</c:v>
                </c:pt>
                <c:pt idx="1970">
                  <c:v>32.119596000000001</c:v>
                </c:pt>
                <c:pt idx="1971">
                  <c:v>32.129257920000001</c:v>
                </c:pt>
                <c:pt idx="1972">
                  <c:v>32.138684390000002</c:v>
                </c:pt>
                <c:pt idx="1973">
                  <c:v>32.148772479999998</c:v>
                </c:pt>
                <c:pt idx="1974">
                  <c:v>32.158714530000005</c:v>
                </c:pt>
                <c:pt idx="1975">
                  <c:v>32.16732442</c:v>
                </c:pt>
                <c:pt idx="1976">
                  <c:v>32.176706189999997</c:v>
                </c:pt>
                <c:pt idx="1977">
                  <c:v>32.186317439999996</c:v>
                </c:pt>
                <c:pt idx="1978">
                  <c:v>32.196849579999999</c:v>
                </c:pt>
                <c:pt idx="1979">
                  <c:v>32.207196950000004</c:v>
                </c:pt>
                <c:pt idx="1980">
                  <c:v>32.216462490000005</c:v>
                </c:pt>
                <c:pt idx="1981">
                  <c:v>32.226195930000003</c:v>
                </c:pt>
                <c:pt idx="1982">
                  <c:v>32.235705849999995</c:v>
                </c:pt>
                <c:pt idx="1983">
                  <c:v>32.245954869999998</c:v>
                </c:pt>
                <c:pt idx="1984">
                  <c:v>32.25559294</c:v>
                </c:pt>
                <c:pt idx="1985">
                  <c:v>32.265701890000003</c:v>
                </c:pt>
                <c:pt idx="1986">
                  <c:v>32.274758820000002</c:v>
                </c:pt>
                <c:pt idx="1987">
                  <c:v>32.28484392</c:v>
                </c:pt>
                <c:pt idx="1988">
                  <c:v>32.294932010000004</c:v>
                </c:pt>
                <c:pt idx="1989">
                  <c:v>32.305333019999999</c:v>
                </c:pt>
                <c:pt idx="1990">
                  <c:v>32.314354179999995</c:v>
                </c:pt>
                <c:pt idx="1991">
                  <c:v>32.324340939999999</c:v>
                </c:pt>
                <c:pt idx="1992">
                  <c:v>32.332810760000001</c:v>
                </c:pt>
                <c:pt idx="1993">
                  <c:v>32.343780989999999</c:v>
                </c:pt>
                <c:pt idx="1994">
                  <c:v>32.349815960000001</c:v>
                </c:pt>
                <c:pt idx="1995">
                  <c:v>32.357332110000002</c:v>
                </c:pt>
                <c:pt idx="1996">
                  <c:v>32.365596289999999</c:v>
                </c:pt>
                <c:pt idx="1997">
                  <c:v>32.375079389999996</c:v>
                </c:pt>
                <c:pt idx="1998">
                  <c:v>32.383483649999995</c:v>
                </c:pt>
                <c:pt idx="1999">
                  <c:v>32.394376399999999</c:v>
                </c:pt>
                <c:pt idx="2000">
                  <c:v>32.403105500000002</c:v>
                </c:pt>
                <c:pt idx="2001">
                  <c:v>32.414436340000002</c:v>
                </c:pt>
                <c:pt idx="2002">
                  <c:v>32.422870400000001</c:v>
                </c:pt>
                <c:pt idx="2003">
                  <c:v>32.433432339999996</c:v>
                </c:pt>
                <c:pt idx="2004">
                  <c:v>32.442662120000001</c:v>
                </c:pt>
                <c:pt idx="2005">
                  <c:v>32.45398402</c:v>
                </c:pt>
                <c:pt idx="2006">
                  <c:v>32.463121409999999</c:v>
                </c:pt>
                <c:pt idx="2007">
                  <c:v>32.473239300000003</c:v>
                </c:pt>
                <c:pt idx="2008">
                  <c:v>32.482454179999998</c:v>
                </c:pt>
                <c:pt idx="2009">
                  <c:v>32.492721080000003</c:v>
                </c:pt>
                <c:pt idx="2010">
                  <c:v>32.502087950000004</c:v>
                </c:pt>
                <c:pt idx="2011">
                  <c:v>32.511997219999998</c:v>
                </c:pt>
                <c:pt idx="2012">
                  <c:v>32.517248389999999</c:v>
                </c:pt>
                <c:pt idx="2013">
                  <c:v>32.526519890000003</c:v>
                </c:pt>
                <c:pt idx="2014">
                  <c:v>32.536602019999997</c:v>
                </c:pt>
                <c:pt idx="2015">
                  <c:v>32.546231149999997</c:v>
                </c:pt>
                <c:pt idx="2016">
                  <c:v>32.556334139999997</c:v>
                </c:pt>
                <c:pt idx="2017">
                  <c:v>32.566866279999999</c:v>
                </c:pt>
                <c:pt idx="2018">
                  <c:v>32.57650435</c:v>
                </c:pt>
                <c:pt idx="2019">
                  <c:v>32.587334509999998</c:v>
                </c:pt>
                <c:pt idx="2020">
                  <c:v>32.596090439999998</c:v>
                </c:pt>
                <c:pt idx="2021">
                  <c:v>32.60576725</c:v>
                </c:pt>
                <c:pt idx="2022">
                  <c:v>32.615932820000005</c:v>
                </c:pt>
                <c:pt idx="2023">
                  <c:v>32.625743749999998</c:v>
                </c:pt>
                <c:pt idx="2024">
                  <c:v>32.634532450000002</c:v>
                </c:pt>
                <c:pt idx="2025">
                  <c:v>32.643800970000001</c:v>
                </c:pt>
                <c:pt idx="2026">
                  <c:v>32.653954630000001</c:v>
                </c:pt>
                <c:pt idx="2027">
                  <c:v>32.662752269999999</c:v>
                </c:pt>
                <c:pt idx="2028">
                  <c:v>32.672145960000002</c:v>
                </c:pt>
                <c:pt idx="2029">
                  <c:v>32.681334020000001</c:v>
                </c:pt>
                <c:pt idx="2030">
                  <c:v>32.689714430000002</c:v>
                </c:pt>
                <c:pt idx="2031">
                  <c:v>32.700219750000002</c:v>
                </c:pt>
                <c:pt idx="2032">
                  <c:v>32.709282639999998</c:v>
                </c:pt>
                <c:pt idx="2033">
                  <c:v>32.718652490000004</c:v>
                </c:pt>
                <c:pt idx="2034">
                  <c:v>32.728928330000002</c:v>
                </c:pt>
                <c:pt idx="2035">
                  <c:v>32.738766070000004</c:v>
                </c:pt>
                <c:pt idx="2036">
                  <c:v>32.749077679999999</c:v>
                </c:pt>
                <c:pt idx="2037">
                  <c:v>32.758113739999999</c:v>
                </c:pt>
                <c:pt idx="2038">
                  <c:v>32.767736909999996</c:v>
                </c:pt>
                <c:pt idx="2039">
                  <c:v>32.777705789999999</c:v>
                </c:pt>
                <c:pt idx="2040">
                  <c:v>32.78587461</c:v>
                </c:pt>
                <c:pt idx="2041">
                  <c:v>32.795920969999997</c:v>
                </c:pt>
                <c:pt idx="2042">
                  <c:v>32.803776859999999</c:v>
                </c:pt>
                <c:pt idx="2043">
                  <c:v>32.814252379999999</c:v>
                </c:pt>
                <c:pt idx="2044">
                  <c:v>32.823133470000002</c:v>
                </c:pt>
                <c:pt idx="2045">
                  <c:v>32.832044359999998</c:v>
                </c:pt>
                <c:pt idx="2046">
                  <c:v>32.840958239999999</c:v>
                </c:pt>
                <c:pt idx="2047">
                  <c:v>32.850167159999998</c:v>
                </c:pt>
                <c:pt idx="2048">
                  <c:v>32.8595221</c:v>
                </c:pt>
                <c:pt idx="2049">
                  <c:v>32.868546250000001</c:v>
                </c:pt>
                <c:pt idx="2050">
                  <c:v>32.87717104</c:v>
                </c:pt>
                <c:pt idx="2051">
                  <c:v>32.887127999999997</c:v>
                </c:pt>
                <c:pt idx="2052">
                  <c:v>32.896015050000003</c:v>
                </c:pt>
                <c:pt idx="2053">
                  <c:v>32.905513050000003</c:v>
                </c:pt>
                <c:pt idx="2054">
                  <c:v>32.91397989</c:v>
                </c:pt>
                <c:pt idx="2055">
                  <c:v>32.923817629999995</c:v>
                </c:pt>
                <c:pt idx="2056">
                  <c:v>32.918924089999997</c:v>
                </c:pt>
                <c:pt idx="2057">
                  <c:v>32.928311820000005</c:v>
                </c:pt>
                <c:pt idx="2058">
                  <c:v>32.935884590000001</c:v>
                </c:pt>
                <c:pt idx="2059">
                  <c:v>32.94531405</c:v>
                </c:pt>
                <c:pt idx="2060">
                  <c:v>32.954284549999997</c:v>
                </c:pt>
                <c:pt idx="2061">
                  <c:v>32.963249089999998</c:v>
                </c:pt>
                <c:pt idx="2062">
                  <c:v>32.971161600000002</c:v>
                </c:pt>
                <c:pt idx="2063">
                  <c:v>32.981130479999997</c:v>
                </c:pt>
                <c:pt idx="2064">
                  <c:v>32.990843059999996</c:v>
                </c:pt>
                <c:pt idx="2065">
                  <c:v>32.999637719999996</c:v>
                </c:pt>
                <c:pt idx="2066">
                  <c:v>33.00818503</c:v>
                </c:pt>
                <c:pt idx="2067">
                  <c:v>33.017379050000002</c:v>
                </c:pt>
                <c:pt idx="2068">
                  <c:v>33.025193209999998</c:v>
                </c:pt>
                <c:pt idx="2069">
                  <c:v>33.034709100000001</c:v>
                </c:pt>
                <c:pt idx="2070">
                  <c:v>33.043235540000005</c:v>
                </c:pt>
                <c:pt idx="2071">
                  <c:v>33.05280209</c:v>
                </c:pt>
                <c:pt idx="2072">
                  <c:v>33.060988780000002</c:v>
                </c:pt>
                <c:pt idx="2073">
                  <c:v>33.069366220000006</c:v>
                </c:pt>
                <c:pt idx="2074">
                  <c:v>33.078128100000001</c:v>
                </c:pt>
                <c:pt idx="2075">
                  <c:v>33.086895940000005</c:v>
                </c:pt>
                <c:pt idx="2076">
                  <c:v>33.096364139999999</c:v>
                </c:pt>
                <c:pt idx="2077">
                  <c:v>33.106204869999999</c:v>
                </c:pt>
                <c:pt idx="2078">
                  <c:v>33.114522700000002</c:v>
                </c:pt>
                <c:pt idx="2079">
                  <c:v>33.125239609999994</c:v>
                </c:pt>
                <c:pt idx="2080">
                  <c:v>33.133479950000002</c:v>
                </c:pt>
                <c:pt idx="2081">
                  <c:v>33.142897490000003</c:v>
                </c:pt>
                <c:pt idx="2082">
                  <c:v>33.151260020000002</c:v>
                </c:pt>
                <c:pt idx="2083">
                  <c:v>33.157700299999995</c:v>
                </c:pt>
                <c:pt idx="2084">
                  <c:v>33.166354890000001</c:v>
                </c:pt>
                <c:pt idx="2085">
                  <c:v>33.17604661</c:v>
                </c:pt>
                <c:pt idx="2086">
                  <c:v>33.184477690000001</c:v>
                </c:pt>
                <c:pt idx="2087">
                  <c:v>33.193486929999999</c:v>
                </c:pt>
                <c:pt idx="2088">
                  <c:v>33.203351499999997</c:v>
                </c:pt>
                <c:pt idx="2089">
                  <c:v>33.211213350000001</c:v>
                </c:pt>
                <c:pt idx="2090">
                  <c:v>33.219695090000002</c:v>
                </c:pt>
                <c:pt idx="2091">
                  <c:v>33.227086069999999</c:v>
                </c:pt>
                <c:pt idx="2092">
                  <c:v>33.234742279999999</c:v>
                </c:pt>
                <c:pt idx="2093">
                  <c:v>33.245041969999996</c:v>
                </c:pt>
                <c:pt idx="2094">
                  <c:v>33.252504469999998</c:v>
                </c:pt>
                <c:pt idx="2095">
                  <c:v>33.261746169999995</c:v>
                </c:pt>
                <c:pt idx="2096">
                  <c:v>33.269745110000002</c:v>
                </c:pt>
                <c:pt idx="2097">
                  <c:v>33.279654379999997</c:v>
                </c:pt>
                <c:pt idx="2098">
                  <c:v>33.288073539999999</c:v>
                </c:pt>
                <c:pt idx="2099">
                  <c:v>33.298298719999998</c:v>
                </c:pt>
                <c:pt idx="2100">
                  <c:v>33.307537439999997</c:v>
                </c:pt>
                <c:pt idx="2101">
                  <c:v>33.317232129999994</c:v>
                </c:pt>
                <c:pt idx="2102">
                  <c:v>33.32600892</c:v>
                </c:pt>
                <c:pt idx="2103">
                  <c:v>33.336028460000001</c:v>
                </c:pt>
                <c:pt idx="2104">
                  <c:v>33.34499598</c:v>
                </c:pt>
                <c:pt idx="2105">
                  <c:v>33.35475624</c:v>
                </c:pt>
                <c:pt idx="2106">
                  <c:v>33.362758159999998</c:v>
                </c:pt>
                <c:pt idx="2107">
                  <c:v>33.371716740000004</c:v>
                </c:pt>
                <c:pt idx="2108">
                  <c:v>33.380350469999996</c:v>
                </c:pt>
                <c:pt idx="2109">
                  <c:v>33.389347790000002</c:v>
                </c:pt>
                <c:pt idx="2110">
                  <c:v>33.398109669999997</c:v>
                </c:pt>
                <c:pt idx="2111">
                  <c:v>33.406865599999996</c:v>
                </c:pt>
                <c:pt idx="2112">
                  <c:v>33.41447711</c:v>
                </c:pt>
                <c:pt idx="2113">
                  <c:v>33.42413604</c:v>
                </c:pt>
                <c:pt idx="2114">
                  <c:v>33.433622120000003</c:v>
                </c:pt>
                <c:pt idx="2115">
                  <c:v>33.442321419999999</c:v>
                </c:pt>
                <c:pt idx="2116">
                  <c:v>33.451735970000001</c:v>
                </c:pt>
                <c:pt idx="2117">
                  <c:v>33.460199830000001</c:v>
                </c:pt>
                <c:pt idx="2118">
                  <c:v>33.470079299999995</c:v>
                </c:pt>
                <c:pt idx="2119">
                  <c:v>33.478662369999995</c:v>
                </c:pt>
                <c:pt idx="2120">
                  <c:v>33.486989139999999</c:v>
                </c:pt>
                <c:pt idx="2121">
                  <c:v>33.496835830000002</c:v>
                </c:pt>
                <c:pt idx="2122">
                  <c:v>33.50507021</c:v>
                </c:pt>
                <c:pt idx="2123">
                  <c:v>33.514535430000002</c:v>
                </c:pt>
                <c:pt idx="2124">
                  <c:v>33.523762230000003</c:v>
                </c:pt>
                <c:pt idx="2125">
                  <c:v>33.532890679999994</c:v>
                </c:pt>
                <c:pt idx="2126">
                  <c:v>33.540669080000001</c:v>
                </c:pt>
                <c:pt idx="2127">
                  <c:v>33.55143666</c:v>
                </c:pt>
                <c:pt idx="2128">
                  <c:v>33.559492230000004</c:v>
                </c:pt>
                <c:pt idx="2129">
                  <c:v>33.568236230000004</c:v>
                </c:pt>
                <c:pt idx="2130">
                  <c:v>33.577090499999997</c:v>
                </c:pt>
                <c:pt idx="2131">
                  <c:v>33.58712792</c:v>
                </c:pt>
                <c:pt idx="2132">
                  <c:v>33.594855669999994</c:v>
                </c:pt>
                <c:pt idx="2133">
                  <c:v>33.604100350000003</c:v>
                </c:pt>
                <c:pt idx="2134">
                  <c:v>33.612945679999996</c:v>
                </c:pt>
                <c:pt idx="2135">
                  <c:v>33.621981740000003</c:v>
                </c:pt>
                <c:pt idx="2136">
                  <c:v>33.63091052</c:v>
                </c:pt>
                <c:pt idx="2137">
                  <c:v>33.638492230000004</c:v>
                </c:pt>
                <c:pt idx="2138">
                  <c:v>33.647787569999998</c:v>
                </c:pt>
                <c:pt idx="2139">
                  <c:v>33.65603685</c:v>
                </c:pt>
                <c:pt idx="2140">
                  <c:v>33.665165309999999</c:v>
                </c:pt>
                <c:pt idx="2141">
                  <c:v>33.67371559</c:v>
                </c:pt>
                <c:pt idx="2142">
                  <c:v>33.68215859</c:v>
                </c:pt>
                <c:pt idx="2143">
                  <c:v>33.691573140000003</c:v>
                </c:pt>
                <c:pt idx="2144">
                  <c:v>33.699831369999998</c:v>
                </c:pt>
                <c:pt idx="2145">
                  <c:v>33.709424730000002</c:v>
                </c:pt>
                <c:pt idx="2146">
                  <c:v>33.718135950000004</c:v>
                </c:pt>
                <c:pt idx="2147">
                  <c:v>33.726963400000002</c:v>
                </c:pt>
                <c:pt idx="2148">
                  <c:v>33.735802769999999</c:v>
                </c:pt>
                <c:pt idx="2149">
                  <c:v>33.743503689999997</c:v>
                </c:pt>
                <c:pt idx="2150">
                  <c:v>33.752211929999994</c:v>
                </c:pt>
                <c:pt idx="2151">
                  <c:v>33.761322499999999</c:v>
                </c:pt>
                <c:pt idx="2152">
                  <c:v>33.770120139999996</c:v>
                </c:pt>
                <c:pt idx="2153">
                  <c:v>33.777648210000002</c:v>
                </c:pt>
                <c:pt idx="2154">
                  <c:v>33.78577232</c:v>
                </c:pt>
                <c:pt idx="2155">
                  <c:v>33.793669940000001</c:v>
                </c:pt>
                <c:pt idx="2156">
                  <c:v>33.80173147</c:v>
                </c:pt>
                <c:pt idx="2157">
                  <c:v>33.811303969999997</c:v>
                </c:pt>
                <c:pt idx="2158">
                  <c:v>33.819973469999994</c:v>
                </c:pt>
                <c:pt idx="2159">
                  <c:v>33.827358480000001</c:v>
                </c:pt>
                <c:pt idx="2160">
                  <c:v>33.837226029999997</c:v>
                </c:pt>
                <c:pt idx="2161">
                  <c:v>33.845198149999995</c:v>
                </c:pt>
                <c:pt idx="2162">
                  <c:v>33.853611350000001</c:v>
                </c:pt>
                <c:pt idx="2163">
                  <c:v>33.862519259999999</c:v>
                </c:pt>
                <c:pt idx="2164">
                  <c:v>33.871018890000002</c:v>
                </c:pt>
                <c:pt idx="2165">
                  <c:v>33.879184719999998</c:v>
                </c:pt>
                <c:pt idx="2166">
                  <c:v>33.887353539999999</c:v>
                </c:pt>
                <c:pt idx="2167">
                  <c:v>33.895441890000001</c:v>
                </c:pt>
                <c:pt idx="2168">
                  <c:v>33.903455730000005</c:v>
                </c:pt>
                <c:pt idx="2169">
                  <c:v>33.911827210000006</c:v>
                </c:pt>
                <c:pt idx="2170">
                  <c:v>33.919647340000004</c:v>
                </c:pt>
                <c:pt idx="2171">
                  <c:v>33.927601580000001</c:v>
                </c:pt>
                <c:pt idx="2172">
                  <c:v>33.935275670000003</c:v>
                </c:pt>
                <c:pt idx="2173">
                  <c:v>33.943951130000002</c:v>
                </c:pt>
                <c:pt idx="2174">
                  <c:v>33.95296037</c:v>
                </c:pt>
                <c:pt idx="2175">
                  <c:v>33.960777520000001</c:v>
                </c:pt>
                <c:pt idx="2176">
                  <c:v>33.96954238</c:v>
                </c:pt>
                <c:pt idx="2177">
                  <c:v>33.977359530000001</c:v>
                </c:pt>
                <c:pt idx="2178">
                  <c:v>33.985826370000005</c:v>
                </c:pt>
                <c:pt idx="2179">
                  <c:v>33.994916080000003</c:v>
                </c:pt>
                <c:pt idx="2180">
                  <c:v>34.002882239999998</c:v>
                </c:pt>
                <c:pt idx="2181">
                  <c:v>34.011253709999998</c:v>
                </c:pt>
                <c:pt idx="2182">
                  <c:v>34.019145369999997</c:v>
                </c:pt>
                <c:pt idx="2183">
                  <c:v>34.02744234</c:v>
                </c:pt>
                <c:pt idx="2184">
                  <c:v>34.036222099999996</c:v>
                </c:pt>
                <c:pt idx="2185">
                  <c:v>34.043657780000004</c:v>
                </c:pt>
                <c:pt idx="2186">
                  <c:v>34.050986169999995</c:v>
                </c:pt>
                <c:pt idx="2187">
                  <c:v>34.059375520000003</c:v>
                </c:pt>
                <c:pt idx="2188">
                  <c:v>34.06657577</c:v>
                </c:pt>
                <c:pt idx="2189">
                  <c:v>34.075924749999999</c:v>
                </c:pt>
                <c:pt idx="2190">
                  <c:v>34.082692860000002</c:v>
                </c:pt>
                <c:pt idx="2191">
                  <c:v>34.091800450000001</c:v>
                </c:pt>
                <c:pt idx="2192">
                  <c:v>34.099882839999999</c:v>
                </c:pt>
                <c:pt idx="2193">
                  <c:v>34.107658270000002</c:v>
                </c:pt>
                <c:pt idx="2194">
                  <c:v>34.116780760000005</c:v>
                </c:pt>
                <c:pt idx="2195">
                  <c:v>34.124040600000001</c:v>
                </c:pt>
                <c:pt idx="2196">
                  <c:v>34.132727980000006</c:v>
                </c:pt>
                <c:pt idx="2197">
                  <c:v>34.14151073</c:v>
                </c:pt>
                <c:pt idx="2198">
                  <c:v>34.149226550000002</c:v>
                </c:pt>
                <c:pt idx="2199">
                  <c:v>34.158295389999999</c:v>
                </c:pt>
                <c:pt idx="2200">
                  <c:v>34.166091680000001</c:v>
                </c:pt>
                <c:pt idx="2201">
                  <c:v>34.17525887</c:v>
                </c:pt>
                <c:pt idx="2202">
                  <c:v>34.182646869999999</c:v>
                </c:pt>
                <c:pt idx="2203">
                  <c:v>34.191060069999999</c:v>
                </c:pt>
                <c:pt idx="2204">
                  <c:v>34.198898079999999</c:v>
                </c:pt>
                <c:pt idx="2205">
                  <c:v>34.207054969999994</c:v>
                </c:pt>
                <c:pt idx="2206">
                  <c:v>34.215223789999996</c:v>
                </c:pt>
                <c:pt idx="2207">
                  <c:v>34.223645929999996</c:v>
                </c:pt>
                <c:pt idx="2208">
                  <c:v>34.232187270000004</c:v>
                </c:pt>
                <c:pt idx="2209">
                  <c:v>34.240126609999997</c:v>
                </c:pt>
                <c:pt idx="2210">
                  <c:v>34.247791770000006</c:v>
                </c:pt>
                <c:pt idx="2211">
                  <c:v>34.255531430000005</c:v>
                </c:pt>
                <c:pt idx="2212">
                  <c:v>34.263762829999997</c:v>
                </c:pt>
                <c:pt idx="2213">
                  <c:v>34.27143693</c:v>
                </c:pt>
                <c:pt idx="2214">
                  <c:v>34.279072280000001</c:v>
                </c:pt>
                <c:pt idx="2215">
                  <c:v>34.288078550000002</c:v>
                </c:pt>
                <c:pt idx="2216">
                  <c:v>34.294766190000004</c:v>
                </c:pt>
                <c:pt idx="2217">
                  <c:v>34.30378735</c:v>
                </c:pt>
                <c:pt idx="2218">
                  <c:v>34.31212008</c:v>
                </c:pt>
                <c:pt idx="2219">
                  <c:v>34.320214390000004</c:v>
                </c:pt>
                <c:pt idx="2220">
                  <c:v>34.32837129</c:v>
                </c:pt>
                <c:pt idx="2221">
                  <c:v>34.336894749999999</c:v>
                </c:pt>
                <c:pt idx="2222">
                  <c:v>34.343829749999998</c:v>
                </c:pt>
                <c:pt idx="2223">
                  <c:v>34.353449939999997</c:v>
                </c:pt>
                <c:pt idx="2224">
                  <c:v>34.362310169999994</c:v>
                </c:pt>
                <c:pt idx="2225">
                  <c:v>34.370908139999997</c:v>
                </c:pt>
                <c:pt idx="2226">
                  <c:v>34.378406410000004</c:v>
                </c:pt>
                <c:pt idx="2227">
                  <c:v>34.387287499999999</c:v>
                </c:pt>
                <c:pt idx="2228">
                  <c:v>34.39473212</c:v>
                </c:pt>
                <c:pt idx="2229">
                  <c:v>34.403970839999999</c:v>
                </c:pt>
                <c:pt idx="2230">
                  <c:v>34.411656860000001</c:v>
                </c:pt>
                <c:pt idx="2231">
                  <c:v>34.419226649999999</c:v>
                </c:pt>
                <c:pt idx="2232">
                  <c:v>34.42703187</c:v>
                </c:pt>
                <c:pt idx="2233">
                  <c:v>34.435975550000002</c:v>
                </c:pt>
                <c:pt idx="2234">
                  <c:v>34.443458910000004</c:v>
                </c:pt>
                <c:pt idx="2235">
                  <c:v>34.451448920000004</c:v>
                </c:pt>
                <c:pt idx="2236">
                  <c:v>34.45905149</c:v>
                </c:pt>
                <c:pt idx="2237">
                  <c:v>34.467676279999999</c:v>
                </c:pt>
                <c:pt idx="2238">
                  <c:v>34.47602689</c:v>
                </c:pt>
                <c:pt idx="2239">
                  <c:v>34.483316539999997</c:v>
                </c:pt>
                <c:pt idx="2240">
                  <c:v>34.491485359999999</c:v>
                </c:pt>
                <c:pt idx="2241">
                  <c:v>34.499666089999998</c:v>
                </c:pt>
                <c:pt idx="2242">
                  <c:v>34.507748480000004</c:v>
                </c:pt>
                <c:pt idx="2243">
                  <c:v>34.517151120000001</c:v>
                </c:pt>
                <c:pt idx="2244">
                  <c:v>34.524780509999999</c:v>
                </c:pt>
                <c:pt idx="2245">
                  <c:v>34.533095359999997</c:v>
                </c:pt>
                <c:pt idx="2246">
                  <c:v>34.541648630000005</c:v>
                </c:pt>
                <c:pt idx="2247">
                  <c:v>34.548616410000001</c:v>
                </c:pt>
                <c:pt idx="2248">
                  <c:v>34.557390210000001</c:v>
                </c:pt>
                <c:pt idx="2249">
                  <c:v>34.565573929999999</c:v>
                </c:pt>
                <c:pt idx="2250">
                  <c:v>34.573984149999994</c:v>
                </c:pt>
                <c:pt idx="2251">
                  <c:v>34.580966829999994</c:v>
                </c:pt>
                <c:pt idx="2252">
                  <c:v>34.588995580000002</c:v>
                </c:pt>
                <c:pt idx="2253">
                  <c:v>34.595534209999997</c:v>
                </c:pt>
                <c:pt idx="2254">
                  <c:v>34.602749349999996</c:v>
                </c:pt>
                <c:pt idx="2255">
                  <c:v>34.61188078</c:v>
                </c:pt>
                <c:pt idx="2256">
                  <c:v>34.617090230000002</c:v>
                </c:pt>
                <c:pt idx="2257">
                  <c:v>34.628975390000001</c:v>
                </c:pt>
                <c:pt idx="2258">
                  <c:v>34.635627270000001</c:v>
                </c:pt>
                <c:pt idx="2259">
                  <c:v>34.64452326</c:v>
                </c:pt>
                <c:pt idx="2260">
                  <c:v>34.651544690000001</c:v>
                </c:pt>
                <c:pt idx="2261">
                  <c:v>34.65893269</c:v>
                </c:pt>
                <c:pt idx="2262">
                  <c:v>34.668320419999993</c:v>
                </c:pt>
                <c:pt idx="2263">
                  <c:v>34.676879639999996</c:v>
                </c:pt>
                <c:pt idx="2264">
                  <c:v>34.684076910000002</c:v>
                </c:pt>
                <c:pt idx="2265">
                  <c:v>34.6916467</c:v>
                </c:pt>
                <c:pt idx="2266">
                  <c:v>34.697678690000004</c:v>
                </c:pt>
                <c:pt idx="2267">
                  <c:v>34.706068039999998</c:v>
                </c:pt>
                <c:pt idx="2268">
                  <c:v>34.714552759999997</c:v>
                </c:pt>
                <c:pt idx="2269">
                  <c:v>34.721371529999999</c:v>
                </c:pt>
                <c:pt idx="2270">
                  <c:v>34.728512170000002</c:v>
                </c:pt>
                <c:pt idx="2271">
                  <c:v>34.736055139999998</c:v>
                </c:pt>
                <c:pt idx="2272">
                  <c:v>34.744361040000001</c:v>
                </c:pt>
                <c:pt idx="2273">
                  <c:v>34.753131869999997</c:v>
                </c:pt>
                <c:pt idx="2274">
                  <c:v>34.759435060000001</c:v>
                </c:pt>
                <c:pt idx="2275">
                  <c:v>34.770473840000001</c:v>
                </c:pt>
                <c:pt idx="2276">
                  <c:v>34.775510430000004</c:v>
                </c:pt>
                <c:pt idx="2277">
                  <c:v>34.782987829999996</c:v>
                </c:pt>
                <c:pt idx="2278">
                  <c:v>34.7912848</c:v>
                </c:pt>
                <c:pt idx="2279">
                  <c:v>34.790062899999995</c:v>
                </c:pt>
                <c:pt idx="2280">
                  <c:v>34.806543590000004</c:v>
                </c:pt>
                <c:pt idx="2281">
                  <c:v>34.814411399999997</c:v>
                </c:pt>
                <c:pt idx="2282">
                  <c:v>34.821349380000001</c:v>
                </c:pt>
                <c:pt idx="2283">
                  <c:v>34.831950069999998</c:v>
                </c:pt>
                <c:pt idx="2284">
                  <c:v>34.844556449999999</c:v>
                </c:pt>
                <c:pt idx="2285">
                  <c:v>34.844198819999995</c:v>
                </c:pt>
                <c:pt idx="2286">
                  <c:v>34.851807360000002</c:v>
                </c:pt>
                <c:pt idx="2287">
                  <c:v>34.859850999999999</c:v>
                </c:pt>
                <c:pt idx="2288">
                  <c:v>34.867554900000002</c:v>
                </c:pt>
                <c:pt idx="2289">
                  <c:v>34.874927999999997</c:v>
                </c:pt>
                <c:pt idx="2290">
                  <c:v>34.881797429999999</c:v>
                </c:pt>
                <c:pt idx="2291">
                  <c:v>34.890735149999998</c:v>
                </c:pt>
                <c:pt idx="2292">
                  <c:v>34.89729166</c:v>
                </c:pt>
                <c:pt idx="2293">
                  <c:v>34.904670719999999</c:v>
                </c:pt>
                <c:pt idx="2294">
                  <c:v>34.91287827</c:v>
                </c:pt>
                <c:pt idx="2295">
                  <c:v>34.920129180000004</c:v>
                </c:pt>
                <c:pt idx="2296">
                  <c:v>34.92795229</c:v>
                </c:pt>
                <c:pt idx="2297">
                  <c:v>34.935280680000005</c:v>
                </c:pt>
                <c:pt idx="2298">
                  <c:v>34.942445160000005</c:v>
                </c:pt>
                <c:pt idx="2299">
                  <c:v>34.950423239999999</c:v>
                </c:pt>
                <c:pt idx="2300">
                  <c:v>34.957614540000002</c:v>
                </c:pt>
                <c:pt idx="2301">
                  <c:v>34.96441841</c:v>
                </c:pt>
                <c:pt idx="2302">
                  <c:v>34.973794220000002</c:v>
                </c:pt>
                <c:pt idx="2303">
                  <c:v>34.980353710000003</c:v>
                </c:pt>
                <c:pt idx="2304">
                  <c:v>34.989297389999997</c:v>
                </c:pt>
                <c:pt idx="2305">
                  <c:v>34.997522830000001</c:v>
                </c:pt>
                <c:pt idx="2306">
                  <c:v>35.005089640000001</c:v>
                </c:pt>
                <c:pt idx="2307">
                  <c:v>35.013043879999998</c:v>
                </c:pt>
                <c:pt idx="2308">
                  <c:v>35.020852089999998</c:v>
                </c:pt>
                <c:pt idx="2309">
                  <c:v>35.028454660000001</c:v>
                </c:pt>
                <c:pt idx="2310">
                  <c:v>35.036459569999998</c:v>
                </c:pt>
                <c:pt idx="2311">
                  <c:v>35.04397273</c:v>
                </c:pt>
                <c:pt idx="2312">
                  <c:v>35.049995779999996</c:v>
                </c:pt>
                <c:pt idx="2313">
                  <c:v>35.057652000000004</c:v>
                </c:pt>
                <c:pt idx="2314">
                  <c:v>35.065835710000002</c:v>
                </c:pt>
                <c:pt idx="2315">
                  <c:v>35.072088239999999</c:v>
                </c:pt>
                <c:pt idx="2316">
                  <c:v>35.080185530000001</c:v>
                </c:pt>
                <c:pt idx="2317">
                  <c:v>35.086932780000005</c:v>
                </c:pt>
                <c:pt idx="2318">
                  <c:v>35.093715790000005</c:v>
                </c:pt>
                <c:pt idx="2319">
                  <c:v>35.101252789999997</c:v>
                </c:pt>
                <c:pt idx="2320">
                  <c:v>35.109484199999997</c:v>
                </c:pt>
                <c:pt idx="2321">
                  <c:v>35.117498040000001</c:v>
                </c:pt>
                <c:pt idx="2322">
                  <c:v>35.12411118</c:v>
                </c:pt>
                <c:pt idx="2323">
                  <c:v>35.131916400000001</c:v>
                </c:pt>
                <c:pt idx="2324">
                  <c:v>35.138666630000003</c:v>
                </c:pt>
                <c:pt idx="2325">
                  <c:v>35.145640370000002</c:v>
                </c:pt>
                <c:pt idx="2326">
                  <c:v>35.154303910000003</c:v>
                </c:pt>
                <c:pt idx="2327">
                  <c:v>35.162389280000006</c:v>
                </c:pt>
                <c:pt idx="2328">
                  <c:v>35.1695329</c:v>
                </c:pt>
                <c:pt idx="2329">
                  <c:v>35.177105669999996</c:v>
                </c:pt>
                <c:pt idx="2330">
                  <c:v>35.183706879999995</c:v>
                </c:pt>
                <c:pt idx="2331">
                  <c:v>35.191145540000001</c:v>
                </c:pt>
                <c:pt idx="2332">
                  <c:v>35.198256370000003</c:v>
                </c:pt>
                <c:pt idx="2333">
                  <c:v>35.20615995</c:v>
                </c:pt>
                <c:pt idx="2334">
                  <c:v>35.213804239999995</c:v>
                </c:pt>
                <c:pt idx="2335">
                  <c:v>35.220217699999999</c:v>
                </c:pt>
                <c:pt idx="2336">
                  <c:v>35.227772590000001</c:v>
                </c:pt>
                <c:pt idx="2337">
                  <c:v>35.234862569999997</c:v>
                </c:pt>
                <c:pt idx="2338">
                  <c:v>35.243222119999999</c:v>
                </c:pt>
                <c:pt idx="2339">
                  <c:v>35.251522060000006</c:v>
                </c:pt>
                <c:pt idx="2340">
                  <c:v>35.25815308</c:v>
                </c:pt>
                <c:pt idx="2341">
                  <c:v>35.265401009999998</c:v>
                </c:pt>
                <c:pt idx="2342">
                  <c:v>35.273140670000004</c:v>
                </c:pt>
                <c:pt idx="2343">
                  <c:v>35.28117537</c:v>
                </c:pt>
                <c:pt idx="2344">
                  <c:v>35.28793752</c:v>
                </c:pt>
                <c:pt idx="2345">
                  <c:v>35.296025870000001</c:v>
                </c:pt>
                <c:pt idx="2346">
                  <c:v>35.302656890000002</c:v>
                </c:pt>
                <c:pt idx="2347">
                  <c:v>35.310757160000001</c:v>
                </c:pt>
                <c:pt idx="2348">
                  <c:v>35.318469999999998</c:v>
                </c:pt>
                <c:pt idx="2349">
                  <c:v>35.32582223</c:v>
                </c:pt>
                <c:pt idx="2350">
                  <c:v>35.332781080000004</c:v>
                </c:pt>
                <c:pt idx="2351">
                  <c:v>35.339435940000001</c:v>
                </c:pt>
                <c:pt idx="2352">
                  <c:v>35.347053410000001</c:v>
                </c:pt>
                <c:pt idx="2353">
                  <c:v>35.354015229999995</c:v>
                </c:pt>
                <c:pt idx="2354">
                  <c:v>35.362184050000003</c:v>
                </c:pt>
                <c:pt idx="2355">
                  <c:v>35.369834300000001</c:v>
                </c:pt>
                <c:pt idx="2356">
                  <c:v>35.37698984</c:v>
                </c:pt>
                <c:pt idx="2357">
                  <c:v>35.384449359999998</c:v>
                </c:pt>
                <c:pt idx="2358">
                  <c:v>35.391539340000001</c:v>
                </c:pt>
                <c:pt idx="2359">
                  <c:v>35.399267080000001</c:v>
                </c:pt>
                <c:pt idx="2360">
                  <c:v>35.406953099999996</c:v>
                </c:pt>
                <c:pt idx="2361">
                  <c:v>35.414400700000002</c:v>
                </c:pt>
                <c:pt idx="2362">
                  <c:v>35.421076419999999</c:v>
                </c:pt>
                <c:pt idx="2363">
                  <c:v>35.428413749999997</c:v>
                </c:pt>
                <c:pt idx="2364">
                  <c:v>35.435670610000003</c:v>
                </c:pt>
                <c:pt idx="2365">
                  <c:v>35.442844030000003</c:v>
                </c:pt>
                <c:pt idx="2366">
                  <c:v>35.450184350000001</c:v>
                </c:pt>
                <c:pt idx="2367">
                  <c:v>35.45708656</c:v>
                </c:pt>
                <c:pt idx="2368">
                  <c:v>35.463806989999995</c:v>
                </c:pt>
                <c:pt idx="2369">
                  <c:v>35.470187660000001</c:v>
                </c:pt>
                <c:pt idx="2370">
                  <c:v>35.46104133</c:v>
                </c:pt>
                <c:pt idx="2371">
                  <c:v>35.469567779999998</c:v>
                </c:pt>
                <c:pt idx="2372">
                  <c:v>35.476088519999998</c:v>
                </c:pt>
                <c:pt idx="2373">
                  <c:v>35.483688119999997</c:v>
                </c:pt>
                <c:pt idx="2374">
                  <c:v>35.491403939999998</c:v>
                </c:pt>
                <c:pt idx="2375">
                  <c:v>35.498058799999995</c:v>
                </c:pt>
                <c:pt idx="2376">
                  <c:v>35.505938530000002</c:v>
                </c:pt>
                <c:pt idx="2377">
                  <c:v>35.512840750000002</c:v>
                </c:pt>
                <c:pt idx="2378">
                  <c:v>35.520994659999999</c:v>
                </c:pt>
                <c:pt idx="2379">
                  <c:v>35.52770615</c:v>
                </c:pt>
                <c:pt idx="2380">
                  <c:v>35.535147790000003</c:v>
                </c:pt>
                <c:pt idx="2381">
                  <c:v>35.541760920000002</c:v>
                </c:pt>
                <c:pt idx="2382">
                  <c:v>35.549640659999994</c:v>
                </c:pt>
                <c:pt idx="2383">
                  <c:v>35.557547209999996</c:v>
                </c:pt>
                <c:pt idx="2384">
                  <c:v>35.546174649999998</c:v>
                </c:pt>
                <c:pt idx="2385">
                  <c:v>35.435792800000002</c:v>
                </c:pt>
                <c:pt idx="2386">
                  <c:v>35.443076490000003</c:v>
                </c:pt>
                <c:pt idx="2387">
                  <c:v>35.448965429999994</c:v>
                </c:pt>
                <c:pt idx="2388">
                  <c:v>35.455042120000002</c:v>
                </c:pt>
                <c:pt idx="2389">
                  <c:v>35.461479429999997</c:v>
                </c:pt>
                <c:pt idx="2390">
                  <c:v>35.468456150000002</c:v>
                </c:pt>
                <c:pt idx="2391">
                  <c:v>35.474431510000002</c:v>
                </c:pt>
                <c:pt idx="2392">
                  <c:v>35.481050609999997</c:v>
                </c:pt>
                <c:pt idx="2393">
                  <c:v>35.487839579999999</c:v>
                </c:pt>
                <c:pt idx="2394">
                  <c:v>35.494679210000001</c:v>
                </c:pt>
                <c:pt idx="2395">
                  <c:v>35.500907900000001</c:v>
                </c:pt>
                <c:pt idx="2396">
                  <c:v>35.507521030000007</c:v>
                </c:pt>
                <c:pt idx="2397">
                  <c:v>35.51564217</c:v>
                </c:pt>
                <c:pt idx="2398">
                  <c:v>35.522884130000001</c:v>
                </c:pt>
                <c:pt idx="2399">
                  <c:v>35.529756549999995</c:v>
                </c:pt>
                <c:pt idx="2400">
                  <c:v>35.538035629999996</c:v>
                </c:pt>
                <c:pt idx="2401">
                  <c:v>35.545080900000002</c:v>
                </c:pt>
                <c:pt idx="2402">
                  <c:v>35.552766920000003</c:v>
                </c:pt>
                <c:pt idx="2403">
                  <c:v>35.560032729999996</c:v>
                </c:pt>
                <c:pt idx="2404">
                  <c:v>35.567525029999999</c:v>
                </c:pt>
                <c:pt idx="2405">
                  <c:v>35.574829579999999</c:v>
                </c:pt>
                <c:pt idx="2406">
                  <c:v>35.583025220000003</c:v>
                </c:pt>
                <c:pt idx="2407">
                  <c:v>35.589453580000004</c:v>
                </c:pt>
                <c:pt idx="2408">
                  <c:v>35.597074030000002</c:v>
                </c:pt>
                <c:pt idx="2409">
                  <c:v>35.584336519999994</c:v>
                </c:pt>
                <c:pt idx="2410">
                  <c:v>35.496237869999995</c:v>
                </c:pt>
                <c:pt idx="2411">
                  <c:v>35.50070822</c:v>
                </c:pt>
                <c:pt idx="2412">
                  <c:v>35.505008699999998</c:v>
                </c:pt>
                <c:pt idx="2413">
                  <c:v>35.509786010000006</c:v>
                </c:pt>
                <c:pt idx="2414">
                  <c:v>35.516029600000003</c:v>
                </c:pt>
                <c:pt idx="2415">
                  <c:v>35.522860289999997</c:v>
                </c:pt>
                <c:pt idx="2416">
                  <c:v>35.528880360000002</c:v>
                </c:pt>
                <c:pt idx="2417">
                  <c:v>35.535311700000001</c:v>
                </c:pt>
                <c:pt idx="2418">
                  <c:v>35.541343690000005</c:v>
                </c:pt>
                <c:pt idx="2419">
                  <c:v>35.548248890000004</c:v>
                </c:pt>
                <c:pt idx="2420">
                  <c:v>35.5550468</c:v>
                </c:pt>
                <c:pt idx="2421">
                  <c:v>35.562404990000005</c:v>
                </c:pt>
                <c:pt idx="2422">
                  <c:v>35.570150609999999</c:v>
                </c:pt>
                <c:pt idx="2423">
                  <c:v>35.576409099999999</c:v>
                </c:pt>
                <c:pt idx="2424">
                  <c:v>35.5735302</c:v>
                </c:pt>
                <c:pt idx="2425">
                  <c:v>35.572746400000007</c:v>
                </c:pt>
                <c:pt idx="2426">
                  <c:v>35.57842076</c:v>
                </c:pt>
                <c:pt idx="2427">
                  <c:v>35.585078600000003</c:v>
                </c:pt>
                <c:pt idx="2428">
                  <c:v>35.591685769999998</c:v>
                </c:pt>
                <c:pt idx="2429">
                  <c:v>35.597115760000001</c:v>
                </c:pt>
                <c:pt idx="2430">
                  <c:v>35.604718330000004</c:v>
                </c:pt>
                <c:pt idx="2431">
                  <c:v>35.610696669999996</c:v>
                </c:pt>
                <c:pt idx="2432">
                  <c:v>35.61838865</c:v>
                </c:pt>
                <c:pt idx="2433">
                  <c:v>35.624602440000004</c:v>
                </c:pt>
                <c:pt idx="2434">
                  <c:v>35.631203650000003</c:v>
                </c:pt>
                <c:pt idx="2435">
                  <c:v>35.637363790000002</c:v>
                </c:pt>
                <c:pt idx="2436">
                  <c:v>35.632365940000007</c:v>
                </c:pt>
                <c:pt idx="2437">
                  <c:v>35.634720329999993</c:v>
                </c:pt>
                <c:pt idx="2438">
                  <c:v>35.640105609999999</c:v>
                </c:pt>
                <c:pt idx="2439">
                  <c:v>35.64530611</c:v>
                </c:pt>
                <c:pt idx="2440">
                  <c:v>35.65038741</c:v>
                </c:pt>
                <c:pt idx="2441">
                  <c:v>35.412949320000003</c:v>
                </c:pt>
                <c:pt idx="2442">
                  <c:v>35.415372249999997</c:v>
                </c:pt>
                <c:pt idx="2443">
                  <c:v>35.416594149999995</c:v>
                </c:pt>
                <c:pt idx="2444">
                  <c:v>35.173892970000004</c:v>
                </c:pt>
                <c:pt idx="2445">
                  <c:v>35.171198839999995</c:v>
                </c:pt>
                <c:pt idx="2446">
                  <c:v>35.169705749999999</c:v>
                </c:pt>
                <c:pt idx="2447">
                  <c:v>35.171216729999998</c:v>
                </c:pt>
                <c:pt idx="2448">
                  <c:v>35.158571600000002</c:v>
                </c:pt>
                <c:pt idx="2449">
                  <c:v>35.15138924</c:v>
                </c:pt>
                <c:pt idx="2450">
                  <c:v>35.153272749999999</c:v>
                </c:pt>
                <c:pt idx="2451">
                  <c:v>35.1560086</c:v>
                </c:pt>
                <c:pt idx="2452">
                  <c:v>35.161429640000001</c:v>
                </c:pt>
                <c:pt idx="2453">
                  <c:v>35.164937380000005</c:v>
                </c:pt>
                <c:pt idx="2454">
                  <c:v>35.169786209999998</c:v>
                </c:pt>
                <c:pt idx="2455">
                  <c:v>35.175478460000001</c:v>
                </c:pt>
                <c:pt idx="2456">
                  <c:v>35.181540249999998</c:v>
                </c:pt>
                <c:pt idx="2457">
                  <c:v>35.186696050000002</c:v>
                </c:pt>
                <c:pt idx="2458">
                  <c:v>35.19167006</c:v>
                </c:pt>
                <c:pt idx="2459">
                  <c:v>35.197436809999999</c:v>
                </c:pt>
                <c:pt idx="2460">
                  <c:v>35.203289989999995</c:v>
                </c:pt>
                <c:pt idx="2461">
                  <c:v>35.208812360000003</c:v>
                </c:pt>
                <c:pt idx="2462">
                  <c:v>35.215994720000005</c:v>
                </c:pt>
                <c:pt idx="2463">
                  <c:v>35.223111510000003</c:v>
                </c:pt>
                <c:pt idx="2464">
                  <c:v>35.230618719999995</c:v>
                </c:pt>
                <c:pt idx="2465">
                  <c:v>35.236743090000004</c:v>
                </c:pt>
                <c:pt idx="2466">
                  <c:v>35.243973140000001</c:v>
                </c:pt>
                <c:pt idx="2467">
                  <c:v>35.252046589999999</c:v>
                </c:pt>
                <c:pt idx="2468">
                  <c:v>35.257974269999998</c:v>
                </c:pt>
                <c:pt idx="2469">
                  <c:v>35.266536469999998</c:v>
                </c:pt>
                <c:pt idx="2470">
                  <c:v>35.274028780000002</c:v>
                </c:pt>
                <c:pt idx="2471">
                  <c:v>35.280808810000003</c:v>
                </c:pt>
                <c:pt idx="2472">
                  <c:v>35.288950800000002</c:v>
                </c:pt>
                <c:pt idx="2473">
                  <c:v>35.295763610000002</c:v>
                </c:pt>
                <c:pt idx="2474">
                  <c:v>35.303401950000001</c:v>
                </c:pt>
                <c:pt idx="2475">
                  <c:v>35.310697560000001</c:v>
                </c:pt>
                <c:pt idx="2476">
                  <c:v>35.318371650000003</c:v>
                </c:pt>
                <c:pt idx="2477">
                  <c:v>35.324558620000005</c:v>
                </c:pt>
                <c:pt idx="2478">
                  <c:v>35.332360860000001</c:v>
                </c:pt>
                <c:pt idx="2479">
                  <c:v>35.33980846</c:v>
                </c:pt>
                <c:pt idx="2480">
                  <c:v>35.347381229999996</c:v>
                </c:pt>
                <c:pt idx="2481">
                  <c:v>35.355100039999996</c:v>
                </c:pt>
                <c:pt idx="2482">
                  <c:v>35.364022849999998</c:v>
                </c:pt>
                <c:pt idx="2483">
                  <c:v>35.371321440000003</c:v>
                </c:pt>
                <c:pt idx="2484">
                  <c:v>35.379046199999998</c:v>
                </c:pt>
                <c:pt idx="2485">
                  <c:v>35.386693480000005</c:v>
                </c:pt>
                <c:pt idx="2486">
                  <c:v>35.395538809999998</c:v>
                </c:pt>
                <c:pt idx="2487">
                  <c:v>35.403355959999999</c:v>
                </c:pt>
                <c:pt idx="2488">
                  <c:v>35.411256549999997</c:v>
                </c:pt>
                <c:pt idx="2489">
                  <c:v>35.417461400000001</c:v>
                </c:pt>
                <c:pt idx="2490">
                  <c:v>35.42453647</c:v>
                </c:pt>
                <c:pt idx="2491">
                  <c:v>35.432517529999998</c:v>
                </c:pt>
                <c:pt idx="2492">
                  <c:v>35.440427060000005</c:v>
                </c:pt>
                <c:pt idx="2493">
                  <c:v>35.4472369</c:v>
                </c:pt>
                <c:pt idx="2494">
                  <c:v>35.454982519999994</c:v>
                </c:pt>
                <c:pt idx="2495">
                  <c:v>35.461914539999995</c:v>
                </c:pt>
                <c:pt idx="2496">
                  <c:v>35.47060192</c:v>
                </c:pt>
                <c:pt idx="2497">
                  <c:v>35.478270049999999</c:v>
                </c:pt>
                <c:pt idx="2498">
                  <c:v>35.485810039999997</c:v>
                </c:pt>
                <c:pt idx="2499">
                  <c:v>35.493239759999994</c:v>
                </c:pt>
                <c:pt idx="2500">
                  <c:v>35.501471160000001</c:v>
                </c:pt>
                <c:pt idx="2501">
                  <c:v>35.508891939999998</c:v>
                </c:pt>
                <c:pt idx="2502">
                  <c:v>35.518676039999995</c:v>
                </c:pt>
                <c:pt idx="2503">
                  <c:v>35.5255425</c:v>
                </c:pt>
                <c:pt idx="2504">
                  <c:v>35.53457856</c:v>
                </c:pt>
                <c:pt idx="2505">
                  <c:v>35.541188720000001</c:v>
                </c:pt>
                <c:pt idx="2506">
                  <c:v>35.548537969999998</c:v>
                </c:pt>
                <c:pt idx="2507">
                  <c:v>35.556596519999999</c:v>
                </c:pt>
                <c:pt idx="2508">
                  <c:v>35.559380050000001</c:v>
                </c:pt>
                <c:pt idx="2509">
                  <c:v>35.565444829999997</c:v>
                </c:pt>
                <c:pt idx="2510">
                  <c:v>35.572314259999999</c:v>
                </c:pt>
                <c:pt idx="2511">
                  <c:v>35.579067469999998</c:v>
                </c:pt>
                <c:pt idx="2512">
                  <c:v>35.588109490000001</c:v>
                </c:pt>
                <c:pt idx="2513">
                  <c:v>35.59446037</c:v>
                </c:pt>
                <c:pt idx="2514">
                  <c:v>35.602101679999997</c:v>
                </c:pt>
                <c:pt idx="2515">
                  <c:v>35.608276719999999</c:v>
                </c:pt>
                <c:pt idx="2516">
                  <c:v>35.616219040000004</c:v>
                </c:pt>
                <c:pt idx="2517">
                  <c:v>35.624051090000002</c:v>
                </c:pt>
                <c:pt idx="2518">
                  <c:v>35.631403329999998</c:v>
                </c:pt>
                <c:pt idx="2519">
                  <c:v>35.638329389999996</c:v>
                </c:pt>
                <c:pt idx="2520">
                  <c:v>35.646599529999996</c:v>
                </c:pt>
                <c:pt idx="2521">
                  <c:v>35.654035210000004</c:v>
                </c:pt>
                <c:pt idx="2522">
                  <c:v>35.660567880000002</c:v>
                </c:pt>
                <c:pt idx="2523">
                  <c:v>35.667940970000004</c:v>
                </c:pt>
                <c:pt idx="2524">
                  <c:v>35.675254459999998</c:v>
                </c:pt>
                <c:pt idx="2525">
                  <c:v>35.680678489999998</c:v>
                </c:pt>
                <c:pt idx="2526">
                  <c:v>35.688751940000003</c:v>
                </c:pt>
                <c:pt idx="2527">
                  <c:v>35.69481373</c:v>
                </c:pt>
                <c:pt idx="2528">
                  <c:v>35.702827570000004</c:v>
                </c:pt>
                <c:pt idx="2529">
                  <c:v>35.708731409999999</c:v>
                </c:pt>
                <c:pt idx="2530">
                  <c:v>35.686627030000004</c:v>
                </c:pt>
                <c:pt idx="2531">
                  <c:v>35.689404609999997</c:v>
                </c:pt>
                <c:pt idx="2532">
                  <c:v>35.692045090000001</c:v>
                </c:pt>
                <c:pt idx="2533">
                  <c:v>35.696637629999998</c:v>
                </c:pt>
                <c:pt idx="2534">
                  <c:v>35.702952740000001</c:v>
                </c:pt>
                <c:pt idx="2535">
                  <c:v>35.708364840000002</c:v>
                </c:pt>
                <c:pt idx="2536">
                  <c:v>35.714742539999996</c:v>
                </c:pt>
                <c:pt idx="2537">
                  <c:v>35.720142720000005</c:v>
                </c:pt>
                <c:pt idx="2538">
                  <c:v>35.726138949999999</c:v>
                </c:pt>
                <c:pt idx="2539">
                  <c:v>35.73175371</c:v>
                </c:pt>
                <c:pt idx="2540">
                  <c:v>35.737571119999998</c:v>
                </c:pt>
                <c:pt idx="2541">
                  <c:v>35.742971300000001</c:v>
                </c:pt>
                <c:pt idx="2542">
                  <c:v>35.749700669999996</c:v>
                </c:pt>
                <c:pt idx="2543">
                  <c:v>35.755765440000005</c:v>
                </c:pt>
                <c:pt idx="2544">
                  <c:v>35.763263700000003</c:v>
                </c:pt>
                <c:pt idx="2545">
                  <c:v>35.769826170000002</c:v>
                </c:pt>
                <c:pt idx="2546">
                  <c:v>35.776695610000004</c:v>
                </c:pt>
                <c:pt idx="2547">
                  <c:v>35.782542820000003</c:v>
                </c:pt>
                <c:pt idx="2548">
                  <c:v>35.790351029999997</c:v>
                </c:pt>
                <c:pt idx="2549">
                  <c:v>35.795339939999998</c:v>
                </c:pt>
                <c:pt idx="2550">
                  <c:v>35.80187857</c:v>
                </c:pt>
                <c:pt idx="2551">
                  <c:v>34.825560449999998</c:v>
                </c:pt>
                <c:pt idx="2552">
                  <c:v>34.817683700000003</c:v>
                </c:pt>
                <c:pt idx="2553">
                  <c:v>34.802305699999998</c:v>
                </c:pt>
                <c:pt idx="2554">
                  <c:v>34.795176979999994</c:v>
                </c:pt>
                <c:pt idx="2555">
                  <c:v>34.79121327</c:v>
                </c:pt>
                <c:pt idx="2556">
                  <c:v>34.768840669999996</c:v>
                </c:pt>
                <c:pt idx="2557">
                  <c:v>34.761089089999999</c:v>
                </c:pt>
                <c:pt idx="2558">
                  <c:v>34.762430189999996</c:v>
                </c:pt>
                <c:pt idx="2559">
                  <c:v>34.763553740000006</c:v>
                </c:pt>
                <c:pt idx="2560">
                  <c:v>34.765437250000005</c:v>
                </c:pt>
                <c:pt idx="2561">
                  <c:v>34.767463799999994</c:v>
                </c:pt>
                <c:pt idx="2562">
                  <c:v>34.76760685</c:v>
                </c:pt>
                <c:pt idx="2563">
                  <c:v>34.768414499999999</c:v>
                </c:pt>
                <c:pt idx="2564">
                  <c:v>31.583014129999999</c:v>
                </c:pt>
                <c:pt idx="2565">
                  <c:v>31.616511939999999</c:v>
                </c:pt>
                <c:pt idx="2566">
                  <c:v>31.565064190000001</c:v>
                </c:pt>
                <c:pt idx="2567">
                  <c:v>31.51008487</c:v>
                </c:pt>
                <c:pt idx="2568">
                  <c:v>31.16318583</c:v>
                </c:pt>
                <c:pt idx="2569">
                  <c:v>30.920013790000002</c:v>
                </c:pt>
                <c:pt idx="2570">
                  <c:v>30.707478520000002</c:v>
                </c:pt>
                <c:pt idx="2571">
                  <c:v>30.690145489999999</c:v>
                </c:pt>
                <c:pt idx="2572">
                  <c:v>30.666619539999999</c:v>
                </c:pt>
                <c:pt idx="2573">
                  <c:v>30.658099060000001</c:v>
                </c:pt>
                <c:pt idx="2574">
                  <c:v>30.654147270000003</c:v>
                </c:pt>
                <c:pt idx="2575">
                  <c:v>30.65235019</c:v>
                </c:pt>
                <c:pt idx="2576">
                  <c:v>30.650490519999998</c:v>
                </c:pt>
                <c:pt idx="2577">
                  <c:v>30.65322638</c:v>
                </c:pt>
                <c:pt idx="2578">
                  <c:v>30.65626919</c:v>
                </c:pt>
                <c:pt idx="2579">
                  <c:v>30.65924644</c:v>
                </c:pt>
                <c:pt idx="2580">
                  <c:v>30.663973089999999</c:v>
                </c:pt>
                <c:pt idx="2581">
                  <c:v>30.667254329999999</c:v>
                </c:pt>
                <c:pt idx="2582">
                  <c:v>30.670776959999998</c:v>
                </c:pt>
                <c:pt idx="2583">
                  <c:v>30.674278740000002</c:v>
                </c:pt>
                <c:pt idx="2584">
                  <c:v>30.676916239999997</c:v>
                </c:pt>
                <c:pt idx="2585">
                  <c:v>30.682256819999999</c:v>
                </c:pt>
                <c:pt idx="2586">
                  <c:v>30.68424761</c:v>
                </c:pt>
                <c:pt idx="2587">
                  <c:v>30.688425899999999</c:v>
                </c:pt>
                <c:pt idx="2588">
                  <c:v>30.694121119999998</c:v>
                </c:pt>
                <c:pt idx="2589">
                  <c:v>30.701082939999999</c:v>
                </c:pt>
                <c:pt idx="2590">
                  <c:v>30.708551409999998</c:v>
                </c:pt>
                <c:pt idx="2591">
                  <c:v>30.715340380000001</c:v>
                </c:pt>
                <c:pt idx="2592">
                  <c:v>30.721187590000003</c:v>
                </c:pt>
                <c:pt idx="2593">
                  <c:v>30.724790690000003</c:v>
                </c:pt>
                <c:pt idx="2594">
                  <c:v>30.73227108</c:v>
                </c:pt>
                <c:pt idx="2595">
                  <c:v>30.739220979999999</c:v>
                </c:pt>
                <c:pt idx="2596">
                  <c:v>30.745399000000003</c:v>
                </c:pt>
                <c:pt idx="2597">
                  <c:v>30.746698380000002</c:v>
                </c:pt>
                <c:pt idx="2598">
                  <c:v>30.754053589999998</c:v>
                </c:pt>
                <c:pt idx="2599">
                  <c:v>30.760729309999999</c:v>
                </c:pt>
                <c:pt idx="2600">
                  <c:v>30.76886833</c:v>
                </c:pt>
                <c:pt idx="2601">
                  <c:v>30.775898690000002</c:v>
                </c:pt>
                <c:pt idx="2602">
                  <c:v>30.781975389999999</c:v>
                </c:pt>
                <c:pt idx="2603">
                  <c:v>30.786317589999999</c:v>
                </c:pt>
                <c:pt idx="2604">
                  <c:v>30.79436123</c:v>
                </c:pt>
                <c:pt idx="2605">
                  <c:v>30.799123640000001</c:v>
                </c:pt>
                <c:pt idx="2606">
                  <c:v>30.805158619999997</c:v>
                </c:pt>
                <c:pt idx="2607">
                  <c:v>30.81309199</c:v>
                </c:pt>
                <c:pt idx="2608">
                  <c:v>30.8200568</c:v>
                </c:pt>
                <c:pt idx="2609">
                  <c:v>30.827423930000002</c:v>
                </c:pt>
                <c:pt idx="2610">
                  <c:v>30.83628118</c:v>
                </c:pt>
                <c:pt idx="2611">
                  <c:v>30.844488739999999</c:v>
                </c:pt>
                <c:pt idx="2612">
                  <c:v>30.85373938</c:v>
                </c:pt>
                <c:pt idx="2613">
                  <c:v>30.86166978</c:v>
                </c:pt>
                <c:pt idx="2614">
                  <c:v>30.870682000000002</c:v>
                </c:pt>
                <c:pt idx="2615">
                  <c:v>30.879390239999999</c:v>
                </c:pt>
                <c:pt idx="2616">
                  <c:v>30.887675290000001</c:v>
                </c:pt>
                <c:pt idx="2617">
                  <c:v>30.896121260000001</c:v>
                </c:pt>
                <c:pt idx="2618">
                  <c:v>30.90479672</c:v>
                </c:pt>
                <c:pt idx="2619">
                  <c:v>30.91294169</c:v>
                </c:pt>
                <c:pt idx="2620">
                  <c:v>30.92204928</c:v>
                </c:pt>
                <c:pt idx="2621">
                  <c:v>30.92804551</c:v>
                </c:pt>
                <c:pt idx="2622">
                  <c:v>30.935785169999999</c:v>
                </c:pt>
                <c:pt idx="2623">
                  <c:v>30.941569810000001</c:v>
                </c:pt>
                <c:pt idx="2624">
                  <c:v>30.950117110000001</c:v>
                </c:pt>
                <c:pt idx="2625">
                  <c:v>30.958896880000001</c:v>
                </c:pt>
                <c:pt idx="2626">
                  <c:v>30.967375639999997</c:v>
                </c:pt>
                <c:pt idx="2627">
                  <c:v>30.975347760000002</c:v>
                </c:pt>
                <c:pt idx="2628">
                  <c:v>30.984953050000001</c:v>
                </c:pt>
                <c:pt idx="2629">
                  <c:v>30.992859599999999</c:v>
                </c:pt>
                <c:pt idx="2630">
                  <c:v>31.0023725</c:v>
                </c:pt>
                <c:pt idx="2631">
                  <c:v>31.010836360000003</c:v>
                </c:pt>
                <c:pt idx="2632">
                  <c:v>31.019973750000002</c:v>
                </c:pt>
                <c:pt idx="2633">
                  <c:v>31.028509139999997</c:v>
                </c:pt>
                <c:pt idx="2634">
                  <c:v>31.038296219999999</c:v>
                </c:pt>
                <c:pt idx="2635">
                  <c:v>31.04587197</c:v>
                </c:pt>
                <c:pt idx="2636">
                  <c:v>31.055349109999998</c:v>
                </c:pt>
                <c:pt idx="2637">
                  <c:v>31.065103409999999</c:v>
                </c:pt>
                <c:pt idx="2638">
                  <c:v>31.073436140000002</c:v>
                </c:pt>
                <c:pt idx="2639">
                  <c:v>31.082901360000001</c:v>
                </c:pt>
                <c:pt idx="2640">
                  <c:v>31.093233820000002</c:v>
                </c:pt>
                <c:pt idx="2641">
                  <c:v>31.102010610000001</c:v>
                </c:pt>
                <c:pt idx="2642">
                  <c:v>31.11248016</c:v>
                </c:pt>
                <c:pt idx="2643">
                  <c:v>31.121322510000002</c:v>
                </c:pt>
                <c:pt idx="2644">
                  <c:v>31.130868200000002</c:v>
                </c:pt>
                <c:pt idx="2645">
                  <c:v>31.139540669999999</c:v>
                </c:pt>
                <c:pt idx="2646">
                  <c:v>31.149277089999998</c:v>
                </c:pt>
                <c:pt idx="2647">
                  <c:v>31.157842280000001</c:v>
                </c:pt>
                <c:pt idx="2648">
                  <c:v>31.167081</c:v>
                </c:pt>
                <c:pt idx="2649">
                  <c:v>31.175586580000001</c:v>
                </c:pt>
                <c:pt idx="2650">
                  <c:v>31.183931229999999</c:v>
                </c:pt>
                <c:pt idx="2651">
                  <c:v>31.192767619999998</c:v>
                </c:pt>
                <c:pt idx="2652">
                  <c:v>31.202045080000001</c:v>
                </c:pt>
                <c:pt idx="2653">
                  <c:v>31.206315760000003</c:v>
                </c:pt>
                <c:pt idx="2654">
                  <c:v>31.183540819999997</c:v>
                </c:pt>
                <c:pt idx="2655">
                  <c:v>31.183928250000001</c:v>
                </c:pt>
                <c:pt idx="2656">
                  <c:v>31.190311910000002</c:v>
                </c:pt>
                <c:pt idx="2657">
                  <c:v>31.19798303</c:v>
                </c:pt>
                <c:pt idx="2658">
                  <c:v>31.205517049999997</c:v>
                </c:pt>
                <c:pt idx="2659">
                  <c:v>31.210064890000002</c:v>
                </c:pt>
                <c:pt idx="2660">
                  <c:v>31.216329340000001</c:v>
                </c:pt>
                <c:pt idx="2661">
                  <c:v>26.11247599</c:v>
                </c:pt>
                <c:pt idx="2662">
                  <c:v>25.918674470000003</c:v>
                </c:pt>
                <c:pt idx="2663">
                  <c:v>25.856471060000001</c:v>
                </c:pt>
                <c:pt idx="2664">
                  <c:v>25.8153975</c:v>
                </c:pt>
                <c:pt idx="2665">
                  <c:v>25.78546107</c:v>
                </c:pt>
                <c:pt idx="2666">
                  <c:v>25.578716400000001</c:v>
                </c:pt>
                <c:pt idx="2667">
                  <c:v>25.530096889999999</c:v>
                </c:pt>
                <c:pt idx="2668">
                  <c:v>25.025966759999999</c:v>
                </c:pt>
                <c:pt idx="2669">
                  <c:v>24.900741880000002</c:v>
                </c:pt>
                <c:pt idx="2670">
                  <c:v>24.844889340000002</c:v>
                </c:pt>
                <c:pt idx="2671">
                  <c:v>24.724473060000001</c:v>
                </c:pt>
                <c:pt idx="2672">
                  <c:v>24.684529009999999</c:v>
                </c:pt>
                <c:pt idx="2673">
                  <c:v>24.64915663</c:v>
                </c:pt>
                <c:pt idx="2674">
                  <c:v>24.638181919999997</c:v>
                </c:pt>
                <c:pt idx="2675">
                  <c:v>24.63402748</c:v>
                </c:pt>
                <c:pt idx="2676">
                  <c:v>24.553625289999999</c:v>
                </c:pt>
                <c:pt idx="2677">
                  <c:v>24.530531470000003</c:v>
                </c:pt>
                <c:pt idx="2678">
                  <c:v>24.516570569999999</c:v>
                </c:pt>
                <c:pt idx="2679">
                  <c:v>24.51322377</c:v>
                </c:pt>
                <c:pt idx="2680">
                  <c:v>24.492883679999998</c:v>
                </c:pt>
                <c:pt idx="2681">
                  <c:v>24.43121374</c:v>
                </c:pt>
                <c:pt idx="2682">
                  <c:v>24.427685140000001</c:v>
                </c:pt>
                <c:pt idx="2683">
                  <c:v>24.425612389999998</c:v>
                </c:pt>
                <c:pt idx="2684">
                  <c:v>24.426059420000001</c:v>
                </c:pt>
                <c:pt idx="2685">
                  <c:v>24.425539369999999</c:v>
                </c:pt>
                <c:pt idx="2686">
                  <c:v>24.428157510000002</c:v>
                </c:pt>
                <c:pt idx="2687">
                  <c:v>24.431855980000002</c:v>
                </c:pt>
                <c:pt idx="2688">
                  <c:v>24.435393510000001</c:v>
                </c:pt>
                <c:pt idx="2689">
                  <c:v>24.438405040000003</c:v>
                </c:pt>
                <c:pt idx="2690">
                  <c:v>24.44306314</c:v>
                </c:pt>
                <c:pt idx="2691">
                  <c:v>24.443659189999998</c:v>
                </c:pt>
                <c:pt idx="2692">
                  <c:v>24.44808334</c:v>
                </c:pt>
                <c:pt idx="2693">
                  <c:v>24.453093110000001</c:v>
                </c:pt>
                <c:pt idx="2694">
                  <c:v>24.45903122</c:v>
                </c:pt>
                <c:pt idx="2695">
                  <c:v>24.462574719999999</c:v>
                </c:pt>
                <c:pt idx="2696">
                  <c:v>24.46766049</c:v>
                </c:pt>
                <c:pt idx="2697">
                  <c:v>24.473759529999999</c:v>
                </c:pt>
                <c:pt idx="2698">
                  <c:v>24.479462210000001</c:v>
                </c:pt>
                <c:pt idx="2699">
                  <c:v>24.486042560000001</c:v>
                </c:pt>
                <c:pt idx="2700">
                  <c:v>24.4924888</c:v>
                </c:pt>
                <c:pt idx="2701">
                  <c:v>24.497501550000003</c:v>
                </c:pt>
                <c:pt idx="2702">
                  <c:v>24.49071258</c:v>
                </c:pt>
                <c:pt idx="2703">
                  <c:v>24.49067831</c:v>
                </c:pt>
                <c:pt idx="2704">
                  <c:v>24.473693969999999</c:v>
                </c:pt>
                <c:pt idx="2705">
                  <c:v>24.378573889999998</c:v>
                </c:pt>
                <c:pt idx="2706">
                  <c:v>24.345922470000001</c:v>
                </c:pt>
                <c:pt idx="2707">
                  <c:v>24.338953199999999</c:v>
                </c:pt>
                <c:pt idx="2708">
                  <c:v>24.337518220000003</c:v>
                </c:pt>
                <c:pt idx="2709">
                  <c:v>24.337409439999998</c:v>
                </c:pt>
                <c:pt idx="2710">
                  <c:v>24.339699750000001</c:v>
                </c:pt>
                <c:pt idx="2711">
                  <c:v>24.342836439999999</c:v>
                </c:pt>
                <c:pt idx="2712">
                  <c:v>24.347139889999998</c:v>
                </c:pt>
                <c:pt idx="2713">
                  <c:v>24.347949029999999</c:v>
                </c:pt>
                <c:pt idx="2714">
                  <c:v>24.351209399999998</c:v>
                </c:pt>
                <c:pt idx="2715">
                  <c:v>24.355286359999997</c:v>
                </c:pt>
                <c:pt idx="2716">
                  <c:v>24.360659720000001</c:v>
                </c:pt>
                <c:pt idx="2717">
                  <c:v>24.364763500000002</c:v>
                </c:pt>
                <c:pt idx="2718">
                  <c:v>24.369290469999999</c:v>
                </c:pt>
                <c:pt idx="2719">
                  <c:v>24.374382199999999</c:v>
                </c:pt>
                <c:pt idx="2720">
                  <c:v>24.38084632</c:v>
                </c:pt>
                <c:pt idx="2721">
                  <c:v>24.386121330000002</c:v>
                </c:pt>
                <c:pt idx="2722">
                  <c:v>24.392816419999999</c:v>
                </c:pt>
                <c:pt idx="2723">
                  <c:v>24.398306009999999</c:v>
                </c:pt>
                <c:pt idx="2724">
                  <c:v>24.405573310000001</c:v>
                </c:pt>
                <c:pt idx="2725">
                  <c:v>24.412229660000001</c:v>
                </c:pt>
                <c:pt idx="2726">
                  <c:v>24.419806900000001</c:v>
                </c:pt>
                <c:pt idx="2727">
                  <c:v>24.425405259999998</c:v>
                </c:pt>
                <c:pt idx="2728">
                  <c:v>24.432438610000002</c:v>
                </c:pt>
                <c:pt idx="2729">
                  <c:v>24.439768489999999</c:v>
                </c:pt>
                <c:pt idx="2730">
                  <c:v>24.44654852</c:v>
                </c:pt>
                <c:pt idx="2731">
                  <c:v>24.43808168</c:v>
                </c:pt>
                <c:pt idx="2732">
                  <c:v>24.4399175</c:v>
                </c:pt>
                <c:pt idx="2733">
                  <c:v>24.443437160000002</c:v>
                </c:pt>
                <c:pt idx="2734">
                  <c:v>24.450077120000003</c:v>
                </c:pt>
                <c:pt idx="2735">
                  <c:v>24.456004799999999</c:v>
                </c:pt>
                <c:pt idx="2736">
                  <c:v>24.463926260000001</c:v>
                </c:pt>
                <c:pt idx="2737">
                  <c:v>24.470694360000003</c:v>
                </c:pt>
                <c:pt idx="2738">
                  <c:v>24.47751611</c:v>
                </c:pt>
                <c:pt idx="2739">
                  <c:v>24.483805889999999</c:v>
                </c:pt>
                <c:pt idx="2740">
                  <c:v>24.49161857</c:v>
                </c:pt>
                <c:pt idx="2741">
                  <c:v>24.498172100000001</c:v>
                </c:pt>
                <c:pt idx="2742">
                  <c:v>24.505758290000003</c:v>
                </c:pt>
                <c:pt idx="2743">
                  <c:v>24.511815610000003</c:v>
                </c:pt>
                <c:pt idx="2744">
                  <c:v>24.518620970000001</c:v>
                </c:pt>
                <c:pt idx="2745">
                  <c:v>24.524514379999999</c:v>
                </c:pt>
                <c:pt idx="2746">
                  <c:v>24.531151350000002</c:v>
                </c:pt>
                <c:pt idx="2747">
                  <c:v>24.52328056</c:v>
                </c:pt>
                <c:pt idx="2748">
                  <c:v>24.516984820000001</c:v>
                </c:pt>
                <c:pt idx="2749">
                  <c:v>24.51760024</c:v>
                </c:pt>
                <c:pt idx="2750">
                  <c:v>24.522738159999999</c:v>
                </c:pt>
                <c:pt idx="2751">
                  <c:v>24.527812000000001</c:v>
                </c:pt>
                <c:pt idx="2752">
                  <c:v>24.53347445</c:v>
                </c:pt>
                <c:pt idx="2753">
                  <c:v>24.459369479999999</c:v>
                </c:pt>
                <c:pt idx="2754">
                  <c:v>24.360373619999997</c:v>
                </c:pt>
                <c:pt idx="2755">
                  <c:v>24.328131969999998</c:v>
                </c:pt>
                <c:pt idx="2756">
                  <c:v>24.318669740000001</c:v>
                </c:pt>
                <c:pt idx="2757">
                  <c:v>24.315695460000001</c:v>
                </c:pt>
                <c:pt idx="2758">
                  <c:v>24.309273059999999</c:v>
                </c:pt>
                <c:pt idx="2759">
                  <c:v>24.308347699999999</c:v>
                </c:pt>
                <c:pt idx="2760">
                  <c:v>24.293334780000002</c:v>
                </c:pt>
                <c:pt idx="2761">
                  <c:v>24.28331524</c:v>
                </c:pt>
                <c:pt idx="2762">
                  <c:v>24.282285569999999</c:v>
                </c:pt>
                <c:pt idx="2763">
                  <c:v>24.283218379999997</c:v>
                </c:pt>
                <c:pt idx="2764">
                  <c:v>24.285611509999999</c:v>
                </c:pt>
                <c:pt idx="2765">
                  <c:v>24.288344379999998</c:v>
                </c:pt>
                <c:pt idx="2766">
                  <c:v>24.292902649999998</c:v>
                </c:pt>
                <c:pt idx="2767">
                  <c:v>24.296598139999997</c:v>
                </c:pt>
                <c:pt idx="2768">
                  <c:v>24.29298013</c:v>
                </c:pt>
                <c:pt idx="2769">
                  <c:v>24.133102599999997</c:v>
                </c:pt>
                <c:pt idx="2770">
                  <c:v>24.102306369999997</c:v>
                </c:pt>
                <c:pt idx="2771">
                  <c:v>24.093267319999999</c:v>
                </c:pt>
                <c:pt idx="2772">
                  <c:v>24.090705809999999</c:v>
                </c:pt>
                <c:pt idx="2773">
                  <c:v>24.084444339999997</c:v>
                </c:pt>
                <c:pt idx="2774">
                  <c:v>24.005316200000003</c:v>
                </c:pt>
                <c:pt idx="2775">
                  <c:v>23.998148740000001</c:v>
                </c:pt>
                <c:pt idx="2776">
                  <c:v>23.996433620000001</c:v>
                </c:pt>
                <c:pt idx="2777">
                  <c:v>23.995257909999999</c:v>
                </c:pt>
                <c:pt idx="2778">
                  <c:v>23.995932939999999</c:v>
                </c:pt>
                <c:pt idx="2779">
                  <c:v>23.997624220000002</c:v>
                </c:pt>
                <c:pt idx="2780">
                  <c:v>24.000169339999999</c:v>
                </c:pt>
                <c:pt idx="2781">
                  <c:v>24.001523850000002</c:v>
                </c:pt>
                <c:pt idx="2782">
                  <c:v>24.005724490000002</c:v>
                </c:pt>
                <c:pt idx="2783">
                  <c:v>24.00864661</c:v>
                </c:pt>
                <c:pt idx="2784">
                  <c:v>24.007695909999999</c:v>
                </c:pt>
                <c:pt idx="2785">
                  <c:v>24.010466040000001</c:v>
                </c:pt>
                <c:pt idx="2786">
                  <c:v>24.012531340000002</c:v>
                </c:pt>
                <c:pt idx="2787">
                  <c:v>24.016365409999999</c:v>
                </c:pt>
                <c:pt idx="2788">
                  <c:v>24.019300940000001</c:v>
                </c:pt>
                <c:pt idx="2789">
                  <c:v>24.023887519999999</c:v>
                </c:pt>
                <c:pt idx="2790">
                  <c:v>24.027325210000001</c:v>
                </c:pt>
                <c:pt idx="2791">
                  <c:v>24.030496179999997</c:v>
                </c:pt>
                <c:pt idx="2792">
                  <c:v>24.035798009999997</c:v>
                </c:pt>
                <c:pt idx="2793">
                  <c:v>24.039962889999998</c:v>
                </c:pt>
                <c:pt idx="2794">
                  <c:v>24.044299129999999</c:v>
                </c:pt>
                <c:pt idx="2795">
                  <c:v>24.049310389999999</c:v>
                </c:pt>
                <c:pt idx="2796">
                  <c:v>24.05506819</c:v>
                </c:pt>
                <c:pt idx="2797">
                  <c:v>24.047864969999999</c:v>
                </c:pt>
                <c:pt idx="2798">
                  <c:v>24.010348320000002</c:v>
                </c:pt>
                <c:pt idx="2799">
                  <c:v>24.01062846</c:v>
                </c:pt>
                <c:pt idx="2800">
                  <c:v>24.000814559999998</c:v>
                </c:pt>
                <c:pt idx="2801">
                  <c:v>23.990513379999999</c:v>
                </c:pt>
                <c:pt idx="2802">
                  <c:v>23.993258180000002</c:v>
                </c:pt>
                <c:pt idx="2803">
                  <c:v>23.9968583</c:v>
                </c:pt>
                <c:pt idx="2804">
                  <c:v>24.000571670000003</c:v>
                </c:pt>
                <c:pt idx="2805">
                  <c:v>24.005341530000003</c:v>
                </c:pt>
                <c:pt idx="2806">
                  <c:v>24.010670189999999</c:v>
                </c:pt>
                <c:pt idx="2807">
                  <c:v>24.01581109</c:v>
                </c:pt>
                <c:pt idx="2808">
                  <c:v>24.02060479</c:v>
                </c:pt>
                <c:pt idx="2809">
                  <c:v>24.026708299999999</c:v>
                </c:pt>
                <c:pt idx="2810">
                  <c:v>24.032072719999999</c:v>
                </c:pt>
                <c:pt idx="2811">
                  <c:v>24.037891629999997</c:v>
                </c:pt>
                <c:pt idx="2812">
                  <c:v>24.044846</c:v>
                </c:pt>
                <c:pt idx="2813">
                  <c:v>24.049551780000002</c:v>
                </c:pt>
                <c:pt idx="2814">
                  <c:v>24.05696064</c:v>
                </c:pt>
                <c:pt idx="2815">
                  <c:v>24.063731730000001</c:v>
                </c:pt>
                <c:pt idx="2816">
                  <c:v>24.07066077</c:v>
                </c:pt>
                <c:pt idx="2817">
                  <c:v>24.076339600000001</c:v>
                </c:pt>
                <c:pt idx="2818">
                  <c:v>24.082948269999999</c:v>
                </c:pt>
                <c:pt idx="2819">
                  <c:v>24.089443679999999</c:v>
                </c:pt>
                <c:pt idx="2820">
                  <c:v>24.096612629999999</c:v>
                </c:pt>
                <c:pt idx="2821">
                  <c:v>24.103267489999997</c:v>
                </c:pt>
                <c:pt idx="2822">
                  <c:v>24.111276870000001</c:v>
                </c:pt>
                <c:pt idx="2823">
                  <c:v>24.11728501</c:v>
                </c:pt>
                <c:pt idx="2824">
                  <c:v>24.124169349999999</c:v>
                </c:pt>
                <c:pt idx="2825">
                  <c:v>24.131318930000003</c:v>
                </c:pt>
                <c:pt idx="2826">
                  <c:v>24.137376250000003</c:v>
                </c:pt>
                <c:pt idx="2827">
                  <c:v>24.1447553</c:v>
                </c:pt>
                <c:pt idx="2828">
                  <c:v>24.15233254</c:v>
                </c:pt>
                <c:pt idx="2829">
                  <c:v>24.158297480000002</c:v>
                </c:pt>
                <c:pt idx="2830">
                  <c:v>24.164767560000001</c:v>
                </c:pt>
                <c:pt idx="2831">
                  <c:v>24.171696600000001</c:v>
                </c:pt>
                <c:pt idx="2832">
                  <c:v>24.178895349999998</c:v>
                </c:pt>
                <c:pt idx="2833">
                  <c:v>24.185590449999999</c:v>
                </c:pt>
                <c:pt idx="2834">
                  <c:v>24.193155770000001</c:v>
                </c:pt>
                <c:pt idx="2835">
                  <c:v>24.195745589999998</c:v>
                </c:pt>
                <c:pt idx="2836">
                  <c:v>24.160158630000002</c:v>
                </c:pt>
                <c:pt idx="2837">
                  <c:v>24.16062355</c:v>
                </c:pt>
                <c:pt idx="2838">
                  <c:v>24.164335429999998</c:v>
                </c:pt>
                <c:pt idx="2839">
                  <c:v>24.168957770000002</c:v>
                </c:pt>
                <c:pt idx="2840">
                  <c:v>24.174502489999998</c:v>
                </c:pt>
                <c:pt idx="2841">
                  <c:v>24.17973727</c:v>
                </c:pt>
                <c:pt idx="2842">
                  <c:v>24.18623418</c:v>
                </c:pt>
                <c:pt idx="2843">
                  <c:v>24.191920460000002</c:v>
                </c:pt>
                <c:pt idx="2844">
                  <c:v>24.198772009999999</c:v>
                </c:pt>
                <c:pt idx="2845">
                  <c:v>24.20475334</c:v>
                </c:pt>
                <c:pt idx="2846">
                  <c:v>24.210058150000002</c:v>
                </c:pt>
                <c:pt idx="2847">
                  <c:v>24.214877189999999</c:v>
                </c:pt>
                <c:pt idx="2848">
                  <c:v>24.220544099999998</c:v>
                </c:pt>
                <c:pt idx="2849">
                  <c:v>24.225075540000002</c:v>
                </c:pt>
                <c:pt idx="2850">
                  <c:v>24.230615789999998</c:v>
                </c:pt>
                <c:pt idx="2851">
                  <c:v>24.236579239999998</c:v>
                </c:pt>
                <c:pt idx="2852">
                  <c:v>24.24279451</c:v>
                </c:pt>
                <c:pt idx="2853">
                  <c:v>24.249263110000001</c:v>
                </c:pt>
                <c:pt idx="2854">
                  <c:v>24.255871770000002</c:v>
                </c:pt>
                <c:pt idx="2855">
                  <c:v>24.261911209999997</c:v>
                </c:pt>
                <c:pt idx="2856">
                  <c:v>24.269075690000001</c:v>
                </c:pt>
                <c:pt idx="2857">
                  <c:v>24.27560836</c:v>
                </c:pt>
                <c:pt idx="2858">
                  <c:v>24.282330269999999</c:v>
                </c:pt>
                <c:pt idx="2859">
                  <c:v>24.287790059999999</c:v>
                </c:pt>
                <c:pt idx="2860">
                  <c:v>24.29489791</c:v>
                </c:pt>
                <c:pt idx="2861">
                  <c:v>24.301564689999999</c:v>
                </c:pt>
                <c:pt idx="2862">
                  <c:v>24.309571090000002</c:v>
                </c:pt>
                <c:pt idx="2863">
                  <c:v>24.315556879999999</c:v>
                </c:pt>
                <c:pt idx="2864">
                  <c:v>24.3227005</c:v>
                </c:pt>
                <c:pt idx="2865">
                  <c:v>24.328468740000002</c:v>
                </c:pt>
                <c:pt idx="2866">
                  <c:v>24.335654080000001</c:v>
                </c:pt>
                <c:pt idx="2867">
                  <c:v>24.342063070000002</c:v>
                </c:pt>
                <c:pt idx="2868">
                  <c:v>24.349585179999998</c:v>
                </c:pt>
                <c:pt idx="2869">
                  <c:v>24.354992809999999</c:v>
                </c:pt>
                <c:pt idx="2870">
                  <c:v>24.362008269999997</c:v>
                </c:pt>
                <c:pt idx="2871">
                  <c:v>24.368599060000001</c:v>
                </c:pt>
                <c:pt idx="2872">
                  <c:v>24.375128749999998</c:v>
                </c:pt>
                <c:pt idx="2873">
                  <c:v>24.381245670000002</c:v>
                </c:pt>
                <c:pt idx="2874">
                  <c:v>24.38728064</c:v>
                </c:pt>
                <c:pt idx="2875">
                  <c:v>24.393899740000002</c:v>
                </c:pt>
                <c:pt idx="2876">
                  <c:v>24.401189389999999</c:v>
                </c:pt>
                <c:pt idx="2877">
                  <c:v>24.406994879999999</c:v>
                </c:pt>
                <c:pt idx="2878">
                  <c:v>24.41449016</c:v>
                </c:pt>
                <c:pt idx="2879">
                  <c:v>24.421370029999999</c:v>
                </c:pt>
                <c:pt idx="2880">
                  <c:v>24.428866800000002</c:v>
                </c:pt>
                <c:pt idx="2881">
                  <c:v>24.435502289999999</c:v>
                </c:pt>
                <c:pt idx="2882">
                  <c:v>24.426200990000002</c:v>
                </c:pt>
                <c:pt idx="2883">
                  <c:v>24.425140020000001</c:v>
                </c:pt>
                <c:pt idx="2884">
                  <c:v>24.428652230000001</c:v>
                </c:pt>
                <c:pt idx="2885">
                  <c:v>24.41521436</c:v>
                </c:pt>
                <c:pt idx="2886">
                  <c:v>24.41683561</c:v>
                </c:pt>
                <c:pt idx="2887">
                  <c:v>24.42032695</c:v>
                </c:pt>
                <c:pt idx="2888">
                  <c:v>24.423946439999998</c:v>
                </c:pt>
                <c:pt idx="2889">
                  <c:v>24.428157510000002</c:v>
                </c:pt>
                <c:pt idx="2890">
                  <c:v>24.432896079999999</c:v>
                </c:pt>
                <c:pt idx="2891">
                  <c:v>24.437655509999999</c:v>
                </c:pt>
                <c:pt idx="2892">
                  <c:v>24.443393950000001</c:v>
                </c:pt>
                <c:pt idx="2893">
                  <c:v>24.4483456</c:v>
                </c:pt>
                <c:pt idx="2894">
                  <c:v>24.455477299999998</c:v>
                </c:pt>
                <c:pt idx="2895">
                  <c:v>24.460628629999999</c:v>
                </c:pt>
                <c:pt idx="2896">
                  <c:v>24.46720749</c:v>
                </c:pt>
                <c:pt idx="2897">
                  <c:v>24.473132190000001</c:v>
                </c:pt>
                <c:pt idx="2898">
                  <c:v>24.479217830000003</c:v>
                </c:pt>
                <c:pt idx="2899">
                  <c:v>24.485723669999999</c:v>
                </c:pt>
                <c:pt idx="2900">
                  <c:v>24.492311480000001</c:v>
                </c:pt>
                <c:pt idx="2901">
                  <c:v>24.498327079999999</c:v>
                </c:pt>
                <c:pt idx="2902">
                  <c:v>24.505083259999999</c:v>
                </c:pt>
                <c:pt idx="2903">
                  <c:v>24.510997530000001</c:v>
                </c:pt>
                <c:pt idx="2904">
                  <c:v>24.517180029999999</c:v>
                </c:pt>
                <c:pt idx="2905">
                  <c:v>24.523107710000001</c:v>
                </c:pt>
                <c:pt idx="2906">
                  <c:v>24.53006208</c:v>
                </c:pt>
                <c:pt idx="2907">
                  <c:v>24.536274369999997</c:v>
                </c:pt>
                <c:pt idx="2908">
                  <c:v>24.542133509999999</c:v>
                </c:pt>
                <c:pt idx="2909">
                  <c:v>24.54612255</c:v>
                </c:pt>
                <c:pt idx="2910">
                  <c:v>24.55343753</c:v>
                </c:pt>
                <c:pt idx="2911">
                  <c:v>24.559262390000001</c:v>
                </c:pt>
                <c:pt idx="2912">
                  <c:v>24.56673086</c:v>
                </c:pt>
                <c:pt idx="2913">
                  <c:v>24.572096770000002</c:v>
                </c:pt>
                <c:pt idx="2914">
                  <c:v>24.577751759999998</c:v>
                </c:pt>
                <c:pt idx="2915">
                  <c:v>24.584300819999999</c:v>
                </c:pt>
                <c:pt idx="2916">
                  <c:v>24.591022729999999</c:v>
                </c:pt>
                <c:pt idx="2917">
                  <c:v>24.597807229999997</c:v>
                </c:pt>
                <c:pt idx="2918">
                  <c:v>24.603560570000003</c:v>
                </c:pt>
                <c:pt idx="2919">
                  <c:v>24.60913807</c:v>
                </c:pt>
                <c:pt idx="2920">
                  <c:v>24.615584309999999</c:v>
                </c:pt>
                <c:pt idx="2921">
                  <c:v>24.621994790000002</c:v>
                </c:pt>
                <c:pt idx="2922">
                  <c:v>24.62837249</c:v>
                </c:pt>
                <c:pt idx="2923">
                  <c:v>24.63355958</c:v>
                </c:pt>
                <c:pt idx="2924">
                  <c:v>24.615928530000001</c:v>
                </c:pt>
                <c:pt idx="2925">
                  <c:v>24.507656690000001</c:v>
                </c:pt>
                <c:pt idx="2926">
                  <c:v>24.50697869</c:v>
                </c:pt>
                <c:pt idx="2927">
                  <c:v>24.508219959999998</c:v>
                </c:pt>
                <c:pt idx="2928">
                  <c:v>24.510701000000001</c:v>
                </c:pt>
                <c:pt idx="2929">
                  <c:v>24.512778220000001</c:v>
                </c:pt>
                <c:pt idx="2930">
                  <c:v>24.51638281</c:v>
                </c:pt>
                <c:pt idx="2931">
                  <c:v>24.521078169999999</c:v>
                </c:pt>
                <c:pt idx="2932">
                  <c:v>24.525019530000002</c:v>
                </c:pt>
                <c:pt idx="2933">
                  <c:v>24.52953905</c:v>
                </c:pt>
                <c:pt idx="2934">
                  <c:v>24.53374565</c:v>
                </c:pt>
                <c:pt idx="2935">
                  <c:v>24.537833030000002</c:v>
                </c:pt>
                <c:pt idx="2936">
                  <c:v>24.542757870000003</c:v>
                </c:pt>
                <c:pt idx="2937">
                  <c:v>24.54794347</c:v>
                </c:pt>
                <c:pt idx="2938">
                  <c:v>24.552975589999999</c:v>
                </c:pt>
                <c:pt idx="2939">
                  <c:v>24.537596109999999</c:v>
                </c:pt>
                <c:pt idx="2940">
                  <c:v>24.51145202</c:v>
                </c:pt>
                <c:pt idx="2941">
                  <c:v>24.50630069</c:v>
                </c:pt>
                <c:pt idx="2942">
                  <c:v>24.490569530000002</c:v>
                </c:pt>
                <c:pt idx="2943">
                  <c:v>24.486626680000001</c:v>
                </c:pt>
                <c:pt idx="2944">
                  <c:v>24.485732609999999</c:v>
                </c:pt>
                <c:pt idx="2945">
                  <c:v>24.486424029999998</c:v>
                </c:pt>
                <c:pt idx="2946">
                  <c:v>24.488668140000001</c:v>
                </c:pt>
                <c:pt idx="2947">
                  <c:v>24.492199720000002</c:v>
                </c:pt>
                <c:pt idx="2948">
                  <c:v>24.496480820000002</c:v>
                </c:pt>
                <c:pt idx="2949">
                  <c:v>24.50056374</c:v>
                </c:pt>
                <c:pt idx="2950">
                  <c:v>24.505129459999999</c:v>
                </c:pt>
                <c:pt idx="2951">
                  <c:v>24.509517850000002</c:v>
                </c:pt>
                <c:pt idx="2952">
                  <c:v>24.5144859</c:v>
                </c:pt>
                <c:pt idx="2953">
                  <c:v>24.518632889999999</c:v>
                </c:pt>
                <c:pt idx="2954">
                  <c:v>24.524506930000001</c:v>
                </c:pt>
                <c:pt idx="2955">
                  <c:v>24.529141189999997</c:v>
                </c:pt>
                <c:pt idx="2956">
                  <c:v>24.534033239999999</c:v>
                </c:pt>
                <c:pt idx="2957">
                  <c:v>24.539767210000001</c:v>
                </c:pt>
                <c:pt idx="2958">
                  <c:v>24.545069039999998</c:v>
                </c:pt>
                <c:pt idx="2959">
                  <c:v>24.55031425</c:v>
                </c:pt>
                <c:pt idx="2960">
                  <c:v>24.55634624</c:v>
                </c:pt>
                <c:pt idx="2961">
                  <c:v>24.561539289999999</c:v>
                </c:pt>
                <c:pt idx="2962">
                  <c:v>24.56722409</c:v>
                </c:pt>
                <c:pt idx="2963">
                  <c:v>24.57264215</c:v>
                </c:pt>
                <c:pt idx="2964">
                  <c:v>24.578140680000001</c:v>
                </c:pt>
                <c:pt idx="2965">
                  <c:v>24.58376586</c:v>
                </c:pt>
                <c:pt idx="2966">
                  <c:v>24.58965182</c:v>
                </c:pt>
                <c:pt idx="2967">
                  <c:v>24.595150350000001</c:v>
                </c:pt>
                <c:pt idx="2968">
                  <c:v>24.600222709999997</c:v>
                </c:pt>
                <c:pt idx="2969">
                  <c:v>24.606543779999999</c:v>
                </c:pt>
                <c:pt idx="2970">
                  <c:v>24.612618980000001</c:v>
                </c:pt>
                <c:pt idx="2971">
                  <c:v>24.58414733</c:v>
                </c:pt>
                <c:pt idx="2972">
                  <c:v>24.560807649999997</c:v>
                </c:pt>
                <c:pt idx="2973">
                  <c:v>24.55912232</c:v>
                </c:pt>
                <c:pt idx="2974">
                  <c:v>24.56161827</c:v>
                </c:pt>
                <c:pt idx="2975">
                  <c:v>24.56490844</c:v>
                </c:pt>
                <c:pt idx="2976">
                  <c:v>24.569153790000001</c:v>
                </c:pt>
                <c:pt idx="2977">
                  <c:v>24.57315028</c:v>
                </c:pt>
                <c:pt idx="2978">
                  <c:v>23.377141360000003</c:v>
                </c:pt>
                <c:pt idx="2979">
                  <c:v>22.392131389999999</c:v>
                </c:pt>
                <c:pt idx="2980">
                  <c:v>22.385825219999997</c:v>
                </c:pt>
                <c:pt idx="2981">
                  <c:v>22.381564969999999</c:v>
                </c:pt>
                <c:pt idx="2982">
                  <c:v>22.379644219999999</c:v>
                </c:pt>
                <c:pt idx="2983">
                  <c:v>22.377093139999999</c:v>
                </c:pt>
                <c:pt idx="2984">
                  <c:v>22.358851129999998</c:v>
                </c:pt>
                <c:pt idx="2985">
                  <c:v>22.355379160000002</c:v>
                </c:pt>
                <c:pt idx="2986">
                  <c:v>22.281870250000001</c:v>
                </c:pt>
                <c:pt idx="2987">
                  <c:v>22.174960370000001</c:v>
                </c:pt>
                <c:pt idx="2988">
                  <c:v>22.139251230000003</c:v>
                </c:pt>
                <c:pt idx="2989">
                  <c:v>22.123005990000003</c:v>
                </c:pt>
                <c:pt idx="2990">
                  <c:v>22.070305049999998</c:v>
                </c:pt>
                <c:pt idx="2991">
                  <c:v>21.523214880000001</c:v>
                </c:pt>
                <c:pt idx="2992">
                  <c:v>21.176432070000001</c:v>
                </c:pt>
                <c:pt idx="2993">
                  <c:v>21.077808740000002</c:v>
                </c:pt>
                <c:pt idx="2994">
                  <c:v>21.053019169999999</c:v>
                </c:pt>
                <c:pt idx="2995">
                  <c:v>21.036764980000001</c:v>
                </c:pt>
                <c:pt idx="2996">
                  <c:v>21.025280649999999</c:v>
                </c:pt>
                <c:pt idx="2997">
                  <c:v>21.017515660000001</c:v>
                </c:pt>
                <c:pt idx="2998">
                  <c:v>21.012577410000002</c:v>
                </c:pt>
                <c:pt idx="2999">
                  <c:v>21.00810856</c:v>
                </c:pt>
                <c:pt idx="3000">
                  <c:v>21.00583911</c:v>
                </c:pt>
                <c:pt idx="3001">
                  <c:v>21.00183517</c:v>
                </c:pt>
                <c:pt idx="3002">
                  <c:v>20.999974010000003</c:v>
                </c:pt>
                <c:pt idx="3003">
                  <c:v>20.998802780000002</c:v>
                </c:pt>
                <c:pt idx="3004">
                  <c:v>20.99559009</c:v>
                </c:pt>
                <c:pt idx="3005">
                  <c:v>20.993664859999999</c:v>
                </c:pt>
                <c:pt idx="3006">
                  <c:v>20.996019240000003</c:v>
                </c:pt>
                <c:pt idx="3007">
                  <c:v>20.99393457</c:v>
                </c:pt>
                <c:pt idx="3008">
                  <c:v>20.995174350000003</c:v>
                </c:pt>
                <c:pt idx="3009">
                  <c:v>20.99615335</c:v>
                </c:pt>
                <c:pt idx="3010">
                  <c:v>20.996840299999999</c:v>
                </c:pt>
                <c:pt idx="3011">
                  <c:v>20.998239519999998</c:v>
                </c:pt>
                <c:pt idx="3012">
                  <c:v>20.994934440000002</c:v>
                </c:pt>
                <c:pt idx="3013">
                  <c:v>20.993694660000003</c:v>
                </c:pt>
                <c:pt idx="3014">
                  <c:v>20.994894209999998</c:v>
                </c:pt>
                <c:pt idx="3015">
                  <c:v>20.996935669999999</c:v>
                </c:pt>
                <c:pt idx="3016">
                  <c:v>20.633222160000003</c:v>
                </c:pt>
                <c:pt idx="3017">
                  <c:v>20.63282281</c:v>
                </c:pt>
                <c:pt idx="3018">
                  <c:v>20.620058480000001</c:v>
                </c:pt>
                <c:pt idx="3019">
                  <c:v>20.612879099999997</c:v>
                </c:pt>
                <c:pt idx="3020">
                  <c:v>20.608751479999999</c:v>
                </c:pt>
                <c:pt idx="3021">
                  <c:v>20.60666531</c:v>
                </c:pt>
                <c:pt idx="3022">
                  <c:v>20.604924860000001</c:v>
                </c:pt>
                <c:pt idx="3023">
                  <c:v>20.60156465</c:v>
                </c:pt>
                <c:pt idx="3024">
                  <c:v>20.59988976</c:v>
                </c:pt>
                <c:pt idx="3025">
                  <c:v>20.60076445</c:v>
                </c:pt>
                <c:pt idx="3026">
                  <c:v>20.60095072</c:v>
                </c:pt>
                <c:pt idx="3027">
                  <c:v>20.601046090000001</c:v>
                </c:pt>
                <c:pt idx="3028">
                  <c:v>20.602761210000001</c:v>
                </c:pt>
                <c:pt idx="3029">
                  <c:v>20.604801179999999</c:v>
                </c:pt>
                <c:pt idx="3030">
                  <c:v>20.60608715</c:v>
                </c:pt>
                <c:pt idx="3031">
                  <c:v>20.607668159999999</c:v>
                </c:pt>
                <c:pt idx="3032">
                  <c:v>20.60898989</c:v>
                </c:pt>
                <c:pt idx="3033">
                  <c:v>20.610205829999998</c:v>
                </c:pt>
                <c:pt idx="3034">
                  <c:v>20.611776409999997</c:v>
                </c:pt>
                <c:pt idx="3035">
                  <c:v>20.61367929</c:v>
                </c:pt>
                <c:pt idx="3036">
                  <c:v>20.615983010000001</c:v>
                </c:pt>
                <c:pt idx="3037">
                  <c:v>20.618602630000002</c:v>
                </c:pt>
                <c:pt idx="3038">
                  <c:v>20.620577040000001</c:v>
                </c:pt>
                <c:pt idx="3039">
                  <c:v>20.623618360000002</c:v>
                </c:pt>
                <c:pt idx="3040">
                  <c:v>20.627200600000002</c:v>
                </c:pt>
                <c:pt idx="3041">
                  <c:v>20.630784329999997</c:v>
                </c:pt>
                <c:pt idx="3042">
                  <c:v>20.634333789999999</c:v>
                </c:pt>
                <c:pt idx="3043">
                  <c:v>20.637600119999998</c:v>
                </c:pt>
                <c:pt idx="3044">
                  <c:v>20.639973880000003</c:v>
                </c:pt>
                <c:pt idx="3045">
                  <c:v>20.643569530000001</c:v>
                </c:pt>
                <c:pt idx="3046">
                  <c:v>20.643287900000001</c:v>
                </c:pt>
                <c:pt idx="3047">
                  <c:v>20.645835999999999</c:v>
                </c:pt>
                <c:pt idx="3048">
                  <c:v>20.64862698</c:v>
                </c:pt>
                <c:pt idx="3049">
                  <c:v>20.648582279999999</c:v>
                </c:pt>
                <c:pt idx="3050">
                  <c:v>20.64895928</c:v>
                </c:pt>
                <c:pt idx="3051">
                  <c:v>20.65083534</c:v>
                </c:pt>
                <c:pt idx="3052">
                  <c:v>20.65451741</c:v>
                </c:pt>
                <c:pt idx="3053">
                  <c:v>20.657874640000003</c:v>
                </c:pt>
                <c:pt idx="3054">
                  <c:v>20.659480989999999</c:v>
                </c:pt>
                <c:pt idx="3055">
                  <c:v>20.6636712</c:v>
                </c:pt>
                <c:pt idx="3056">
                  <c:v>20.667900150000001</c:v>
                </c:pt>
                <c:pt idx="3057">
                  <c:v>20.672459900000003</c:v>
                </c:pt>
                <c:pt idx="3058">
                  <c:v>20.67613751</c:v>
                </c:pt>
                <c:pt idx="3059">
                  <c:v>20.68080604</c:v>
                </c:pt>
                <c:pt idx="3060">
                  <c:v>20.685465629999999</c:v>
                </c:pt>
                <c:pt idx="3061">
                  <c:v>20.68945467</c:v>
                </c:pt>
                <c:pt idx="3062">
                  <c:v>20.693966750000001</c:v>
                </c:pt>
                <c:pt idx="3063">
                  <c:v>20.69799304</c:v>
                </c:pt>
                <c:pt idx="3064">
                  <c:v>20.700496439999998</c:v>
                </c:pt>
                <c:pt idx="3065">
                  <c:v>20.703822370000001</c:v>
                </c:pt>
                <c:pt idx="3066">
                  <c:v>20.705674589999997</c:v>
                </c:pt>
                <c:pt idx="3067">
                  <c:v>20.709025860000001</c:v>
                </c:pt>
                <c:pt idx="3068">
                  <c:v>20.711816849999998</c:v>
                </c:pt>
                <c:pt idx="3069">
                  <c:v>20.715983209999997</c:v>
                </c:pt>
                <c:pt idx="3070">
                  <c:v>20.719467100000003</c:v>
                </c:pt>
                <c:pt idx="3071">
                  <c:v>20.723241569999999</c:v>
                </c:pt>
                <c:pt idx="3072">
                  <c:v>20.727117360000001</c:v>
                </c:pt>
                <c:pt idx="3073">
                  <c:v>20.732092860000002</c:v>
                </c:pt>
                <c:pt idx="3074">
                  <c:v>20.727522669999999</c:v>
                </c:pt>
                <c:pt idx="3075">
                  <c:v>20.702952150000002</c:v>
                </c:pt>
                <c:pt idx="3076">
                  <c:v>20.70117742</c:v>
                </c:pt>
                <c:pt idx="3077">
                  <c:v>20.699080819999999</c:v>
                </c:pt>
                <c:pt idx="3078">
                  <c:v>20.696756239999999</c:v>
                </c:pt>
                <c:pt idx="3079">
                  <c:v>20.698411759999999</c:v>
                </c:pt>
                <c:pt idx="3080">
                  <c:v>20.69958746</c:v>
                </c:pt>
                <c:pt idx="3081">
                  <c:v>20.702694360000002</c:v>
                </c:pt>
                <c:pt idx="3082">
                  <c:v>20.705325899999998</c:v>
                </c:pt>
                <c:pt idx="3083">
                  <c:v>20.70810646</c:v>
                </c:pt>
                <c:pt idx="3084">
                  <c:v>20.71063071</c:v>
                </c:pt>
                <c:pt idx="3085">
                  <c:v>20.714078839999999</c:v>
                </c:pt>
                <c:pt idx="3086">
                  <c:v>20.717118679999999</c:v>
                </c:pt>
                <c:pt idx="3087">
                  <c:v>20.719379189999998</c:v>
                </c:pt>
                <c:pt idx="3088">
                  <c:v>20.722553130000001</c:v>
                </c:pt>
                <c:pt idx="3089">
                  <c:v>20.725567640000001</c:v>
                </c:pt>
                <c:pt idx="3090">
                  <c:v>20.72925717</c:v>
                </c:pt>
                <c:pt idx="3091">
                  <c:v>20.73275894</c:v>
                </c:pt>
                <c:pt idx="3092">
                  <c:v>20.735795799999998</c:v>
                </c:pt>
                <c:pt idx="3093">
                  <c:v>20.738837119999999</c:v>
                </c:pt>
                <c:pt idx="3094">
                  <c:v>20.74224353</c:v>
                </c:pt>
                <c:pt idx="3095">
                  <c:v>20.746153590000002</c:v>
                </c:pt>
                <c:pt idx="3096">
                  <c:v>20.749728380000001</c:v>
                </c:pt>
                <c:pt idx="3097">
                  <c:v>20.753182469999999</c:v>
                </c:pt>
                <c:pt idx="3098">
                  <c:v>20.7550928</c:v>
                </c:pt>
                <c:pt idx="3099">
                  <c:v>20.758622879999997</c:v>
                </c:pt>
                <c:pt idx="3100">
                  <c:v>20.76234221</c:v>
                </c:pt>
                <c:pt idx="3101">
                  <c:v>20.76472193</c:v>
                </c:pt>
                <c:pt idx="3102">
                  <c:v>20.767964420000002</c:v>
                </c:pt>
                <c:pt idx="3103">
                  <c:v>20.771884920000002</c:v>
                </c:pt>
                <c:pt idx="3104">
                  <c:v>20.774945619999997</c:v>
                </c:pt>
                <c:pt idx="3105">
                  <c:v>20.778411629999997</c:v>
                </c:pt>
                <c:pt idx="3106">
                  <c:v>20.78184783</c:v>
                </c:pt>
                <c:pt idx="3107">
                  <c:v>20.785328750000001</c:v>
                </c:pt>
                <c:pt idx="3108">
                  <c:v>20.788896079999997</c:v>
                </c:pt>
                <c:pt idx="3109">
                  <c:v>20.784531529999999</c:v>
                </c:pt>
                <c:pt idx="3110">
                  <c:v>20.784725250000001</c:v>
                </c:pt>
                <c:pt idx="3111">
                  <c:v>20.78629136</c:v>
                </c:pt>
                <c:pt idx="3112">
                  <c:v>20.788426699999999</c:v>
                </c:pt>
                <c:pt idx="3113">
                  <c:v>20.790961380000002</c:v>
                </c:pt>
                <c:pt idx="3114">
                  <c:v>20.79434693</c:v>
                </c:pt>
                <c:pt idx="3115">
                  <c:v>20.79616189</c:v>
                </c:pt>
                <c:pt idx="3116">
                  <c:v>20.799036319999999</c:v>
                </c:pt>
                <c:pt idx="3117">
                  <c:v>20.80190331</c:v>
                </c:pt>
                <c:pt idx="3118">
                  <c:v>20.803698900000001</c:v>
                </c:pt>
                <c:pt idx="3119">
                  <c:v>20.806099469999999</c:v>
                </c:pt>
                <c:pt idx="3120">
                  <c:v>20.74117064</c:v>
                </c:pt>
                <c:pt idx="3121">
                  <c:v>20.627096300000002</c:v>
                </c:pt>
                <c:pt idx="3122">
                  <c:v>20.61628997</c:v>
                </c:pt>
                <c:pt idx="3123">
                  <c:v>20.609022679999999</c:v>
                </c:pt>
                <c:pt idx="3124">
                  <c:v>18.94897521</c:v>
                </c:pt>
                <c:pt idx="3125">
                  <c:v>18.97957474</c:v>
                </c:pt>
                <c:pt idx="3126">
                  <c:v>18.966153259999999</c:v>
                </c:pt>
                <c:pt idx="3127">
                  <c:v>18.958520889999999</c:v>
                </c:pt>
                <c:pt idx="3128">
                  <c:v>18.94534677</c:v>
                </c:pt>
                <c:pt idx="3129">
                  <c:v>18.94061267</c:v>
                </c:pt>
                <c:pt idx="3130">
                  <c:v>18.938492239999999</c:v>
                </c:pt>
                <c:pt idx="3131">
                  <c:v>18.936957419999999</c:v>
                </c:pt>
                <c:pt idx="3132">
                  <c:v>18.93564314</c:v>
                </c:pt>
                <c:pt idx="3133">
                  <c:v>18.925134839999998</c:v>
                </c:pt>
                <c:pt idx="3134">
                  <c:v>18.923674519999999</c:v>
                </c:pt>
                <c:pt idx="3135">
                  <c:v>18.92341673</c:v>
                </c:pt>
                <c:pt idx="3136">
                  <c:v>18.9230442</c:v>
                </c:pt>
                <c:pt idx="3137">
                  <c:v>18.92429143</c:v>
                </c:pt>
                <c:pt idx="3138">
                  <c:v>18.925759200000002</c:v>
                </c:pt>
                <c:pt idx="3139">
                  <c:v>18.926990030000002</c:v>
                </c:pt>
                <c:pt idx="3140">
                  <c:v>18.928490580000002</c:v>
                </c:pt>
                <c:pt idx="3141">
                  <c:v>18.930000069999998</c:v>
                </c:pt>
                <c:pt idx="3142">
                  <c:v>18.931902950000001</c:v>
                </c:pt>
                <c:pt idx="3143">
                  <c:v>18.934609000000002</c:v>
                </c:pt>
                <c:pt idx="3144">
                  <c:v>18.936954440000001</c:v>
                </c:pt>
                <c:pt idx="3145">
                  <c:v>18.940299749999998</c:v>
                </c:pt>
                <c:pt idx="3146">
                  <c:v>18.942444029999997</c:v>
                </c:pt>
                <c:pt idx="3147">
                  <c:v>18.945010010000001</c:v>
                </c:pt>
                <c:pt idx="3148">
                  <c:v>18.94772202</c:v>
                </c:pt>
                <c:pt idx="3149">
                  <c:v>18.95056963</c:v>
                </c:pt>
                <c:pt idx="3150">
                  <c:v>18.95291507</c:v>
                </c:pt>
                <c:pt idx="3151">
                  <c:v>18.95681471</c:v>
                </c:pt>
                <c:pt idx="3152">
                  <c:v>18.951627609999999</c:v>
                </c:pt>
                <c:pt idx="3153">
                  <c:v>18.953377010000001</c:v>
                </c:pt>
                <c:pt idx="3154">
                  <c:v>18.953374029999999</c:v>
                </c:pt>
                <c:pt idx="3155">
                  <c:v>18.955971300000002</c:v>
                </c:pt>
                <c:pt idx="3156">
                  <c:v>18.959523740000002</c:v>
                </c:pt>
                <c:pt idx="3157">
                  <c:v>18.96189004</c:v>
                </c:pt>
                <c:pt idx="3158">
                  <c:v>18.964211640000002</c:v>
                </c:pt>
                <c:pt idx="3159">
                  <c:v>18.966558580000001</c:v>
                </c:pt>
                <c:pt idx="3160">
                  <c:v>18.96979958</c:v>
                </c:pt>
                <c:pt idx="3161">
                  <c:v>18.97300035</c:v>
                </c:pt>
                <c:pt idx="3162">
                  <c:v>18.976643680000002</c:v>
                </c:pt>
                <c:pt idx="3163">
                  <c:v>18.979354200000003</c:v>
                </c:pt>
                <c:pt idx="3164">
                  <c:v>18.982850020000001</c:v>
                </c:pt>
                <c:pt idx="3165">
                  <c:v>18.986128270000002</c:v>
                </c:pt>
                <c:pt idx="3166">
                  <c:v>18.989570439999998</c:v>
                </c:pt>
                <c:pt idx="3167">
                  <c:v>18.99456382</c:v>
                </c:pt>
                <c:pt idx="3168">
                  <c:v>18.997484449999998</c:v>
                </c:pt>
                <c:pt idx="3169">
                  <c:v>18.805749710000001</c:v>
                </c:pt>
                <c:pt idx="3170">
                  <c:v>18.65528673</c:v>
                </c:pt>
                <c:pt idx="3171">
                  <c:v>18.640294669999999</c:v>
                </c:pt>
                <c:pt idx="3172">
                  <c:v>18.631687760000002</c:v>
                </c:pt>
                <c:pt idx="3173">
                  <c:v>18.627229329999999</c:v>
                </c:pt>
                <c:pt idx="3174">
                  <c:v>18.624308710000001</c:v>
                </c:pt>
                <c:pt idx="3175">
                  <c:v>18.622203170000002</c:v>
                </c:pt>
                <c:pt idx="3176">
                  <c:v>18.62091422</c:v>
                </c:pt>
                <c:pt idx="3177">
                  <c:v>18.619798119999999</c:v>
                </c:pt>
                <c:pt idx="3178">
                  <c:v>18.600957099999999</c:v>
                </c:pt>
                <c:pt idx="3179">
                  <c:v>18.596476320000001</c:v>
                </c:pt>
                <c:pt idx="3180">
                  <c:v>18.594679240000001</c:v>
                </c:pt>
                <c:pt idx="3181">
                  <c:v>18.594639000000001</c:v>
                </c:pt>
                <c:pt idx="3182">
                  <c:v>18.59512776</c:v>
                </c:pt>
                <c:pt idx="3183">
                  <c:v>18.596223000000002</c:v>
                </c:pt>
                <c:pt idx="3184">
                  <c:v>18.59686971</c:v>
                </c:pt>
                <c:pt idx="3185">
                  <c:v>18.597643080000001</c:v>
                </c:pt>
                <c:pt idx="3186">
                  <c:v>18.59984845</c:v>
                </c:pt>
                <c:pt idx="3187">
                  <c:v>18.60257983</c:v>
                </c:pt>
                <c:pt idx="3188">
                  <c:v>18.603926899999998</c:v>
                </c:pt>
                <c:pt idx="3189">
                  <c:v>18.607471880000002</c:v>
                </c:pt>
                <c:pt idx="3190">
                  <c:v>18.609823290000001</c:v>
                </c:pt>
                <c:pt idx="3191">
                  <c:v>18.612605329999997</c:v>
                </c:pt>
                <c:pt idx="3192">
                  <c:v>18.615171310000001</c:v>
                </c:pt>
                <c:pt idx="3193">
                  <c:v>18.618145590000001</c:v>
                </c:pt>
                <c:pt idx="3194">
                  <c:v>18.620346489999999</c:v>
                </c:pt>
                <c:pt idx="3195">
                  <c:v>18.62380207</c:v>
                </c:pt>
                <c:pt idx="3196">
                  <c:v>18.62619668</c:v>
                </c:pt>
                <c:pt idx="3197">
                  <c:v>18.629923460000001</c:v>
                </c:pt>
                <c:pt idx="3198">
                  <c:v>18.63331646</c:v>
                </c:pt>
                <c:pt idx="3199">
                  <c:v>18.636804820000002</c:v>
                </c:pt>
                <c:pt idx="3200">
                  <c:v>18.639193480000003</c:v>
                </c:pt>
                <c:pt idx="3201">
                  <c:v>18.643058840000002</c:v>
                </c:pt>
                <c:pt idx="3202">
                  <c:v>18.645167350000001</c:v>
                </c:pt>
                <c:pt idx="3203">
                  <c:v>18.64941567</c:v>
                </c:pt>
                <c:pt idx="3204">
                  <c:v>18.652096390000001</c:v>
                </c:pt>
                <c:pt idx="3205">
                  <c:v>18.656009440000002</c:v>
                </c:pt>
                <c:pt idx="3206">
                  <c:v>18.65937263</c:v>
                </c:pt>
                <c:pt idx="3207">
                  <c:v>18.66286397</c:v>
                </c:pt>
                <c:pt idx="3208">
                  <c:v>18.665426970000002</c:v>
                </c:pt>
                <c:pt idx="3209">
                  <c:v>18.668687340000002</c:v>
                </c:pt>
                <c:pt idx="3210">
                  <c:v>18.671223519999998</c:v>
                </c:pt>
                <c:pt idx="3211">
                  <c:v>18.674926459999998</c:v>
                </c:pt>
                <c:pt idx="3212">
                  <c:v>18.678189809999999</c:v>
                </c:pt>
                <c:pt idx="3213">
                  <c:v>18.680934610000001</c:v>
                </c:pt>
                <c:pt idx="3214">
                  <c:v>18.68343651</c:v>
                </c:pt>
                <c:pt idx="3215">
                  <c:v>18.68624836</c:v>
                </c:pt>
                <c:pt idx="3216">
                  <c:v>15.43683708</c:v>
                </c:pt>
                <c:pt idx="3217">
                  <c:v>15.558528899999999</c:v>
                </c:pt>
                <c:pt idx="3218">
                  <c:v>15.556704999999999</c:v>
                </c:pt>
                <c:pt idx="3219">
                  <c:v>15.56097716</c:v>
                </c:pt>
                <c:pt idx="3220">
                  <c:v>15.566143389999999</c:v>
                </c:pt>
                <c:pt idx="3221">
                  <c:v>15.52379429</c:v>
                </c:pt>
                <c:pt idx="3222">
                  <c:v>15.515169500000001</c:v>
                </c:pt>
                <c:pt idx="3223">
                  <c:v>15.517754849999999</c:v>
                </c:pt>
                <c:pt idx="3224">
                  <c:v>15.520471329999999</c:v>
                </c:pt>
                <c:pt idx="3225">
                  <c:v>15.5250743</c:v>
                </c:pt>
                <c:pt idx="3226">
                  <c:v>15.52963257</c:v>
                </c:pt>
                <c:pt idx="3227">
                  <c:v>15.53406268</c:v>
                </c:pt>
                <c:pt idx="3228">
                  <c:v>15.53857923</c:v>
                </c:pt>
                <c:pt idx="3229">
                  <c:v>15.54322541</c:v>
                </c:pt>
                <c:pt idx="3230">
                  <c:v>14.902676639999999</c:v>
                </c:pt>
                <c:pt idx="3231">
                  <c:v>14.90200907</c:v>
                </c:pt>
                <c:pt idx="3232">
                  <c:v>14.89478946</c:v>
                </c:pt>
                <c:pt idx="3233">
                  <c:v>14.89168555</c:v>
                </c:pt>
                <c:pt idx="3234">
                  <c:v>14.889578519999999</c:v>
                </c:pt>
                <c:pt idx="3235">
                  <c:v>14.889395240000001</c:v>
                </c:pt>
                <c:pt idx="3236">
                  <c:v>14.88622874</c:v>
                </c:pt>
                <c:pt idx="3237">
                  <c:v>14.886113999999999</c:v>
                </c:pt>
                <c:pt idx="3238">
                  <c:v>14.88678604</c:v>
                </c:pt>
                <c:pt idx="3239">
                  <c:v>14.888240400000001</c:v>
                </c:pt>
                <c:pt idx="3240">
                  <c:v>14.890162650000001</c:v>
                </c:pt>
                <c:pt idx="3241">
                  <c:v>14.89305794</c:v>
                </c:pt>
                <c:pt idx="3242">
                  <c:v>14.89482224</c:v>
                </c:pt>
                <c:pt idx="3243">
                  <c:v>14.898486440000001</c:v>
                </c:pt>
                <c:pt idx="3244">
                  <c:v>14.90089148</c:v>
                </c:pt>
                <c:pt idx="3245">
                  <c:v>14.903524520000001</c:v>
                </c:pt>
                <c:pt idx="3246">
                  <c:v>14.90683258</c:v>
                </c:pt>
                <c:pt idx="3247">
                  <c:v>14.911228419999999</c:v>
                </c:pt>
                <c:pt idx="3248">
                  <c:v>14.91415799</c:v>
                </c:pt>
                <c:pt idx="3249">
                  <c:v>14.91837949</c:v>
                </c:pt>
                <c:pt idx="3250">
                  <c:v>14.921398460000001</c:v>
                </c:pt>
                <c:pt idx="3251">
                  <c:v>14.9262026</c:v>
                </c:pt>
                <c:pt idx="3252">
                  <c:v>14.928902690000001</c:v>
                </c:pt>
                <c:pt idx="3253">
                  <c:v>14.932836590000001</c:v>
                </c:pt>
                <c:pt idx="3254">
                  <c:v>14.937025310000001</c:v>
                </c:pt>
                <c:pt idx="3255">
                  <c:v>14.94088322</c:v>
                </c:pt>
                <c:pt idx="3256">
                  <c:v>14.933852849999999</c:v>
                </c:pt>
                <c:pt idx="3257">
                  <c:v>14.93359059</c:v>
                </c:pt>
                <c:pt idx="3258">
                  <c:v>14.934173230000001</c:v>
                </c:pt>
                <c:pt idx="3259">
                  <c:v>14.93706703</c:v>
                </c:pt>
                <c:pt idx="3260">
                  <c:v>14.93905485</c:v>
                </c:pt>
                <c:pt idx="3261">
                  <c:v>14.94254619</c:v>
                </c:pt>
                <c:pt idx="3262">
                  <c:v>14.944805200000001</c:v>
                </c:pt>
                <c:pt idx="3263">
                  <c:v>14.949542279999999</c:v>
                </c:pt>
                <c:pt idx="3264">
                  <c:v>14.953331650000001</c:v>
                </c:pt>
                <c:pt idx="3265">
                  <c:v>14.956617360000001</c:v>
                </c:pt>
                <c:pt idx="3266">
                  <c:v>14.96003717</c:v>
                </c:pt>
                <c:pt idx="3267">
                  <c:v>14.96409029</c:v>
                </c:pt>
                <c:pt idx="3268">
                  <c:v>14.967653159999999</c:v>
                </c:pt>
                <c:pt idx="3269">
                  <c:v>14.97079581</c:v>
                </c:pt>
                <c:pt idx="3270">
                  <c:v>14.9741143</c:v>
                </c:pt>
                <c:pt idx="3271">
                  <c:v>14.978796239999999</c:v>
                </c:pt>
                <c:pt idx="3272">
                  <c:v>14.981430770000001</c:v>
                </c:pt>
                <c:pt idx="3273">
                  <c:v>14.985445139999999</c:v>
                </c:pt>
                <c:pt idx="3274">
                  <c:v>14.989390970000001</c:v>
                </c:pt>
                <c:pt idx="3275">
                  <c:v>14.993663130000002</c:v>
                </c:pt>
                <c:pt idx="3276">
                  <c:v>14.997123180000001</c:v>
                </c:pt>
                <c:pt idx="3277">
                  <c:v>15.00080973</c:v>
                </c:pt>
                <c:pt idx="3278">
                  <c:v>15.00389427</c:v>
                </c:pt>
                <c:pt idx="3279">
                  <c:v>15.008027850000001</c:v>
                </c:pt>
                <c:pt idx="3280">
                  <c:v>15.0130257</c:v>
                </c:pt>
                <c:pt idx="3281">
                  <c:v>15.017798539999999</c:v>
                </c:pt>
                <c:pt idx="3282">
                  <c:v>15.020766849999999</c:v>
                </c:pt>
                <c:pt idx="3283">
                  <c:v>15.025518830000001</c:v>
                </c:pt>
                <c:pt idx="3284">
                  <c:v>15.029259029999999</c:v>
                </c:pt>
                <c:pt idx="3285">
                  <c:v>15.033556519999999</c:v>
                </c:pt>
                <c:pt idx="3286">
                  <c:v>15.037612619999999</c:v>
                </c:pt>
                <c:pt idx="3287">
                  <c:v>15.04174918</c:v>
                </c:pt>
                <c:pt idx="3288">
                  <c:v>15.045766530000002</c:v>
                </c:pt>
                <c:pt idx="3289">
                  <c:v>15.049199759999999</c:v>
                </c:pt>
                <c:pt idx="3290">
                  <c:v>15.05380869</c:v>
                </c:pt>
                <c:pt idx="3291">
                  <c:v>15.057274700000001</c:v>
                </c:pt>
                <c:pt idx="3292">
                  <c:v>15.061703320000001</c:v>
                </c:pt>
                <c:pt idx="3293">
                  <c:v>15.065298970000001</c:v>
                </c:pt>
                <c:pt idx="3294">
                  <c:v>15.069401260000001</c:v>
                </c:pt>
                <c:pt idx="3295">
                  <c:v>15.07388353</c:v>
                </c:pt>
                <c:pt idx="3296">
                  <c:v>15.076827999999999</c:v>
                </c:pt>
                <c:pt idx="3297">
                  <c:v>15.081718559999999</c:v>
                </c:pt>
                <c:pt idx="3298">
                  <c:v>15.085460250000001</c:v>
                </c:pt>
                <c:pt idx="3299">
                  <c:v>15.089698140000001</c:v>
                </c:pt>
                <c:pt idx="3300">
                  <c:v>15.093569460000001</c:v>
                </c:pt>
                <c:pt idx="3301">
                  <c:v>15.097936990000001</c:v>
                </c:pt>
                <c:pt idx="3302">
                  <c:v>15.101875359999999</c:v>
                </c:pt>
                <c:pt idx="3303">
                  <c:v>15.10632038</c:v>
                </c:pt>
                <c:pt idx="3304">
                  <c:v>15.109410879999999</c:v>
                </c:pt>
                <c:pt idx="3305">
                  <c:v>15.113402899999999</c:v>
                </c:pt>
                <c:pt idx="3306">
                  <c:v>15.11772275</c:v>
                </c:pt>
                <c:pt idx="3307">
                  <c:v>15.121985969999999</c:v>
                </c:pt>
                <c:pt idx="3308">
                  <c:v>15.125764909999999</c:v>
                </c:pt>
                <c:pt idx="3309">
                  <c:v>15.12978375</c:v>
                </c:pt>
                <c:pt idx="3310">
                  <c:v>15.133295949999999</c:v>
                </c:pt>
                <c:pt idx="3311">
                  <c:v>15.137447420000001</c:v>
                </c:pt>
                <c:pt idx="3312">
                  <c:v>15.141339599999998</c:v>
                </c:pt>
                <c:pt idx="3313">
                  <c:v>15.144903959999999</c:v>
                </c:pt>
                <c:pt idx="3314">
                  <c:v>15.149788560000001</c:v>
                </c:pt>
                <c:pt idx="3315">
                  <c:v>15.15365392</c:v>
                </c:pt>
                <c:pt idx="3316">
                  <c:v>15.157812830000001</c:v>
                </c:pt>
                <c:pt idx="3317">
                  <c:v>15.162216130000001</c:v>
                </c:pt>
                <c:pt idx="3318">
                  <c:v>15.165466070000001</c:v>
                </c:pt>
                <c:pt idx="3319">
                  <c:v>15.17038047</c:v>
                </c:pt>
                <c:pt idx="3320">
                  <c:v>15.17422646</c:v>
                </c:pt>
                <c:pt idx="3321">
                  <c:v>15.178300440000001</c:v>
                </c:pt>
                <c:pt idx="3322">
                  <c:v>15.181937809999999</c:v>
                </c:pt>
                <c:pt idx="3323">
                  <c:v>15.18583894</c:v>
                </c:pt>
                <c:pt idx="3324">
                  <c:v>15.18989801</c:v>
                </c:pt>
                <c:pt idx="3325">
                  <c:v>15.194076300000001</c:v>
                </c:pt>
                <c:pt idx="3326">
                  <c:v>15.197199580000001</c:v>
                </c:pt>
                <c:pt idx="3327">
                  <c:v>15.201993290000001</c:v>
                </c:pt>
                <c:pt idx="3328">
                  <c:v>15.205302830000001</c:v>
                </c:pt>
                <c:pt idx="3329">
                  <c:v>15.20972699</c:v>
                </c:pt>
                <c:pt idx="3330">
                  <c:v>15.21349996</c:v>
                </c:pt>
                <c:pt idx="3331">
                  <c:v>15.217682720000001</c:v>
                </c:pt>
                <c:pt idx="3332">
                  <c:v>15.220840280000001</c:v>
                </c:pt>
                <c:pt idx="3333">
                  <c:v>15.22628516</c:v>
                </c:pt>
                <c:pt idx="3334">
                  <c:v>15.22950977</c:v>
                </c:pt>
                <c:pt idx="3335">
                  <c:v>15.2342543</c:v>
                </c:pt>
                <c:pt idx="3336">
                  <c:v>15.2381584</c:v>
                </c:pt>
                <c:pt idx="3337">
                  <c:v>15.24215937</c:v>
                </c:pt>
                <c:pt idx="3338">
                  <c:v>15.245619420000001</c:v>
                </c:pt>
                <c:pt idx="3339">
                  <c:v>15.249444540000001</c:v>
                </c:pt>
                <c:pt idx="3340">
                  <c:v>15.25227278</c:v>
                </c:pt>
                <c:pt idx="3341">
                  <c:v>15.25741369</c:v>
                </c:pt>
                <c:pt idx="3342">
                  <c:v>15.260571239999999</c:v>
                </c:pt>
                <c:pt idx="3343">
                  <c:v>15.264965589999999</c:v>
                </c:pt>
                <c:pt idx="3344">
                  <c:v>15.269297360000001</c:v>
                </c:pt>
                <c:pt idx="3345">
                  <c:v>15.272480250000001</c:v>
                </c:pt>
                <c:pt idx="3346">
                  <c:v>15.277114509999999</c:v>
                </c:pt>
                <c:pt idx="3347">
                  <c:v>15.28091729</c:v>
                </c:pt>
                <c:pt idx="3348">
                  <c:v>15.285211799999999</c:v>
                </c:pt>
                <c:pt idx="3349">
                  <c:v>15.28944969</c:v>
                </c:pt>
                <c:pt idx="3350">
                  <c:v>15.292447810000001</c:v>
                </c:pt>
                <c:pt idx="3351">
                  <c:v>15.296828750000001</c:v>
                </c:pt>
                <c:pt idx="3352">
                  <c:v>15.30082226</c:v>
                </c:pt>
                <c:pt idx="3353">
                  <c:v>15.30416906</c:v>
                </c:pt>
                <c:pt idx="3354">
                  <c:v>15.3078109</c:v>
                </c:pt>
                <c:pt idx="3355">
                  <c:v>15.31170011</c:v>
                </c:pt>
                <c:pt idx="3356">
                  <c:v>15.316173430000001</c:v>
                </c:pt>
                <c:pt idx="3357">
                  <c:v>15.319386119999999</c:v>
                </c:pt>
                <c:pt idx="3358">
                  <c:v>15.323074160000001</c:v>
                </c:pt>
                <c:pt idx="3359">
                  <c:v>15.32697082</c:v>
                </c:pt>
                <c:pt idx="3360">
                  <c:v>15.33050388</c:v>
                </c:pt>
                <c:pt idx="3361">
                  <c:v>15.33531994</c:v>
                </c:pt>
                <c:pt idx="3362">
                  <c:v>15.33922404</c:v>
                </c:pt>
                <c:pt idx="3363">
                  <c:v>15.343169870000001</c:v>
                </c:pt>
                <c:pt idx="3364">
                  <c:v>15.34671187</c:v>
                </c:pt>
                <c:pt idx="3365">
                  <c:v>15.35038948</c:v>
                </c:pt>
                <c:pt idx="3366">
                  <c:v>15.35304934</c:v>
                </c:pt>
                <c:pt idx="3367">
                  <c:v>15.35760909</c:v>
                </c:pt>
                <c:pt idx="3368">
                  <c:v>15.360833699999999</c:v>
                </c:pt>
                <c:pt idx="3369">
                  <c:v>15.364469590000001</c:v>
                </c:pt>
                <c:pt idx="3370">
                  <c:v>15.367114540000001</c:v>
                </c:pt>
                <c:pt idx="3371">
                  <c:v>15.37127495</c:v>
                </c:pt>
                <c:pt idx="3372">
                  <c:v>15.374793110000001</c:v>
                </c:pt>
                <c:pt idx="3373">
                  <c:v>15.378463270000001</c:v>
                </c:pt>
                <c:pt idx="3374">
                  <c:v>15.38142562</c:v>
                </c:pt>
                <c:pt idx="3375">
                  <c:v>15.385147929999999</c:v>
                </c:pt>
                <c:pt idx="3376">
                  <c:v>15.389032660000002</c:v>
                </c:pt>
                <c:pt idx="3377">
                  <c:v>15.39277285</c:v>
                </c:pt>
                <c:pt idx="3378">
                  <c:v>15.39587229</c:v>
                </c:pt>
                <c:pt idx="3379">
                  <c:v>15.39946496</c:v>
                </c:pt>
                <c:pt idx="3380">
                  <c:v>15.403425690000001</c:v>
                </c:pt>
                <c:pt idx="3381">
                  <c:v>15.40701836</c:v>
                </c:pt>
                <c:pt idx="3382">
                  <c:v>15.40982127</c:v>
                </c:pt>
                <c:pt idx="3383">
                  <c:v>15.41364789</c:v>
                </c:pt>
                <c:pt idx="3384">
                  <c:v>15.416671340000001</c:v>
                </c:pt>
                <c:pt idx="3385">
                  <c:v>15.420357879999999</c:v>
                </c:pt>
                <c:pt idx="3386">
                  <c:v>15.422502160000001</c:v>
                </c:pt>
                <c:pt idx="3387">
                  <c:v>15.426367519999999</c:v>
                </c:pt>
                <c:pt idx="3388">
                  <c:v>15.42921215</c:v>
                </c:pt>
                <c:pt idx="3389">
                  <c:v>15.43240845</c:v>
                </c:pt>
                <c:pt idx="3390">
                  <c:v>15.43529481</c:v>
                </c:pt>
                <c:pt idx="3391">
                  <c:v>15.438430009999999</c:v>
                </c:pt>
                <c:pt idx="3392">
                  <c:v>15.440166</c:v>
                </c:pt>
                <c:pt idx="3393">
                  <c:v>15.44098258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B59-463B-B686-7BDD69E67E48}"/>
            </c:ext>
          </c:extLst>
        </c:ser>
        <c:ser>
          <c:idx val="1"/>
          <c:order val="1"/>
          <c:tx>
            <c:v>GFRP-balsa (SB150) single shot sandwich panel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Sheet1!$D$3:$D$2999</c:f>
              <c:numCache>
                <c:formatCode>General</c:formatCode>
                <c:ptCount val="2997"/>
                <c:pt idx="0">
                  <c:v>8.4899999999999993E-3</c:v>
                </c:pt>
                <c:pt idx="1">
                  <c:v>8.2799999999999992E-3</c:v>
                </c:pt>
                <c:pt idx="2">
                  <c:v>8.2299999999999995E-3</c:v>
                </c:pt>
                <c:pt idx="3">
                  <c:v>8.9800000000000001E-3</c:v>
                </c:pt>
                <c:pt idx="4">
                  <c:v>8.7100000000000007E-3</c:v>
                </c:pt>
                <c:pt idx="5">
                  <c:v>9.4199999999999996E-3</c:v>
                </c:pt>
                <c:pt idx="6">
                  <c:v>9.9000000000000008E-3</c:v>
                </c:pt>
                <c:pt idx="7">
                  <c:v>1.01E-2</c:v>
                </c:pt>
                <c:pt idx="8">
                  <c:v>9.9900000000000006E-3</c:v>
                </c:pt>
                <c:pt idx="9">
                  <c:v>1.1469999999999999E-2</c:v>
                </c:pt>
                <c:pt idx="10">
                  <c:v>1.162E-2</c:v>
                </c:pt>
                <c:pt idx="11">
                  <c:v>1.089E-2</c:v>
                </c:pt>
                <c:pt idx="12">
                  <c:v>1.312E-2</c:v>
                </c:pt>
                <c:pt idx="13">
                  <c:v>1.307E-2</c:v>
                </c:pt>
                <c:pt idx="14">
                  <c:v>1.461E-2</c:v>
                </c:pt>
                <c:pt idx="15">
                  <c:v>1.444E-2</c:v>
                </c:pt>
                <c:pt idx="16">
                  <c:v>1.554E-2</c:v>
                </c:pt>
                <c:pt idx="17">
                  <c:v>1.536E-2</c:v>
                </c:pt>
                <c:pt idx="18">
                  <c:v>1.7680000000000001E-2</c:v>
                </c:pt>
                <c:pt idx="19">
                  <c:v>1.7760000000000001E-2</c:v>
                </c:pt>
                <c:pt idx="20">
                  <c:v>1.9099999999999999E-2</c:v>
                </c:pt>
                <c:pt idx="21">
                  <c:v>1.8890000000000001E-2</c:v>
                </c:pt>
                <c:pt idx="22">
                  <c:v>2.0140000000000002E-2</c:v>
                </c:pt>
                <c:pt idx="23">
                  <c:v>2.0590000000000001E-2</c:v>
                </c:pt>
                <c:pt idx="24">
                  <c:v>2.1409999999999998E-2</c:v>
                </c:pt>
                <c:pt idx="25">
                  <c:v>2.3470000000000001E-2</c:v>
                </c:pt>
                <c:pt idx="26">
                  <c:v>2.376E-2</c:v>
                </c:pt>
                <c:pt idx="27">
                  <c:v>2.5399999999999999E-2</c:v>
                </c:pt>
                <c:pt idx="28">
                  <c:v>2.5899999999999999E-2</c:v>
                </c:pt>
                <c:pt idx="29">
                  <c:v>2.649E-2</c:v>
                </c:pt>
                <c:pt idx="30">
                  <c:v>2.7990000000000001E-2</c:v>
                </c:pt>
                <c:pt idx="31">
                  <c:v>2.8420000000000001E-2</c:v>
                </c:pt>
                <c:pt idx="32">
                  <c:v>2.9059999999999999E-2</c:v>
                </c:pt>
                <c:pt idx="33">
                  <c:v>3.0689999999999999E-2</c:v>
                </c:pt>
                <c:pt idx="34">
                  <c:v>3.1890000000000002E-2</c:v>
                </c:pt>
                <c:pt idx="35">
                  <c:v>3.3430000000000001E-2</c:v>
                </c:pt>
                <c:pt idx="36">
                  <c:v>3.5270000000000003E-2</c:v>
                </c:pt>
                <c:pt idx="37">
                  <c:v>3.6220000000000002E-2</c:v>
                </c:pt>
                <c:pt idx="38">
                  <c:v>3.8330000000000003E-2</c:v>
                </c:pt>
                <c:pt idx="39">
                  <c:v>3.8929999999999999E-2</c:v>
                </c:pt>
                <c:pt idx="40">
                  <c:v>4.045E-2</c:v>
                </c:pt>
                <c:pt idx="41">
                  <c:v>4.1610000000000001E-2</c:v>
                </c:pt>
                <c:pt idx="42">
                  <c:v>4.2479999999999997E-2</c:v>
                </c:pt>
                <c:pt idx="43">
                  <c:v>4.3639999999999998E-2</c:v>
                </c:pt>
                <c:pt idx="44">
                  <c:v>4.5280000000000001E-2</c:v>
                </c:pt>
                <c:pt idx="45">
                  <c:v>4.6699999999999998E-2</c:v>
                </c:pt>
                <c:pt idx="46">
                  <c:v>4.8239999999999998E-2</c:v>
                </c:pt>
                <c:pt idx="47">
                  <c:v>4.9000000000000002E-2</c:v>
                </c:pt>
                <c:pt idx="48">
                  <c:v>4.9950000000000001E-2</c:v>
                </c:pt>
                <c:pt idx="49">
                  <c:v>5.0909999999999997E-2</c:v>
                </c:pt>
                <c:pt idx="50">
                  <c:v>5.237E-2</c:v>
                </c:pt>
                <c:pt idx="51">
                  <c:v>5.3469999999999997E-2</c:v>
                </c:pt>
                <c:pt idx="52">
                  <c:v>5.4429999999999999E-2</c:v>
                </c:pt>
                <c:pt idx="53">
                  <c:v>5.5919999999999997E-2</c:v>
                </c:pt>
                <c:pt idx="54">
                  <c:v>5.7459999999999997E-2</c:v>
                </c:pt>
                <c:pt idx="55">
                  <c:v>5.9369999999999999E-2</c:v>
                </c:pt>
                <c:pt idx="56">
                  <c:v>6.0490000000000002E-2</c:v>
                </c:pt>
                <c:pt idx="57">
                  <c:v>6.1830000000000003E-2</c:v>
                </c:pt>
                <c:pt idx="58">
                  <c:v>6.3210000000000002E-2</c:v>
                </c:pt>
                <c:pt idx="59">
                  <c:v>6.4769999999999994E-2</c:v>
                </c:pt>
                <c:pt idx="60">
                  <c:v>6.5869999999999998E-2</c:v>
                </c:pt>
                <c:pt idx="61">
                  <c:v>6.7739999999999995E-2</c:v>
                </c:pt>
                <c:pt idx="62">
                  <c:v>7.0250000000000007E-2</c:v>
                </c:pt>
                <c:pt idx="63">
                  <c:v>7.2059999999999999E-2</c:v>
                </c:pt>
                <c:pt idx="64">
                  <c:v>7.4010000000000006E-2</c:v>
                </c:pt>
                <c:pt idx="65">
                  <c:v>7.5439999999999993E-2</c:v>
                </c:pt>
                <c:pt idx="66">
                  <c:v>7.7240000000000003E-2</c:v>
                </c:pt>
                <c:pt idx="67">
                  <c:v>7.9369999999999996E-2</c:v>
                </c:pt>
                <c:pt idx="68">
                  <c:v>8.0990000000000006E-2</c:v>
                </c:pt>
                <c:pt idx="69">
                  <c:v>8.3040000000000003E-2</c:v>
                </c:pt>
                <c:pt idx="70">
                  <c:v>8.4599999999999995E-2</c:v>
                </c:pt>
                <c:pt idx="71">
                  <c:v>8.702E-2</c:v>
                </c:pt>
                <c:pt idx="72">
                  <c:v>8.9289999999999994E-2</c:v>
                </c:pt>
                <c:pt idx="73">
                  <c:v>9.0679999999999997E-2</c:v>
                </c:pt>
                <c:pt idx="74">
                  <c:v>9.2270000000000005E-2</c:v>
                </c:pt>
                <c:pt idx="75">
                  <c:v>9.4810000000000005E-2</c:v>
                </c:pt>
                <c:pt idx="76">
                  <c:v>9.7110000000000002E-2</c:v>
                </c:pt>
                <c:pt idx="77">
                  <c:v>9.8669999999999994E-2</c:v>
                </c:pt>
                <c:pt idx="78">
                  <c:v>0.10120999999999999</c:v>
                </c:pt>
                <c:pt idx="79">
                  <c:v>0.10438</c:v>
                </c:pt>
                <c:pt idx="80">
                  <c:v>0.10617</c:v>
                </c:pt>
                <c:pt idx="81">
                  <c:v>0.10843999999999999</c:v>
                </c:pt>
                <c:pt idx="82">
                  <c:v>0.11051</c:v>
                </c:pt>
                <c:pt idx="83">
                  <c:v>0.11325</c:v>
                </c:pt>
                <c:pt idx="84">
                  <c:v>0.11635</c:v>
                </c:pt>
                <c:pt idx="85">
                  <c:v>0.1191</c:v>
                </c:pt>
                <c:pt idx="86">
                  <c:v>0.12136</c:v>
                </c:pt>
                <c:pt idx="87">
                  <c:v>0.12421</c:v>
                </c:pt>
                <c:pt idx="88">
                  <c:v>0.12617999999999999</c:v>
                </c:pt>
                <c:pt idx="89">
                  <c:v>0.12878000000000001</c:v>
                </c:pt>
                <c:pt idx="90">
                  <c:v>0.13089999999999999</c:v>
                </c:pt>
                <c:pt idx="91">
                  <c:v>0.13275000000000001</c:v>
                </c:pt>
                <c:pt idx="92">
                  <c:v>0.13541</c:v>
                </c:pt>
                <c:pt idx="93">
                  <c:v>0.13827</c:v>
                </c:pt>
                <c:pt idx="94">
                  <c:v>0.14104</c:v>
                </c:pt>
                <c:pt idx="95">
                  <c:v>0.14408000000000001</c:v>
                </c:pt>
                <c:pt idx="96">
                  <c:v>0.14660000000000001</c:v>
                </c:pt>
                <c:pt idx="97">
                  <c:v>0.14895</c:v>
                </c:pt>
                <c:pt idx="98">
                  <c:v>0.15112999999999999</c:v>
                </c:pt>
                <c:pt idx="99">
                  <c:v>0.15465999999999999</c:v>
                </c:pt>
                <c:pt idx="100">
                  <c:v>0.15779000000000001</c:v>
                </c:pt>
                <c:pt idx="101">
                  <c:v>0.16095999999999999</c:v>
                </c:pt>
                <c:pt idx="102">
                  <c:v>0.16455</c:v>
                </c:pt>
                <c:pt idx="103">
                  <c:v>0.16753000000000001</c:v>
                </c:pt>
                <c:pt idx="104">
                  <c:v>0.17057</c:v>
                </c:pt>
                <c:pt idx="105">
                  <c:v>0.17374999999999999</c:v>
                </c:pt>
                <c:pt idx="106">
                  <c:v>0.17699000000000001</c:v>
                </c:pt>
                <c:pt idx="107">
                  <c:v>0.18007999999999999</c:v>
                </c:pt>
                <c:pt idx="108">
                  <c:v>0.18287999999999999</c:v>
                </c:pt>
                <c:pt idx="109">
                  <c:v>0.18648999999999999</c:v>
                </c:pt>
                <c:pt idx="110">
                  <c:v>0.19023000000000001</c:v>
                </c:pt>
                <c:pt idx="111">
                  <c:v>0.19405</c:v>
                </c:pt>
                <c:pt idx="112">
                  <c:v>0.19716</c:v>
                </c:pt>
                <c:pt idx="113">
                  <c:v>0.20032</c:v>
                </c:pt>
                <c:pt idx="114">
                  <c:v>0.20330999999999999</c:v>
                </c:pt>
                <c:pt idx="115">
                  <c:v>0.20702000000000001</c:v>
                </c:pt>
                <c:pt idx="116">
                  <c:v>0.21057999999999999</c:v>
                </c:pt>
                <c:pt idx="117">
                  <c:v>0.21379000000000001</c:v>
                </c:pt>
                <c:pt idx="118">
                  <c:v>0.21751000000000001</c:v>
                </c:pt>
                <c:pt idx="119">
                  <c:v>0.22181000000000001</c:v>
                </c:pt>
                <c:pt idx="120">
                  <c:v>0.22531000000000001</c:v>
                </c:pt>
                <c:pt idx="121">
                  <c:v>0.22889000000000001</c:v>
                </c:pt>
                <c:pt idx="122">
                  <c:v>0.23194000000000001</c:v>
                </c:pt>
                <c:pt idx="123">
                  <c:v>0.23596</c:v>
                </c:pt>
                <c:pt idx="124">
                  <c:v>0.23957999999999999</c:v>
                </c:pt>
                <c:pt idx="125">
                  <c:v>0.24428</c:v>
                </c:pt>
                <c:pt idx="126">
                  <c:v>0.24840000000000001</c:v>
                </c:pt>
                <c:pt idx="127">
                  <c:v>0.25268000000000002</c:v>
                </c:pt>
                <c:pt idx="128">
                  <c:v>0.25667000000000001</c:v>
                </c:pt>
                <c:pt idx="129">
                  <c:v>0.26018000000000002</c:v>
                </c:pt>
                <c:pt idx="130">
                  <c:v>0.26418000000000003</c:v>
                </c:pt>
                <c:pt idx="131">
                  <c:v>0.26862000000000003</c:v>
                </c:pt>
                <c:pt idx="132">
                  <c:v>0.27359</c:v>
                </c:pt>
                <c:pt idx="133">
                  <c:v>0.27796999999999999</c:v>
                </c:pt>
                <c:pt idx="134">
                  <c:v>0.28233000000000003</c:v>
                </c:pt>
                <c:pt idx="135">
                  <c:v>0.28664000000000001</c:v>
                </c:pt>
                <c:pt idx="136">
                  <c:v>0.29072999999999999</c:v>
                </c:pt>
                <c:pt idx="137">
                  <c:v>0.29530000000000001</c:v>
                </c:pt>
                <c:pt idx="138">
                  <c:v>0.30070000000000002</c:v>
                </c:pt>
                <c:pt idx="139">
                  <c:v>0.30547999999999997</c:v>
                </c:pt>
                <c:pt idx="140">
                  <c:v>0.31041000000000002</c:v>
                </c:pt>
                <c:pt idx="141">
                  <c:v>0.31495000000000001</c:v>
                </c:pt>
                <c:pt idx="142">
                  <c:v>0.31946999999999998</c:v>
                </c:pt>
                <c:pt idx="143">
                  <c:v>0.32406000000000001</c:v>
                </c:pt>
                <c:pt idx="144">
                  <c:v>0.32869999999999999</c:v>
                </c:pt>
                <c:pt idx="145">
                  <c:v>0.33318999999999999</c:v>
                </c:pt>
                <c:pt idx="146">
                  <c:v>0.33745000000000003</c:v>
                </c:pt>
                <c:pt idx="147">
                  <c:v>0.34210000000000002</c:v>
                </c:pt>
                <c:pt idx="148">
                  <c:v>0.34702</c:v>
                </c:pt>
                <c:pt idx="149">
                  <c:v>0.35139999999999999</c:v>
                </c:pt>
                <c:pt idx="150">
                  <c:v>0.35586000000000001</c:v>
                </c:pt>
                <c:pt idx="151">
                  <c:v>0.36069000000000001</c:v>
                </c:pt>
                <c:pt idx="152">
                  <c:v>0.36626999999999998</c:v>
                </c:pt>
                <c:pt idx="153">
                  <c:v>0.37076999999999999</c:v>
                </c:pt>
                <c:pt idx="154">
                  <c:v>0.37517</c:v>
                </c:pt>
                <c:pt idx="155">
                  <c:v>0.37929000000000002</c:v>
                </c:pt>
                <c:pt idx="156">
                  <c:v>0.38396999999999998</c:v>
                </c:pt>
                <c:pt idx="157">
                  <c:v>0.38850000000000001</c:v>
                </c:pt>
                <c:pt idx="158">
                  <c:v>0.39379999999999998</c:v>
                </c:pt>
                <c:pt idx="159">
                  <c:v>0.39861000000000002</c:v>
                </c:pt>
                <c:pt idx="160">
                  <c:v>0.40390999999999999</c:v>
                </c:pt>
                <c:pt idx="161">
                  <c:v>0.40877999999999998</c:v>
                </c:pt>
                <c:pt idx="162">
                  <c:v>0.41309000000000001</c:v>
                </c:pt>
                <c:pt idx="163">
                  <c:v>0.41813</c:v>
                </c:pt>
                <c:pt idx="164">
                  <c:v>0.42264000000000002</c:v>
                </c:pt>
                <c:pt idx="165">
                  <c:v>0.42775999999999997</c:v>
                </c:pt>
                <c:pt idx="166">
                  <c:v>0.43237999999999999</c:v>
                </c:pt>
                <c:pt idx="167">
                  <c:v>0.43825999999999998</c:v>
                </c:pt>
                <c:pt idx="168">
                  <c:v>0.44335000000000002</c:v>
                </c:pt>
                <c:pt idx="169">
                  <c:v>0.44807000000000002</c:v>
                </c:pt>
                <c:pt idx="170">
                  <c:v>0.45295999999999997</c:v>
                </c:pt>
                <c:pt idx="171">
                  <c:v>0.45745000000000002</c:v>
                </c:pt>
                <c:pt idx="172">
                  <c:v>0.46182000000000001</c:v>
                </c:pt>
                <c:pt idx="173">
                  <c:v>0.46648000000000001</c:v>
                </c:pt>
                <c:pt idx="174">
                  <c:v>0.47065000000000001</c:v>
                </c:pt>
                <c:pt idx="175">
                  <c:v>0.47522999999999999</c:v>
                </c:pt>
                <c:pt idx="176">
                  <c:v>0.48026000000000002</c:v>
                </c:pt>
                <c:pt idx="177">
                  <c:v>0.48563000000000001</c:v>
                </c:pt>
                <c:pt idx="178">
                  <c:v>0.49047000000000002</c:v>
                </c:pt>
                <c:pt idx="179">
                  <c:v>0.49596000000000001</c:v>
                </c:pt>
                <c:pt idx="180">
                  <c:v>0.50112999999999996</c:v>
                </c:pt>
                <c:pt idx="181">
                  <c:v>0.50600000000000001</c:v>
                </c:pt>
                <c:pt idx="182">
                  <c:v>0.51063999999999998</c:v>
                </c:pt>
                <c:pt idx="183">
                  <c:v>0.51548000000000005</c:v>
                </c:pt>
                <c:pt idx="184">
                  <c:v>0.52056000000000002</c:v>
                </c:pt>
                <c:pt idx="185">
                  <c:v>0.52605999999999997</c:v>
                </c:pt>
                <c:pt idx="186">
                  <c:v>0.53212999999999999</c:v>
                </c:pt>
                <c:pt idx="187">
                  <c:v>0.53742000000000001</c:v>
                </c:pt>
                <c:pt idx="188">
                  <c:v>0.54266000000000003</c:v>
                </c:pt>
                <c:pt idx="189">
                  <c:v>0.54803999999999997</c:v>
                </c:pt>
                <c:pt idx="190">
                  <c:v>0.55340999999999996</c:v>
                </c:pt>
                <c:pt idx="191">
                  <c:v>0.55901000000000001</c:v>
                </c:pt>
                <c:pt idx="192">
                  <c:v>0.56394999999999995</c:v>
                </c:pt>
                <c:pt idx="193">
                  <c:v>0.56923000000000001</c:v>
                </c:pt>
                <c:pt idx="194">
                  <c:v>0.57469000000000003</c:v>
                </c:pt>
                <c:pt idx="195">
                  <c:v>0.58126999999999995</c:v>
                </c:pt>
                <c:pt idx="196">
                  <c:v>0.58686000000000005</c:v>
                </c:pt>
                <c:pt idx="197">
                  <c:v>0.59206999999999999</c:v>
                </c:pt>
                <c:pt idx="198">
                  <c:v>0.59780999999999995</c:v>
                </c:pt>
                <c:pt idx="199">
                  <c:v>0.60341</c:v>
                </c:pt>
                <c:pt idx="200">
                  <c:v>0.60907</c:v>
                </c:pt>
                <c:pt idx="201">
                  <c:v>0.61451</c:v>
                </c:pt>
                <c:pt idx="202">
                  <c:v>0.61987999999999999</c:v>
                </c:pt>
                <c:pt idx="203">
                  <c:v>0.62614000000000003</c:v>
                </c:pt>
                <c:pt idx="204">
                  <c:v>0.63232999999999995</c:v>
                </c:pt>
                <c:pt idx="205">
                  <c:v>0.63814000000000004</c:v>
                </c:pt>
                <c:pt idx="206">
                  <c:v>0.64361000000000002</c:v>
                </c:pt>
                <c:pt idx="207">
                  <c:v>0.64932000000000001</c:v>
                </c:pt>
                <c:pt idx="208">
                  <c:v>0.65447999999999995</c:v>
                </c:pt>
                <c:pt idx="209">
                  <c:v>0.66037999999999997</c:v>
                </c:pt>
                <c:pt idx="210">
                  <c:v>0.66568000000000005</c:v>
                </c:pt>
                <c:pt idx="211">
                  <c:v>0.67237999999999998</c:v>
                </c:pt>
                <c:pt idx="212">
                  <c:v>0.67857999999999996</c:v>
                </c:pt>
                <c:pt idx="213">
                  <c:v>0.68481999999999998</c:v>
                </c:pt>
                <c:pt idx="214">
                  <c:v>0.69059000000000004</c:v>
                </c:pt>
                <c:pt idx="215">
                  <c:v>0.69664000000000004</c:v>
                </c:pt>
                <c:pt idx="216">
                  <c:v>0.70274000000000003</c:v>
                </c:pt>
                <c:pt idx="217">
                  <c:v>0.70820000000000005</c:v>
                </c:pt>
                <c:pt idx="218">
                  <c:v>0.71452000000000004</c:v>
                </c:pt>
                <c:pt idx="219">
                  <c:v>0.72009000000000001</c:v>
                </c:pt>
                <c:pt idx="220">
                  <c:v>0.72653000000000001</c:v>
                </c:pt>
                <c:pt idx="221">
                  <c:v>0.73236999999999997</c:v>
                </c:pt>
                <c:pt idx="222">
                  <c:v>0.73792000000000002</c:v>
                </c:pt>
                <c:pt idx="223">
                  <c:v>0.74380000000000002</c:v>
                </c:pt>
                <c:pt idx="224">
                  <c:v>0.74926999999999999</c:v>
                </c:pt>
                <c:pt idx="225">
                  <c:v>0.75519999999999998</c:v>
                </c:pt>
                <c:pt idx="226">
                  <c:v>0.76205999999999996</c:v>
                </c:pt>
                <c:pt idx="227">
                  <c:v>0.76824999999999999</c:v>
                </c:pt>
                <c:pt idx="228">
                  <c:v>0.77449999999999997</c:v>
                </c:pt>
                <c:pt idx="229">
                  <c:v>0.78091999999999995</c:v>
                </c:pt>
                <c:pt idx="230">
                  <c:v>0.78617000000000004</c:v>
                </c:pt>
                <c:pt idx="231">
                  <c:v>0.79271000000000003</c:v>
                </c:pt>
                <c:pt idx="232">
                  <c:v>0.79896999999999996</c:v>
                </c:pt>
                <c:pt idx="233">
                  <c:v>0.80506</c:v>
                </c:pt>
                <c:pt idx="234">
                  <c:v>0.81152999999999997</c:v>
                </c:pt>
                <c:pt idx="235">
                  <c:v>0.81850999999999996</c:v>
                </c:pt>
                <c:pt idx="236">
                  <c:v>0.82548999999999995</c:v>
                </c:pt>
                <c:pt idx="237">
                  <c:v>0.83179999999999998</c:v>
                </c:pt>
                <c:pt idx="238">
                  <c:v>0.83821999999999997</c:v>
                </c:pt>
                <c:pt idx="239">
                  <c:v>0.84453</c:v>
                </c:pt>
                <c:pt idx="240">
                  <c:v>0.85072000000000003</c:v>
                </c:pt>
                <c:pt idx="241">
                  <c:v>0.85697000000000001</c:v>
                </c:pt>
                <c:pt idx="242">
                  <c:v>0.86285000000000001</c:v>
                </c:pt>
                <c:pt idx="243">
                  <c:v>0.86982000000000004</c:v>
                </c:pt>
                <c:pt idx="244">
                  <c:v>0.87629000000000001</c:v>
                </c:pt>
                <c:pt idx="245">
                  <c:v>0.88302999999999998</c:v>
                </c:pt>
                <c:pt idx="246">
                  <c:v>0.88976999999999995</c:v>
                </c:pt>
                <c:pt idx="247">
                  <c:v>0.89612999999999998</c:v>
                </c:pt>
                <c:pt idx="248">
                  <c:v>0.90298</c:v>
                </c:pt>
                <c:pt idx="249">
                  <c:v>0.90891</c:v>
                </c:pt>
                <c:pt idx="250">
                  <c:v>0.91479999999999995</c:v>
                </c:pt>
                <c:pt idx="251">
                  <c:v>0.92113</c:v>
                </c:pt>
                <c:pt idx="252">
                  <c:v>0.92803999999999998</c:v>
                </c:pt>
                <c:pt idx="253">
                  <c:v>0.93410000000000004</c:v>
                </c:pt>
                <c:pt idx="254">
                  <c:v>0.94035999999999997</c:v>
                </c:pt>
                <c:pt idx="255">
                  <c:v>0.94684999999999997</c:v>
                </c:pt>
                <c:pt idx="256">
                  <c:v>0.95316999999999996</c:v>
                </c:pt>
                <c:pt idx="257">
                  <c:v>0.95948</c:v>
                </c:pt>
                <c:pt idx="258">
                  <c:v>0.96543000000000001</c:v>
                </c:pt>
                <c:pt idx="259">
                  <c:v>0.97174000000000005</c:v>
                </c:pt>
                <c:pt idx="260">
                  <c:v>0.97794000000000003</c:v>
                </c:pt>
                <c:pt idx="261">
                  <c:v>0.98455999999999999</c:v>
                </c:pt>
                <c:pt idx="262">
                  <c:v>0.99136000000000002</c:v>
                </c:pt>
                <c:pt idx="263">
                  <c:v>0.99741000000000002</c:v>
                </c:pt>
                <c:pt idx="264">
                  <c:v>1.00444</c:v>
                </c:pt>
                <c:pt idx="265">
                  <c:v>1.01047</c:v>
                </c:pt>
                <c:pt idx="266">
                  <c:v>1.01681</c:v>
                </c:pt>
                <c:pt idx="267">
                  <c:v>1.0231300000000001</c:v>
                </c:pt>
                <c:pt idx="268">
                  <c:v>1.02948</c:v>
                </c:pt>
                <c:pt idx="269">
                  <c:v>1.0360100000000001</c:v>
                </c:pt>
                <c:pt idx="270">
                  <c:v>1.04271</c:v>
                </c:pt>
                <c:pt idx="271">
                  <c:v>1.04945</c:v>
                </c:pt>
                <c:pt idx="272">
                  <c:v>1.056</c:v>
                </c:pt>
                <c:pt idx="273">
                  <c:v>1.0622199999999999</c:v>
                </c:pt>
                <c:pt idx="274">
                  <c:v>1.0688500000000001</c:v>
                </c:pt>
                <c:pt idx="275">
                  <c:v>1.07551</c:v>
                </c:pt>
                <c:pt idx="276">
                  <c:v>1.0826100000000001</c:v>
                </c:pt>
                <c:pt idx="277">
                  <c:v>1.08955</c:v>
                </c:pt>
                <c:pt idx="278">
                  <c:v>1.0964100000000001</c:v>
                </c:pt>
                <c:pt idx="279">
                  <c:v>1.10304</c:v>
                </c:pt>
                <c:pt idx="280">
                  <c:v>1.10955</c:v>
                </c:pt>
                <c:pt idx="281">
                  <c:v>1.1163799999999999</c:v>
                </c:pt>
                <c:pt idx="282">
                  <c:v>1.12253</c:v>
                </c:pt>
                <c:pt idx="283">
                  <c:v>1.12917</c:v>
                </c:pt>
                <c:pt idx="284">
                  <c:v>1.1363099999999999</c:v>
                </c:pt>
                <c:pt idx="285">
                  <c:v>1.1431899999999999</c:v>
                </c:pt>
                <c:pt idx="286">
                  <c:v>1.15022</c:v>
                </c:pt>
                <c:pt idx="287">
                  <c:v>1.15646</c:v>
                </c:pt>
                <c:pt idx="288">
                  <c:v>1.16316</c:v>
                </c:pt>
                <c:pt idx="289">
                  <c:v>1.1705099999999999</c:v>
                </c:pt>
                <c:pt idx="290">
                  <c:v>1.17794</c:v>
                </c:pt>
                <c:pt idx="291">
                  <c:v>1.1847700000000001</c:v>
                </c:pt>
                <c:pt idx="292">
                  <c:v>1.1916100000000001</c:v>
                </c:pt>
                <c:pt idx="293">
                  <c:v>1.1982200000000001</c:v>
                </c:pt>
                <c:pt idx="294">
                  <c:v>1.2049799999999999</c:v>
                </c:pt>
                <c:pt idx="295">
                  <c:v>1.21279</c:v>
                </c:pt>
                <c:pt idx="296">
                  <c:v>1.22027</c:v>
                </c:pt>
                <c:pt idx="297">
                  <c:v>1.22742</c:v>
                </c:pt>
                <c:pt idx="298">
                  <c:v>1.2349699999999999</c:v>
                </c:pt>
                <c:pt idx="299">
                  <c:v>1.24115</c:v>
                </c:pt>
                <c:pt idx="300">
                  <c:v>1.2483</c:v>
                </c:pt>
                <c:pt idx="301">
                  <c:v>1.25509</c:v>
                </c:pt>
                <c:pt idx="302">
                  <c:v>1.2621899999999999</c:v>
                </c:pt>
                <c:pt idx="303">
                  <c:v>1.2685599999999999</c:v>
                </c:pt>
                <c:pt idx="304">
                  <c:v>1.27572</c:v>
                </c:pt>
                <c:pt idx="305">
                  <c:v>1.28315</c:v>
                </c:pt>
                <c:pt idx="306">
                  <c:v>1.2903800000000001</c:v>
                </c:pt>
                <c:pt idx="307">
                  <c:v>1.29748</c:v>
                </c:pt>
                <c:pt idx="308">
                  <c:v>1.3043</c:v>
                </c:pt>
                <c:pt idx="309">
                  <c:v>1.3111299999999999</c:v>
                </c:pt>
                <c:pt idx="310">
                  <c:v>1.3177300000000001</c:v>
                </c:pt>
                <c:pt idx="311">
                  <c:v>1.32501</c:v>
                </c:pt>
                <c:pt idx="312">
                  <c:v>1.3326199999999999</c:v>
                </c:pt>
                <c:pt idx="313">
                  <c:v>1.3400300000000001</c:v>
                </c:pt>
                <c:pt idx="314">
                  <c:v>1.3470500000000001</c:v>
                </c:pt>
                <c:pt idx="315">
                  <c:v>1.35361</c:v>
                </c:pt>
                <c:pt idx="316">
                  <c:v>1.36084</c:v>
                </c:pt>
                <c:pt idx="317">
                  <c:v>1.36819</c:v>
                </c:pt>
                <c:pt idx="318">
                  <c:v>1.3746499999999999</c:v>
                </c:pt>
                <c:pt idx="319">
                  <c:v>1.3811</c:v>
                </c:pt>
                <c:pt idx="320">
                  <c:v>1.3878600000000001</c:v>
                </c:pt>
                <c:pt idx="321">
                  <c:v>1.39561</c:v>
                </c:pt>
                <c:pt idx="322">
                  <c:v>1.40293</c:v>
                </c:pt>
                <c:pt idx="323">
                  <c:v>1.40981</c:v>
                </c:pt>
                <c:pt idx="324">
                  <c:v>1.4171499999999999</c:v>
                </c:pt>
                <c:pt idx="325">
                  <c:v>1.42466</c:v>
                </c:pt>
                <c:pt idx="326">
                  <c:v>1.43143</c:v>
                </c:pt>
                <c:pt idx="327">
                  <c:v>1.4384699999999999</c:v>
                </c:pt>
                <c:pt idx="328">
                  <c:v>1.44533</c:v>
                </c:pt>
                <c:pt idx="329">
                  <c:v>1.4524999999999999</c:v>
                </c:pt>
                <c:pt idx="330">
                  <c:v>1.4599800000000001</c:v>
                </c:pt>
                <c:pt idx="331">
                  <c:v>1.46706</c:v>
                </c:pt>
                <c:pt idx="332">
                  <c:v>1.47428</c:v>
                </c:pt>
                <c:pt idx="333">
                  <c:v>1.4818899999999999</c:v>
                </c:pt>
                <c:pt idx="334">
                  <c:v>1.48848</c:v>
                </c:pt>
                <c:pt idx="335">
                  <c:v>1.49509</c:v>
                </c:pt>
                <c:pt idx="336">
                  <c:v>1.50163</c:v>
                </c:pt>
                <c:pt idx="337">
                  <c:v>1.50976</c:v>
                </c:pt>
                <c:pt idx="338">
                  <c:v>1.51691</c:v>
                </c:pt>
                <c:pt idx="339">
                  <c:v>1.52352</c:v>
                </c:pt>
                <c:pt idx="340">
                  <c:v>1.5303899999999999</c:v>
                </c:pt>
                <c:pt idx="341">
                  <c:v>1.53746</c:v>
                </c:pt>
                <c:pt idx="342">
                  <c:v>1.5446899999999999</c:v>
                </c:pt>
                <c:pt idx="343">
                  <c:v>1.55088</c:v>
                </c:pt>
                <c:pt idx="344">
                  <c:v>1.5579799999999999</c:v>
                </c:pt>
                <c:pt idx="345">
                  <c:v>1.56456</c:v>
                </c:pt>
                <c:pt idx="346">
                  <c:v>1.57169</c:v>
                </c:pt>
                <c:pt idx="347">
                  <c:v>1.5789299999999999</c:v>
                </c:pt>
                <c:pt idx="348">
                  <c:v>1.58589</c:v>
                </c:pt>
                <c:pt idx="349">
                  <c:v>1.59283</c:v>
                </c:pt>
                <c:pt idx="350">
                  <c:v>1.59988</c:v>
                </c:pt>
                <c:pt idx="351">
                  <c:v>1.60649</c:v>
                </c:pt>
                <c:pt idx="352">
                  <c:v>1.61334</c:v>
                </c:pt>
                <c:pt idx="353">
                  <c:v>1.61975</c:v>
                </c:pt>
                <c:pt idx="354">
                  <c:v>1.6269199999999999</c:v>
                </c:pt>
                <c:pt idx="355">
                  <c:v>1.6336299999999999</c:v>
                </c:pt>
                <c:pt idx="356">
                  <c:v>1.6413899999999999</c:v>
                </c:pt>
                <c:pt idx="357">
                  <c:v>1.6480399999999999</c:v>
                </c:pt>
                <c:pt idx="358">
                  <c:v>1.65524</c:v>
                </c:pt>
                <c:pt idx="359">
                  <c:v>1.6613899999999999</c:v>
                </c:pt>
                <c:pt idx="360">
                  <c:v>1.6680600000000001</c:v>
                </c:pt>
                <c:pt idx="361">
                  <c:v>1.67513</c:v>
                </c:pt>
                <c:pt idx="362">
                  <c:v>1.6823900000000001</c:v>
                </c:pt>
                <c:pt idx="363">
                  <c:v>1.6901200000000001</c:v>
                </c:pt>
                <c:pt idx="364">
                  <c:v>1.6968000000000001</c:v>
                </c:pt>
                <c:pt idx="365">
                  <c:v>1.7037800000000001</c:v>
                </c:pt>
                <c:pt idx="366">
                  <c:v>1.71146</c:v>
                </c:pt>
                <c:pt idx="367">
                  <c:v>1.7181200000000001</c:v>
                </c:pt>
                <c:pt idx="368">
                  <c:v>1.72475</c:v>
                </c:pt>
                <c:pt idx="369">
                  <c:v>1.7317400000000001</c:v>
                </c:pt>
                <c:pt idx="370">
                  <c:v>1.73912</c:v>
                </c:pt>
                <c:pt idx="371">
                  <c:v>1.7463599999999999</c:v>
                </c:pt>
                <c:pt idx="372">
                  <c:v>1.7538199999999999</c:v>
                </c:pt>
                <c:pt idx="373">
                  <c:v>1.7613399999999999</c:v>
                </c:pt>
                <c:pt idx="374">
                  <c:v>1.7682199999999999</c:v>
                </c:pt>
                <c:pt idx="375">
                  <c:v>1.77572</c:v>
                </c:pt>
                <c:pt idx="376">
                  <c:v>1.7821100000000001</c:v>
                </c:pt>
                <c:pt idx="377">
                  <c:v>1.7891699999999999</c:v>
                </c:pt>
                <c:pt idx="378">
                  <c:v>1.7956000000000001</c:v>
                </c:pt>
                <c:pt idx="379">
                  <c:v>1.80219</c:v>
                </c:pt>
                <c:pt idx="380">
                  <c:v>1.8097399999999999</c:v>
                </c:pt>
                <c:pt idx="381">
                  <c:v>1.8170500000000001</c:v>
                </c:pt>
                <c:pt idx="382">
                  <c:v>1.82423</c:v>
                </c:pt>
                <c:pt idx="383">
                  <c:v>1.83117</c:v>
                </c:pt>
                <c:pt idx="384">
                  <c:v>1.8379399999999999</c:v>
                </c:pt>
                <c:pt idx="385">
                  <c:v>1.8448800000000001</c:v>
                </c:pt>
                <c:pt idx="386">
                  <c:v>1.8523799999999999</c:v>
                </c:pt>
                <c:pt idx="387">
                  <c:v>1.8590500000000001</c:v>
                </c:pt>
                <c:pt idx="388">
                  <c:v>1.8658399999999999</c:v>
                </c:pt>
                <c:pt idx="389">
                  <c:v>1.8734200000000001</c:v>
                </c:pt>
                <c:pt idx="390">
                  <c:v>1.8808199999999999</c:v>
                </c:pt>
                <c:pt idx="391">
                  <c:v>1.88784</c:v>
                </c:pt>
                <c:pt idx="392">
                  <c:v>1.8951800000000001</c:v>
                </c:pt>
                <c:pt idx="393">
                  <c:v>1.90225</c:v>
                </c:pt>
                <c:pt idx="394">
                  <c:v>1.90988</c:v>
                </c:pt>
                <c:pt idx="395">
                  <c:v>1.9162699999999999</c:v>
                </c:pt>
                <c:pt idx="396">
                  <c:v>1.9227300000000001</c:v>
                </c:pt>
                <c:pt idx="397">
                  <c:v>1.9303900000000001</c:v>
                </c:pt>
                <c:pt idx="398">
                  <c:v>1.93713</c:v>
                </c:pt>
                <c:pt idx="399">
                  <c:v>1.94489</c:v>
                </c:pt>
                <c:pt idx="400">
                  <c:v>1.9523900000000001</c:v>
                </c:pt>
                <c:pt idx="401">
                  <c:v>1.9601299999999999</c:v>
                </c:pt>
                <c:pt idx="402">
                  <c:v>1.9673</c:v>
                </c:pt>
                <c:pt idx="403">
                  <c:v>1.97428</c:v>
                </c:pt>
                <c:pt idx="404">
                  <c:v>1.98176</c:v>
                </c:pt>
                <c:pt idx="405">
                  <c:v>1.9895400000000001</c:v>
                </c:pt>
                <c:pt idx="406">
                  <c:v>1.9964599999999999</c:v>
                </c:pt>
                <c:pt idx="407">
                  <c:v>2.0038200000000002</c:v>
                </c:pt>
                <c:pt idx="408">
                  <c:v>2.0118399999999999</c:v>
                </c:pt>
                <c:pt idx="409">
                  <c:v>2.0198999999999998</c:v>
                </c:pt>
                <c:pt idx="410">
                  <c:v>2.02677</c:v>
                </c:pt>
                <c:pt idx="411">
                  <c:v>2.0342199999999999</c:v>
                </c:pt>
                <c:pt idx="412">
                  <c:v>2.04183</c:v>
                </c:pt>
                <c:pt idx="413">
                  <c:v>2.0494400000000002</c:v>
                </c:pt>
                <c:pt idx="414">
                  <c:v>2.0559699999999999</c:v>
                </c:pt>
                <c:pt idx="415">
                  <c:v>2.0638000000000001</c:v>
                </c:pt>
                <c:pt idx="416">
                  <c:v>2.07138</c:v>
                </c:pt>
                <c:pt idx="417">
                  <c:v>2.0791499999999998</c:v>
                </c:pt>
                <c:pt idx="418">
                  <c:v>2.0862599999999998</c:v>
                </c:pt>
                <c:pt idx="419">
                  <c:v>2.0931199999999999</c:v>
                </c:pt>
                <c:pt idx="420">
                  <c:v>2.1007400000000001</c:v>
                </c:pt>
                <c:pt idx="421">
                  <c:v>2.1075300000000001</c:v>
                </c:pt>
                <c:pt idx="422">
                  <c:v>2.1148199999999999</c:v>
                </c:pt>
                <c:pt idx="423">
                  <c:v>2.12161</c:v>
                </c:pt>
                <c:pt idx="424">
                  <c:v>2.1299600000000001</c:v>
                </c:pt>
                <c:pt idx="425">
                  <c:v>2.1373700000000002</c:v>
                </c:pt>
                <c:pt idx="426">
                  <c:v>2.1449799999999999</c:v>
                </c:pt>
                <c:pt idx="427">
                  <c:v>2.1522199999999998</c:v>
                </c:pt>
                <c:pt idx="428">
                  <c:v>2.1589800000000001</c:v>
                </c:pt>
                <c:pt idx="429">
                  <c:v>2.1667399999999999</c:v>
                </c:pt>
                <c:pt idx="430">
                  <c:v>2.1736</c:v>
                </c:pt>
                <c:pt idx="431">
                  <c:v>2.1805300000000001</c:v>
                </c:pt>
                <c:pt idx="432">
                  <c:v>2.18797</c:v>
                </c:pt>
                <c:pt idx="433">
                  <c:v>2.19523</c:v>
                </c:pt>
                <c:pt idx="434">
                  <c:v>2.2035</c:v>
                </c:pt>
                <c:pt idx="435">
                  <c:v>2.2110400000000001</c:v>
                </c:pt>
                <c:pt idx="436">
                  <c:v>2.21828</c:v>
                </c:pt>
                <c:pt idx="437">
                  <c:v>2.2252399999999999</c:v>
                </c:pt>
                <c:pt idx="438">
                  <c:v>2.2328000000000001</c:v>
                </c:pt>
                <c:pt idx="439">
                  <c:v>2.2395800000000001</c:v>
                </c:pt>
                <c:pt idx="440">
                  <c:v>2.2468900000000001</c:v>
                </c:pt>
                <c:pt idx="441">
                  <c:v>2.2545799999999998</c:v>
                </c:pt>
                <c:pt idx="442">
                  <c:v>2.2619600000000002</c:v>
                </c:pt>
                <c:pt idx="443">
                  <c:v>2.26979</c:v>
                </c:pt>
                <c:pt idx="444">
                  <c:v>2.2774999999999999</c:v>
                </c:pt>
                <c:pt idx="445">
                  <c:v>2.2849400000000002</c:v>
                </c:pt>
                <c:pt idx="446">
                  <c:v>2.2919399999999999</c:v>
                </c:pt>
                <c:pt idx="447">
                  <c:v>2.2992699999999999</c:v>
                </c:pt>
                <c:pt idx="448">
                  <c:v>2.3066499999999999</c:v>
                </c:pt>
                <c:pt idx="449">
                  <c:v>2.31359</c:v>
                </c:pt>
                <c:pt idx="450">
                  <c:v>2.3214000000000001</c:v>
                </c:pt>
                <c:pt idx="451">
                  <c:v>2.3287100000000001</c:v>
                </c:pt>
                <c:pt idx="452">
                  <c:v>2.3365300000000002</c:v>
                </c:pt>
                <c:pt idx="453">
                  <c:v>2.3447499999999999</c:v>
                </c:pt>
                <c:pt idx="454">
                  <c:v>2.3518500000000002</c:v>
                </c:pt>
                <c:pt idx="455">
                  <c:v>2.3592</c:v>
                </c:pt>
                <c:pt idx="456">
                  <c:v>2.3662299999999998</c:v>
                </c:pt>
                <c:pt idx="457">
                  <c:v>2.3738899999999998</c:v>
                </c:pt>
                <c:pt idx="458">
                  <c:v>2.3820199999999998</c:v>
                </c:pt>
                <c:pt idx="459">
                  <c:v>2.39019</c:v>
                </c:pt>
                <c:pt idx="460">
                  <c:v>2.39771</c:v>
                </c:pt>
                <c:pt idx="461">
                  <c:v>2.40523</c:v>
                </c:pt>
                <c:pt idx="462">
                  <c:v>2.41269</c:v>
                </c:pt>
                <c:pt idx="463">
                  <c:v>2.4195799999999998</c:v>
                </c:pt>
                <c:pt idx="464">
                  <c:v>2.4271199999999999</c:v>
                </c:pt>
                <c:pt idx="465">
                  <c:v>2.4347300000000001</c:v>
                </c:pt>
                <c:pt idx="466">
                  <c:v>2.44258</c:v>
                </c:pt>
                <c:pt idx="467">
                  <c:v>2.4495399999999998</c:v>
                </c:pt>
                <c:pt idx="468">
                  <c:v>2.4569700000000001</c:v>
                </c:pt>
                <c:pt idx="469">
                  <c:v>2.4646599999999999</c:v>
                </c:pt>
                <c:pt idx="470">
                  <c:v>2.4723099999999998</c:v>
                </c:pt>
                <c:pt idx="471">
                  <c:v>2.4792999999999998</c:v>
                </c:pt>
                <c:pt idx="472">
                  <c:v>2.48651</c:v>
                </c:pt>
                <c:pt idx="473">
                  <c:v>2.4940099999999998</c:v>
                </c:pt>
                <c:pt idx="474">
                  <c:v>2.5015499999999999</c:v>
                </c:pt>
                <c:pt idx="475">
                  <c:v>2.5097399999999999</c:v>
                </c:pt>
                <c:pt idx="476">
                  <c:v>2.51728</c:v>
                </c:pt>
                <c:pt idx="477">
                  <c:v>2.5247000000000002</c:v>
                </c:pt>
                <c:pt idx="478">
                  <c:v>2.5322499999999999</c:v>
                </c:pt>
                <c:pt idx="479">
                  <c:v>2.5395099999999999</c:v>
                </c:pt>
                <c:pt idx="480">
                  <c:v>2.5465499999999999</c:v>
                </c:pt>
                <c:pt idx="481">
                  <c:v>2.5540500000000002</c:v>
                </c:pt>
                <c:pt idx="482">
                  <c:v>2.5607199999999999</c:v>
                </c:pt>
                <c:pt idx="483">
                  <c:v>2.5685500000000001</c:v>
                </c:pt>
                <c:pt idx="484">
                  <c:v>2.57639</c:v>
                </c:pt>
                <c:pt idx="485">
                  <c:v>2.5840399999999999</c:v>
                </c:pt>
                <c:pt idx="486">
                  <c:v>2.5915400000000002</c:v>
                </c:pt>
                <c:pt idx="487">
                  <c:v>2.5989399999999998</c:v>
                </c:pt>
                <c:pt idx="488">
                  <c:v>2.6057600000000001</c:v>
                </c:pt>
                <c:pt idx="489">
                  <c:v>2.6131899999999999</c:v>
                </c:pt>
                <c:pt idx="490">
                  <c:v>2.6214</c:v>
                </c:pt>
                <c:pt idx="491">
                  <c:v>2.62927</c:v>
                </c:pt>
                <c:pt idx="492">
                  <c:v>2.6365099999999999</c:v>
                </c:pt>
                <c:pt idx="493">
                  <c:v>2.64392</c:v>
                </c:pt>
                <c:pt idx="494">
                  <c:v>2.6516999999999999</c:v>
                </c:pt>
                <c:pt idx="495">
                  <c:v>2.6592699999999998</c:v>
                </c:pt>
                <c:pt idx="496">
                  <c:v>2.66615</c:v>
                </c:pt>
                <c:pt idx="497">
                  <c:v>2.6727599999999998</c:v>
                </c:pt>
                <c:pt idx="498">
                  <c:v>2.6802000000000001</c:v>
                </c:pt>
                <c:pt idx="499">
                  <c:v>2.6880999999999999</c:v>
                </c:pt>
                <c:pt idx="500">
                  <c:v>2.6961300000000001</c:v>
                </c:pt>
                <c:pt idx="501">
                  <c:v>2.7029399999999999</c:v>
                </c:pt>
                <c:pt idx="502">
                  <c:v>2.71095</c:v>
                </c:pt>
                <c:pt idx="503">
                  <c:v>2.7185100000000002</c:v>
                </c:pt>
                <c:pt idx="504">
                  <c:v>2.7250800000000002</c:v>
                </c:pt>
                <c:pt idx="505">
                  <c:v>2.7324099999999998</c:v>
                </c:pt>
                <c:pt idx="506">
                  <c:v>2.7397999999999998</c:v>
                </c:pt>
                <c:pt idx="507">
                  <c:v>2.7470699999999999</c:v>
                </c:pt>
                <c:pt idx="508">
                  <c:v>2.7540200000000001</c:v>
                </c:pt>
                <c:pt idx="509">
                  <c:v>2.7623600000000001</c:v>
                </c:pt>
                <c:pt idx="510">
                  <c:v>2.77027</c:v>
                </c:pt>
                <c:pt idx="511">
                  <c:v>2.7775400000000001</c:v>
                </c:pt>
                <c:pt idx="512">
                  <c:v>2.7850199999999998</c:v>
                </c:pt>
                <c:pt idx="513">
                  <c:v>2.7924199999999999</c:v>
                </c:pt>
                <c:pt idx="514">
                  <c:v>2.8000699999999998</c:v>
                </c:pt>
                <c:pt idx="515">
                  <c:v>2.80681</c:v>
                </c:pt>
                <c:pt idx="516">
                  <c:v>2.8138100000000001</c:v>
                </c:pt>
                <c:pt idx="517">
                  <c:v>2.82145</c:v>
                </c:pt>
                <c:pt idx="518">
                  <c:v>2.82979</c:v>
                </c:pt>
                <c:pt idx="519">
                  <c:v>2.8374999999999999</c:v>
                </c:pt>
                <c:pt idx="520">
                  <c:v>2.8451599999999999</c:v>
                </c:pt>
                <c:pt idx="521">
                  <c:v>2.8526400000000001</c:v>
                </c:pt>
                <c:pt idx="522">
                  <c:v>2.8603999999999998</c:v>
                </c:pt>
                <c:pt idx="523">
                  <c:v>2.8677600000000001</c:v>
                </c:pt>
                <c:pt idx="524">
                  <c:v>2.8750499999999999</c:v>
                </c:pt>
                <c:pt idx="525">
                  <c:v>2.8820299999999999</c:v>
                </c:pt>
                <c:pt idx="526">
                  <c:v>2.88958</c:v>
                </c:pt>
                <c:pt idx="527">
                  <c:v>2.8975399999999998</c:v>
                </c:pt>
                <c:pt idx="528">
                  <c:v>2.9058299999999999</c:v>
                </c:pt>
                <c:pt idx="529">
                  <c:v>2.9134000000000002</c:v>
                </c:pt>
                <c:pt idx="530">
                  <c:v>2.92136</c:v>
                </c:pt>
                <c:pt idx="531">
                  <c:v>2.9292600000000002</c:v>
                </c:pt>
                <c:pt idx="532">
                  <c:v>2.9361600000000001</c:v>
                </c:pt>
                <c:pt idx="533">
                  <c:v>2.9442400000000002</c:v>
                </c:pt>
                <c:pt idx="534">
                  <c:v>2.9525100000000002</c:v>
                </c:pt>
                <c:pt idx="535">
                  <c:v>2.9604400000000002</c:v>
                </c:pt>
                <c:pt idx="536">
                  <c:v>2.9681999999999999</c:v>
                </c:pt>
                <c:pt idx="537">
                  <c:v>2.9759500000000001</c:v>
                </c:pt>
                <c:pt idx="538">
                  <c:v>2.98448</c:v>
                </c:pt>
                <c:pt idx="539">
                  <c:v>2.9921099999999998</c:v>
                </c:pt>
                <c:pt idx="540">
                  <c:v>2.9994900000000002</c:v>
                </c:pt>
                <c:pt idx="541">
                  <c:v>3.00718</c:v>
                </c:pt>
                <c:pt idx="542">
                  <c:v>3.0148600000000001</c:v>
                </c:pt>
                <c:pt idx="543">
                  <c:v>3.0236700000000001</c:v>
                </c:pt>
                <c:pt idx="544">
                  <c:v>3.0318999999999998</c:v>
                </c:pt>
                <c:pt idx="545">
                  <c:v>3.0400499999999999</c:v>
                </c:pt>
                <c:pt idx="546">
                  <c:v>3.04738</c:v>
                </c:pt>
                <c:pt idx="547">
                  <c:v>3.0558399999999999</c:v>
                </c:pt>
                <c:pt idx="548">
                  <c:v>3.0629499999999998</c:v>
                </c:pt>
                <c:pt idx="549">
                  <c:v>3.0704199999999999</c:v>
                </c:pt>
                <c:pt idx="550">
                  <c:v>3.0783399999999999</c:v>
                </c:pt>
                <c:pt idx="551">
                  <c:v>3.08595</c:v>
                </c:pt>
                <c:pt idx="552">
                  <c:v>3.0940400000000001</c:v>
                </c:pt>
                <c:pt idx="553">
                  <c:v>3.1023800000000001</c:v>
                </c:pt>
                <c:pt idx="554">
                  <c:v>3.1105200000000002</c:v>
                </c:pt>
                <c:pt idx="555">
                  <c:v>3.1182400000000001</c:v>
                </c:pt>
                <c:pt idx="556">
                  <c:v>3.12534</c:v>
                </c:pt>
                <c:pt idx="557">
                  <c:v>3.1324100000000001</c:v>
                </c:pt>
                <c:pt idx="558">
                  <c:v>3.1400600000000001</c:v>
                </c:pt>
                <c:pt idx="559">
                  <c:v>3.1474700000000002</c:v>
                </c:pt>
                <c:pt idx="560">
                  <c:v>3.1547499999999999</c:v>
                </c:pt>
                <c:pt idx="561">
                  <c:v>3.1625899999999998</c:v>
                </c:pt>
                <c:pt idx="562">
                  <c:v>3.1709999999999998</c:v>
                </c:pt>
                <c:pt idx="563">
                  <c:v>3.1787700000000001</c:v>
                </c:pt>
                <c:pt idx="564">
                  <c:v>3.1861799999999998</c:v>
                </c:pt>
                <c:pt idx="565">
                  <c:v>3.1932700000000001</c:v>
                </c:pt>
                <c:pt idx="566">
                  <c:v>3.2006199999999998</c:v>
                </c:pt>
                <c:pt idx="567">
                  <c:v>3.2079800000000001</c:v>
                </c:pt>
                <c:pt idx="568">
                  <c:v>3.2161400000000002</c:v>
                </c:pt>
                <c:pt idx="569">
                  <c:v>3.2236899999999999</c:v>
                </c:pt>
                <c:pt idx="570">
                  <c:v>3.23176</c:v>
                </c:pt>
                <c:pt idx="571">
                  <c:v>3.2395700000000001</c:v>
                </c:pt>
                <c:pt idx="572">
                  <c:v>3.2467800000000002</c:v>
                </c:pt>
                <c:pt idx="573">
                  <c:v>3.2545099999999998</c:v>
                </c:pt>
                <c:pt idx="574">
                  <c:v>3.2616399999999999</c:v>
                </c:pt>
                <c:pt idx="575">
                  <c:v>3.2692800000000002</c:v>
                </c:pt>
                <c:pt idx="576">
                  <c:v>3.27651</c:v>
                </c:pt>
                <c:pt idx="577">
                  <c:v>3.2843300000000002</c:v>
                </c:pt>
                <c:pt idx="578">
                  <c:v>3.29298</c:v>
                </c:pt>
                <c:pt idx="579">
                  <c:v>3.3009300000000001</c:v>
                </c:pt>
                <c:pt idx="580">
                  <c:v>3.3085</c:v>
                </c:pt>
                <c:pt idx="581">
                  <c:v>3.3157999999999999</c:v>
                </c:pt>
                <c:pt idx="582">
                  <c:v>3.3227000000000002</c:v>
                </c:pt>
                <c:pt idx="583">
                  <c:v>3.3305500000000001</c:v>
                </c:pt>
                <c:pt idx="584">
                  <c:v>3.3389000000000002</c:v>
                </c:pt>
                <c:pt idx="585">
                  <c:v>3.3469000000000002</c:v>
                </c:pt>
                <c:pt idx="586">
                  <c:v>3.3543500000000002</c:v>
                </c:pt>
                <c:pt idx="587">
                  <c:v>3.3622000000000001</c:v>
                </c:pt>
                <c:pt idx="588">
                  <c:v>3.3702000000000001</c:v>
                </c:pt>
                <c:pt idx="589">
                  <c:v>3.3782000000000001</c:v>
                </c:pt>
                <c:pt idx="590">
                  <c:v>3.3854500000000001</c:v>
                </c:pt>
                <c:pt idx="591">
                  <c:v>3.3934199999999999</c:v>
                </c:pt>
                <c:pt idx="592">
                  <c:v>3.40144</c:v>
                </c:pt>
                <c:pt idx="593">
                  <c:v>3.40916</c:v>
                </c:pt>
                <c:pt idx="594">
                  <c:v>3.4170199999999999</c:v>
                </c:pt>
                <c:pt idx="595">
                  <c:v>3.4248699999999999</c:v>
                </c:pt>
                <c:pt idx="596">
                  <c:v>3.4332400000000001</c:v>
                </c:pt>
                <c:pt idx="597">
                  <c:v>3.4407800000000002</c:v>
                </c:pt>
                <c:pt idx="598">
                  <c:v>3.4480200000000001</c:v>
                </c:pt>
                <c:pt idx="599">
                  <c:v>3.4567399999999999</c:v>
                </c:pt>
                <c:pt idx="600">
                  <c:v>3.46441</c:v>
                </c:pt>
                <c:pt idx="601">
                  <c:v>3.4721799999999998</c:v>
                </c:pt>
                <c:pt idx="602">
                  <c:v>3.4802499999999998</c:v>
                </c:pt>
                <c:pt idx="603">
                  <c:v>3.4880300000000002</c:v>
                </c:pt>
                <c:pt idx="604">
                  <c:v>3.4958100000000001</c:v>
                </c:pt>
                <c:pt idx="605">
                  <c:v>3.5031599999999998</c:v>
                </c:pt>
                <c:pt idx="606">
                  <c:v>3.5112000000000001</c:v>
                </c:pt>
                <c:pt idx="607">
                  <c:v>3.5198399999999999</c:v>
                </c:pt>
                <c:pt idx="608">
                  <c:v>3.5274999999999999</c:v>
                </c:pt>
                <c:pt idx="609">
                  <c:v>3.5350999999999999</c:v>
                </c:pt>
                <c:pt idx="610">
                  <c:v>3.5426600000000001</c:v>
                </c:pt>
                <c:pt idx="611">
                  <c:v>3.5514299999999999</c:v>
                </c:pt>
                <c:pt idx="612">
                  <c:v>3.55904</c:v>
                </c:pt>
                <c:pt idx="613">
                  <c:v>3.5670099999999998</c:v>
                </c:pt>
                <c:pt idx="614">
                  <c:v>3.5743900000000002</c:v>
                </c:pt>
                <c:pt idx="615">
                  <c:v>3.5831499999999998</c:v>
                </c:pt>
                <c:pt idx="616">
                  <c:v>3.5910199999999999</c:v>
                </c:pt>
                <c:pt idx="617">
                  <c:v>3.5988000000000002</c:v>
                </c:pt>
                <c:pt idx="618">
                  <c:v>3.6066699999999998</c:v>
                </c:pt>
                <c:pt idx="619">
                  <c:v>3.6142099999999999</c:v>
                </c:pt>
                <c:pt idx="620">
                  <c:v>3.62236</c:v>
                </c:pt>
                <c:pt idx="621">
                  <c:v>3.6309800000000001</c:v>
                </c:pt>
                <c:pt idx="622">
                  <c:v>3.63883</c:v>
                </c:pt>
                <c:pt idx="623">
                  <c:v>3.6469499999999999</c:v>
                </c:pt>
                <c:pt idx="624">
                  <c:v>3.6547999999999998</c:v>
                </c:pt>
                <c:pt idx="625">
                  <c:v>3.6625800000000002</c:v>
                </c:pt>
                <c:pt idx="626">
                  <c:v>3.67014</c:v>
                </c:pt>
                <c:pt idx="627">
                  <c:v>3.6777000000000002</c:v>
                </c:pt>
                <c:pt idx="628">
                  <c:v>3.6856100000000001</c:v>
                </c:pt>
                <c:pt idx="629">
                  <c:v>3.6945600000000001</c:v>
                </c:pt>
                <c:pt idx="630">
                  <c:v>3.7021799999999998</c:v>
                </c:pt>
                <c:pt idx="631">
                  <c:v>3.71008</c:v>
                </c:pt>
                <c:pt idx="632">
                  <c:v>3.7183099999999998</c:v>
                </c:pt>
                <c:pt idx="633">
                  <c:v>3.7256800000000001</c:v>
                </c:pt>
                <c:pt idx="634">
                  <c:v>3.7338</c:v>
                </c:pt>
                <c:pt idx="635">
                  <c:v>3.7411699999999999</c:v>
                </c:pt>
                <c:pt idx="636">
                  <c:v>3.7483</c:v>
                </c:pt>
                <c:pt idx="637">
                  <c:v>3.7574800000000002</c:v>
                </c:pt>
                <c:pt idx="638">
                  <c:v>3.7650800000000002</c:v>
                </c:pt>
                <c:pt idx="639">
                  <c:v>3.77258</c:v>
                </c:pt>
                <c:pt idx="640">
                  <c:v>3.7804099999999998</c:v>
                </c:pt>
                <c:pt idx="641">
                  <c:v>3.7876300000000001</c:v>
                </c:pt>
                <c:pt idx="642">
                  <c:v>3.7947700000000002</c:v>
                </c:pt>
                <c:pt idx="643">
                  <c:v>3.8029700000000002</c:v>
                </c:pt>
                <c:pt idx="644">
                  <c:v>3.81141</c:v>
                </c:pt>
                <c:pt idx="645">
                  <c:v>3.82009</c:v>
                </c:pt>
                <c:pt idx="646">
                  <c:v>3.8280599999999998</c:v>
                </c:pt>
                <c:pt idx="647">
                  <c:v>3.8357999999999999</c:v>
                </c:pt>
                <c:pt idx="648">
                  <c:v>3.8436900000000001</c:v>
                </c:pt>
                <c:pt idx="649">
                  <c:v>3.85154</c:v>
                </c:pt>
                <c:pt idx="650">
                  <c:v>3.8587099999999999</c:v>
                </c:pt>
                <c:pt idx="651">
                  <c:v>3.8668999999999998</c:v>
                </c:pt>
                <c:pt idx="652">
                  <c:v>3.8747600000000002</c:v>
                </c:pt>
                <c:pt idx="653">
                  <c:v>3.8827799999999999</c:v>
                </c:pt>
                <c:pt idx="654">
                  <c:v>3.8912300000000002</c:v>
                </c:pt>
                <c:pt idx="655">
                  <c:v>3.8995899999999999</c:v>
                </c:pt>
                <c:pt idx="656">
                  <c:v>3.9073899999999999</c:v>
                </c:pt>
                <c:pt idx="657">
                  <c:v>3.91533</c:v>
                </c:pt>
                <c:pt idx="658">
                  <c:v>3.9228499999999999</c:v>
                </c:pt>
                <c:pt idx="659">
                  <c:v>3.9306000000000001</c:v>
                </c:pt>
                <c:pt idx="660">
                  <c:v>3.9388399999999999</c:v>
                </c:pt>
                <c:pt idx="661">
                  <c:v>3.9475600000000002</c:v>
                </c:pt>
                <c:pt idx="662">
                  <c:v>3.9558499999999999</c:v>
                </c:pt>
                <c:pt idx="663">
                  <c:v>3.9636100000000001</c:v>
                </c:pt>
                <c:pt idx="664">
                  <c:v>3.9718499999999999</c:v>
                </c:pt>
                <c:pt idx="665">
                  <c:v>3.9785900000000001</c:v>
                </c:pt>
                <c:pt idx="666">
                  <c:v>3.98664</c:v>
                </c:pt>
                <c:pt idx="667">
                  <c:v>3.9954200000000002</c:v>
                </c:pt>
                <c:pt idx="668">
                  <c:v>4.0032500000000004</c:v>
                </c:pt>
                <c:pt idx="669">
                  <c:v>4.0114799999999997</c:v>
                </c:pt>
                <c:pt idx="670">
                  <c:v>4.0190700000000001</c:v>
                </c:pt>
                <c:pt idx="671">
                  <c:v>4.0264499999999996</c:v>
                </c:pt>
                <c:pt idx="672">
                  <c:v>4.03498</c:v>
                </c:pt>
                <c:pt idx="673">
                  <c:v>4.0422599999999997</c:v>
                </c:pt>
                <c:pt idx="674">
                  <c:v>4.0493800000000002</c:v>
                </c:pt>
                <c:pt idx="675">
                  <c:v>4.0569100000000002</c:v>
                </c:pt>
                <c:pt idx="676">
                  <c:v>4.0651099999999998</c:v>
                </c:pt>
                <c:pt idx="677">
                  <c:v>4.0738899999999996</c:v>
                </c:pt>
                <c:pt idx="678">
                  <c:v>4.0817100000000002</c:v>
                </c:pt>
                <c:pt idx="679">
                  <c:v>4.0892099999999996</c:v>
                </c:pt>
                <c:pt idx="680">
                  <c:v>4.0970500000000003</c:v>
                </c:pt>
                <c:pt idx="681">
                  <c:v>4.1037999999999997</c:v>
                </c:pt>
                <c:pt idx="682">
                  <c:v>4.1113600000000003</c:v>
                </c:pt>
                <c:pt idx="683">
                  <c:v>4.1200099999999997</c:v>
                </c:pt>
                <c:pt idx="684">
                  <c:v>4.12812</c:v>
                </c:pt>
                <c:pt idx="685">
                  <c:v>4.1356999999999999</c:v>
                </c:pt>
                <c:pt idx="686">
                  <c:v>4.1433299999999997</c:v>
                </c:pt>
                <c:pt idx="687">
                  <c:v>4.1508799999999999</c:v>
                </c:pt>
                <c:pt idx="688">
                  <c:v>4.1585900000000002</c:v>
                </c:pt>
                <c:pt idx="689">
                  <c:v>4.1666499999999997</c:v>
                </c:pt>
                <c:pt idx="690">
                  <c:v>4.1736300000000002</c:v>
                </c:pt>
                <c:pt idx="691">
                  <c:v>4.18161</c:v>
                </c:pt>
                <c:pt idx="692">
                  <c:v>4.19076</c:v>
                </c:pt>
                <c:pt idx="693">
                  <c:v>4.1990800000000004</c:v>
                </c:pt>
                <c:pt idx="694">
                  <c:v>4.2068899999999996</c:v>
                </c:pt>
                <c:pt idx="695">
                  <c:v>4.2152700000000003</c:v>
                </c:pt>
                <c:pt idx="696">
                  <c:v>4.2229200000000002</c:v>
                </c:pt>
                <c:pt idx="697">
                  <c:v>4.2312500000000002</c:v>
                </c:pt>
                <c:pt idx="698">
                  <c:v>4.2390100000000004</c:v>
                </c:pt>
                <c:pt idx="699">
                  <c:v>4.2462600000000004</c:v>
                </c:pt>
                <c:pt idx="700">
                  <c:v>4.2545500000000001</c:v>
                </c:pt>
                <c:pt idx="701">
                  <c:v>4.26356</c:v>
                </c:pt>
                <c:pt idx="702">
                  <c:v>4.2716599999999998</c:v>
                </c:pt>
                <c:pt idx="703">
                  <c:v>4.2797400000000003</c:v>
                </c:pt>
                <c:pt idx="704">
                  <c:v>4.2879899999999997</c:v>
                </c:pt>
                <c:pt idx="705">
                  <c:v>4.2961</c:v>
                </c:pt>
                <c:pt idx="706">
                  <c:v>4.3035100000000002</c:v>
                </c:pt>
                <c:pt idx="707">
                  <c:v>4.3115199999999998</c:v>
                </c:pt>
                <c:pt idx="708">
                  <c:v>4.3192899999999996</c:v>
                </c:pt>
                <c:pt idx="709">
                  <c:v>4.3269399999999996</c:v>
                </c:pt>
                <c:pt idx="710">
                  <c:v>4.3360399999999997</c:v>
                </c:pt>
                <c:pt idx="711">
                  <c:v>4.3449999999999998</c:v>
                </c:pt>
                <c:pt idx="712">
                  <c:v>4.3527699999999996</c:v>
                </c:pt>
                <c:pt idx="713">
                  <c:v>4.3612799999999998</c:v>
                </c:pt>
                <c:pt idx="714">
                  <c:v>4.3691199999999997</c:v>
                </c:pt>
                <c:pt idx="715">
                  <c:v>4.3765299999999998</c:v>
                </c:pt>
                <c:pt idx="716">
                  <c:v>4.3852099999999998</c:v>
                </c:pt>
                <c:pt idx="717">
                  <c:v>4.39316</c:v>
                </c:pt>
                <c:pt idx="718">
                  <c:v>4.40116</c:v>
                </c:pt>
                <c:pt idx="719">
                  <c:v>4.4095700000000004</c:v>
                </c:pt>
                <c:pt idx="720">
                  <c:v>4.4180599999999997</c:v>
                </c:pt>
                <c:pt idx="721">
                  <c:v>4.4265400000000001</c:v>
                </c:pt>
                <c:pt idx="722">
                  <c:v>4.4340799999999998</c:v>
                </c:pt>
                <c:pt idx="723">
                  <c:v>4.44238</c:v>
                </c:pt>
                <c:pt idx="724">
                  <c:v>4.4504799999999998</c:v>
                </c:pt>
                <c:pt idx="725">
                  <c:v>4.45845</c:v>
                </c:pt>
                <c:pt idx="726">
                  <c:v>4.4664000000000001</c:v>
                </c:pt>
                <c:pt idx="727">
                  <c:v>4.4744099999999998</c:v>
                </c:pt>
                <c:pt idx="728">
                  <c:v>4.4829400000000001</c:v>
                </c:pt>
                <c:pt idx="729">
                  <c:v>4.492</c:v>
                </c:pt>
                <c:pt idx="730">
                  <c:v>4.5001699999999998</c:v>
                </c:pt>
                <c:pt idx="731">
                  <c:v>4.5080999999999998</c:v>
                </c:pt>
                <c:pt idx="732">
                  <c:v>4.5161699999999998</c:v>
                </c:pt>
                <c:pt idx="733">
                  <c:v>4.5247400000000004</c:v>
                </c:pt>
                <c:pt idx="734">
                  <c:v>4.5328099999999996</c:v>
                </c:pt>
                <c:pt idx="735">
                  <c:v>4.5404299999999997</c:v>
                </c:pt>
                <c:pt idx="736">
                  <c:v>4.5481499999999997</c:v>
                </c:pt>
                <c:pt idx="737">
                  <c:v>4.5564999999999998</c:v>
                </c:pt>
                <c:pt idx="738">
                  <c:v>4.5646599999999999</c:v>
                </c:pt>
                <c:pt idx="739">
                  <c:v>4.5731799999999998</c:v>
                </c:pt>
                <c:pt idx="740">
                  <c:v>4.5815099999999997</c:v>
                </c:pt>
                <c:pt idx="741">
                  <c:v>4.5902700000000003</c:v>
                </c:pt>
                <c:pt idx="742">
                  <c:v>4.5982399999999997</c:v>
                </c:pt>
                <c:pt idx="743">
                  <c:v>4.6061199999999998</c:v>
                </c:pt>
                <c:pt idx="744">
                  <c:v>4.6142899999999996</c:v>
                </c:pt>
                <c:pt idx="745">
                  <c:v>4.62174</c:v>
                </c:pt>
                <c:pt idx="746">
                  <c:v>4.6299700000000001</c:v>
                </c:pt>
                <c:pt idx="747">
                  <c:v>4.6384600000000002</c:v>
                </c:pt>
                <c:pt idx="748">
                  <c:v>4.6473500000000003</c:v>
                </c:pt>
                <c:pt idx="749">
                  <c:v>4.6555900000000001</c:v>
                </c:pt>
                <c:pt idx="750">
                  <c:v>4.66418</c:v>
                </c:pt>
                <c:pt idx="751">
                  <c:v>4.6715900000000001</c:v>
                </c:pt>
                <c:pt idx="752">
                  <c:v>4.6799400000000002</c:v>
                </c:pt>
                <c:pt idx="753">
                  <c:v>4.6881899999999996</c:v>
                </c:pt>
                <c:pt idx="754">
                  <c:v>4.6953399999999998</c:v>
                </c:pt>
                <c:pt idx="755">
                  <c:v>4.7034099999999999</c:v>
                </c:pt>
                <c:pt idx="756">
                  <c:v>4.7114200000000004</c:v>
                </c:pt>
                <c:pt idx="757">
                  <c:v>4.7202599999999997</c:v>
                </c:pt>
                <c:pt idx="758">
                  <c:v>4.7287400000000002</c:v>
                </c:pt>
                <c:pt idx="759">
                  <c:v>4.7363499999999998</c:v>
                </c:pt>
                <c:pt idx="760">
                  <c:v>4.74444</c:v>
                </c:pt>
                <c:pt idx="761">
                  <c:v>4.7523799999999996</c:v>
                </c:pt>
                <c:pt idx="762">
                  <c:v>4.7600800000000003</c:v>
                </c:pt>
                <c:pt idx="763">
                  <c:v>4.7678500000000001</c:v>
                </c:pt>
                <c:pt idx="764">
                  <c:v>4.7749899999999998</c:v>
                </c:pt>
                <c:pt idx="765">
                  <c:v>4.7835200000000002</c:v>
                </c:pt>
                <c:pt idx="766">
                  <c:v>4.7914300000000001</c:v>
                </c:pt>
                <c:pt idx="767">
                  <c:v>4.7993699999999997</c:v>
                </c:pt>
                <c:pt idx="768">
                  <c:v>4.8077199999999998</c:v>
                </c:pt>
                <c:pt idx="769">
                  <c:v>4.81595</c:v>
                </c:pt>
                <c:pt idx="770">
                  <c:v>4.8235999999999999</c:v>
                </c:pt>
                <c:pt idx="771">
                  <c:v>4.8309899999999999</c:v>
                </c:pt>
                <c:pt idx="772">
                  <c:v>4.8390700000000004</c:v>
                </c:pt>
                <c:pt idx="773">
                  <c:v>4.8465400000000001</c:v>
                </c:pt>
                <c:pt idx="774">
                  <c:v>4.8551000000000002</c:v>
                </c:pt>
                <c:pt idx="775">
                  <c:v>4.86327</c:v>
                </c:pt>
                <c:pt idx="776">
                  <c:v>4.8719099999999997</c:v>
                </c:pt>
                <c:pt idx="777">
                  <c:v>4.8798300000000001</c:v>
                </c:pt>
                <c:pt idx="778">
                  <c:v>4.8881399999999999</c:v>
                </c:pt>
                <c:pt idx="779">
                  <c:v>4.8955700000000002</c:v>
                </c:pt>
                <c:pt idx="780">
                  <c:v>4.9034500000000003</c:v>
                </c:pt>
                <c:pt idx="781">
                  <c:v>4.9110199999999997</c:v>
                </c:pt>
                <c:pt idx="782">
                  <c:v>4.9191000000000003</c:v>
                </c:pt>
                <c:pt idx="783">
                  <c:v>4.9277800000000003</c:v>
                </c:pt>
                <c:pt idx="784">
                  <c:v>4.9352999999999998</c:v>
                </c:pt>
                <c:pt idx="785">
                  <c:v>4.9438300000000002</c:v>
                </c:pt>
                <c:pt idx="786">
                  <c:v>4.9514300000000002</c:v>
                </c:pt>
                <c:pt idx="787">
                  <c:v>4.9592599999999996</c:v>
                </c:pt>
                <c:pt idx="788">
                  <c:v>4.9672599999999996</c:v>
                </c:pt>
                <c:pt idx="789">
                  <c:v>4.9754199999999997</c:v>
                </c:pt>
                <c:pt idx="790">
                  <c:v>4.9841600000000001</c:v>
                </c:pt>
                <c:pt idx="791">
                  <c:v>4.9926599999999999</c:v>
                </c:pt>
                <c:pt idx="792">
                  <c:v>5.00061</c:v>
                </c:pt>
                <c:pt idx="793">
                  <c:v>5.0085899999999999</c:v>
                </c:pt>
                <c:pt idx="794">
                  <c:v>5.0165199999999999</c:v>
                </c:pt>
                <c:pt idx="795">
                  <c:v>5.0245499999999996</c:v>
                </c:pt>
                <c:pt idx="796">
                  <c:v>5.0322100000000001</c:v>
                </c:pt>
                <c:pt idx="797">
                  <c:v>5.0405499999999996</c:v>
                </c:pt>
                <c:pt idx="798">
                  <c:v>5.0493399999999999</c:v>
                </c:pt>
                <c:pt idx="799">
                  <c:v>5.0575799999999997</c:v>
                </c:pt>
                <c:pt idx="800">
                  <c:v>5.0658799999999999</c:v>
                </c:pt>
                <c:pt idx="801">
                  <c:v>5.0736800000000004</c:v>
                </c:pt>
                <c:pt idx="802">
                  <c:v>5.0820600000000002</c:v>
                </c:pt>
                <c:pt idx="803">
                  <c:v>5.0901399999999999</c:v>
                </c:pt>
                <c:pt idx="804">
                  <c:v>5.0982599999999998</c:v>
                </c:pt>
                <c:pt idx="805">
                  <c:v>5.1062000000000003</c:v>
                </c:pt>
                <c:pt idx="806">
                  <c:v>5.1146700000000003</c:v>
                </c:pt>
                <c:pt idx="807">
                  <c:v>5.1238099999999998</c:v>
                </c:pt>
                <c:pt idx="808">
                  <c:v>5.1321199999999996</c:v>
                </c:pt>
                <c:pt idx="809">
                  <c:v>5.1405000000000003</c:v>
                </c:pt>
                <c:pt idx="810">
                  <c:v>5.14872</c:v>
                </c:pt>
                <c:pt idx="811">
                  <c:v>5.1570999999999998</c:v>
                </c:pt>
                <c:pt idx="812">
                  <c:v>5.1652699999999996</c:v>
                </c:pt>
                <c:pt idx="813">
                  <c:v>5.1732899999999997</c:v>
                </c:pt>
                <c:pt idx="814">
                  <c:v>5.1811999999999996</c:v>
                </c:pt>
                <c:pt idx="815">
                  <c:v>5.1898200000000001</c:v>
                </c:pt>
                <c:pt idx="816">
                  <c:v>5.19862</c:v>
                </c:pt>
                <c:pt idx="817">
                  <c:v>5.2073299999999998</c:v>
                </c:pt>
                <c:pt idx="818">
                  <c:v>5.2154600000000002</c:v>
                </c:pt>
                <c:pt idx="819">
                  <c:v>5.2238499999999997</c:v>
                </c:pt>
                <c:pt idx="820">
                  <c:v>5.2321499999999999</c:v>
                </c:pt>
                <c:pt idx="821">
                  <c:v>5.2400599999999997</c:v>
                </c:pt>
                <c:pt idx="822">
                  <c:v>5.2482499999999996</c:v>
                </c:pt>
                <c:pt idx="823">
                  <c:v>5.2566499999999996</c:v>
                </c:pt>
                <c:pt idx="824">
                  <c:v>5.2642499999999997</c:v>
                </c:pt>
                <c:pt idx="825">
                  <c:v>5.2727199999999996</c:v>
                </c:pt>
                <c:pt idx="826">
                  <c:v>5.2813100000000004</c:v>
                </c:pt>
                <c:pt idx="827">
                  <c:v>5.28911</c:v>
                </c:pt>
                <c:pt idx="828">
                  <c:v>5.2974100000000002</c:v>
                </c:pt>
                <c:pt idx="829">
                  <c:v>5.30565</c:v>
                </c:pt>
                <c:pt idx="830">
                  <c:v>5.3135500000000002</c:v>
                </c:pt>
                <c:pt idx="831">
                  <c:v>5.3216299999999999</c:v>
                </c:pt>
                <c:pt idx="832">
                  <c:v>5.3294499999999996</c:v>
                </c:pt>
                <c:pt idx="833">
                  <c:v>5.3369299999999997</c:v>
                </c:pt>
                <c:pt idx="834">
                  <c:v>5.3453200000000001</c:v>
                </c:pt>
                <c:pt idx="835">
                  <c:v>5.3535700000000004</c:v>
                </c:pt>
                <c:pt idx="836">
                  <c:v>5.3618100000000002</c:v>
                </c:pt>
                <c:pt idx="837">
                  <c:v>5.3704000000000001</c:v>
                </c:pt>
                <c:pt idx="838">
                  <c:v>5.3784799999999997</c:v>
                </c:pt>
                <c:pt idx="839">
                  <c:v>5.3869999999999996</c:v>
                </c:pt>
                <c:pt idx="840">
                  <c:v>5.39412</c:v>
                </c:pt>
                <c:pt idx="841">
                  <c:v>5.4025100000000004</c:v>
                </c:pt>
                <c:pt idx="842">
                  <c:v>5.4107700000000003</c:v>
                </c:pt>
                <c:pt idx="843">
                  <c:v>5.4186699999999997</c:v>
                </c:pt>
                <c:pt idx="844">
                  <c:v>5.4269400000000001</c:v>
                </c:pt>
                <c:pt idx="845">
                  <c:v>5.4345499999999998</c:v>
                </c:pt>
                <c:pt idx="846">
                  <c:v>5.4427300000000001</c:v>
                </c:pt>
                <c:pt idx="847">
                  <c:v>5.4511799999999999</c:v>
                </c:pt>
                <c:pt idx="848">
                  <c:v>5.4585699999999999</c:v>
                </c:pt>
                <c:pt idx="849">
                  <c:v>5.4664099999999998</c:v>
                </c:pt>
                <c:pt idx="850">
                  <c:v>5.47424</c:v>
                </c:pt>
                <c:pt idx="851">
                  <c:v>5.4831700000000003</c:v>
                </c:pt>
                <c:pt idx="852">
                  <c:v>5.49139</c:v>
                </c:pt>
                <c:pt idx="853">
                  <c:v>5.4989999999999997</c:v>
                </c:pt>
                <c:pt idx="854">
                  <c:v>5.50692</c:v>
                </c:pt>
                <c:pt idx="855">
                  <c:v>5.5155599999999998</c:v>
                </c:pt>
                <c:pt idx="856">
                  <c:v>5.5226899999999999</c:v>
                </c:pt>
                <c:pt idx="857">
                  <c:v>5.5310600000000001</c:v>
                </c:pt>
                <c:pt idx="858">
                  <c:v>5.5390499999999996</c:v>
                </c:pt>
                <c:pt idx="859">
                  <c:v>5.5473100000000004</c:v>
                </c:pt>
                <c:pt idx="860">
                  <c:v>5.5556799999999997</c:v>
                </c:pt>
                <c:pt idx="861">
                  <c:v>5.5630600000000001</c:v>
                </c:pt>
                <c:pt idx="862">
                  <c:v>5.5711500000000003</c:v>
                </c:pt>
                <c:pt idx="863">
                  <c:v>5.5790800000000003</c:v>
                </c:pt>
                <c:pt idx="864">
                  <c:v>5.5870800000000003</c:v>
                </c:pt>
                <c:pt idx="865">
                  <c:v>5.5952400000000004</c:v>
                </c:pt>
                <c:pt idx="866">
                  <c:v>5.6030699999999998</c:v>
                </c:pt>
                <c:pt idx="867">
                  <c:v>5.6118800000000002</c:v>
                </c:pt>
                <c:pt idx="868">
                  <c:v>5.6199300000000001</c:v>
                </c:pt>
                <c:pt idx="869">
                  <c:v>5.6278699999999997</c:v>
                </c:pt>
                <c:pt idx="870">
                  <c:v>5.6364400000000003</c:v>
                </c:pt>
                <c:pt idx="871">
                  <c:v>5.6442699999999997</c:v>
                </c:pt>
                <c:pt idx="872">
                  <c:v>5.6526100000000001</c:v>
                </c:pt>
                <c:pt idx="873">
                  <c:v>5.6606199999999998</c:v>
                </c:pt>
                <c:pt idx="874">
                  <c:v>5.6678300000000004</c:v>
                </c:pt>
                <c:pt idx="875">
                  <c:v>5.67645</c:v>
                </c:pt>
                <c:pt idx="876">
                  <c:v>5.6854300000000002</c:v>
                </c:pt>
                <c:pt idx="877">
                  <c:v>5.6930199999999997</c:v>
                </c:pt>
                <c:pt idx="878">
                  <c:v>5.70085</c:v>
                </c:pt>
                <c:pt idx="879">
                  <c:v>5.7095799999999999</c:v>
                </c:pt>
                <c:pt idx="880">
                  <c:v>5.7174399999999999</c:v>
                </c:pt>
                <c:pt idx="881">
                  <c:v>5.7257100000000003</c:v>
                </c:pt>
                <c:pt idx="882">
                  <c:v>5.7340900000000001</c:v>
                </c:pt>
                <c:pt idx="883">
                  <c:v>5.7430000000000003</c:v>
                </c:pt>
                <c:pt idx="884">
                  <c:v>5.7513199999999998</c:v>
                </c:pt>
                <c:pt idx="885">
                  <c:v>5.7598500000000001</c:v>
                </c:pt>
                <c:pt idx="886">
                  <c:v>5.7681300000000002</c:v>
                </c:pt>
                <c:pt idx="887">
                  <c:v>5.7765500000000003</c:v>
                </c:pt>
                <c:pt idx="888">
                  <c:v>5.7848300000000004</c:v>
                </c:pt>
                <c:pt idx="889">
                  <c:v>5.7928499999999996</c:v>
                </c:pt>
                <c:pt idx="890">
                  <c:v>5.8013700000000004</c:v>
                </c:pt>
                <c:pt idx="891">
                  <c:v>5.8100300000000002</c:v>
                </c:pt>
                <c:pt idx="892">
                  <c:v>5.8186200000000001</c:v>
                </c:pt>
                <c:pt idx="893">
                  <c:v>5.8264800000000001</c:v>
                </c:pt>
                <c:pt idx="894">
                  <c:v>5.8346600000000004</c:v>
                </c:pt>
                <c:pt idx="895">
                  <c:v>5.8428300000000002</c:v>
                </c:pt>
                <c:pt idx="896">
                  <c:v>5.8505200000000004</c:v>
                </c:pt>
                <c:pt idx="897">
                  <c:v>5.8591600000000001</c:v>
                </c:pt>
                <c:pt idx="898">
                  <c:v>5.8675199999999998</c:v>
                </c:pt>
                <c:pt idx="899">
                  <c:v>5.8762600000000003</c:v>
                </c:pt>
                <c:pt idx="900">
                  <c:v>5.8847300000000002</c:v>
                </c:pt>
                <c:pt idx="901">
                  <c:v>5.8928799999999999</c:v>
                </c:pt>
                <c:pt idx="902">
                  <c:v>5.9009099999999997</c:v>
                </c:pt>
                <c:pt idx="903">
                  <c:v>5.9093499999999999</c:v>
                </c:pt>
                <c:pt idx="904">
                  <c:v>5.9176500000000001</c:v>
                </c:pt>
                <c:pt idx="905">
                  <c:v>5.9254199999999999</c:v>
                </c:pt>
                <c:pt idx="906">
                  <c:v>5.9332099999999999</c:v>
                </c:pt>
                <c:pt idx="907">
                  <c:v>5.94177</c:v>
                </c:pt>
                <c:pt idx="908">
                  <c:v>5.9504700000000001</c:v>
                </c:pt>
                <c:pt idx="909">
                  <c:v>5.9584099999999998</c:v>
                </c:pt>
                <c:pt idx="910">
                  <c:v>5.9663399999999998</c:v>
                </c:pt>
                <c:pt idx="911">
                  <c:v>5.9743500000000003</c:v>
                </c:pt>
                <c:pt idx="912">
                  <c:v>5.9825499999999998</c:v>
                </c:pt>
                <c:pt idx="913">
                  <c:v>5.9909499999999998</c:v>
                </c:pt>
                <c:pt idx="914">
                  <c:v>5.9984799999999998</c:v>
                </c:pt>
                <c:pt idx="915">
                  <c:v>6.0064500000000001</c:v>
                </c:pt>
                <c:pt idx="916">
                  <c:v>6.0144599999999997</c:v>
                </c:pt>
                <c:pt idx="917">
                  <c:v>6.0224799999999998</c:v>
                </c:pt>
                <c:pt idx="918">
                  <c:v>6.0306100000000002</c:v>
                </c:pt>
                <c:pt idx="919">
                  <c:v>6.0381900000000002</c:v>
                </c:pt>
                <c:pt idx="920">
                  <c:v>6.04704</c:v>
                </c:pt>
                <c:pt idx="921">
                  <c:v>6.0554199999999998</c:v>
                </c:pt>
                <c:pt idx="922">
                  <c:v>6.0632099999999998</c:v>
                </c:pt>
                <c:pt idx="923">
                  <c:v>6.0715700000000004</c:v>
                </c:pt>
                <c:pt idx="924">
                  <c:v>6.0792900000000003</c:v>
                </c:pt>
                <c:pt idx="925">
                  <c:v>6.0879099999999999</c:v>
                </c:pt>
                <c:pt idx="926">
                  <c:v>6.09551</c:v>
                </c:pt>
                <c:pt idx="927">
                  <c:v>6.1036200000000003</c:v>
                </c:pt>
                <c:pt idx="928">
                  <c:v>6.1119199999999996</c:v>
                </c:pt>
                <c:pt idx="929">
                  <c:v>6.1205999999999996</c:v>
                </c:pt>
                <c:pt idx="930">
                  <c:v>6.1287700000000003</c:v>
                </c:pt>
                <c:pt idx="931">
                  <c:v>6.1367500000000001</c:v>
                </c:pt>
                <c:pt idx="932">
                  <c:v>6.1452400000000003</c:v>
                </c:pt>
                <c:pt idx="933">
                  <c:v>6.1540100000000004</c:v>
                </c:pt>
                <c:pt idx="934">
                  <c:v>6.1620299999999997</c:v>
                </c:pt>
                <c:pt idx="935">
                  <c:v>6.1698599999999999</c:v>
                </c:pt>
                <c:pt idx="936">
                  <c:v>6.1781300000000003</c:v>
                </c:pt>
                <c:pt idx="937">
                  <c:v>6.1858000000000004</c:v>
                </c:pt>
                <c:pt idx="938">
                  <c:v>6.1936400000000003</c:v>
                </c:pt>
                <c:pt idx="939">
                  <c:v>6.2027099999999997</c:v>
                </c:pt>
                <c:pt idx="940">
                  <c:v>6.21061</c:v>
                </c:pt>
                <c:pt idx="941">
                  <c:v>6.2189100000000002</c:v>
                </c:pt>
                <c:pt idx="942">
                  <c:v>6.2266399999999997</c:v>
                </c:pt>
                <c:pt idx="943">
                  <c:v>6.23461</c:v>
                </c:pt>
                <c:pt idx="944">
                  <c:v>6.2428999999999997</c:v>
                </c:pt>
                <c:pt idx="945">
                  <c:v>6.25061</c:v>
                </c:pt>
                <c:pt idx="946">
                  <c:v>6.2583900000000003</c:v>
                </c:pt>
                <c:pt idx="947">
                  <c:v>6.2659599999999998</c:v>
                </c:pt>
                <c:pt idx="948">
                  <c:v>6.2748200000000001</c:v>
                </c:pt>
                <c:pt idx="949">
                  <c:v>6.2834399999999997</c:v>
                </c:pt>
                <c:pt idx="950">
                  <c:v>6.2914199999999996</c:v>
                </c:pt>
                <c:pt idx="951">
                  <c:v>6.2998000000000003</c:v>
                </c:pt>
                <c:pt idx="952">
                  <c:v>6.30755</c:v>
                </c:pt>
                <c:pt idx="953">
                  <c:v>6.31595</c:v>
                </c:pt>
                <c:pt idx="954">
                  <c:v>6.3235400000000004</c:v>
                </c:pt>
                <c:pt idx="955">
                  <c:v>6.3309600000000001</c:v>
                </c:pt>
                <c:pt idx="956">
                  <c:v>6.3388</c:v>
                </c:pt>
                <c:pt idx="957">
                  <c:v>6.3473899999999999</c:v>
                </c:pt>
                <c:pt idx="958">
                  <c:v>6.3560699999999999</c:v>
                </c:pt>
                <c:pt idx="959">
                  <c:v>6.3641199999999998</c:v>
                </c:pt>
                <c:pt idx="960">
                  <c:v>6.3722799999999999</c:v>
                </c:pt>
                <c:pt idx="961">
                  <c:v>6.3801600000000001</c:v>
                </c:pt>
                <c:pt idx="962">
                  <c:v>6.3872299999999997</c:v>
                </c:pt>
                <c:pt idx="963">
                  <c:v>6.3956999999999997</c:v>
                </c:pt>
                <c:pt idx="964">
                  <c:v>6.4038700000000004</c:v>
                </c:pt>
                <c:pt idx="965">
                  <c:v>6.4127299999999998</c:v>
                </c:pt>
                <c:pt idx="966">
                  <c:v>6.4212600000000002</c:v>
                </c:pt>
                <c:pt idx="967">
                  <c:v>6.4290900000000004</c:v>
                </c:pt>
                <c:pt idx="968">
                  <c:v>6.4373399999999998</c:v>
                </c:pt>
                <c:pt idx="969">
                  <c:v>6.4451400000000003</c:v>
                </c:pt>
                <c:pt idx="970">
                  <c:v>6.4530200000000004</c:v>
                </c:pt>
                <c:pt idx="971">
                  <c:v>6.4607700000000001</c:v>
                </c:pt>
                <c:pt idx="972">
                  <c:v>6.46854</c:v>
                </c:pt>
                <c:pt idx="973">
                  <c:v>6.4774200000000004</c:v>
                </c:pt>
                <c:pt idx="974">
                  <c:v>6.4854599999999998</c:v>
                </c:pt>
                <c:pt idx="975">
                  <c:v>6.4938700000000003</c:v>
                </c:pt>
                <c:pt idx="976">
                  <c:v>6.5015099999999997</c:v>
                </c:pt>
                <c:pt idx="977">
                  <c:v>6.5098700000000003</c:v>
                </c:pt>
                <c:pt idx="978">
                  <c:v>6.5172400000000001</c:v>
                </c:pt>
                <c:pt idx="979">
                  <c:v>6.5245899999999999</c:v>
                </c:pt>
                <c:pt idx="980">
                  <c:v>6.5325300000000004</c:v>
                </c:pt>
                <c:pt idx="981">
                  <c:v>6.5401800000000003</c:v>
                </c:pt>
                <c:pt idx="982">
                  <c:v>6.5485699999999998</c:v>
                </c:pt>
                <c:pt idx="983">
                  <c:v>6.5572600000000003</c:v>
                </c:pt>
                <c:pt idx="984">
                  <c:v>6.5648299999999997</c:v>
                </c:pt>
                <c:pt idx="985">
                  <c:v>6.5732600000000003</c:v>
                </c:pt>
                <c:pt idx="986">
                  <c:v>6.5808200000000001</c:v>
                </c:pt>
                <c:pt idx="987">
                  <c:v>6.5890199999999997</c:v>
                </c:pt>
                <c:pt idx="988">
                  <c:v>6.59666</c:v>
                </c:pt>
                <c:pt idx="989">
                  <c:v>6.6042800000000002</c:v>
                </c:pt>
                <c:pt idx="990">
                  <c:v>6.6128299999999998</c:v>
                </c:pt>
                <c:pt idx="991">
                  <c:v>6.6205400000000001</c:v>
                </c:pt>
                <c:pt idx="992">
                  <c:v>6.6289100000000003</c:v>
                </c:pt>
                <c:pt idx="993">
                  <c:v>6.6367599999999998</c:v>
                </c:pt>
                <c:pt idx="994">
                  <c:v>6.6441400000000002</c:v>
                </c:pt>
                <c:pt idx="995">
                  <c:v>6.6516599999999997</c:v>
                </c:pt>
                <c:pt idx="996">
                  <c:v>6.6593099999999996</c:v>
                </c:pt>
                <c:pt idx="997">
                  <c:v>6.6670600000000002</c:v>
                </c:pt>
                <c:pt idx="998">
                  <c:v>6.6760200000000003</c:v>
                </c:pt>
                <c:pt idx="999">
                  <c:v>6.6842899999999998</c:v>
                </c:pt>
                <c:pt idx="1000">
                  <c:v>6.6924900000000003</c:v>
                </c:pt>
                <c:pt idx="1001">
                  <c:v>6.7003599999999999</c:v>
                </c:pt>
                <c:pt idx="1002">
                  <c:v>6.7078800000000003</c:v>
                </c:pt>
                <c:pt idx="1003">
                  <c:v>6.7159300000000002</c:v>
                </c:pt>
                <c:pt idx="1004">
                  <c:v>6.7232399999999997</c:v>
                </c:pt>
                <c:pt idx="1005">
                  <c:v>6.7308500000000002</c:v>
                </c:pt>
                <c:pt idx="1006">
                  <c:v>6.7389900000000003</c:v>
                </c:pt>
                <c:pt idx="1007">
                  <c:v>6.7466200000000001</c:v>
                </c:pt>
                <c:pt idx="1008">
                  <c:v>6.7551699999999997</c:v>
                </c:pt>
                <c:pt idx="1009">
                  <c:v>6.7633700000000001</c:v>
                </c:pt>
                <c:pt idx="1010">
                  <c:v>6.77121</c:v>
                </c:pt>
                <c:pt idx="1011">
                  <c:v>6.7791300000000003</c:v>
                </c:pt>
                <c:pt idx="1012">
                  <c:v>6.78674</c:v>
                </c:pt>
                <c:pt idx="1013">
                  <c:v>6.7950100000000004</c:v>
                </c:pt>
                <c:pt idx="1014">
                  <c:v>6.8027899999999999</c:v>
                </c:pt>
                <c:pt idx="1015">
                  <c:v>6.8109099999999998</c:v>
                </c:pt>
                <c:pt idx="1016">
                  <c:v>6.8191100000000002</c:v>
                </c:pt>
                <c:pt idx="1017">
                  <c:v>6.8273200000000003</c:v>
                </c:pt>
                <c:pt idx="1018">
                  <c:v>6.8362699999999998</c:v>
                </c:pt>
                <c:pt idx="1019">
                  <c:v>6.8443100000000001</c:v>
                </c:pt>
                <c:pt idx="1020">
                  <c:v>6.8519800000000002</c:v>
                </c:pt>
                <c:pt idx="1021">
                  <c:v>6.8603100000000001</c:v>
                </c:pt>
                <c:pt idx="1022">
                  <c:v>6.8682999999999996</c:v>
                </c:pt>
                <c:pt idx="1023">
                  <c:v>6.87601</c:v>
                </c:pt>
                <c:pt idx="1024">
                  <c:v>6.88375</c:v>
                </c:pt>
                <c:pt idx="1025">
                  <c:v>6.8915699999999998</c:v>
                </c:pt>
                <c:pt idx="1026">
                  <c:v>6.9005900000000002</c:v>
                </c:pt>
                <c:pt idx="1027">
                  <c:v>6.9083500000000004</c:v>
                </c:pt>
                <c:pt idx="1028">
                  <c:v>6.9167100000000001</c:v>
                </c:pt>
                <c:pt idx="1029">
                  <c:v>6.9248399999999997</c:v>
                </c:pt>
                <c:pt idx="1030">
                  <c:v>6.9329099999999997</c:v>
                </c:pt>
                <c:pt idx="1031">
                  <c:v>6.9414300000000004</c:v>
                </c:pt>
                <c:pt idx="1032">
                  <c:v>6.9491800000000001</c:v>
                </c:pt>
                <c:pt idx="1033">
                  <c:v>6.9568899999999996</c:v>
                </c:pt>
                <c:pt idx="1034">
                  <c:v>6.9649900000000002</c:v>
                </c:pt>
                <c:pt idx="1035">
                  <c:v>6.9728000000000003</c:v>
                </c:pt>
                <c:pt idx="1036">
                  <c:v>6.9817999999999998</c:v>
                </c:pt>
                <c:pt idx="1037">
                  <c:v>6.9900700000000002</c:v>
                </c:pt>
                <c:pt idx="1038">
                  <c:v>6.9981</c:v>
                </c:pt>
                <c:pt idx="1039">
                  <c:v>7.0063700000000004</c:v>
                </c:pt>
                <c:pt idx="1040">
                  <c:v>7.0139300000000002</c:v>
                </c:pt>
                <c:pt idx="1041">
                  <c:v>7.0215800000000002</c:v>
                </c:pt>
                <c:pt idx="1042">
                  <c:v>7.0295699999999997</c:v>
                </c:pt>
                <c:pt idx="1043">
                  <c:v>7.0374699999999999</c:v>
                </c:pt>
                <c:pt idx="1044">
                  <c:v>7.0453000000000001</c:v>
                </c:pt>
                <c:pt idx="1045">
                  <c:v>7.0541400000000003</c:v>
                </c:pt>
                <c:pt idx="1046">
                  <c:v>7.0620900000000004</c:v>
                </c:pt>
                <c:pt idx="1047">
                  <c:v>7.0707399999999998</c:v>
                </c:pt>
                <c:pt idx="1048">
                  <c:v>7.0790199999999999</c:v>
                </c:pt>
                <c:pt idx="1049">
                  <c:v>7.0864399999999996</c:v>
                </c:pt>
                <c:pt idx="1050">
                  <c:v>7.0950300000000004</c:v>
                </c:pt>
                <c:pt idx="1051">
                  <c:v>7.1029099999999996</c:v>
                </c:pt>
                <c:pt idx="1052">
                  <c:v>7.1109</c:v>
                </c:pt>
                <c:pt idx="1053">
                  <c:v>7.1196099999999998</c:v>
                </c:pt>
                <c:pt idx="1054">
                  <c:v>7.1280599999999996</c:v>
                </c:pt>
                <c:pt idx="1055">
                  <c:v>7.1361100000000004</c:v>
                </c:pt>
                <c:pt idx="1056">
                  <c:v>7.1443399999999997</c:v>
                </c:pt>
                <c:pt idx="1057">
                  <c:v>7.1519500000000003</c:v>
                </c:pt>
                <c:pt idx="1058">
                  <c:v>7.1604299999999999</c:v>
                </c:pt>
                <c:pt idx="1059">
                  <c:v>7.16852</c:v>
                </c:pt>
                <c:pt idx="1060">
                  <c:v>7.1764299999999999</c:v>
                </c:pt>
                <c:pt idx="1061">
                  <c:v>7.1845800000000004</c:v>
                </c:pt>
                <c:pt idx="1062">
                  <c:v>7.1922699999999997</c:v>
                </c:pt>
                <c:pt idx="1063">
                  <c:v>7.2003700000000004</c:v>
                </c:pt>
                <c:pt idx="1064">
                  <c:v>7.20852</c:v>
                </c:pt>
                <c:pt idx="1065">
                  <c:v>7.2171399999999997</c:v>
                </c:pt>
                <c:pt idx="1066">
                  <c:v>7.2249699999999999</c:v>
                </c:pt>
                <c:pt idx="1067">
                  <c:v>7.2329600000000003</c:v>
                </c:pt>
                <c:pt idx="1068">
                  <c:v>7.24071</c:v>
                </c:pt>
                <c:pt idx="1069">
                  <c:v>7.2485900000000001</c:v>
                </c:pt>
                <c:pt idx="1070">
                  <c:v>7.2559899999999997</c:v>
                </c:pt>
                <c:pt idx="1071">
                  <c:v>7.2643500000000003</c:v>
                </c:pt>
                <c:pt idx="1072">
                  <c:v>7.2729999999999997</c:v>
                </c:pt>
                <c:pt idx="1073">
                  <c:v>7.28043</c:v>
                </c:pt>
                <c:pt idx="1074">
                  <c:v>7.2883599999999999</c:v>
                </c:pt>
                <c:pt idx="1075">
                  <c:v>7.2960900000000004</c:v>
                </c:pt>
                <c:pt idx="1076">
                  <c:v>7.3035899999999998</c:v>
                </c:pt>
                <c:pt idx="1077">
                  <c:v>7.3109400000000004</c:v>
                </c:pt>
                <c:pt idx="1078">
                  <c:v>7.3189900000000003</c:v>
                </c:pt>
                <c:pt idx="1079">
                  <c:v>7.3272300000000001</c:v>
                </c:pt>
                <c:pt idx="1080">
                  <c:v>7.3358100000000004</c:v>
                </c:pt>
                <c:pt idx="1081">
                  <c:v>7.3433099999999998</c:v>
                </c:pt>
                <c:pt idx="1082">
                  <c:v>7.3510200000000001</c:v>
                </c:pt>
                <c:pt idx="1083">
                  <c:v>7.3588899999999997</c:v>
                </c:pt>
                <c:pt idx="1084">
                  <c:v>7.3660899999999998</c:v>
                </c:pt>
                <c:pt idx="1085">
                  <c:v>7.3743100000000004</c:v>
                </c:pt>
                <c:pt idx="1086">
                  <c:v>7.38225</c:v>
                </c:pt>
                <c:pt idx="1087">
                  <c:v>7.39046</c:v>
                </c:pt>
                <c:pt idx="1088">
                  <c:v>7.3985799999999999</c:v>
                </c:pt>
                <c:pt idx="1089">
                  <c:v>7.4065099999999999</c:v>
                </c:pt>
                <c:pt idx="1090">
                  <c:v>7.4146200000000002</c:v>
                </c:pt>
                <c:pt idx="1091">
                  <c:v>7.4219099999999996</c:v>
                </c:pt>
                <c:pt idx="1092">
                  <c:v>7.4300899999999999</c:v>
                </c:pt>
                <c:pt idx="1093">
                  <c:v>7.4384399999999999</c:v>
                </c:pt>
                <c:pt idx="1094">
                  <c:v>7.4469599999999998</c:v>
                </c:pt>
                <c:pt idx="1095">
                  <c:v>7.4546700000000001</c:v>
                </c:pt>
                <c:pt idx="1096">
                  <c:v>7.4634799999999997</c:v>
                </c:pt>
                <c:pt idx="1097">
                  <c:v>7.4711299999999996</c:v>
                </c:pt>
                <c:pt idx="1098">
                  <c:v>7.4790999999999999</c:v>
                </c:pt>
                <c:pt idx="1099">
                  <c:v>7.4865399999999998</c:v>
                </c:pt>
                <c:pt idx="1100">
                  <c:v>7.4945700000000004</c:v>
                </c:pt>
                <c:pt idx="1101">
                  <c:v>7.5025199999999996</c:v>
                </c:pt>
                <c:pt idx="1102">
                  <c:v>7.5106900000000003</c:v>
                </c:pt>
                <c:pt idx="1103">
                  <c:v>7.5195400000000001</c:v>
                </c:pt>
                <c:pt idx="1104">
                  <c:v>7.5272399999999999</c:v>
                </c:pt>
                <c:pt idx="1105">
                  <c:v>7.5355699999999999</c:v>
                </c:pt>
                <c:pt idx="1106">
                  <c:v>7.5436500000000004</c:v>
                </c:pt>
                <c:pt idx="1107">
                  <c:v>7.5515999999999996</c:v>
                </c:pt>
                <c:pt idx="1108">
                  <c:v>7.5595699999999999</c:v>
                </c:pt>
                <c:pt idx="1109">
                  <c:v>7.5670700000000002</c:v>
                </c:pt>
                <c:pt idx="1110">
                  <c:v>7.5747900000000001</c:v>
                </c:pt>
                <c:pt idx="1111">
                  <c:v>7.5830900000000003</c:v>
                </c:pt>
                <c:pt idx="1112">
                  <c:v>7.5918799999999997</c:v>
                </c:pt>
                <c:pt idx="1113">
                  <c:v>7.6001300000000001</c:v>
                </c:pt>
                <c:pt idx="1114">
                  <c:v>7.60785</c:v>
                </c:pt>
                <c:pt idx="1115">
                  <c:v>7.6160699999999997</c:v>
                </c:pt>
                <c:pt idx="1116">
                  <c:v>7.6236300000000004</c:v>
                </c:pt>
                <c:pt idx="1117">
                  <c:v>7.6317000000000004</c:v>
                </c:pt>
                <c:pt idx="1118">
                  <c:v>7.6389399999999998</c:v>
                </c:pt>
                <c:pt idx="1119">
                  <c:v>7.6468100000000003</c:v>
                </c:pt>
                <c:pt idx="1120">
                  <c:v>7.6547700000000001</c:v>
                </c:pt>
                <c:pt idx="1121">
                  <c:v>7.6632100000000003</c:v>
                </c:pt>
                <c:pt idx="1122">
                  <c:v>7.6715999999999998</c:v>
                </c:pt>
                <c:pt idx="1123">
                  <c:v>7.6792400000000001</c:v>
                </c:pt>
                <c:pt idx="1124">
                  <c:v>7.6874399999999996</c:v>
                </c:pt>
                <c:pt idx="1125">
                  <c:v>7.6951099999999997</c:v>
                </c:pt>
                <c:pt idx="1126">
                  <c:v>7.7029800000000002</c:v>
                </c:pt>
                <c:pt idx="1127">
                  <c:v>7.7106500000000002</c:v>
                </c:pt>
                <c:pt idx="1128">
                  <c:v>7.7184900000000001</c:v>
                </c:pt>
                <c:pt idx="1129">
                  <c:v>7.7269100000000002</c:v>
                </c:pt>
                <c:pt idx="1130">
                  <c:v>7.7350199999999996</c:v>
                </c:pt>
                <c:pt idx="1131">
                  <c:v>7.7436299999999996</c:v>
                </c:pt>
                <c:pt idx="1132">
                  <c:v>7.75197</c:v>
                </c:pt>
                <c:pt idx="1133">
                  <c:v>7.75969</c:v>
                </c:pt>
                <c:pt idx="1134">
                  <c:v>7.76783</c:v>
                </c:pt>
                <c:pt idx="1135">
                  <c:v>7.7758099999999999</c:v>
                </c:pt>
                <c:pt idx="1136">
                  <c:v>7.78348</c:v>
                </c:pt>
                <c:pt idx="1137">
                  <c:v>7.7918799999999999</c:v>
                </c:pt>
                <c:pt idx="1138">
                  <c:v>7.7992499999999998</c:v>
                </c:pt>
                <c:pt idx="1139">
                  <c:v>7.8078900000000004</c:v>
                </c:pt>
                <c:pt idx="1140">
                  <c:v>7.8167400000000002</c:v>
                </c:pt>
                <c:pt idx="1141">
                  <c:v>7.8252600000000001</c:v>
                </c:pt>
                <c:pt idx="1142">
                  <c:v>7.8333300000000001</c:v>
                </c:pt>
                <c:pt idx="1143">
                  <c:v>7.8411</c:v>
                </c:pt>
                <c:pt idx="1144">
                  <c:v>7.84971</c:v>
                </c:pt>
                <c:pt idx="1145">
                  <c:v>7.8578299999999999</c:v>
                </c:pt>
                <c:pt idx="1146">
                  <c:v>7.8659499999999998</c:v>
                </c:pt>
                <c:pt idx="1147">
                  <c:v>7.8739499999999998</c:v>
                </c:pt>
                <c:pt idx="1148">
                  <c:v>7.8816699999999997</c:v>
                </c:pt>
                <c:pt idx="1149">
                  <c:v>7.89086</c:v>
                </c:pt>
                <c:pt idx="1150">
                  <c:v>7.8991699999999998</c:v>
                </c:pt>
                <c:pt idx="1151">
                  <c:v>7.9073599999999997</c:v>
                </c:pt>
                <c:pt idx="1152">
                  <c:v>7.9145300000000001</c:v>
                </c:pt>
                <c:pt idx="1153">
                  <c:v>7.9229000000000003</c:v>
                </c:pt>
                <c:pt idx="1154">
                  <c:v>7.9311400000000001</c:v>
                </c:pt>
                <c:pt idx="1155">
                  <c:v>7.9398099999999996</c:v>
                </c:pt>
                <c:pt idx="1156">
                  <c:v>7.9481700000000002</c:v>
                </c:pt>
                <c:pt idx="1157">
                  <c:v>7.95695</c:v>
                </c:pt>
                <c:pt idx="1158">
                  <c:v>7.9646800000000004</c:v>
                </c:pt>
                <c:pt idx="1159">
                  <c:v>7.9725900000000003</c:v>
                </c:pt>
                <c:pt idx="1160">
                  <c:v>7.9813700000000001</c:v>
                </c:pt>
                <c:pt idx="1161">
                  <c:v>7.9891500000000004</c:v>
                </c:pt>
                <c:pt idx="1162">
                  <c:v>7.9969099999999997</c:v>
                </c:pt>
                <c:pt idx="1163">
                  <c:v>8.0047999999999995</c:v>
                </c:pt>
                <c:pt idx="1164">
                  <c:v>8.0132700000000003</c:v>
                </c:pt>
                <c:pt idx="1165">
                  <c:v>8.0220300000000009</c:v>
                </c:pt>
                <c:pt idx="1166">
                  <c:v>8.0299600000000009</c:v>
                </c:pt>
                <c:pt idx="1167">
                  <c:v>8.0376499999999993</c:v>
                </c:pt>
                <c:pt idx="1168">
                  <c:v>8.0456699999999994</c:v>
                </c:pt>
                <c:pt idx="1169">
                  <c:v>8.0542899999999999</c:v>
                </c:pt>
                <c:pt idx="1170">
                  <c:v>8.0619099999999992</c:v>
                </c:pt>
                <c:pt idx="1171">
                  <c:v>8.0697299999999998</c:v>
                </c:pt>
                <c:pt idx="1172">
                  <c:v>8.0772499999999994</c:v>
                </c:pt>
                <c:pt idx="1173">
                  <c:v>8.0855700000000006</c:v>
                </c:pt>
                <c:pt idx="1174">
                  <c:v>8.0943000000000005</c:v>
                </c:pt>
                <c:pt idx="1175">
                  <c:v>8.1025500000000008</c:v>
                </c:pt>
                <c:pt idx="1176">
                  <c:v>8.1110199999999999</c:v>
                </c:pt>
                <c:pt idx="1177">
                  <c:v>8.1192799999999998</c:v>
                </c:pt>
                <c:pt idx="1178">
                  <c:v>8.1276700000000002</c:v>
                </c:pt>
                <c:pt idx="1179">
                  <c:v>8.1356300000000008</c:v>
                </c:pt>
                <c:pt idx="1180">
                  <c:v>8.1432699999999993</c:v>
                </c:pt>
                <c:pt idx="1181">
                  <c:v>8.1511499999999995</c:v>
                </c:pt>
                <c:pt idx="1182">
                  <c:v>8.1594599999999993</c:v>
                </c:pt>
                <c:pt idx="1183">
                  <c:v>8.1681600000000003</c:v>
                </c:pt>
                <c:pt idx="1184">
                  <c:v>8.17591</c:v>
                </c:pt>
                <c:pt idx="1185">
                  <c:v>8.1846599999999992</c:v>
                </c:pt>
                <c:pt idx="1186">
                  <c:v>8.19313</c:v>
                </c:pt>
                <c:pt idx="1187">
                  <c:v>8.2015600000000006</c:v>
                </c:pt>
                <c:pt idx="1188">
                  <c:v>8.2095699999999994</c:v>
                </c:pt>
                <c:pt idx="1189">
                  <c:v>8.2179400000000005</c:v>
                </c:pt>
                <c:pt idx="1190">
                  <c:v>8.2258099999999992</c:v>
                </c:pt>
                <c:pt idx="1191">
                  <c:v>8.2344799999999996</c:v>
                </c:pt>
                <c:pt idx="1192">
                  <c:v>8.2434399999999997</c:v>
                </c:pt>
                <c:pt idx="1193">
                  <c:v>8.2515800000000006</c:v>
                </c:pt>
                <c:pt idx="1194">
                  <c:v>8.2600300000000004</c:v>
                </c:pt>
                <c:pt idx="1195">
                  <c:v>8.2683300000000006</c:v>
                </c:pt>
                <c:pt idx="1196">
                  <c:v>8.2763799999999996</c:v>
                </c:pt>
                <c:pt idx="1197">
                  <c:v>8.2847500000000007</c:v>
                </c:pt>
                <c:pt idx="1198">
                  <c:v>8.2934300000000007</c:v>
                </c:pt>
                <c:pt idx="1199">
                  <c:v>8.3023500000000006</c:v>
                </c:pt>
                <c:pt idx="1200">
                  <c:v>8.3100799999999992</c:v>
                </c:pt>
                <c:pt idx="1201">
                  <c:v>8.3187999999999995</c:v>
                </c:pt>
                <c:pt idx="1202">
                  <c:v>8.32714</c:v>
                </c:pt>
                <c:pt idx="1203">
                  <c:v>8.3354400000000002</c:v>
                </c:pt>
                <c:pt idx="1204">
                  <c:v>8.3432999999999993</c:v>
                </c:pt>
                <c:pt idx="1205">
                  <c:v>8.3515300000000003</c:v>
                </c:pt>
                <c:pt idx="1206">
                  <c:v>8.3597199999999994</c:v>
                </c:pt>
                <c:pt idx="1207">
                  <c:v>8.3680199999999996</c:v>
                </c:pt>
                <c:pt idx="1208">
                  <c:v>8.3773800000000005</c:v>
                </c:pt>
                <c:pt idx="1209">
                  <c:v>8.3857900000000001</c:v>
                </c:pt>
                <c:pt idx="1210">
                  <c:v>8.3945600000000002</c:v>
                </c:pt>
                <c:pt idx="1211">
                  <c:v>8.4026499999999995</c:v>
                </c:pt>
                <c:pt idx="1212">
                  <c:v>8.41099</c:v>
                </c:pt>
                <c:pt idx="1213">
                  <c:v>8.4192999999999998</c:v>
                </c:pt>
                <c:pt idx="1214">
                  <c:v>8.4269200000000009</c:v>
                </c:pt>
                <c:pt idx="1215">
                  <c:v>8.4355200000000004</c:v>
                </c:pt>
                <c:pt idx="1216">
                  <c:v>8.4441799999999994</c:v>
                </c:pt>
                <c:pt idx="1217">
                  <c:v>8.4527800000000006</c:v>
                </c:pt>
                <c:pt idx="1218">
                  <c:v>8.4609799999999993</c:v>
                </c:pt>
                <c:pt idx="1219">
                  <c:v>8.4688700000000008</c:v>
                </c:pt>
                <c:pt idx="1220">
                  <c:v>8.4767799999999998</c:v>
                </c:pt>
                <c:pt idx="1221">
                  <c:v>8.4842399999999998</c:v>
                </c:pt>
                <c:pt idx="1222">
                  <c:v>8.4926399999999997</c:v>
                </c:pt>
                <c:pt idx="1223">
                  <c:v>8.50122</c:v>
                </c:pt>
                <c:pt idx="1224">
                  <c:v>8.5097000000000005</c:v>
                </c:pt>
                <c:pt idx="1225">
                  <c:v>8.5183</c:v>
                </c:pt>
                <c:pt idx="1226">
                  <c:v>8.5268899999999999</c:v>
                </c:pt>
                <c:pt idx="1227">
                  <c:v>8.5343999999999998</c:v>
                </c:pt>
                <c:pt idx="1228">
                  <c:v>8.5426900000000003</c:v>
                </c:pt>
                <c:pt idx="1229">
                  <c:v>8.5505200000000006</c:v>
                </c:pt>
                <c:pt idx="1230">
                  <c:v>8.55837</c:v>
                </c:pt>
                <c:pt idx="1231">
                  <c:v>8.5663800000000005</c:v>
                </c:pt>
                <c:pt idx="1232">
                  <c:v>8.5752799999999993</c:v>
                </c:pt>
                <c:pt idx="1233">
                  <c:v>8.5830300000000008</c:v>
                </c:pt>
                <c:pt idx="1234">
                  <c:v>8.5913599999999999</c:v>
                </c:pt>
                <c:pt idx="1235">
                  <c:v>8.5990199999999994</c:v>
                </c:pt>
                <c:pt idx="1236">
                  <c:v>8.6071299999999997</c:v>
                </c:pt>
                <c:pt idx="1237">
                  <c:v>8.61435</c:v>
                </c:pt>
                <c:pt idx="1238">
                  <c:v>8.6226299999999991</c:v>
                </c:pt>
                <c:pt idx="1239">
                  <c:v>8.6305300000000003</c:v>
                </c:pt>
                <c:pt idx="1240">
                  <c:v>8.6395999999999997</c:v>
                </c:pt>
                <c:pt idx="1241">
                  <c:v>8.6475200000000001</c:v>
                </c:pt>
                <c:pt idx="1242">
                  <c:v>8.6558600000000006</c:v>
                </c:pt>
                <c:pt idx="1243">
                  <c:v>8.66343</c:v>
                </c:pt>
                <c:pt idx="1244">
                  <c:v>8.6715900000000001</c:v>
                </c:pt>
                <c:pt idx="1245">
                  <c:v>8.6791</c:v>
                </c:pt>
                <c:pt idx="1246">
                  <c:v>8.6870600000000007</c:v>
                </c:pt>
                <c:pt idx="1247">
                  <c:v>8.6944199999999991</c:v>
                </c:pt>
                <c:pt idx="1248">
                  <c:v>8.7028999999999996</c:v>
                </c:pt>
                <c:pt idx="1249">
                  <c:v>8.7118699999999993</c:v>
                </c:pt>
                <c:pt idx="1250">
                  <c:v>8.7196999999999996</c:v>
                </c:pt>
                <c:pt idx="1251">
                  <c:v>8.7279999999999998</c:v>
                </c:pt>
                <c:pt idx="1252">
                  <c:v>8.7362099999999998</c:v>
                </c:pt>
                <c:pt idx="1253">
                  <c:v>8.7441200000000006</c:v>
                </c:pt>
                <c:pt idx="1254">
                  <c:v>8.7519399999999994</c:v>
                </c:pt>
                <c:pt idx="1255">
                  <c:v>8.7605900000000005</c:v>
                </c:pt>
                <c:pt idx="1256">
                  <c:v>8.7697900000000004</c:v>
                </c:pt>
                <c:pt idx="1257">
                  <c:v>8.7781900000000004</c:v>
                </c:pt>
                <c:pt idx="1258">
                  <c:v>8.7866</c:v>
                </c:pt>
                <c:pt idx="1259">
                  <c:v>8.7948500000000003</c:v>
                </c:pt>
                <c:pt idx="1260">
                  <c:v>8.8031500000000005</c:v>
                </c:pt>
                <c:pt idx="1261">
                  <c:v>8.8110900000000001</c:v>
                </c:pt>
                <c:pt idx="1262">
                  <c:v>8.8191900000000008</c:v>
                </c:pt>
                <c:pt idx="1263">
                  <c:v>8.82667</c:v>
                </c:pt>
                <c:pt idx="1264">
                  <c:v>8.8354199999999992</c:v>
                </c:pt>
                <c:pt idx="1265">
                  <c:v>8.8442699999999999</c:v>
                </c:pt>
                <c:pt idx="1266">
                  <c:v>8.8530999999999995</c:v>
                </c:pt>
                <c:pt idx="1267">
                  <c:v>8.8617600000000003</c:v>
                </c:pt>
                <c:pt idx="1268">
                  <c:v>8.8699200000000005</c:v>
                </c:pt>
                <c:pt idx="1269">
                  <c:v>8.8784899999999993</c:v>
                </c:pt>
                <c:pt idx="1270">
                  <c:v>8.8867700000000003</c:v>
                </c:pt>
                <c:pt idx="1271">
                  <c:v>8.8951600000000006</c:v>
                </c:pt>
                <c:pt idx="1272">
                  <c:v>8.9035799999999998</c:v>
                </c:pt>
                <c:pt idx="1273">
                  <c:v>8.9119899999999994</c:v>
                </c:pt>
                <c:pt idx="1274">
                  <c:v>8.9210600000000007</c:v>
                </c:pt>
                <c:pt idx="1275">
                  <c:v>8.9299599999999995</c:v>
                </c:pt>
                <c:pt idx="1276">
                  <c:v>8.9390099999999997</c:v>
                </c:pt>
                <c:pt idx="1277">
                  <c:v>8.9473000000000003</c:v>
                </c:pt>
                <c:pt idx="1278">
                  <c:v>8.9554600000000004</c:v>
                </c:pt>
                <c:pt idx="1279">
                  <c:v>8.9641999999999999</c:v>
                </c:pt>
                <c:pt idx="1280">
                  <c:v>8.9729299999999999</c:v>
                </c:pt>
                <c:pt idx="1281">
                  <c:v>8.9810999999999996</c:v>
                </c:pt>
                <c:pt idx="1282">
                  <c:v>8.9892800000000008</c:v>
                </c:pt>
                <c:pt idx="1283">
                  <c:v>8.9978800000000003</c:v>
                </c:pt>
                <c:pt idx="1284">
                  <c:v>9.00685</c:v>
                </c:pt>
                <c:pt idx="1285">
                  <c:v>9.0158799999999992</c:v>
                </c:pt>
                <c:pt idx="1286">
                  <c:v>9.0245200000000008</c:v>
                </c:pt>
                <c:pt idx="1287">
                  <c:v>9.0326699999999995</c:v>
                </c:pt>
                <c:pt idx="1288">
                  <c:v>9.0408299999999997</c:v>
                </c:pt>
                <c:pt idx="1289">
                  <c:v>9.0501799999999992</c:v>
                </c:pt>
                <c:pt idx="1290">
                  <c:v>9.05809</c:v>
                </c:pt>
                <c:pt idx="1291">
                  <c:v>9.0666899999999995</c:v>
                </c:pt>
                <c:pt idx="1292">
                  <c:v>9.0747900000000001</c:v>
                </c:pt>
                <c:pt idx="1293">
                  <c:v>9.0830599999999997</c:v>
                </c:pt>
                <c:pt idx="1294">
                  <c:v>9.0908599999999993</c:v>
                </c:pt>
                <c:pt idx="1295">
                  <c:v>9.1000999999999994</c:v>
                </c:pt>
                <c:pt idx="1296">
                  <c:v>9.1082099999999997</c:v>
                </c:pt>
                <c:pt idx="1297">
                  <c:v>9.1164900000000006</c:v>
                </c:pt>
                <c:pt idx="1298">
                  <c:v>9.1247600000000002</c:v>
                </c:pt>
                <c:pt idx="1299">
                  <c:v>9.1327099999999994</c:v>
                </c:pt>
                <c:pt idx="1300">
                  <c:v>9.1414000000000009</c:v>
                </c:pt>
                <c:pt idx="1301">
                  <c:v>9.1492000000000004</c:v>
                </c:pt>
                <c:pt idx="1302">
                  <c:v>9.1575399999999991</c:v>
                </c:pt>
                <c:pt idx="1303">
                  <c:v>9.1664100000000008</c:v>
                </c:pt>
                <c:pt idx="1304">
                  <c:v>9.1746700000000008</c:v>
                </c:pt>
                <c:pt idx="1305">
                  <c:v>9.18309</c:v>
                </c:pt>
                <c:pt idx="1306">
                  <c:v>9.1912800000000008</c:v>
                </c:pt>
                <c:pt idx="1307">
                  <c:v>9.19984</c:v>
                </c:pt>
                <c:pt idx="1308">
                  <c:v>9.2079199999999997</c:v>
                </c:pt>
                <c:pt idx="1309">
                  <c:v>9.2159899999999997</c:v>
                </c:pt>
                <c:pt idx="1310">
                  <c:v>9.2244899999999994</c:v>
                </c:pt>
                <c:pt idx="1311">
                  <c:v>9.2329699999999999</c:v>
                </c:pt>
                <c:pt idx="1312">
                  <c:v>9.2409300000000005</c:v>
                </c:pt>
                <c:pt idx="1313">
                  <c:v>9.2487600000000008</c:v>
                </c:pt>
                <c:pt idx="1314">
                  <c:v>9.25671</c:v>
                </c:pt>
                <c:pt idx="1315">
                  <c:v>9.2647999999999993</c:v>
                </c:pt>
                <c:pt idx="1316">
                  <c:v>9.2739499999999992</c:v>
                </c:pt>
                <c:pt idx="1317">
                  <c:v>9.2823399999999996</c:v>
                </c:pt>
                <c:pt idx="1318">
                  <c:v>9.2909799999999994</c:v>
                </c:pt>
                <c:pt idx="1319">
                  <c:v>9.2989200000000007</c:v>
                </c:pt>
                <c:pt idx="1320">
                  <c:v>9.3074499999999993</c:v>
                </c:pt>
                <c:pt idx="1321">
                  <c:v>9.3154199999999996</c:v>
                </c:pt>
                <c:pt idx="1322">
                  <c:v>9.32287</c:v>
                </c:pt>
                <c:pt idx="1323">
                  <c:v>9.3310700000000004</c:v>
                </c:pt>
                <c:pt idx="1324">
                  <c:v>9.3392700000000008</c:v>
                </c:pt>
                <c:pt idx="1325">
                  <c:v>9.3470499999999994</c:v>
                </c:pt>
                <c:pt idx="1326">
                  <c:v>9.3562700000000003</c:v>
                </c:pt>
                <c:pt idx="1327">
                  <c:v>9.3637700000000006</c:v>
                </c:pt>
                <c:pt idx="1328">
                  <c:v>9.3722200000000004</c:v>
                </c:pt>
                <c:pt idx="1329">
                  <c:v>9.3795099999999998</c:v>
                </c:pt>
                <c:pt idx="1330">
                  <c:v>9.3875700000000002</c:v>
                </c:pt>
                <c:pt idx="1331">
                  <c:v>9.3956</c:v>
                </c:pt>
                <c:pt idx="1332">
                  <c:v>9.4034800000000001</c:v>
                </c:pt>
                <c:pt idx="1333">
                  <c:v>9.4116900000000001</c:v>
                </c:pt>
                <c:pt idx="1334">
                  <c:v>9.4202200000000005</c:v>
                </c:pt>
                <c:pt idx="1335">
                  <c:v>9.4297699999999995</c:v>
                </c:pt>
                <c:pt idx="1336">
                  <c:v>9.4380500000000005</c:v>
                </c:pt>
                <c:pt idx="1337">
                  <c:v>9.4466699999999992</c:v>
                </c:pt>
                <c:pt idx="1338">
                  <c:v>9.4552999999999994</c:v>
                </c:pt>
                <c:pt idx="1339">
                  <c:v>9.4634900000000002</c:v>
                </c:pt>
                <c:pt idx="1340">
                  <c:v>9.4718</c:v>
                </c:pt>
                <c:pt idx="1341">
                  <c:v>9.4799100000000003</c:v>
                </c:pt>
                <c:pt idx="1342">
                  <c:v>9.4887599999999992</c:v>
                </c:pt>
                <c:pt idx="1343">
                  <c:v>9.4968699999999995</c:v>
                </c:pt>
                <c:pt idx="1344">
                  <c:v>9.5059299999999993</c:v>
                </c:pt>
                <c:pt idx="1345">
                  <c:v>9.5145</c:v>
                </c:pt>
                <c:pt idx="1346">
                  <c:v>9.5231100000000009</c:v>
                </c:pt>
                <c:pt idx="1347">
                  <c:v>9.5313099999999995</c:v>
                </c:pt>
                <c:pt idx="1348">
                  <c:v>9.5397800000000004</c:v>
                </c:pt>
                <c:pt idx="1349">
                  <c:v>9.5483600000000006</c:v>
                </c:pt>
                <c:pt idx="1350">
                  <c:v>9.5567399999999996</c:v>
                </c:pt>
                <c:pt idx="1351">
                  <c:v>9.5646400000000007</c:v>
                </c:pt>
                <c:pt idx="1352">
                  <c:v>9.5729699999999998</c:v>
                </c:pt>
                <c:pt idx="1353">
                  <c:v>9.5816499999999998</c:v>
                </c:pt>
                <c:pt idx="1354">
                  <c:v>9.59056</c:v>
                </c:pt>
                <c:pt idx="1355">
                  <c:v>9.5988100000000003</c:v>
                </c:pt>
                <c:pt idx="1356">
                  <c:v>9.6067499999999999</c:v>
                </c:pt>
                <c:pt idx="1357">
                  <c:v>9.6155100000000004</c:v>
                </c:pt>
                <c:pt idx="1358">
                  <c:v>9.6234699999999993</c:v>
                </c:pt>
                <c:pt idx="1359">
                  <c:v>9.63124</c:v>
                </c:pt>
                <c:pt idx="1360">
                  <c:v>9.6391200000000001</c:v>
                </c:pt>
                <c:pt idx="1361">
                  <c:v>9.6474299999999999</c:v>
                </c:pt>
                <c:pt idx="1362">
                  <c:v>9.6558100000000007</c:v>
                </c:pt>
                <c:pt idx="1363">
                  <c:v>9.6648899999999998</c:v>
                </c:pt>
                <c:pt idx="1364">
                  <c:v>9.6727600000000002</c:v>
                </c:pt>
                <c:pt idx="1365">
                  <c:v>9.6814800000000005</c:v>
                </c:pt>
                <c:pt idx="1366">
                  <c:v>9.6897500000000001</c:v>
                </c:pt>
                <c:pt idx="1367">
                  <c:v>9.6974300000000007</c:v>
                </c:pt>
                <c:pt idx="1368">
                  <c:v>9.70533</c:v>
                </c:pt>
                <c:pt idx="1369">
                  <c:v>9.7130100000000006</c:v>
                </c:pt>
                <c:pt idx="1370">
                  <c:v>9.7208900000000007</c:v>
                </c:pt>
                <c:pt idx="1371">
                  <c:v>9.7291600000000003</c:v>
                </c:pt>
                <c:pt idx="1372">
                  <c:v>9.7372099999999993</c:v>
                </c:pt>
                <c:pt idx="1373">
                  <c:v>9.7460799999999992</c:v>
                </c:pt>
                <c:pt idx="1374">
                  <c:v>9.7539999999999996</c:v>
                </c:pt>
                <c:pt idx="1375">
                  <c:v>9.7624200000000005</c:v>
                </c:pt>
                <c:pt idx="1376">
                  <c:v>9.76999</c:v>
                </c:pt>
                <c:pt idx="1377">
                  <c:v>9.7775700000000008</c:v>
                </c:pt>
                <c:pt idx="1378">
                  <c:v>9.7858599999999996</c:v>
                </c:pt>
                <c:pt idx="1379">
                  <c:v>9.7934699999999992</c:v>
                </c:pt>
                <c:pt idx="1380">
                  <c:v>9.8020499999999995</c:v>
                </c:pt>
                <c:pt idx="1381">
                  <c:v>9.8097799999999999</c:v>
                </c:pt>
                <c:pt idx="1382">
                  <c:v>9.8179599999999994</c:v>
                </c:pt>
                <c:pt idx="1383">
                  <c:v>9.8255999999999997</c:v>
                </c:pt>
                <c:pt idx="1384">
                  <c:v>9.8331</c:v>
                </c:pt>
                <c:pt idx="1385">
                  <c:v>9.8401700000000005</c:v>
                </c:pt>
                <c:pt idx="1386">
                  <c:v>9.8478999999999992</c:v>
                </c:pt>
                <c:pt idx="1387">
                  <c:v>9.8557600000000001</c:v>
                </c:pt>
                <c:pt idx="1388">
                  <c:v>9.8639100000000006</c:v>
                </c:pt>
                <c:pt idx="1389">
                  <c:v>9.8722799999999999</c:v>
                </c:pt>
                <c:pt idx="1390">
                  <c:v>9.8801000000000005</c:v>
                </c:pt>
                <c:pt idx="1391">
                  <c:v>9.8877500000000005</c:v>
                </c:pt>
                <c:pt idx="1392">
                  <c:v>9.8952399999999994</c:v>
                </c:pt>
                <c:pt idx="1393">
                  <c:v>9.9025999999999996</c:v>
                </c:pt>
                <c:pt idx="1394">
                  <c:v>9.9108499999999999</c:v>
                </c:pt>
                <c:pt idx="1395">
                  <c:v>9.9188600000000005</c:v>
                </c:pt>
                <c:pt idx="1396">
                  <c:v>9.9271100000000008</c:v>
                </c:pt>
                <c:pt idx="1397">
                  <c:v>9.9347399999999997</c:v>
                </c:pt>
                <c:pt idx="1398">
                  <c:v>9.9433699999999998</c:v>
                </c:pt>
                <c:pt idx="1399">
                  <c:v>9.9509100000000004</c:v>
                </c:pt>
                <c:pt idx="1400">
                  <c:v>9.9581999999999997</c:v>
                </c:pt>
                <c:pt idx="1401">
                  <c:v>9.9661799999999996</c:v>
                </c:pt>
                <c:pt idx="1402">
                  <c:v>9.9736899999999995</c:v>
                </c:pt>
                <c:pt idx="1403">
                  <c:v>9.9823699999999995</c:v>
                </c:pt>
                <c:pt idx="1404">
                  <c:v>9.9904899999999994</c:v>
                </c:pt>
                <c:pt idx="1405">
                  <c:v>9.9978700000000007</c:v>
                </c:pt>
                <c:pt idx="1406">
                  <c:v>10.00671</c:v>
                </c:pt>
                <c:pt idx="1407">
                  <c:v>10.01437</c:v>
                </c:pt>
                <c:pt idx="1408">
                  <c:v>10.021850000000001</c:v>
                </c:pt>
                <c:pt idx="1409">
                  <c:v>10.02988</c:v>
                </c:pt>
                <c:pt idx="1410">
                  <c:v>10.03706</c:v>
                </c:pt>
                <c:pt idx="1411">
                  <c:v>10.04495</c:v>
                </c:pt>
                <c:pt idx="1412">
                  <c:v>10.05307</c:v>
                </c:pt>
                <c:pt idx="1413">
                  <c:v>10.061489999999999</c:v>
                </c:pt>
                <c:pt idx="1414">
                  <c:v>10.06996</c:v>
                </c:pt>
                <c:pt idx="1415">
                  <c:v>10.07821</c:v>
                </c:pt>
                <c:pt idx="1416">
                  <c:v>10.08563</c:v>
                </c:pt>
                <c:pt idx="1417">
                  <c:v>10.093669999999999</c:v>
                </c:pt>
                <c:pt idx="1418">
                  <c:v>10.100989999999999</c:v>
                </c:pt>
                <c:pt idx="1419">
                  <c:v>10.10857</c:v>
                </c:pt>
                <c:pt idx="1420">
                  <c:v>10.116709999999999</c:v>
                </c:pt>
                <c:pt idx="1421">
                  <c:v>10.12438</c:v>
                </c:pt>
                <c:pt idx="1422">
                  <c:v>10.133279999999999</c:v>
                </c:pt>
                <c:pt idx="1423">
                  <c:v>10.14133</c:v>
                </c:pt>
                <c:pt idx="1424">
                  <c:v>10.148910000000001</c:v>
                </c:pt>
                <c:pt idx="1425">
                  <c:v>10.157299999999999</c:v>
                </c:pt>
                <c:pt idx="1426">
                  <c:v>10.16465</c:v>
                </c:pt>
                <c:pt idx="1427">
                  <c:v>10.172689999999999</c:v>
                </c:pt>
                <c:pt idx="1428">
                  <c:v>10.18037</c:v>
                </c:pt>
                <c:pt idx="1429">
                  <c:v>10.1876</c:v>
                </c:pt>
                <c:pt idx="1430">
                  <c:v>10.196350000000001</c:v>
                </c:pt>
                <c:pt idx="1431">
                  <c:v>10.204599999999999</c:v>
                </c:pt>
                <c:pt idx="1432">
                  <c:v>10.213240000000001</c:v>
                </c:pt>
                <c:pt idx="1433">
                  <c:v>10.221109999999999</c:v>
                </c:pt>
                <c:pt idx="1434">
                  <c:v>10.22893</c:v>
                </c:pt>
                <c:pt idx="1435">
                  <c:v>10.23658</c:v>
                </c:pt>
                <c:pt idx="1436">
                  <c:v>10.244820000000001</c:v>
                </c:pt>
                <c:pt idx="1437">
                  <c:v>10.252789999999999</c:v>
                </c:pt>
                <c:pt idx="1438">
                  <c:v>10.25994</c:v>
                </c:pt>
                <c:pt idx="1439">
                  <c:v>10.26853</c:v>
                </c:pt>
                <c:pt idx="1440">
                  <c:v>10.27646</c:v>
                </c:pt>
                <c:pt idx="1441">
                  <c:v>10.28543</c:v>
                </c:pt>
                <c:pt idx="1442">
                  <c:v>10.29279</c:v>
                </c:pt>
                <c:pt idx="1443">
                  <c:v>10.301410000000001</c:v>
                </c:pt>
                <c:pt idx="1444">
                  <c:v>10.30889</c:v>
                </c:pt>
                <c:pt idx="1445">
                  <c:v>10.31692</c:v>
                </c:pt>
                <c:pt idx="1446">
                  <c:v>10.324870000000001</c:v>
                </c:pt>
                <c:pt idx="1447">
                  <c:v>10.33292</c:v>
                </c:pt>
                <c:pt idx="1448">
                  <c:v>10.340769999999999</c:v>
                </c:pt>
                <c:pt idx="1449">
                  <c:v>10.34891</c:v>
                </c:pt>
                <c:pt idx="1450">
                  <c:v>10.357239999999999</c:v>
                </c:pt>
                <c:pt idx="1451">
                  <c:v>10.36584</c:v>
                </c:pt>
                <c:pt idx="1452">
                  <c:v>10.3735</c:v>
                </c:pt>
                <c:pt idx="1453">
                  <c:v>10.38176</c:v>
                </c:pt>
                <c:pt idx="1454">
                  <c:v>10.38888</c:v>
                </c:pt>
                <c:pt idx="1455">
                  <c:v>10.39761</c:v>
                </c:pt>
                <c:pt idx="1456">
                  <c:v>10.40513</c:v>
                </c:pt>
                <c:pt idx="1457">
                  <c:v>10.413169999999999</c:v>
                </c:pt>
                <c:pt idx="1458">
                  <c:v>10.420579999999999</c:v>
                </c:pt>
                <c:pt idx="1459">
                  <c:v>10.429449999999999</c:v>
                </c:pt>
                <c:pt idx="1460">
                  <c:v>10.43737</c:v>
                </c:pt>
                <c:pt idx="1461">
                  <c:v>10.445729999999999</c:v>
                </c:pt>
                <c:pt idx="1462">
                  <c:v>10.453659999999999</c:v>
                </c:pt>
                <c:pt idx="1463">
                  <c:v>10.462149999999999</c:v>
                </c:pt>
                <c:pt idx="1464">
                  <c:v>10.47015</c:v>
                </c:pt>
                <c:pt idx="1465">
                  <c:v>10.4778</c:v>
                </c:pt>
                <c:pt idx="1466">
                  <c:v>10.48494</c:v>
                </c:pt>
                <c:pt idx="1467">
                  <c:v>10.49306</c:v>
                </c:pt>
                <c:pt idx="1468">
                  <c:v>10.501860000000001</c:v>
                </c:pt>
                <c:pt idx="1469">
                  <c:v>10.51004</c:v>
                </c:pt>
                <c:pt idx="1470">
                  <c:v>10.51811</c:v>
                </c:pt>
                <c:pt idx="1471">
                  <c:v>10.52617</c:v>
                </c:pt>
                <c:pt idx="1472">
                  <c:v>10.53471</c:v>
                </c:pt>
                <c:pt idx="1473">
                  <c:v>10.54213</c:v>
                </c:pt>
                <c:pt idx="1474">
                  <c:v>10.54984</c:v>
                </c:pt>
                <c:pt idx="1475">
                  <c:v>10.557399999999999</c:v>
                </c:pt>
                <c:pt idx="1476">
                  <c:v>10.56498</c:v>
                </c:pt>
                <c:pt idx="1477">
                  <c:v>10.57347</c:v>
                </c:pt>
                <c:pt idx="1478">
                  <c:v>10.58173</c:v>
                </c:pt>
                <c:pt idx="1479">
                  <c:v>10.590680000000001</c:v>
                </c:pt>
                <c:pt idx="1480">
                  <c:v>10.59858</c:v>
                </c:pt>
                <c:pt idx="1481">
                  <c:v>10.60622</c:v>
                </c:pt>
                <c:pt idx="1482">
                  <c:v>10.614000000000001</c:v>
                </c:pt>
                <c:pt idx="1483">
                  <c:v>10.62128</c:v>
                </c:pt>
                <c:pt idx="1484">
                  <c:v>10.629670000000001</c:v>
                </c:pt>
                <c:pt idx="1485">
                  <c:v>10.637040000000001</c:v>
                </c:pt>
                <c:pt idx="1486">
                  <c:v>10.645200000000001</c:v>
                </c:pt>
                <c:pt idx="1487">
                  <c:v>10.65362</c:v>
                </c:pt>
                <c:pt idx="1488">
                  <c:v>10.66244</c:v>
                </c:pt>
                <c:pt idx="1489">
                  <c:v>10.66999</c:v>
                </c:pt>
                <c:pt idx="1490">
                  <c:v>10.67737</c:v>
                </c:pt>
                <c:pt idx="1491">
                  <c:v>10.68561</c:v>
                </c:pt>
                <c:pt idx="1492">
                  <c:v>10.6934</c:v>
                </c:pt>
                <c:pt idx="1493">
                  <c:v>10.70158</c:v>
                </c:pt>
                <c:pt idx="1494">
                  <c:v>10.709580000000001</c:v>
                </c:pt>
                <c:pt idx="1495">
                  <c:v>10.717280000000001</c:v>
                </c:pt>
                <c:pt idx="1496">
                  <c:v>10.72654</c:v>
                </c:pt>
                <c:pt idx="1497">
                  <c:v>10.735060000000001</c:v>
                </c:pt>
                <c:pt idx="1498">
                  <c:v>10.74309</c:v>
                </c:pt>
                <c:pt idx="1499">
                  <c:v>10.750819999999999</c:v>
                </c:pt>
                <c:pt idx="1500">
                  <c:v>10.759460000000001</c:v>
                </c:pt>
                <c:pt idx="1501">
                  <c:v>10.76765</c:v>
                </c:pt>
                <c:pt idx="1502">
                  <c:v>10.775410000000001</c:v>
                </c:pt>
                <c:pt idx="1503">
                  <c:v>10.7828</c:v>
                </c:pt>
                <c:pt idx="1504">
                  <c:v>10.791359999999999</c:v>
                </c:pt>
                <c:pt idx="1505">
                  <c:v>10.79992</c:v>
                </c:pt>
                <c:pt idx="1506">
                  <c:v>10.808590000000001</c:v>
                </c:pt>
                <c:pt idx="1507">
                  <c:v>10.81653</c:v>
                </c:pt>
                <c:pt idx="1508">
                  <c:v>10.82484</c:v>
                </c:pt>
                <c:pt idx="1509">
                  <c:v>10.833299999999999</c:v>
                </c:pt>
                <c:pt idx="1510">
                  <c:v>10.84112</c:v>
                </c:pt>
                <c:pt idx="1511">
                  <c:v>10.84933</c:v>
                </c:pt>
                <c:pt idx="1512">
                  <c:v>10.8575</c:v>
                </c:pt>
                <c:pt idx="1513">
                  <c:v>10.86584</c:v>
                </c:pt>
                <c:pt idx="1514">
                  <c:v>10.874140000000001</c:v>
                </c:pt>
                <c:pt idx="1515">
                  <c:v>10.882899999999999</c:v>
                </c:pt>
                <c:pt idx="1516">
                  <c:v>10.891260000000001</c:v>
                </c:pt>
                <c:pt idx="1517">
                  <c:v>10.89992</c:v>
                </c:pt>
                <c:pt idx="1518">
                  <c:v>10.90788</c:v>
                </c:pt>
                <c:pt idx="1519">
                  <c:v>10.91597</c:v>
                </c:pt>
                <c:pt idx="1520">
                  <c:v>10.92428</c:v>
                </c:pt>
                <c:pt idx="1521">
                  <c:v>10.932539999999999</c:v>
                </c:pt>
                <c:pt idx="1522">
                  <c:v>10.940440000000001</c:v>
                </c:pt>
                <c:pt idx="1523">
                  <c:v>10.948309999999999</c:v>
                </c:pt>
                <c:pt idx="1524">
                  <c:v>10.957319999999999</c:v>
                </c:pt>
                <c:pt idx="1525">
                  <c:v>10.96579</c:v>
                </c:pt>
                <c:pt idx="1526">
                  <c:v>10.97405</c:v>
                </c:pt>
                <c:pt idx="1527">
                  <c:v>10.982229999999999</c:v>
                </c:pt>
                <c:pt idx="1528">
                  <c:v>10.990790000000001</c:v>
                </c:pt>
                <c:pt idx="1529">
                  <c:v>10.999029999999999</c:v>
                </c:pt>
                <c:pt idx="1530">
                  <c:v>11.00637</c:v>
                </c:pt>
                <c:pt idx="1531">
                  <c:v>11.01416</c:v>
                </c:pt>
                <c:pt idx="1532">
                  <c:v>11.022309999999999</c:v>
                </c:pt>
                <c:pt idx="1533">
                  <c:v>11.0306</c:v>
                </c:pt>
                <c:pt idx="1534">
                  <c:v>11.038970000000001</c:v>
                </c:pt>
                <c:pt idx="1535">
                  <c:v>11.04693</c:v>
                </c:pt>
                <c:pt idx="1536">
                  <c:v>11.055350000000001</c:v>
                </c:pt>
                <c:pt idx="1537">
                  <c:v>11.06311</c:v>
                </c:pt>
                <c:pt idx="1538">
                  <c:v>11.07127</c:v>
                </c:pt>
                <c:pt idx="1539">
                  <c:v>11.07823</c:v>
                </c:pt>
                <c:pt idx="1540">
                  <c:v>11.086550000000001</c:v>
                </c:pt>
                <c:pt idx="1541">
                  <c:v>11.09398</c:v>
                </c:pt>
                <c:pt idx="1542">
                  <c:v>11.10277</c:v>
                </c:pt>
                <c:pt idx="1543">
                  <c:v>11.111190000000001</c:v>
                </c:pt>
                <c:pt idx="1544">
                  <c:v>11.11931</c:v>
                </c:pt>
                <c:pt idx="1545">
                  <c:v>11.127610000000001</c:v>
                </c:pt>
                <c:pt idx="1546">
                  <c:v>11.13533</c:v>
                </c:pt>
                <c:pt idx="1547">
                  <c:v>11.143129999999999</c:v>
                </c:pt>
                <c:pt idx="1548">
                  <c:v>11.150869999999999</c:v>
                </c:pt>
                <c:pt idx="1549">
                  <c:v>11.158899999999999</c:v>
                </c:pt>
                <c:pt idx="1550">
                  <c:v>11.166219999999999</c:v>
                </c:pt>
                <c:pt idx="1551">
                  <c:v>11.17441</c:v>
                </c:pt>
                <c:pt idx="1552">
                  <c:v>11.18276</c:v>
                </c:pt>
                <c:pt idx="1553">
                  <c:v>11.191549999999999</c:v>
                </c:pt>
                <c:pt idx="1554">
                  <c:v>11.199199999999999</c:v>
                </c:pt>
                <c:pt idx="1555">
                  <c:v>11.20706</c:v>
                </c:pt>
                <c:pt idx="1556">
                  <c:v>11.21463</c:v>
                </c:pt>
                <c:pt idx="1557">
                  <c:v>11.22317</c:v>
                </c:pt>
                <c:pt idx="1558">
                  <c:v>11.23071</c:v>
                </c:pt>
                <c:pt idx="1559">
                  <c:v>11.239100000000001</c:v>
                </c:pt>
                <c:pt idx="1560">
                  <c:v>11.24652</c:v>
                </c:pt>
                <c:pt idx="1561">
                  <c:v>11.25544</c:v>
                </c:pt>
                <c:pt idx="1562">
                  <c:v>11.263529999999999</c:v>
                </c:pt>
                <c:pt idx="1563">
                  <c:v>11.271509999999999</c:v>
                </c:pt>
                <c:pt idx="1564">
                  <c:v>11.279809999999999</c:v>
                </c:pt>
                <c:pt idx="1565">
                  <c:v>11.28754</c:v>
                </c:pt>
                <c:pt idx="1566">
                  <c:v>11.29555</c:v>
                </c:pt>
                <c:pt idx="1567">
                  <c:v>11.303129999999999</c:v>
                </c:pt>
                <c:pt idx="1568">
                  <c:v>11.31049</c:v>
                </c:pt>
                <c:pt idx="1569">
                  <c:v>11.318820000000001</c:v>
                </c:pt>
                <c:pt idx="1570">
                  <c:v>11.32671</c:v>
                </c:pt>
                <c:pt idx="1571">
                  <c:v>11.33554</c:v>
                </c:pt>
                <c:pt idx="1572">
                  <c:v>11.34313</c:v>
                </c:pt>
                <c:pt idx="1573">
                  <c:v>11.35168</c:v>
                </c:pt>
                <c:pt idx="1574">
                  <c:v>11.359439999999999</c:v>
                </c:pt>
                <c:pt idx="1575">
                  <c:v>11.36797</c:v>
                </c:pt>
                <c:pt idx="1576">
                  <c:v>11.37602</c:v>
                </c:pt>
                <c:pt idx="1577">
                  <c:v>11.383940000000001</c:v>
                </c:pt>
                <c:pt idx="1578">
                  <c:v>11.391690000000001</c:v>
                </c:pt>
                <c:pt idx="1579">
                  <c:v>11.399319999999999</c:v>
                </c:pt>
                <c:pt idx="1580">
                  <c:v>11.40854</c:v>
                </c:pt>
                <c:pt idx="1581">
                  <c:v>11.416729999999999</c:v>
                </c:pt>
                <c:pt idx="1582">
                  <c:v>11.425219999999999</c:v>
                </c:pt>
                <c:pt idx="1583">
                  <c:v>11.43357</c:v>
                </c:pt>
                <c:pt idx="1584">
                  <c:v>11.441090000000001</c:v>
                </c:pt>
                <c:pt idx="1585">
                  <c:v>11.449450000000001</c:v>
                </c:pt>
                <c:pt idx="1586">
                  <c:v>11.45772</c:v>
                </c:pt>
                <c:pt idx="1587">
                  <c:v>11.4656</c:v>
                </c:pt>
                <c:pt idx="1588">
                  <c:v>11.47289</c:v>
                </c:pt>
                <c:pt idx="1589">
                  <c:v>11.48188</c:v>
                </c:pt>
                <c:pt idx="1590">
                  <c:v>11.490880000000001</c:v>
                </c:pt>
                <c:pt idx="1591">
                  <c:v>11.499219999999999</c:v>
                </c:pt>
                <c:pt idx="1592">
                  <c:v>11.50732</c:v>
                </c:pt>
                <c:pt idx="1593">
                  <c:v>11.51538</c:v>
                </c:pt>
                <c:pt idx="1594">
                  <c:v>11.523070000000001</c:v>
                </c:pt>
                <c:pt idx="1595">
                  <c:v>11.53149</c:v>
                </c:pt>
                <c:pt idx="1596">
                  <c:v>11.54053</c:v>
                </c:pt>
                <c:pt idx="1597">
                  <c:v>11.54828</c:v>
                </c:pt>
                <c:pt idx="1598">
                  <c:v>11.55673</c:v>
                </c:pt>
                <c:pt idx="1599">
                  <c:v>11.56424</c:v>
                </c:pt>
                <c:pt idx="1600">
                  <c:v>11.572609999999999</c:v>
                </c:pt>
                <c:pt idx="1601">
                  <c:v>11.58014</c:v>
                </c:pt>
                <c:pt idx="1602">
                  <c:v>11.58877</c:v>
                </c:pt>
                <c:pt idx="1603">
                  <c:v>11.597</c:v>
                </c:pt>
                <c:pt idx="1604">
                  <c:v>11.60449</c:v>
                </c:pt>
                <c:pt idx="1605">
                  <c:v>11.612869999999999</c:v>
                </c:pt>
                <c:pt idx="1606">
                  <c:v>11.62053</c:v>
                </c:pt>
                <c:pt idx="1607">
                  <c:v>11.62956</c:v>
                </c:pt>
                <c:pt idx="1608">
                  <c:v>11.63786</c:v>
                </c:pt>
                <c:pt idx="1609">
                  <c:v>11.64541</c:v>
                </c:pt>
                <c:pt idx="1610">
                  <c:v>11.65376</c:v>
                </c:pt>
                <c:pt idx="1611">
                  <c:v>11.66131</c:v>
                </c:pt>
                <c:pt idx="1612">
                  <c:v>11.669600000000001</c:v>
                </c:pt>
                <c:pt idx="1613">
                  <c:v>11.67745</c:v>
                </c:pt>
                <c:pt idx="1614">
                  <c:v>11.684950000000001</c:v>
                </c:pt>
                <c:pt idx="1615">
                  <c:v>11.693149999999999</c:v>
                </c:pt>
                <c:pt idx="1616">
                  <c:v>11.70177</c:v>
                </c:pt>
                <c:pt idx="1617">
                  <c:v>11.71012</c:v>
                </c:pt>
                <c:pt idx="1618">
                  <c:v>11.718489999999999</c:v>
                </c:pt>
                <c:pt idx="1619">
                  <c:v>11.726129999999999</c:v>
                </c:pt>
                <c:pt idx="1620">
                  <c:v>11.73457</c:v>
                </c:pt>
                <c:pt idx="1621">
                  <c:v>11.74165</c:v>
                </c:pt>
                <c:pt idx="1622">
                  <c:v>11.74995</c:v>
                </c:pt>
                <c:pt idx="1623">
                  <c:v>11.75835</c:v>
                </c:pt>
                <c:pt idx="1624">
                  <c:v>11.76657</c:v>
                </c:pt>
                <c:pt idx="1625">
                  <c:v>11.774839999999999</c:v>
                </c:pt>
                <c:pt idx="1626">
                  <c:v>11.783670000000001</c:v>
                </c:pt>
                <c:pt idx="1627">
                  <c:v>11.79185</c:v>
                </c:pt>
                <c:pt idx="1628">
                  <c:v>11.800380000000001</c:v>
                </c:pt>
                <c:pt idx="1629">
                  <c:v>11.808070000000001</c:v>
                </c:pt>
                <c:pt idx="1630">
                  <c:v>11.815939999999999</c:v>
                </c:pt>
                <c:pt idx="1631">
                  <c:v>11.82427</c:v>
                </c:pt>
                <c:pt idx="1632">
                  <c:v>11.832610000000001</c:v>
                </c:pt>
                <c:pt idx="1633">
                  <c:v>11.840529999999999</c:v>
                </c:pt>
                <c:pt idx="1634">
                  <c:v>11.84911</c:v>
                </c:pt>
                <c:pt idx="1635">
                  <c:v>11.85732</c:v>
                </c:pt>
                <c:pt idx="1636">
                  <c:v>11.865880000000001</c:v>
                </c:pt>
                <c:pt idx="1637">
                  <c:v>11.874219999999999</c:v>
                </c:pt>
                <c:pt idx="1638">
                  <c:v>11.882569999999999</c:v>
                </c:pt>
                <c:pt idx="1639">
                  <c:v>11.890610000000001</c:v>
                </c:pt>
                <c:pt idx="1640">
                  <c:v>11.89898</c:v>
                </c:pt>
                <c:pt idx="1641">
                  <c:v>11.90691</c:v>
                </c:pt>
                <c:pt idx="1642">
                  <c:v>11.914350000000001</c:v>
                </c:pt>
                <c:pt idx="1643">
                  <c:v>11.92272</c:v>
                </c:pt>
                <c:pt idx="1644">
                  <c:v>11.931760000000001</c:v>
                </c:pt>
                <c:pt idx="1645">
                  <c:v>11.94028</c:v>
                </c:pt>
                <c:pt idx="1646">
                  <c:v>11.948169999999999</c:v>
                </c:pt>
                <c:pt idx="1647">
                  <c:v>11.95613</c:v>
                </c:pt>
                <c:pt idx="1648">
                  <c:v>11.96468</c:v>
                </c:pt>
                <c:pt idx="1649">
                  <c:v>11.972720000000001</c:v>
                </c:pt>
                <c:pt idx="1650">
                  <c:v>11.97997</c:v>
                </c:pt>
                <c:pt idx="1651">
                  <c:v>11.98785</c:v>
                </c:pt>
                <c:pt idx="1652">
                  <c:v>11.996359999999999</c:v>
                </c:pt>
                <c:pt idx="1653">
                  <c:v>12.00515</c:v>
                </c:pt>
                <c:pt idx="1654">
                  <c:v>12.01304</c:v>
                </c:pt>
                <c:pt idx="1655">
                  <c:v>12.02163</c:v>
                </c:pt>
                <c:pt idx="1656">
                  <c:v>12.029109999999999</c:v>
                </c:pt>
                <c:pt idx="1657">
                  <c:v>12.03801</c:v>
                </c:pt>
                <c:pt idx="1658">
                  <c:v>12.046099999999999</c:v>
                </c:pt>
                <c:pt idx="1659">
                  <c:v>12.05368</c:v>
                </c:pt>
                <c:pt idx="1660">
                  <c:v>12.0618</c:v>
                </c:pt>
                <c:pt idx="1661">
                  <c:v>12.07006</c:v>
                </c:pt>
                <c:pt idx="1662">
                  <c:v>12.07809</c:v>
                </c:pt>
                <c:pt idx="1663">
                  <c:v>12.086639999999999</c:v>
                </c:pt>
                <c:pt idx="1664">
                  <c:v>12.095050000000001</c:v>
                </c:pt>
                <c:pt idx="1665">
                  <c:v>12.10356</c:v>
                </c:pt>
                <c:pt idx="1666">
                  <c:v>12.111829999999999</c:v>
                </c:pt>
                <c:pt idx="1667">
                  <c:v>12.120039999999999</c:v>
                </c:pt>
                <c:pt idx="1668">
                  <c:v>12.128259999999999</c:v>
                </c:pt>
                <c:pt idx="1669">
                  <c:v>12.136710000000001</c:v>
                </c:pt>
                <c:pt idx="1670">
                  <c:v>12.144270000000001</c:v>
                </c:pt>
                <c:pt idx="1671">
                  <c:v>12.1526</c:v>
                </c:pt>
                <c:pt idx="1672">
                  <c:v>12.16127</c:v>
                </c:pt>
                <c:pt idx="1673">
                  <c:v>12.170159999999999</c:v>
                </c:pt>
                <c:pt idx="1674">
                  <c:v>12.17848</c:v>
                </c:pt>
                <c:pt idx="1675">
                  <c:v>12.18671</c:v>
                </c:pt>
                <c:pt idx="1676">
                  <c:v>12.195169999999999</c:v>
                </c:pt>
                <c:pt idx="1677">
                  <c:v>12.203659999999999</c:v>
                </c:pt>
                <c:pt idx="1678">
                  <c:v>12.211169999999999</c:v>
                </c:pt>
                <c:pt idx="1679">
                  <c:v>12.218909999999999</c:v>
                </c:pt>
                <c:pt idx="1680">
                  <c:v>12.22715</c:v>
                </c:pt>
                <c:pt idx="1681">
                  <c:v>12.235580000000001</c:v>
                </c:pt>
                <c:pt idx="1682">
                  <c:v>12.244149999999999</c:v>
                </c:pt>
                <c:pt idx="1683">
                  <c:v>12.25215</c:v>
                </c:pt>
                <c:pt idx="1684">
                  <c:v>12.26071</c:v>
                </c:pt>
                <c:pt idx="1685">
                  <c:v>12.269360000000001</c:v>
                </c:pt>
                <c:pt idx="1686">
                  <c:v>12.277749999999999</c:v>
                </c:pt>
                <c:pt idx="1687">
                  <c:v>12.284649999999999</c:v>
                </c:pt>
                <c:pt idx="1688">
                  <c:v>12.293340000000001</c:v>
                </c:pt>
                <c:pt idx="1689">
                  <c:v>12.3025</c:v>
                </c:pt>
                <c:pt idx="1690">
                  <c:v>12.309979999999999</c:v>
                </c:pt>
                <c:pt idx="1691">
                  <c:v>12.31818</c:v>
                </c:pt>
                <c:pt idx="1692">
                  <c:v>12.32612</c:v>
                </c:pt>
                <c:pt idx="1693">
                  <c:v>12.334239999999999</c:v>
                </c:pt>
                <c:pt idx="1694">
                  <c:v>12.3423</c:v>
                </c:pt>
                <c:pt idx="1695">
                  <c:v>12.350440000000001</c:v>
                </c:pt>
                <c:pt idx="1696">
                  <c:v>12.35862</c:v>
                </c:pt>
                <c:pt idx="1697">
                  <c:v>12.367089999999999</c:v>
                </c:pt>
                <c:pt idx="1698">
                  <c:v>12.37452</c:v>
                </c:pt>
                <c:pt idx="1699">
                  <c:v>12.38274</c:v>
                </c:pt>
                <c:pt idx="1700">
                  <c:v>12.390549999999999</c:v>
                </c:pt>
                <c:pt idx="1701">
                  <c:v>12.398529999999999</c:v>
                </c:pt>
                <c:pt idx="1702">
                  <c:v>12.40727</c:v>
                </c:pt>
                <c:pt idx="1703">
                  <c:v>12.415050000000001</c:v>
                </c:pt>
                <c:pt idx="1704">
                  <c:v>12.42346</c:v>
                </c:pt>
                <c:pt idx="1705">
                  <c:v>12.43242</c:v>
                </c:pt>
                <c:pt idx="1706">
                  <c:v>12.440619999999999</c:v>
                </c:pt>
                <c:pt idx="1707">
                  <c:v>12.44889</c:v>
                </c:pt>
                <c:pt idx="1708">
                  <c:v>12.45717</c:v>
                </c:pt>
                <c:pt idx="1709">
                  <c:v>12.465260000000001</c:v>
                </c:pt>
                <c:pt idx="1710">
                  <c:v>12.47308</c:v>
                </c:pt>
                <c:pt idx="1711">
                  <c:v>12.481490000000001</c:v>
                </c:pt>
                <c:pt idx="1712">
                  <c:v>12.489879999999999</c:v>
                </c:pt>
                <c:pt idx="1713">
                  <c:v>12.49803</c:v>
                </c:pt>
                <c:pt idx="1714">
                  <c:v>12.5069</c:v>
                </c:pt>
                <c:pt idx="1715">
                  <c:v>12.515169999999999</c:v>
                </c:pt>
                <c:pt idx="1716">
                  <c:v>12.52345</c:v>
                </c:pt>
                <c:pt idx="1717">
                  <c:v>12.53196</c:v>
                </c:pt>
                <c:pt idx="1718">
                  <c:v>12.540800000000001</c:v>
                </c:pt>
                <c:pt idx="1719">
                  <c:v>12.548830000000001</c:v>
                </c:pt>
                <c:pt idx="1720">
                  <c:v>12.55626</c:v>
                </c:pt>
                <c:pt idx="1721">
                  <c:v>12.564690000000001</c:v>
                </c:pt>
                <c:pt idx="1722">
                  <c:v>12.57244</c:v>
                </c:pt>
                <c:pt idx="1723">
                  <c:v>12.58151</c:v>
                </c:pt>
                <c:pt idx="1724">
                  <c:v>12.58991</c:v>
                </c:pt>
                <c:pt idx="1725">
                  <c:v>12.598319999999999</c:v>
                </c:pt>
                <c:pt idx="1726">
                  <c:v>12.60622</c:v>
                </c:pt>
                <c:pt idx="1727">
                  <c:v>12.61445</c:v>
                </c:pt>
                <c:pt idx="1728">
                  <c:v>12.622479999999999</c:v>
                </c:pt>
                <c:pt idx="1729">
                  <c:v>12.63029</c:v>
                </c:pt>
                <c:pt idx="1730">
                  <c:v>12.63804</c:v>
                </c:pt>
                <c:pt idx="1731">
                  <c:v>12.646100000000001</c:v>
                </c:pt>
                <c:pt idx="1732">
                  <c:v>12.65471</c:v>
                </c:pt>
                <c:pt idx="1733">
                  <c:v>12.66295</c:v>
                </c:pt>
                <c:pt idx="1734">
                  <c:v>12.67192</c:v>
                </c:pt>
                <c:pt idx="1735">
                  <c:v>12.680110000000001</c:v>
                </c:pt>
                <c:pt idx="1736">
                  <c:v>12.687670000000001</c:v>
                </c:pt>
                <c:pt idx="1737">
                  <c:v>12.695930000000001</c:v>
                </c:pt>
                <c:pt idx="1738">
                  <c:v>12.703239999999999</c:v>
                </c:pt>
                <c:pt idx="1739">
                  <c:v>12.71133</c:v>
                </c:pt>
                <c:pt idx="1740">
                  <c:v>12.718719999999999</c:v>
                </c:pt>
                <c:pt idx="1741">
                  <c:v>12.7277</c:v>
                </c:pt>
                <c:pt idx="1742">
                  <c:v>12.7357</c:v>
                </c:pt>
                <c:pt idx="1743">
                  <c:v>12.744149999999999</c:v>
                </c:pt>
                <c:pt idx="1744">
                  <c:v>12.751620000000001</c:v>
                </c:pt>
                <c:pt idx="1745">
                  <c:v>12.759449999999999</c:v>
                </c:pt>
                <c:pt idx="1746">
                  <c:v>12.76726</c:v>
                </c:pt>
                <c:pt idx="1747">
                  <c:v>12.77473</c:v>
                </c:pt>
                <c:pt idx="1748">
                  <c:v>12.78275</c:v>
                </c:pt>
                <c:pt idx="1749">
                  <c:v>12.790929999999999</c:v>
                </c:pt>
                <c:pt idx="1750">
                  <c:v>12.799849999999999</c:v>
                </c:pt>
                <c:pt idx="1751">
                  <c:v>12.807729999999999</c:v>
                </c:pt>
                <c:pt idx="1752">
                  <c:v>12.81573</c:v>
                </c:pt>
                <c:pt idx="1753">
                  <c:v>12.82372</c:v>
                </c:pt>
                <c:pt idx="1754">
                  <c:v>12.8315</c:v>
                </c:pt>
                <c:pt idx="1755">
                  <c:v>12.83921</c:v>
                </c:pt>
                <c:pt idx="1756">
                  <c:v>12.84755</c:v>
                </c:pt>
                <c:pt idx="1757">
                  <c:v>12.856479999999999</c:v>
                </c:pt>
                <c:pt idx="1758">
                  <c:v>12.86491</c:v>
                </c:pt>
                <c:pt idx="1759">
                  <c:v>12.873670000000001</c:v>
                </c:pt>
                <c:pt idx="1760">
                  <c:v>12.881880000000001</c:v>
                </c:pt>
                <c:pt idx="1761">
                  <c:v>12.88945</c:v>
                </c:pt>
                <c:pt idx="1762">
                  <c:v>12.89784</c:v>
                </c:pt>
                <c:pt idx="1763">
                  <c:v>12.90601</c:v>
                </c:pt>
                <c:pt idx="1764">
                  <c:v>12.914020000000001</c:v>
                </c:pt>
                <c:pt idx="1765">
                  <c:v>12.92225</c:v>
                </c:pt>
                <c:pt idx="1766">
                  <c:v>12.93102</c:v>
                </c:pt>
                <c:pt idx="1767">
                  <c:v>12.93984</c:v>
                </c:pt>
                <c:pt idx="1768">
                  <c:v>12.948079999999999</c:v>
                </c:pt>
                <c:pt idx="1769">
                  <c:v>12.95614</c:v>
                </c:pt>
                <c:pt idx="1770">
                  <c:v>12.964230000000001</c:v>
                </c:pt>
                <c:pt idx="1771">
                  <c:v>12.972709999999999</c:v>
                </c:pt>
                <c:pt idx="1772">
                  <c:v>12.98104</c:v>
                </c:pt>
                <c:pt idx="1773">
                  <c:v>12.988770000000001</c:v>
                </c:pt>
                <c:pt idx="1774">
                  <c:v>12.996499999999999</c:v>
                </c:pt>
                <c:pt idx="1775">
                  <c:v>13.00511</c:v>
                </c:pt>
                <c:pt idx="1776">
                  <c:v>13.01407</c:v>
                </c:pt>
                <c:pt idx="1777">
                  <c:v>13.02145</c:v>
                </c:pt>
                <c:pt idx="1778">
                  <c:v>13.029529999999999</c:v>
                </c:pt>
                <c:pt idx="1779">
                  <c:v>13.038119999999999</c:v>
                </c:pt>
                <c:pt idx="1780">
                  <c:v>13.04579</c:v>
                </c:pt>
                <c:pt idx="1781">
                  <c:v>13.05395</c:v>
                </c:pt>
                <c:pt idx="1782">
                  <c:v>13.06175</c:v>
                </c:pt>
                <c:pt idx="1783">
                  <c:v>13.069430000000001</c:v>
                </c:pt>
                <c:pt idx="1784">
                  <c:v>13.07789</c:v>
                </c:pt>
                <c:pt idx="1785">
                  <c:v>13.08601</c:v>
                </c:pt>
                <c:pt idx="1786">
                  <c:v>13.094290000000001</c:v>
                </c:pt>
                <c:pt idx="1787">
                  <c:v>13.103</c:v>
                </c:pt>
                <c:pt idx="1788">
                  <c:v>13.11117</c:v>
                </c:pt>
                <c:pt idx="1789">
                  <c:v>13.119109999999999</c:v>
                </c:pt>
                <c:pt idx="1790">
                  <c:v>13.12683</c:v>
                </c:pt>
                <c:pt idx="1791">
                  <c:v>13.135109999999999</c:v>
                </c:pt>
                <c:pt idx="1792">
                  <c:v>13.14339</c:v>
                </c:pt>
                <c:pt idx="1793">
                  <c:v>13.15151</c:v>
                </c:pt>
                <c:pt idx="1794">
                  <c:v>13.160069999999999</c:v>
                </c:pt>
                <c:pt idx="1795">
                  <c:v>13.16902</c:v>
                </c:pt>
                <c:pt idx="1796">
                  <c:v>13.177479999999999</c:v>
                </c:pt>
                <c:pt idx="1797">
                  <c:v>13.18596</c:v>
                </c:pt>
                <c:pt idx="1798">
                  <c:v>13.19426</c:v>
                </c:pt>
                <c:pt idx="1799">
                  <c:v>13.20269</c:v>
                </c:pt>
                <c:pt idx="1800">
                  <c:v>13.210599999999999</c:v>
                </c:pt>
                <c:pt idx="1801">
                  <c:v>13.218780000000001</c:v>
                </c:pt>
                <c:pt idx="1802">
                  <c:v>13.226229999999999</c:v>
                </c:pt>
                <c:pt idx="1803">
                  <c:v>13.235150000000001</c:v>
                </c:pt>
                <c:pt idx="1804">
                  <c:v>13.244440000000001</c:v>
                </c:pt>
                <c:pt idx="1805">
                  <c:v>13.25276</c:v>
                </c:pt>
                <c:pt idx="1806">
                  <c:v>13.26089</c:v>
                </c:pt>
                <c:pt idx="1807">
                  <c:v>13.268990000000001</c:v>
                </c:pt>
                <c:pt idx="1808">
                  <c:v>13.27758</c:v>
                </c:pt>
                <c:pt idx="1809">
                  <c:v>13.28566</c:v>
                </c:pt>
                <c:pt idx="1810">
                  <c:v>13.29373</c:v>
                </c:pt>
                <c:pt idx="1811">
                  <c:v>13.30203</c:v>
                </c:pt>
                <c:pt idx="1812">
                  <c:v>13.31039</c:v>
                </c:pt>
                <c:pt idx="1813">
                  <c:v>13.31976</c:v>
                </c:pt>
                <c:pt idx="1814">
                  <c:v>13.32845</c:v>
                </c:pt>
                <c:pt idx="1815">
                  <c:v>13.336360000000001</c:v>
                </c:pt>
                <c:pt idx="1816">
                  <c:v>13.344749999999999</c:v>
                </c:pt>
                <c:pt idx="1817">
                  <c:v>13.35299</c:v>
                </c:pt>
                <c:pt idx="1818">
                  <c:v>13.361000000000001</c:v>
                </c:pt>
                <c:pt idx="1819">
                  <c:v>13.36856</c:v>
                </c:pt>
                <c:pt idx="1820">
                  <c:v>13.37679</c:v>
                </c:pt>
                <c:pt idx="1821">
                  <c:v>13.38433</c:v>
                </c:pt>
                <c:pt idx="1822">
                  <c:v>13.393409999999999</c:v>
                </c:pt>
                <c:pt idx="1823">
                  <c:v>13.401529999999999</c:v>
                </c:pt>
                <c:pt idx="1824">
                  <c:v>13.409929999999999</c:v>
                </c:pt>
                <c:pt idx="1825">
                  <c:v>13.41798</c:v>
                </c:pt>
                <c:pt idx="1826">
                  <c:v>13.42554</c:v>
                </c:pt>
                <c:pt idx="1827">
                  <c:v>13.433809999999999</c:v>
                </c:pt>
                <c:pt idx="1828">
                  <c:v>13.441330000000001</c:v>
                </c:pt>
                <c:pt idx="1829">
                  <c:v>13.44985</c:v>
                </c:pt>
                <c:pt idx="1830">
                  <c:v>13.457739999999999</c:v>
                </c:pt>
                <c:pt idx="1831">
                  <c:v>13.465920000000001</c:v>
                </c:pt>
                <c:pt idx="1832">
                  <c:v>13.47499</c:v>
                </c:pt>
                <c:pt idx="1833">
                  <c:v>13.48278</c:v>
                </c:pt>
                <c:pt idx="1834">
                  <c:v>13.490959999999999</c:v>
                </c:pt>
                <c:pt idx="1835">
                  <c:v>13.498430000000001</c:v>
                </c:pt>
                <c:pt idx="1836">
                  <c:v>13.50681</c:v>
                </c:pt>
                <c:pt idx="1837">
                  <c:v>13.51492</c:v>
                </c:pt>
                <c:pt idx="1838">
                  <c:v>13.52272</c:v>
                </c:pt>
                <c:pt idx="1839">
                  <c:v>13.530430000000001</c:v>
                </c:pt>
                <c:pt idx="1840">
                  <c:v>13.538959999999999</c:v>
                </c:pt>
                <c:pt idx="1841">
                  <c:v>13.547879999999999</c:v>
                </c:pt>
                <c:pt idx="1842">
                  <c:v>13.556279999999999</c:v>
                </c:pt>
                <c:pt idx="1843">
                  <c:v>13.564439999999999</c:v>
                </c:pt>
                <c:pt idx="1844">
                  <c:v>13.57221</c:v>
                </c:pt>
                <c:pt idx="1845">
                  <c:v>13.58098</c:v>
                </c:pt>
                <c:pt idx="1846">
                  <c:v>13.58916</c:v>
                </c:pt>
                <c:pt idx="1847">
                  <c:v>13.59712</c:v>
                </c:pt>
                <c:pt idx="1848">
                  <c:v>13.60524</c:v>
                </c:pt>
                <c:pt idx="1849">
                  <c:v>13.61337</c:v>
                </c:pt>
                <c:pt idx="1850">
                  <c:v>13.62232</c:v>
                </c:pt>
                <c:pt idx="1851">
                  <c:v>13.630699999999999</c:v>
                </c:pt>
                <c:pt idx="1852">
                  <c:v>13.63869</c:v>
                </c:pt>
                <c:pt idx="1853">
                  <c:v>13.647180000000001</c:v>
                </c:pt>
                <c:pt idx="1854">
                  <c:v>13.6555</c:v>
                </c:pt>
                <c:pt idx="1855">
                  <c:v>13.663500000000001</c:v>
                </c:pt>
                <c:pt idx="1856">
                  <c:v>13.671670000000001</c:v>
                </c:pt>
                <c:pt idx="1857">
                  <c:v>13.680009999999999</c:v>
                </c:pt>
                <c:pt idx="1858">
                  <c:v>13.688800000000001</c:v>
                </c:pt>
                <c:pt idx="1859">
                  <c:v>13.69727</c:v>
                </c:pt>
                <c:pt idx="1860">
                  <c:v>13.705450000000001</c:v>
                </c:pt>
                <c:pt idx="1861">
                  <c:v>13.713620000000001</c:v>
                </c:pt>
                <c:pt idx="1862">
                  <c:v>13.72223</c:v>
                </c:pt>
                <c:pt idx="1863">
                  <c:v>13.730219999999999</c:v>
                </c:pt>
                <c:pt idx="1864">
                  <c:v>13.73804</c:v>
                </c:pt>
                <c:pt idx="1865">
                  <c:v>13.7462</c:v>
                </c:pt>
                <c:pt idx="1866">
                  <c:v>13.754799999999999</c:v>
                </c:pt>
                <c:pt idx="1867">
                  <c:v>13.7623</c:v>
                </c:pt>
                <c:pt idx="1868">
                  <c:v>13.77056</c:v>
                </c:pt>
                <c:pt idx="1869">
                  <c:v>13.7784</c:v>
                </c:pt>
                <c:pt idx="1870">
                  <c:v>13.787470000000001</c:v>
                </c:pt>
                <c:pt idx="1871">
                  <c:v>13.795120000000001</c:v>
                </c:pt>
                <c:pt idx="1872">
                  <c:v>13.8034</c:v>
                </c:pt>
                <c:pt idx="1873">
                  <c:v>13.811349999999999</c:v>
                </c:pt>
                <c:pt idx="1874">
                  <c:v>13.819660000000001</c:v>
                </c:pt>
                <c:pt idx="1875">
                  <c:v>13.827780000000001</c:v>
                </c:pt>
                <c:pt idx="1876">
                  <c:v>13.836029999999999</c:v>
                </c:pt>
                <c:pt idx="1877">
                  <c:v>13.844569999999999</c:v>
                </c:pt>
                <c:pt idx="1878">
                  <c:v>13.853120000000001</c:v>
                </c:pt>
                <c:pt idx="1879">
                  <c:v>13.86218</c:v>
                </c:pt>
                <c:pt idx="1880">
                  <c:v>13.87053</c:v>
                </c:pt>
                <c:pt idx="1881">
                  <c:v>13.878769999999999</c:v>
                </c:pt>
                <c:pt idx="1882">
                  <c:v>13.8873</c:v>
                </c:pt>
                <c:pt idx="1883">
                  <c:v>13.895820000000001</c:v>
                </c:pt>
                <c:pt idx="1884">
                  <c:v>13.90375</c:v>
                </c:pt>
                <c:pt idx="1885">
                  <c:v>13.91244</c:v>
                </c:pt>
                <c:pt idx="1886">
                  <c:v>13.921340000000001</c:v>
                </c:pt>
                <c:pt idx="1887">
                  <c:v>13.92934</c:v>
                </c:pt>
                <c:pt idx="1888">
                  <c:v>13.937279999999999</c:v>
                </c:pt>
                <c:pt idx="1889">
                  <c:v>13.945539999999999</c:v>
                </c:pt>
                <c:pt idx="1890">
                  <c:v>13.95415</c:v>
                </c:pt>
                <c:pt idx="1891">
                  <c:v>13.96288</c:v>
                </c:pt>
                <c:pt idx="1892">
                  <c:v>13.97068</c:v>
                </c:pt>
                <c:pt idx="1893">
                  <c:v>13.97953</c:v>
                </c:pt>
                <c:pt idx="1894">
                  <c:v>13.98789</c:v>
                </c:pt>
                <c:pt idx="1895">
                  <c:v>13.99667</c:v>
                </c:pt>
                <c:pt idx="1896">
                  <c:v>14.00503</c:v>
                </c:pt>
                <c:pt idx="1897">
                  <c:v>14.01304</c:v>
                </c:pt>
                <c:pt idx="1898">
                  <c:v>14.021789999999999</c:v>
                </c:pt>
                <c:pt idx="1899">
                  <c:v>14.02997</c:v>
                </c:pt>
                <c:pt idx="1900">
                  <c:v>14.037979999999999</c:v>
                </c:pt>
                <c:pt idx="1901">
                  <c:v>14.046189999999999</c:v>
                </c:pt>
                <c:pt idx="1902">
                  <c:v>14.05396</c:v>
                </c:pt>
                <c:pt idx="1903">
                  <c:v>14.062340000000001</c:v>
                </c:pt>
                <c:pt idx="1904">
                  <c:v>14.0707</c:v>
                </c:pt>
                <c:pt idx="1905">
                  <c:v>14.07906</c:v>
                </c:pt>
                <c:pt idx="1906">
                  <c:v>14.08737</c:v>
                </c:pt>
                <c:pt idx="1907">
                  <c:v>14.095359999999999</c:v>
                </c:pt>
                <c:pt idx="1908">
                  <c:v>14.103820000000001</c:v>
                </c:pt>
                <c:pt idx="1909">
                  <c:v>14.11199</c:v>
                </c:pt>
                <c:pt idx="1910">
                  <c:v>14.120150000000001</c:v>
                </c:pt>
                <c:pt idx="1911">
                  <c:v>14.12895</c:v>
                </c:pt>
                <c:pt idx="1912">
                  <c:v>14.136850000000001</c:v>
                </c:pt>
                <c:pt idx="1913">
                  <c:v>14.144539999999999</c:v>
                </c:pt>
                <c:pt idx="1914">
                  <c:v>14.15272</c:v>
                </c:pt>
                <c:pt idx="1915">
                  <c:v>14.16052</c:v>
                </c:pt>
                <c:pt idx="1916">
                  <c:v>14.168570000000001</c:v>
                </c:pt>
                <c:pt idx="1917">
                  <c:v>14.17625</c:v>
                </c:pt>
                <c:pt idx="1918">
                  <c:v>14.184810000000001</c:v>
                </c:pt>
                <c:pt idx="1919">
                  <c:v>14.19336</c:v>
                </c:pt>
                <c:pt idx="1920">
                  <c:v>14.201700000000001</c:v>
                </c:pt>
                <c:pt idx="1921">
                  <c:v>14.20975</c:v>
                </c:pt>
                <c:pt idx="1922">
                  <c:v>14.216670000000001</c:v>
                </c:pt>
                <c:pt idx="1923">
                  <c:v>14.225580000000001</c:v>
                </c:pt>
                <c:pt idx="1924">
                  <c:v>14.23485</c:v>
                </c:pt>
                <c:pt idx="1925">
                  <c:v>14.243119999999999</c:v>
                </c:pt>
                <c:pt idx="1926">
                  <c:v>14.25155</c:v>
                </c:pt>
                <c:pt idx="1927">
                  <c:v>14.26078</c:v>
                </c:pt>
                <c:pt idx="1928">
                  <c:v>14.269</c:v>
                </c:pt>
                <c:pt idx="1929">
                  <c:v>14.277150000000001</c:v>
                </c:pt>
                <c:pt idx="1930">
                  <c:v>14.285130000000001</c:v>
                </c:pt>
                <c:pt idx="1931">
                  <c:v>14.293049999999999</c:v>
                </c:pt>
                <c:pt idx="1932">
                  <c:v>14.30101</c:v>
                </c:pt>
                <c:pt idx="1933">
                  <c:v>14.31001</c:v>
                </c:pt>
                <c:pt idx="1934">
                  <c:v>14.31833</c:v>
                </c:pt>
                <c:pt idx="1935">
                  <c:v>14.326560000000001</c:v>
                </c:pt>
                <c:pt idx="1936">
                  <c:v>14.334300000000001</c:v>
                </c:pt>
                <c:pt idx="1937">
                  <c:v>14.342650000000001</c:v>
                </c:pt>
                <c:pt idx="1938">
                  <c:v>14.34989</c:v>
                </c:pt>
                <c:pt idx="1939">
                  <c:v>14.357390000000001</c:v>
                </c:pt>
                <c:pt idx="1940">
                  <c:v>14.36505</c:v>
                </c:pt>
                <c:pt idx="1941">
                  <c:v>14.372949999999999</c:v>
                </c:pt>
                <c:pt idx="1942">
                  <c:v>14.381360000000001</c:v>
                </c:pt>
                <c:pt idx="1943">
                  <c:v>14.390169999999999</c:v>
                </c:pt>
                <c:pt idx="1944">
                  <c:v>14.397500000000001</c:v>
                </c:pt>
                <c:pt idx="1945">
                  <c:v>14.406180000000001</c:v>
                </c:pt>
                <c:pt idx="1946">
                  <c:v>14.414210000000001</c:v>
                </c:pt>
                <c:pt idx="1947">
                  <c:v>14.42196</c:v>
                </c:pt>
                <c:pt idx="1948">
                  <c:v>14.42985</c:v>
                </c:pt>
                <c:pt idx="1949">
                  <c:v>14.4381</c:v>
                </c:pt>
                <c:pt idx="1950">
                  <c:v>14.44628</c:v>
                </c:pt>
                <c:pt idx="1951">
                  <c:v>14.454409999999999</c:v>
                </c:pt>
                <c:pt idx="1952">
                  <c:v>14.463100000000001</c:v>
                </c:pt>
                <c:pt idx="1953">
                  <c:v>14.471719999999999</c:v>
                </c:pt>
                <c:pt idx="1954">
                  <c:v>14.479839999999999</c:v>
                </c:pt>
                <c:pt idx="1955">
                  <c:v>14.48826</c:v>
                </c:pt>
                <c:pt idx="1956">
                  <c:v>14.496130000000001</c:v>
                </c:pt>
                <c:pt idx="1957">
                  <c:v>14.50442</c:v>
                </c:pt>
                <c:pt idx="1958">
                  <c:v>14.51239</c:v>
                </c:pt>
                <c:pt idx="1959">
                  <c:v>14.520670000000001</c:v>
                </c:pt>
                <c:pt idx="1960">
                  <c:v>14.5288</c:v>
                </c:pt>
                <c:pt idx="1961">
                  <c:v>14.538</c:v>
                </c:pt>
                <c:pt idx="1962">
                  <c:v>14.54574</c:v>
                </c:pt>
                <c:pt idx="1963">
                  <c:v>14.55396</c:v>
                </c:pt>
                <c:pt idx="1964">
                  <c:v>14.56274</c:v>
                </c:pt>
                <c:pt idx="1965">
                  <c:v>14.57086</c:v>
                </c:pt>
                <c:pt idx="1966">
                  <c:v>14.579319999999999</c:v>
                </c:pt>
                <c:pt idx="1967">
                  <c:v>14.58723</c:v>
                </c:pt>
                <c:pt idx="1968">
                  <c:v>14.595409999999999</c:v>
                </c:pt>
                <c:pt idx="1969">
                  <c:v>14.60398</c:v>
                </c:pt>
                <c:pt idx="1970">
                  <c:v>14.61318</c:v>
                </c:pt>
                <c:pt idx="1971">
                  <c:v>14.62171</c:v>
                </c:pt>
                <c:pt idx="1972">
                  <c:v>14.630100000000001</c:v>
                </c:pt>
                <c:pt idx="1973">
                  <c:v>14.63842</c:v>
                </c:pt>
                <c:pt idx="1974">
                  <c:v>14.647309999999999</c:v>
                </c:pt>
                <c:pt idx="1975">
                  <c:v>14.655950000000001</c:v>
                </c:pt>
                <c:pt idx="1976">
                  <c:v>14.66372</c:v>
                </c:pt>
                <c:pt idx="1977">
                  <c:v>14.672180000000001</c:v>
                </c:pt>
                <c:pt idx="1978">
                  <c:v>14.680809999999999</c:v>
                </c:pt>
                <c:pt idx="1979">
                  <c:v>14.68853</c:v>
                </c:pt>
                <c:pt idx="1980">
                  <c:v>14.696759999999999</c:v>
                </c:pt>
                <c:pt idx="1981">
                  <c:v>14.704789999999999</c:v>
                </c:pt>
                <c:pt idx="1982">
                  <c:v>14.71306</c:v>
                </c:pt>
                <c:pt idx="1983">
                  <c:v>14.72087</c:v>
                </c:pt>
                <c:pt idx="1984">
                  <c:v>14.729509999999999</c:v>
                </c:pt>
                <c:pt idx="1985">
                  <c:v>14.737909999999999</c:v>
                </c:pt>
                <c:pt idx="1986">
                  <c:v>14.745850000000001</c:v>
                </c:pt>
                <c:pt idx="1987">
                  <c:v>14.7539</c:v>
                </c:pt>
                <c:pt idx="1988">
                  <c:v>14.761900000000001</c:v>
                </c:pt>
                <c:pt idx="1989">
                  <c:v>14.76993</c:v>
                </c:pt>
                <c:pt idx="1990">
                  <c:v>14.7784</c:v>
                </c:pt>
                <c:pt idx="1991">
                  <c:v>14.785909999999999</c:v>
                </c:pt>
                <c:pt idx="1992">
                  <c:v>14.79416</c:v>
                </c:pt>
                <c:pt idx="1993">
                  <c:v>14.80198</c:v>
                </c:pt>
                <c:pt idx="1994">
                  <c:v>14.810129999999999</c:v>
                </c:pt>
                <c:pt idx="1995">
                  <c:v>14.818059999999999</c:v>
                </c:pt>
                <c:pt idx="1996">
                  <c:v>14.826079999999999</c:v>
                </c:pt>
                <c:pt idx="1997">
                  <c:v>14.83356</c:v>
                </c:pt>
                <c:pt idx="1998">
                  <c:v>14.84221</c:v>
                </c:pt>
                <c:pt idx="1999">
                  <c:v>14.850809999999999</c:v>
                </c:pt>
                <c:pt idx="2000">
                  <c:v>14.85871</c:v>
                </c:pt>
                <c:pt idx="2001">
                  <c:v>14.86683</c:v>
                </c:pt>
                <c:pt idx="2002">
                  <c:v>14.875299999999999</c:v>
                </c:pt>
                <c:pt idx="2003">
                  <c:v>14.88402</c:v>
                </c:pt>
                <c:pt idx="2004">
                  <c:v>14.891629999999999</c:v>
                </c:pt>
                <c:pt idx="2005">
                  <c:v>14.899470000000001</c:v>
                </c:pt>
                <c:pt idx="2006">
                  <c:v>14.90762</c:v>
                </c:pt>
                <c:pt idx="2007">
                  <c:v>14.91563</c:v>
                </c:pt>
                <c:pt idx="2008">
                  <c:v>14.924480000000001</c:v>
                </c:pt>
                <c:pt idx="2009">
                  <c:v>14.933070000000001</c:v>
                </c:pt>
                <c:pt idx="2010">
                  <c:v>14.94135</c:v>
                </c:pt>
                <c:pt idx="2011">
                  <c:v>14.94923</c:v>
                </c:pt>
                <c:pt idx="2012">
                  <c:v>14.95729</c:v>
                </c:pt>
                <c:pt idx="2013">
                  <c:v>14.965260000000001</c:v>
                </c:pt>
                <c:pt idx="2014">
                  <c:v>14.97405</c:v>
                </c:pt>
                <c:pt idx="2015">
                  <c:v>14.982760000000001</c:v>
                </c:pt>
                <c:pt idx="2016">
                  <c:v>14.991239999999999</c:v>
                </c:pt>
                <c:pt idx="2017">
                  <c:v>14.99921</c:v>
                </c:pt>
                <c:pt idx="2018">
                  <c:v>15.00746</c:v>
                </c:pt>
                <c:pt idx="2019">
                  <c:v>15.016120000000001</c:v>
                </c:pt>
                <c:pt idx="2020">
                  <c:v>15.02411</c:v>
                </c:pt>
                <c:pt idx="2021">
                  <c:v>15.032069999999999</c:v>
                </c:pt>
                <c:pt idx="2022">
                  <c:v>15.04035</c:v>
                </c:pt>
                <c:pt idx="2023">
                  <c:v>15.048640000000001</c:v>
                </c:pt>
                <c:pt idx="2024">
                  <c:v>15.05757</c:v>
                </c:pt>
                <c:pt idx="2025">
                  <c:v>15.066039999999999</c:v>
                </c:pt>
                <c:pt idx="2026">
                  <c:v>15.074199999999999</c:v>
                </c:pt>
                <c:pt idx="2027">
                  <c:v>15.08268</c:v>
                </c:pt>
                <c:pt idx="2028">
                  <c:v>15.091189999999999</c:v>
                </c:pt>
                <c:pt idx="2029">
                  <c:v>15.09938</c:v>
                </c:pt>
                <c:pt idx="2030">
                  <c:v>15.107340000000001</c:v>
                </c:pt>
                <c:pt idx="2031">
                  <c:v>15.11542</c:v>
                </c:pt>
                <c:pt idx="2032">
                  <c:v>15.12363</c:v>
                </c:pt>
                <c:pt idx="2033">
                  <c:v>15.13241</c:v>
                </c:pt>
                <c:pt idx="2034">
                  <c:v>15.14143</c:v>
                </c:pt>
                <c:pt idx="2035">
                  <c:v>15.15011</c:v>
                </c:pt>
                <c:pt idx="2036">
                  <c:v>15.158379999999999</c:v>
                </c:pt>
                <c:pt idx="2037">
                  <c:v>15.16663</c:v>
                </c:pt>
                <c:pt idx="2038">
                  <c:v>15.174670000000001</c:v>
                </c:pt>
                <c:pt idx="2039">
                  <c:v>15.18289</c:v>
                </c:pt>
                <c:pt idx="2040">
                  <c:v>15.190469999999999</c:v>
                </c:pt>
                <c:pt idx="2041">
                  <c:v>15.19834</c:v>
                </c:pt>
                <c:pt idx="2042">
                  <c:v>15.206759999999999</c:v>
                </c:pt>
                <c:pt idx="2043">
                  <c:v>15.21602</c:v>
                </c:pt>
                <c:pt idx="2044">
                  <c:v>15.224600000000001</c:v>
                </c:pt>
                <c:pt idx="2045">
                  <c:v>15.232900000000001</c:v>
                </c:pt>
                <c:pt idx="2046">
                  <c:v>15.241160000000001</c:v>
                </c:pt>
                <c:pt idx="2047">
                  <c:v>15.24943</c:v>
                </c:pt>
                <c:pt idx="2048">
                  <c:v>15.25766</c:v>
                </c:pt>
                <c:pt idx="2049">
                  <c:v>15.26576</c:v>
                </c:pt>
                <c:pt idx="2050">
                  <c:v>15.273709999999999</c:v>
                </c:pt>
                <c:pt idx="2051">
                  <c:v>15.282920000000001</c:v>
                </c:pt>
                <c:pt idx="2052">
                  <c:v>15.291969999999999</c:v>
                </c:pt>
                <c:pt idx="2053">
                  <c:v>15.30043</c:v>
                </c:pt>
                <c:pt idx="2054">
                  <c:v>15.30878</c:v>
                </c:pt>
                <c:pt idx="2055">
                  <c:v>15.317489999999999</c:v>
                </c:pt>
                <c:pt idx="2056">
                  <c:v>15.32591</c:v>
                </c:pt>
                <c:pt idx="2057">
                  <c:v>15.33408</c:v>
                </c:pt>
                <c:pt idx="2058">
                  <c:v>15.341950000000001</c:v>
                </c:pt>
                <c:pt idx="2059">
                  <c:v>15.35036</c:v>
                </c:pt>
                <c:pt idx="2060">
                  <c:v>15.359439999999999</c:v>
                </c:pt>
                <c:pt idx="2061">
                  <c:v>15.36834</c:v>
                </c:pt>
                <c:pt idx="2062">
                  <c:v>15.377269999999999</c:v>
                </c:pt>
                <c:pt idx="2063">
                  <c:v>15.385859999999999</c:v>
                </c:pt>
                <c:pt idx="2064">
                  <c:v>15.394410000000001</c:v>
                </c:pt>
                <c:pt idx="2065">
                  <c:v>15.40301</c:v>
                </c:pt>
                <c:pt idx="2066">
                  <c:v>15.41099</c:v>
                </c:pt>
                <c:pt idx="2067">
                  <c:v>15.419269999999999</c:v>
                </c:pt>
                <c:pt idx="2068">
                  <c:v>15.42747</c:v>
                </c:pt>
                <c:pt idx="2069">
                  <c:v>15.435639999999999</c:v>
                </c:pt>
                <c:pt idx="2070">
                  <c:v>15.444369999999999</c:v>
                </c:pt>
                <c:pt idx="2071">
                  <c:v>15.45323</c:v>
                </c:pt>
                <c:pt idx="2072">
                  <c:v>15.461690000000001</c:v>
                </c:pt>
                <c:pt idx="2073">
                  <c:v>15.47003</c:v>
                </c:pt>
                <c:pt idx="2074">
                  <c:v>15.47817</c:v>
                </c:pt>
                <c:pt idx="2075">
                  <c:v>15.485939999999999</c:v>
                </c:pt>
                <c:pt idx="2076">
                  <c:v>15.494109999999999</c:v>
                </c:pt>
                <c:pt idx="2077">
                  <c:v>15.50197</c:v>
                </c:pt>
                <c:pt idx="2078">
                  <c:v>15.51</c:v>
                </c:pt>
                <c:pt idx="2079">
                  <c:v>15.51788</c:v>
                </c:pt>
                <c:pt idx="2080">
                  <c:v>15.526910000000001</c:v>
                </c:pt>
                <c:pt idx="2081">
                  <c:v>15.53509</c:v>
                </c:pt>
                <c:pt idx="2082">
                  <c:v>15.54346</c:v>
                </c:pt>
                <c:pt idx="2083">
                  <c:v>15.55091</c:v>
                </c:pt>
                <c:pt idx="2084">
                  <c:v>15.559150000000001</c:v>
                </c:pt>
                <c:pt idx="2085">
                  <c:v>15.566689999999999</c:v>
                </c:pt>
                <c:pt idx="2086">
                  <c:v>15.5746</c:v>
                </c:pt>
                <c:pt idx="2087">
                  <c:v>15.58192</c:v>
                </c:pt>
                <c:pt idx="2088">
                  <c:v>15.58966</c:v>
                </c:pt>
                <c:pt idx="2089">
                  <c:v>15.598380000000001</c:v>
                </c:pt>
                <c:pt idx="2090">
                  <c:v>15.60624</c:v>
                </c:pt>
                <c:pt idx="2091">
                  <c:v>15.61397</c:v>
                </c:pt>
                <c:pt idx="2092">
                  <c:v>15.622159999999999</c:v>
                </c:pt>
                <c:pt idx="2093">
                  <c:v>15.62979</c:v>
                </c:pt>
                <c:pt idx="2094">
                  <c:v>15.63696</c:v>
                </c:pt>
                <c:pt idx="2095">
                  <c:v>15.64425</c:v>
                </c:pt>
                <c:pt idx="2096">
                  <c:v>15.65161</c:v>
                </c:pt>
                <c:pt idx="2097">
                  <c:v>15.66006</c:v>
                </c:pt>
                <c:pt idx="2098">
                  <c:v>15.66873</c:v>
                </c:pt>
                <c:pt idx="2099">
                  <c:v>15.676299999999999</c:v>
                </c:pt>
                <c:pt idx="2100">
                  <c:v>15.6844</c:v>
                </c:pt>
                <c:pt idx="2101">
                  <c:v>15.69209</c:v>
                </c:pt>
                <c:pt idx="2102">
                  <c:v>15.699310000000001</c:v>
                </c:pt>
                <c:pt idx="2103">
                  <c:v>15.707079999999999</c:v>
                </c:pt>
                <c:pt idx="2104">
                  <c:v>15.714969999999999</c:v>
                </c:pt>
                <c:pt idx="2105">
                  <c:v>15.723750000000001</c:v>
                </c:pt>
                <c:pt idx="2106">
                  <c:v>15.7319</c:v>
                </c:pt>
                <c:pt idx="2107">
                  <c:v>15.73987</c:v>
                </c:pt>
                <c:pt idx="2108">
                  <c:v>15.74789</c:v>
                </c:pt>
                <c:pt idx="2109">
                  <c:v>15.755800000000001</c:v>
                </c:pt>
                <c:pt idx="2110">
                  <c:v>15.763730000000001</c:v>
                </c:pt>
                <c:pt idx="2111">
                  <c:v>15.77223</c:v>
                </c:pt>
                <c:pt idx="2112">
                  <c:v>15.780889999999999</c:v>
                </c:pt>
                <c:pt idx="2113">
                  <c:v>15.78947</c:v>
                </c:pt>
                <c:pt idx="2114">
                  <c:v>15.798170000000001</c:v>
                </c:pt>
                <c:pt idx="2115">
                  <c:v>15.80646</c:v>
                </c:pt>
                <c:pt idx="2116">
                  <c:v>15.814450000000001</c:v>
                </c:pt>
                <c:pt idx="2117">
                  <c:v>15.822710000000001</c:v>
                </c:pt>
                <c:pt idx="2118">
                  <c:v>15.830360000000001</c:v>
                </c:pt>
                <c:pt idx="2119">
                  <c:v>15.838480000000001</c:v>
                </c:pt>
                <c:pt idx="2120">
                  <c:v>15.847189999999999</c:v>
                </c:pt>
                <c:pt idx="2121">
                  <c:v>15.85594</c:v>
                </c:pt>
                <c:pt idx="2122">
                  <c:v>15.86453</c:v>
                </c:pt>
                <c:pt idx="2123">
                  <c:v>15.87293</c:v>
                </c:pt>
                <c:pt idx="2124">
                  <c:v>15.881159999999999</c:v>
                </c:pt>
                <c:pt idx="2125">
                  <c:v>15.8893</c:v>
                </c:pt>
                <c:pt idx="2126">
                  <c:v>15.89762</c:v>
                </c:pt>
                <c:pt idx="2127">
                  <c:v>15.90601</c:v>
                </c:pt>
                <c:pt idx="2128">
                  <c:v>15.91417</c:v>
                </c:pt>
                <c:pt idx="2129">
                  <c:v>15.92337</c:v>
                </c:pt>
                <c:pt idx="2130">
                  <c:v>15.932840000000001</c:v>
                </c:pt>
                <c:pt idx="2131">
                  <c:v>15.94178</c:v>
                </c:pt>
                <c:pt idx="2132">
                  <c:v>15.95013</c:v>
                </c:pt>
                <c:pt idx="2133">
                  <c:v>15.958729999999999</c:v>
                </c:pt>
                <c:pt idx="2134">
                  <c:v>15.96691</c:v>
                </c:pt>
                <c:pt idx="2135">
                  <c:v>15.97542</c:v>
                </c:pt>
                <c:pt idx="2136">
                  <c:v>15.9847</c:v>
                </c:pt>
                <c:pt idx="2137">
                  <c:v>15.99428</c:v>
                </c:pt>
                <c:pt idx="2138">
                  <c:v>16.003219999999999</c:v>
                </c:pt>
                <c:pt idx="2139">
                  <c:v>16.012270000000001</c:v>
                </c:pt>
                <c:pt idx="2140">
                  <c:v>16.020800000000001</c:v>
                </c:pt>
                <c:pt idx="2141">
                  <c:v>16.02965</c:v>
                </c:pt>
                <c:pt idx="2142">
                  <c:v>16.038789999999999</c:v>
                </c:pt>
                <c:pt idx="2143">
                  <c:v>16.047889999999999</c:v>
                </c:pt>
                <c:pt idx="2144">
                  <c:v>16.057310000000001</c:v>
                </c:pt>
                <c:pt idx="2145">
                  <c:v>16.067519999999998</c:v>
                </c:pt>
                <c:pt idx="2146">
                  <c:v>16.077190000000002</c:v>
                </c:pt>
                <c:pt idx="2147">
                  <c:v>16.087119999999999</c:v>
                </c:pt>
                <c:pt idx="2148">
                  <c:v>16.096450000000001</c:v>
                </c:pt>
                <c:pt idx="2149">
                  <c:v>16.106280000000002</c:v>
                </c:pt>
                <c:pt idx="2150">
                  <c:v>16.11636</c:v>
                </c:pt>
                <c:pt idx="2151">
                  <c:v>16.127099999999999</c:v>
                </c:pt>
                <c:pt idx="2152">
                  <c:v>16.1387</c:v>
                </c:pt>
                <c:pt idx="2153">
                  <c:v>16.150500000000001</c:v>
                </c:pt>
                <c:pt idx="2154">
                  <c:v>16.162240000000001</c:v>
                </c:pt>
                <c:pt idx="2155">
                  <c:v>16.174420000000001</c:v>
                </c:pt>
                <c:pt idx="2156">
                  <c:v>16.18723</c:v>
                </c:pt>
                <c:pt idx="2157">
                  <c:v>16.199729999999999</c:v>
                </c:pt>
                <c:pt idx="2158">
                  <c:v>16.21443</c:v>
                </c:pt>
                <c:pt idx="2159">
                  <c:v>16.229109999999999</c:v>
                </c:pt>
                <c:pt idx="2160">
                  <c:v>16.252400000000002</c:v>
                </c:pt>
                <c:pt idx="2161">
                  <c:v>16.289739999999998</c:v>
                </c:pt>
                <c:pt idx="2162">
                  <c:v>16.335170000000002</c:v>
                </c:pt>
                <c:pt idx="2163">
                  <c:v>16.37885</c:v>
                </c:pt>
                <c:pt idx="2164">
                  <c:v>16.421510000000001</c:v>
                </c:pt>
                <c:pt idx="2165">
                  <c:v>16.464400000000001</c:v>
                </c:pt>
                <c:pt idx="2166">
                  <c:v>16.505859999999998</c:v>
                </c:pt>
                <c:pt idx="2167">
                  <c:v>16.547049999999999</c:v>
                </c:pt>
                <c:pt idx="2168">
                  <c:v>16.588730000000002</c:v>
                </c:pt>
                <c:pt idx="2169">
                  <c:v>16.6279</c:v>
                </c:pt>
                <c:pt idx="2170">
                  <c:v>16.665970000000002</c:v>
                </c:pt>
                <c:pt idx="2171">
                  <c:v>16.702970000000001</c:v>
                </c:pt>
                <c:pt idx="2172">
                  <c:v>16.738409999999998</c:v>
                </c:pt>
                <c:pt idx="2173">
                  <c:v>16.761949999999999</c:v>
                </c:pt>
                <c:pt idx="2174">
                  <c:v>16.771159999999998</c:v>
                </c:pt>
                <c:pt idx="2175">
                  <c:v>16.776319999999998</c:v>
                </c:pt>
                <c:pt idx="2176">
                  <c:v>16.780370000000001</c:v>
                </c:pt>
                <c:pt idx="2177">
                  <c:v>16.7851</c:v>
                </c:pt>
                <c:pt idx="2178">
                  <c:v>16.789249999999999</c:v>
                </c:pt>
                <c:pt idx="2179">
                  <c:v>16.79316</c:v>
                </c:pt>
                <c:pt idx="2180">
                  <c:v>16.79731</c:v>
                </c:pt>
                <c:pt idx="2181">
                  <c:v>16.80057</c:v>
                </c:pt>
                <c:pt idx="2182">
                  <c:v>16.80367</c:v>
                </c:pt>
                <c:pt idx="2183">
                  <c:v>16.806850000000001</c:v>
                </c:pt>
                <c:pt idx="2184">
                  <c:v>16.809740000000001</c:v>
                </c:pt>
                <c:pt idx="2185">
                  <c:v>16.812889999999999</c:v>
                </c:pt>
                <c:pt idx="2186">
                  <c:v>16.81569</c:v>
                </c:pt>
                <c:pt idx="2187">
                  <c:v>16.819289999999999</c:v>
                </c:pt>
                <c:pt idx="2188">
                  <c:v>16.822590000000002</c:v>
                </c:pt>
                <c:pt idx="2189">
                  <c:v>16.82554</c:v>
                </c:pt>
                <c:pt idx="2190">
                  <c:v>16.82808</c:v>
                </c:pt>
                <c:pt idx="2191">
                  <c:v>16.830449999999999</c:v>
                </c:pt>
                <c:pt idx="2192">
                  <c:v>16.833179999999999</c:v>
                </c:pt>
                <c:pt idx="2193">
                  <c:v>16.835640000000001</c:v>
                </c:pt>
                <c:pt idx="2194">
                  <c:v>16.837700000000002</c:v>
                </c:pt>
                <c:pt idx="2195">
                  <c:v>16.840330000000002</c:v>
                </c:pt>
                <c:pt idx="2196">
                  <c:v>16.843119999999999</c:v>
                </c:pt>
                <c:pt idx="2197">
                  <c:v>16.84553</c:v>
                </c:pt>
                <c:pt idx="2198">
                  <c:v>16.84712</c:v>
                </c:pt>
                <c:pt idx="2199">
                  <c:v>16.848330000000001</c:v>
                </c:pt>
                <c:pt idx="2200">
                  <c:v>16.849440000000001</c:v>
                </c:pt>
                <c:pt idx="2201">
                  <c:v>16.851900000000001</c:v>
                </c:pt>
                <c:pt idx="2202">
                  <c:v>16.85322</c:v>
                </c:pt>
                <c:pt idx="2203">
                  <c:v>16.855129999999999</c:v>
                </c:pt>
                <c:pt idx="2204">
                  <c:v>16.856380000000001</c:v>
                </c:pt>
                <c:pt idx="2205">
                  <c:v>16.85811</c:v>
                </c:pt>
                <c:pt idx="2206">
                  <c:v>16.859169999999999</c:v>
                </c:pt>
                <c:pt idx="2207">
                  <c:v>16.86054</c:v>
                </c:pt>
                <c:pt idx="2208">
                  <c:v>16.86215</c:v>
                </c:pt>
                <c:pt idx="2209">
                  <c:v>16.863489999999999</c:v>
                </c:pt>
                <c:pt idx="2210">
                  <c:v>16.86449</c:v>
                </c:pt>
                <c:pt idx="2211">
                  <c:v>16.866019999999999</c:v>
                </c:pt>
                <c:pt idx="2212">
                  <c:v>16.868179999999999</c:v>
                </c:pt>
                <c:pt idx="2213">
                  <c:v>16.869890000000002</c:v>
                </c:pt>
                <c:pt idx="2214">
                  <c:v>16.872199999999999</c:v>
                </c:pt>
                <c:pt idx="2215">
                  <c:v>16.873889999999999</c:v>
                </c:pt>
                <c:pt idx="2216">
                  <c:v>16.875499999999999</c:v>
                </c:pt>
                <c:pt idx="2217">
                  <c:v>16.877210000000002</c:v>
                </c:pt>
                <c:pt idx="2218">
                  <c:v>16.878489999999999</c:v>
                </c:pt>
                <c:pt idx="2219">
                  <c:v>16.879290000000001</c:v>
                </c:pt>
                <c:pt idx="2220">
                  <c:v>16.88092</c:v>
                </c:pt>
                <c:pt idx="2221">
                  <c:v>16.884080000000001</c:v>
                </c:pt>
                <c:pt idx="2222">
                  <c:v>16.885919999999999</c:v>
                </c:pt>
                <c:pt idx="2223">
                  <c:v>16.88775</c:v>
                </c:pt>
                <c:pt idx="2224">
                  <c:v>16.88899</c:v>
                </c:pt>
                <c:pt idx="2225">
                  <c:v>16.89161</c:v>
                </c:pt>
                <c:pt idx="2226">
                  <c:v>16.893750000000001</c:v>
                </c:pt>
                <c:pt idx="2227">
                  <c:v>16.895240000000001</c:v>
                </c:pt>
                <c:pt idx="2228">
                  <c:v>16.896619999999999</c:v>
                </c:pt>
                <c:pt idx="2229">
                  <c:v>16.898620000000001</c:v>
                </c:pt>
                <c:pt idx="2230">
                  <c:v>16.90128</c:v>
                </c:pt>
                <c:pt idx="2231">
                  <c:v>16.90352</c:v>
                </c:pt>
                <c:pt idx="2232">
                  <c:v>16.905899999999999</c:v>
                </c:pt>
                <c:pt idx="2233">
                  <c:v>16.908439999999999</c:v>
                </c:pt>
                <c:pt idx="2234">
                  <c:v>16.91085</c:v>
                </c:pt>
                <c:pt idx="2235">
                  <c:v>16.91263</c:v>
                </c:pt>
                <c:pt idx="2236">
                  <c:v>16.91499</c:v>
                </c:pt>
                <c:pt idx="2237">
                  <c:v>16.917169999999999</c:v>
                </c:pt>
                <c:pt idx="2238">
                  <c:v>16.920580000000001</c:v>
                </c:pt>
                <c:pt idx="2239">
                  <c:v>16.923120000000001</c:v>
                </c:pt>
                <c:pt idx="2240">
                  <c:v>16.926079999999999</c:v>
                </c:pt>
                <c:pt idx="2241">
                  <c:v>16.92906</c:v>
                </c:pt>
                <c:pt idx="2242">
                  <c:v>16.932169999999999</c:v>
                </c:pt>
                <c:pt idx="2243">
                  <c:v>16.934740000000001</c:v>
                </c:pt>
                <c:pt idx="2244">
                  <c:v>16.937660000000001</c:v>
                </c:pt>
                <c:pt idx="2245">
                  <c:v>16.941189999999999</c:v>
                </c:pt>
                <c:pt idx="2246">
                  <c:v>16.945599999999999</c:v>
                </c:pt>
                <c:pt idx="2247">
                  <c:v>16.94913</c:v>
                </c:pt>
                <c:pt idx="2248">
                  <c:v>16.953389999999999</c:v>
                </c:pt>
                <c:pt idx="2249">
                  <c:v>16.956890000000001</c:v>
                </c:pt>
                <c:pt idx="2250">
                  <c:v>16.961349999999999</c:v>
                </c:pt>
                <c:pt idx="2251">
                  <c:v>16.96527</c:v>
                </c:pt>
                <c:pt idx="2252">
                  <c:v>16.971080000000001</c:v>
                </c:pt>
                <c:pt idx="2253">
                  <c:v>16.97588</c:v>
                </c:pt>
                <c:pt idx="2254">
                  <c:v>16.981059999999999</c:v>
                </c:pt>
                <c:pt idx="2255">
                  <c:v>16.985440000000001</c:v>
                </c:pt>
                <c:pt idx="2256">
                  <c:v>16.990210000000001</c:v>
                </c:pt>
                <c:pt idx="2257">
                  <c:v>16.99541</c:v>
                </c:pt>
                <c:pt idx="2258">
                  <c:v>17.000689999999999</c:v>
                </c:pt>
                <c:pt idx="2259">
                  <c:v>17.006959999999999</c:v>
                </c:pt>
                <c:pt idx="2260">
                  <c:v>17.013280000000002</c:v>
                </c:pt>
                <c:pt idx="2261">
                  <c:v>17.019449999999999</c:v>
                </c:pt>
                <c:pt idx="2262">
                  <c:v>17.026039999999998</c:v>
                </c:pt>
                <c:pt idx="2263">
                  <c:v>17.031939999999999</c:v>
                </c:pt>
                <c:pt idx="2264">
                  <c:v>17.038509999999999</c:v>
                </c:pt>
                <c:pt idx="2265">
                  <c:v>17.045200000000001</c:v>
                </c:pt>
                <c:pt idx="2266">
                  <c:v>17.052019999999999</c:v>
                </c:pt>
                <c:pt idx="2267">
                  <c:v>17.059349999999998</c:v>
                </c:pt>
                <c:pt idx="2268">
                  <c:v>17.06758</c:v>
                </c:pt>
                <c:pt idx="2269">
                  <c:v>17.075279999999999</c:v>
                </c:pt>
                <c:pt idx="2270">
                  <c:v>17.08296</c:v>
                </c:pt>
                <c:pt idx="2271">
                  <c:v>17.09056</c:v>
                </c:pt>
                <c:pt idx="2272">
                  <c:v>17.09797</c:v>
                </c:pt>
                <c:pt idx="2273">
                  <c:v>17.10615</c:v>
                </c:pt>
                <c:pt idx="2274">
                  <c:v>17.11393</c:v>
                </c:pt>
                <c:pt idx="2275">
                  <c:v>17.122250000000001</c:v>
                </c:pt>
                <c:pt idx="2276">
                  <c:v>17.129850000000001</c:v>
                </c:pt>
                <c:pt idx="2277">
                  <c:v>17.13749</c:v>
                </c:pt>
                <c:pt idx="2278">
                  <c:v>17.145420000000001</c:v>
                </c:pt>
                <c:pt idx="2279">
                  <c:v>17.152830000000002</c:v>
                </c:pt>
                <c:pt idx="2280">
                  <c:v>17.159690000000001</c:v>
                </c:pt>
                <c:pt idx="2281">
                  <c:v>17.166930000000001</c:v>
                </c:pt>
                <c:pt idx="2282">
                  <c:v>17.174060000000001</c:v>
                </c:pt>
                <c:pt idx="2283">
                  <c:v>17.181360000000002</c:v>
                </c:pt>
                <c:pt idx="2284">
                  <c:v>17.188749999999999</c:v>
                </c:pt>
                <c:pt idx="2285">
                  <c:v>17.195959999999999</c:v>
                </c:pt>
                <c:pt idx="2286">
                  <c:v>17.20335</c:v>
                </c:pt>
                <c:pt idx="2287">
                  <c:v>17.21022</c:v>
                </c:pt>
                <c:pt idx="2288">
                  <c:v>17.21688</c:v>
                </c:pt>
                <c:pt idx="2289">
                  <c:v>17.22353</c:v>
                </c:pt>
                <c:pt idx="2290">
                  <c:v>17.23028</c:v>
                </c:pt>
                <c:pt idx="2291">
                  <c:v>17.237089999999998</c:v>
                </c:pt>
                <c:pt idx="2292">
                  <c:v>17.243680000000001</c:v>
                </c:pt>
                <c:pt idx="2293">
                  <c:v>17.25074</c:v>
                </c:pt>
                <c:pt idx="2294">
                  <c:v>17.257960000000001</c:v>
                </c:pt>
                <c:pt idx="2295">
                  <c:v>17.264690000000002</c:v>
                </c:pt>
                <c:pt idx="2296">
                  <c:v>17.271380000000001</c:v>
                </c:pt>
                <c:pt idx="2297">
                  <c:v>17.277629999999998</c:v>
                </c:pt>
                <c:pt idx="2298">
                  <c:v>17.28424</c:v>
                </c:pt>
                <c:pt idx="2299">
                  <c:v>17.29045</c:v>
                </c:pt>
                <c:pt idx="2300">
                  <c:v>17.296749999999999</c:v>
                </c:pt>
                <c:pt idx="2301">
                  <c:v>17.302890000000001</c:v>
                </c:pt>
                <c:pt idx="2302">
                  <c:v>17.30902</c:v>
                </c:pt>
                <c:pt idx="2303">
                  <c:v>17.31615</c:v>
                </c:pt>
                <c:pt idx="2304">
                  <c:v>17.322330000000001</c:v>
                </c:pt>
                <c:pt idx="2305">
                  <c:v>17.328790000000001</c:v>
                </c:pt>
                <c:pt idx="2306">
                  <c:v>17.334720000000001</c:v>
                </c:pt>
                <c:pt idx="2307">
                  <c:v>17.34112</c:v>
                </c:pt>
                <c:pt idx="2308">
                  <c:v>17.34751</c:v>
                </c:pt>
                <c:pt idx="2309">
                  <c:v>17.354099999999999</c:v>
                </c:pt>
                <c:pt idx="2310">
                  <c:v>17.360579999999999</c:v>
                </c:pt>
                <c:pt idx="2311">
                  <c:v>17.36721</c:v>
                </c:pt>
                <c:pt idx="2312">
                  <c:v>17.37358</c:v>
                </c:pt>
                <c:pt idx="2313">
                  <c:v>17.380040000000001</c:v>
                </c:pt>
                <c:pt idx="2314">
                  <c:v>17.386050000000001</c:v>
                </c:pt>
                <c:pt idx="2315">
                  <c:v>17.392219999999998</c:v>
                </c:pt>
                <c:pt idx="2316">
                  <c:v>17.39874</c:v>
                </c:pt>
                <c:pt idx="2317">
                  <c:v>17.404789999999998</c:v>
                </c:pt>
                <c:pt idx="2318">
                  <c:v>17.411300000000001</c:v>
                </c:pt>
                <c:pt idx="2319">
                  <c:v>17.41873</c:v>
                </c:pt>
                <c:pt idx="2320">
                  <c:v>17.425370000000001</c:v>
                </c:pt>
                <c:pt idx="2321">
                  <c:v>17.432269999999999</c:v>
                </c:pt>
                <c:pt idx="2322">
                  <c:v>17.438289999999999</c:v>
                </c:pt>
                <c:pt idx="2323">
                  <c:v>17.444749999999999</c:v>
                </c:pt>
                <c:pt idx="2324">
                  <c:v>17.451319999999999</c:v>
                </c:pt>
                <c:pt idx="2325">
                  <c:v>17.457560000000001</c:v>
                </c:pt>
                <c:pt idx="2326">
                  <c:v>17.463619999999999</c:v>
                </c:pt>
                <c:pt idx="2327">
                  <c:v>17.470549999999999</c:v>
                </c:pt>
                <c:pt idx="2328">
                  <c:v>17.478159999999999</c:v>
                </c:pt>
                <c:pt idx="2329">
                  <c:v>17.48556</c:v>
                </c:pt>
                <c:pt idx="2330">
                  <c:v>17.4923</c:v>
                </c:pt>
                <c:pt idx="2331">
                  <c:v>17.499559999999999</c:v>
                </c:pt>
                <c:pt idx="2332">
                  <c:v>17.506889999999999</c:v>
                </c:pt>
                <c:pt idx="2333">
                  <c:v>17.513590000000001</c:v>
                </c:pt>
                <c:pt idx="2334">
                  <c:v>17.520160000000001</c:v>
                </c:pt>
                <c:pt idx="2335">
                  <c:v>17.527080000000002</c:v>
                </c:pt>
                <c:pt idx="2336">
                  <c:v>17.534600000000001</c:v>
                </c:pt>
                <c:pt idx="2337">
                  <c:v>17.5428</c:v>
                </c:pt>
                <c:pt idx="2338">
                  <c:v>17.55058</c:v>
                </c:pt>
                <c:pt idx="2339">
                  <c:v>17.55828</c:v>
                </c:pt>
                <c:pt idx="2340">
                  <c:v>17.566109999999998</c:v>
                </c:pt>
                <c:pt idx="2341">
                  <c:v>17.57385</c:v>
                </c:pt>
                <c:pt idx="2342">
                  <c:v>17.581209999999999</c:v>
                </c:pt>
                <c:pt idx="2343">
                  <c:v>17.588650000000001</c:v>
                </c:pt>
                <c:pt idx="2344">
                  <c:v>17.596409999999999</c:v>
                </c:pt>
                <c:pt idx="2345">
                  <c:v>17.603909999999999</c:v>
                </c:pt>
                <c:pt idx="2346">
                  <c:v>17.612639999999999</c:v>
                </c:pt>
                <c:pt idx="2347">
                  <c:v>17.62163</c:v>
                </c:pt>
                <c:pt idx="2348">
                  <c:v>17.629899999999999</c:v>
                </c:pt>
                <c:pt idx="2349">
                  <c:v>17.638310000000001</c:v>
                </c:pt>
                <c:pt idx="2350">
                  <c:v>17.646450000000002</c:v>
                </c:pt>
                <c:pt idx="2351">
                  <c:v>17.65429</c:v>
                </c:pt>
                <c:pt idx="2352">
                  <c:v>17.66262</c:v>
                </c:pt>
                <c:pt idx="2353">
                  <c:v>17.670860000000001</c:v>
                </c:pt>
                <c:pt idx="2354">
                  <c:v>17.679120000000001</c:v>
                </c:pt>
                <c:pt idx="2355">
                  <c:v>17.688469999999999</c:v>
                </c:pt>
                <c:pt idx="2356">
                  <c:v>17.697030000000002</c:v>
                </c:pt>
                <c:pt idx="2357">
                  <c:v>17.705819999999999</c:v>
                </c:pt>
                <c:pt idx="2358">
                  <c:v>17.713699999999999</c:v>
                </c:pt>
                <c:pt idx="2359">
                  <c:v>17.722180000000002</c:v>
                </c:pt>
                <c:pt idx="2360">
                  <c:v>17.731259999999999</c:v>
                </c:pt>
                <c:pt idx="2361">
                  <c:v>17.740559999999999</c:v>
                </c:pt>
                <c:pt idx="2362">
                  <c:v>17.74945</c:v>
                </c:pt>
                <c:pt idx="2363">
                  <c:v>17.757670000000001</c:v>
                </c:pt>
                <c:pt idx="2364">
                  <c:v>17.76651</c:v>
                </c:pt>
                <c:pt idx="2365">
                  <c:v>17.775359999999999</c:v>
                </c:pt>
                <c:pt idx="2366">
                  <c:v>17.783580000000001</c:v>
                </c:pt>
                <c:pt idx="2367">
                  <c:v>17.792310000000001</c:v>
                </c:pt>
                <c:pt idx="2368">
                  <c:v>17.801069999999999</c:v>
                </c:pt>
                <c:pt idx="2369">
                  <c:v>17.81054</c:v>
                </c:pt>
                <c:pt idx="2370">
                  <c:v>17.820170000000001</c:v>
                </c:pt>
                <c:pt idx="2371">
                  <c:v>17.82835</c:v>
                </c:pt>
                <c:pt idx="2372">
                  <c:v>17.836819999999999</c:v>
                </c:pt>
                <c:pt idx="2373">
                  <c:v>17.84534</c:v>
                </c:pt>
                <c:pt idx="2374">
                  <c:v>17.854099999999999</c:v>
                </c:pt>
                <c:pt idx="2375">
                  <c:v>17.863710000000001</c:v>
                </c:pt>
                <c:pt idx="2376">
                  <c:v>17.87302</c:v>
                </c:pt>
                <c:pt idx="2377">
                  <c:v>17.882390000000001</c:v>
                </c:pt>
                <c:pt idx="2378">
                  <c:v>17.89113</c:v>
                </c:pt>
                <c:pt idx="2379">
                  <c:v>17.8996</c:v>
                </c:pt>
                <c:pt idx="2380">
                  <c:v>17.908280000000001</c:v>
                </c:pt>
                <c:pt idx="2381">
                  <c:v>17.916799999999999</c:v>
                </c:pt>
                <c:pt idx="2382">
                  <c:v>17.925999999999998</c:v>
                </c:pt>
                <c:pt idx="2383">
                  <c:v>17.934830000000002</c:v>
                </c:pt>
                <c:pt idx="2384">
                  <c:v>17.943149999999999</c:v>
                </c:pt>
                <c:pt idx="2385">
                  <c:v>17.952220000000001</c:v>
                </c:pt>
                <c:pt idx="2386">
                  <c:v>17.961079999999999</c:v>
                </c:pt>
                <c:pt idx="2387">
                  <c:v>17.969380000000001</c:v>
                </c:pt>
                <c:pt idx="2388">
                  <c:v>17.9772</c:v>
                </c:pt>
                <c:pt idx="2389">
                  <c:v>17.98574</c:v>
                </c:pt>
                <c:pt idx="2390">
                  <c:v>17.994309999999999</c:v>
                </c:pt>
                <c:pt idx="2391">
                  <c:v>18.00346</c:v>
                </c:pt>
                <c:pt idx="2392">
                  <c:v>18.012160000000002</c:v>
                </c:pt>
                <c:pt idx="2393">
                  <c:v>18.02092</c:v>
                </c:pt>
                <c:pt idx="2394">
                  <c:v>18.029419999999998</c:v>
                </c:pt>
                <c:pt idx="2395">
                  <c:v>18.037489999999998</c:v>
                </c:pt>
                <c:pt idx="2396">
                  <c:v>18.045280000000002</c:v>
                </c:pt>
                <c:pt idx="2397">
                  <c:v>18.054040000000001</c:v>
                </c:pt>
                <c:pt idx="2398">
                  <c:v>18.06315</c:v>
                </c:pt>
                <c:pt idx="2399">
                  <c:v>18.071459999999998</c:v>
                </c:pt>
                <c:pt idx="2400">
                  <c:v>18.079809999999998</c:v>
                </c:pt>
                <c:pt idx="2401">
                  <c:v>18.087959999999999</c:v>
                </c:pt>
                <c:pt idx="2402">
                  <c:v>18.09648</c:v>
                </c:pt>
                <c:pt idx="2403">
                  <c:v>18.10464</c:v>
                </c:pt>
                <c:pt idx="2404">
                  <c:v>18.112580000000001</c:v>
                </c:pt>
                <c:pt idx="2405">
                  <c:v>18.11992</c:v>
                </c:pt>
                <c:pt idx="2406">
                  <c:v>18.128530000000001</c:v>
                </c:pt>
                <c:pt idx="2407">
                  <c:v>18.13777</c:v>
                </c:pt>
                <c:pt idx="2408">
                  <c:v>18.14594</c:v>
                </c:pt>
                <c:pt idx="2409">
                  <c:v>18.153849999999998</c:v>
                </c:pt>
                <c:pt idx="2410">
                  <c:v>18.162459999999999</c:v>
                </c:pt>
                <c:pt idx="2411">
                  <c:v>18.170929999999998</c:v>
                </c:pt>
                <c:pt idx="2412">
                  <c:v>18.17887</c:v>
                </c:pt>
                <c:pt idx="2413">
                  <c:v>18.186979999999998</c:v>
                </c:pt>
                <c:pt idx="2414">
                  <c:v>18.194959999999998</c:v>
                </c:pt>
                <c:pt idx="2415">
                  <c:v>18.203040000000001</c:v>
                </c:pt>
                <c:pt idx="2416">
                  <c:v>18.21172</c:v>
                </c:pt>
                <c:pt idx="2417">
                  <c:v>18.21998</c:v>
                </c:pt>
                <c:pt idx="2418">
                  <c:v>18.228349999999999</c:v>
                </c:pt>
                <c:pt idx="2419">
                  <c:v>18.236709999999999</c:v>
                </c:pt>
                <c:pt idx="2420">
                  <c:v>18.245259999999998</c:v>
                </c:pt>
                <c:pt idx="2421">
                  <c:v>18.253029999999999</c:v>
                </c:pt>
                <c:pt idx="2422">
                  <c:v>18.261150000000001</c:v>
                </c:pt>
                <c:pt idx="2423">
                  <c:v>18.26906</c:v>
                </c:pt>
                <c:pt idx="2424">
                  <c:v>18.276979999999998</c:v>
                </c:pt>
                <c:pt idx="2425">
                  <c:v>18.28539</c:v>
                </c:pt>
                <c:pt idx="2426">
                  <c:v>18.293859999999999</c:v>
                </c:pt>
                <c:pt idx="2427">
                  <c:v>18.302209999999999</c:v>
                </c:pt>
                <c:pt idx="2428">
                  <c:v>18.310669999999998</c:v>
                </c:pt>
                <c:pt idx="2429">
                  <c:v>18.318850000000001</c:v>
                </c:pt>
                <c:pt idx="2430">
                  <c:v>18.327200000000001</c:v>
                </c:pt>
                <c:pt idx="2431">
                  <c:v>18.334250000000001</c:v>
                </c:pt>
                <c:pt idx="2432">
                  <c:v>18.343599999999999</c:v>
                </c:pt>
                <c:pt idx="2433">
                  <c:v>18.351590000000002</c:v>
                </c:pt>
                <c:pt idx="2434">
                  <c:v>18.360199999999999</c:v>
                </c:pt>
                <c:pt idx="2435">
                  <c:v>18.36825</c:v>
                </c:pt>
                <c:pt idx="2436">
                  <c:v>18.376860000000001</c:v>
                </c:pt>
                <c:pt idx="2437">
                  <c:v>18.38485</c:v>
                </c:pt>
                <c:pt idx="2438">
                  <c:v>18.392949999999999</c:v>
                </c:pt>
                <c:pt idx="2439">
                  <c:v>18.401289999999999</c:v>
                </c:pt>
                <c:pt idx="2440">
                  <c:v>18.409320000000001</c:v>
                </c:pt>
                <c:pt idx="2441">
                  <c:v>18.41845</c:v>
                </c:pt>
                <c:pt idx="2442">
                  <c:v>18.427250000000001</c:v>
                </c:pt>
                <c:pt idx="2443">
                  <c:v>18.435359999999999</c:v>
                </c:pt>
                <c:pt idx="2444">
                  <c:v>18.444089999999999</c:v>
                </c:pt>
                <c:pt idx="2445">
                  <c:v>18.452400000000001</c:v>
                </c:pt>
                <c:pt idx="2446">
                  <c:v>18.459849999999999</c:v>
                </c:pt>
                <c:pt idx="2447">
                  <c:v>18.468170000000001</c:v>
                </c:pt>
                <c:pt idx="2448">
                  <c:v>18.47672</c:v>
                </c:pt>
                <c:pt idx="2449">
                  <c:v>18.484929999999999</c:v>
                </c:pt>
                <c:pt idx="2450">
                  <c:v>18.49372</c:v>
                </c:pt>
                <c:pt idx="2451">
                  <c:v>18.502479999999998</c:v>
                </c:pt>
                <c:pt idx="2452">
                  <c:v>18.511790000000001</c:v>
                </c:pt>
                <c:pt idx="2453">
                  <c:v>18.520240000000001</c:v>
                </c:pt>
                <c:pt idx="2454">
                  <c:v>18.529350000000001</c:v>
                </c:pt>
                <c:pt idx="2455">
                  <c:v>18.537510000000001</c:v>
                </c:pt>
                <c:pt idx="2456">
                  <c:v>18.54598</c:v>
                </c:pt>
                <c:pt idx="2457">
                  <c:v>18.55462</c:v>
                </c:pt>
                <c:pt idx="2458">
                  <c:v>18.562670000000001</c:v>
                </c:pt>
                <c:pt idx="2459">
                  <c:v>18.57133</c:v>
                </c:pt>
                <c:pt idx="2460">
                  <c:v>18.58117</c:v>
                </c:pt>
                <c:pt idx="2461">
                  <c:v>18.589739999999999</c:v>
                </c:pt>
                <c:pt idx="2462">
                  <c:v>18.59796</c:v>
                </c:pt>
                <c:pt idx="2463">
                  <c:v>18.60633</c:v>
                </c:pt>
                <c:pt idx="2464">
                  <c:v>18.614719999999998</c:v>
                </c:pt>
                <c:pt idx="2465">
                  <c:v>18.623000000000001</c:v>
                </c:pt>
                <c:pt idx="2466">
                  <c:v>18.630790000000001</c:v>
                </c:pt>
                <c:pt idx="2467">
                  <c:v>18.638839999999998</c:v>
                </c:pt>
                <c:pt idx="2468">
                  <c:v>18.647449999999999</c:v>
                </c:pt>
                <c:pt idx="2469">
                  <c:v>18.65747</c:v>
                </c:pt>
                <c:pt idx="2470">
                  <c:v>18.666360000000001</c:v>
                </c:pt>
                <c:pt idx="2471">
                  <c:v>18.674340000000001</c:v>
                </c:pt>
                <c:pt idx="2472">
                  <c:v>18.682279999999999</c:v>
                </c:pt>
                <c:pt idx="2473">
                  <c:v>18.690429999999999</c:v>
                </c:pt>
                <c:pt idx="2474">
                  <c:v>18.699280000000002</c:v>
                </c:pt>
                <c:pt idx="2475">
                  <c:v>18.70796</c:v>
                </c:pt>
                <c:pt idx="2476">
                  <c:v>18.716999999999999</c:v>
                </c:pt>
                <c:pt idx="2477">
                  <c:v>18.726089999999999</c:v>
                </c:pt>
                <c:pt idx="2478">
                  <c:v>18.73442</c:v>
                </c:pt>
                <c:pt idx="2479">
                  <c:v>18.742290000000001</c:v>
                </c:pt>
                <c:pt idx="2480">
                  <c:v>18.750450000000001</c:v>
                </c:pt>
                <c:pt idx="2481">
                  <c:v>18.758610000000001</c:v>
                </c:pt>
                <c:pt idx="2482">
                  <c:v>18.766200000000001</c:v>
                </c:pt>
                <c:pt idx="2483">
                  <c:v>18.773859999999999</c:v>
                </c:pt>
                <c:pt idx="2484">
                  <c:v>18.782640000000001</c:v>
                </c:pt>
                <c:pt idx="2485">
                  <c:v>18.791399999999999</c:v>
                </c:pt>
                <c:pt idx="2486">
                  <c:v>18.799880000000002</c:v>
                </c:pt>
                <c:pt idx="2487">
                  <c:v>18.807759999999998</c:v>
                </c:pt>
                <c:pt idx="2488">
                  <c:v>18.81559</c:v>
                </c:pt>
                <c:pt idx="2489">
                  <c:v>18.823820000000001</c:v>
                </c:pt>
                <c:pt idx="2490">
                  <c:v>18.832280000000001</c:v>
                </c:pt>
                <c:pt idx="2491">
                  <c:v>18.84027</c:v>
                </c:pt>
                <c:pt idx="2492">
                  <c:v>18.848379999999999</c:v>
                </c:pt>
                <c:pt idx="2493">
                  <c:v>18.857050000000001</c:v>
                </c:pt>
                <c:pt idx="2494">
                  <c:v>18.866599999999998</c:v>
                </c:pt>
                <c:pt idx="2495">
                  <c:v>18.875129999999999</c:v>
                </c:pt>
                <c:pt idx="2496">
                  <c:v>18.883299999999998</c:v>
                </c:pt>
                <c:pt idx="2497">
                  <c:v>18.891580000000001</c:v>
                </c:pt>
                <c:pt idx="2498">
                  <c:v>18.90024</c:v>
                </c:pt>
                <c:pt idx="2499">
                  <c:v>18.908519999999999</c:v>
                </c:pt>
                <c:pt idx="2500">
                  <c:v>18.916920000000001</c:v>
                </c:pt>
                <c:pt idx="2501">
                  <c:v>18.92558</c:v>
                </c:pt>
                <c:pt idx="2502">
                  <c:v>18.93421</c:v>
                </c:pt>
                <c:pt idx="2503">
                  <c:v>18.942450000000001</c:v>
                </c:pt>
                <c:pt idx="2504">
                  <c:v>18.950410000000002</c:v>
                </c:pt>
                <c:pt idx="2505">
                  <c:v>18.958189999999998</c:v>
                </c:pt>
                <c:pt idx="2506">
                  <c:v>18.966660000000001</c:v>
                </c:pt>
                <c:pt idx="2507">
                  <c:v>18.9757</c:v>
                </c:pt>
                <c:pt idx="2508">
                  <c:v>18.984020000000001</c:v>
                </c:pt>
                <c:pt idx="2509">
                  <c:v>18.992319999999999</c:v>
                </c:pt>
                <c:pt idx="2510">
                  <c:v>19.000520000000002</c:v>
                </c:pt>
                <c:pt idx="2511">
                  <c:v>19.00948</c:v>
                </c:pt>
                <c:pt idx="2512">
                  <c:v>19.017379999999999</c:v>
                </c:pt>
                <c:pt idx="2513">
                  <c:v>19.02543</c:v>
                </c:pt>
                <c:pt idx="2514">
                  <c:v>19.033740000000002</c:v>
                </c:pt>
                <c:pt idx="2515">
                  <c:v>19.041370000000001</c:v>
                </c:pt>
                <c:pt idx="2516">
                  <c:v>19.05039</c:v>
                </c:pt>
                <c:pt idx="2517">
                  <c:v>19.058859999999999</c:v>
                </c:pt>
                <c:pt idx="2518">
                  <c:v>19.067450000000001</c:v>
                </c:pt>
                <c:pt idx="2519">
                  <c:v>19.07544</c:v>
                </c:pt>
                <c:pt idx="2520">
                  <c:v>19.083030000000001</c:v>
                </c:pt>
                <c:pt idx="2521">
                  <c:v>19.091100000000001</c:v>
                </c:pt>
                <c:pt idx="2522">
                  <c:v>19.099299999999999</c:v>
                </c:pt>
                <c:pt idx="2523">
                  <c:v>19.106660000000002</c:v>
                </c:pt>
                <c:pt idx="2524">
                  <c:v>19.114599999999999</c:v>
                </c:pt>
                <c:pt idx="2525">
                  <c:v>19.1233</c:v>
                </c:pt>
                <c:pt idx="2526">
                  <c:v>19.132290000000001</c:v>
                </c:pt>
                <c:pt idx="2527">
                  <c:v>19.141259999999999</c:v>
                </c:pt>
                <c:pt idx="2528">
                  <c:v>19.149550000000001</c:v>
                </c:pt>
                <c:pt idx="2529">
                  <c:v>19.157900000000001</c:v>
                </c:pt>
                <c:pt idx="2530">
                  <c:v>19.16639</c:v>
                </c:pt>
                <c:pt idx="2531">
                  <c:v>19.17503</c:v>
                </c:pt>
                <c:pt idx="2532">
                  <c:v>19.18364</c:v>
                </c:pt>
                <c:pt idx="2533">
                  <c:v>19.191680000000002</c:v>
                </c:pt>
                <c:pt idx="2534">
                  <c:v>19.200700000000001</c:v>
                </c:pt>
                <c:pt idx="2535">
                  <c:v>19.210080000000001</c:v>
                </c:pt>
                <c:pt idx="2536">
                  <c:v>19.21876</c:v>
                </c:pt>
                <c:pt idx="2537">
                  <c:v>19.226939999999999</c:v>
                </c:pt>
                <c:pt idx="2538">
                  <c:v>19.23518</c:v>
                </c:pt>
                <c:pt idx="2539">
                  <c:v>19.24333</c:v>
                </c:pt>
                <c:pt idx="2540">
                  <c:v>19.251639999999998</c:v>
                </c:pt>
                <c:pt idx="2541">
                  <c:v>19.260359999999999</c:v>
                </c:pt>
                <c:pt idx="2542">
                  <c:v>19.269400000000001</c:v>
                </c:pt>
                <c:pt idx="2543">
                  <c:v>19.27768</c:v>
                </c:pt>
                <c:pt idx="2544">
                  <c:v>19.286239999999999</c:v>
                </c:pt>
                <c:pt idx="2545">
                  <c:v>19.294329999999999</c:v>
                </c:pt>
                <c:pt idx="2546">
                  <c:v>19.302499999999998</c:v>
                </c:pt>
                <c:pt idx="2547">
                  <c:v>19.31044</c:v>
                </c:pt>
                <c:pt idx="2548">
                  <c:v>19.318960000000001</c:v>
                </c:pt>
                <c:pt idx="2549">
                  <c:v>19.327179999999998</c:v>
                </c:pt>
                <c:pt idx="2550">
                  <c:v>19.335070000000002</c:v>
                </c:pt>
                <c:pt idx="2551">
                  <c:v>19.343869999999999</c:v>
                </c:pt>
                <c:pt idx="2552">
                  <c:v>19.352550000000001</c:v>
                </c:pt>
                <c:pt idx="2553">
                  <c:v>19.360900000000001</c:v>
                </c:pt>
                <c:pt idx="2554">
                  <c:v>19.369160000000001</c:v>
                </c:pt>
                <c:pt idx="2555">
                  <c:v>19.375789999999999</c:v>
                </c:pt>
                <c:pt idx="2556">
                  <c:v>19.384419999999999</c:v>
                </c:pt>
                <c:pt idx="2557">
                  <c:v>19.392800000000001</c:v>
                </c:pt>
                <c:pt idx="2558">
                  <c:v>19.401260000000001</c:v>
                </c:pt>
                <c:pt idx="2559">
                  <c:v>19.409210000000002</c:v>
                </c:pt>
                <c:pt idx="2560">
                  <c:v>19.417090000000002</c:v>
                </c:pt>
                <c:pt idx="2561">
                  <c:v>19.424939999999999</c:v>
                </c:pt>
                <c:pt idx="2562">
                  <c:v>19.433009999999999</c:v>
                </c:pt>
                <c:pt idx="2563">
                  <c:v>19.441130000000001</c:v>
                </c:pt>
                <c:pt idx="2564">
                  <c:v>19.44905</c:v>
                </c:pt>
                <c:pt idx="2565">
                  <c:v>19.458120000000001</c:v>
                </c:pt>
                <c:pt idx="2566">
                  <c:v>19.465789999999998</c:v>
                </c:pt>
                <c:pt idx="2567">
                  <c:v>19.473500000000001</c:v>
                </c:pt>
                <c:pt idx="2568">
                  <c:v>19.481639999999999</c:v>
                </c:pt>
                <c:pt idx="2569">
                  <c:v>19.489999999999998</c:v>
                </c:pt>
                <c:pt idx="2570">
                  <c:v>19.497350000000001</c:v>
                </c:pt>
                <c:pt idx="2571">
                  <c:v>19.50516</c:v>
                </c:pt>
                <c:pt idx="2572">
                  <c:v>19.513729999999999</c:v>
                </c:pt>
                <c:pt idx="2573">
                  <c:v>19.523060000000001</c:v>
                </c:pt>
                <c:pt idx="2574">
                  <c:v>19.530940000000001</c:v>
                </c:pt>
                <c:pt idx="2575">
                  <c:v>19.538530000000002</c:v>
                </c:pt>
                <c:pt idx="2576">
                  <c:v>19.54663</c:v>
                </c:pt>
                <c:pt idx="2577">
                  <c:v>19.55471</c:v>
                </c:pt>
                <c:pt idx="2578">
                  <c:v>19.562290000000001</c:v>
                </c:pt>
                <c:pt idx="2579">
                  <c:v>19.57094</c:v>
                </c:pt>
                <c:pt idx="2580">
                  <c:v>19.58015</c:v>
                </c:pt>
                <c:pt idx="2581">
                  <c:v>19.588080000000001</c:v>
                </c:pt>
                <c:pt idx="2582">
                  <c:v>19.596440000000001</c:v>
                </c:pt>
                <c:pt idx="2583">
                  <c:v>19.603929999999998</c:v>
                </c:pt>
                <c:pt idx="2584">
                  <c:v>19.611360000000001</c:v>
                </c:pt>
                <c:pt idx="2585">
                  <c:v>19.61946</c:v>
                </c:pt>
                <c:pt idx="2586">
                  <c:v>19.628779999999999</c:v>
                </c:pt>
                <c:pt idx="2587">
                  <c:v>19.6371</c:v>
                </c:pt>
                <c:pt idx="2588">
                  <c:v>19.644909999999999</c:v>
                </c:pt>
                <c:pt idx="2589">
                  <c:v>19.65344</c:v>
                </c:pt>
                <c:pt idx="2590">
                  <c:v>19.661709999999999</c:v>
                </c:pt>
                <c:pt idx="2591">
                  <c:v>19.669049999999999</c:v>
                </c:pt>
                <c:pt idx="2592">
                  <c:v>19.677029999999998</c:v>
                </c:pt>
                <c:pt idx="2593">
                  <c:v>19.685179999999999</c:v>
                </c:pt>
                <c:pt idx="2594">
                  <c:v>19.69341</c:v>
                </c:pt>
                <c:pt idx="2595">
                  <c:v>19.701730000000001</c:v>
                </c:pt>
                <c:pt idx="2596">
                  <c:v>19.710899999999999</c:v>
                </c:pt>
                <c:pt idx="2597">
                  <c:v>19.71951</c:v>
                </c:pt>
                <c:pt idx="2598">
                  <c:v>19.728010000000001</c:v>
                </c:pt>
                <c:pt idx="2599">
                  <c:v>19.735990000000001</c:v>
                </c:pt>
                <c:pt idx="2600">
                  <c:v>19.74428</c:v>
                </c:pt>
                <c:pt idx="2601">
                  <c:v>19.752050000000001</c:v>
                </c:pt>
                <c:pt idx="2602">
                  <c:v>19.7608</c:v>
                </c:pt>
                <c:pt idx="2603">
                  <c:v>19.76895</c:v>
                </c:pt>
                <c:pt idx="2604">
                  <c:v>19.777180000000001</c:v>
                </c:pt>
                <c:pt idx="2605">
                  <c:v>19.785640000000001</c:v>
                </c:pt>
                <c:pt idx="2606">
                  <c:v>19.793140000000001</c:v>
                </c:pt>
                <c:pt idx="2607">
                  <c:v>19.800370000000001</c:v>
                </c:pt>
                <c:pt idx="2608">
                  <c:v>19.80913</c:v>
                </c:pt>
                <c:pt idx="2609">
                  <c:v>19.818239999999999</c:v>
                </c:pt>
                <c:pt idx="2610">
                  <c:v>19.826149999999998</c:v>
                </c:pt>
                <c:pt idx="2611">
                  <c:v>19.834849999999999</c:v>
                </c:pt>
                <c:pt idx="2612">
                  <c:v>19.842410000000001</c:v>
                </c:pt>
                <c:pt idx="2613">
                  <c:v>19.850339999999999</c:v>
                </c:pt>
                <c:pt idx="2614">
                  <c:v>19.858740000000001</c:v>
                </c:pt>
                <c:pt idx="2615">
                  <c:v>19.86665</c:v>
                </c:pt>
                <c:pt idx="2616">
                  <c:v>19.874790000000001</c:v>
                </c:pt>
                <c:pt idx="2617">
                  <c:v>19.883379999999999</c:v>
                </c:pt>
                <c:pt idx="2618">
                  <c:v>19.89255</c:v>
                </c:pt>
                <c:pt idx="2619">
                  <c:v>19.901119999999999</c:v>
                </c:pt>
                <c:pt idx="2620">
                  <c:v>19.909649999999999</c:v>
                </c:pt>
                <c:pt idx="2621">
                  <c:v>19.918189999999999</c:v>
                </c:pt>
                <c:pt idx="2622">
                  <c:v>19.92681</c:v>
                </c:pt>
                <c:pt idx="2623">
                  <c:v>19.935040000000001</c:v>
                </c:pt>
                <c:pt idx="2624">
                  <c:v>19.943149999999999</c:v>
                </c:pt>
                <c:pt idx="2625">
                  <c:v>19.95112</c:v>
                </c:pt>
                <c:pt idx="2626">
                  <c:v>19.959800000000001</c:v>
                </c:pt>
                <c:pt idx="2627">
                  <c:v>19.969439999999999</c:v>
                </c:pt>
                <c:pt idx="2628">
                  <c:v>19.978190000000001</c:v>
                </c:pt>
                <c:pt idx="2629">
                  <c:v>19.98621</c:v>
                </c:pt>
                <c:pt idx="2630">
                  <c:v>19.99419</c:v>
                </c:pt>
                <c:pt idx="2631">
                  <c:v>20.00282</c:v>
                </c:pt>
                <c:pt idx="2632">
                  <c:v>20.01098</c:v>
                </c:pt>
                <c:pt idx="2633">
                  <c:v>20.019220000000001</c:v>
                </c:pt>
                <c:pt idx="2634">
                  <c:v>20.027370000000001</c:v>
                </c:pt>
                <c:pt idx="2635">
                  <c:v>20.035260000000001</c:v>
                </c:pt>
                <c:pt idx="2636">
                  <c:v>20.044180000000001</c:v>
                </c:pt>
                <c:pt idx="2637">
                  <c:v>20.053049999999999</c:v>
                </c:pt>
                <c:pt idx="2638">
                  <c:v>20.061039999999998</c:v>
                </c:pt>
                <c:pt idx="2639">
                  <c:v>20.06962</c:v>
                </c:pt>
                <c:pt idx="2640">
                  <c:v>20.07809</c:v>
                </c:pt>
                <c:pt idx="2641">
                  <c:v>20.086369999999999</c:v>
                </c:pt>
                <c:pt idx="2642">
                  <c:v>20.094550000000002</c:v>
                </c:pt>
                <c:pt idx="2643">
                  <c:v>20.102620000000002</c:v>
                </c:pt>
                <c:pt idx="2644">
                  <c:v>20.110939999999999</c:v>
                </c:pt>
                <c:pt idx="2645">
                  <c:v>20.11957</c:v>
                </c:pt>
                <c:pt idx="2646">
                  <c:v>20.127939999999999</c:v>
                </c:pt>
                <c:pt idx="2647">
                  <c:v>20.136430000000001</c:v>
                </c:pt>
                <c:pt idx="2648">
                  <c:v>20.14509</c:v>
                </c:pt>
                <c:pt idx="2649">
                  <c:v>20.153079999999999</c:v>
                </c:pt>
                <c:pt idx="2650">
                  <c:v>20.161290000000001</c:v>
                </c:pt>
                <c:pt idx="2651">
                  <c:v>20.169689999999999</c:v>
                </c:pt>
                <c:pt idx="2652">
                  <c:v>20.17755</c:v>
                </c:pt>
                <c:pt idx="2653">
                  <c:v>20.185780000000001</c:v>
                </c:pt>
                <c:pt idx="2654">
                  <c:v>20.193750000000001</c:v>
                </c:pt>
                <c:pt idx="2655">
                  <c:v>20.202369999999998</c:v>
                </c:pt>
                <c:pt idx="2656">
                  <c:v>20.21097</c:v>
                </c:pt>
                <c:pt idx="2657">
                  <c:v>20.219930000000002</c:v>
                </c:pt>
                <c:pt idx="2658">
                  <c:v>20.228200000000001</c:v>
                </c:pt>
                <c:pt idx="2659">
                  <c:v>20.236650000000001</c:v>
                </c:pt>
                <c:pt idx="2660">
                  <c:v>20.24492</c:v>
                </c:pt>
                <c:pt idx="2661">
                  <c:v>20.252970000000001</c:v>
                </c:pt>
                <c:pt idx="2662">
                  <c:v>20.260870000000001</c:v>
                </c:pt>
                <c:pt idx="2663">
                  <c:v>20.269200000000001</c:v>
                </c:pt>
                <c:pt idx="2664">
                  <c:v>20.278099999999998</c:v>
                </c:pt>
                <c:pt idx="2665">
                  <c:v>20.28698</c:v>
                </c:pt>
                <c:pt idx="2666">
                  <c:v>20.295269999999999</c:v>
                </c:pt>
                <c:pt idx="2667">
                  <c:v>20.303840000000001</c:v>
                </c:pt>
                <c:pt idx="2668">
                  <c:v>20.31222</c:v>
                </c:pt>
                <c:pt idx="2669">
                  <c:v>20.320219999999999</c:v>
                </c:pt>
                <c:pt idx="2670">
                  <c:v>20.328340000000001</c:v>
                </c:pt>
                <c:pt idx="2671">
                  <c:v>20.336259999999999</c:v>
                </c:pt>
                <c:pt idx="2672">
                  <c:v>20.344570000000001</c:v>
                </c:pt>
                <c:pt idx="2673">
                  <c:v>20.353339999999999</c:v>
                </c:pt>
                <c:pt idx="2674">
                  <c:v>20.36243</c:v>
                </c:pt>
                <c:pt idx="2675">
                  <c:v>20.369949999999999</c:v>
                </c:pt>
                <c:pt idx="2676">
                  <c:v>20.378540000000001</c:v>
                </c:pt>
                <c:pt idx="2677">
                  <c:v>20.38617</c:v>
                </c:pt>
                <c:pt idx="2678">
                  <c:v>20.393899999999999</c:v>
                </c:pt>
                <c:pt idx="2679">
                  <c:v>20.401579999999999</c:v>
                </c:pt>
                <c:pt idx="2680">
                  <c:v>20.410689999999999</c:v>
                </c:pt>
                <c:pt idx="2681">
                  <c:v>20.419339999999998</c:v>
                </c:pt>
                <c:pt idx="2682">
                  <c:v>20.428049999999999</c:v>
                </c:pt>
                <c:pt idx="2683">
                  <c:v>20.43535</c:v>
                </c:pt>
                <c:pt idx="2684">
                  <c:v>20.44389</c:v>
                </c:pt>
                <c:pt idx="2685">
                  <c:v>20.451650000000001</c:v>
                </c:pt>
                <c:pt idx="2686">
                  <c:v>20.459599999999998</c:v>
                </c:pt>
                <c:pt idx="2687">
                  <c:v>20.467490000000002</c:v>
                </c:pt>
                <c:pt idx="2688">
                  <c:v>20.4758</c:v>
                </c:pt>
                <c:pt idx="2689">
                  <c:v>20.485099999999999</c:v>
                </c:pt>
                <c:pt idx="2690">
                  <c:v>20.494119999999999</c:v>
                </c:pt>
                <c:pt idx="2691">
                  <c:v>20.502230000000001</c:v>
                </c:pt>
                <c:pt idx="2692">
                  <c:v>20.51042</c:v>
                </c:pt>
                <c:pt idx="2693">
                  <c:v>20.51765</c:v>
                </c:pt>
                <c:pt idx="2694">
                  <c:v>20.526109999999999</c:v>
                </c:pt>
                <c:pt idx="2695">
                  <c:v>20.534400000000002</c:v>
                </c:pt>
                <c:pt idx="2696">
                  <c:v>20.54363</c:v>
                </c:pt>
                <c:pt idx="2697">
                  <c:v>20.55255</c:v>
                </c:pt>
                <c:pt idx="2698">
                  <c:v>20.561229999999998</c:v>
                </c:pt>
                <c:pt idx="2699">
                  <c:v>20.569479999999999</c:v>
                </c:pt>
                <c:pt idx="2700">
                  <c:v>20.577000000000002</c:v>
                </c:pt>
                <c:pt idx="2701">
                  <c:v>20.585319999999999</c:v>
                </c:pt>
                <c:pt idx="2702">
                  <c:v>20.594280000000001</c:v>
                </c:pt>
                <c:pt idx="2703">
                  <c:v>20.603470000000002</c:v>
                </c:pt>
                <c:pt idx="2704">
                  <c:v>20.611689999999999</c:v>
                </c:pt>
                <c:pt idx="2705">
                  <c:v>20.620629999999998</c:v>
                </c:pt>
                <c:pt idx="2706">
                  <c:v>20.629180000000002</c:v>
                </c:pt>
                <c:pt idx="2707">
                  <c:v>20.63691</c:v>
                </c:pt>
                <c:pt idx="2708">
                  <c:v>20.644449999999999</c:v>
                </c:pt>
                <c:pt idx="2709">
                  <c:v>20.652450000000002</c:v>
                </c:pt>
                <c:pt idx="2710">
                  <c:v>20.660740000000001</c:v>
                </c:pt>
                <c:pt idx="2711">
                  <c:v>20.669239999999999</c:v>
                </c:pt>
                <c:pt idx="2712">
                  <c:v>20.67793</c:v>
                </c:pt>
                <c:pt idx="2713">
                  <c:v>20.685970000000001</c:v>
                </c:pt>
                <c:pt idx="2714">
                  <c:v>20.69463</c:v>
                </c:pt>
                <c:pt idx="2715">
                  <c:v>20.70317</c:v>
                </c:pt>
                <c:pt idx="2716">
                  <c:v>20.711079999999999</c:v>
                </c:pt>
                <c:pt idx="2717">
                  <c:v>20.719439999999999</c:v>
                </c:pt>
                <c:pt idx="2718">
                  <c:v>20.727699999999999</c:v>
                </c:pt>
                <c:pt idx="2719">
                  <c:v>20.735890000000001</c:v>
                </c:pt>
                <c:pt idx="2720">
                  <c:v>20.74465</c:v>
                </c:pt>
                <c:pt idx="2721">
                  <c:v>20.752700000000001</c:v>
                </c:pt>
                <c:pt idx="2722">
                  <c:v>20.760480000000001</c:v>
                </c:pt>
                <c:pt idx="2723">
                  <c:v>20.768789999999999</c:v>
                </c:pt>
                <c:pt idx="2724">
                  <c:v>20.77703</c:v>
                </c:pt>
                <c:pt idx="2725">
                  <c:v>20.786000000000001</c:v>
                </c:pt>
                <c:pt idx="2726">
                  <c:v>20.794</c:v>
                </c:pt>
                <c:pt idx="2727">
                  <c:v>20.802879999999998</c:v>
                </c:pt>
                <c:pt idx="2728">
                  <c:v>20.8109</c:v>
                </c:pt>
                <c:pt idx="2729">
                  <c:v>20.819330000000001</c:v>
                </c:pt>
                <c:pt idx="2730">
                  <c:v>20.827870000000001</c:v>
                </c:pt>
                <c:pt idx="2731">
                  <c:v>20.836069999999999</c:v>
                </c:pt>
                <c:pt idx="2732">
                  <c:v>20.844930000000002</c:v>
                </c:pt>
                <c:pt idx="2733">
                  <c:v>20.85314</c:v>
                </c:pt>
                <c:pt idx="2734">
                  <c:v>20.861650000000001</c:v>
                </c:pt>
                <c:pt idx="2735">
                  <c:v>20.87041</c:v>
                </c:pt>
                <c:pt idx="2736">
                  <c:v>20.878990000000002</c:v>
                </c:pt>
                <c:pt idx="2737">
                  <c:v>20.887560000000001</c:v>
                </c:pt>
                <c:pt idx="2738">
                  <c:v>20.895630000000001</c:v>
                </c:pt>
                <c:pt idx="2739">
                  <c:v>20.904450000000001</c:v>
                </c:pt>
                <c:pt idx="2740">
                  <c:v>20.913430000000002</c:v>
                </c:pt>
                <c:pt idx="2741">
                  <c:v>20.92258</c:v>
                </c:pt>
                <c:pt idx="2742">
                  <c:v>20.931090000000001</c:v>
                </c:pt>
                <c:pt idx="2743">
                  <c:v>20.939789999999999</c:v>
                </c:pt>
                <c:pt idx="2744">
                  <c:v>20.94857</c:v>
                </c:pt>
                <c:pt idx="2745">
                  <c:v>20.9575</c:v>
                </c:pt>
                <c:pt idx="2746">
                  <c:v>20.966080000000002</c:v>
                </c:pt>
                <c:pt idx="2747">
                  <c:v>20.974450000000001</c:v>
                </c:pt>
                <c:pt idx="2748">
                  <c:v>20.98348</c:v>
                </c:pt>
                <c:pt idx="2749">
                  <c:v>20.99258</c:v>
                </c:pt>
                <c:pt idx="2750">
                  <c:v>21.002549999999999</c:v>
                </c:pt>
                <c:pt idx="2751">
                  <c:v>21.012070000000001</c:v>
                </c:pt>
                <c:pt idx="2752">
                  <c:v>21.02129</c:v>
                </c:pt>
                <c:pt idx="2753">
                  <c:v>21.03003</c:v>
                </c:pt>
                <c:pt idx="2754">
                  <c:v>21.038160000000001</c:v>
                </c:pt>
                <c:pt idx="2755">
                  <c:v>21.047370000000001</c:v>
                </c:pt>
                <c:pt idx="2756">
                  <c:v>21.05574</c:v>
                </c:pt>
                <c:pt idx="2757">
                  <c:v>21.064299999999999</c:v>
                </c:pt>
                <c:pt idx="2758">
                  <c:v>21.073070000000001</c:v>
                </c:pt>
                <c:pt idx="2759">
                  <c:v>21.082619999999999</c:v>
                </c:pt>
                <c:pt idx="2760">
                  <c:v>21.0915</c:v>
                </c:pt>
                <c:pt idx="2761">
                  <c:v>21.09995</c:v>
                </c:pt>
                <c:pt idx="2762">
                  <c:v>21.108499999999999</c:v>
                </c:pt>
                <c:pt idx="2763">
                  <c:v>21.116959999999999</c:v>
                </c:pt>
                <c:pt idx="2764">
                  <c:v>21.1251</c:v>
                </c:pt>
                <c:pt idx="2765">
                  <c:v>21.13373</c:v>
                </c:pt>
                <c:pt idx="2766">
                  <c:v>21.141839999999998</c:v>
                </c:pt>
                <c:pt idx="2767">
                  <c:v>21.149979999999999</c:v>
                </c:pt>
                <c:pt idx="2768">
                  <c:v>21.159030000000001</c:v>
                </c:pt>
                <c:pt idx="2769">
                  <c:v>21.167449999999999</c:v>
                </c:pt>
                <c:pt idx="2770">
                  <c:v>21.175000000000001</c:v>
                </c:pt>
                <c:pt idx="2771">
                  <c:v>21.183509999999998</c:v>
                </c:pt>
                <c:pt idx="2772">
                  <c:v>21.186800000000002</c:v>
                </c:pt>
                <c:pt idx="2773">
                  <c:v>21.188099999999999</c:v>
                </c:pt>
                <c:pt idx="2774">
                  <c:v>21.189679999999999</c:v>
                </c:pt>
                <c:pt idx="2775">
                  <c:v>21.191749999999999</c:v>
                </c:pt>
                <c:pt idx="2776">
                  <c:v>21.193909999999999</c:v>
                </c:pt>
                <c:pt idx="2777">
                  <c:v>21.195959999999999</c:v>
                </c:pt>
                <c:pt idx="2778">
                  <c:v>21.202400000000001</c:v>
                </c:pt>
                <c:pt idx="2779">
                  <c:v>21.212399999999999</c:v>
                </c:pt>
                <c:pt idx="2780">
                  <c:v>21.223459999999999</c:v>
                </c:pt>
                <c:pt idx="2781">
                  <c:v>21.23095</c:v>
                </c:pt>
                <c:pt idx="2782">
                  <c:v>21.234950000000001</c:v>
                </c:pt>
                <c:pt idx="2783">
                  <c:v>21.236709999999999</c:v>
                </c:pt>
                <c:pt idx="2784">
                  <c:v>21.239450000000001</c:v>
                </c:pt>
                <c:pt idx="2785">
                  <c:v>21.24287</c:v>
                </c:pt>
                <c:pt idx="2786">
                  <c:v>21.248930000000001</c:v>
                </c:pt>
                <c:pt idx="2787">
                  <c:v>21.255109999999998</c:v>
                </c:pt>
                <c:pt idx="2788">
                  <c:v>21.261669999999999</c:v>
                </c:pt>
                <c:pt idx="2789">
                  <c:v>21.277360000000002</c:v>
                </c:pt>
                <c:pt idx="2790">
                  <c:v>21.292760000000001</c:v>
                </c:pt>
                <c:pt idx="2791">
                  <c:v>21.306429999999999</c:v>
                </c:pt>
                <c:pt idx="2792">
                  <c:v>21.310970000000001</c:v>
                </c:pt>
                <c:pt idx="2793">
                  <c:v>21.318460000000002</c:v>
                </c:pt>
                <c:pt idx="2794">
                  <c:v>21.324560000000002</c:v>
                </c:pt>
                <c:pt idx="2795">
                  <c:v>21.334900000000001</c:v>
                </c:pt>
                <c:pt idx="2796">
                  <c:v>21.347380000000001</c:v>
                </c:pt>
                <c:pt idx="2797">
                  <c:v>21.36448</c:v>
                </c:pt>
                <c:pt idx="2798">
                  <c:v>21.381329999999998</c:v>
                </c:pt>
                <c:pt idx="2799">
                  <c:v>21.397559999999999</c:v>
                </c:pt>
                <c:pt idx="2800">
                  <c:v>21.413119999999999</c:v>
                </c:pt>
                <c:pt idx="2801">
                  <c:v>21.427980000000002</c:v>
                </c:pt>
                <c:pt idx="2802">
                  <c:v>21.438020000000002</c:v>
                </c:pt>
                <c:pt idx="2803">
                  <c:v>21.451879999999999</c:v>
                </c:pt>
                <c:pt idx="2804">
                  <c:v>21.465209999999999</c:v>
                </c:pt>
                <c:pt idx="2805">
                  <c:v>21.479399999999998</c:v>
                </c:pt>
                <c:pt idx="2806">
                  <c:v>21.49344</c:v>
                </c:pt>
                <c:pt idx="2807">
                  <c:v>21.506930000000001</c:v>
                </c:pt>
                <c:pt idx="2808">
                  <c:v>21.519629999999999</c:v>
                </c:pt>
                <c:pt idx="2809">
                  <c:v>21.53201</c:v>
                </c:pt>
                <c:pt idx="2810">
                  <c:v>21.54346</c:v>
                </c:pt>
                <c:pt idx="2811">
                  <c:v>21.554290000000002</c:v>
                </c:pt>
                <c:pt idx="2812">
                  <c:v>21.564830000000001</c:v>
                </c:pt>
                <c:pt idx="2813">
                  <c:v>21.575369999999999</c:v>
                </c:pt>
                <c:pt idx="2814">
                  <c:v>21.585889999999999</c:v>
                </c:pt>
                <c:pt idx="2815">
                  <c:v>21.596900000000002</c:v>
                </c:pt>
                <c:pt idx="2816">
                  <c:v>21.60642</c:v>
                </c:pt>
                <c:pt idx="2817">
                  <c:v>21.61591</c:v>
                </c:pt>
                <c:pt idx="2818">
                  <c:v>21.625</c:v>
                </c:pt>
                <c:pt idx="2819">
                  <c:v>21.63419</c:v>
                </c:pt>
                <c:pt idx="2820">
                  <c:v>21.642399999999999</c:v>
                </c:pt>
                <c:pt idx="2821">
                  <c:v>21.651990000000001</c:v>
                </c:pt>
                <c:pt idx="2822">
                  <c:v>21.66187</c:v>
                </c:pt>
                <c:pt idx="2823">
                  <c:v>21.671150000000001</c:v>
                </c:pt>
                <c:pt idx="2824">
                  <c:v>21.679860000000001</c:v>
                </c:pt>
                <c:pt idx="2825">
                  <c:v>21.688210000000002</c:v>
                </c:pt>
                <c:pt idx="2826">
                  <c:v>21.697389999999999</c:v>
                </c:pt>
                <c:pt idx="2827">
                  <c:v>21.706440000000001</c:v>
                </c:pt>
                <c:pt idx="2828">
                  <c:v>21.715019999999999</c:v>
                </c:pt>
                <c:pt idx="2829">
                  <c:v>21.724039999999999</c:v>
                </c:pt>
                <c:pt idx="2830">
                  <c:v>21.733319999999999</c:v>
                </c:pt>
                <c:pt idx="2831">
                  <c:v>21.743030000000001</c:v>
                </c:pt>
                <c:pt idx="2832">
                  <c:v>21.75226</c:v>
                </c:pt>
                <c:pt idx="2833">
                  <c:v>21.761590000000002</c:v>
                </c:pt>
                <c:pt idx="2834">
                  <c:v>21.771100000000001</c:v>
                </c:pt>
                <c:pt idx="2835">
                  <c:v>21.781179999999999</c:v>
                </c:pt>
                <c:pt idx="2836">
                  <c:v>21.790759999999999</c:v>
                </c:pt>
                <c:pt idx="2837">
                  <c:v>21.799949999999999</c:v>
                </c:pt>
                <c:pt idx="2838">
                  <c:v>21.809249999999999</c:v>
                </c:pt>
                <c:pt idx="2839">
                  <c:v>21.818660000000001</c:v>
                </c:pt>
                <c:pt idx="2840">
                  <c:v>21.828939999999999</c:v>
                </c:pt>
                <c:pt idx="2841">
                  <c:v>21.83868</c:v>
                </c:pt>
                <c:pt idx="2842">
                  <c:v>21.847750000000001</c:v>
                </c:pt>
                <c:pt idx="2843">
                  <c:v>21.85772</c:v>
                </c:pt>
                <c:pt idx="2844">
                  <c:v>21.86683</c:v>
                </c:pt>
                <c:pt idx="2845">
                  <c:v>21.8749</c:v>
                </c:pt>
                <c:pt idx="2846">
                  <c:v>21.883600000000001</c:v>
                </c:pt>
                <c:pt idx="2847">
                  <c:v>21.892589999999998</c:v>
                </c:pt>
                <c:pt idx="2848">
                  <c:v>21.901409999999998</c:v>
                </c:pt>
                <c:pt idx="2849">
                  <c:v>21.910920000000001</c:v>
                </c:pt>
                <c:pt idx="2850">
                  <c:v>21.92041</c:v>
                </c:pt>
                <c:pt idx="2851">
                  <c:v>21.92943</c:v>
                </c:pt>
                <c:pt idx="2852">
                  <c:v>21.938279999999999</c:v>
                </c:pt>
                <c:pt idx="2853">
                  <c:v>21.946999999999999</c:v>
                </c:pt>
                <c:pt idx="2854">
                  <c:v>21.955100000000002</c:v>
                </c:pt>
                <c:pt idx="2855">
                  <c:v>21.964120000000001</c:v>
                </c:pt>
                <c:pt idx="2856">
                  <c:v>21.972429999999999</c:v>
                </c:pt>
                <c:pt idx="2857">
                  <c:v>21.975079999999998</c:v>
                </c:pt>
                <c:pt idx="2858">
                  <c:v>21.983689999999999</c:v>
                </c:pt>
                <c:pt idx="2859">
                  <c:v>21.992529999999999</c:v>
                </c:pt>
                <c:pt idx="2860">
                  <c:v>22.00065</c:v>
                </c:pt>
                <c:pt idx="2861">
                  <c:v>22.00939</c:v>
                </c:pt>
                <c:pt idx="2862">
                  <c:v>22.018350000000002</c:v>
                </c:pt>
                <c:pt idx="2863">
                  <c:v>22.02739</c:v>
                </c:pt>
                <c:pt idx="2864">
                  <c:v>22.034949999999998</c:v>
                </c:pt>
                <c:pt idx="2865">
                  <c:v>22.043890000000001</c:v>
                </c:pt>
                <c:pt idx="2866">
                  <c:v>22.053570000000001</c:v>
                </c:pt>
                <c:pt idx="2867">
                  <c:v>22.06176</c:v>
                </c:pt>
                <c:pt idx="2868">
                  <c:v>22.06194</c:v>
                </c:pt>
                <c:pt idx="2869">
                  <c:v>22.062139999999999</c:v>
                </c:pt>
                <c:pt idx="2870">
                  <c:v>22.062349999999999</c:v>
                </c:pt>
                <c:pt idx="2871">
                  <c:v>22.062550000000002</c:v>
                </c:pt>
                <c:pt idx="2872">
                  <c:v>22.062709999999999</c:v>
                </c:pt>
                <c:pt idx="2873">
                  <c:v>22.062850000000001</c:v>
                </c:pt>
                <c:pt idx="2874">
                  <c:v>22.06298</c:v>
                </c:pt>
                <c:pt idx="2875">
                  <c:v>22.063099999999999</c:v>
                </c:pt>
                <c:pt idx="2876">
                  <c:v>22.06324</c:v>
                </c:pt>
                <c:pt idx="2877">
                  <c:v>22.06344</c:v>
                </c:pt>
                <c:pt idx="2878">
                  <c:v>22.063739999999999</c:v>
                </c:pt>
                <c:pt idx="2879">
                  <c:v>22.064150000000001</c:v>
                </c:pt>
                <c:pt idx="2880">
                  <c:v>22.06466</c:v>
                </c:pt>
                <c:pt idx="2881">
                  <c:v>22.065290000000001</c:v>
                </c:pt>
                <c:pt idx="2882">
                  <c:v>22.066040000000001</c:v>
                </c:pt>
                <c:pt idx="2883">
                  <c:v>22.06691</c:v>
                </c:pt>
                <c:pt idx="2884">
                  <c:v>22.067869999999999</c:v>
                </c:pt>
                <c:pt idx="2885">
                  <c:v>22.068909999999999</c:v>
                </c:pt>
                <c:pt idx="2886">
                  <c:v>22.070049999999998</c:v>
                </c:pt>
                <c:pt idx="2887">
                  <c:v>22.071290000000001</c:v>
                </c:pt>
                <c:pt idx="2888">
                  <c:v>22.072649999999999</c:v>
                </c:pt>
                <c:pt idx="2889">
                  <c:v>22.074120000000001</c:v>
                </c:pt>
                <c:pt idx="2890">
                  <c:v>22.075669999999999</c:v>
                </c:pt>
                <c:pt idx="2891">
                  <c:v>22.07732</c:v>
                </c:pt>
                <c:pt idx="2892">
                  <c:v>22.079039999999999</c:v>
                </c:pt>
                <c:pt idx="2893">
                  <c:v>22.080829999999999</c:v>
                </c:pt>
                <c:pt idx="2894">
                  <c:v>22.082660000000001</c:v>
                </c:pt>
                <c:pt idx="2895">
                  <c:v>22.084520000000001</c:v>
                </c:pt>
                <c:pt idx="2896">
                  <c:v>22.086400000000001</c:v>
                </c:pt>
                <c:pt idx="2897">
                  <c:v>22.08832</c:v>
                </c:pt>
                <c:pt idx="2898">
                  <c:v>22.09028</c:v>
                </c:pt>
                <c:pt idx="2899">
                  <c:v>22.092289999999998</c:v>
                </c:pt>
                <c:pt idx="2900">
                  <c:v>22.094329999999999</c:v>
                </c:pt>
                <c:pt idx="2901">
                  <c:v>22.105070000000001</c:v>
                </c:pt>
                <c:pt idx="2902">
                  <c:v>22.107250000000001</c:v>
                </c:pt>
                <c:pt idx="2903">
                  <c:v>22.109449999999999</c:v>
                </c:pt>
                <c:pt idx="2904">
                  <c:v>22.11167</c:v>
                </c:pt>
                <c:pt idx="2905">
                  <c:v>22.113900000000001</c:v>
                </c:pt>
                <c:pt idx="2906">
                  <c:v>22.116140000000001</c:v>
                </c:pt>
                <c:pt idx="2907">
                  <c:v>22.118369999999999</c:v>
                </c:pt>
                <c:pt idx="2908">
                  <c:v>22.120619999999999</c:v>
                </c:pt>
                <c:pt idx="2909">
                  <c:v>22.122879999999999</c:v>
                </c:pt>
                <c:pt idx="2910">
                  <c:v>22.125119999999999</c:v>
                </c:pt>
                <c:pt idx="2911">
                  <c:v>22.12734</c:v>
                </c:pt>
                <c:pt idx="2912">
                  <c:v>22.129549999999998</c:v>
                </c:pt>
                <c:pt idx="2913">
                  <c:v>22.131769999999999</c:v>
                </c:pt>
                <c:pt idx="2914">
                  <c:v>22.134029999999999</c:v>
                </c:pt>
                <c:pt idx="2915">
                  <c:v>22.136299999999999</c:v>
                </c:pt>
                <c:pt idx="2916">
                  <c:v>22.1386</c:v>
                </c:pt>
                <c:pt idx="2917">
                  <c:v>22.143249999999998</c:v>
                </c:pt>
                <c:pt idx="2918">
                  <c:v>22.147929999999999</c:v>
                </c:pt>
                <c:pt idx="2919">
                  <c:v>22.1525</c:v>
                </c:pt>
                <c:pt idx="2920">
                  <c:v>22.159109999999998</c:v>
                </c:pt>
                <c:pt idx="2921">
                  <c:v>22.172070000000001</c:v>
                </c:pt>
                <c:pt idx="2922">
                  <c:v>22.28276</c:v>
                </c:pt>
                <c:pt idx="2923">
                  <c:v>22.394739999999999</c:v>
                </c:pt>
                <c:pt idx="2924">
                  <c:v>22.50684</c:v>
                </c:pt>
                <c:pt idx="2925">
                  <c:v>22.620039999999999</c:v>
                </c:pt>
                <c:pt idx="2926">
                  <c:v>22.73188</c:v>
                </c:pt>
                <c:pt idx="2927">
                  <c:v>22.845040000000001</c:v>
                </c:pt>
                <c:pt idx="2928">
                  <c:v>22.960439999999998</c:v>
                </c:pt>
                <c:pt idx="2929">
                  <c:v>23.07573</c:v>
                </c:pt>
                <c:pt idx="2930">
                  <c:v>23.19014</c:v>
                </c:pt>
                <c:pt idx="2931">
                  <c:v>23.303740000000001</c:v>
                </c:pt>
                <c:pt idx="2932">
                  <c:v>23.41938</c:v>
                </c:pt>
                <c:pt idx="2933">
                  <c:v>23.51633</c:v>
                </c:pt>
                <c:pt idx="2934">
                  <c:v>23.530740000000002</c:v>
                </c:pt>
                <c:pt idx="2935">
                  <c:v>23.5457</c:v>
                </c:pt>
                <c:pt idx="2936">
                  <c:v>23.559470000000001</c:v>
                </c:pt>
                <c:pt idx="2937">
                  <c:v>23.572780000000002</c:v>
                </c:pt>
                <c:pt idx="2938">
                  <c:v>23.584910000000001</c:v>
                </c:pt>
                <c:pt idx="2939">
                  <c:v>23.599139999999998</c:v>
                </c:pt>
                <c:pt idx="2940">
                  <c:v>23.612929999999999</c:v>
                </c:pt>
                <c:pt idx="2941">
                  <c:v>23.624970000000001</c:v>
                </c:pt>
                <c:pt idx="2942">
                  <c:v>23.63747</c:v>
                </c:pt>
                <c:pt idx="2943">
                  <c:v>23.6493</c:v>
                </c:pt>
                <c:pt idx="2944">
                  <c:v>23.66215</c:v>
                </c:pt>
                <c:pt idx="2945">
                  <c:v>23.673539999999999</c:v>
                </c:pt>
                <c:pt idx="2946">
                  <c:v>23.685580000000002</c:v>
                </c:pt>
                <c:pt idx="2947">
                  <c:v>23.696300000000001</c:v>
                </c:pt>
                <c:pt idx="2948">
                  <c:v>23.70674</c:v>
                </c:pt>
                <c:pt idx="2949">
                  <c:v>23.717410000000001</c:v>
                </c:pt>
                <c:pt idx="2950">
                  <c:v>23.72832</c:v>
                </c:pt>
                <c:pt idx="2951">
                  <c:v>23.739989999999999</c:v>
                </c:pt>
                <c:pt idx="2952">
                  <c:v>23.74991</c:v>
                </c:pt>
                <c:pt idx="2953">
                  <c:v>23.759930000000001</c:v>
                </c:pt>
                <c:pt idx="2954">
                  <c:v>23.769459999999999</c:v>
                </c:pt>
                <c:pt idx="2955">
                  <c:v>23.778510000000001</c:v>
                </c:pt>
                <c:pt idx="2956">
                  <c:v>23.788229999999999</c:v>
                </c:pt>
                <c:pt idx="2957">
                  <c:v>23.79702</c:v>
                </c:pt>
                <c:pt idx="2958">
                  <c:v>23.807130000000001</c:v>
                </c:pt>
                <c:pt idx="2959">
                  <c:v>23.817080000000001</c:v>
                </c:pt>
                <c:pt idx="2960">
                  <c:v>23.827079999999999</c:v>
                </c:pt>
                <c:pt idx="2961">
                  <c:v>23.836410000000001</c:v>
                </c:pt>
                <c:pt idx="2962">
                  <c:v>23.84534</c:v>
                </c:pt>
                <c:pt idx="2963">
                  <c:v>23.854890000000001</c:v>
                </c:pt>
                <c:pt idx="2964">
                  <c:v>23.86403</c:v>
                </c:pt>
                <c:pt idx="2965">
                  <c:v>23.873539999999998</c:v>
                </c:pt>
                <c:pt idx="2966">
                  <c:v>23.8827</c:v>
                </c:pt>
                <c:pt idx="2967">
                  <c:v>23.892130000000002</c:v>
                </c:pt>
                <c:pt idx="2968">
                  <c:v>23.90174</c:v>
                </c:pt>
                <c:pt idx="2969">
                  <c:v>23.911449999999999</c:v>
                </c:pt>
                <c:pt idx="2970">
                  <c:v>23.920719999999999</c:v>
                </c:pt>
                <c:pt idx="2971">
                  <c:v>23.929880000000001</c:v>
                </c:pt>
                <c:pt idx="2972">
                  <c:v>23.939399999999999</c:v>
                </c:pt>
                <c:pt idx="2973">
                  <c:v>23.947849999999999</c:v>
                </c:pt>
                <c:pt idx="2974">
                  <c:v>23.95684</c:v>
                </c:pt>
                <c:pt idx="2975">
                  <c:v>23.96576</c:v>
                </c:pt>
                <c:pt idx="2976">
                  <c:v>23.97448</c:v>
                </c:pt>
                <c:pt idx="2977">
                  <c:v>23.98358</c:v>
                </c:pt>
                <c:pt idx="2978">
                  <c:v>23.99286</c:v>
                </c:pt>
                <c:pt idx="2979">
                  <c:v>24.002220000000001</c:v>
                </c:pt>
                <c:pt idx="2980">
                  <c:v>24.010819999999999</c:v>
                </c:pt>
                <c:pt idx="2981">
                  <c:v>24.01932</c:v>
                </c:pt>
                <c:pt idx="2982">
                  <c:v>24.027989999999999</c:v>
                </c:pt>
                <c:pt idx="2983">
                  <c:v>24.036639999999998</c:v>
                </c:pt>
                <c:pt idx="2984">
                  <c:v>24.045349999999999</c:v>
                </c:pt>
                <c:pt idx="2985">
                  <c:v>24.054369999999999</c:v>
                </c:pt>
                <c:pt idx="2986">
                  <c:v>24.063030000000001</c:v>
                </c:pt>
                <c:pt idx="2987">
                  <c:v>24.072030000000002</c:v>
                </c:pt>
                <c:pt idx="2988">
                  <c:v>24.080629999999999</c:v>
                </c:pt>
                <c:pt idx="2989">
                  <c:v>24.089269999999999</c:v>
                </c:pt>
                <c:pt idx="2990">
                  <c:v>24.097100000000001</c:v>
                </c:pt>
                <c:pt idx="2991">
                  <c:v>24.10594</c:v>
                </c:pt>
                <c:pt idx="2992">
                  <c:v>24.1142</c:v>
                </c:pt>
                <c:pt idx="2993">
                  <c:v>24.12311</c:v>
                </c:pt>
                <c:pt idx="2994">
                  <c:v>24.13241</c:v>
                </c:pt>
                <c:pt idx="2995">
                  <c:v>24.1418</c:v>
                </c:pt>
                <c:pt idx="2996">
                  <c:v>24.143450000000001</c:v>
                </c:pt>
              </c:numCache>
            </c:numRef>
          </c:xVal>
          <c:yVal>
            <c:numRef>
              <c:f>Sheet1!$F$3:$F$2999</c:f>
              <c:numCache>
                <c:formatCode>General</c:formatCode>
                <c:ptCount val="2997"/>
                <c:pt idx="0">
                  <c:v>-1.2398499999999998E-3</c:v>
                </c:pt>
                <c:pt idx="1">
                  <c:v>-1.07547E-3</c:v>
                </c:pt>
                <c:pt idx="2">
                  <c:v>1.28875E-3</c:v>
                </c:pt>
                <c:pt idx="3">
                  <c:v>1.5956099999999999E-3</c:v>
                </c:pt>
                <c:pt idx="4">
                  <c:v>4.1690599999999996E-3</c:v>
                </c:pt>
                <c:pt idx="5">
                  <c:v>5.0637299999999998E-3</c:v>
                </c:pt>
                <c:pt idx="6">
                  <c:v>6.2834300000000004E-3</c:v>
                </c:pt>
                <c:pt idx="7">
                  <c:v>7.4260999999999997E-3</c:v>
                </c:pt>
                <c:pt idx="8">
                  <c:v>8.9204799999999997E-3</c:v>
                </c:pt>
                <c:pt idx="9">
                  <c:v>9.6827000000000007E-3</c:v>
                </c:pt>
                <c:pt idx="10">
                  <c:v>1.063564E-2</c:v>
                </c:pt>
                <c:pt idx="11">
                  <c:v>1.160831E-2</c:v>
                </c:pt>
                <c:pt idx="12">
                  <c:v>1.257555E-2</c:v>
                </c:pt>
                <c:pt idx="13">
                  <c:v>1.359233E-2</c:v>
                </c:pt>
                <c:pt idx="14">
                  <c:v>1.494594E-2</c:v>
                </c:pt>
                <c:pt idx="15">
                  <c:v>1.565298E-2</c:v>
                </c:pt>
                <c:pt idx="16">
                  <c:v>1.75003E-2</c:v>
                </c:pt>
                <c:pt idx="17">
                  <c:v>1.8070920000000001E-2</c:v>
                </c:pt>
                <c:pt idx="18">
                  <c:v>1.9482160000000002E-2</c:v>
                </c:pt>
                <c:pt idx="19">
                  <c:v>2.0219020000000001E-2</c:v>
                </c:pt>
                <c:pt idx="20">
                  <c:v>2.1490179999999998E-2</c:v>
                </c:pt>
                <c:pt idx="21">
                  <c:v>2.320529E-2</c:v>
                </c:pt>
                <c:pt idx="22">
                  <c:v>2.4526489999999998E-2</c:v>
                </c:pt>
                <c:pt idx="23">
                  <c:v>2.5828980000000001E-2</c:v>
                </c:pt>
                <c:pt idx="24">
                  <c:v>2.6997550000000002E-2</c:v>
                </c:pt>
                <c:pt idx="25">
                  <c:v>2.7993529999999999E-2</c:v>
                </c:pt>
                <c:pt idx="26">
                  <c:v>3.0226970000000002E-2</c:v>
                </c:pt>
                <c:pt idx="27">
                  <c:v>3.080074E-2</c:v>
                </c:pt>
                <c:pt idx="28">
                  <c:v>3.251325E-2</c:v>
                </c:pt>
                <c:pt idx="29">
                  <c:v>3.4342589999999999E-2</c:v>
                </c:pt>
                <c:pt idx="30">
                  <c:v>3.5320259999999999E-2</c:v>
                </c:pt>
                <c:pt idx="31">
                  <c:v>3.684573E-2</c:v>
                </c:pt>
                <c:pt idx="32">
                  <c:v>3.7717880000000002E-2</c:v>
                </c:pt>
                <c:pt idx="33">
                  <c:v>3.9056310000000004E-2</c:v>
                </c:pt>
                <c:pt idx="34">
                  <c:v>4.1783070000000005E-2</c:v>
                </c:pt>
                <c:pt idx="35">
                  <c:v>4.2648899999999997E-2</c:v>
                </c:pt>
                <c:pt idx="36">
                  <c:v>4.395164E-2</c:v>
                </c:pt>
                <c:pt idx="37">
                  <c:v>4.5882430000000002E-2</c:v>
                </c:pt>
                <c:pt idx="38">
                  <c:v>4.7611690000000005E-2</c:v>
                </c:pt>
                <c:pt idx="39">
                  <c:v>4.9780949999999997E-2</c:v>
                </c:pt>
                <c:pt idx="40">
                  <c:v>5.1161690000000003E-2</c:v>
                </c:pt>
                <c:pt idx="41">
                  <c:v>5.3161320000000005E-2</c:v>
                </c:pt>
                <c:pt idx="42">
                  <c:v>5.5123559999999995E-2</c:v>
                </c:pt>
                <c:pt idx="43">
                  <c:v>5.7213E-2</c:v>
                </c:pt>
                <c:pt idx="44">
                  <c:v>5.8654060000000001E-2</c:v>
                </c:pt>
                <c:pt idx="45">
                  <c:v>6.1314960000000002E-2</c:v>
                </c:pt>
                <c:pt idx="46">
                  <c:v>6.3326350000000003E-2</c:v>
                </c:pt>
                <c:pt idx="47">
                  <c:v>6.5358310000000003E-2</c:v>
                </c:pt>
                <c:pt idx="48">
                  <c:v>6.8138290000000004E-2</c:v>
                </c:pt>
                <c:pt idx="49">
                  <c:v>6.978181E-2</c:v>
                </c:pt>
                <c:pt idx="50">
                  <c:v>7.2174840000000004E-2</c:v>
                </c:pt>
                <c:pt idx="51">
                  <c:v>7.3918830000000005E-2</c:v>
                </c:pt>
                <c:pt idx="52">
                  <c:v>7.6477199999999995E-2</c:v>
                </c:pt>
                <c:pt idx="53">
                  <c:v>7.9245189999999993E-2</c:v>
                </c:pt>
                <c:pt idx="54">
                  <c:v>8.1645899999999993E-2</c:v>
                </c:pt>
                <c:pt idx="55">
                  <c:v>8.3957089999999998E-2</c:v>
                </c:pt>
                <c:pt idx="56">
                  <c:v>8.6623569999999997E-2</c:v>
                </c:pt>
                <c:pt idx="57">
                  <c:v>8.9634909999999998E-2</c:v>
                </c:pt>
                <c:pt idx="58">
                  <c:v>9.1829569999999999E-2</c:v>
                </c:pt>
                <c:pt idx="59">
                  <c:v>9.4912540000000004E-2</c:v>
                </c:pt>
                <c:pt idx="60">
                  <c:v>9.7281469999999995E-2</c:v>
                </c:pt>
                <c:pt idx="61">
                  <c:v>0.10072326</c:v>
                </c:pt>
                <c:pt idx="62">
                  <c:v>0.1039209</c:v>
                </c:pt>
                <c:pt idx="63">
                  <c:v>0.10657098000000001</c:v>
                </c:pt>
                <c:pt idx="64">
                  <c:v>0.10926708</c:v>
                </c:pt>
                <c:pt idx="65">
                  <c:v>0.11229810999999999</c:v>
                </c:pt>
                <c:pt idx="66">
                  <c:v>0.11556904</c:v>
                </c:pt>
                <c:pt idx="67">
                  <c:v>0.11940998</c:v>
                </c:pt>
                <c:pt idx="68">
                  <c:v>0.1233191</c:v>
                </c:pt>
                <c:pt idx="69">
                  <c:v>0.12672118000000002</c:v>
                </c:pt>
                <c:pt idx="70">
                  <c:v>0.13072201999999999</c:v>
                </c:pt>
                <c:pt idx="71">
                  <c:v>0.13321439000000002</c:v>
                </c:pt>
                <c:pt idx="72">
                  <c:v>0.13808835</c:v>
                </c:pt>
                <c:pt idx="73">
                  <c:v>0.14079526000000001</c:v>
                </c:pt>
                <c:pt idx="74">
                  <c:v>0.14548186000000002</c:v>
                </c:pt>
                <c:pt idx="75">
                  <c:v>0.14968334999999999</c:v>
                </c:pt>
                <c:pt idx="76">
                  <c:v>0.15310413</c:v>
                </c:pt>
                <c:pt idx="77">
                  <c:v>0.15797849</c:v>
                </c:pt>
                <c:pt idx="78">
                  <c:v>0.16187614</c:v>
                </c:pt>
                <c:pt idx="79">
                  <c:v>0.16580490000000001</c:v>
                </c:pt>
                <c:pt idx="80">
                  <c:v>0.17046709000000002</c:v>
                </c:pt>
                <c:pt idx="81">
                  <c:v>0.17534391999999999</c:v>
                </c:pt>
                <c:pt idx="82">
                  <c:v>0.17967438999999999</c:v>
                </c:pt>
                <c:pt idx="83">
                  <c:v>0.18345512</c:v>
                </c:pt>
                <c:pt idx="84">
                  <c:v>0.18940637000000002</c:v>
                </c:pt>
                <c:pt idx="85">
                  <c:v>0.19343323000000001</c:v>
                </c:pt>
                <c:pt idx="86">
                  <c:v>0.19885991</c:v>
                </c:pt>
                <c:pt idx="87">
                  <c:v>0.20300070000000001</c:v>
                </c:pt>
                <c:pt idx="88">
                  <c:v>0.20815643</c:v>
                </c:pt>
                <c:pt idx="89">
                  <c:v>0.21319844000000002</c:v>
                </c:pt>
                <c:pt idx="90">
                  <c:v>0.21902099999999999</c:v>
                </c:pt>
                <c:pt idx="91">
                  <c:v>0.22379215999999999</c:v>
                </c:pt>
                <c:pt idx="92">
                  <c:v>0.22947139000000003</c:v>
                </c:pt>
                <c:pt idx="93">
                  <c:v>0.23449431000000001</c:v>
                </c:pt>
                <c:pt idx="94">
                  <c:v>0.2403102</c:v>
                </c:pt>
                <c:pt idx="95">
                  <c:v>0.24624458000000002</c:v>
                </c:pt>
                <c:pt idx="96">
                  <c:v>0.25168303000000003</c:v>
                </c:pt>
                <c:pt idx="97">
                  <c:v>0.25761826000000004</c:v>
                </c:pt>
                <c:pt idx="98">
                  <c:v>0.26350461000000003</c:v>
                </c:pt>
                <c:pt idx="99">
                  <c:v>0.26908893</c:v>
                </c:pt>
                <c:pt idx="100">
                  <c:v>0.27542571999999998</c:v>
                </c:pt>
                <c:pt idx="101">
                  <c:v>0.28168961000000003</c:v>
                </c:pt>
                <c:pt idx="102">
                  <c:v>0.28766385</c:v>
                </c:pt>
                <c:pt idx="103">
                  <c:v>0.29385263</c:v>
                </c:pt>
                <c:pt idx="104">
                  <c:v>0.29986617999999998</c:v>
                </c:pt>
                <c:pt idx="105">
                  <c:v>0.30574301000000004</c:v>
                </c:pt>
                <c:pt idx="106">
                  <c:v>0.31262551999999999</c:v>
                </c:pt>
                <c:pt idx="107">
                  <c:v>0.31880993999999996</c:v>
                </c:pt>
                <c:pt idx="108">
                  <c:v>0.32573911</c:v>
                </c:pt>
                <c:pt idx="109">
                  <c:v>0.33233380000000001</c:v>
                </c:pt>
                <c:pt idx="110">
                  <c:v>0.33972119000000001</c:v>
                </c:pt>
                <c:pt idx="111">
                  <c:v>0.34649667000000001</c:v>
                </c:pt>
                <c:pt idx="112">
                  <c:v>0.35375594999999999</c:v>
                </c:pt>
                <c:pt idx="113">
                  <c:v>0.36151630000000001</c:v>
                </c:pt>
                <c:pt idx="114">
                  <c:v>0.36859316999999997</c:v>
                </c:pt>
                <c:pt idx="115">
                  <c:v>0.37573032000000001</c:v>
                </c:pt>
                <c:pt idx="116">
                  <c:v>0.38357543999999999</c:v>
                </c:pt>
                <c:pt idx="117">
                  <c:v>0.39005416999999998</c:v>
                </c:pt>
                <c:pt idx="118">
                  <c:v>0.39824512000000001</c:v>
                </c:pt>
                <c:pt idx="119">
                  <c:v>0.40643899999999999</c:v>
                </c:pt>
                <c:pt idx="120">
                  <c:v>0.41459231999999996</c:v>
                </c:pt>
                <c:pt idx="121">
                  <c:v>0.42158737000000002</c:v>
                </c:pt>
                <c:pt idx="122">
                  <c:v>0.43122600999999999</c:v>
                </c:pt>
                <c:pt idx="123">
                  <c:v>0.43845470999999997</c:v>
                </c:pt>
                <c:pt idx="124">
                  <c:v>0.44750371999999999</c:v>
                </c:pt>
                <c:pt idx="125">
                  <c:v>0.45594965000000004</c:v>
                </c:pt>
                <c:pt idx="126">
                  <c:v>0.46467520000000001</c:v>
                </c:pt>
                <c:pt idx="127">
                  <c:v>0.47279904</c:v>
                </c:pt>
                <c:pt idx="128">
                  <c:v>0.48136883999999996</c:v>
                </c:pt>
                <c:pt idx="129">
                  <c:v>0.49019036999999999</c:v>
                </c:pt>
                <c:pt idx="130">
                  <c:v>0.49903885000000003</c:v>
                </c:pt>
                <c:pt idx="131">
                  <c:v>0.50700045999999999</c:v>
                </c:pt>
                <c:pt idx="132">
                  <c:v>0.51618793000000007</c:v>
                </c:pt>
                <c:pt idx="133">
                  <c:v>0.52447473</c:v>
                </c:pt>
                <c:pt idx="134">
                  <c:v>0.53383703999999998</c:v>
                </c:pt>
                <c:pt idx="135">
                  <c:v>0.54236266999999994</c:v>
                </c:pt>
                <c:pt idx="136">
                  <c:v>0.55206389999999994</c:v>
                </c:pt>
                <c:pt idx="137">
                  <c:v>0.56181188999999998</c:v>
                </c:pt>
                <c:pt idx="138">
                  <c:v>0.57097484999999992</c:v>
                </c:pt>
                <c:pt idx="139">
                  <c:v>0.58012285999999991</c:v>
                </c:pt>
                <c:pt idx="140">
                  <c:v>0.59009662000000007</c:v>
                </c:pt>
                <c:pt idx="141">
                  <c:v>0.59991614000000004</c:v>
                </c:pt>
                <c:pt idx="142">
                  <c:v>0.61068456999999998</c:v>
                </c:pt>
                <c:pt idx="143">
                  <c:v>0.62079132000000004</c:v>
                </c:pt>
                <c:pt idx="144">
                  <c:v>0.63079607999999998</c:v>
                </c:pt>
                <c:pt idx="145">
                  <c:v>0.64023114000000003</c:v>
                </c:pt>
                <c:pt idx="146">
                  <c:v>0.65088219999999997</c:v>
                </c:pt>
                <c:pt idx="147">
                  <c:v>0.66088616999999994</c:v>
                </c:pt>
                <c:pt idx="148">
                  <c:v>0.67199865999999997</c:v>
                </c:pt>
                <c:pt idx="149">
                  <c:v>0.68227306999999993</c:v>
                </c:pt>
                <c:pt idx="150">
                  <c:v>0.69364081</c:v>
                </c:pt>
                <c:pt idx="151">
                  <c:v>0.70362627999999994</c:v>
                </c:pt>
                <c:pt idx="152">
                  <c:v>0.71449194000000005</c:v>
                </c:pt>
                <c:pt idx="153">
                  <c:v>0.72495941000000008</c:v>
                </c:pt>
                <c:pt idx="154">
                  <c:v>0.73635913000000008</c:v>
                </c:pt>
                <c:pt idx="155">
                  <c:v>0.74688306000000004</c:v>
                </c:pt>
                <c:pt idx="156">
                  <c:v>0.75809747000000005</c:v>
                </c:pt>
                <c:pt idx="157">
                  <c:v>0.76949297999999999</c:v>
                </c:pt>
                <c:pt idx="158">
                  <c:v>0.77987340999999999</c:v>
                </c:pt>
                <c:pt idx="159">
                  <c:v>0.79236102000000008</c:v>
                </c:pt>
                <c:pt idx="160">
                  <c:v>0.80350208000000001</c:v>
                </c:pt>
                <c:pt idx="161">
                  <c:v>0.81497589000000004</c:v>
                </c:pt>
                <c:pt idx="162">
                  <c:v>0.82650805999999999</c:v>
                </c:pt>
                <c:pt idx="163">
                  <c:v>0.83757892</c:v>
                </c:pt>
                <c:pt idx="164">
                  <c:v>0.8497901000000001</c:v>
                </c:pt>
                <c:pt idx="165">
                  <c:v>0.86154852000000004</c:v>
                </c:pt>
                <c:pt idx="166">
                  <c:v>0.87313207999999998</c:v>
                </c:pt>
                <c:pt idx="167">
                  <c:v>0.88479297000000001</c:v>
                </c:pt>
                <c:pt idx="168">
                  <c:v>0.89712114999999992</c:v>
                </c:pt>
                <c:pt idx="169">
                  <c:v>0.90776489000000005</c:v>
                </c:pt>
                <c:pt idx="170">
                  <c:v>0.9199368899999999</c:v>
                </c:pt>
                <c:pt idx="171">
                  <c:v>0.93224188000000008</c:v>
                </c:pt>
                <c:pt idx="172">
                  <c:v>0.94438568000000001</c:v>
                </c:pt>
                <c:pt idx="173">
                  <c:v>0.95583563000000005</c:v>
                </c:pt>
                <c:pt idx="174">
                  <c:v>0.96902588000000001</c:v>
                </c:pt>
                <c:pt idx="175">
                  <c:v>0.98134882000000001</c:v>
                </c:pt>
                <c:pt idx="176">
                  <c:v>0.99570306000000008</c:v>
                </c:pt>
                <c:pt idx="177">
                  <c:v>1.0066346399999999</c:v>
                </c:pt>
                <c:pt idx="178">
                  <c:v>1.0200580400000001</c:v>
                </c:pt>
                <c:pt idx="179">
                  <c:v>1.03151477</c:v>
                </c:pt>
                <c:pt idx="180">
                  <c:v>1.04465308</c:v>
                </c:pt>
                <c:pt idx="181">
                  <c:v>1.05833472</c:v>
                </c:pt>
                <c:pt idx="182">
                  <c:v>1.0704326200000001</c:v>
                </c:pt>
                <c:pt idx="183">
                  <c:v>1.0831844500000001</c:v>
                </c:pt>
                <c:pt idx="184">
                  <c:v>1.0965814199999999</c:v>
                </c:pt>
                <c:pt idx="185">
                  <c:v>1.10858594</c:v>
                </c:pt>
                <c:pt idx="186">
                  <c:v>1.1217251000000001</c:v>
                </c:pt>
                <c:pt idx="187">
                  <c:v>1.13499561</c:v>
                </c:pt>
                <c:pt idx="188">
                  <c:v>1.1489687500000001</c:v>
                </c:pt>
                <c:pt idx="189">
                  <c:v>1.16200989</c:v>
                </c:pt>
                <c:pt idx="190">
                  <c:v>1.17532288</c:v>
                </c:pt>
                <c:pt idx="191">
                  <c:v>1.18887085</c:v>
                </c:pt>
                <c:pt idx="192">
                  <c:v>1.2009459199999999</c:v>
                </c:pt>
                <c:pt idx="193">
                  <c:v>1.21498511</c:v>
                </c:pt>
                <c:pt idx="194">
                  <c:v>1.22850562</c:v>
                </c:pt>
                <c:pt idx="195">
                  <c:v>1.2422508499999998</c:v>
                </c:pt>
                <c:pt idx="196">
                  <c:v>1.2547963899999999</c:v>
                </c:pt>
                <c:pt idx="197">
                  <c:v>1.2685125700000002</c:v>
                </c:pt>
                <c:pt idx="198">
                  <c:v>1.2818979500000001</c:v>
                </c:pt>
                <c:pt idx="199">
                  <c:v>1.2960048799999999</c:v>
                </c:pt>
                <c:pt idx="200">
                  <c:v>1.30927661</c:v>
                </c:pt>
                <c:pt idx="201">
                  <c:v>1.3228530300000001</c:v>
                </c:pt>
                <c:pt idx="202">
                  <c:v>1.3363173799999999</c:v>
                </c:pt>
                <c:pt idx="203">
                  <c:v>1.3507973600000001</c:v>
                </c:pt>
                <c:pt idx="204">
                  <c:v>1.36491809</c:v>
                </c:pt>
                <c:pt idx="205">
                  <c:v>1.3786737099999999</c:v>
                </c:pt>
                <c:pt idx="206">
                  <c:v>1.3925965599999999</c:v>
                </c:pt>
                <c:pt idx="207">
                  <c:v>1.40814331</c:v>
                </c:pt>
                <c:pt idx="208">
                  <c:v>1.4202630599999999</c:v>
                </c:pt>
                <c:pt idx="209">
                  <c:v>1.4357449999999998</c:v>
                </c:pt>
                <c:pt idx="210">
                  <c:v>1.4499482399999999</c:v>
                </c:pt>
                <c:pt idx="211">
                  <c:v>1.4642258300000002</c:v>
                </c:pt>
                <c:pt idx="212">
                  <c:v>1.47942346</c:v>
                </c:pt>
                <c:pt idx="213">
                  <c:v>1.4930107399999999</c:v>
                </c:pt>
                <c:pt idx="214">
                  <c:v>1.50699341</c:v>
                </c:pt>
                <c:pt idx="215">
                  <c:v>1.52061084</c:v>
                </c:pt>
                <c:pt idx="216">
                  <c:v>1.5349101599999999</c:v>
                </c:pt>
                <c:pt idx="217">
                  <c:v>1.5496239000000001</c:v>
                </c:pt>
                <c:pt idx="218">
                  <c:v>1.5632878399999999</c:v>
                </c:pt>
                <c:pt idx="219">
                  <c:v>1.57865674</c:v>
                </c:pt>
                <c:pt idx="220">
                  <c:v>1.59409106</c:v>
                </c:pt>
                <c:pt idx="221">
                  <c:v>1.60670081</c:v>
                </c:pt>
                <c:pt idx="222">
                  <c:v>1.6265518800000001</c:v>
                </c:pt>
                <c:pt idx="223">
                  <c:v>1.6382094700000001</c:v>
                </c:pt>
                <c:pt idx="224">
                  <c:v>1.6527054399999999</c:v>
                </c:pt>
                <c:pt idx="225">
                  <c:v>1.66819641</c:v>
                </c:pt>
                <c:pt idx="226">
                  <c:v>1.68196985</c:v>
                </c:pt>
                <c:pt idx="227">
                  <c:v>1.6989842500000001</c:v>
                </c:pt>
                <c:pt idx="228">
                  <c:v>1.7128204300000001</c:v>
                </c:pt>
                <c:pt idx="229">
                  <c:v>1.72846655</c:v>
                </c:pt>
                <c:pt idx="230">
                  <c:v>1.74219006</c:v>
                </c:pt>
                <c:pt idx="231">
                  <c:v>1.7576095</c:v>
                </c:pt>
                <c:pt idx="232">
                  <c:v>1.7726778599999999</c:v>
                </c:pt>
                <c:pt idx="233">
                  <c:v>1.7864230999999999</c:v>
                </c:pt>
                <c:pt idx="234">
                  <c:v>1.8008998999999999</c:v>
                </c:pt>
                <c:pt idx="235">
                  <c:v>1.8177207000000002</c:v>
                </c:pt>
                <c:pt idx="236">
                  <c:v>1.8311513699999999</c:v>
                </c:pt>
                <c:pt idx="237">
                  <c:v>1.8470913099999999</c:v>
                </c:pt>
                <c:pt idx="238">
                  <c:v>1.8623590099999998</c:v>
                </c:pt>
                <c:pt idx="239">
                  <c:v>1.87742261</c:v>
                </c:pt>
                <c:pt idx="240">
                  <c:v>1.89196338</c:v>
                </c:pt>
                <c:pt idx="241">
                  <c:v>1.90849829</c:v>
                </c:pt>
                <c:pt idx="242">
                  <c:v>1.9234954800000001</c:v>
                </c:pt>
                <c:pt idx="243">
                  <c:v>1.9385883799999999</c:v>
                </c:pt>
                <c:pt idx="244">
                  <c:v>1.9536569799999999</c:v>
                </c:pt>
                <c:pt idx="245">
                  <c:v>1.96914966</c:v>
                </c:pt>
                <c:pt idx="246">
                  <c:v>1.9834913300000001</c:v>
                </c:pt>
                <c:pt idx="247">
                  <c:v>1.9999256600000002</c:v>
                </c:pt>
                <c:pt idx="248">
                  <c:v>2.01452673</c:v>
                </c:pt>
                <c:pt idx="249">
                  <c:v>2.0301188999999997</c:v>
                </c:pt>
                <c:pt idx="250">
                  <c:v>2.0452625700000002</c:v>
                </c:pt>
                <c:pt idx="251">
                  <c:v>2.0607062999999997</c:v>
                </c:pt>
                <c:pt idx="252">
                  <c:v>2.07646313</c:v>
                </c:pt>
                <c:pt idx="253">
                  <c:v>2.0919589799999998</c:v>
                </c:pt>
                <c:pt idx="254">
                  <c:v>2.1067668500000001</c:v>
                </c:pt>
                <c:pt idx="255">
                  <c:v>2.1228359399999999</c:v>
                </c:pt>
                <c:pt idx="256">
                  <c:v>2.1381110800000003</c:v>
                </c:pt>
                <c:pt idx="257">
                  <c:v>2.1538649900000002</c:v>
                </c:pt>
                <c:pt idx="258">
                  <c:v>2.16997778</c:v>
                </c:pt>
                <c:pt idx="259">
                  <c:v>2.1848237300000002</c:v>
                </c:pt>
                <c:pt idx="260">
                  <c:v>2.2003349600000002</c:v>
                </c:pt>
                <c:pt idx="261">
                  <c:v>2.2158261699999997</c:v>
                </c:pt>
                <c:pt idx="262">
                  <c:v>2.23118237</c:v>
                </c:pt>
                <c:pt idx="263">
                  <c:v>2.2476162100000003</c:v>
                </c:pt>
                <c:pt idx="264">
                  <c:v>2.2625256300000003</c:v>
                </c:pt>
                <c:pt idx="265">
                  <c:v>2.2780251499999999</c:v>
                </c:pt>
                <c:pt idx="266">
                  <c:v>2.2941184099999998</c:v>
                </c:pt>
                <c:pt idx="267">
                  <c:v>2.31036011</c:v>
                </c:pt>
                <c:pt idx="268">
                  <c:v>2.32667578</c:v>
                </c:pt>
                <c:pt idx="269">
                  <c:v>2.3423747600000002</c:v>
                </c:pt>
                <c:pt idx="270">
                  <c:v>2.3586430700000003</c:v>
                </c:pt>
                <c:pt idx="271">
                  <c:v>2.3743005400000001</c:v>
                </c:pt>
                <c:pt idx="272">
                  <c:v>2.38963452</c:v>
                </c:pt>
                <c:pt idx="273">
                  <c:v>2.4063176300000002</c:v>
                </c:pt>
                <c:pt idx="274">
                  <c:v>2.4224907199999999</c:v>
                </c:pt>
                <c:pt idx="275">
                  <c:v>2.4380202599999996</c:v>
                </c:pt>
                <c:pt idx="276">
                  <c:v>2.4546398899999997</c:v>
                </c:pt>
                <c:pt idx="277">
                  <c:v>2.47024365</c:v>
                </c:pt>
                <c:pt idx="278">
                  <c:v>2.4854497099999997</c:v>
                </c:pt>
                <c:pt idx="279">
                  <c:v>2.50091113</c:v>
                </c:pt>
                <c:pt idx="280">
                  <c:v>2.5159760700000002</c:v>
                </c:pt>
                <c:pt idx="281">
                  <c:v>2.5329599600000003</c:v>
                </c:pt>
                <c:pt idx="282">
                  <c:v>2.5480068400000002</c:v>
                </c:pt>
                <c:pt idx="283">
                  <c:v>2.5653293499999998</c:v>
                </c:pt>
                <c:pt idx="284">
                  <c:v>2.58141577</c:v>
                </c:pt>
                <c:pt idx="285">
                  <c:v>2.5977338899999998</c:v>
                </c:pt>
                <c:pt idx="286">
                  <c:v>2.6143874500000002</c:v>
                </c:pt>
                <c:pt idx="287">
                  <c:v>2.6304892600000001</c:v>
                </c:pt>
                <c:pt idx="288">
                  <c:v>2.64821997</c:v>
                </c:pt>
                <c:pt idx="289">
                  <c:v>2.6641774900000001</c:v>
                </c:pt>
                <c:pt idx="290">
                  <c:v>2.6799567900000003</c:v>
                </c:pt>
                <c:pt idx="291">
                  <c:v>2.6973435100000001</c:v>
                </c:pt>
                <c:pt idx="292">
                  <c:v>2.7117206999999999</c:v>
                </c:pt>
                <c:pt idx="293">
                  <c:v>2.7301364699999997</c:v>
                </c:pt>
                <c:pt idx="294">
                  <c:v>2.7464682599999999</c:v>
                </c:pt>
                <c:pt idx="295">
                  <c:v>2.7619423799999998</c:v>
                </c:pt>
                <c:pt idx="296">
                  <c:v>2.7779789999999998</c:v>
                </c:pt>
                <c:pt idx="297">
                  <c:v>2.79511792</c:v>
                </c:pt>
                <c:pt idx="298">
                  <c:v>2.81086182</c:v>
                </c:pt>
                <c:pt idx="299">
                  <c:v>2.8273369100000001</c:v>
                </c:pt>
                <c:pt idx="300">
                  <c:v>2.8434623999999999</c:v>
                </c:pt>
                <c:pt idx="301">
                  <c:v>2.8611926300000001</c:v>
                </c:pt>
                <c:pt idx="302">
                  <c:v>2.8766674800000001</c:v>
                </c:pt>
                <c:pt idx="303">
                  <c:v>2.89496851</c:v>
                </c:pt>
                <c:pt idx="304">
                  <c:v>2.9109160200000002</c:v>
                </c:pt>
                <c:pt idx="305">
                  <c:v>2.9292033700000002</c:v>
                </c:pt>
                <c:pt idx="306">
                  <c:v>2.9457831999999997</c:v>
                </c:pt>
                <c:pt idx="307">
                  <c:v>2.9627512199999999</c:v>
                </c:pt>
                <c:pt idx="308">
                  <c:v>2.9790854499999999</c:v>
                </c:pt>
                <c:pt idx="309">
                  <c:v>2.9957312000000003</c:v>
                </c:pt>
                <c:pt idx="310">
                  <c:v>3.0122773400000002</c:v>
                </c:pt>
                <c:pt idx="311">
                  <c:v>3.0282482900000001</c:v>
                </c:pt>
                <c:pt idx="312">
                  <c:v>3.0454409199999999</c:v>
                </c:pt>
                <c:pt idx="313">
                  <c:v>3.0623857400000003</c:v>
                </c:pt>
                <c:pt idx="314">
                  <c:v>3.0780573699999998</c:v>
                </c:pt>
                <c:pt idx="315">
                  <c:v>3.0949345699999999</c:v>
                </c:pt>
                <c:pt idx="316">
                  <c:v>3.1129465300000003</c:v>
                </c:pt>
                <c:pt idx="317">
                  <c:v>3.1297831999999999</c:v>
                </c:pt>
                <c:pt idx="318">
                  <c:v>3.1467702599999998</c:v>
                </c:pt>
                <c:pt idx="319">
                  <c:v>3.16363013</c:v>
                </c:pt>
                <c:pt idx="320">
                  <c:v>3.1812116700000002</c:v>
                </c:pt>
                <c:pt idx="321">
                  <c:v>3.19797705</c:v>
                </c:pt>
                <c:pt idx="322">
                  <c:v>3.2158159199999998</c:v>
                </c:pt>
                <c:pt idx="323">
                  <c:v>3.2328874500000002</c:v>
                </c:pt>
                <c:pt idx="324">
                  <c:v>3.2498505899999999</c:v>
                </c:pt>
                <c:pt idx="325">
                  <c:v>3.2673063999999998</c:v>
                </c:pt>
                <c:pt idx="326">
                  <c:v>3.2838867199999999</c:v>
                </c:pt>
                <c:pt idx="327">
                  <c:v>3.30191064</c:v>
                </c:pt>
                <c:pt idx="328">
                  <c:v>3.3183139599999998</c:v>
                </c:pt>
                <c:pt idx="329">
                  <c:v>3.3356406199999999</c:v>
                </c:pt>
                <c:pt idx="330">
                  <c:v>3.35289233</c:v>
                </c:pt>
                <c:pt idx="331">
                  <c:v>3.3702795399999999</c:v>
                </c:pt>
                <c:pt idx="332">
                  <c:v>3.3873867199999999</c:v>
                </c:pt>
                <c:pt idx="333">
                  <c:v>3.4043689000000001</c:v>
                </c:pt>
                <c:pt idx="334">
                  <c:v>3.4224335900000002</c:v>
                </c:pt>
                <c:pt idx="335">
                  <c:v>3.4396518600000001</c:v>
                </c:pt>
                <c:pt idx="336">
                  <c:v>3.4569553200000001</c:v>
                </c:pt>
                <c:pt idx="337">
                  <c:v>3.4746684599999997</c:v>
                </c:pt>
                <c:pt idx="338">
                  <c:v>3.4916747999999997</c:v>
                </c:pt>
                <c:pt idx="339">
                  <c:v>3.50960034</c:v>
                </c:pt>
                <c:pt idx="340">
                  <c:v>3.5277158200000001</c:v>
                </c:pt>
                <c:pt idx="341">
                  <c:v>3.5446975099999998</c:v>
                </c:pt>
                <c:pt idx="342">
                  <c:v>3.5623513200000003</c:v>
                </c:pt>
                <c:pt idx="343">
                  <c:v>3.5798081100000001</c:v>
                </c:pt>
                <c:pt idx="344">
                  <c:v>3.5973298300000001</c:v>
                </c:pt>
                <c:pt idx="345">
                  <c:v>3.6149177199999998</c:v>
                </c:pt>
                <c:pt idx="346">
                  <c:v>3.63163452</c:v>
                </c:pt>
                <c:pt idx="347">
                  <c:v>3.6494624</c:v>
                </c:pt>
                <c:pt idx="348">
                  <c:v>3.66615234</c:v>
                </c:pt>
                <c:pt idx="349">
                  <c:v>3.6847927199999999</c:v>
                </c:pt>
                <c:pt idx="350">
                  <c:v>3.7018220200000003</c:v>
                </c:pt>
                <c:pt idx="351">
                  <c:v>3.7201218300000001</c:v>
                </c:pt>
                <c:pt idx="352">
                  <c:v>3.7371821300000003</c:v>
                </c:pt>
                <c:pt idx="353">
                  <c:v>3.7549052700000001</c:v>
                </c:pt>
                <c:pt idx="354">
                  <c:v>3.7720634799999999</c:v>
                </c:pt>
                <c:pt idx="355">
                  <c:v>3.7899057599999999</c:v>
                </c:pt>
                <c:pt idx="356">
                  <c:v>3.8082868699999999</c:v>
                </c:pt>
                <c:pt idx="357">
                  <c:v>3.82604517</c:v>
                </c:pt>
                <c:pt idx="358">
                  <c:v>3.8433710900000002</c:v>
                </c:pt>
                <c:pt idx="359">
                  <c:v>3.8609370100000002</c:v>
                </c:pt>
                <c:pt idx="360">
                  <c:v>3.87838452</c:v>
                </c:pt>
                <c:pt idx="361">
                  <c:v>3.8962119099999999</c:v>
                </c:pt>
                <c:pt idx="362">
                  <c:v>3.9135153799999998</c:v>
                </c:pt>
                <c:pt idx="363">
                  <c:v>3.9315786099999999</c:v>
                </c:pt>
                <c:pt idx="364">
                  <c:v>3.9494001499999998</c:v>
                </c:pt>
                <c:pt idx="365">
                  <c:v>3.9670217299999999</c:v>
                </c:pt>
                <c:pt idx="366">
                  <c:v>3.98471069</c:v>
                </c:pt>
                <c:pt idx="367">
                  <c:v>4.0028686499999999</c:v>
                </c:pt>
                <c:pt idx="368">
                  <c:v>4.0199768100000002</c:v>
                </c:pt>
                <c:pt idx="369">
                  <c:v>4.0379121100000006</c:v>
                </c:pt>
                <c:pt idx="370">
                  <c:v>4.0554304200000004</c:v>
                </c:pt>
                <c:pt idx="371">
                  <c:v>4.0729951199999999</c:v>
                </c:pt>
                <c:pt idx="372">
                  <c:v>4.0903124999999996</c:v>
                </c:pt>
                <c:pt idx="373">
                  <c:v>4.1084741199999995</c:v>
                </c:pt>
                <c:pt idx="374">
                  <c:v>4.1263061500000005</c:v>
                </c:pt>
                <c:pt idx="375">
                  <c:v>4.1436386700000005</c:v>
                </c:pt>
                <c:pt idx="376">
                  <c:v>4.1603388699999995</c:v>
                </c:pt>
                <c:pt idx="377">
                  <c:v>4.1782172899999992</c:v>
                </c:pt>
                <c:pt idx="378">
                  <c:v>4.1947490200000006</c:v>
                </c:pt>
                <c:pt idx="379">
                  <c:v>4.2129897499999993</c:v>
                </c:pt>
                <c:pt idx="380">
                  <c:v>4.2301787100000006</c:v>
                </c:pt>
                <c:pt idx="381">
                  <c:v>4.2479536099999997</c:v>
                </c:pt>
                <c:pt idx="382">
                  <c:v>4.2652846699999998</c:v>
                </c:pt>
                <c:pt idx="383">
                  <c:v>4.2832407200000002</c:v>
                </c:pt>
                <c:pt idx="384">
                  <c:v>4.3015654299999992</c:v>
                </c:pt>
                <c:pt idx="385">
                  <c:v>4.3192163099999998</c:v>
                </c:pt>
                <c:pt idx="386">
                  <c:v>4.3367646500000001</c:v>
                </c:pt>
                <c:pt idx="387">
                  <c:v>4.3542338900000006</c:v>
                </c:pt>
                <c:pt idx="388">
                  <c:v>4.3722192400000006</c:v>
                </c:pt>
                <c:pt idx="389">
                  <c:v>4.3900537100000001</c:v>
                </c:pt>
                <c:pt idx="390">
                  <c:v>4.4082104499999994</c:v>
                </c:pt>
                <c:pt idx="391">
                  <c:v>4.4255966799999999</c:v>
                </c:pt>
                <c:pt idx="392">
                  <c:v>4.4433857400000001</c:v>
                </c:pt>
                <c:pt idx="393">
                  <c:v>4.4606020500000003</c:v>
                </c:pt>
                <c:pt idx="394">
                  <c:v>4.4780712899999999</c:v>
                </c:pt>
                <c:pt idx="395">
                  <c:v>4.4952602500000003</c:v>
                </c:pt>
                <c:pt idx="396">
                  <c:v>4.5142543899999996</c:v>
                </c:pt>
                <c:pt idx="397">
                  <c:v>4.5310083000000008</c:v>
                </c:pt>
                <c:pt idx="398">
                  <c:v>4.5485678700000003</c:v>
                </c:pt>
                <c:pt idx="399">
                  <c:v>4.5675439500000001</c:v>
                </c:pt>
                <c:pt idx="400">
                  <c:v>4.5849609400000002</c:v>
                </c:pt>
                <c:pt idx="401">
                  <c:v>4.6023540000000001</c:v>
                </c:pt>
                <c:pt idx="402">
                  <c:v>4.6205351600000002</c:v>
                </c:pt>
                <c:pt idx="403">
                  <c:v>4.6380864300000004</c:v>
                </c:pt>
                <c:pt idx="404">
                  <c:v>4.6560747099999995</c:v>
                </c:pt>
                <c:pt idx="405">
                  <c:v>4.6742670899999998</c:v>
                </c:pt>
                <c:pt idx="406">
                  <c:v>4.6926958000000001</c:v>
                </c:pt>
                <c:pt idx="407">
                  <c:v>4.7087421899999997</c:v>
                </c:pt>
                <c:pt idx="408">
                  <c:v>4.7277343800000002</c:v>
                </c:pt>
                <c:pt idx="409">
                  <c:v>4.7452319300000001</c:v>
                </c:pt>
                <c:pt idx="410">
                  <c:v>4.7637646499999997</c:v>
                </c:pt>
                <c:pt idx="411">
                  <c:v>4.78152051</c:v>
                </c:pt>
                <c:pt idx="412">
                  <c:v>4.8009189499999998</c:v>
                </c:pt>
                <c:pt idx="413">
                  <c:v>4.8181977500000004</c:v>
                </c:pt>
                <c:pt idx="414">
                  <c:v>4.8361831100000003</c:v>
                </c:pt>
                <c:pt idx="415">
                  <c:v>4.8543964800000001</c:v>
                </c:pt>
                <c:pt idx="416">
                  <c:v>4.8726591799999994</c:v>
                </c:pt>
                <c:pt idx="417">
                  <c:v>4.8909233400000005</c:v>
                </c:pt>
                <c:pt idx="418">
                  <c:v>4.9099174799999998</c:v>
                </c:pt>
                <c:pt idx="419">
                  <c:v>4.9273764600000005</c:v>
                </c:pt>
                <c:pt idx="420">
                  <c:v>4.9463168900000003</c:v>
                </c:pt>
                <c:pt idx="421">
                  <c:v>4.9640522499999999</c:v>
                </c:pt>
                <c:pt idx="422">
                  <c:v>4.9824506800000004</c:v>
                </c:pt>
                <c:pt idx="423">
                  <c:v>4.9999594699999994</c:v>
                </c:pt>
                <c:pt idx="424">
                  <c:v>5.0180742200000008</c:v>
                </c:pt>
                <c:pt idx="425">
                  <c:v>5.0365595700000005</c:v>
                </c:pt>
                <c:pt idx="426">
                  <c:v>5.0556274400000003</c:v>
                </c:pt>
                <c:pt idx="427">
                  <c:v>5.0737856399999997</c:v>
                </c:pt>
                <c:pt idx="428">
                  <c:v>5.0928203100000005</c:v>
                </c:pt>
                <c:pt idx="429">
                  <c:v>5.1107270500000004</c:v>
                </c:pt>
                <c:pt idx="430">
                  <c:v>5.1291870099999999</c:v>
                </c:pt>
                <c:pt idx="431">
                  <c:v>5.1485195299999997</c:v>
                </c:pt>
                <c:pt idx="432">
                  <c:v>5.1671738299999994</c:v>
                </c:pt>
                <c:pt idx="433">
                  <c:v>5.1852807599999995</c:v>
                </c:pt>
                <c:pt idx="434">
                  <c:v>5.20398242</c:v>
                </c:pt>
                <c:pt idx="435">
                  <c:v>5.2212627000000005</c:v>
                </c:pt>
                <c:pt idx="436">
                  <c:v>5.2417343799999996</c:v>
                </c:pt>
                <c:pt idx="437">
                  <c:v>5.2591245099999995</c:v>
                </c:pt>
                <c:pt idx="438">
                  <c:v>5.2779526400000005</c:v>
                </c:pt>
                <c:pt idx="439">
                  <c:v>5.2963076199999994</c:v>
                </c:pt>
                <c:pt idx="440">
                  <c:v>5.3147031199999999</c:v>
                </c:pt>
                <c:pt idx="441">
                  <c:v>5.3327070299999999</c:v>
                </c:pt>
                <c:pt idx="442">
                  <c:v>5.3518652300000005</c:v>
                </c:pt>
                <c:pt idx="443">
                  <c:v>5.3696606400000002</c:v>
                </c:pt>
                <c:pt idx="444">
                  <c:v>5.3892368199999998</c:v>
                </c:pt>
                <c:pt idx="445">
                  <c:v>5.4067802700000005</c:v>
                </c:pt>
                <c:pt idx="446">
                  <c:v>5.4266894499999996</c:v>
                </c:pt>
                <c:pt idx="447">
                  <c:v>5.4445478500000002</c:v>
                </c:pt>
                <c:pt idx="448">
                  <c:v>5.46450586</c:v>
                </c:pt>
                <c:pt idx="449">
                  <c:v>5.4829052699999998</c:v>
                </c:pt>
                <c:pt idx="450">
                  <c:v>5.5020405300000004</c:v>
                </c:pt>
                <c:pt idx="451">
                  <c:v>5.5203828100000001</c:v>
                </c:pt>
                <c:pt idx="452">
                  <c:v>5.5399960899999998</c:v>
                </c:pt>
                <c:pt idx="453">
                  <c:v>5.5580102500000006</c:v>
                </c:pt>
                <c:pt idx="454">
                  <c:v>5.5766801800000003</c:v>
                </c:pt>
                <c:pt idx="455">
                  <c:v>5.5952294899999995</c:v>
                </c:pt>
                <c:pt idx="456">
                  <c:v>5.6133579099999995</c:v>
                </c:pt>
                <c:pt idx="457">
                  <c:v>5.6320903299999996</c:v>
                </c:pt>
                <c:pt idx="458">
                  <c:v>5.65066895</c:v>
                </c:pt>
                <c:pt idx="459">
                  <c:v>5.6691850600000002</c:v>
                </c:pt>
                <c:pt idx="460">
                  <c:v>5.6890336900000005</c:v>
                </c:pt>
                <c:pt idx="461">
                  <c:v>5.7068583999999998</c:v>
                </c:pt>
                <c:pt idx="462">
                  <c:v>5.7261391599999998</c:v>
                </c:pt>
                <c:pt idx="463">
                  <c:v>5.74454932</c:v>
                </c:pt>
                <c:pt idx="464">
                  <c:v>5.7642231400000004</c:v>
                </c:pt>
                <c:pt idx="465">
                  <c:v>5.7832299799999998</c:v>
                </c:pt>
                <c:pt idx="466">
                  <c:v>5.8016093799999995</c:v>
                </c:pt>
                <c:pt idx="467">
                  <c:v>5.8194658200000005</c:v>
                </c:pt>
                <c:pt idx="468">
                  <c:v>5.8391826199999999</c:v>
                </c:pt>
                <c:pt idx="469">
                  <c:v>5.8578662100000001</c:v>
                </c:pt>
                <c:pt idx="470">
                  <c:v>5.8759536099999998</c:v>
                </c:pt>
                <c:pt idx="471">
                  <c:v>5.8935390600000002</c:v>
                </c:pt>
                <c:pt idx="472">
                  <c:v>5.9136347699999998</c:v>
                </c:pt>
                <c:pt idx="473">
                  <c:v>5.9315136700000002</c:v>
                </c:pt>
                <c:pt idx="474">
                  <c:v>5.95000879</c:v>
                </c:pt>
                <c:pt idx="475">
                  <c:v>5.9684208999999999</c:v>
                </c:pt>
                <c:pt idx="476">
                  <c:v>5.9883398400000001</c:v>
                </c:pt>
                <c:pt idx="477">
                  <c:v>6.0063481400000001</c:v>
                </c:pt>
                <c:pt idx="478">
                  <c:v>6.0247197300000002</c:v>
                </c:pt>
                <c:pt idx="479">
                  <c:v>6.0432011700000006</c:v>
                </c:pt>
                <c:pt idx="480">
                  <c:v>6.0617534199999996</c:v>
                </c:pt>
                <c:pt idx="481">
                  <c:v>6.0803232399999994</c:v>
                </c:pt>
                <c:pt idx="482">
                  <c:v>6.0993403300000004</c:v>
                </c:pt>
                <c:pt idx="483">
                  <c:v>6.1174135700000001</c:v>
                </c:pt>
                <c:pt idx="484">
                  <c:v>6.1367890599999999</c:v>
                </c:pt>
                <c:pt idx="485">
                  <c:v>6.15520801</c:v>
                </c:pt>
                <c:pt idx="486">
                  <c:v>6.1751479499999995</c:v>
                </c:pt>
                <c:pt idx="487">
                  <c:v>6.1935527300000004</c:v>
                </c:pt>
                <c:pt idx="488">
                  <c:v>6.2116425799999995</c:v>
                </c:pt>
                <c:pt idx="489">
                  <c:v>6.22996777</c:v>
                </c:pt>
                <c:pt idx="490">
                  <c:v>6.2488569299999996</c:v>
                </c:pt>
                <c:pt idx="491">
                  <c:v>6.26683301</c:v>
                </c:pt>
                <c:pt idx="492">
                  <c:v>6.28638721</c:v>
                </c:pt>
                <c:pt idx="493">
                  <c:v>6.3038779299999996</c:v>
                </c:pt>
                <c:pt idx="494">
                  <c:v>6.3230522499999999</c:v>
                </c:pt>
                <c:pt idx="495">
                  <c:v>6.3406220700000002</c:v>
                </c:pt>
                <c:pt idx="496">
                  <c:v>6.3592431600000001</c:v>
                </c:pt>
                <c:pt idx="497">
                  <c:v>6.3788271500000002</c:v>
                </c:pt>
                <c:pt idx="498">
                  <c:v>6.3967446299999997</c:v>
                </c:pt>
                <c:pt idx="499">
                  <c:v>6.4161791999999993</c:v>
                </c:pt>
                <c:pt idx="500">
                  <c:v>6.4346162099999997</c:v>
                </c:pt>
                <c:pt idx="501">
                  <c:v>6.4525903299999996</c:v>
                </c:pt>
                <c:pt idx="502">
                  <c:v>6.4715742200000008</c:v>
                </c:pt>
                <c:pt idx="503">
                  <c:v>6.4904101600000006</c:v>
                </c:pt>
                <c:pt idx="504">
                  <c:v>6.5088256800000002</c:v>
                </c:pt>
                <c:pt idx="505">
                  <c:v>6.5270712900000003</c:v>
                </c:pt>
                <c:pt idx="506">
                  <c:v>6.5453095700000006</c:v>
                </c:pt>
                <c:pt idx="507">
                  <c:v>6.5644531200000005</c:v>
                </c:pt>
                <c:pt idx="508">
                  <c:v>6.5827719699999996</c:v>
                </c:pt>
                <c:pt idx="509">
                  <c:v>6.6022758800000005</c:v>
                </c:pt>
                <c:pt idx="510">
                  <c:v>6.6205644499999998</c:v>
                </c:pt>
                <c:pt idx="511">
                  <c:v>6.6394775399999997</c:v>
                </c:pt>
                <c:pt idx="512">
                  <c:v>6.6579624000000006</c:v>
                </c:pt>
                <c:pt idx="513">
                  <c:v>6.6771054700000008</c:v>
                </c:pt>
                <c:pt idx="514">
                  <c:v>6.6964750999999998</c:v>
                </c:pt>
                <c:pt idx="515">
                  <c:v>6.7148105500000002</c:v>
                </c:pt>
                <c:pt idx="516">
                  <c:v>6.7330459000000005</c:v>
                </c:pt>
                <c:pt idx="517">
                  <c:v>6.7508622999999996</c:v>
                </c:pt>
                <c:pt idx="518">
                  <c:v>6.7694409200000001</c:v>
                </c:pt>
                <c:pt idx="519">
                  <c:v>6.7887612300000004</c:v>
                </c:pt>
                <c:pt idx="520">
                  <c:v>6.8077050799999999</c:v>
                </c:pt>
                <c:pt idx="521">
                  <c:v>6.8257539100000004</c:v>
                </c:pt>
                <c:pt idx="522">
                  <c:v>6.8445839800000003</c:v>
                </c:pt>
                <c:pt idx="523">
                  <c:v>6.8632924800000001</c:v>
                </c:pt>
                <c:pt idx="524">
                  <c:v>6.8822504900000006</c:v>
                </c:pt>
                <c:pt idx="525">
                  <c:v>6.9011000999999998</c:v>
                </c:pt>
                <c:pt idx="526">
                  <c:v>6.9205512699999998</c:v>
                </c:pt>
                <c:pt idx="527">
                  <c:v>6.9389506799999996</c:v>
                </c:pt>
                <c:pt idx="528">
                  <c:v>6.9586142600000001</c:v>
                </c:pt>
                <c:pt idx="529">
                  <c:v>6.9773764600000003</c:v>
                </c:pt>
                <c:pt idx="530">
                  <c:v>6.9955991199999996</c:v>
                </c:pt>
                <c:pt idx="531">
                  <c:v>7.0151596700000001</c:v>
                </c:pt>
                <c:pt idx="532">
                  <c:v>7.0345004900000001</c:v>
                </c:pt>
                <c:pt idx="533">
                  <c:v>7.0527055699999996</c:v>
                </c:pt>
                <c:pt idx="534">
                  <c:v>7.0717314500000006</c:v>
                </c:pt>
                <c:pt idx="535">
                  <c:v>7.0894165000000005</c:v>
                </c:pt>
                <c:pt idx="536">
                  <c:v>7.109</c:v>
                </c:pt>
                <c:pt idx="537">
                  <c:v>7.1274540999999996</c:v>
                </c:pt>
                <c:pt idx="538">
                  <c:v>7.1467744099999999</c:v>
                </c:pt>
                <c:pt idx="539">
                  <c:v>7.1652060500000001</c:v>
                </c:pt>
                <c:pt idx="540">
                  <c:v>7.18348926</c:v>
                </c:pt>
                <c:pt idx="541">
                  <c:v>7.20281152</c:v>
                </c:pt>
                <c:pt idx="542">
                  <c:v>7.2217099600000001</c:v>
                </c:pt>
                <c:pt idx="543">
                  <c:v>7.2414277300000007</c:v>
                </c:pt>
                <c:pt idx="544">
                  <c:v>7.2604619100000001</c:v>
                </c:pt>
                <c:pt idx="545">
                  <c:v>7.2797216799999998</c:v>
                </c:pt>
                <c:pt idx="546">
                  <c:v>7.2985014600000007</c:v>
                </c:pt>
                <c:pt idx="547">
                  <c:v>7.3178364300000007</c:v>
                </c:pt>
                <c:pt idx="548">
                  <c:v>7.3368945299999995</c:v>
                </c:pt>
                <c:pt idx="549">
                  <c:v>7.3561025400000002</c:v>
                </c:pt>
                <c:pt idx="550">
                  <c:v>7.3749916999999998</c:v>
                </c:pt>
                <c:pt idx="551">
                  <c:v>7.3941772499999994</c:v>
                </c:pt>
                <c:pt idx="552">
                  <c:v>7.4122421899999997</c:v>
                </c:pt>
                <c:pt idx="553">
                  <c:v>7.4314081999999999</c:v>
                </c:pt>
                <c:pt idx="554">
                  <c:v>7.4513813499999992</c:v>
                </c:pt>
                <c:pt idx="555">
                  <c:v>7.4690966799999998</c:v>
                </c:pt>
                <c:pt idx="556">
                  <c:v>7.4882036099999993</c:v>
                </c:pt>
                <c:pt idx="557">
                  <c:v>7.5071943399999999</c:v>
                </c:pt>
                <c:pt idx="558">
                  <c:v>7.5266196299999999</c:v>
                </c:pt>
                <c:pt idx="559">
                  <c:v>7.5454780299999999</c:v>
                </c:pt>
                <c:pt idx="560">
                  <c:v>7.5644956099999998</c:v>
                </c:pt>
                <c:pt idx="561">
                  <c:v>7.5838139600000005</c:v>
                </c:pt>
                <c:pt idx="562">
                  <c:v>7.60271191</c:v>
                </c:pt>
                <c:pt idx="563">
                  <c:v>7.6226152300000001</c:v>
                </c:pt>
                <c:pt idx="564">
                  <c:v>7.6410790999999998</c:v>
                </c:pt>
                <c:pt idx="565">
                  <c:v>7.6600209999999995</c:v>
                </c:pt>
                <c:pt idx="566">
                  <c:v>7.6792612299999998</c:v>
                </c:pt>
                <c:pt idx="567">
                  <c:v>7.6979770500000004</c:v>
                </c:pt>
                <c:pt idx="568">
                  <c:v>7.7166064500000005</c:v>
                </c:pt>
                <c:pt idx="569">
                  <c:v>7.7360473599999997</c:v>
                </c:pt>
                <c:pt idx="570">
                  <c:v>7.7551245099999999</c:v>
                </c:pt>
                <c:pt idx="571">
                  <c:v>7.7740224600000003</c:v>
                </c:pt>
                <c:pt idx="572">
                  <c:v>7.7924287100000003</c:v>
                </c:pt>
                <c:pt idx="573">
                  <c:v>7.8116298800000008</c:v>
                </c:pt>
                <c:pt idx="574">
                  <c:v>7.8308994099999998</c:v>
                </c:pt>
                <c:pt idx="575">
                  <c:v>7.8497172899999992</c:v>
                </c:pt>
                <c:pt idx="576">
                  <c:v>7.86866895</c:v>
                </c:pt>
                <c:pt idx="577">
                  <c:v>7.8879252900000001</c:v>
                </c:pt>
                <c:pt idx="578">
                  <c:v>7.9070517599999999</c:v>
                </c:pt>
                <c:pt idx="579">
                  <c:v>7.92630518</c:v>
                </c:pt>
                <c:pt idx="580">
                  <c:v>7.94547852</c:v>
                </c:pt>
                <c:pt idx="581">
                  <c:v>7.9644897499999994</c:v>
                </c:pt>
                <c:pt idx="582">
                  <c:v>7.9836040000000006</c:v>
                </c:pt>
                <c:pt idx="583">
                  <c:v>8.0022177699999997</c:v>
                </c:pt>
                <c:pt idx="584">
                  <c:v>8.0219877900000007</c:v>
                </c:pt>
                <c:pt idx="585">
                  <c:v>8.0402651400000007</c:v>
                </c:pt>
                <c:pt idx="586">
                  <c:v>8.0594462900000003</c:v>
                </c:pt>
                <c:pt idx="587">
                  <c:v>8.0776035200000003</c:v>
                </c:pt>
                <c:pt idx="588">
                  <c:v>8.09702637</c:v>
                </c:pt>
                <c:pt idx="589">
                  <c:v>8.1164082000000004</c:v>
                </c:pt>
                <c:pt idx="590">
                  <c:v>8.1345512699999993</c:v>
                </c:pt>
                <c:pt idx="591">
                  <c:v>8.1537348600000001</c:v>
                </c:pt>
                <c:pt idx="592">
                  <c:v>8.1731049799999997</c:v>
                </c:pt>
                <c:pt idx="593">
                  <c:v>8.1923984400000016</c:v>
                </c:pt>
                <c:pt idx="594">
                  <c:v>8.2107109400000002</c:v>
                </c:pt>
                <c:pt idx="595">
                  <c:v>8.2299990199999993</c:v>
                </c:pt>
                <c:pt idx="596">
                  <c:v>8.2491923800000002</c:v>
                </c:pt>
                <c:pt idx="597">
                  <c:v>8.2672041000000007</c:v>
                </c:pt>
                <c:pt idx="598">
                  <c:v>8.2866416000000012</c:v>
                </c:pt>
                <c:pt idx="599">
                  <c:v>8.3052519500000006</c:v>
                </c:pt>
                <c:pt idx="600">
                  <c:v>8.3234189499999989</c:v>
                </c:pt>
                <c:pt idx="601">
                  <c:v>8.3426767599999998</c:v>
                </c:pt>
                <c:pt idx="602">
                  <c:v>8.3616132800000003</c:v>
                </c:pt>
                <c:pt idx="603">
                  <c:v>8.3804179699999999</c:v>
                </c:pt>
                <c:pt idx="604">
                  <c:v>8.3997206999999996</c:v>
                </c:pt>
                <c:pt idx="605">
                  <c:v>8.4183232399999994</c:v>
                </c:pt>
                <c:pt idx="606">
                  <c:v>8.4374726599999992</c:v>
                </c:pt>
                <c:pt idx="607">
                  <c:v>8.4570478500000004</c:v>
                </c:pt>
                <c:pt idx="608">
                  <c:v>8.4756611300000007</c:v>
                </c:pt>
                <c:pt idx="609">
                  <c:v>8.4947001999999987</c:v>
                </c:pt>
                <c:pt idx="610">
                  <c:v>8.51339355</c:v>
                </c:pt>
                <c:pt idx="611">
                  <c:v>8.532206050000001</c:v>
                </c:pt>
                <c:pt idx="612">
                  <c:v>8.5511835900000008</c:v>
                </c:pt>
                <c:pt idx="613">
                  <c:v>8.5702177699999993</c:v>
                </c:pt>
                <c:pt idx="614">
                  <c:v>8.5882675800000001</c:v>
                </c:pt>
                <c:pt idx="615">
                  <c:v>8.6076904299999999</c:v>
                </c:pt>
                <c:pt idx="616">
                  <c:v>8.625956050000001</c:v>
                </c:pt>
                <c:pt idx="617">
                  <c:v>8.6452666000000011</c:v>
                </c:pt>
                <c:pt idx="618">
                  <c:v>8.6639433599999993</c:v>
                </c:pt>
                <c:pt idx="619">
                  <c:v>8.6830195299999993</c:v>
                </c:pt>
                <c:pt idx="620">
                  <c:v>8.7012519499999996</c:v>
                </c:pt>
                <c:pt idx="621">
                  <c:v>8.7200683599999991</c:v>
                </c:pt>
                <c:pt idx="622">
                  <c:v>8.738877930000001</c:v>
                </c:pt>
                <c:pt idx="623">
                  <c:v>8.7580146499999998</c:v>
                </c:pt>
                <c:pt idx="624">
                  <c:v>8.7763964799999989</c:v>
                </c:pt>
                <c:pt idx="625">
                  <c:v>8.7966543000000001</c:v>
                </c:pt>
                <c:pt idx="626">
                  <c:v>8.8153730499999998</c:v>
                </c:pt>
                <c:pt idx="627">
                  <c:v>8.8343789099999999</c:v>
                </c:pt>
                <c:pt idx="628">
                  <c:v>8.8532187499999999</c:v>
                </c:pt>
                <c:pt idx="629">
                  <c:v>8.8724833999999984</c:v>
                </c:pt>
                <c:pt idx="630">
                  <c:v>8.8915556599999999</c:v>
                </c:pt>
                <c:pt idx="631">
                  <c:v>8.910857420000001</c:v>
                </c:pt>
                <c:pt idx="632">
                  <c:v>8.9284599599999996</c:v>
                </c:pt>
                <c:pt idx="633">
                  <c:v>8.9481718800000003</c:v>
                </c:pt>
                <c:pt idx="634">
                  <c:v>8.9666113299999992</c:v>
                </c:pt>
                <c:pt idx="635">
                  <c:v>8.9866181600000008</c:v>
                </c:pt>
                <c:pt idx="636">
                  <c:v>9.003660159999999</c:v>
                </c:pt>
                <c:pt idx="637">
                  <c:v>9.0233222700000013</c:v>
                </c:pt>
                <c:pt idx="638">
                  <c:v>9.041726559999999</c:v>
                </c:pt>
                <c:pt idx="639">
                  <c:v>9.0613300799999994</c:v>
                </c:pt>
                <c:pt idx="640">
                  <c:v>9.0797597700000008</c:v>
                </c:pt>
                <c:pt idx="641">
                  <c:v>9.0989101599999991</c:v>
                </c:pt>
                <c:pt idx="642">
                  <c:v>9.1177392600000005</c:v>
                </c:pt>
                <c:pt idx="643">
                  <c:v>9.1372695299999993</c:v>
                </c:pt>
                <c:pt idx="644">
                  <c:v>9.1552802699999987</c:v>
                </c:pt>
                <c:pt idx="645">
                  <c:v>9.175479489999999</c:v>
                </c:pt>
                <c:pt idx="646">
                  <c:v>9.1935878899999999</c:v>
                </c:pt>
                <c:pt idx="647">
                  <c:v>9.2129140599999992</c:v>
                </c:pt>
                <c:pt idx="648">
                  <c:v>9.2313994099999999</c:v>
                </c:pt>
                <c:pt idx="649">
                  <c:v>9.2499179700000003</c:v>
                </c:pt>
                <c:pt idx="650">
                  <c:v>9.2683984400000003</c:v>
                </c:pt>
                <c:pt idx="651">
                  <c:v>9.2877998000000002</c:v>
                </c:pt>
                <c:pt idx="652">
                  <c:v>9.3057451199999992</c:v>
                </c:pt>
                <c:pt idx="653">
                  <c:v>9.3252265599999991</c:v>
                </c:pt>
                <c:pt idx="654">
                  <c:v>9.3432773400000002</c:v>
                </c:pt>
                <c:pt idx="655">
                  <c:v>9.3634960899999999</c:v>
                </c:pt>
                <c:pt idx="656">
                  <c:v>9.3818173800000011</c:v>
                </c:pt>
                <c:pt idx="657">
                  <c:v>9.4017695299999993</c:v>
                </c:pt>
                <c:pt idx="658">
                  <c:v>9.4201884800000002</c:v>
                </c:pt>
                <c:pt idx="659">
                  <c:v>9.4396591800000014</c:v>
                </c:pt>
                <c:pt idx="660">
                  <c:v>9.4573359400000001</c:v>
                </c:pt>
                <c:pt idx="661">
                  <c:v>9.4772529300000006</c:v>
                </c:pt>
                <c:pt idx="662">
                  <c:v>9.4960458999999986</c:v>
                </c:pt>
                <c:pt idx="663">
                  <c:v>9.5140722699999998</c:v>
                </c:pt>
                <c:pt idx="664">
                  <c:v>9.5327343799999991</c:v>
                </c:pt>
                <c:pt idx="665">
                  <c:v>9.5518808599999989</c:v>
                </c:pt>
                <c:pt idx="666">
                  <c:v>9.5706249999999997</c:v>
                </c:pt>
                <c:pt idx="667">
                  <c:v>9.5902685500000011</c:v>
                </c:pt>
                <c:pt idx="668">
                  <c:v>9.608616210000001</c:v>
                </c:pt>
                <c:pt idx="669">
                  <c:v>9.628014649999999</c:v>
                </c:pt>
                <c:pt idx="670">
                  <c:v>9.6460791000000015</c:v>
                </c:pt>
                <c:pt idx="671">
                  <c:v>9.6653105500000009</c:v>
                </c:pt>
                <c:pt idx="672">
                  <c:v>9.6839003900000016</c:v>
                </c:pt>
                <c:pt idx="673">
                  <c:v>9.7023955100000006</c:v>
                </c:pt>
                <c:pt idx="674">
                  <c:v>9.7214746099999996</c:v>
                </c:pt>
                <c:pt idx="675">
                  <c:v>9.7405419900000005</c:v>
                </c:pt>
                <c:pt idx="676">
                  <c:v>9.7597460900000002</c:v>
                </c:pt>
                <c:pt idx="677">
                  <c:v>9.7792568400000004</c:v>
                </c:pt>
                <c:pt idx="678">
                  <c:v>9.7978730499999998</c:v>
                </c:pt>
                <c:pt idx="679">
                  <c:v>9.8170126999999994</c:v>
                </c:pt>
                <c:pt idx="680">
                  <c:v>9.8358222700000013</c:v>
                </c:pt>
                <c:pt idx="681">
                  <c:v>9.8551494099999992</c:v>
                </c:pt>
                <c:pt idx="682">
                  <c:v>9.8734482400000001</c:v>
                </c:pt>
                <c:pt idx="683">
                  <c:v>9.8924599600000001</c:v>
                </c:pt>
                <c:pt idx="684">
                  <c:v>9.9115644500000002</c:v>
                </c:pt>
                <c:pt idx="685">
                  <c:v>9.93140234</c:v>
                </c:pt>
                <c:pt idx="686">
                  <c:v>9.9497939500000001</c:v>
                </c:pt>
                <c:pt idx="687">
                  <c:v>9.9695410200000012</c:v>
                </c:pt>
                <c:pt idx="688">
                  <c:v>9.98844727</c:v>
                </c:pt>
                <c:pt idx="689">
                  <c:v>10.007432619999999</c:v>
                </c:pt>
                <c:pt idx="690">
                  <c:v>10.025800779999999</c:v>
                </c:pt>
                <c:pt idx="691">
                  <c:v>10.045458979999999</c:v>
                </c:pt>
                <c:pt idx="692">
                  <c:v>10.064206050000001</c:v>
                </c:pt>
                <c:pt idx="693">
                  <c:v>10.083931640000001</c:v>
                </c:pt>
                <c:pt idx="694">
                  <c:v>10.10170312</c:v>
                </c:pt>
                <c:pt idx="695">
                  <c:v>10.12226562</c:v>
                </c:pt>
                <c:pt idx="696">
                  <c:v>10.14014062</c:v>
                </c:pt>
                <c:pt idx="697">
                  <c:v>10.15888477</c:v>
                </c:pt>
                <c:pt idx="698">
                  <c:v>10.17792676</c:v>
                </c:pt>
                <c:pt idx="699">
                  <c:v>10.196849609999999</c:v>
                </c:pt>
                <c:pt idx="700">
                  <c:v>10.215273440000001</c:v>
                </c:pt>
                <c:pt idx="701">
                  <c:v>10.23597266</c:v>
                </c:pt>
                <c:pt idx="702">
                  <c:v>10.254105470000001</c:v>
                </c:pt>
                <c:pt idx="703">
                  <c:v>10.273505859999998</c:v>
                </c:pt>
                <c:pt idx="704">
                  <c:v>10.292520510000001</c:v>
                </c:pt>
                <c:pt idx="705">
                  <c:v>10.31198828</c:v>
                </c:pt>
                <c:pt idx="706">
                  <c:v>10.331766600000002</c:v>
                </c:pt>
                <c:pt idx="707">
                  <c:v>10.351043949999999</c:v>
                </c:pt>
                <c:pt idx="708">
                  <c:v>10.369118159999999</c:v>
                </c:pt>
                <c:pt idx="709">
                  <c:v>10.388829100000001</c:v>
                </c:pt>
                <c:pt idx="710">
                  <c:v>10.407443359999998</c:v>
                </c:pt>
                <c:pt idx="711">
                  <c:v>10.42737305</c:v>
                </c:pt>
                <c:pt idx="712">
                  <c:v>10.44644531</c:v>
                </c:pt>
                <c:pt idx="713">
                  <c:v>10.46520898</c:v>
                </c:pt>
                <c:pt idx="714">
                  <c:v>10.483297850000001</c:v>
                </c:pt>
                <c:pt idx="715">
                  <c:v>10.503112300000002</c:v>
                </c:pt>
                <c:pt idx="716">
                  <c:v>10.5202998</c:v>
                </c:pt>
                <c:pt idx="717">
                  <c:v>10.54096191</c:v>
                </c:pt>
                <c:pt idx="718">
                  <c:v>10.558440430000001</c:v>
                </c:pt>
                <c:pt idx="719">
                  <c:v>10.578704100000001</c:v>
                </c:pt>
                <c:pt idx="720">
                  <c:v>10.597446290000001</c:v>
                </c:pt>
                <c:pt idx="721">
                  <c:v>10.617299800000001</c:v>
                </c:pt>
                <c:pt idx="722">
                  <c:v>10.63594629</c:v>
                </c:pt>
                <c:pt idx="723">
                  <c:v>10.655659180000001</c:v>
                </c:pt>
                <c:pt idx="724">
                  <c:v>10.67452832</c:v>
                </c:pt>
                <c:pt idx="725">
                  <c:v>10.69384473</c:v>
                </c:pt>
                <c:pt idx="726">
                  <c:v>10.712717769999999</c:v>
                </c:pt>
                <c:pt idx="727">
                  <c:v>10.73176758</c:v>
                </c:pt>
                <c:pt idx="728">
                  <c:v>10.750113279999999</c:v>
                </c:pt>
                <c:pt idx="729">
                  <c:v>10.768760739999999</c:v>
                </c:pt>
                <c:pt idx="730">
                  <c:v>10.786839840000001</c:v>
                </c:pt>
                <c:pt idx="731">
                  <c:v>10.80594922</c:v>
                </c:pt>
                <c:pt idx="732">
                  <c:v>10.824099609999999</c:v>
                </c:pt>
                <c:pt idx="733">
                  <c:v>10.842778319999999</c:v>
                </c:pt>
                <c:pt idx="734">
                  <c:v>10.86068262</c:v>
                </c:pt>
                <c:pt idx="735">
                  <c:v>10.88040039</c:v>
                </c:pt>
                <c:pt idx="736">
                  <c:v>10.89911133</c:v>
                </c:pt>
                <c:pt idx="737">
                  <c:v>10.91828516</c:v>
                </c:pt>
                <c:pt idx="738">
                  <c:v>10.938052729999999</c:v>
                </c:pt>
                <c:pt idx="739">
                  <c:v>10.95633398</c:v>
                </c:pt>
                <c:pt idx="740">
                  <c:v>10.97516699</c:v>
                </c:pt>
                <c:pt idx="741">
                  <c:v>10.994278319999999</c:v>
                </c:pt>
                <c:pt idx="742">
                  <c:v>11.012178710000001</c:v>
                </c:pt>
                <c:pt idx="743">
                  <c:v>11.03150879</c:v>
                </c:pt>
                <c:pt idx="744">
                  <c:v>11.05037207</c:v>
                </c:pt>
                <c:pt idx="745">
                  <c:v>11.068833010000001</c:v>
                </c:pt>
                <c:pt idx="746">
                  <c:v>11.087619140000001</c:v>
                </c:pt>
                <c:pt idx="747">
                  <c:v>11.10581348</c:v>
                </c:pt>
                <c:pt idx="748">
                  <c:v>11.12471875</c:v>
                </c:pt>
                <c:pt idx="749">
                  <c:v>11.144550779999999</c:v>
                </c:pt>
                <c:pt idx="750">
                  <c:v>11.163285159999999</c:v>
                </c:pt>
                <c:pt idx="751">
                  <c:v>11.18163281</c:v>
                </c:pt>
                <c:pt idx="752">
                  <c:v>11.200226559999999</c:v>
                </c:pt>
                <c:pt idx="753">
                  <c:v>11.21971289</c:v>
                </c:pt>
                <c:pt idx="754">
                  <c:v>11.238306640000001</c:v>
                </c:pt>
                <c:pt idx="755">
                  <c:v>11.256368159999999</c:v>
                </c:pt>
                <c:pt idx="756">
                  <c:v>11.27524023</c:v>
                </c:pt>
                <c:pt idx="757">
                  <c:v>11.29455078</c:v>
                </c:pt>
                <c:pt idx="758">
                  <c:v>11.312358399999999</c:v>
                </c:pt>
                <c:pt idx="759">
                  <c:v>11.33203906</c:v>
                </c:pt>
                <c:pt idx="760">
                  <c:v>11.35037305</c:v>
                </c:pt>
                <c:pt idx="761">
                  <c:v>11.36890137</c:v>
                </c:pt>
                <c:pt idx="762">
                  <c:v>11.387217769999999</c:v>
                </c:pt>
                <c:pt idx="763">
                  <c:v>11.40610547</c:v>
                </c:pt>
                <c:pt idx="764">
                  <c:v>11.42485254</c:v>
                </c:pt>
                <c:pt idx="765">
                  <c:v>11.443411130000001</c:v>
                </c:pt>
                <c:pt idx="766">
                  <c:v>11.4625293</c:v>
                </c:pt>
                <c:pt idx="767">
                  <c:v>11.48118848</c:v>
                </c:pt>
                <c:pt idx="768">
                  <c:v>11.499936519999999</c:v>
                </c:pt>
                <c:pt idx="769">
                  <c:v>11.518361329999999</c:v>
                </c:pt>
                <c:pt idx="770">
                  <c:v>11.53846289</c:v>
                </c:pt>
                <c:pt idx="771">
                  <c:v>11.55650488</c:v>
                </c:pt>
                <c:pt idx="772">
                  <c:v>11.57549609</c:v>
                </c:pt>
                <c:pt idx="773">
                  <c:v>11.59414355</c:v>
                </c:pt>
                <c:pt idx="774">
                  <c:v>11.612377930000001</c:v>
                </c:pt>
                <c:pt idx="775">
                  <c:v>11.63096191</c:v>
                </c:pt>
                <c:pt idx="776">
                  <c:v>11.64980078</c:v>
                </c:pt>
                <c:pt idx="777">
                  <c:v>11.669062500000001</c:v>
                </c:pt>
                <c:pt idx="778">
                  <c:v>11.687415039999999</c:v>
                </c:pt>
                <c:pt idx="779">
                  <c:v>11.706103520000001</c:v>
                </c:pt>
                <c:pt idx="780">
                  <c:v>11.72460938</c:v>
                </c:pt>
                <c:pt idx="781">
                  <c:v>11.742565430000001</c:v>
                </c:pt>
                <c:pt idx="782">
                  <c:v>11.76251562</c:v>
                </c:pt>
                <c:pt idx="783">
                  <c:v>11.78110547</c:v>
                </c:pt>
                <c:pt idx="784">
                  <c:v>11.80050488</c:v>
                </c:pt>
                <c:pt idx="785">
                  <c:v>11.8192041</c:v>
                </c:pt>
                <c:pt idx="786">
                  <c:v>11.838137699999999</c:v>
                </c:pt>
                <c:pt idx="787">
                  <c:v>11.857391600000001</c:v>
                </c:pt>
                <c:pt idx="788">
                  <c:v>11.876779300000001</c:v>
                </c:pt>
                <c:pt idx="789">
                  <c:v>11.895133789999999</c:v>
                </c:pt>
                <c:pt idx="790">
                  <c:v>11.91411426</c:v>
                </c:pt>
                <c:pt idx="791">
                  <c:v>11.932074220000001</c:v>
                </c:pt>
                <c:pt idx="792">
                  <c:v>11.95093945</c:v>
                </c:pt>
                <c:pt idx="793">
                  <c:v>11.96970898</c:v>
                </c:pt>
                <c:pt idx="794">
                  <c:v>11.98892871</c:v>
                </c:pt>
                <c:pt idx="795">
                  <c:v>12.00665918</c:v>
                </c:pt>
                <c:pt idx="796">
                  <c:v>12.025834960000001</c:v>
                </c:pt>
                <c:pt idx="797">
                  <c:v>12.04456543</c:v>
                </c:pt>
                <c:pt idx="798">
                  <c:v>12.06450293</c:v>
                </c:pt>
                <c:pt idx="799">
                  <c:v>12.08266504</c:v>
                </c:pt>
                <c:pt idx="800">
                  <c:v>12.102664059999999</c:v>
                </c:pt>
                <c:pt idx="801">
                  <c:v>12.12143945</c:v>
                </c:pt>
                <c:pt idx="802">
                  <c:v>12.140264649999999</c:v>
                </c:pt>
                <c:pt idx="803">
                  <c:v>12.158630859999999</c:v>
                </c:pt>
                <c:pt idx="804">
                  <c:v>12.178812499999999</c:v>
                </c:pt>
                <c:pt idx="805">
                  <c:v>12.196747069999999</c:v>
                </c:pt>
                <c:pt idx="806">
                  <c:v>12.21639551</c:v>
                </c:pt>
                <c:pt idx="807">
                  <c:v>12.23365527</c:v>
                </c:pt>
                <c:pt idx="808">
                  <c:v>12.254835940000001</c:v>
                </c:pt>
                <c:pt idx="809">
                  <c:v>12.273499019999999</c:v>
                </c:pt>
                <c:pt idx="810">
                  <c:v>12.293553709999999</c:v>
                </c:pt>
                <c:pt idx="811">
                  <c:v>12.31188379</c:v>
                </c:pt>
                <c:pt idx="812">
                  <c:v>12.330995119999999</c:v>
                </c:pt>
                <c:pt idx="813">
                  <c:v>12.349465819999999</c:v>
                </c:pt>
                <c:pt idx="814">
                  <c:v>12.36791113</c:v>
                </c:pt>
                <c:pt idx="815">
                  <c:v>12.387292970000001</c:v>
                </c:pt>
                <c:pt idx="816">
                  <c:v>12.405274410000001</c:v>
                </c:pt>
                <c:pt idx="817">
                  <c:v>12.424704100000001</c:v>
                </c:pt>
                <c:pt idx="818">
                  <c:v>12.442818359999999</c:v>
                </c:pt>
                <c:pt idx="819">
                  <c:v>12.46182129</c:v>
                </c:pt>
                <c:pt idx="820">
                  <c:v>12.48113672</c:v>
                </c:pt>
                <c:pt idx="821">
                  <c:v>12.50061816</c:v>
                </c:pt>
                <c:pt idx="822">
                  <c:v>12.520019529999999</c:v>
                </c:pt>
                <c:pt idx="823">
                  <c:v>12.53708887</c:v>
                </c:pt>
                <c:pt idx="824">
                  <c:v>12.557305660000001</c:v>
                </c:pt>
                <c:pt idx="825">
                  <c:v>12.575833979999999</c:v>
                </c:pt>
                <c:pt idx="826">
                  <c:v>12.595443359999999</c:v>
                </c:pt>
                <c:pt idx="827">
                  <c:v>12.61347949</c:v>
                </c:pt>
                <c:pt idx="828">
                  <c:v>12.63203027</c:v>
                </c:pt>
                <c:pt idx="829">
                  <c:v>12.650686519999999</c:v>
                </c:pt>
                <c:pt idx="830">
                  <c:v>12.670838869999999</c:v>
                </c:pt>
                <c:pt idx="831">
                  <c:v>12.6898418</c:v>
                </c:pt>
                <c:pt idx="832">
                  <c:v>12.70856152</c:v>
                </c:pt>
                <c:pt idx="833">
                  <c:v>12.72816699</c:v>
                </c:pt>
                <c:pt idx="834">
                  <c:v>12.74654688</c:v>
                </c:pt>
                <c:pt idx="835">
                  <c:v>12.76487695</c:v>
                </c:pt>
                <c:pt idx="836">
                  <c:v>12.784110350000001</c:v>
                </c:pt>
                <c:pt idx="837">
                  <c:v>12.80273633</c:v>
                </c:pt>
                <c:pt idx="838">
                  <c:v>12.822196289999999</c:v>
                </c:pt>
                <c:pt idx="839">
                  <c:v>12.84088672</c:v>
                </c:pt>
                <c:pt idx="840">
                  <c:v>12.85983594</c:v>
                </c:pt>
                <c:pt idx="841">
                  <c:v>12.87857129</c:v>
                </c:pt>
                <c:pt idx="842">
                  <c:v>12.89707129</c:v>
                </c:pt>
                <c:pt idx="843">
                  <c:v>12.916413090000001</c:v>
                </c:pt>
                <c:pt idx="844">
                  <c:v>12.934976559999999</c:v>
                </c:pt>
                <c:pt idx="845">
                  <c:v>12.95400098</c:v>
                </c:pt>
                <c:pt idx="846">
                  <c:v>12.973028319999999</c:v>
                </c:pt>
                <c:pt idx="847">
                  <c:v>12.992242190000001</c:v>
                </c:pt>
                <c:pt idx="848">
                  <c:v>13.01062305</c:v>
                </c:pt>
                <c:pt idx="849">
                  <c:v>13.02969727</c:v>
                </c:pt>
                <c:pt idx="850">
                  <c:v>13.04769922</c:v>
                </c:pt>
                <c:pt idx="851">
                  <c:v>13.067151369999999</c:v>
                </c:pt>
                <c:pt idx="852">
                  <c:v>13.086257809999999</c:v>
                </c:pt>
                <c:pt idx="853">
                  <c:v>13.10488477</c:v>
                </c:pt>
                <c:pt idx="854">
                  <c:v>13.12387305</c:v>
                </c:pt>
                <c:pt idx="855">
                  <c:v>13.141596680000001</c:v>
                </c:pt>
                <c:pt idx="856">
                  <c:v>13.160454100000001</c:v>
                </c:pt>
                <c:pt idx="857">
                  <c:v>13.178946290000001</c:v>
                </c:pt>
                <c:pt idx="858">
                  <c:v>13.197404300000001</c:v>
                </c:pt>
                <c:pt idx="859">
                  <c:v>13.21549707</c:v>
                </c:pt>
                <c:pt idx="860">
                  <c:v>13.23379102</c:v>
                </c:pt>
                <c:pt idx="861">
                  <c:v>13.25244434</c:v>
                </c:pt>
                <c:pt idx="862">
                  <c:v>13.27138965</c:v>
                </c:pt>
                <c:pt idx="863">
                  <c:v>13.28970312</c:v>
                </c:pt>
                <c:pt idx="864">
                  <c:v>13.30908496</c:v>
                </c:pt>
                <c:pt idx="865">
                  <c:v>13.327398440000001</c:v>
                </c:pt>
                <c:pt idx="866">
                  <c:v>13.34694043</c:v>
                </c:pt>
                <c:pt idx="867">
                  <c:v>13.36512012</c:v>
                </c:pt>
                <c:pt idx="868">
                  <c:v>13.383793949999999</c:v>
                </c:pt>
                <c:pt idx="869">
                  <c:v>13.40200879</c:v>
                </c:pt>
                <c:pt idx="870">
                  <c:v>13.42163379</c:v>
                </c:pt>
                <c:pt idx="871">
                  <c:v>13.438759770000001</c:v>
                </c:pt>
                <c:pt idx="872">
                  <c:v>13.45786719</c:v>
                </c:pt>
                <c:pt idx="873">
                  <c:v>13.476186519999999</c:v>
                </c:pt>
                <c:pt idx="874">
                  <c:v>13.49494434</c:v>
                </c:pt>
                <c:pt idx="875">
                  <c:v>13.5131377</c:v>
                </c:pt>
                <c:pt idx="876">
                  <c:v>13.532355470000001</c:v>
                </c:pt>
                <c:pt idx="877">
                  <c:v>13.549799800000001</c:v>
                </c:pt>
                <c:pt idx="878">
                  <c:v>13.5695459</c:v>
                </c:pt>
                <c:pt idx="879">
                  <c:v>13.587225589999999</c:v>
                </c:pt>
                <c:pt idx="880">
                  <c:v>13.60505957</c:v>
                </c:pt>
                <c:pt idx="881">
                  <c:v>13.623729490000001</c:v>
                </c:pt>
                <c:pt idx="882">
                  <c:v>13.64268262</c:v>
                </c:pt>
                <c:pt idx="883">
                  <c:v>13.66162793</c:v>
                </c:pt>
                <c:pt idx="884">
                  <c:v>13.680781250000001</c:v>
                </c:pt>
                <c:pt idx="885">
                  <c:v>13.699023440000001</c:v>
                </c:pt>
                <c:pt idx="886">
                  <c:v>13.718065430000001</c:v>
                </c:pt>
                <c:pt idx="887">
                  <c:v>13.736842769999999</c:v>
                </c:pt>
                <c:pt idx="888">
                  <c:v>13.75488477</c:v>
                </c:pt>
                <c:pt idx="889">
                  <c:v>13.773549800000001</c:v>
                </c:pt>
                <c:pt idx="890">
                  <c:v>13.7921084</c:v>
                </c:pt>
                <c:pt idx="891">
                  <c:v>13.810454100000001</c:v>
                </c:pt>
                <c:pt idx="892">
                  <c:v>13.829715819999999</c:v>
                </c:pt>
                <c:pt idx="893">
                  <c:v>13.847058590000001</c:v>
                </c:pt>
                <c:pt idx="894">
                  <c:v>13.86584375</c:v>
                </c:pt>
                <c:pt idx="895">
                  <c:v>13.88443066</c:v>
                </c:pt>
                <c:pt idx="896">
                  <c:v>13.90359082</c:v>
                </c:pt>
                <c:pt idx="897">
                  <c:v>13.92260742</c:v>
                </c:pt>
                <c:pt idx="898">
                  <c:v>13.941958979999999</c:v>
                </c:pt>
                <c:pt idx="899">
                  <c:v>13.96077148</c:v>
                </c:pt>
                <c:pt idx="900">
                  <c:v>13.97930957</c:v>
                </c:pt>
                <c:pt idx="901">
                  <c:v>13.997817380000001</c:v>
                </c:pt>
                <c:pt idx="902">
                  <c:v>14.017485350000001</c:v>
                </c:pt>
                <c:pt idx="903">
                  <c:v>14.035431640000001</c:v>
                </c:pt>
                <c:pt idx="904">
                  <c:v>14.0552832</c:v>
                </c:pt>
                <c:pt idx="905">
                  <c:v>14.073081050000001</c:v>
                </c:pt>
                <c:pt idx="906">
                  <c:v>14.092309569999999</c:v>
                </c:pt>
                <c:pt idx="907">
                  <c:v>14.110549800000001</c:v>
                </c:pt>
                <c:pt idx="908">
                  <c:v>14.130030269999999</c:v>
                </c:pt>
                <c:pt idx="909">
                  <c:v>14.14823535</c:v>
                </c:pt>
                <c:pt idx="910">
                  <c:v>14.167681640000001</c:v>
                </c:pt>
                <c:pt idx="911">
                  <c:v>14.185471680000001</c:v>
                </c:pt>
                <c:pt idx="912">
                  <c:v>14.205141600000001</c:v>
                </c:pt>
                <c:pt idx="913">
                  <c:v>14.22337695</c:v>
                </c:pt>
                <c:pt idx="914">
                  <c:v>14.241916020000001</c:v>
                </c:pt>
                <c:pt idx="915">
                  <c:v>14.260877930000001</c:v>
                </c:pt>
                <c:pt idx="916">
                  <c:v>14.27951172</c:v>
                </c:pt>
                <c:pt idx="917">
                  <c:v>14.298275390000001</c:v>
                </c:pt>
                <c:pt idx="918">
                  <c:v>14.318127930000001</c:v>
                </c:pt>
                <c:pt idx="919">
                  <c:v>14.33643066</c:v>
                </c:pt>
                <c:pt idx="920">
                  <c:v>14.355743159999999</c:v>
                </c:pt>
                <c:pt idx="921">
                  <c:v>14.37377637</c:v>
                </c:pt>
                <c:pt idx="922">
                  <c:v>14.392699220000001</c:v>
                </c:pt>
                <c:pt idx="923">
                  <c:v>14.411565430000001</c:v>
                </c:pt>
                <c:pt idx="924">
                  <c:v>14.42968555</c:v>
                </c:pt>
                <c:pt idx="925">
                  <c:v>14.44759863</c:v>
                </c:pt>
                <c:pt idx="926">
                  <c:v>14.46829395</c:v>
                </c:pt>
                <c:pt idx="927">
                  <c:v>14.486108399999999</c:v>
                </c:pt>
                <c:pt idx="928">
                  <c:v>14.50539551</c:v>
                </c:pt>
                <c:pt idx="929">
                  <c:v>14.524561519999999</c:v>
                </c:pt>
                <c:pt idx="930">
                  <c:v>14.54422168</c:v>
                </c:pt>
                <c:pt idx="931">
                  <c:v>14.5629209</c:v>
                </c:pt>
                <c:pt idx="932">
                  <c:v>14.58184082</c:v>
                </c:pt>
                <c:pt idx="933">
                  <c:v>14.599805659999999</c:v>
                </c:pt>
                <c:pt idx="934">
                  <c:v>14.61863672</c:v>
                </c:pt>
                <c:pt idx="935">
                  <c:v>14.637391600000001</c:v>
                </c:pt>
                <c:pt idx="936">
                  <c:v>14.656409180000001</c:v>
                </c:pt>
                <c:pt idx="937">
                  <c:v>14.673764649999999</c:v>
                </c:pt>
                <c:pt idx="938">
                  <c:v>14.693089840000001</c:v>
                </c:pt>
                <c:pt idx="939">
                  <c:v>14.711680660000001</c:v>
                </c:pt>
                <c:pt idx="940">
                  <c:v>14.731263670000001</c:v>
                </c:pt>
                <c:pt idx="941">
                  <c:v>14.750061519999999</c:v>
                </c:pt>
                <c:pt idx="942">
                  <c:v>14.769598630000001</c:v>
                </c:pt>
                <c:pt idx="943">
                  <c:v>14.788286130000001</c:v>
                </c:pt>
                <c:pt idx="944">
                  <c:v>14.807222659999999</c:v>
                </c:pt>
                <c:pt idx="945">
                  <c:v>14.82548145</c:v>
                </c:pt>
                <c:pt idx="946">
                  <c:v>14.844566409999999</c:v>
                </c:pt>
                <c:pt idx="947">
                  <c:v>14.862844730000001</c:v>
                </c:pt>
                <c:pt idx="948">
                  <c:v>14.88172363</c:v>
                </c:pt>
                <c:pt idx="949">
                  <c:v>14.899298829999999</c:v>
                </c:pt>
                <c:pt idx="950">
                  <c:v>14.919333010000001</c:v>
                </c:pt>
                <c:pt idx="951">
                  <c:v>14.93720703</c:v>
                </c:pt>
                <c:pt idx="952">
                  <c:v>14.956526369999999</c:v>
                </c:pt>
                <c:pt idx="953">
                  <c:v>14.973952149999999</c:v>
                </c:pt>
                <c:pt idx="954">
                  <c:v>14.99250391</c:v>
                </c:pt>
                <c:pt idx="955">
                  <c:v>15.01099316</c:v>
                </c:pt>
                <c:pt idx="956">
                  <c:v>15.029995119999999</c:v>
                </c:pt>
                <c:pt idx="957">
                  <c:v>15.0481377</c:v>
                </c:pt>
                <c:pt idx="958">
                  <c:v>15.066881840000001</c:v>
                </c:pt>
                <c:pt idx="959">
                  <c:v>15.085125980000001</c:v>
                </c:pt>
                <c:pt idx="960">
                  <c:v>15.103758790000001</c:v>
                </c:pt>
                <c:pt idx="961">
                  <c:v>15.122897460000001</c:v>
                </c:pt>
                <c:pt idx="962">
                  <c:v>15.141833010000001</c:v>
                </c:pt>
                <c:pt idx="963">
                  <c:v>15.15999414</c:v>
                </c:pt>
                <c:pt idx="964">
                  <c:v>15.179267579999999</c:v>
                </c:pt>
                <c:pt idx="965">
                  <c:v>15.19722949</c:v>
                </c:pt>
                <c:pt idx="966">
                  <c:v>15.21683496</c:v>
                </c:pt>
                <c:pt idx="967">
                  <c:v>15.234765620000001</c:v>
                </c:pt>
                <c:pt idx="968">
                  <c:v>15.253309569999999</c:v>
                </c:pt>
                <c:pt idx="969">
                  <c:v>15.271872069999999</c:v>
                </c:pt>
                <c:pt idx="970">
                  <c:v>15.289655269999999</c:v>
                </c:pt>
                <c:pt idx="971">
                  <c:v>15.307523440000001</c:v>
                </c:pt>
                <c:pt idx="972">
                  <c:v>15.32685742</c:v>
                </c:pt>
                <c:pt idx="973">
                  <c:v>15.344560550000001</c:v>
                </c:pt>
                <c:pt idx="974">
                  <c:v>15.363552729999999</c:v>
                </c:pt>
                <c:pt idx="975">
                  <c:v>15.38132422</c:v>
                </c:pt>
                <c:pt idx="976">
                  <c:v>15.400792970000001</c:v>
                </c:pt>
                <c:pt idx="977">
                  <c:v>15.419</c:v>
                </c:pt>
                <c:pt idx="978">
                  <c:v>15.43838672</c:v>
                </c:pt>
                <c:pt idx="979">
                  <c:v>15.45641895</c:v>
                </c:pt>
                <c:pt idx="980">
                  <c:v>15.474469730000001</c:v>
                </c:pt>
                <c:pt idx="981">
                  <c:v>15.492610350000001</c:v>
                </c:pt>
                <c:pt idx="982">
                  <c:v>15.51106543</c:v>
                </c:pt>
                <c:pt idx="983">
                  <c:v>15.529041020000001</c:v>
                </c:pt>
                <c:pt idx="984">
                  <c:v>15.548187499999999</c:v>
                </c:pt>
                <c:pt idx="985">
                  <c:v>15.566327149999999</c:v>
                </c:pt>
                <c:pt idx="986">
                  <c:v>15.58466211</c:v>
                </c:pt>
                <c:pt idx="987">
                  <c:v>15.603458979999999</c:v>
                </c:pt>
                <c:pt idx="988">
                  <c:v>15.621735350000002</c:v>
                </c:pt>
                <c:pt idx="989">
                  <c:v>15.64022754</c:v>
                </c:pt>
                <c:pt idx="990">
                  <c:v>15.65905371</c:v>
                </c:pt>
                <c:pt idx="991">
                  <c:v>15.677128909999999</c:v>
                </c:pt>
                <c:pt idx="992">
                  <c:v>15.695147459999999</c:v>
                </c:pt>
                <c:pt idx="993">
                  <c:v>15.71397168</c:v>
                </c:pt>
                <c:pt idx="994">
                  <c:v>15.732502930000001</c:v>
                </c:pt>
                <c:pt idx="995">
                  <c:v>15.750159180000001</c:v>
                </c:pt>
                <c:pt idx="996">
                  <c:v>15.76898828</c:v>
                </c:pt>
                <c:pt idx="997">
                  <c:v>15.78740137</c:v>
                </c:pt>
                <c:pt idx="998">
                  <c:v>15.804977539999999</c:v>
                </c:pt>
                <c:pt idx="999">
                  <c:v>15.82343262</c:v>
                </c:pt>
                <c:pt idx="1000">
                  <c:v>15.8421875</c:v>
                </c:pt>
                <c:pt idx="1001">
                  <c:v>15.860549800000001</c:v>
                </c:pt>
                <c:pt idx="1002">
                  <c:v>15.87835254</c:v>
                </c:pt>
                <c:pt idx="1003">
                  <c:v>15.897459960000001</c:v>
                </c:pt>
                <c:pt idx="1004">
                  <c:v>15.91634766</c:v>
                </c:pt>
                <c:pt idx="1005">
                  <c:v>15.935397460000001</c:v>
                </c:pt>
                <c:pt idx="1006">
                  <c:v>15.953943359999998</c:v>
                </c:pt>
                <c:pt idx="1007">
                  <c:v>15.97268848</c:v>
                </c:pt>
                <c:pt idx="1008">
                  <c:v>15.99202051</c:v>
                </c:pt>
                <c:pt idx="1009">
                  <c:v>16.01040918</c:v>
                </c:pt>
                <c:pt idx="1010">
                  <c:v>16.02838672</c:v>
                </c:pt>
                <c:pt idx="1011">
                  <c:v>16.048187500000001</c:v>
                </c:pt>
                <c:pt idx="1012">
                  <c:v>16.0656377</c:v>
                </c:pt>
                <c:pt idx="1013">
                  <c:v>16.083871089999999</c:v>
                </c:pt>
                <c:pt idx="1014">
                  <c:v>16.102276369999998</c:v>
                </c:pt>
                <c:pt idx="1015">
                  <c:v>16.119877930000001</c:v>
                </c:pt>
                <c:pt idx="1016">
                  <c:v>16.138747070000001</c:v>
                </c:pt>
                <c:pt idx="1017">
                  <c:v>16.15724414</c:v>
                </c:pt>
                <c:pt idx="1018">
                  <c:v>16.17541602</c:v>
                </c:pt>
                <c:pt idx="1019">
                  <c:v>16.19442969</c:v>
                </c:pt>
                <c:pt idx="1020">
                  <c:v>16.213025390000002</c:v>
                </c:pt>
                <c:pt idx="1021">
                  <c:v>16.232750980000002</c:v>
                </c:pt>
                <c:pt idx="1022">
                  <c:v>16.2511875</c:v>
                </c:pt>
                <c:pt idx="1023">
                  <c:v>16.269019530000001</c:v>
                </c:pt>
                <c:pt idx="1024">
                  <c:v>16.28854883</c:v>
                </c:pt>
                <c:pt idx="1025">
                  <c:v>16.30662109</c:v>
                </c:pt>
                <c:pt idx="1026">
                  <c:v>16.325405270000001</c:v>
                </c:pt>
                <c:pt idx="1027">
                  <c:v>16.344007810000001</c:v>
                </c:pt>
                <c:pt idx="1028">
                  <c:v>16.362646479999999</c:v>
                </c:pt>
                <c:pt idx="1029">
                  <c:v>16.381570310000001</c:v>
                </c:pt>
                <c:pt idx="1030">
                  <c:v>16.399958980000001</c:v>
                </c:pt>
                <c:pt idx="1031">
                  <c:v>16.419144530000001</c:v>
                </c:pt>
                <c:pt idx="1032">
                  <c:v>16.437896479999999</c:v>
                </c:pt>
                <c:pt idx="1033">
                  <c:v>16.456017580000001</c:v>
                </c:pt>
                <c:pt idx="1034">
                  <c:v>16.474210940000003</c:v>
                </c:pt>
                <c:pt idx="1035">
                  <c:v>16.492890619999997</c:v>
                </c:pt>
                <c:pt idx="1036">
                  <c:v>16.51087695</c:v>
                </c:pt>
                <c:pt idx="1037">
                  <c:v>16.529687500000001</c:v>
                </c:pt>
                <c:pt idx="1038">
                  <c:v>16.54842773</c:v>
                </c:pt>
                <c:pt idx="1039">
                  <c:v>16.566833979999998</c:v>
                </c:pt>
                <c:pt idx="1040">
                  <c:v>16.585455079999999</c:v>
                </c:pt>
                <c:pt idx="1041">
                  <c:v>16.603791019999999</c:v>
                </c:pt>
                <c:pt idx="1042">
                  <c:v>16.622013670000001</c:v>
                </c:pt>
                <c:pt idx="1043">
                  <c:v>16.641609380000002</c:v>
                </c:pt>
                <c:pt idx="1044">
                  <c:v>16.659214840000001</c:v>
                </c:pt>
                <c:pt idx="1045">
                  <c:v>16.678365230000001</c:v>
                </c:pt>
                <c:pt idx="1046">
                  <c:v>16.696703119999999</c:v>
                </c:pt>
                <c:pt idx="1047">
                  <c:v>16.71493164</c:v>
                </c:pt>
                <c:pt idx="1048">
                  <c:v>16.73379297</c:v>
                </c:pt>
                <c:pt idx="1049">
                  <c:v>16.752953119999997</c:v>
                </c:pt>
                <c:pt idx="1050">
                  <c:v>16.771197270000002</c:v>
                </c:pt>
                <c:pt idx="1051">
                  <c:v>16.789781250000001</c:v>
                </c:pt>
                <c:pt idx="1052">
                  <c:v>16.807960940000001</c:v>
                </c:pt>
                <c:pt idx="1053">
                  <c:v>16.82699023</c:v>
                </c:pt>
                <c:pt idx="1054">
                  <c:v>16.84482422</c:v>
                </c:pt>
                <c:pt idx="1055">
                  <c:v>16.86343359</c:v>
                </c:pt>
                <c:pt idx="1056">
                  <c:v>16.882107420000001</c:v>
                </c:pt>
                <c:pt idx="1057">
                  <c:v>16.900042969999998</c:v>
                </c:pt>
                <c:pt idx="1058">
                  <c:v>16.918445309999999</c:v>
                </c:pt>
                <c:pt idx="1059">
                  <c:v>16.937208980000001</c:v>
                </c:pt>
                <c:pt idx="1060">
                  <c:v>16.955541020000002</c:v>
                </c:pt>
                <c:pt idx="1061">
                  <c:v>16.973875</c:v>
                </c:pt>
                <c:pt idx="1062">
                  <c:v>16.99297266</c:v>
                </c:pt>
                <c:pt idx="1063">
                  <c:v>17.011519530000001</c:v>
                </c:pt>
                <c:pt idx="1064">
                  <c:v>17.02985352</c:v>
                </c:pt>
                <c:pt idx="1065">
                  <c:v>17.048585940000002</c:v>
                </c:pt>
                <c:pt idx="1066">
                  <c:v>17.066648440000002</c:v>
                </c:pt>
                <c:pt idx="1067">
                  <c:v>17.085390619999998</c:v>
                </c:pt>
                <c:pt idx="1068">
                  <c:v>17.103001950000003</c:v>
                </c:pt>
                <c:pt idx="1069">
                  <c:v>17.121113280000003</c:v>
                </c:pt>
                <c:pt idx="1070">
                  <c:v>17.138861330000001</c:v>
                </c:pt>
                <c:pt idx="1071">
                  <c:v>17.1581543</c:v>
                </c:pt>
                <c:pt idx="1072">
                  <c:v>17.176119139999997</c:v>
                </c:pt>
                <c:pt idx="1073">
                  <c:v>17.194656250000001</c:v>
                </c:pt>
                <c:pt idx="1074">
                  <c:v>17.21269727</c:v>
                </c:pt>
                <c:pt idx="1075">
                  <c:v>17.231921880000002</c:v>
                </c:pt>
                <c:pt idx="1076">
                  <c:v>17.250283200000002</c:v>
                </c:pt>
                <c:pt idx="1077">
                  <c:v>17.26893359</c:v>
                </c:pt>
                <c:pt idx="1078">
                  <c:v>17.286810549999998</c:v>
                </c:pt>
                <c:pt idx="1079">
                  <c:v>17.30494727</c:v>
                </c:pt>
                <c:pt idx="1080">
                  <c:v>17.323275389999999</c:v>
                </c:pt>
                <c:pt idx="1081">
                  <c:v>17.341033200000002</c:v>
                </c:pt>
                <c:pt idx="1082">
                  <c:v>17.360029299999997</c:v>
                </c:pt>
                <c:pt idx="1083">
                  <c:v>17.37883789</c:v>
                </c:pt>
                <c:pt idx="1084">
                  <c:v>17.397248049999998</c:v>
                </c:pt>
                <c:pt idx="1085">
                  <c:v>17.41473633</c:v>
                </c:pt>
                <c:pt idx="1086">
                  <c:v>17.43277539</c:v>
                </c:pt>
                <c:pt idx="1087">
                  <c:v>17.45163672</c:v>
                </c:pt>
                <c:pt idx="1088">
                  <c:v>17.47032617</c:v>
                </c:pt>
                <c:pt idx="1089">
                  <c:v>17.488498049999997</c:v>
                </c:pt>
                <c:pt idx="1090">
                  <c:v>17.506250000000001</c:v>
                </c:pt>
                <c:pt idx="1091">
                  <c:v>17.526019530000003</c:v>
                </c:pt>
                <c:pt idx="1092">
                  <c:v>17.54283594</c:v>
                </c:pt>
                <c:pt idx="1093">
                  <c:v>17.561734380000001</c:v>
                </c:pt>
                <c:pt idx="1094">
                  <c:v>17.579203119999999</c:v>
                </c:pt>
                <c:pt idx="1095">
                  <c:v>17.598871089999999</c:v>
                </c:pt>
                <c:pt idx="1096">
                  <c:v>17.616130860000002</c:v>
                </c:pt>
                <c:pt idx="1097">
                  <c:v>17.635433590000002</c:v>
                </c:pt>
                <c:pt idx="1098">
                  <c:v>17.653218750000001</c:v>
                </c:pt>
                <c:pt idx="1099">
                  <c:v>17.671828119999997</c:v>
                </c:pt>
                <c:pt idx="1100">
                  <c:v>17.689996090000001</c:v>
                </c:pt>
                <c:pt idx="1101">
                  <c:v>17.708171880000002</c:v>
                </c:pt>
                <c:pt idx="1102">
                  <c:v>17.725417969999999</c:v>
                </c:pt>
                <c:pt idx="1103">
                  <c:v>17.744054690000002</c:v>
                </c:pt>
                <c:pt idx="1104">
                  <c:v>17.76163867</c:v>
                </c:pt>
                <c:pt idx="1105">
                  <c:v>17.780687499999999</c:v>
                </c:pt>
                <c:pt idx="1106">
                  <c:v>17.799451170000001</c:v>
                </c:pt>
                <c:pt idx="1107">
                  <c:v>17.818328119999997</c:v>
                </c:pt>
                <c:pt idx="1108">
                  <c:v>17.836851559999999</c:v>
                </c:pt>
                <c:pt idx="1109">
                  <c:v>17.855132810000001</c:v>
                </c:pt>
                <c:pt idx="1110">
                  <c:v>17.872988280000001</c:v>
                </c:pt>
                <c:pt idx="1111">
                  <c:v>17.89147461</c:v>
                </c:pt>
                <c:pt idx="1112">
                  <c:v>17.90983984</c:v>
                </c:pt>
                <c:pt idx="1113">
                  <c:v>17.92848047</c:v>
                </c:pt>
                <c:pt idx="1114">
                  <c:v>17.946513670000002</c:v>
                </c:pt>
                <c:pt idx="1115">
                  <c:v>17.963798829999998</c:v>
                </c:pt>
                <c:pt idx="1116">
                  <c:v>17.981296880000002</c:v>
                </c:pt>
                <c:pt idx="1117">
                  <c:v>17.99872461</c:v>
                </c:pt>
                <c:pt idx="1118">
                  <c:v>18.016693360000001</c:v>
                </c:pt>
                <c:pt idx="1119">
                  <c:v>18.03522852</c:v>
                </c:pt>
                <c:pt idx="1120">
                  <c:v>18.053125000000001</c:v>
                </c:pt>
                <c:pt idx="1121">
                  <c:v>18.072841799999999</c:v>
                </c:pt>
                <c:pt idx="1122">
                  <c:v>18.09097461</c:v>
                </c:pt>
                <c:pt idx="1123">
                  <c:v>18.109251950000001</c:v>
                </c:pt>
                <c:pt idx="1124">
                  <c:v>18.127833979999998</c:v>
                </c:pt>
                <c:pt idx="1125">
                  <c:v>18.145560549999999</c:v>
                </c:pt>
                <c:pt idx="1126">
                  <c:v>18.162960940000001</c:v>
                </c:pt>
                <c:pt idx="1127">
                  <c:v>18.181425780000001</c:v>
                </c:pt>
                <c:pt idx="1128">
                  <c:v>18.19922656</c:v>
                </c:pt>
                <c:pt idx="1129">
                  <c:v>18.217794919999999</c:v>
                </c:pt>
                <c:pt idx="1130">
                  <c:v>18.234874999999999</c:v>
                </c:pt>
                <c:pt idx="1131">
                  <c:v>18.253619139999998</c:v>
                </c:pt>
                <c:pt idx="1132">
                  <c:v>18.27104297</c:v>
                </c:pt>
                <c:pt idx="1133">
                  <c:v>18.28883398</c:v>
                </c:pt>
                <c:pt idx="1134">
                  <c:v>18.306970700000001</c:v>
                </c:pt>
                <c:pt idx="1135">
                  <c:v>18.32564258</c:v>
                </c:pt>
                <c:pt idx="1136">
                  <c:v>18.343242190000002</c:v>
                </c:pt>
                <c:pt idx="1137">
                  <c:v>18.361714840000001</c:v>
                </c:pt>
                <c:pt idx="1138">
                  <c:v>18.379919919999999</c:v>
                </c:pt>
                <c:pt idx="1139">
                  <c:v>18.398660159999999</c:v>
                </c:pt>
                <c:pt idx="1140">
                  <c:v>18.41617188</c:v>
                </c:pt>
                <c:pt idx="1141">
                  <c:v>18.435785159999998</c:v>
                </c:pt>
                <c:pt idx="1142">
                  <c:v>18.453199219999998</c:v>
                </c:pt>
                <c:pt idx="1143">
                  <c:v>18.472673829999998</c:v>
                </c:pt>
                <c:pt idx="1144">
                  <c:v>18.49069922</c:v>
                </c:pt>
                <c:pt idx="1145">
                  <c:v>18.50922461</c:v>
                </c:pt>
                <c:pt idx="1146">
                  <c:v>18.527132809999998</c:v>
                </c:pt>
                <c:pt idx="1147">
                  <c:v>18.54523438</c:v>
                </c:pt>
                <c:pt idx="1148">
                  <c:v>18.562828119999999</c:v>
                </c:pt>
                <c:pt idx="1149">
                  <c:v>18.581693360000003</c:v>
                </c:pt>
                <c:pt idx="1150">
                  <c:v>18.598906249999999</c:v>
                </c:pt>
                <c:pt idx="1151">
                  <c:v>18.61765625</c:v>
                </c:pt>
                <c:pt idx="1152">
                  <c:v>18.63512695</c:v>
                </c:pt>
                <c:pt idx="1153">
                  <c:v>18.65414844</c:v>
                </c:pt>
                <c:pt idx="1154">
                  <c:v>18.672322270000002</c:v>
                </c:pt>
                <c:pt idx="1155">
                  <c:v>18.691300780000002</c:v>
                </c:pt>
                <c:pt idx="1156">
                  <c:v>18.709115229999998</c:v>
                </c:pt>
                <c:pt idx="1157">
                  <c:v>18.72821094</c:v>
                </c:pt>
                <c:pt idx="1158">
                  <c:v>18.746175780000002</c:v>
                </c:pt>
                <c:pt idx="1159">
                  <c:v>18.765390619999998</c:v>
                </c:pt>
                <c:pt idx="1160">
                  <c:v>18.78252539</c:v>
                </c:pt>
                <c:pt idx="1161">
                  <c:v>18.80175977</c:v>
                </c:pt>
                <c:pt idx="1162">
                  <c:v>18.819152340000002</c:v>
                </c:pt>
                <c:pt idx="1163">
                  <c:v>18.838097659999999</c:v>
                </c:pt>
                <c:pt idx="1164">
                  <c:v>18.855093750000002</c:v>
                </c:pt>
                <c:pt idx="1165">
                  <c:v>18.87350391</c:v>
                </c:pt>
                <c:pt idx="1166">
                  <c:v>18.890927729999998</c:v>
                </c:pt>
                <c:pt idx="1167">
                  <c:v>18.90970703</c:v>
                </c:pt>
                <c:pt idx="1168">
                  <c:v>18.92832422</c:v>
                </c:pt>
                <c:pt idx="1169">
                  <c:v>18.947232419999999</c:v>
                </c:pt>
                <c:pt idx="1170">
                  <c:v>18.96510352</c:v>
                </c:pt>
                <c:pt idx="1171">
                  <c:v>18.983714840000001</c:v>
                </c:pt>
                <c:pt idx="1172">
                  <c:v>19.002617190000002</c:v>
                </c:pt>
                <c:pt idx="1173">
                  <c:v>19.02029688</c:v>
                </c:pt>
                <c:pt idx="1174">
                  <c:v>19.037892580000001</c:v>
                </c:pt>
                <c:pt idx="1175">
                  <c:v>19.057300780000002</c:v>
                </c:pt>
                <c:pt idx="1176">
                  <c:v>19.074273440000002</c:v>
                </c:pt>
                <c:pt idx="1177">
                  <c:v>19.09396289</c:v>
                </c:pt>
                <c:pt idx="1178">
                  <c:v>19.110583979999998</c:v>
                </c:pt>
                <c:pt idx="1179">
                  <c:v>19.129484380000001</c:v>
                </c:pt>
                <c:pt idx="1180">
                  <c:v>19.14723438</c:v>
                </c:pt>
                <c:pt idx="1181">
                  <c:v>19.165591799999998</c:v>
                </c:pt>
                <c:pt idx="1182">
                  <c:v>19.182623049999997</c:v>
                </c:pt>
                <c:pt idx="1183">
                  <c:v>19.20199023</c:v>
                </c:pt>
                <c:pt idx="1184">
                  <c:v>19.21944727</c:v>
                </c:pt>
                <c:pt idx="1185">
                  <c:v>19.238546880000001</c:v>
                </c:pt>
                <c:pt idx="1186">
                  <c:v>19.256447269999999</c:v>
                </c:pt>
                <c:pt idx="1187">
                  <c:v>19.27547461</c:v>
                </c:pt>
                <c:pt idx="1188">
                  <c:v>19.293724610000002</c:v>
                </c:pt>
                <c:pt idx="1189">
                  <c:v>19.312832030000003</c:v>
                </c:pt>
                <c:pt idx="1190">
                  <c:v>19.331367190000002</c:v>
                </c:pt>
                <c:pt idx="1191">
                  <c:v>19.350113280000002</c:v>
                </c:pt>
                <c:pt idx="1192">
                  <c:v>19.36756836</c:v>
                </c:pt>
                <c:pt idx="1193">
                  <c:v>19.386460939999999</c:v>
                </c:pt>
                <c:pt idx="1194">
                  <c:v>19.403472659999998</c:v>
                </c:pt>
                <c:pt idx="1195">
                  <c:v>19.42044727</c:v>
                </c:pt>
                <c:pt idx="1196">
                  <c:v>19.43920898</c:v>
                </c:pt>
                <c:pt idx="1197">
                  <c:v>19.457615229999998</c:v>
                </c:pt>
                <c:pt idx="1198">
                  <c:v>19.47438477</c:v>
                </c:pt>
                <c:pt idx="1199">
                  <c:v>19.49248828</c:v>
                </c:pt>
                <c:pt idx="1200">
                  <c:v>19.510478519999999</c:v>
                </c:pt>
                <c:pt idx="1201">
                  <c:v>19.529050780000002</c:v>
                </c:pt>
                <c:pt idx="1202">
                  <c:v>19.54776562</c:v>
                </c:pt>
                <c:pt idx="1203">
                  <c:v>19.566902340000002</c:v>
                </c:pt>
                <c:pt idx="1204">
                  <c:v>19.58511523</c:v>
                </c:pt>
                <c:pt idx="1205">
                  <c:v>19.603253909999999</c:v>
                </c:pt>
                <c:pt idx="1206">
                  <c:v>19.61800977</c:v>
                </c:pt>
                <c:pt idx="1207">
                  <c:v>19.636427730000001</c:v>
                </c:pt>
                <c:pt idx="1208">
                  <c:v>19.65533203</c:v>
                </c:pt>
                <c:pt idx="1209">
                  <c:v>19.672642579999998</c:v>
                </c:pt>
                <c:pt idx="1210">
                  <c:v>19.69088477</c:v>
                </c:pt>
                <c:pt idx="1211">
                  <c:v>19.709142579999998</c:v>
                </c:pt>
                <c:pt idx="1212">
                  <c:v>19.726578119999999</c:v>
                </c:pt>
                <c:pt idx="1213">
                  <c:v>19.744699219999998</c:v>
                </c:pt>
                <c:pt idx="1214">
                  <c:v>19.761757809999999</c:v>
                </c:pt>
                <c:pt idx="1215">
                  <c:v>19.781078119999997</c:v>
                </c:pt>
                <c:pt idx="1216">
                  <c:v>19.797546880000002</c:v>
                </c:pt>
                <c:pt idx="1217">
                  <c:v>19.81586523</c:v>
                </c:pt>
                <c:pt idx="1218">
                  <c:v>19.833806639999999</c:v>
                </c:pt>
                <c:pt idx="1219">
                  <c:v>19.852292969999997</c:v>
                </c:pt>
                <c:pt idx="1220">
                  <c:v>19.870509770000002</c:v>
                </c:pt>
                <c:pt idx="1221">
                  <c:v>19.888076170000001</c:v>
                </c:pt>
                <c:pt idx="1222">
                  <c:v>19.905300780000001</c:v>
                </c:pt>
                <c:pt idx="1223">
                  <c:v>19.924984380000001</c:v>
                </c:pt>
                <c:pt idx="1224">
                  <c:v>19.942054689999999</c:v>
                </c:pt>
                <c:pt idx="1225">
                  <c:v>19.960800780000003</c:v>
                </c:pt>
                <c:pt idx="1226">
                  <c:v>19.978710939999999</c:v>
                </c:pt>
                <c:pt idx="1227">
                  <c:v>19.99641016</c:v>
                </c:pt>
                <c:pt idx="1228">
                  <c:v>20.013046880000001</c:v>
                </c:pt>
                <c:pt idx="1229">
                  <c:v>20.032101559999997</c:v>
                </c:pt>
                <c:pt idx="1230">
                  <c:v>20.049542969999997</c:v>
                </c:pt>
                <c:pt idx="1231">
                  <c:v>20.067531249999998</c:v>
                </c:pt>
                <c:pt idx="1232">
                  <c:v>20.08529102</c:v>
                </c:pt>
                <c:pt idx="1233">
                  <c:v>20.103365229999998</c:v>
                </c:pt>
                <c:pt idx="1234">
                  <c:v>20.121904299999997</c:v>
                </c:pt>
                <c:pt idx="1235">
                  <c:v>20.140542969999998</c:v>
                </c:pt>
                <c:pt idx="1236">
                  <c:v>20.158011719999998</c:v>
                </c:pt>
                <c:pt idx="1237">
                  <c:v>20.176089839999999</c:v>
                </c:pt>
                <c:pt idx="1238">
                  <c:v>20.192679690000002</c:v>
                </c:pt>
                <c:pt idx="1239">
                  <c:v>20.21073633</c:v>
                </c:pt>
                <c:pt idx="1240">
                  <c:v>20.230113280000001</c:v>
                </c:pt>
                <c:pt idx="1241">
                  <c:v>20.247337889999997</c:v>
                </c:pt>
                <c:pt idx="1242">
                  <c:v>20.264994139999999</c:v>
                </c:pt>
                <c:pt idx="1243">
                  <c:v>20.283257809999998</c:v>
                </c:pt>
                <c:pt idx="1244">
                  <c:v>20.30114258</c:v>
                </c:pt>
                <c:pt idx="1245">
                  <c:v>20.318433590000001</c:v>
                </c:pt>
                <c:pt idx="1246">
                  <c:v>20.336207030000001</c:v>
                </c:pt>
                <c:pt idx="1247">
                  <c:v>20.353988280000003</c:v>
                </c:pt>
                <c:pt idx="1248">
                  <c:v>20.3723125</c:v>
                </c:pt>
                <c:pt idx="1249">
                  <c:v>20.39070117</c:v>
                </c:pt>
                <c:pt idx="1250">
                  <c:v>20.407839840000001</c:v>
                </c:pt>
                <c:pt idx="1251">
                  <c:v>20.426671880000001</c:v>
                </c:pt>
                <c:pt idx="1252">
                  <c:v>20.444769530000002</c:v>
                </c:pt>
                <c:pt idx="1253">
                  <c:v>20.462751950000001</c:v>
                </c:pt>
                <c:pt idx="1254">
                  <c:v>20.479720700000001</c:v>
                </c:pt>
                <c:pt idx="1255">
                  <c:v>20.498035160000001</c:v>
                </c:pt>
                <c:pt idx="1256">
                  <c:v>20.516156250000002</c:v>
                </c:pt>
                <c:pt idx="1257">
                  <c:v>20.53470703</c:v>
                </c:pt>
                <c:pt idx="1258">
                  <c:v>20.55177539</c:v>
                </c:pt>
                <c:pt idx="1259">
                  <c:v>20.57015625</c:v>
                </c:pt>
                <c:pt idx="1260">
                  <c:v>20.586492190000001</c:v>
                </c:pt>
                <c:pt idx="1261">
                  <c:v>20.604816409999998</c:v>
                </c:pt>
                <c:pt idx="1262">
                  <c:v>20.622878910000001</c:v>
                </c:pt>
                <c:pt idx="1263">
                  <c:v>20.640679690000002</c:v>
                </c:pt>
                <c:pt idx="1264">
                  <c:v>20.658382809999999</c:v>
                </c:pt>
                <c:pt idx="1265">
                  <c:v>20.677388669999999</c:v>
                </c:pt>
                <c:pt idx="1266">
                  <c:v>20.694582030000003</c:v>
                </c:pt>
                <c:pt idx="1267">
                  <c:v>20.713173829999999</c:v>
                </c:pt>
                <c:pt idx="1268">
                  <c:v>20.731910159999998</c:v>
                </c:pt>
                <c:pt idx="1269">
                  <c:v>20.74961914</c:v>
                </c:pt>
                <c:pt idx="1270">
                  <c:v>20.767214840000001</c:v>
                </c:pt>
                <c:pt idx="1271">
                  <c:v>20.78531641</c:v>
                </c:pt>
                <c:pt idx="1272">
                  <c:v>20.802771480000001</c:v>
                </c:pt>
                <c:pt idx="1273">
                  <c:v>20.822179690000002</c:v>
                </c:pt>
                <c:pt idx="1274">
                  <c:v>20.83961523</c:v>
                </c:pt>
                <c:pt idx="1275">
                  <c:v>20.85748242</c:v>
                </c:pt>
                <c:pt idx="1276">
                  <c:v>20.875041020000001</c:v>
                </c:pt>
                <c:pt idx="1277">
                  <c:v>20.89350391</c:v>
                </c:pt>
                <c:pt idx="1278">
                  <c:v>20.910726560000001</c:v>
                </c:pt>
                <c:pt idx="1279">
                  <c:v>20.929060549999999</c:v>
                </c:pt>
                <c:pt idx="1280">
                  <c:v>20.947449219999999</c:v>
                </c:pt>
                <c:pt idx="1281">
                  <c:v>20.966232420000001</c:v>
                </c:pt>
                <c:pt idx="1282">
                  <c:v>20.98312305</c:v>
                </c:pt>
                <c:pt idx="1283">
                  <c:v>21.001830080000001</c:v>
                </c:pt>
                <c:pt idx="1284">
                  <c:v>21.019564450000001</c:v>
                </c:pt>
                <c:pt idx="1285">
                  <c:v>21.037994139999999</c:v>
                </c:pt>
                <c:pt idx="1286">
                  <c:v>21.055300780000003</c:v>
                </c:pt>
                <c:pt idx="1287">
                  <c:v>21.074148440000002</c:v>
                </c:pt>
                <c:pt idx="1288">
                  <c:v>21.090994139999999</c:v>
                </c:pt>
                <c:pt idx="1289">
                  <c:v>21.109869139999997</c:v>
                </c:pt>
                <c:pt idx="1290">
                  <c:v>21.128205080000001</c:v>
                </c:pt>
                <c:pt idx="1291">
                  <c:v>21.146697270000001</c:v>
                </c:pt>
                <c:pt idx="1292">
                  <c:v>21.164646479999998</c:v>
                </c:pt>
                <c:pt idx="1293">
                  <c:v>21.183386719999998</c:v>
                </c:pt>
                <c:pt idx="1294">
                  <c:v>21.200126950000001</c:v>
                </c:pt>
                <c:pt idx="1295">
                  <c:v>21.218638670000001</c:v>
                </c:pt>
                <c:pt idx="1296">
                  <c:v>21.235701169999999</c:v>
                </c:pt>
                <c:pt idx="1297">
                  <c:v>21.255103520000002</c:v>
                </c:pt>
                <c:pt idx="1298">
                  <c:v>21.271707030000002</c:v>
                </c:pt>
                <c:pt idx="1299">
                  <c:v>21.289320310000001</c:v>
                </c:pt>
                <c:pt idx="1300">
                  <c:v>21.307726559999999</c:v>
                </c:pt>
                <c:pt idx="1301">
                  <c:v>21.327083980000001</c:v>
                </c:pt>
                <c:pt idx="1302">
                  <c:v>21.344999999999999</c:v>
                </c:pt>
                <c:pt idx="1303">
                  <c:v>21.362867189999999</c:v>
                </c:pt>
                <c:pt idx="1304">
                  <c:v>21.380361329999999</c:v>
                </c:pt>
                <c:pt idx="1305">
                  <c:v>21.399722659999998</c:v>
                </c:pt>
                <c:pt idx="1306">
                  <c:v>21.417699219999999</c:v>
                </c:pt>
                <c:pt idx="1307">
                  <c:v>21.436109380000001</c:v>
                </c:pt>
                <c:pt idx="1308">
                  <c:v>21.453351559999998</c:v>
                </c:pt>
                <c:pt idx="1309">
                  <c:v>21.472158200000003</c:v>
                </c:pt>
                <c:pt idx="1310">
                  <c:v>21.488892579999998</c:v>
                </c:pt>
                <c:pt idx="1311">
                  <c:v>21.50796875</c:v>
                </c:pt>
                <c:pt idx="1312">
                  <c:v>21.525570309999999</c:v>
                </c:pt>
                <c:pt idx="1313">
                  <c:v>21.544671880000003</c:v>
                </c:pt>
                <c:pt idx="1314">
                  <c:v>21.56191797</c:v>
                </c:pt>
                <c:pt idx="1315">
                  <c:v>21.580855469999999</c:v>
                </c:pt>
                <c:pt idx="1316">
                  <c:v>21.59840625</c:v>
                </c:pt>
                <c:pt idx="1317">
                  <c:v>21.61702734</c:v>
                </c:pt>
                <c:pt idx="1318">
                  <c:v>21.634876950000002</c:v>
                </c:pt>
                <c:pt idx="1319">
                  <c:v>21.652230469999999</c:v>
                </c:pt>
                <c:pt idx="1320">
                  <c:v>21.670628909999998</c:v>
                </c:pt>
                <c:pt idx="1321">
                  <c:v>21.688453119999998</c:v>
                </c:pt>
                <c:pt idx="1322">
                  <c:v>21.705708980000001</c:v>
                </c:pt>
                <c:pt idx="1323">
                  <c:v>21.724326170000001</c:v>
                </c:pt>
                <c:pt idx="1324">
                  <c:v>21.742089840000002</c:v>
                </c:pt>
                <c:pt idx="1325">
                  <c:v>21.760439450000003</c:v>
                </c:pt>
                <c:pt idx="1326">
                  <c:v>21.777923829999999</c:v>
                </c:pt>
                <c:pt idx="1327">
                  <c:v>21.795703119999999</c:v>
                </c:pt>
                <c:pt idx="1328">
                  <c:v>21.813517579999999</c:v>
                </c:pt>
                <c:pt idx="1329">
                  <c:v>21.832011719999997</c:v>
                </c:pt>
                <c:pt idx="1330">
                  <c:v>21.848626950000003</c:v>
                </c:pt>
                <c:pt idx="1331">
                  <c:v>21.86733203</c:v>
                </c:pt>
                <c:pt idx="1332">
                  <c:v>21.88458984</c:v>
                </c:pt>
                <c:pt idx="1333">
                  <c:v>21.902798829999998</c:v>
                </c:pt>
                <c:pt idx="1334">
                  <c:v>21.919183589999999</c:v>
                </c:pt>
                <c:pt idx="1335">
                  <c:v>21.937966799999998</c:v>
                </c:pt>
                <c:pt idx="1336">
                  <c:v>21.95523828</c:v>
                </c:pt>
                <c:pt idx="1337">
                  <c:v>21.973214840000001</c:v>
                </c:pt>
                <c:pt idx="1338">
                  <c:v>21.991001950000001</c:v>
                </c:pt>
                <c:pt idx="1339">
                  <c:v>22.008294920000001</c:v>
                </c:pt>
                <c:pt idx="1340">
                  <c:v>22.026257810000001</c:v>
                </c:pt>
                <c:pt idx="1341">
                  <c:v>22.044126950000003</c:v>
                </c:pt>
                <c:pt idx="1342">
                  <c:v>22.060818360000003</c:v>
                </c:pt>
                <c:pt idx="1343">
                  <c:v>22.079708979999999</c:v>
                </c:pt>
                <c:pt idx="1344">
                  <c:v>22.096642580000001</c:v>
                </c:pt>
                <c:pt idx="1345">
                  <c:v>22.115574219999999</c:v>
                </c:pt>
                <c:pt idx="1346">
                  <c:v>22.132277340000002</c:v>
                </c:pt>
                <c:pt idx="1347">
                  <c:v>22.149863280000002</c:v>
                </c:pt>
                <c:pt idx="1348">
                  <c:v>22.168664059999998</c:v>
                </c:pt>
                <c:pt idx="1349">
                  <c:v>22.18639258</c:v>
                </c:pt>
                <c:pt idx="1350">
                  <c:v>22.203720700000002</c:v>
                </c:pt>
                <c:pt idx="1351">
                  <c:v>22.221666020000001</c:v>
                </c:pt>
                <c:pt idx="1352">
                  <c:v>22.238253910000001</c:v>
                </c:pt>
                <c:pt idx="1353">
                  <c:v>22.255628909999999</c:v>
                </c:pt>
                <c:pt idx="1354">
                  <c:v>22.27277539</c:v>
                </c:pt>
                <c:pt idx="1355">
                  <c:v>22.290123049999998</c:v>
                </c:pt>
                <c:pt idx="1356">
                  <c:v>22.307210940000001</c:v>
                </c:pt>
                <c:pt idx="1357">
                  <c:v>22.32423438</c:v>
                </c:pt>
                <c:pt idx="1358">
                  <c:v>22.34208984</c:v>
                </c:pt>
                <c:pt idx="1359">
                  <c:v>22.359783200000003</c:v>
                </c:pt>
                <c:pt idx="1360">
                  <c:v>22.377785159999998</c:v>
                </c:pt>
                <c:pt idx="1361">
                  <c:v>22.396058589999999</c:v>
                </c:pt>
                <c:pt idx="1362">
                  <c:v>22.413318360000002</c:v>
                </c:pt>
                <c:pt idx="1363">
                  <c:v>22.429464840000001</c:v>
                </c:pt>
                <c:pt idx="1364">
                  <c:v>22.447982419999999</c:v>
                </c:pt>
                <c:pt idx="1365">
                  <c:v>22.46508008</c:v>
                </c:pt>
                <c:pt idx="1366">
                  <c:v>22.483281250000001</c:v>
                </c:pt>
                <c:pt idx="1367">
                  <c:v>22.501025389999999</c:v>
                </c:pt>
                <c:pt idx="1368">
                  <c:v>22.51833594</c:v>
                </c:pt>
                <c:pt idx="1369">
                  <c:v>22.534830079999999</c:v>
                </c:pt>
                <c:pt idx="1370">
                  <c:v>22.552701169999999</c:v>
                </c:pt>
                <c:pt idx="1371">
                  <c:v>22.570724610000003</c:v>
                </c:pt>
                <c:pt idx="1372">
                  <c:v>22.588710940000002</c:v>
                </c:pt>
                <c:pt idx="1373">
                  <c:v>22.606941410000001</c:v>
                </c:pt>
                <c:pt idx="1374">
                  <c:v>22.624248049999998</c:v>
                </c:pt>
                <c:pt idx="1375">
                  <c:v>22.64139844</c:v>
                </c:pt>
                <c:pt idx="1376">
                  <c:v>22.659375000000001</c:v>
                </c:pt>
                <c:pt idx="1377">
                  <c:v>22.677675780000001</c:v>
                </c:pt>
                <c:pt idx="1378">
                  <c:v>22.695449219999997</c:v>
                </c:pt>
                <c:pt idx="1379">
                  <c:v>22.71344727</c:v>
                </c:pt>
                <c:pt idx="1380">
                  <c:v>22.731730469999999</c:v>
                </c:pt>
                <c:pt idx="1381">
                  <c:v>22.748779299999999</c:v>
                </c:pt>
                <c:pt idx="1382">
                  <c:v>22.767511719999998</c:v>
                </c:pt>
                <c:pt idx="1383">
                  <c:v>22.785414060000001</c:v>
                </c:pt>
                <c:pt idx="1384">
                  <c:v>22.803406249999998</c:v>
                </c:pt>
                <c:pt idx="1385">
                  <c:v>22.820695309999998</c:v>
                </c:pt>
                <c:pt idx="1386">
                  <c:v>22.838999999999999</c:v>
                </c:pt>
                <c:pt idx="1387">
                  <c:v>22.856955079999999</c:v>
                </c:pt>
                <c:pt idx="1388">
                  <c:v>22.874857420000001</c:v>
                </c:pt>
                <c:pt idx="1389">
                  <c:v>22.89180859</c:v>
                </c:pt>
                <c:pt idx="1390">
                  <c:v>22.909076169999999</c:v>
                </c:pt>
                <c:pt idx="1391">
                  <c:v>22.926570309999999</c:v>
                </c:pt>
                <c:pt idx="1392">
                  <c:v>22.943890619999998</c:v>
                </c:pt>
                <c:pt idx="1393">
                  <c:v>22.96183984</c:v>
                </c:pt>
                <c:pt idx="1394">
                  <c:v>22.980671880000003</c:v>
                </c:pt>
                <c:pt idx="1395">
                  <c:v>22.997777339999999</c:v>
                </c:pt>
                <c:pt idx="1396">
                  <c:v>23.016177729999999</c:v>
                </c:pt>
                <c:pt idx="1397">
                  <c:v>23.033326169999999</c:v>
                </c:pt>
                <c:pt idx="1398">
                  <c:v>23.051978520000002</c:v>
                </c:pt>
                <c:pt idx="1399">
                  <c:v>23.070138669999999</c:v>
                </c:pt>
                <c:pt idx="1400">
                  <c:v>23.088378909999999</c:v>
                </c:pt>
                <c:pt idx="1401">
                  <c:v>23.105128909999998</c:v>
                </c:pt>
                <c:pt idx="1402">
                  <c:v>23.121705079999998</c:v>
                </c:pt>
                <c:pt idx="1403">
                  <c:v>23.139267579999999</c:v>
                </c:pt>
                <c:pt idx="1404">
                  <c:v>23.156734380000003</c:v>
                </c:pt>
                <c:pt idx="1405">
                  <c:v>23.175125000000001</c:v>
                </c:pt>
                <c:pt idx="1406">
                  <c:v>23.192177730000001</c:v>
                </c:pt>
                <c:pt idx="1407">
                  <c:v>23.21003516</c:v>
                </c:pt>
                <c:pt idx="1408">
                  <c:v>23.22872461</c:v>
                </c:pt>
                <c:pt idx="1409">
                  <c:v>23.247162110000001</c:v>
                </c:pt>
                <c:pt idx="1410">
                  <c:v>23.26433398</c:v>
                </c:pt>
                <c:pt idx="1411">
                  <c:v>23.282318360000001</c:v>
                </c:pt>
                <c:pt idx="1412">
                  <c:v>23.300101559999998</c:v>
                </c:pt>
                <c:pt idx="1413">
                  <c:v>23.31860352</c:v>
                </c:pt>
                <c:pt idx="1414">
                  <c:v>23.33645898</c:v>
                </c:pt>
                <c:pt idx="1415">
                  <c:v>23.354173830000001</c:v>
                </c:pt>
                <c:pt idx="1416">
                  <c:v>23.370853520000001</c:v>
                </c:pt>
                <c:pt idx="1417">
                  <c:v>23.388105469999999</c:v>
                </c:pt>
                <c:pt idx="1418">
                  <c:v>23.405220700000001</c:v>
                </c:pt>
                <c:pt idx="1419">
                  <c:v>23.42211914</c:v>
                </c:pt>
                <c:pt idx="1420">
                  <c:v>23.43961328</c:v>
                </c:pt>
                <c:pt idx="1421">
                  <c:v>23.45775781</c:v>
                </c:pt>
                <c:pt idx="1422">
                  <c:v>23.475337889999999</c:v>
                </c:pt>
                <c:pt idx="1423">
                  <c:v>23.494013670000001</c:v>
                </c:pt>
                <c:pt idx="1424">
                  <c:v>23.510289059999998</c:v>
                </c:pt>
                <c:pt idx="1425">
                  <c:v>23.529408200000002</c:v>
                </c:pt>
                <c:pt idx="1426">
                  <c:v>23.546556639999999</c:v>
                </c:pt>
                <c:pt idx="1427">
                  <c:v>23.564425780000001</c:v>
                </c:pt>
                <c:pt idx="1428">
                  <c:v>23.583390619999999</c:v>
                </c:pt>
                <c:pt idx="1429">
                  <c:v>23.600851559999999</c:v>
                </c:pt>
                <c:pt idx="1430">
                  <c:v>23.617312500000001</c:v>
                </c:pt>
                <c:pt idx="1431">
                  <c:v>23.63529883</c:v>
                </c:pt>
                <c:pt idx="1432">
                  <c:v>23.652453119999997</c:v>
                </c:pt>
                <c:pt idx="1433">
                  <c:v>23.671070309999998</c:v>
                </c:pt>
                <c:pt idx="1434">
                  <c:v>23.688636719999998</c:v>
                </c:pt>
                <c:pt idx="1435">
                  <c:v>23.70541016</c:v>
                </c:pt>
                <c:pt idx="1436">
                  <c:v>23.723677729999999</c:v>
                </c:pt>
                <c:pt idx="1437">
                  <c:v>23.740785159999998</c:v>
                </c:pt>
                <c:pt idx="1438">
                  <c:v>23.757839839999999</c:v>
                </c:pt>
                <c:pt idx="1439">
                  <c:v>23.775898440000002</c:v>
                </c:pt>
                <c:pt idx="1440">
                  <c:v>23.79312109</c:v>
                </c:pt>
                <c:pt idx="1441">
                  <c:v>23.810724610000001</c:v>
                </c:pt>
                <c:pt idx="1442">
                  <c:v>23.829683590000002</c:v>
                </c:pt>
                <c:pt idx="1443">
                  <c:v>23.847414059999998</c:v>
                </c:pt>
                <c:pt idx="1444">
                  <c:v>23.865107420000001</c:v>
                </c:pt>
                <c:pt idx="1445">
                  <c:v>23.882927729999999</c:v>
                </c:pt>
                <c:pt idx="1446">
                  <c:v>23.900728520000001</c:v>
                </c:pt>
                <c:pt idx="1447">
                  <c:v>23.917914059999998</c:v>
                </c:pt>
                <c:pt idx="1448">
                  <c:v>23.93530273</c:v>
                </c:pt>
                <c:pt idx="1449">
                  <c:v>23.953263670000002</c:v>
                </c:pt>
                <c:pt idx="1450">
                  <c:v>23.970714839999999</c:v>
                </c:pt>
                <c:pt idx="1451">
                  <c:v>23.988339840000002</c:v>
                </c:pt>
                <c:pt idx="1452">
                  <c:v>24.005697269999999</c:v>
                </c:pt>
                <c:pt idx="1453">
                  <c:v>24.022761719999998</c:v>
                </c:pt>
                <c:pt idx="1454">
                  <c:v>24.03997266</c:v>
                </c:pt>
                <c:pt idx="1455">
                  <c:v>24.057347659999998</c:v>
                </c:pt>
                <c:pt idx="1456">
                  <c:v>24.075412110000002</c:v>
                </c:pt>
                <c:pt idx="1457">
                  <c:v>24.093115229999999</c:v>
                </c:pt>
                <c:pt idx="1458">
                  <c:v>24.109927729999999</c:v>
                </c:pt>
                <c:pt idx="1459">
                  <c:v>24.127910159999999</c:v>
                </c:pt>
                <c:pt idx="1460">
                  <c:v>24.145050780000002</c:v>
                </c:pt>
                <c:pt idx="1461">
                  <c:v>24.162748049999998</c:v>
                </c:pt>
                <c:pt idx="1462">
                  <c:v>24.17974414</c:v>
                </c:pt>
                <c:pt idx="1463">
                  <c:v>24.19816406</c:v>
                </c:pt>
                <c:pt idx="1464">
                  <c:v>24.215050780000002</c:v>
                </c:pt>
                <c:pt idx="1465">
                  <c:v>24.233341799999998</c:v>
                </c:pt>
                <c:pt idx="1466">
                  <c:v>24.249957030000001</c:v>
                </c:pt>
                <c:pt idx="1467">
                  <c:v>24.26707227</c:v>
                </c:pt>
                <c:pt idx="1468">
                  <c:v>24.28506445</c:v>
                </c:pt>
                <c:pt idx="1469">
                  <c:v>24.302232419999999</c:v>
                </c:pt>
                <c:pt idx="1470">
                  <c:v>24.318697270000001</c:v>
                </c:pt>
                <c:pt idx="1471">
                  <c:v>24.33368359</c:v>
                </c:pt>
                <c:pt idx="1472">
                  <c:v>24.350886719999998</c:v>
                </c:pt>
                <c:pt idx="1473">
                  <c:v>24.369134770000002</c:v>
                </c:pt>
                <c:pt idx="1474">
                  <c:v>24.386392579999999</c:v>
                </c:pt>
                <c:pt idx="1475">
                  <c:v>24.403701170000001</c:v>
                </c:pt>
                <c:pt idx="1476">
                  <c:v>24.420947269999999</c:v>
                </c:pt>
                <c:pt idx="1477">
                  <c:v>24.43875195</c:v>
                </c:pt>
                <c:pt idx="1478">
                  <c:v>24.455552730000001</c:v>
                </c:pt>
                <c:pt idx="1479">
                  <c:v>24.47358594</c:v>
                </c:pt>
                <c:pt idx="1480">
                  <c:v>24.490015619999998</c:v>
                </c:pt>
                <c:pt idx="1481">
                  <c:v>24.507527339999999</c:v>
                </c:pt>
                <c:pt idx="1482">
                  <c:v>24.524835939999999</c:v>
                </c:pt>
                <c:pt idx="1483">
                  <c:v>24.541742190000001</c:v>
                </c:pt>
                <c:pt idx="1484">
                  <c:v>24.559681639999997</c:v>
                </c:pt>
                <c:pt idx="1485">
                  <c:v>24.57706641</c:v>
                </c:pt>
                <c:pt idx="1486">
                  <c:v>24.595373049999999</c:v>
                </c:pt>
                <c:pt idx="1487">
                  <c:v>24.612068360000002</c:v>
                </c:pt>
                <c:pt idx="1488">
                  <c:v>24.629433590000001</c:v>
                </c:pt>
                <c:pt idx="1489">
                  <c:v>24.647794919999999</c:v>
                </c:pt>
                <c:pt idx="1490">
                  <c:v>24.665513669999999</c:v>
                </c:pt>
                <c:pt idx="1491">
                  <c:v>24.68316016</c:v>
                </c:pt>
                <c:pt idx="1492">
                  <c:v>24.70019727</c:v>
                </c:pt>
                <c:pt idx="1493">
                  <c:v>24.717802729999999</c:v>
                </c:pt>
                <c:pt idx="1494">
                  <c:v>24.734994139999998</c:v>
                </c:pt>
                <c:pt idx="1495">
                  <c:v>24.75261523</c:v>
                </c:pt>
                <c:pt idx="1496">
                  <c:v>24.771025389999998</c:v>
                </c:pt>
                <c:pt idx="1497">
                  <c:v>24.787925780000002</c:v>
                </c:pt>
                <c:pt idx="1498">
                  <c:v>24.80522852</c:v>
                </c:pt>
                <c:pt idx="1499">
                  <c:v>24.822804690000002</c:v>
                </c:pt>
                <c:pt idx="1500">
                  <c:v>24.840447270000002</c:v>
                </c:pt>
                <c:pt idx="1501">
                  <c:v>24.856486329999999</c:v>
                </c:pt>
                <c:pt idx="1502">
                  <c:v>24.873876950000003</c:v>
                </c:pt>
                <c:pt idx="1503">
                  <c:v>24.891402339999999</c:v>
                </c:pt>
                <c:pt idx="1504">
                  <c:v>24.908859380000003</c:v>
                </c:pt>
                <c:pt idx="1505">
                  <c:v>24.926060549999999</c:v>
                </c:pt>
                <c:pt idx="1506">
                  <c:v>24.94396094</c:v>
                </c:pt>
                <c:pt idx="1507">
                  <c:v>24.961207030000001</c:v>
                </c:pt>
                <c:pt idx="1508">
                  <c:v>24.979613280000002</c:v>
                </c:pt>
                <c:pt idx="1509">
                  <c:v>24.997480469999999</c:v>
                </c:pt>
                <c:pt idx="1510">
                  <c:v>25.01477539</c:v>
                </c:pt>
                <c:pt idx="1511">
                  <c:v>25.032835940000002</c:v>
                </c:pt>
                <c:pt idx="1512">
                  <c:v>25.049019530000002</c:v>
                </c:pt>
                <c:pt idx="1513">
                  <c:v>25.06685547</c:v>
                </c:pt>
                <c:pt idx="1514">
                  <c:v>25.085121090000001</c:v>
                </c:pt>
                <c:pt idx="1515">
                  <c:v>25.101443360000001</c:v>
                </c:pt>
                <c:pt idx="1516">
                  <c:v>25.119242190000001</c:v>
                </c:pt>
                <c:pt idx="1517">
                  <c:v>25.13616992</c:v>
                </c:pt>
                <c:pt idx="1518">
                  <c:v>25.15266016</c:v>
                </c:pt>
                <c:pt idx="1519">
                  <c:v>25.169984380000002</c:v>
                </c:pt>
                <c:pt idx="1520">
                  <c:v>25.18728711</c:v>
                </c:pt>
                <c:pt idx="1521">
                  <c:v>25.204378909999999</c:v>
                </c:pt>
                <c:pt idx="1522">
                  <c:v>25.22242383</c:v>
                </c:pt>
                <c:pt idx="1523">
                  <c:v>25.240095700000001</c:v>
                </c:pt>
                <c:pt idx="1524">
                  <c:v>25.25796094</c:v>
                </c:pt>
                <c:pt idx="1525">
                  <c:v>25.275339840000001</c:v>
                </c:pt>
                <c:pt idx="1526">
                  <c:v>25.292902340000001</c:v>
                </c:pt>
                <c:pt idx="1527">
                  <c:v>25.310849610000002</c:v>
                </c:pt>
                <c:pt idx="1528">
                  <c:v>25.328919920000001</c:v>
                </c:pt>
                <c:pt idx="1529">
                  <c:v>25.345820310000001</c:v>
                </c:pt>
                <c:pt idx="1530">
                  <c:v>25.363412110000002</c:v>
                </c:pt>
                <c:pt idx="1531">
                  <c:v>25.380814450000003</c:v>
                </c:pt>
                <c:pt idx="1532">
                  <c:v>25.398246090000001</c:v>
                </c:pt>
                <c:pt idx="1533">
                  <c:v>25.415384769999999</c:v>
                </c:pt>
                <c:pt idx="1534">
                  <c:v>25.432830079999999</c:v>
                </c:pt>
                <c:pt idx="1535">
                  <c:v>25.448955080000001</c:v>
                </c:pt>
                <c:pt idx="1536">
                  <c:v>25.467414059999999</c:v>
                </c:pt>
                <c:pt idx="1537">
                  <c:v>25.485607420000001</c:v>
                </c:pt>
                <c:pt idx="1538">
                  <c:v>25.50211328</c:v>
                </c:pt>
                <c:pt idx="1539">
                  <c:v>25.517363280000001</c:v>
                </c:pt>
                <c:pt idx="1540">
                  <c:v>25.535001950000002</c:v>
                </c:pt>
                <c:pt idx="1541">
                  <c:v>25.552466799999998</c:v>
                </c:pt>
                <c:pt idx="1542">
                  <c:v>25.570261719999998</c:v>
                </c:pt>
                <c:pt idx="1543">
                  <c:v>25.58811914</c:v>
                </c:pt>
                <c:pt idx="1544">
                  <c:v>25.606123049999997</c:v>
                </c:pt>
                <c:pt idx="1545">
                  <c:v>25.623238280000002</c:v>
                </c:pt>
                <c:pt idx="1546">
                  <c:v>25.640460940000001</c:v>
                </c:pt>
                <c:pt idx="1547">
                  <c:v>25.65790625</c:v>
                </c:pt>
                <c:pt idx="1548">
                  <c:v>25.675460940000001</c:v>
                </c:pt>
                <c:pt idx="1549">
                  <c:v>25.690874999999998</c:v>
                </c:pt>
                <c:pt idx="1550">
                  <c:v>25.705447270000001</c:v>
                </c:pt>
                <c:pt idx="1551">
                  <c:v>25.72245508</c:v>
                </c:pt>
                <c:pt idx="1552">
                  <c:v>25.740837889999998</c:v>
                </c:pt>
                <c:pt idx="1553">
                  <c:v>25.757822270000002</c:v>
                </c:pt>
                <c:pt idx="1554">
                  <c:v>25.775576170000001</c:v>
                </c:pt>
                <c:pt idx="1555">
                  <c:v>25.791875000000001</c:v>
                </c:pt>
                <c:pt idx="1556">
                  <c:v>25.809966799999998</c:v>
                </c:pt>
                <c:pt idx="1557">
                  <c:v>25.825017580000001</c:v>
                </c:pt>
                <c:pt idx="1558">
                  <c:v>25.843042969999999</c:v>
                </c:pt>
                <c:pt idx="1559">
                  <c:v>25.858800780000003</c:v>
                </c:pt>
                <c:pt idx="1560">
                  <c:v>25.877636719999998</c:v>
                </c:pt>
                <c:pt idx="1561">
                  <c:v>25.894285159999999</c:v>
                </c:pt>
                <c:pt idx="1562">
                  <c:v>25.912660159999998</c:v>
                </c:pt>
                <c:pt idx="1563">
                  <c:v>25.93</c:v>
                </c:pt>
                <c:pt idx="1564">
                  <c:v>25.947624999999999</c:v>
                </c:pt>
                <c:pt idx="1565">
                  <c:v>25.9638125</c:v>
                </c:pt>
                <c:pt idx="1566">
                  <c:v>25.98159961</c:v>
                </c:pt>
                <c:pt idx="1567">
                  <c:v>25.998517580000001</c:v>
                </c:pt>
                <c:pt idx="1568">
                  <c:v>26.014595700000001</c:v>
                </c:pt>
                <c:pt idx="1569">
                  <c:v>26.031220700000002</c:v>
                </c:pt>
                <c:pt idx="1570">
                  <c:v>26.04898828</c:v>
                </c:pt>
                <c:pt idx="1571">
                  <c:v>26.064943360000001</c:v>
                </c:pt>
                <c:pt idx="1572">
                  <c:v>26.08241992</c:v>
                </c:pt>
                <c:pt idx="1573">
                  <c:v>26.100326169999999</c:v>
                </c:pt>
                <c:pt idx="1574">
                  <c:v>26.117630860000002</c:v>
                </c:pt>
                <c:pt idx="1575">
                  <c:v>26.134205080000001</c:v>
                </c:pt>
                <c:pt idx="1576">
                  <c:v>26.150021479999999</c:v>
                </c:pt>
                <c:pt idx="1577">
                  <c:v>26.167849610000001</c:v>
                </c:pt>
                <c:pt idx="1578">
                  <c:v>26.184535159999999</c:v>
                </c:pt>
                <c:pt idx="1579">
                  <c:v>26.20191797</c:v>
                </c:pt>
                <c:pt idx="1580">
                  <c:v>26.219570309999998</c:v>
                </c:pt>
                <c:pt idx="1581">
                  <c:v>26.236576169999999</c:v>
                </c:pt>
                <c:pt idx="1582">
                  <c:v>26.25338086</c:v>
                </c:pt>
                <c:pt idx="1583">
                  <c:v>26.27088672</c:v>
                </c:pt>
                <c:pt idx="1584">
                  <c:v>26.288109380000002</c:v>
                </c:pt>
                <c:pt idx="1585">
                  <c:v>26.30516016</c:v>
                </c:pt>
                <c:pt idx="1586">
                  <c:v>26.323363280000002</c:v>
                </c:pt>
                <c:pt idx="1587">
                  <c:v>26.34087109</c:v>
                </c:pt>
                <c:pt idx="1588">
                  <c:v>26.359095700000001</c:v>
                </c:pt>
                <c:pt idx="1589">
                  <c:v>26.375556639999999</c:v>
                </c:pt>
                <c:pt idx="1590">
                  <c:v>26.393535159999999</c:v>
                </c:pt>
                <c:pt idx="1591">
                  <c:v>26.411056639999998</c:v>
                </c:pt>
                <c:pt idx="1592">
                  <c:v>26.428431639999999</c:v>
                </c:pt>
                <c:pt idx="1593">
                  <c:v>26.445876950000002</c:v>
                </c:pt>
                <c:pt idx="1594">
                  <c:v>26.462060549999997</c:v>
                </c:pt>
                <c:pt idx="1595">
                  <c:v>26.478621090000001</c:v>
                </c:pt>
                <c:pt idx="1596">
                  <c:v>26.495570309999998</c:v>
                </c:pt>
                <c:pt idx="1597">
                  <c:v>26.512414059999998</c:v>
                </c:pt>
                <c:pt idx="1598">
                  <c:v>26.530150389999999</c:v>
                </c:pt>
                <c:pt idx="1599">
                  <c:v>26.546832030000001</c:v>
                </c:pt>
                <c:pt idx="1600">
                  <c:v>26.563892580000001</c:v>
                </c:pt>
                <c:pt idx="1601">
                  <c:v>26.581501950000003</c:v>
                </c:pt>
                <c:pt idx="1602">
                  <c:v>26.598861329999998</c:v>
                </c:pt>
                <c:pt idx="1603">
                  <c:v>26.616259769999999</c:v>
                </c:pt>
                <c:pt idx="1604">
                  <c:v>26.634070309999998</c:v>
                </c:pt>
                <c:pt idx="1605">
                  <c:v>26.650693360000002</c:v>
                </c:pt>
                <c:pt idx="1606">
                  <c:v>26.668324219999999</c:v>
                </c:pt>
                <c:pt idx="1607">
                  <c:v>26.685533200000002</c:v>
                </c:pt>
                <c:pt idx="1608">
                  <c:v>26.70238281</c:v>
                </c:pt>
                <c:pt idx="1609">
                  <c:v>26.71895898</c:v>
                </c:pt>
                <c:pt idx="1610">
                  <c:v>26.73721875</c:v>
                </c:pt>
                <c:pt idx="1611">
                  <c:v>26.752880860000001</c:v>
                </c:pt>
                <c:pt idx="1612">
                  <c:v>26.768595700000002</c:v>
                </c:pt>
                <c:pt idx="1613">
                  <c:v>26.784951169999999</c:v>
                </c:pt>
                <c:pt idx="1614">
                  <c:v>26.801748049999997</c:v>
                </c:pt>
                <c:pt idx="1615">
                  <c:v>26.817515619999998</c:v>
                </c:pt>
                <c:pt idx="1616">
                  <c:v>26.835519530000003</c:v>
                </c:pt>
                <c:pt idx="1617">
                  <c:v>26.852789059999999</c:v>
                </c:pt>
                <c:pt idx="1618">
                  <c:v>26.870310549999999</c:v>
                </c:pt>
                <c:pt idx="1619">
                  <c:v>26.887246090000001</c:v>
                </c:pt>
                <c:pt idx="1620">
                  <c:v>26.905017579999999</c:v>
                </c:pt>
                <c:pt idx="1621">
                  <c:v>26.921599610000001</c:v>
                </c:pt>
                <c:pt idx="1622">
                  <c:v>26.93832227</c:v>
                </c:pt>
                <c:pt idx="1623">
                  <c:v>26.954951170000001</c:v>
                </c:pt>
                <c:pt idx="1624">
                  <c:v>26.972558590000002</c:v>
                </c:pt>
                <c:pt idx="1625">
                  <c:v>26.98873047</c:v>
                </c:pt>
                <c:pt idx="1626">
                  <c:v>27.006626950000001</c:v>
                </c:pt>
                <c:pt idx="1627">
                  <c:v>27.02373047</c:v>
                </c:pt>
                <c:pt idx="1628">
                  <c:v>27.041072270000001</c:v>
                </c:pt>
                <c:pt idx="1629">
                  <c:v>27.056957030000003</c:v>
                </c:pt>
                <c:pt idx="1630">
                  <c:v>27.0739375</c:v>
                </c:pt>
                <c:pt idx="1631">
                  <c:v>27.090611329999998</c:v>
                </c:pt>
                <c:pt idx="1632">
                  <c:v>27.108228520000001</c:v>
                </c:pt>
                <c:pt idx="1633">
                  <c:v>27.12520117</c:v>
                </c:pt>
                <c:pt idx="1634">
                  <c:v>27.14198438</c:v>
                </c:pt>
                <c:pt idx="1635">
                  <c:v>27.159087889999999</c:v>
                </c:pt>
                <c:pt idx="1636">
                  <c:v>27.17708008</c:v>
                </c:pt>
                <c:pt idx="1637">
                  <c:v>27.192441410000001</c:v>
                </c:pt>
                <c:pt idx="1638">
                  <c:v>27.210685549999997</c:v>
                </c:pt>
                <c:pt idx="1639">
                  <c:v>27.22693164</c:v>
                </c:pt>
                <c:pt idx="1640">
                  <c:v>27.244953119999998</c:v>
                </c:pt>
                <c:pt idx="1641">
                  <c:v>27.261761719999999</c:v>
                </c:pt>
                <c:pt idx="1642">
                  <c:v>27.27985352</c:v>
                </c:pt>
                <c:pt idx="1643">
                  <c:v>27.296531250000001</c:v>
                </c:pt>
                <c:pt idx="1644">
                  <c:v>27.313726559999999</c:v>
                </c:pt>
                <c:pt idx="1645">
                  <c:v>27.33173438</c:v>
                </c:pt>
                <c:pt idx="1646">
                  <c:v>27.34758789</c:v>
                </c:pt>
                <c:pt idx="1647">
                  <c:v>27.36500195</c:v>
                </c:pt>
                <c:pt idx="1648">
                  <c:v>27.38206641</c:v>
                </c:pt>
                <c:pt idx="1649">
                  <c:v>27.39904297</c:v>
                </c:pt>
                <c:pt idx="1650">
                  <c:v>27.41705859</c:v>
                </c:pt>
                <c:pt idx="1651">
                  <c:v>27.433884769999999</c:v>
                </c:pt>
                <c:pt idx="1652">
                  <c:v>27.450552729999998</c:v>
                </c:pt>
                <c:pt idx="1653">
                  <c:v>27.467796880000002</c:v>
                </c:pt>
                <c:pt idx="1654">
                  <c:v>27.485013670000001</c:v>
                </c:pt>
                <c:pt idx="1655">
                  <c:v>27.501703119999998</c:v>
                </c:pt>
                <c:pt idx="1656">
                  <c:v>27.51812305</c:v>
                </c:pt>
                <c:pt idx="1657">
                  <c:v>27.534720700000001</c:v>
                </c:pt>
                <c:pt idx="1658">
                  <c:v>27.55196484</c:v>
                </c:pt>
                <c:pt idx="1659">
                  <c:v>27.569183590000002</c:v>
                </c:pt>
                <c:pt idx="1660">
                  <c:v>27.586376950000002</c:v>
                </c:pt>
                <c:pt idx="1661">
                  <c:v>27.603015619999997</c:v>
                </c:pt>
                <c:pt idx="1662">
                  <c:v>27.62049219</c:v>
                </c:pt>
                <c:pt idx="1663">
                  <c:v>27.637955080000001</c:v>
                </c:pt>
                <c:pt idx="1664">
                  <c:v>27.655619139999999</c:v>
                </c:pt>
                <c:pt idx="1665">
                  <c:v>27.672865229999999</c:v>
                </c:pt>
                <c:pt idx="1666">
                  <c:v>27.68883203</c:v>
                </c:pt>
                <c:pt idx="1667">
                  <c:v>27.70606836</c:v>
                </c:pt>
                <c:pt idx="1668">
                  <c:v>27.723289059999999</c:v>
                </c:pt>
                <c:pt idx="1669">
                  <c:v>27.73805273</c:v>
                </c:pt>
                <c:pt idx="1670">
                  <c:v>27.756724610000003</c:v>
                </c:pt>
                <c:pt idx="1671">
                  <c:v>27.773468749999999</c:v>
                </c:pt>
                <c:pt idx="1672">
                  <c:v>27.792527339999999</c:v>
                </c:pt>
                <c:pt idx="1673">
                  <c:v>27.80895508</c:v>
                </c:pt>
                <c:pt idx="1674">
                  <c:v>27.826499999999999</c:v>
                </c:pt>
                <c:pt idx="1675">
                  <c:v>27.842644530000001</c:v>
                </c:pt>
                <c:pt idx="1676">
                  <c:v>27.85750586</c:v>
                </c:pt>
                <c:pt idx="1677">
                  <c:v>27.875507809999998</c:v>
                </c:pt>
                <c:pt idx="1678">
                  <c:v>27.892691410000001</c:v>
                </c:pt>
                <c:pt idx="1679">
                  <c:v>27.908548830000001</c:v>
                </c:pt>
                <c:pt idx="1680">
                  <c:v>27.925812499999999</c:v>
                </c:pt>
                <c:pt idx="1681">
                  <c:v>27.942085940000002</c:v>
                </c:pt>
                <c:pt idx="1682">
                  <c:v>27.95783789</c:v>
                </c:pt>
                <c:pt idx="1683">
                  <c:v>27.974683590000001</c:v>
                </c:pt>
                <c:pt idx="1684">
                  <c:v>27.991884770000002</c:v>
                </c:pt>
                <c:pt idx="1685">
                  <c:v>28.007943360000002</c:v>
                </c:pt>
                <c:pt idx="1686">
                  <c:v>28.02608008</c:v>
                </c:pt>
                <c:pt idx="1687">
                  <c:v>28.04299219</c:v>
                </c:pt>
                <c:pt idx="1688">
                  <c:v>28.060746090000002</c:v>
                </c:pt>
                <c:pt idx="1689">
                  <c:v>28.077554689999999</c:v>
                </c:pt>
                <c:pt idx="1690">
                  <c:v>28.093966799999997</c:v>
                </c:pt>
                <c:pt idx="1691">
                  <c:v>28.11119922</c:v>
                </c:pt>
                <c:pt idx="1692">
                  <c:v>28.128373049999997</c:v>
                </c:pt>
                <c:pt idx="1693">
                  <c:v>28.144914059999998</c:v>
                </c:pt>
                <c:pt idx="1694">
                  <c:v>28.161699219999999</c:v>
                </c:pt>
                <c:pt idx="1695">
                  <c:v>28.176972660000001</c:v>
                </c:pt>
                <c:pt idx="1696">
                  <c:v>28.193832030000003</c:v>
                </c:pt>
                <c:pt idx="1697">
                  <c:v>28.20938477</c:v>
                </c:pt>
                <c:pt idx="1698">
                  <c:v>28.226279299999998</c:v>
                </c:pt>
                <c:pt idx="1699">
                  <c:v>28.24249219</c:v>
                </c:pt>
                <c:pt idx="1700">
                  <c:v>28.259792969999999</c:v>
                </c:pt>
                <c:pt idx="1701">
                  <c:v>28.27575586</c:v>
                </c:pt>
                <c:pt idx="1702">
                  <c:v>28.293953119999998</c:v>
                </c:pt>
                <c:pt idx="1703">
                  <c:v>28.31002148</c:v>
                </c:pt>
                <c:pt idx="1704">
                  <c:v>28.329078119999998</c:v>
                </c:pt>
                <c:pt idx="1705">
                  <c:v>28.34473633</c:v>
                </c:pt>
                <c:pt idx="1706">
                  <c:v>28.36193359</c:v>
                </c:pt>
                <c:pt idx="1707">
                  <c:v>28.378763670000001</c:v>
                </c:pt>
                <c:pt idx="1708">
                  <c:v>28.395900389999998</c:v>
                </c:pt>
                <c:pt idx="1709">
                  <c:v>28.412998049999999</c:v>
                </c:pt>
                <c:pt idx="1710">
                  <c:v>28.429996089999999</c:v>
                </c:pt>
                <c:pt idx="1711">
                  <c:v>28.44524414</c:v>
                </c:pt>
                <c:pt idx="1712">
                  <c:v>28.459587889999998</c:v>
                </c:pt>
                <c:pt idx="1713">
                  <c:v>28.476335940000002</c:v>
                </c:pt>
                <c:pt idx="1714">
                  <c:v>28.493738280000002</c:v>
                </c:pt>
                <c:pt idx="1715">
                  <c:v>28.50917188</c:v>
                </c:pt>
                <c:pt idx="1716">
                  <c:v>28.52592383</c:v>
                </c:pt>
                <c:pt idx="1717">
                  <c:v>28.542765619999997</c:v>
                </c:pt>
                <c:pt idx="1718">
                  <c:v>28.5599375</c:v>
                </c:pt>
                <c:pt idx="1719">
                  <c:v>28.574244139999998</c:v>
                </c:pt>
                <c:pt idx="1720">
                  <c:v>28.59166797</c:v>
                </c:pt>
                <c:pt idx="1721">
                  <c:v>28.60804297</c:v>
                </c:pt>
                <c:pt idx="1722">
                  <c:v>28.624906249999999</c:v>
                </c:pt>
                <c:pt idx="1723">
                  <c:v>28.641083979999998</c:v>
                </c:pt>
                <c:pt idx="1724">
                  <c:v>28.658941410000001</c:v>
                </c:pt>
                <c:pt idx="1725">
                  <c:v>28.67545703</c:v>
                </c:pt>
                <c:pt idx="1726">
                  <c:v>28.692371090000002</c:v>
                </c:pt>
                <c:pt idx="1727">
                  <c:v>28.707882809999997</c:v>
                </c:pt>
                <c:pt idx="1728">
                  <c:v>28.725109380000003</c:v>
                </c:pt>
                <c:pt idx="1729">
                  <c:v>28.742220700000001</c:v>
                </c:pt>
                <c:pt idx="1730">
                  <c:v>28.755218750000001</c:v>
                </c:pt>
                <c:pt idx="1731">
                  <c:v>28.77186523</c:v>
                </c:pt>
                <c:pt idx="1732">
                  <c:v>28.788984380000002</c:v>
                </c:pt>
                <c:pt idx="1733">
                  <c:v>28.805595700000001</c:v>
                </c:pt>
                <c:pt idx="1734">
                  <c:v>28.821107420000001</c:v>
                </c:pt>
                <c:pt idx="1735">
                  <c:v>28.83729297</c:v>
                </c:pt>
                <c:pt idx="1736">
                  <c:v>28.855085940000002</c:v>
                </c:pt>
                <c:pt idx="1737">
                  <c:v>28.870808589999999</c:v>
                </c:pt>
                <c:pt idx="1738">
                  <c:v>28.88911719</c:v>
                </c:pt>
                <c:pt idx="1739">
                  <c:v>28.904619139999998</c:v>
                </c:pt>
                <c:pt idx="1740">
                  <c:v>28.921609380000003</c:v>
                </c:pt>
                <c:pt idx="1741">
                  <c:v>28.936546880000002</c:v>
                </c:pt>
                <c:pt idx="1742">
                  <c:v>28.952837889999998</c:v>
                </c:pt>
                <c:pt idx="1743">
                  <c:v>28.968527340000001</c:v>
                </c:pt>
                <c:pt idx="1744">
                  <c:v>28.986451169999999</c:v>
                </c:pt>
                <c:pt idx="1745">
                  <c:v>29.002269530000003</c:v>
                </c:pt>
                <c:pt idx="1746">
                  <c:v>29.01954688</c:v>
                </c:pt>
                <c:pt idx="1747">
                  <c:v>29.036849610000001</c:v>
                </c:pt>
                <c:pt idx="1748">
                  <c:v>29.053529299999997</c:v>
                </c:pt>
                <c:pt idx="1749">
                  <c:v>29.07013281</c:v>
                </c:pt>
                <c:pt idx="1750">
                  <c:v>29.086601559999998</c:v>
                </c:pt>
                <c:pt idx="1751">
                  <c:v>29.104332030000002</c:v>
                </c:pt>
                <c:pt idx="1752">
                  <c:v>29.120468750000001</c:v>
                </c:pt>
                <c:pt idx="1753">
                  <c:v>29.137554690000002</c:v>
                </c:pt>
                <c:pt idx="1754">
                  <c:v>29.154624999999999</c:v>
                </c:pt>
                <c:pt idx="1755">
                  <c:v>29.171654299999997</c:v>
                </c:pt>
                <c:pt idx="1756">
                  <c:v>29.188552729999998</c:v>
                </c:pt>
                <c:pt idx="1757">
                  <c:v>29.205464840000001</c:v>
                </c:pt>
                <c:pt idx="1758">
                  <c:v>29.22280078</c:v>
                </c:pt>
                <c:pt idx="1759">
                  <c:v>29.239068360000001</c:v>
                </c:pt>
                <c:pt idx="1760">
                  <c:v>29.25675</c:v>
                </c:pt>
                <c:pt idx="1761">
                  <c:v>29.274009769999999</c:v>
                </c:pt>
                <c:pt idx="1762">
                  <c:v>29.289642579999999</c:v>
                </c:pt>
                <c:pt idx="1763">
                  <c:v>29.306185549999999</c:v>
                </c:pt>
                <c:pt idx="1764">
                  <c:v>29.3235332</c:v>
                </c:pt>
                <c:pt idx="1765">
                  <c:v>29.341164060000001</c:v>
                </c:pt>
                <c:pt idx="1766">
                  <c:v>29.356181639999999</c:v>
                </c:pt>
                <c:pt idx="1767">
                  <c:v>29.371833979999998</c:v>
                </c:pt>
                <c:pt idx="1768">
                  <c:v>29.387662110000001</c:v>
                </c:pt>
                <c:pt idx="1769">
                  <c:v>29.40435742</c:v>
                </c:pt>
                <c:pt idx="1770">
                  <c:v>29.421833979999999</c:v>
                </c:pt>
                <c:pt idx="1771">
                  <c:v>29.438496090000001</c:v>
                </c:pt>
                <c:pt idx="1772">
                  <c:v>29.455068360000002</c:v>
                </c:pt>
                <c:pt idx="1773">
                  <c:v>29.471230469999998</c:v>
                </c:pt>
                <c:pt idx="1774">
                  <c:v>29.488408200000002</c:v>
                </c:pt>
                <c:pt idx="1775">
                  <c:v>29.50561914</c:v>
                </c:pt>
                <c:pt idx="1776">
                  <c:v>29.52260742</c:v>
                </c:pt>
                <c:pt idx="1777">
                  <c:v>29.539673829999998</c:v>
                </c:pt>
                <c:pt idx="1778">
                  <c:v>29.556679689999999</c:v>
                </c:pt>
                <c:pt idx="1779">
                  <c:v>29.571095700000001</c:v>
                </c:pt>
                <c:pt idx="1780">
                  <c:v>29.588470700000002</c:v>
                </c:pt>
                <c:pt idx="1781">
                  <c:v>29.60600586</c:v>
                </c:pt>
                <c:pt idx="1782">
                  <c:v>29.621201169999999</c:v>
                </c:pt>
                <c:pt idx="1783">
                  <c:v>29.63731641</c:v>
                </c:pt>
                <c:pt idx="1784">
                  <c:v>29.655140619999997</c:v>
                </c:pt>
                <c:pt idx="1785">
                  <c:v>29.671304689999999</c:v>
                </c:pt>
                <c:pt idx="1786">
                  <c:v>29.688957030000001</c:v>
                </c:pt>
                <c:pt idx="1787">
                  <c:v>29.706253910000001</c:v>
                </c:pt>
                <c:pt idx="1788">
                  <c:v>29.72323828</c:v>
                </c:pt>
                <c:pt idx="1789">
                  <c:v>29.739642579999998</c:v>
                </c:pt>
                <c:pt idx="1790">
                  <c:v>29.756501950000001</c:v>
                </c:pt>
                <c:pt idx="1791">
                  <c:v>29.773015619999999</c:v>
                </c:pt>
                <c:pt idx="1792">
                  <c:v>29.79041406</c:v>
                </c:pt>
                <c:pt idx="1793">
                  <c:v>29.806882809999998</c:v>
                </c:pt>
                <c:pt idx="1794">
                  <c:v>29.825300780000003</c:v>
                </c:pt>
                <c:pt idx="1795">
                  <c:v>29.841029299999999</c:v>
                </c:pt>
                <c:pt idx="1796">
                  <c:v>29.857759770000001</c:v>
                </c:pt>
                <c:pt idx="1797">
                  <c:v>29.874605469999999</c:v>
                </c:pt>
                <c:pt idx="1798">
                  <c:v>29.891296880000002</c:v>
                </c:pt>
                <c:pt idx="1799">
                  <c:v>29.908636719999997</c:v>
                </c:pt>
                <c:pt idx="1800">
                  <c:v>29.925339839999999</c:v>
                </c:pt>
                <c:pt idx="1801">
                  <c:v>29.941431639999998</c:v>
                </c:pt>
                <c:pt idx="1802">
                  <c:v>29.958876950000001</c:v>
                </c:pt>
                <c:pt idx="1803">
                  <c:v>29.975662110000002</c:v>
                </c:pt>
                <c:pt idx="1804">
                  <c:v>29.988968750000002</c:v>
                </c:pt>
                <c:pt idx="1805">
                  <c:v>30.005019530000002</c:v>
                </c:pt>
                <c:pt idx="1806">
                  <c:v>30.021460940000001</c:v>
                </c:pt>
                <c:pt idx="1807">
                  <c:v>30.03805273</c:v>
                </c:pt>
                <c:pt idx="1808">
                  <c:v>30.05530469</c:v>
                </c:pt>
                <c:pt idx="1809">
                  <c:v>30.07241797</c:v>
                </c:pt>
                <c:pt idx="1810">
                  <c:v>30.089015619999998</c:v>
                </c:pt>
                <c:pt idx="1811">
                  <c:v>30.105583979999999</c:v>
                </c:pt>
                <c:pt idx="1812">
                  <c:v>30.121970700000002</c:v>
                </c:pt>
                <c:pt idx="1813">
                  <c:v>30.137583979999999</c:v>
                </c:pt>
                <c:pt idx="1814">
                  <c:v>30.153689450000002</c:v>
                </c:pt>
                <c:pt idx="1815">
                  <c:v>30.169865229999999</c:v>
                </c:pt>
                <c:pt idx="1816">
                  <c:v>30.187550780000002</c:v>
                </c:pt>
                <c:pt idx="1817">
                  <c:v>30.202392580000001</c:v>
                </c:pt>
                <c:pt idx="1818">
                  <c:v>30.21890234</c:v>
                </c:pt>
                <c:pt idx="1819">
                  <c:v>30.23566211</c:v>
                </c:pt>
                <c:pt idx="1820">
                  <c:v>30.252281249999999</c:v>
                </c:pt>
                <c:pt idx="1821">
                  <c:v>30.268246090000002</c:v>
                </c:pt>
                <c:pt idx="1822">
                  <c:v>30.285119139999999</c:v>
                </c:pt>
                <c:pt idx="1823">
                  <c:v>30.302476559999999</c:v>
                </c:pt>
                <c:pt idx="1824">
                  <c:v>30.319431639999998</c:v>
                </c:pt>
                <c:pt idx="1825">
                  <c:v>30.336625000000002</c:v>
                </c:pt>
                <c:pt idx="1826">
                  <c:v>30.354267579999998</c:v>
                </c:pt>
                <c:pt idx="1827">
                  <c:v>30.369937499999999</c:v>
                </c:pt>
                <c:pt idx="1828">
                  <c:v>30.387359380000003</c:v>
                </c:pt>
                <c:pt idx="1829">
                  <c:v>30.40292578</c:v>
                </c:pt>
                <c:pt idx="1830">
                  <c:v>30.420828119999999</c:v>
                </c:pt>
                <c:pt idx="1831">
                  <c:v>30.436396479999999</c:v>
                </c:pt>
                <c:pt idx="1832">
                  <c:v>30.453103519999999</c:v>
                </c:pt>
                <c:pt idx="1833">
                  <c:v>30.468535159999998</c:v>
                </c:pt>
                <c:pt idx="1834">
                  <c:v>30.48513281</c:v>
                </c:pt>
                <c:pt idx="1835">
                  <c:v>30.500718750000001</c:v>
                </c:pt>
                <c:pt idx="1836">
                  <c:v>30.518138669999999</c:v>
                </c:pt>
                <c:pt idx="1837">
                  <c:v>30.531027340000001</c:v>
                </c:pt>
                <c:pt idx="1838">
                  <c:v>30.54787305</c:v>
                </c:pt>
                <c:pt idx="1839">
                  <c:v>30.563345700000003</c:v>
                </c:pt>
                <c:pt idx="1840">
                  <c:v>30.57957227</c:v>
                </c:pt>
                <c:pt idx="1841">
                  <c:v>30.596242190000002</c:v>
                </c:pt>
                <c:pt idx="1842">
                  <c:v>30.613001950000001</c:v>
                </c:pt>
                <c:pt idx="1843">
                  <c:v>30.62876172</c:v>
                </c:pt>
                <c:pt idx="1844">
                  <c:v>30.645660159999998</c:v>
                </c:pt>
                <c:pt idx="1845">
                  <c:v>30.661830080000001</c:v>
                </c:pt>
                <c:pt idx="1846">
                  <c:v>30.679199219999997</c:v>
                </c:pt>
                <c:pt idx="1847">
                  <c:v>30.69503516</c:v>
                </c:pt>
                <c:pt idx="1848">
                  <c:v>30.71119727</c:v>
                </c:pt>
                <c:pt idx="1849">
                  <c:v>30.72638281</c:v>
                </c:pt>
                <c:pt idx="1850">
                  <c:v>30.744027339999999</c:v>
                </c:pt>
                <c:pt idx="1851">
                  <c:v>30.76036328</c:v>
                </c:pt>
                <c:pt idx="1852">
                  <c:v>30.777173829999999</c:v>
                </c:pt>
                <c:pt idx="1853">
                  <c:v>30.79388672</c:v>
                </c:pt>
                <c:pt idx="1854">
                  <c:v>30.810871089999999</c:v>
                </c:pt>
                <c:pt idx="1855">
                  <c:v>30.826166020000002</c:v>
                </c:pt>
                <c:pt idx="1856">
                  <c:v>30.844714840000002</c:v>
                </c:pt>
                <c:pt idx="1857">
                  <c:v>30.860087889999999</c:v>
                </c:pt>
                <c:pt idx="1858">
                  <c:v>30.876994139999997</c:v>
                </c:pt>
                <c:pt idx="1859">
                  <c:v>30.89337695</c:v>
                </c:pt>
                <c:pt idx="1860">
                  <c:v>30.909460940000002</c:v>
                </c:pt>
                <c:pt idx="1861">
                  <c:v>30.926128909999999</c:v>
                </c:pt>
                <c:pt idx="1862">
                  <c:v>30.942642580000001</c:v>
                </c:pt>
                <c:pt idx="1863">
                  <c:v>30.959197270000001</c:v>
                </c:pt>
                <c:pt idx="1864">
                  <c:v>30.976720700000001</c:v>
                </c:pt>
                <c:pt idx="1865">
                  <c:v>30.992859380000002</c:v>
                </c:pt>
                <c:pt idx="1866">
                  <c:v>31.010255860000001</c:v>
                </c:pt>
                <c:pt idx="1867">
                  <c:v>31.02598828</c:v>
                </c:pt>
                <c:pt idx="1868">
                  <c:v>31.043240229999999</c:v>
                </c:pt>
                <c:pt idx="1869">
                  <c:v>31.059509770000002</c:v>
                </c:pt>
                <c:pt idx="1870">
                  <c:v>31.07661328</c:v>
                </c:pt>
                <c:pt idx="1871">
                  <c:v>31.092638669999999</c:v>
                </c:pt>
                <c:pt idx="1872">
                  <c:v>31.109136719999999</c:v>
                </c:pt>
                <c:pt idx="1873">
                  <c:v>31.125703119999997</c:v>
                </c:pt>
                <c:pt idx="1874">
                  <c:v>31.142914059999999</c:v>
                </c:pt>
                <c:pt idx="1875">
                  <c:v>31.160664059999998</c:v>
                </c:pt>
                <c:pt idx="1876">
                  <c:v>31.17708008</c:v>
                </c:pt>
                <c:pt idx="1877">
                  <c:v>31.193361329999998</c:v>
                </c:pt>
                <c:pt idx="1878">
                  <c:v>31.21088477</c:v>
                </c:pt>
                <c:pt idx="1879">
                  <c:v>31.227093750000002</c:v>
                </c:pt>
                <c:pt idx="1880">
                  <c:v>31.244251950000002</c:v>
                </c:pt>
                <c:pt idx="1881">
                  <c:v>31.260302729999999</c:v>
                </c:pt>
                <c:pt idx="1882">
                  <c:v>31.27822656</c:v>
                </c:pt>
                <c:pt idx="1883">
                  <c:v>31.29359766</c:v>
                </c:pt>
                <c:pt idx="1884">
                  <c:v>31.30888672</c:v>
                </c:pt>
                <c:pt idx="1885">
                  <c:v>31.323271479999999</c:v>
                </c:pt>
                <c:pt idx="1886">
                  <c:v>31.34059375</c:v>
                </c:pt>
                <c:pt idx="1887">
                  <c:v>31.35750977</c:v>
                </c:pt>
                <c:pt idx="1888">
                  <c:v>31.375652340000002</c:v>
                </c:pt>
                <c:pt idx="1889">
                  <c:v>31.391886719999999</c:v>
                </c:pt>
                <c:pt idx="1890">
                  <c:v>31.41032422</c:v>
                </c:pt>
                <c:pt idx="1891">
                  <c:v>31.426781250000001</c:v>
                </c:pt>
                <c:pt idx="1892">
                  <c:v>31.44374805</c:v>
                </c:pt>
                <c:pt idx="1893">
                  <c:v>31.460273440000002</c:v>
                </c:pt>
                <c:pt idx="1894">
                  <c:v>31.476873049999998</c:v>
                </c:pt>
                <c:pt idx="1895">
                  <c:v>31.493789059999997</c:v>
                </c:pt>
                <c:pt idx="1896">
                  <c:v>31.510314450000003</c:v>
                </c:pt>
                <c:pt idx="1897">
                  <c:v>31.5265293</c:v>
                </c:pt>
                <c:pt idx="1898">
                  <c:v>31.54266406</c:v>
                </c:pt>
                <c:pt idx="1899">
                  <c:v>31.55858203</c:v>
                </c:pt>
                <c:pt idx="1900">
                  <c:v>31.576355469999999</c:v>
                </c:pt>
                <c:pt idx="1901">
                  <c:v>31.593480469999999</c:v>
                </c:pt>
                <c:pt idx="1902">
                  <c:v>31.611021479999998</c:v>
                </c:pt>
                <c:pt idx="1903">
                  <c:v>31.626044920000002</c:v>
                </c:pt>
                <c:pt idx="1904">
                  <c:v>31.641513670000002</c:v>
                </c:pt>
                <c:pt idx="1905">
                  <c:v>31.65677539</c:v>
                </c:pt>
                <c:pt idx="1906">
                  <c:v>31.673201169999999</c:v>
                </c:pt>
                <c:pt idx="1907">
                  <c:v>31.690449219999998</c:v>
                </c:pt>
                <c:pt idx="1908">
                  <c:v>31.707667969999999</c:v>
                </c:pt>
                <c:pt idx="1909">
                  <c:v>31.723308590000002</c:v>
                </c:pt>
                <c:pt idx="1910">
                  <c:v>31.741125</c:v>
                </c:pt>
                <c:pt idx="1911">
                  <c:v>31.756199219999999</c:v>
                </c:pt>
                <c:pt idx="1912">
                  <c:v>31.774138669999999</c:v>
                </c:pt>
                <c:pt idx="1913">
                  <c:v>31.79056641</c:v>
                </c:pt>
                <c:pt idx="1914">
                  <c:v>31.807205079999999</c:v>
                </c:pt>
                <c:pt idx="1915">
                  <c:v>31.82345703</c:v>
                </c:pt>
                <c:pt idx="1916">
                  <c:v>31.84012109</c:v>
                </c:pt>
                <c:pt idx="1917">
                  <c:v>31.856640619999997</c:v>
                </c:pt>
                <c:pt idx="1918">
                  <c:v>31.871628909999998</c:v>
                </c:pt>
                <c:pt idx="1919">
                  <c:v>31.887673830000001</c:v>
                </c:pt>
                <c:pt idx="1920">
                  <c:v>31.904378909999998</c:v>
                </c:pt>
                <c:pt idx="1921">
                  <c:v>31.92149414</c:v>
                </c:pt>
                <c:pt idx="1922">
                  <c:v>31.93825781</c:v>
                </c:pt>
                <c:pt idx="1923">
                  <c:v>31.955164059999998</c:v>
                </c:pt>
                <c:pt idx="1924">
                  <c:v>31.971839840000001</c:v>
                </c:pt>
                <c:pt idx="1925">
                  <c:v>31.987937500000001</c:v>
                </c:pt>
                <c:pt idx="1926">
                  <c:v>32.004859379999999</c:v>
                </c:pt>
                <c:pt idx="1927">
                  <c:v>32.02087891</c:v>
                </c:pt>
                <c:pt idx="1928">
                  <c:v>32.037132809999996</c:v>
                </c:pt>
                <c:pt idx="1929">
                  <c:v>32.053619140000002</c:v>
                </c:pt>
                <c:pt idx="1930">
                  <c:v>32.069162110000001</c:v>
                </c:pt>
                <c:pt idx="1931">
                  <c:v>32.084832030000001</c:v>
                </c:pt>
                <c:pt idx="1932">
                  <c:v>32.100728520000004</c:v>
                </c:pt>
                <c:pt idx="1933">
                  <c:v>32.115945310000001</c:v>
                </c:pt>
                <c:pt idx="1934">
                  <c:v>32.13233984</c:v>
                </c:pt>
                <c:pt idx="1935">
                  <c:v>32.14798047</c:v>
                </c:pt>
                <c:pt idx="1936">
                  <c:v>32.164019530000004</c:v>
                </c:pt>
                <c:pt idx="1937">
                  <c:v>32.180460940000003</c:v>
                </c:pt>
                <c:pt idx="1938">
                  <c:v>32.198250000000002</c:v>
                </c:pt>
                <c:pt idx="1939">
                  <c:v>32.21461523</c:v>
                </c:pt>
                <c:pt idx="1940">
                  <c:v>32.230449219999997</c:v>
                </c:pt>
                <c:pt idx="1941">
                  <c:v>32.246792970000001</c:v>
                </c:pt>
                <c:pt idx="1942">
                  <c:v>32.263501949999998</c:v>
                </c:pt>
                <c:pt idx="1943">
                  <c:v>32.278404299999998</c:v>
                </c:pt>
                <c:pt idx="1944">
                  <c:v>32.294509769999998</c:v>
                </c:pt>
                <c:pt idx="1945">
                  <c:v>32.310708980000001</c:v>
                </c:pt>
                <c:pt idx="1946">
                  <c:v>32.326433590000001</c:v>
                </c:pt>
                <c:pt idx="1947">
                  <c:v>32.342308590000002</c:v>
                </c:pt>
                <c:pt idx="1948">
                  <c:v>32.358078120000002</c:v>
                </c:pt>
                <c:pt idx="1949">
                  <c:v>32.373861329999997</c:v>
                </c:pt>
                <c:pt idx="1950">
                  <c:v>32.391007809999998</c:v>
                </c:pt>
                <c:pt idx="1951">
                  <c:v>32.406175779999998</c:v>
                </c:pt>
                <c:pt idx="1952">
                  <c:v>32.42211133</c:v>
                </c:pt>
                <c:pt idx="1953">
                  <c:v>32.437982419999997</c:v>
                </c:pt>
                <c:pt idx="1954">
                  <c:v>32.454615230000002</c:v>
                </c:pt>
                <c:pt idx="1955">
                  <c:v>32.471410159999998</c:v>
                </c:pt>
                <c:pt idx="1956">
                  <c:v>32.48640039</c:v>
                </c:pt>
                <c:pt idx="1957">
                  <c:v>32.502582029999999</c:v>
                </c:pt>
                <c:pt idx="1958">
                  <c:v>32.51839648</c:v>
                </c:pt>
                <c:pt idx="1959">
                  <c:v>32.534322270000004</c:v>
                </c:pt>
                <c:pt idx="1960">
                  <c:v>32.54912109</c:v>
                </c:pt>
                <c:pt idx="1961">
                  <c:v>32.565244139999997</c:v>
                </c:pt>
                <c:pt idx="1962">
                  <c:v>32.5824043</c:v>
                </c:pt>
                <c:pt idx="1963">
                  <c:v>32.59877539</c:v>
                </c:pt>
                <c:pt idx="1964">
                  <c:v>32.615271479999997</c:v>
                </c:pt>
                <c:pt idx="1965">
                  <c:v>32.629939450000002</c:v>
                </c:pt>
                <c:pt idx="1966">
                  <c:v>32.646652340000003</c:v>
                </c:pt>
                <c:pt idx="1967">
                  <c:v>32.662201170000003</c:v>
                </c:pt>
                <c:pt idx="1968">
                  <c:v>32.678914059999997</c:v>
                </c:pt>
                <c:pt idx="1969">
                  <c:v>32.694941409999998</c:v>
                </c:pt>
                <c:pt idx="1970">
                  <c:v>32.712439450000005</c:v>
                </c:pt>
                <c:pt idx="1971">
                  <c:v>32.725996090000002</c:v>
                </c:pt>
                <c:pt idx="1972">
                  <c:v>32.74278125</c:v>
                </c:pt>
                <c:pt idx="1973">
                  <c:v>32.75909961</c:v>
                </c:pt>
                <c:pt idx="1974">
                  <c:v>32.77553125</c:v>
                </c:pt>
                <c:pt idx="1975">
                  <c:v>32.791730470000005</c:v>
                </c:pt>
                <c:pt idx="1976">
                  <c:v>32.80904297</c:v>
                </c:pt>
                <c:pt idx="1977">
                  <c:v>32.824457029999998</c:v>
                </c:pt>
                <c:pt idx="1978">
                  <c:v>32.841589839999997</c:v>
                </c:pt>
                <c:pt idx="1979">
                  <c:v>32.857812500000001</c:v>
                </c:pt>
                <c:pt idx="1980">
                  <c:v>32.873417970000006</c:v>
                </c:pt>
                <c:pt idx="1981">
                  <c:v>32.889898439999996</c:v>
                </c:pt>
                <c:pt idx="1982">
                  <c:v>32.907351560000002</c:v>
                </c:pt>
                <c:pt idx="1983">
                  <c:v>32.921558590000004</c:v>
                </c:pt>
                <c:pt idx="1984">
                  <c:v>32.939300779999996</c:v>
                </c:pt>
                <c:pt idx="1985">
                  <c:v>32.955039060000004</c:v>
                </c:pt>
                <c:pt idx="1986">
                  <c:v>32.972148439999998</c:v>
                </c:pt>
                <c:pt idx="1987">
                  <c:v>32.988480469999999</c:v>
                </c:pt>
                <c:pt idx="1988">
                  <c:v>33.005570310000003</c:v>
                </c:pt>
                <c:pt idx="1989">
                  <c:v>33.021628909999997</c:v>
                </c:pt>
                <c:pt idx="1990">
                  <c:v>33.038464840000003</c:v>
                </c:pt>
                <c:pt idx="1991">
                  <c:v>33.054027339999998</c:v>
                </c:pt>
                <c:pt idx="1992">
                  <c:v>33.070875000000001</c:v>
                </c:pt>
                <c:pt idx="1993">
                  <c:v>33.087312500000003</c:v>
                </c:pt>
                <c:pt idx="1994">
                  <c:v>33.103921880000001</c:v>
                </c:pt>
                <c:pt idx="1995">
                  <c:v>33.120699219999999</c:v>
                </c:pt>
                <c:pt idx="1996">
                  <c:v>33.137156249999997</c:v>
                </c:pt>
                <c:pt idx="1997">
                  <c:v>33.152203119999996</c:v>
                </c:pt>
                <c:pt idx="1998">
                  <c:v>33.170105470000003</c:v>
                </c:pt>
                <c:pt idx="1999">
                  <c:v>33.185609380000002</c:v>
                </c:pt>
                <c:pt idx="2000">
                  <c:v>33.201441410000001</c:v>
                </c:pt>
                <c:pt idx="2001">
                  <c:v>33.217890619999999</c:v>
                </c:pt>
                <c:pt idx="2002">
                  <c:v>33.234132810000006</c:v>
                </c:pt>
                <c:pt idx="2003">
                  <c:v>33.250320309999999</c:v>
                </c:pt>
                <c:pt idx="2004">
                  <c:v>33.267667970000005</c:v>
                </c:pt>
                <c:pt idx="2005">
                  <c:v>33.28379297</c:v>
                </c:pt>
                <c:pt idx="2006">
                  <c:v>33.300398439999995</c:v>
                </c:pt>
                <c:pt idx="2007">
                  <c:v>33.315921880000005</c:v>
                </c:pt>
                <c:pt idx="2008">
                  <c:v>33.333035160000001</c:v>
                </c:pt>
                <c:pt idx="2009">
                  <c:v>33.345746089999999</c:v>
                </c:pt>
                <c:pt idx="2010">
                  <c:v>33.361984380000003</c:v>
                </c:pt>
                <c:pt idx="2011">
                  <c:v>33.378027340000003</c:v>
                </c:pt>
                <c:pt idx="2012">
                  <c:v>33.394570310000006</c:v>
                </c:pt>
                <c:pt idx="2013">
                  <c:v>33.409738279999999</c:v>
                </c:pt>
                <c:pt idx="2014">
                  <c:v>33.42833984</c:v>
                </c:pt>
                <c:pt idx="2015">
                  <c:v>33.44407812</c:v>
                </c:pt>
                <c:pt idx="2016">
                  <c:v>33.46096094</c:v>
                </c:pt>
                <c:pt idx="2017">
                  <c:v>33.477078120000002</c:v>
                </c:pt>
                <c:pt idx="2018">
                  <c:v>33.493925779999998</c:v>
                </c:pt>
                <c:pt idx="2019">
                  <c:v>33.509703119999998</c:v>
                </c:pt>
                <c:pt idx="2020">
                  <c:v>33.526386720000005</c:v>
                </c:pt>
                <c:pt idx="2021">
                  <c:v>33.541886720000001</c:v>
                </c:pt>
                <c:pt idx="2022">
                  <c:v>33.558769529999999</c:v>
                </c:pt>
                <c:pt idx="2023">
                  <c:v>33.575898439999996</c:v>
                </c:pt>
                <c:pt idx="2024">
                  <c:v>33.591722660000002</c:v>
                </c:pt>
                <c:pt idx="2025">
                  <c:v>33.607058590000001</c:v>
                </c:pt>
                <c:pt idx="2026">
                  <c:v>33.624027339999998</c:v>
                </c:pt>
                <c:pt idx="2027">
                  <c:v>33.639593750000003</c:v>
                </c:pt>
                <c:pt idx="2028">
                  <c:v>33.655871089999998</c:v>
                </c:pt>
                <c:pt idx="2029">
                  <c:v>33.671195310000002</c:v>
                </c:pt>
                <c:pt idx="2030">
                  <c:v>33.686453119999996</c:v>
                </c:pt>
                <c:pt idx="2031">
                  <c:v>33.701644529999996</c:v>
                </c:pt>
                <c:pt idx="2032">
                  <c:v>33.719414060000005</c:v>
                </c:pt>
                <c:pt idx="2033">
                  <c:v>33.734898439999995</c:v>
                </c:pt>
                <c:pt idx="2034">
                  <c:v>33.750894529999997</c:v>
                </c:pt>
                <c:pt idx="2035">
                  <c:v>33.767683589999997</c:v>
                </c:pt>
                <c:pt idx="2036">
                  <c:v>33.784433589999999</c:v>
                </c:pt>
                <c:pt idx="2037">
                  <c:v>33.799761719999999</c:v>
                </c:pt>
                <c:pt idx="2038">
                  <c:v>33.816636720000005</c:v>
                </c:pt>
                <c:pt idx="2039">
                  <c:v>33.830402339999999</c:v>
                </c:pt>
                <c:pt idx="2040">
                  <c:v>33.847773439999997</c:v>
                </c:pt>
                <c:pt idx="2041">
                  <c:v>33.863152339999999</c:v>
                </c:pt>
                <c:pt idx="2042">
                  <c:v>33.88083984</c:v>
                </c:pt>
                <c:pt idx="2043">
                  <c:v>33.896749999999997</c:v>
                </c:pt>
                <c:pt idx="2044">
                  <c:v>33.913105470000005</c:v>
                </c:pt>
                <c:pt idx="2045">
                  <c:v>33.929457029999995</c:v>
                </c:pt>
                <c:pt idx="2046">
                  <c:v>33.946101560000002</c:v>
                </c:pt>
                <c:pt idx="2047">
                  <c:v>33.960644529999996</c:v>
                </c:pt>
                <c:pt idx="2048">
                  <c:v>33.977515619999998</c:v>
                </c:pt>
                <c:pt idx="2049">
                  <c:v>33.994335939999999</c:v>
                </c:pt>
                <c:pt idx="2050">
                  <c:v>34.01093359</c:v>
                </c:pt>
                <c:pt idx="2051">
                  <c:v>34.026097659999998</c:v>
                </c:pt>
                <c:pt idx="2052">
                  <c:v>34.042363279999996</c:v>
                </c:pt>
                <c:pt idx="2053">
                  <c:v>34.058554689999994</c:v>
                </c:pt>
                <c:pt idx="2054">
                  <c:v>34.074640619999997</c:v>
                </c:pt>
                <c:pt idx="2055">
                  <c:v>34.088882810000001</c:v>
                </c:pt>
                <c:pt idx="2056">
                  <c:v>34.104925779999995</c:v>
                </c:pt>
                <c:pt idx="2057">
                  <c:v>34.120980469999999</c:v>
                </c:pt>
                <c:pt idx="2058">
                  <c:v>34.138636720000001</c:v>
                </c:pt>
                <c:pt idx="2059">
                  <c:v>34.153656249999997</c:v>
                </c:pt>
                <c:pt idx="2060">
                  <c:v>34.170488280000001</c:v>
                </c:pt>
                <c:pt idx="2061">
                  <c:v>34.185488280000001</c:v>
                </c:pt>
                <c:pt idx="2062">
                  <c:v>34.200476560000006</c:v>
                </c:pt>
                <c:pt idx="2063">
                  <c:v>34.216082029999995</c:v>
                </c:pt>
                <c:pt idx="2064">
                  <c:v>34.232921879999999</c:v>
                </c:pt>
                <c:pt idx="2065">
                  <c:v>34.249464840000002</c:v>
                </c:pt>
                <c:pt idx="2066">
                  <c:v>34.265707029999994</c:v>
                </c:pt>
                <c:pt idx="2067">
                  <c:v>34.281480470000005</c:v>
                </c:pt>
                <c:pt idx="2068">
                  <c:v>34.29670703</c:v>
                </c:pt>
                <c:pt idx="2069">
                  <c:v>34.31265234</c:v>
                </c:pt>
                <c:pt idx="2070">
                  <c:v>34.330445310000002</c:v>
                </c:pt>
                <c:pt idx="2071">
                  <c:v>34.344304689999994</c:v>
                </c:pt>
                <c:pt idx="2072">
                  <c:v>34.359730470000002</c:v>
                </c:pt>
                <c:pt idx="2073">
                  <c:v>34.375394530000001</c:v>
                </c:pt>
                <c:pt idx="2074">
                  <c:v>34.392035159999999</c:v>
                </c:pt>
                <c:pt idx="2075">
                  <c:v>34.40714844</c:v>
                </c:pt>
                <c:pt idx="2076">
                  <c:v>34.423124999999999</c:v>
                </c:pt>
                <c:pt idx="2077">
                  <c:v>34.438804689999998</c:v>
                </c:pt>
                <c:pt idx="2078">
                  <c:v>34.454613279999997</c:v>
                </c:pt>
                <c:pt idx="2079">
                  <c:v>34.468249999999998</c:v>
                </c:pt>
                <c:pt idx="2080">
                  <c:v>34.485847659999997</c:v>
                </c:pt>
                <c:pt idx="2081">
                  <c:v>34.501249999999999</c:v>
                </c:pt>
                <c:pt idx="2082">
                  <c:v>34.516562499999999</c:v>
                </c:pt>
                <c:pt idx="2083">
                  <c:v>34.532683589999998</c:v>
                </c:pt>
                <c:pt idx="2084">
                  <c:v>34.549253909999997</c:v>
                </c:pt>
                <c:pt idx="2085">
                  <c:v>34.564183589999999</c:v>
                </c:pt>
                <c:pt idx="2086">
                  <c:v>34.581105470000004</c:v>
                </c:pt>
                <c:pt idx="2087">
                  <c:v>34.596816410000002</c:v>
                </c:pt>
                <c:pt idx="2088">
                  <c:v>34.60697656</c:v>
                </c:pt>
                <c:pt idx="2089">
                  <c:v>34.621667970000004</c:v>
                </c:pt>
                <c:pt idx="2090">
                  <c:v>34.638683589999999</c:v>
                </c:pt>
                <c:pt idx="2091">
                  <c:v>34.65398828</c:v>
                </c:pt>
                <c:pt idx="2092">
                  <c:v>34.669296880000005</c:v>
                </c:pt>
                <c:pt idx="2093">
                  <c:v>34.684847660000003</c:v>
                </c:pt>
                <c:pt idx="2094">
                  <c:v>34.701968749999999</c:v>
                </c:pt>
                <c:pt idx="2095">
                  <c:v>34.717316410000002</c:v>
                </c:pt>
                <c:pt idx="2096">
                  <c:v>34.73513672</c:v>
                </c:pt>
                <c:pt idx="2097">
                  <c:v>34.75090625</c:v>
                </c:pt>
                <c:pt idx="2098">
                  <c:v>34.766636720000001</c:v>
                </c:pt>
                <c:pt idx="2099">
                  <c:v>34.781804689999994</c:v>
                </c:pt>
                <c:pt idx="2100">
                  <c:v>34.798265619999995</c:v>
                </c:pt>
                <c:pt idx="2101">
                  <c:v>34.81371875</c:v>
                </c:pt>
                <c:pt idx="2102">
                  <c:v>34.829683590000002</c:v>
                </c:pt>
                <c:pt idx="2103">
                  <c:v>34.84632422</c:v>
                </c:pt>
                <c:pt idx="2104">
                  <c:v>34.862937500000001</c:v>
                </c:pt>
                <c:pt idx="2105">
                  <c:v>34.878285159999997</c:v>
                </c:pt>
                <c:pt idx="2106">
                  <c:v>34.895335939999995</c:v>
                </c:pt>
                <c:pt idx="2107">
                  <c:v>34.909335939999998</c:v>
                </c:pt>
                <c:pt idx="2108">
                  <c:v>34.924171880000003</c:v>
                </c:pt>
                <c:pt idx="2109">
                  <c:v>34.93960938</c:v>
                </c:pt>
                <c:pt idx="2110">
                  <c:v>34.95569922</c:v>
                </c:pt>
                <c:pt idx="2111">
                  <c:v>34.970523439999994</c:v>
                </c:pt>
                <c:pt idx="2112">
                  <c:v>34.987820310000004</c:v>
                </c:pt>
                <c:pt idx="2113">
                  <c:v>35.003718749999997</c:v>
                </c:pt>
                <c:pt idx="2114">
                  <c:v>35.020042970000006</c:v>
                </c:pt>
                <c:pt idx="2115">
                  <c:v>35.035921880000004</c:v>
                </c:pt>
                <c:pt idx="2116">
                  <c:v>35.052429689999997</c:v>
                </c:pt>
                <c:pt idx="2117">
                  <c:v>35.068191409999997</c:v>
                </c:pt>
                <c:pt idx="2118">
                  <c:v>35.084046880000002</c:v>
                </c:pt>
                <c:pt idx="2119">
                  <c:v>35.100250000000003</c:v>
                </c:pt>
                <c:pt idx="2120">
                  <c:v>35.117375000000003</c:v>
                </c:pt>
                <c:pt idx="2121">
                  <c:v>35.133175779999995</c:v>
                </c:pt>
                <c:pt idx="2122">
                  <c:v>35.149636720000004</c:v>
                </c:pt>
                <c:pt idx="2123">
                  <c:v>35.16558594</c:v>
                </c:pt>
                <c:pt idx="2124">
                  <c:v>35.181878910000002</c:v>
                </c:pt>
                <c:pt idx="2125">
                  <c:v>35.19814453</c:v>
                </c:pt>
                <c:pt idx="2126">
                  <c:v>35.213187499999997</c:v>
                </c:pt>
                <c:pt idx="2127">
                  <c:v>35.229457029999999</c:v>
                </c:pt>
                <c:pt idx="2128">
                  <c:v>35.243226560000004</c:v>
                </c:pt>
                <c:pt idx="2129">
                  <c:v>35.259093749999998</c:v>
                </c:pt>
                <c:pt idx="2130">
                  <c:v>35.274695310000006</c:v>
                </c:pt>
                <c:pt idx="2131">
                  <c:v>35.290574220000003</c:v>
                </c:pt>
                <c:pt idx="2132">
                  <c:v>35.306449220000005</c:v>
                </c:pt>
                <c:pt idx="2133">
                  <c:v>35.322628909999999</c:v>
                </c:pt>
                <c:pt idx="2134">
                  <c:v>35.338289060000001</c:v>
                </c:pt>
                <c:pt idx="2135">
                  <c:v>35.354320310000006</c:v>
                </c:pt>
                <c:pt idx="2136">
                  <c:v>35.370515619999999</c:v>
                </c:pt>
                <c:pt idx="2137">
                  <c:v>35.385406250000003</c:v>
                </c:pt>
                <c:pt idx="2138">
                  <c:v>35.401929689999996</c:v>
                </c:pt>
                <c:pt idx="2139">
                  <c:v>35.417636720000004</c:v>
                </c:pt>
                <c:pt idx="2140">
                  <c:v>35.433902340000003</c:v>
                </c:pt>
                <c:pt idx="2141">
                  <c:v>35.450011719999999</c:v>
                </c:pt>
                <c:pt idx="2142">
                  <c:v>35.465820310000005</c:v>
                </c:pt>
                <c:pt idx="2143">
                  <c:v>35.480898439999997</c:v>
                </c:pt>
                <c:pt idx="2144">
                  <c:v>35.498039060000004</c:v>
                </c:pt>
                <c:pt idx="2145">
                  <c:v>35.514410159999997</c:v>
                </c:pt>
                <c:pt idx="2146">
                  <c:v>35.531695310000003</c:v>
                </c:pt>
                <c:pt idx="2147">
                  <c:v>35.54749219</c:v>
                </c:pt>
                <c:pt idx="2148">
                  <c:v>35.558796880000003</c:v>
                </c:pt>
                <c:pt idx="2149">
                  <c:v>35.572542970000001</c:v>
                </c:pt>
                <c:pt idx="2150">
                  <c:v>35.589589840000002</c:v>
                </c:pt>
                <c:pt idx="2151">
                  <c:v>35.605031250000003</c:v>
                </c:pt>
                <c:pt idx="2152">
                  <c:v>35.623292970000001</c:v>
                </c:pt>
                <c:pt idx="2153">
                  <c:v>35.638039060000004</c:v>
                </c:pt>
                <c:pt idx="2154">
                  <c:v>35.653941410000002</c:v>
                </c:pt>
                <c:pt idx="2155">
                  <c:v>35.669835939999999</c:v>
                </c:pt>
                <c:pt idx="2156">
                  <c:v>35.685820310000004</c:v>
                </c:pt>
                <c:pt idx="2157">
                  <c:v>35.701867189999994</c:v>
                </c:pt>
                <c:pt idx="2158">
                  <c:v>35.717773439999995</c:v>
                </c:pt>
                <c:pt idx="2159">
                  <c:v>35.731855469999999</c:v>
                </c:pt>
                <c:pt idx="2160">
                  <c:v>35.74878906</c:v>
                </c:pt>
                <c:pt idx="2161">
                  <c:v>35.764808590000001</c:v>
                </c:pt>
                <c:pt idx="2162">
                  <c:v>35.781066410000001</c:v>
                </c:pt>
                <c:pt idx="2163">
                  <c:v>35.797210939999999</c:v>
                </c:pt>
                <c:pt idx="2164">
                  <c:v>35.814089840000001</c:v>
                </c:pt>
                <c:pt idx="2165">
                  <c:v>35.829636720000003</c:v>
                </c:pt>
                <c:pt idx="2166">
                  <c:v>35.846078120000001</c:v>
                </c:pt>
                <c:pt idx="2167">
                  <c:v>35.86340234</c:v>
                </c:pt>
                <c:pt idx="2168">
                  <c:v>35.879261720000002</c:v>
                </c:pt>
                <c:pt idx="2169">
                  <c:v>35.89453125</c:v>
                </c:pt>
                <c:pt idx="2170">
                  <c:v>35.911066409999997</c:v>
                </c:pt>
                <c:pt idx="2171">
                  <c:v>35.926375</c:v>
                </c:pt>
                <c:pt idx="2172">
                  <c:v>35.941445310000006</c:v>
                </c:pt>
                <c:pt idx="2173">
                  <c:v>35.958027340000001</c:v>
                </c:pt>
                <c:pt idx="2174">
                  <c:v>35.973875</c:v>
                </c:pt>
                <c:pt idx="2175">
                  <c:v>35.989402339999998</c:v>
                </c:pt>
                <c:pt idx="2176">
                  <c:v>36.004859379999999</c:v>
                </c:pt>
                <c:pt idx="2177">
                  <c:v>36.020847660000001</c:v>
                </c:pt>
                <c:pt idx="2178">
                  <c:v>36.037125000000003</c:v>
                </c:pt>
                <c:pt idx="2179">
                  <c:v>36.05332422</c:v>
                </c:pt>
                <c:pt idx="2180">
                  <c:v>36.069679689999994</c:v>
                </c:pt>
                <c:pt idx="2181">
                  <c:v>36.085562500000002</c:v>
                </c:pt>
                <c:pt idx="2182">
                  <c:v>36.102265619999997</c:v>
                </c:pt>
                <c:pt idx="2183">
                  <c:v>36.118046880000001</c:v>
                </c:pt>
                <c:pt idx="2184">
                  <c:v>36.13385547</c:v>
                </c:pt>
                <c:pt idx="2185">
                  <c:v>36.149621090000004</c:v>
                </c:pt>
                <c:pt idx="2186">
                  <c:v>36.165757810000002</c:v>
                </c:pt>
                <c:pt idx="2187">
                  <c:v>36.181437500000001</c:v>
                </c:pt>
                <c:pt idx="2188">
                  <c:v>36.197238280000001</c:v>
                </c:pt>
                <c:pt idx="2189">
                  <c:v>36.212789060000006</c:v>
                </c:pt>
                <c:pt idx="2190">
                  <c:v>36.229207029999998</c:v>
                </c:pt>
                <c:pt idx="2191">
                  <c:v>36.244500000000002</c:v>
                </c:pt>
                <c:pt idx="2192">
                  <c:v>36.259363279999995</c:v>
                </c:pt>
                <c:pt idx="2193">
                  <c:v>36.276082029999998</c:v>
                </c:pt>
                <c:pt idx="2194">
                  <c:v>36.291769529999996</c:v>
                </c:pt>
                <c:pt idx="2195">
                  <c:v>36.306910160000001</c:v>
                </c:pt>
                <c:pt idx="2196">
                  <c:v>36.323714840000001</c:v>
                </c:pt>
                <c:pt idx="2197">
                  <c:v>36.339593749999999</c:v>
                </c:pt>
                <c:pt idx="2198">
                  <c:v>36.354695310000004</c:v>
                </c:pt>
                <c:pt idx="2199">
                  <c:v>36.371277339999999</c:v>
                </c:pt>
                <c:pt idx="2200">
                  <c:v>36.387160160000001</c:v>
                </c:pt>
                <c:pt idx="2201">
                  <c:v>36.403781250000002</c:v>
                </c:pt>
                <c:pt idx="2202">
                  <c:v>36.419878910000001</c:v>
                </c:pt>
                <c:pt idx="2203">
                  <c:v>36.434539060000006</c:v>
                </c:pt>
                <c:pt idx="2204">
                  <c:v>36.450476560000006</c:v>
                </c:pt>
                <c:pt idx="2205">
                  <c:v>36.466882810000001</c:v>
                </c:pt>
                <c:pt idx="2206">
                  <c:v>36.482082030000001</c:v>
                </c:pt>
                <c:pt idx="2207">
                  <c:v>36.498414060000002</c:v>
                </c:pt>
                <c:pt idx="2208">
                  <c:v>36.514515619999997</c:v>
                </c:pt>
                <c:pt idx="2209">
                  <c:v>36.530761720000001</c:v>
                </c:pt>
                <c:pt idx="2210">
                  <c:v>36.547249999999998</c:v>
                </c:pt>
                <c:pt idx="2211">
                  <c:v>36.559730470000005</c:v>
                </c:pt>
                <c:pt idx="2212">
                  <c:v>36.576449220000001</c:v>
                </c:pt>
                <c:pt idx="2213">
                  <c:v>36.589839840000003</c:v>
                </c:pt>
                <c:pt idx="2214">
                  <c:v>36.606593750000002</c:v>
                </c:pt>
                <c:pt idx="2215">
                  <c:v>36.62228906</c:v>
                </c:pt>
                <c:pt idx="2216">
                  <c:v>36.637683590000002</c:v>
                </c:pt>
                <c:pt idx="2217">
                  <c:v>36.653511720000004</c:v>
                </c:pt>
                <c:pt idx="2218">
                  <c:v>36.67039844</c:v>
                </c:pt>
                <c:pt idx="2219">
                  <c:v>36.684597660000001</c:v>
                </c:pt>
                <c:pt idx="2220">
                  <c:v>36.69998047</c:v>
                </c:pt>
                <c:pt idx="2221">
                  <c:v>36.715914060000003</c:v>
                </c:pt>
                <c:pt idx="2222">
                  <c:v>36.732339840000002</c:v>
                </c:pt>
                <c:pt idx="2223">
                  <c:v>36.747332029999995</c:v>
                </c:pt>
                <c:pt idx="2224">
                  <c:v>36.762507810000002</c:v>
                </c:pt>
                <c:pt idx="2225">
                  <c:v>36.778765620000001</c:v>
                </c:pt>
                <c:pt idx="2226">
                  <c:v>36.795343750000001</c:v>
                </c:pt>
                <c:pt idx="2227">
                  <c:v>36.811124999999997</c:v>
                </c:pt>
                <c:pt idx="2228">
                  <c:v>36.827933590000001</c:v>
                </c:pt>
                <c:pt idx="2229">
                  <c:v>36.843089839999998</c:v>
                </c:pt>
                <c:pt idx="2230">
                  <c:v>36.859031250000001</c:v>
                </c:pt>
                <c:pt idx="2231">
                  <c:v>36.873902340000001</c:v>
                </c:pt>
                <c:pt idx="2232">
                  <c:v>36.888597660000002</c:v>
                </c:pt>
                <c:pt idx="2233">
                  <c:v>36.904878910000001</c:v>
                </c:pt>
                <c:pt idx="2234">
                  <c:v>36.921531250000001</c:v>
                </c:pt>
                <c:pt idx="2235">
                  <c:v>36.936773439999996</c:v>
                </c:pt>
                <c:pt idx="2236">
                  <c:v>36.953605469999999</c:v>
                </c:pt>
                <c:pt idx="2237">
                  <c:v>36.968992189999994</c:v>
                </c:pt>
                <c:pt idx="2238">
                  <c:v>36.985097660000001</c:v>
                </c:pt>
                <c:pt idx="2239">
                  <c:v>36.99938281</c:v>
                </c:pt>
                <c:pt idx="2240">
                  <c:v>37.015250000000002</c:v>
                </c:pt>
                <c:pt idx="2241">
                  <c:v>37.032117189999994</c:v>
                </c:pt>
                <c:pt idx="2242">
                  <c:v>37.047128909999998</c:v>
                </c:pt>
                <c:pt idx="2243">
                  <c:v>37.063105470000004</c:v>
                </c:pt>
                <c:pt idx="2244">
                  <c:v>37.08053125</c:v>
                </c:pt>
                <c:pt idx="2245">
                  <c:v>37.096433590000004</c:v>
                </c:pt>
                <c:pt idx="2246">
                  <c:v>37.112859380000003</c:v>
                </c:pt>
                <c:pt idx="2247">
                  <c:v>37.128699220000001</c:v>
                </c:pt>
                <c:pt idx="2248">
                  <c:v>37.144195310000001</c:v>
                </c:pt>
                <c:pt idx="2249">
                  <c:v>37.160421880000001</c:v>
                </c:pt>
                <c:pt idx="2250">
                  <c:v>37.176773439999998</c:v>
                </c:pt>
                <c:pt idx="2251">
                  <c:v>37.193015619999997</c:v>
                </c:pt>
                <c:pt idx="2252">
                  <c:v>37.209179689999999</c:v>
                </c:pt>
                <c:pt idx="2253">
                  <c:v>37.224976560000002</c:v>
                </c:pt>
                <c:pt idx="2254">
                  <c:v>37.240117189999999</c:v>
                </c:pt>
                <c:pt idx="2255">
                  <c:v>37.254734380000002</c:v>
                </c:pt>
                <c:pt idx="2256">
                  <c:v>37.270234380000005</c:v>
                </c:pt>
                <c:pt idx="2257">
                  <c:v>37.286105470000003</c:v>
                </c:pt>
                <c:pt idx="2258">
                  <c:v>37.301964840000004</c:v>
                </c:pt>
                <c:pt idx="2259">
                  <c:v>37.317675779999995</c:v>
                </c:pt>
                <c:pt idx="2260">
                  <c:v>37.335085939999999</c:v>
                </c:pt>
                <c:pt idx="2261">
                  <c:v>37.350339840000004</c:v>
                </c:pt>
                <c:pt idx="2262">
                  <c:v>37.362683590000003</c:v>
                </c:pt>
                <c:pt idx="2263">
                  <c:v>37.379277340000002</c:v>
                </c:pt>
                <c:pt idx="2264">
                  <c:v>37.395273439999997</c:v>
                </c:pt>
                <c:pt idx="2265">
                  <c:v>37.410906249999996</c:v>
                </c:pt>
                <c:pt idx="2266">
                  <c:v>37.426347659999998</c:v>
                </c:pt>
                <c:pt idx="2267">
                  <c:v>37.442718749999997</c:v>
                </c:pt>
                <c:pt idx="2268">
                  <c:v>37.459765619999999</c:v>
                </c:pt>
                <c:pt idx="2269">
                  <c:v>37.475480470000001</c:v>
                </c:pt>
                <c:pt idx="2270">
                  <c:v>37.490324220000005</c:v>
                </c:pt>
                <c:pt idx="2271">
                  <c:v>37.50721875</c:v>
                </c:pt>
                <c:pt idx="2272">
                  <c:v>37.523671880000002</c:v>
                </c:pt>
                <c:pt idx="2273">
                  <c:v>37.539742189999998</c:v>
                </c:pt>
                <c:pt idx="2274">
                  <c:v>37.555675779999994</c:v>
                </c:pt>
                <c:pt idx="2275">
                  <c:v>37.572273439999996</c:v>
                </c:pt>
                <c:pt idx="2276">
                  <c:v>37.588468749999997</c:v>
                </c:pt>
                <c:pt idx="2277">
                  <c:v>37.603910159999998</c:v>
                </c:pt>
                <c:pt idx="2278">
                  <c:v>37.620203119999999</c:v>
                </c:pt>
                <c:pt idx="2279">
                  <c:v>37.634800779999999</c:v>
                </c:pt>
                <c:pt idx="2280">
                  <c:v>37.649996090000002</c:v>
                </c:pt>
                <c:pt idx="2281">
                  <c:v>37.666574220000001</c:v>
                </c:pt>
                <c:pt idx="2282">
                  <c:v>37.681761720000004</c:v>
                </c:pt>
                <c:pt idx="2283">
                  <c:v>37.698574220000005</c:v>
                </c:pt>
                <c:pt idx="2284">
                  <c:v>37.714535159999997</c:v>
                </c:pt>
                <c:pt idx="2285">
                  <c:v>37.729902340000002</c:v>
                </c:pt>
                <c:pt idx="2286">
                  <c:v>37.744988280000001</c:v>
                </c:pt>
                <c:pt idx="2287">
                  <c:v>37.76171875</c:v>
                </c:pt>
                <c:pt idx="2288">
                  <c:v>37.777730470000002</c:v>
                </c:pt>
                <c:pt idx="2289">
                  <c:v>37.793464839999999</c:v>
                </c:pt>
                <c:pt idx="2290">
                  <c:v>37.809468750000001</c:v>
                </c:pt>
                <c:pt idx="2291">
                  <c:v>37.825195310000005</c:v>
                </c:pt>
                <c:pt idx="2292">
                  <c:v>37.841703119999998</c:v>
                </c:pt>
                <c:pt idx="2293">
                  <c:v>37.85771484</c:v>
                </c:pt>
                <c:pt idx="2294">
                  <c:v>37.873628910000001</c:v>
                </c:pt>
                <c:pt idx="2295">
                  <c:v>37.889210939999998</c:v>
                </c:pt>
                <c:pt idx="2296">
                  <c:v>37.904636719999999</c:v>
                </c:pt>
                <c:pt idx="2297">
                  <c:v>37.91975781</c:v>
                </c:pt>
                <c:pt idx="2298">
                  <c:v>37.935132810000006</c:v>
                </c:pt>
                <c:pt idx="2299">
                  <c:v>37.950410159999997</c:v>
                </c:pt>
                <c:pt idx="2300">
                  <c:v>37.965214840000002</c:v>
                </c:pt>
                <c:pt idx="2301">
                  <c:v>37.979304689999999</c:v>
                </c:pt>
                <c:pt idx="2302">
                  <c:v>37.995113279999998</c:v>
                </c:pt>
                <c:pt idx="2303">
                  <c:v>38.01021094</c:v>
                </c:pt>
                <c:pt idx="2304">
                  <c:v>38.026523439999998</c:v>
                </c:pt>
                <c:pt idx="2305">
                  <c:v>38.043199220000005</c:v>
                </c:pt>
                <c:pt idx="2306">
                  <c:v>38.05842578</c:v>
                </c:pt>
                <c:pt idx="2307">
                  <c:v>38.075453119999999</c:v>
                </c:pt>
                <c:pt idx="2308">
                  <c:v>38.092035160000002</c:v>
                </c:pt>
                <c:pt idx="2309">
                  <c:v>38.107476560000002</c:v>
                </c:pt>
                <c:pt idx="2310">
                  <c:v>38.121613279999998</c:v>
                </c:pt>
                <c:pt idx="2311">
                  <c:v>38.135656249999997</c:v>
                </c:pt>
                <c:pt idx="2312">
                  <c:v>38.151089839999997</c:v>
                </c:pt>
                <c:pt idx="2313">
                  <c:v>38.165796880000002</c:v>
                </c:pt>
                <c:pt idx="2314">
                  <c:v>38.182199220000001</c:v>
                </c:pt>
                <c:pt idx="2315">
                  <c:v>38.197070310000001</c:v>
                </c:pt>
                <c:pt idx="2316">
                  <c:v>38.212507810000005</c:v>
                </c:pt>
                <c:pt idx="2317">
                  <c:v>38.226320310000006</c:v>
                </c:pt>
                <c:pt idx="2318">
                  <c:v>38.241058590000002</c:v>
                </c:pt>
                <c:pt idx="2319">
                  <c:v>38.257792970000004</c:v>
                </c:pt>
                <c:pt idx="2320">
                  <c:v>38.273312500000003</c:v>
                </c:pt>
                <c:pt idx="2321">
                  <c:v>38.286628909999997</c:v>
                </c:pt>
                <c:pt idx="2322">
                  <c:v>38.303507809999999</c:v>
                </c:pt>
                <c:pt idx="2323">
                  <c:v>38.318535159999996</c:v>
                </c:pt>
                <c:pt idx="2324">
                  <c:v>38.334820310000005</c:v>
                </c:pt>
                <c:pt idx="2325">
                  <c:v>38.3500625</c:v>
                </c:pt>
                <c:pt idx="2326">
                  <c:v>38.366996090000001</c:v>
                </c:pt>
                <c:pt idx="2327">
                  <c:v>38.38311719</c:v>
                </c:pt>
                <c:pt idx="2328">
                  <c:v>38.398710939999994</c:v>
                </c:pt>
                <c:pt idx="2329">
                  <c:v>38.414453119999997</c:v>
                </c:pt>
                <c:pt idx="2330">
                  <c:v>38.430910159999996</c:v>
                </c:pt>
                <c:pt idx="2331">
                  <c:v>38.446914060000005</c:v>
                </c:pt>
                <c:pt idx="2332">
                  <c:v>38.462714840000004</c:v>
                </c:pt>
                <c:pt idx="2333">
                  <c:v>38.478484380000005</c:v>
                </c:pt>
                <c:pt idx="2334">
                  <c:v>38.493933589999997</c:v>
                </c:pt>
                <c:pt idx="2335">
                  <c:v>38.509062499999999</c:v>
                </c:pt>
                <c:pt idx="2336">
                  <c:v>38.52433594</c:v>
                </c:pt>
                <c:pt idx="2337">
                  <c:v>38.53982422</c:v>
                </c:pt>
                <c:pt idx="2338">
                  <c:v>38.556398439999995</c:v>
                </c:pt>
                <c:pt idx="2339">
                  <c:v>38.572660159999998</c:v>
                </c:pt>
                <c:pt idx="2340">
                  <c:v>38.588468749999997</c:v>
                </c:pt>
                <c:pt idx="2341">
                  <c:v>38.604082030000001</c:v>
                </c:pt>
                <c:pt idx="2342">
                  <c:v>38.620261720000002</c:v>
                </c:pt>
                <c:pt idx="2343">
                  <c:v>38.636730470000003</c:v>
                </c:pt>
                <c:pt idx="2344">
                  <c:v>38.652859380000002</c:v>
                </c:pt>
                <c:pt idx="2345">
                  <c:v>38.668875</c:v>
                </c:pt>
                <c:pt idx="2346">
                  <c:v>38.684640619999996</c:v>
                </c:pt>
                <c:pt idx="2347">
                  <c:v>38.700093750000001</c:v>
                </c:pt>
                <c:pt idx="2348">
                  <c:v>38.715707029999997</c:v>
                </c:pt>
                <c:pt idx="2349">
                  <c:v>38.731734379999999</c:v>
                </c:pt>
                <c:pt idx="2350">
                  <c:v>38.747246089999997</c:v>
                </c:pt>
                <c:pt idx="2351">
                  <c:v>38.762730470000001</c:v>
                </c:pt>
                <c:pt idx="2352">
                  <c:v>38.778324220000002</c:v>
                </c:pt>
                <c:pt idx="2353">
                  <c:v>38.794988279999998</c:v>
                </c:pt>
                <c:pt idx="2354">
                  <c:v>38.810835939999997</c:v>
                </c:pt>
                <c:pt idx="2355">
                  <c:v>38.827558590000002</c:v>
                </c:pt>
                <c:pt idx="2356">
                  <c:v>38.844074220000003</c:v>
                </c:pt>
                <c:pt idx="2357">
                  <c:v>38.859789060000004</c:v>
                </c:pt>
                <c:pt idx="2358">
                  <c:v>38.875539060000001</c:v>
                </c:pt>
                <c:pt idx="2359">
                  <c:v>38.892027339999999</c:v>
                </c:pt>
                <c:pt idx="2360">
                  <c:v>38.907039060000002</c:v>
                </c:pt>
                <c:pt idx="2361">
                  <c:v>38.922921880000004</c:v>
                </c:pt>
                <c:pt idx="2362">
                  <c:v>38.937785159999997</c:v>
                </c:pt>
                <c:pt idx="2363">
                  <c:v>38.954390619999998</c:v>
                </c:pt>
                <c:pt idx="2364">
                  <c:v>38.970792970000005</c:v>
                </c:pt>
                <c:pt idx="2365">
                  <c:v>38.987171879999998</c:v>
                </c:pt>
                <c:pt idx="2366">
                  <c:v>39.002875000000003</c:v>
                </c:pt>
                <c:pt idx="2367">
                  <c:v>39.019480470000005</c:v>
                </c:pt>
                <c:pt idx="2368">
                  <c:v>39.034804689999994</c:v>
                </c:pt>
                <c:pt idx="2369">
                  <c:v>39.051445310000005</c:v>
                </c:pt>
                <c:pt idx="2370">
                  <c:v>39.068359380000004</c:v>
                </c:pt>
                <c:pt idx="2371">
                  <c:v>39.083839840000003</c:v>
                </c:pt>
                <c:pt idx="2372">
                  <c:v>39.098480470000005</c:v>
                </c:pt>
                <c:pt idx="2373">
                  <c:v>39.114457029999997</c:v>
                </c:pt>
                <c:pt idx="2374">
                  <c:v>39.129226559999999</c:v>
                </c:pt>
                <c:pt idx="2375">
                  <c:v>39.145210939999998</c:v>
                </c:pt>
                <c:pt idx="2376">
                  <c:v>39.159746089999999</c:v>
                </c:pt>
                <c:pt idx="2377">
                  <c:v>39.176332029999998</c:v>
                </c:pt>
                <c:pt idx="2378">
                  <c:v>39.191402340000003</c:v>
                </c:pt>
                <c:pt idx="2379">
                  <c:v>39.206519529999994</c:v>
                </c:pt>
                <c:pt idx="2380">
                  <c:v>39.223101560000003</c:v>
                </c:pt>
                <c:pt idx="2381">
                  <c:v>39.239386719999999</c:v>
                </c:pt>
                <c:pt idx="2382">
                  <c:v>39.252648439999994</c:v>
                </c:pt>
                <c:pt idx="2383">
                  <c:v>39.268113279999994</c:v>
                </c:pt>
                <c:pt idx="2384">
                  <c:v>39.282988279999998</c:v>
                </c:pt>
                <c:pt idx="2385">
                  <c:v>39.30003516</c:v>
                </c:pt>
                <c:pt idx="2386">
                  <c:v>39.315769529999997</c:v>
                </c:pt>
                <c:pt idx="2387">
                  <c:v>39.332374999999999</c:v>
                </c:pt>
                <c:pt idx="2388">
                  <c:v>39.348648439999998</c:v>
                </c:pt>
                <c:pt idx="2389">
                  <c:v>39.364937500000003</c:v>
                </c:pt>
                <c:pt idx="2390">
                  <c:v>39.377726559999999</c:v>
                </c:pt>
                <c:pt idx="2391">
                  <c:v>39.394421880000003</c:v>
                </c:pt>
                <c:pt idx="2392">
                  <c:v>39.410363279999999</c:v>
                </c:pt>
                <c:pt idx="2393">
                  <c:v>39.426660159999997</c:v>
                </c:pt>
                <c:pt idx="2394">
                  <c:v>39.44109375</c:v>
                </c:pt>
                <c:pt idx="2395">
                  <c:v>39.456898439999996</c:v>
                </c:pt>
                <c:pt idx="2396">
                  <c:v>39.472046880000001</c:v>
                </c:pt>
                <c:pt idx="2397">
                  <c:v>39.488507810000002</c:v>
                </c:pt>
                <c:pt idx="2398">
                  <c:v>39.503058590000002</c:v>
                </c:pt>
                <c:pt idx="2399">
                  <c:v>39.519527340000003</c:v>
                </c:pt>
                <c:pt idx="2400">
                  <c:v>39.533832029999999</c:v>
                </c:pt>
                <c:pt idx="2401">
                  <c:v>39.550851560000005</c:v>
                </c:pt>
                <c:pt idx="2402">
                  <c:v>39.566277339999999</c:v>
                </c:pt>
                <c:pt idx="2403">
                  <c:v>39.582863279999998</c:v>
                </c:pt>
                <c:pt idx="2404">
                  <c:v>39.598207029999998</c:v>
                </c:pt>
                <c:pt idx="2405">
                  <c:v>39.613835939999994</c:v>
                </c:pt>
                <c:pt idx="2406">
                  <c:v>39.629304689999998</c:v>
                </c:pt>
                <c:pt idx="2407">
                  <c:v>39.646476560000004</c:v>
                </c:pt>
                <c:pt idx="2408">
                  <c:v>39.662195310000001</c:v>
                </c:pt>
                <c:pt idx="2409">
                  <c:v>39.677875</c:v>
                </c:pt>
                <c:pt idx="2410">
                  <c:v>39.692128910000001</c:v>
                </c:pt>
                <c:pt idx="2411">
                  <c:v>39.708660160000001</c:v>
                </c:pt>
                <c:pt idx="2412">
                  <c:v>39.724371089999998</c:v>
                </c:pt>
                <c:pt idx="2413">
                  <c:v>39.738968749999998</c:v>
                </c:pt>
                <c:pt idx="2414">
                  <c:v>39.753074220000002</c:v>
                </c:pt>
                <c:pt idx="2415">
                  <c:v>39.769042970000001</c:v>
                </c:pt>
                <c:pt idx="2416">
                  <c:v>39.783652340000003</c:v>
                </c:pt>
                <c:pt idx="2417">
                  <c:v>39.799617189999999</c:v>
                </c:pt>
                <c:pt idx="2418">
                  <c:v>39.814703119999997</c:v>
                </c:pt>
                <c:pt idx="2419">
                  <c:v>39.830445310000002</c:v>
                </c:pt>
                <c:pt idx="2420">
                  <c:v>39.844871089999998</c:v>
                </c:pt>
                <c:pt idx="2421">
                  <c:v>39.861218749999999</c:v>
                </c:pt>
                <c:pt idx="2422">
                  <c:v>39.87604297</c:v>
                </c:pt>
                <c:pt idx="2423">
                  <c:v>39.892843749999997</c:v>
                </c:pt>
                <c:pt idx="2424">
                  <c:v>39.907253910000001</c:v>
                </c:pt>
                <c:pt idx="2425">
                  <c:v>39.921878909999997</c:v>
                </c:pt>
                <c:pt idx="2426">
                  <c:v>39.936476560000003</c:v>
                </c:pt>
                <c:pt idx="2427">
                  <c:v>39.95208203</c:v>
                </c:pt>
                <c:pt idx="2428">
                  <c:v>39.966644529999996</c:v>
                </c:pt>
                <c:pt idx="2429">
                  <c:v>39.983390620000002</c:v>
                </c:pt>
                <c:pt idx="2430">
                  <c:v>39.99716797</c:v>
                </c:pt>
                <c:pt idx="2431">
                  <c:v>40.013789060000001</c:v>
                </c:pt>
                <c:pt idx="2432">
                  <c:v>40.028421880000003</c:v>
                </c:pt>
                <c:pt idx="2433">
                  <c:v>40.044472659999997</c:v>
                </c:pt>
                <c:pt idx="2434">
                  <c:v>40.06023828</c:v>
                </c:pt>
                <c:pt idx="2435">
                  <c:v>40.07603125</c:v>
                </c:pt>
                <c:pt idx="2436">
                  <c:v>40.091582029999998</c:v>
                </c:pt>
                <c:pt idx="2437">
                  <c:v>40.107515620000001</c:v>
                </c:pt>
                <c:pt idx="2438">
                  <c:v>40.121449220000002</c:v>
                </c:pt>
                <c:pt idx="2439">
                  <c:v>40.137773439999997</c:v>
                </c:pt>
                <c:pt idx="2440">
                  <c:v>40.152855470000006</c:v>
                </c:pt>
                <c:pt idx="2441">
                  <c:v>40.168679689999998</c:v>
                </c:pt>
                <c:pt idx="2442">
                  <c:v>40.185148439999999</c:v>
                </c:pt>
                <c:pt idx="2443">
                  <c:v>40.200554689999997</c:v>
                </c:pt>
                <c:pt idx="2444">
                  <c:v>40.21560547</c:v>
                </c:pt>
                <c:pt idx="2445">
                  <c:v>40.231613279999998</c:v>
                </c:pt>
                <c:pt idx="2446">
                  <c:v>40.247273440000001</c:v>
                </c:pt>
                <c:pt idx="2447">
                  <c:v>40.263761720000005</c:v>
                </c:pt>
                <c:pt idx="2448">
                  <c:v>40.279960939999995</c:v>
                </c:pt>
                <c:pt idx="2449">
                  <c:v>40.296496089999998</c:v>
                </c:pt>
                <c:pt idx="2450">
                  <c:v>40.312835939999999</c:v>
                </c:pt>
                <c:pt idx="2451">
                  <c:v>40.327874999999999</c:v>
                </c:pt>
                <c:pt idx="2452">
                  <c:v>40.343195310000006</c:v>
                </c:pt>
                <c:pt idx="2453">
                  <c:v>40.359769530000001</c:v>
                </c:pt>
                <c:pt idx="2454">
                  <c:v>40.37602734</c:v>
                </c:pt>
                <c:pt idx="2455">
                  <c:v>40.391406250000003</c:v>
                </c:pt>
                <c:pt idx="2456">
                  <c:v>40.406374999999997</c:v>
                </c:pt>
                <c:pt idx="2457">
                  <c:v>40.42294141</c:v>
                </c:pt>
                <c:pt idx="2458">
                  <c:v>40.43824609</c:v>
                </c:pt>
                <c:pt idx="2459">
                  <c:v>40.453667970000005</c:v>
                </c:pt>
                <c:pt idx="2460">
                  <c:v>40.466882810000001</c:v>
                </c:pt>
                <c:pt idx="2461">
                  <c:v>40.483605470000001</c:v>
                </c:pt>
                <c:pt idx="2462">
                  <c:v>40.49954297</c:v>
                </c:pt>
                <c:pt idx="2463">
                  <c:v>40.515933590000003</c:v>
                </c:pt>
                <c:pt idx="2464">
                  <c:v>40.531972660000001</c:v>
                </c:pt>
                <c:pt idx="2465">
                  <c:v>40.548566409999999</c:v>
                </c:pt>
                <c:pt idx="2466">
                  <c:v>40.563761720000002</c:v>
                </c:pt>
                <c:pt idx="2467">
                  <c:v>40.579773439999997</c:v>
                </c:pt>
                <c:pt idx="2468">
                  <c:v>40.596480470000003</c:v>
                </c:pt>
                <c:pt idx="2469">
                  <c:v>40.611386719999999</c:v>
                </c:pt>
                <c:pt idx="2470">
                  <c:v>40.62773438</c:v>
                </c:pt>
                <c:pt idx="2471">
                  <c:v>40.642957029999998</c:v>
                </c:pt>
                <c:pt idx="2472">
                  <c:v>40.656687499999997</c:v>
                </c:pt>
                <c:pt idx="2473">
                  <c:v>40.67280469</c:v>
                </c:pt>
                <c:pt idx="2474">
                  <c:v>40.689398439999998</c:v>
                </c:pt>
                <c:pt idx="2475">
                  <c:v>40.705304689999998</c:v>
                </c:pt>
                <c:pt idx="2476">
                  <c:v>40.720199220000005</c:v>
                </c:pt>
                <c:pt idx="2477">
                  <c:v>40.735734380000004</c:v>
                </c:pt>
                <c:pt idx="2478">
                  <c:v>40.75090625</c:v>
                </c:pt>
                <c:pt idx="2479">
                  <c:v>40.766914060000005</c:v>
                </c:pt>
                <c:pt idx="2480">
                  <c:v>40.781738279999999</c:v>
                </c:pt>
                <c:pt idx="2481">
                  <c:v>40.79851172</c:v>
                </c:pt>
                <c:pt idx="2482">
                  <c:v>40.813792970000002</c:v>
                </c:pt>
                <c:pt idx="2483">
                  <c:v>40.829832029999999</c:v>
                </c:pt>
                <c:pt idx="2484">
                  <c:v>40.845800779999998</c:v>
                </c:pt>
                <c:pt idx="2485">
                  <c:v>40.862285159999999</c:v>
                </c:pt>
                <c:pt idx="2486">
                  <c:v>40.878546880000002</c:v>
                </c:pt>
                <c:pt idx="2487">
                  <c:v>40.894753909999999</c:v>
                </c:pt>
                <c:pt idx="2488">
                  <c:v>40.910960939999995</c:v>
                </c:pt>
                <c:pt idx="2489">
                  <c:v>40.926972659999997</c:v>
                </c:pt>
                <c:pt idx="2490">
                  <c:v>40.942226560000002</c:v>
                </c:pt>
                <c:pt idx="2491">
                  <c:v>40.958453120000001</c:v>
                </c:pt>
                <c:pt idx="2492">
                  <c:v>40.973277340000003</c:v>
                </c:pt>
                <c:pt idx="2493">
                  <c:v>40.989085939999995</c:v>
                </c:pt>
                <c:pt idx="2494">
                  <c:v>41.003335939999999</c:v>
                </c:pt>
                <c:pt idx="2495">
                  <c:v>41.020417970000004</c:v>
                </c:pt>
                <c:pt idx="2496">
                  <c:v>41.035226560000005</c:v>
                </c:pt>
                <c:pt idx="2497">
                  <c:v>41.051375</c:v>
                </c:pt>
                <c:pt idx="2498">
                  <c:v>41.066757810000006</c:v>
                </c:pt>
                <c:pt idx="2499">
                  <c:v>41.082749999999997</c:v>
                </c:pt>
                <c:pt idx="2500">
                  <c:v>41.098234380000001</c:v>
                </c:pt>
                <c:pt idx="2501">
                  <c:v>41.114312499999997</c:v>
                </c:pt>
                <c:pt idx="2502">
                  <c:v>41.12816016</c:v>
                </c:pt>
                <c:pt idx="2503">
                  <c:v>41.144874999999999</c:v>
                </c:pt>
                <c:pt idx="2504">
                  <c:v>41.15867969</c:v>
                </c:pt>
                <c:pt idx="2505">
                  <c:v>41.175328119999996</c:v>
                </c:pt>
                <c:pt idx="2506">
                  <c:v>41.190402339999999</c:v>
                </c:pt>
                <c:pt idx="2507">
                  <c:v>41.205687500000003</c:v>
                </c:pt>
                <c:pt idx="2508">
                  <c:v>41.221566410000001</c:v>
                </c:pt>
                <c:pt idx="2509">
                  <c:v>41.237058590000004</c:v>
                </c:pt>
                <c:pt idx="2510">
                  <c:v>41.251992189999996</c:v>
                </c:pt>
                <c:pt idx="2511">
                  <c:v>41.268722660000002</c:v>
                </c:pt>
                <c:pt idx="2512">
                  <c:v>41.282339839999999</c:v>
                </c:pt>
                <c:pt idx="2513">
                  <c:v>41.297214840000002</c:v>
                </c:pt>
                <c:pt idx="2514">
                  <c:v>41.310660159999998</c:v>
                </c:pt>
                <c:pt idx="2515">
                  <c:v>41.326441410000001</c:v>
                </c:pt>
                <c:pt idx="2516">
                  <c:v>41.341500000000003</c:v>
                </c:pt>
                <c:pt idx="2517">
                  <c:v>41.357773439999995</c:v>
                </c:pt>
                <c:pt idx="2518">
                  <c:v>41.372765619999996</c:v>
                </c:pt>
                <c:pt idx="2519">
                  <c:v>41.387574220000005</c:v>
                </c:pt>
                <c:pt idx="2520">
                  <c:v>41.401214840000002</c:v>
                </c:pt>
                <c:pt idx="2521">
                  <c:v>41.418078119999997</c:v>
                </c:pt>
                <c:pt idx="2522">
                  <c:v>41.433703119999997</c:v>
                </c:pt>
                <c:pt idx="2523">
                  <c:v>41.450195310000005</c:v>
                </c:pt>
                <c:pt idx="2524">
                  <c:v>41.465187499999999</c:v>
                </c:pt>
                <c:pt idx="2525">
                  <c:v>41.480593749999997</c:v>
                </c:pt>
                <c:pt idx="2526">
                  <c:v>41.495687500000003</c:v>
                </c:pt>
                <c:pt idx="2527">
                  <c:v>41.512406249999998</c:v>
                </c:pt>
                <c:pt idx="2528">
                  <c:v>41.527609380000001</c:v>
                </c:pt>
                <c:pt idx="2529">
                  <c:v>41.543269529999996</c:v>
                </c:pt>
                <c:pt idx="2530">
                  <c:v>41.55844922</c:v>
                </c:pt>
                <c:pt idx="2531">
                  <c:v>41.57423438</c:v>
                </c:pt>
                <c:pt idx="2532">
                  <c:v>41.588644529999996</c:v>
                </c:pt>
                <c:pt idx="2533">
                  <c:v>41.604414060000003</c:v>
                </c:pt>
                <c:pt idx="2534">
                  <c:v>41.619324220000003</c:v>
                </c:pt>
                <c:pt idx="2535">
                  <c:v>41.635816409999997</c:v>
                </c:pt>
                <c:pt idx="2536">
                  <c:v>41.651007810000003</c:v>
                </c:pt>
                <c:pt idx="2537">
                  <c:v>41.66736719</c:v>
                </c:pt>
                <c:pt idx="2538">
                  <c:v>41.682738279999995</c:v>
                </c:pt>
                <c:pt idx="2539">
                  <c:v>41.698136720000001</c:v>
                </c:pt>
                <c:pt idx="2540">
                  <c:v>41.71334375</c:v>
                </c:pt>
                <c:pt idx="2541">
                  <c:v>41.729339840000002</c:v>
                </c:pt>
                <c:pt idx="2542">
                  <c:v>41.744066410000002</c:v>
                </c:pt>
                <c:pt idx="2543">
                  <c:v>41.759406249999998</c:v>
                </c:pt>
                <c:pt idx="2544">
                  <c:v>41.772871090000002</c:v>
                </c:pt>
                <c:pt idx="2545">
                  <c:v>41.789636720000004</c:v>
                </c:pt>
                <c:pt idx="2546">
                  <c:v>41.804343750000001</c:v>
                </c:pt>
                <c:pt idx="2547">
                  <c:v>41.819875000000003</c:v>
                </c:pt>
                <c:pt idx="2548">
                  <c:v>41.835476560000004</c:v>
                </c:pt>
                <c:pt idx="2549">
                  <c:v>41.851320310000006</c:v>
                </c:pt>
                <c:pt idx="2550">
                  <c:v>41.86625781</c:v>
                </c:pt>
                <c:pt idx="2551">
                  <c:v>41.883082029999997</c:v>
                </c:pt>
                <c:pt idx="2552">
                  <c:v>41.896910159999997</c:v>
                </c:pt>
                <c:pt idx="2553">
                  <c:v>41.911421879999999</c:v>
                </c:pt>
                <c:pt idx="2554">
                  <c:v>41.92716016</c:v>
                </c:pt>
                <c:pt idx="2555">
                  <c:v>41.942507810000002</c:v>
                </c:pt>
                <c:pt idx="2556">
                  <c:v>41.957609380000001</c:v>
                </c:pt>
                <c:pt idx="2557">
                  <c:v>41.974152340000003</c:v>
                </c:pt>
                <c:pt idx="2558">
                  <c:v>41.987480470000001</c:v>
                </c:pt>
                <c:pt idx="2559">
                  <c:v>42.00273438</c:v>
                </c:pt>
                <c:pt idx="2560">
                  <c:v>42.018363279999996</c:v>
                </c:pt>
                <c:pt idx="2561">
                  <c:v>42.033882810000001</c:v>
                </c:pt>
                <c:pt idx="2562">
                  <c:v>42.049597659999996</c:v>
                </c:pt>
                <c:pt idx="2563">
                  <c:v>42.065937499999997</c:v>
                </c:pt>
                <c:pt idx="2564">
                  <c:v>42.082089840000002</c:v>
                </c:pt>
                <c:pt idx="2565">
                  <c:v>42.097832029999999</c:v>
                </c:pt>
                <c:pt idx="2566">
                  <c:v>42.113132810000003</c:v>
                </c:pt>
                <c:pt idx="2567">
                  <c:v>42.128757810000003</c:v>
                </c:pt>
                <c:pt idx="2568">
                  <c:v>42.143500000000003</c:v>
                </c:pt>
                <c:pt idx="2569">
                  <c:v>42.15953906</c:v>
                </c:pt>
                <c:pt idx="2570">
                  <c:v>42.174656249999998</c:v>
                </c:pt>
                <c:pt idx="2571">
                  <c:v>42.190257810000006</c:v>
                </c:pt>
                <c:pt idx="2572">
                  <c:v>42.205019530000001</c:v>
                </c:pt>
                <c:pt idx="2573">
                  <c:v>42.218796879999999</c:v>
                </c:pt>
                <c:pt idx="2574">
                  <c:v>42.233003910000001</c:v>
                </c:pt>
                <c:pt idx="2575">
                  <c:v>42.248617189999997</c:v>
                </c:pt>
                <c:pt idx="2576">
                  <c:v>42.263679689999996</c:v>
                </c:pt>
                <c:pt idx="2577">
                  <c:v>42.27914062</c:v>
                </c:pt>
                <c:pt idx="2578">
                  <c:v>42.294617189999997</c:v>
                </c:pt>
                <c:pt idx="2579">
                  <c:v>42.31115234</c:v>
                </c:pt>
                <c:pt idx="2580">
                  <c:v>42.326019529999996</c:v>
                </c:pt>
                <c:pt idx="2581">
                  <c:v>42.340828119999998</c:v>
                </c:pt>
                <c:pt idx="2582">
                  <c:v>42.355546879999999</c:v>
                </c:pt>
                <c:pt idx="2583">
                  <c:v>42.371960939999994</c:v>
                </c:pt>
                <c:pt idx="2584">
                  <c:v>42.387332029999996</c:v>
                </c:pt>
                <c:pt idx="2585">
                  <c:v>42.404441409999997</c:v>
                </c:pt>
                <c:pt idx="2586">
                  <c:v>42.418484380000002</c:v>
                </c:pt>
                <c:pt idx="2587">
                  <c:v>42.43556641</c:v>
                </c:pt>
                <c:pt idx="2588">
                  <c:v>42.450242189999997</c:v>
                </c:pt>
                <c:pt idx="2589">
                  <c:v>42.466980470000003</c:v>
                </c:pt>
                <c:pt idx="2590">
                  <c:v>42.480777340000003</c:v>
                </c:pt>
                <c:pt idx="2591">
                  <c:v>42.497800779999999</c:v>
                </c:pt>
                <c:pt idx="2592">
                  <c:v>42.513863279999995</c:v>
                </c:pt>
                <c:pt idx="2593">
                  <c:v>42.528910160000002</c:v>
                </c:pt>
                <c:pt idx="2594">
                  <c:v>42.543917970000003</c:v>
                </c:pt>
                <c:pt idx="2595">
                  <c:v>42.559988279999999</c:v>
                </c:pt>
                <c:pt idx="2596">
                  <c:v>42.575484379999999</c:v>
                </c:pt>
                <c:pt idx="2597">
                  <c:v>42.590261720000001</c:v>
                </c:pt>
                <c:pt idx="2598">
                  <c:v>42.604808589999998</c:v>
                </c:pt>
                <c:pt idx="2599">
                  <c:v>42.621578119999995</c:v>
                </c:pt>
                <c:pt idx="2600">
                  <c:v>42.636351560000001</c:v>
                </c:pt>
                <c:pt idx="2601">
                  <c:v>42.652285159999998</c:v>
                </c:pt>
                <c:pt idx="2602">
                  <c:v>42.666632810000003</c:v>
                </c:pt>
                <c:pt idx="2603">
                  <c:v>42.682753910000002</c:v>
                </c:pt>
                <c:pt idx="2604">
                  <c:v>42.697808590000001</c:v>
                </c:pt>
                <c:pt idx="2605">
                  <c:v>42.713753910000001</c:v>
                </c:pt>
                <c:pt idx="2606">
                  <c:v>42.729519529999997</c:v>
                </c:pt>
                <c:pt idx="2607">
                  <c:v>42.745324220000001</c:v>
                </c:pt>
                <c:pt idx="2608">
                  <c:v>42.761148439999999</c:v>
                </c:pt>
                <c:pt idx="2609">
                  <c:v>42.776882810000004</c:v>
                </c:pt>
                <c:pt idx="2610">
                  <c:v>42.791867189999998</c:v>
                </c:pt>
                <c:pt idx="2611">
                  <c:v>42.808195310000002</c:v>
                </c:pt>
                <c:pt idx="2612">
                  <c:v>42.82346484</c:v>
                </c:pt>
                <c:pt idx="2613">
                  <c:v>42.838859380000002</c:v>
                </c:pt>
                <c:pt idx="2614">
                  <c:v>42.853925779999997</c:v>
                </c:pt>
                <c:pt idx="2615">
                  <c:v>42.869832029999998</c:v>
                </c:pt>
                <c:pt idx="2616">
                  <c:v>42.884789060000003</c:v>
                </c:pt>
                <c:pt idx="2617">
                  <c:v>42.901429690000001</c:v>
                </c:pt>
                <c:pt idx="2618">
                  <c:v>42.916906249999997</c:v>
                </c:pt>
                <c:pt idx="2619">
                  <c:v>42.933390619999997</c:v>
                </c:pt>
                <c:pt idx="2620">
                  <c:v>42.94816016</c:v>
                </c:pt>
                <c:pt idx="2621">
                  <c:v>42.965097659999998</c:v>
                </c:pt>
                <c:pt idx="2622">
                  <c:v>42.979742189999996</c:v>
                </c:pt>
                <c:pt idx="2623">
                  <c:v>42.996800780000001</c:v>
                </c:pt>
                <c:pt idx="2624">
                  <c:v>43.01124609</c:v>
                </c:pt>
                <c:pt idx="2625">
                  <c:v>43.027910159999998</c:v>
                </c:pt>
                <c:pt idx="2626">
                  <c:v>43.043785159999999</c:v>
                </c:pt>
                <c:pt idx="2627">
                  <c:v>43.059425779999998</c:v>
                </c:pt>
                <c:pt idx="2628">
                  <c:v>43.07483594</c:v>
                </c:pt>
                <c:pt idx="2629">
                  <c:v>43.090218749999998</c:v>
                </c:pt>
                <c:pt idx="2630">
                  <c:v>43.106347659999997</c:v>
                </c:pt>
                <c:pt idx="2631">
                  <c:v>43.122500000000002</c:v>
                </c:pt>
                <c:pt idx="2632">
                  <c:v>43.136664060000001</c:v>
                </c:pt>
                <c:pt idx="2633">
                  <c:v>43.153949220000001</c:v>
                </c:pt>
                <c:pt idx="2634">
                  <c:v>43.16784766</c:v>
                </c:pt>
                <c:pt idx="2635">
                  <c:v>43.183367189999998</c:v>
                </c:pt>
                <c:pt idx="2636">
                  <c:v>43.196382810000003</c:v>
                </c:pt>
                <c:pt idx="2637">
                  <c:v>43.211175779999998</c:v>
                </c:pt>
                <c:pt idx="2638">
                  <c:v>43.226976560000004</c:v>
                </c:pt>
                <c:pt idx="2639">
                  <c:v>43.24310938</c:v>
                </c:pt>
                <c:pt idx="2640">
                  <c:v>43.257640619999997</c:v>
                </c:pt>
                <c:pt idx="2641">
                  <c:v>43.273957029999998</c:v>
                </c:pt>
                <c:pt idx="2642">
                  <c:v>43.289339840000004</c:v>
                </c:pt>
                <c:pt idx="2643">
                  <c:v>43.30561719</c:v>
                </c:pt>
                <c:pt idx="2644">
                  <c:v>43.32030469</c:v>
                </c:pt>
                <c:pt idx="2645">
                  <c:v>43.33700391</c:v>
                </c:pt>
                <c:pt idx="2646">
                  <c:v>43.352691409999998</c:v>
                </c:pt>
                <c:pt idx="2647">
                  <c:v>43.367843749999999</c:v>
                </c:pt>
                <c:pt idx="2648">
                  <c:v>43.384546880000002</c:v>
                </c:pt>
                <c:pt idx="2649">
                  <c:v>43.40051562</c:v>
                </c:pt>
                <c:pt idx="2650">
                  <c:v>43.415390619999997</c:v>
                </c:pt>
                <c:pt idx="2651">
                  <c:v>43.431738279999998</c:v>
                </c:pt>
                <c:pt idx="2652">
                  <c:v>43.446175779999997</c:v>
                </c:pt>
                <c:pt idx="2653">
                  <c:v>43.461324220000002</c:v>
                </c:pt>
                <c:pt idx="2654">
                  <c:v>43.476925779999995</c:v>
                </c:pt>
                <c:pt idx="2655">
                  <c:v>43.492687500000002</c:v>
                </c:pt>
                <c:pt idx="2656">
                  <c:v>43.507335939999997</c:v>
                </c:pt>
                <c:pt idx="2657">
                  <c:v>43.523164060000006</c:v>
                </c:pt>
                <c:pt idx="2658">
                  <c:v>43.53905469</c:v>
                </c:pt>
                <c:pt idx="2659">
                  <c:v>43.554492189999998</c:v>
                </c:pt>
                <c:pt idx="2660">
                  <c:v>43.570566409999998</c:v>
                </c:pt>
                <c:pt idx="2661">
                  <c:v>43.584601560000003</c:v>
                </c:pt>
                <c:pt idx="2662">
                  <c:v>43.599410159999998</c:v>
                </c:pt>
                <c:pt idx="2663">
                  <c:v>43.614503909999996</c:v>
                </c:pt>
                <c:pt idx="2664">
                  <c:v>43.631445310000004</c:v>
                </c:pt>
                <c:pt idx="2665">
                  <c:v>43.646386720000002</c:v>
                </c:pt>
                <c:pt idx="2666">
                  <c:v>43.662371090000001</c:v>
                </c:pt>
                <c:pt idx="2667">
                  <c:v>43.677230470000005</c:v>
                </c:pt>
                <c:pt idx="2668">
                  <c:v>43.692226560000002</c:v>
                </c:pt>
                <c:pt idx="2669">
                  <c:v>43.706394529999997</c:v>
                </c:pt>
                <c:pt idx="2670">
                  <c:v>43.72219922</c:v>
                </c:pt>
                <c:pt idx="2671">
                  <c:v>43.737210939999997</c:v>
                </c:pt>
                <c:pt idx="2672">
                  <c:v>43.753660160000003</c:v>
                </c:pt>
                <c:pt idx="2673">
                  <c:v>43.767652339999998</c:v>
                </c:pt>
                <c:pt idx="2674">
                  <c:v>43.781472659999999</c:v>
                </c:pt>
                <c:pt idx="2675">
                  <c:v>43.797679689999995</c:v>
                </c:pt>
                <c:pt idx="2676">
                  <c:v>43.811789060000002</c:v>
                </c:pt>
                <c:pt idx="2677">
                  <c:v>43.827437500000002</c:v>
                </c:pt>
                <c:pt idx="2678">
                  <c:v>43.842343749999998</c:v>
                </c:pt>
                <c:pt idx="2679">
                  <c:v>43.857218750000001</c:v>
                </c:pt>
                <c:pt idx="2680">
                  <c:v>43.86823047</c:v>
                </c:pt>
                <c:pt idx="2681">
                  <c:v>43.883015619999995</c:v>
                </c:pt>
                <c:pt idx="2682">
                  <c:v>43.896839839999998</c:v>
                </c:pt>
                <c:pt idx="2683">
                  <c:v>43.912519529999997</c:v>
                </c:pt>
                <c:pt idx="2684">
                  <c:v>43.927203120000001</c:v>
                </c:pt>
                <c:pt idx="2685">
                  <c:v>43.942378910000002</c:v>
                </c:pt>
                <c:pt idx="2686">
                  <c:v>43.957378910000003</c:v>
                </c:pt>
                <c:pt idx="2687">
                  <c:v>43.972339840000004</c:v>
                </c:pt>
                <c:pt idx="2688">
                  <c:v>43.987613279999998</c:v>
                </c:pt>
                <c:pt idx="2689">
                  <c:v>44.002714840000003</c:v>
                </c:pt>
                <c:pt idx="2690">
                  <c:v>44.017945310000002</c:v>
                </c:pt>
                <c:pt idx="2691">
                  <c:v>44.034132810000003</c:v>
                </c:pt>
                <c:pt idx="2692">
                  <c:v>44.04930469</c:v>
                </c:pt>
                <c:pt idx="2693">
                  <c:v>44.065308590000001</c:v>
                </c:pt>
                <c:pt idx="2694">
                  <c:v>44.078062500000001</c:v>
                </c:pt>
                <c:pt idx="2695">
                  <c:v>44.093945310000002</c:v>
                </c:pt>
                <c:pt idx="2696">
                  <c:v>44.108714839999998</c:v>
                </c:pt>
                <c:pt idx="2697">
                  <c:v>44.124265619999996</c:v>
                </c:pt>
                <c:pt idx="2698">
                  <c:v>44.138183589999997</c:v>
                </c:pt>
                <c:pt idx="2699">
                  <c:v>44.15355469</c:v>
                </c:pt>
                <c:pt idx="2700">
                  <c:v>44.168718749999996</c:v>
                </c:pt>
                <c:pt idx="2701">
                  <c:v>44.183624999999999</c:v>
                </c:pt>
                <c:pt idx="2702">
                  <c:v>44.199417969999999</c:v>
                </c:pt>
                <c:pt idx="2703">
                  <c:v>44.214898439999999</c:v>
                </c:pt>
                <c:pt idx="2704">
                  <c:v>44.231296880000002</c:v>
                </c:pt>
                <c:pt idx="2705">
                  <c:v>44.246789060000005</c:v>
                </c:pt>
                <c:pt idx="2706">
                  <c:v>44.261843749999997</c:v>
                </c:pt>
                <c:pt idx="2707">
                  <c:v>44.277597659999998</c:v>
                </c:pt>
                <c:pt idx="2708">
                  <c:v>44.293617189999999</c:v>
                </c:pt>
                <c:pt idx="2709">
                  <c:v>44.309230470000003</c:v>
                </c:pt>
                <c:pt idx="2710">
                  <c:v>44.324757810000001</c:v>
                </c:pt>
                <c:pt idx="2711">
                  <c:v>44.340546880000005</c:v>
                </c:pt>
                <c:pt idx="2712">
                  <c:v>44.356464840000001</c:v>
                </c:pt>
                <c:pt idx="2713">
                  <c:v>44.371574219999999</c:v>
                </c:pt>
                <c:pt idx="2714">
                  <c:v>44.387210939999996</c:v>
                </c:pt>
                <c:pt idx="2715">
                  <c:v>44.400156250000002</c:v>
                </c:pt>
                <c:pt idx="2716">
                  <c:v>44.415058590000001</c:v>
                </c:pt>
                <c:pt idx="2717">
                  <c:v>44.42998438</c:v>
                </c:pt>
                <c:pt idx="2718">
                  <c:v>44.445992189999998</c:v>
                </c:pt>
                <c:pt idx="2719">
                  <c:v>44.461054689999997</c:v>
                </c:pt>
                <c:pt idx="2720">
                  <c:v>44.47714062</c:v>
                </c:pt>
                <c:pt idx="2721">
                  <c:v>44.494199219999999</c:v>
                </c:pt>
                <c:pt idx="2722">
                  <c:v>44.507996089999999</c:v>
                </c:pt>
                <c:pt idx="2723">
                  <c:v>44.523320310000003</c:v>
                </c:pt>
                <c:pt idx="2724">
                  <c:v>44.53903906</c:v>
                </c:pt>
                <c:pt idx="2725">
                  <c:v>44.554175779999994</c:v>
                </c:pt>
                <c:pt idx="2726">
                  <c:v>44.570148439999997</c:v>
                </c:pt>
                <c:pt idx="2727">
                  <c:v>44.58486328</c:v>
                </c:pt>
                <c:pt idx="2728">
                  <c:v>44.601054689999998</c:v>
                </c:pt>
                <c:pt idx="2729">
                  <c:v>44.616203120000002</c:v>
                </c:pt>
                <c:pt idx="2730">
                  <c:v>44.631585939999994</c:v>
                </c:pt>
                <c:pt idx="2731">
                  <c:v>44.646179689999997</c:v>
                </c:pt>
                <c:pt idx="2732">
                  <c:v>44.661476560000004</c:v>
                </c:pt>
                <c:pt idx="2733">
                  <c:v>44.669097659999998</c:v>
                </c:pt>
                <c:pt idx="2734">
                  <c:v>44.683636720000003</c:v>
                </c:pt>
                <c:pt idx="2735">
                  <c:v>44.699164060000001</c:v>
                </c:pt>
                <c:pt idx="2736">
                  <c:v>44.714339840000001</c:v>
                </c:pt>
                <c:pt idx="2737">
                  <c:v>44.729902340000002</c:v>
                </c:pt>
                <c:pt idx="2738">
                  <c:v>44.745113279999998</c:v>
                </c:pt>
                <c:pt idx="2739">
                  <c:v>44.759347659999996</c:v>
                </c:pt>
                <c:pt idx="2740">
                  <c:v>44.775921879999999</c:v>
                </c:pt>
                <c:pt idx="2741">
                  <c:v>44.790117189999997</c:v>
                </c:pt>
                <c:pt idx="2742">
                  <c:v>44.804964840000004</c:v>
                </c:pt>
                <c:pt idx="2743">
                  <c:v>44.82001562</c:v>
                </c:pt>
                <c:pt idx="2744">
                  <c:v>44.834593750000003</c:v>
                </c:pt>
                <c:pt idx="2745">
                  <c:v>44.849699220000005</c:v>
                </c:pt>
                <c:pt idx="2746">
                  <c:v>44.865496090000001</c:v>
                </c:pt>
                <c:pt idx="2747">
                  <c:v>44.880144529999995</c:v>
                </c:pt>
                <c:pt idx="2748">
                  <c:v>44.895335939999995</c:v>
                </c:pt>
                <c:pt idx="2749">
                  <c:v>44.909398439999997</c:v>
                </c:pt>
                <c:pt idx="2750">
                  <c:v>44.925078119999995</c:v>
                </c:pt>
                <c:pt idx="2751">
                  <c:v>44.940890619999998</c:v>
                </c:pt>
                <c:pt idx="2752">
                  <c:v>44.95582031</c:v>
                </c:pt>
                <c:pt idx="2753">
                  <c:v>44.971714839999997</c:v>
                </c:pt>
                <c:pt idx="2754">
                  <c:v>44.986277340000001</c:v>
                </c:pt>
                <c:pt idx="2755">
                  <c:v>45.001109380000003</c:v>
                </c:pt>
                <c:pt idx="2756">
                  <c:v>45.017046880000002</c:v>
                </c:pt>
                <c:pt idx="2757">
                  <c:v>45.031316410000002</c:v>
                </c:pt>
                <c:pt idx="2758">
                  <c:v>45.047546879999999</c:v>
                </c:pt>
                <c:pt idx="2759">
                  <c:v>45.061757810000003</c:v>
                </c:pt>
                <c:pt idx="2760">
                  <c:v>45.07798047</c:v>
                </c:pt>
                <c:pt idx="2761">
                  <c:v>45.09359766</c:v>
                </c:pt>
                <c:pt idx="2762">
                  <c:v>45.108578119999997</c:v>
                </c:pt>
                <c:pt idx="2763">
                  <c:v>45.123375000000003</c:v>
                </c:pt>
                <c:pt idx="2764">
                  <c:v>45.138402339999999</c:v>
                </c:pt>
                <c:pt idx="2765">
                  <c:v>45.153480470000005</c:v>
                </c:pt>
                <c:pt idx="2766">
                  <c:v>45.169136720000004</c:v>
                </c:pt>
                <c:pt idx="2767">
                  <c:v>45.184003910000001</c:v>
                </c:pt>
                <c:pt idx="2768">
                  <c:v>45.199914060000005</c:v>
                </c:pt>
                <c:pt idx="2769">
                  <c:v>45.215714840000004</c:v>
                </c:pt>
                <c:pt idx="2770">
                  <c:v>45.230273439999998</c:v>
                </c:pt>
                <c:pt idx="2771">
                  <c:v>45.234804689999997</c:v>
                </c:pt>
                <c:pt idx="2772">
                  <c:v>45.178273439999998</c:v>
                </c:pt>
                <c:pt idx="2773">
                  <c:v>45.124511720000001</c:v>
                </c:pt>
                <c:pt idx="2774">
                  <c:v>45.069128909999996</c:v>
                </c:pt>
                <c:pt idx="2775">
                  <c:v>45.016023439999998</c:v>
                </c:pt>
                <c:pt idx="2776">
                  <c:v>44.965023439999996</c:v>
                </c:pt>
                <c:pt idx="2777">
                  <c:v>44.913152340000003</c:v>
                </c:pt>
                <c:pt idx="2778">
                  <c:v>44.861601560000004</c:v>
                </c:pt>
                <c:pt idx="2779">
                  <c:v>44.810722659999996</c:v>
                </c:pt>
                <c:pt idx="2780">
                  <c:v>44.781140619999995</c:v>
                </c:pt>
                <c:pt idx="2781">
                  <c:v>44.729523439999994</c:v>
                </c:pt>
                <c:pt idx="2782">
                  <c:v>44.678707029999998</c:v>
                </c:pt>
                <c:pt idx="2783">
                  <c:v>44.625070310000005</c:v>
                </c:pt>
                <c:pt idx="2784">
                  <c:v>44.56970312</c:v>
                </c:pt>
                <c:pt idx="2785">
                  <c:v>44.517425779999996</c:v>
                </c:pt>
                <c:pt idx="2786">
                  <c:v>44.46619922</c:v>
                </c:pt>
                <c:pt idx="2787">
                  <c:v>44.416101560000001</c:v>
                </c:pt>
                <c:pt idx="2788">
                  <c:v>44.36569531</c:v>
                </c:pt>
                <c:pt idx="2789">
                  <c:v>44.317140619999996</c:v>
                </c:pt>
                <c:pt idx="2790">
                  <c:v>44.290421880000004</c:v>
                </c:pt>
                <c:pt idx="2791">
                  <c:v>44.236960939999996</c:v>
                </c:pt>
                <c:pt idx="2792">
                  <c:v>44.18539844</c:v>
                </c:pt>
                <c:pt idx="2793">
                  <c:v>44.133890619999995</c:v>
                </c:pt>
                <c:pt idx="2794">
                  <c:v>44.083644530000001</c:v>
                </c:pt>
                <c:pt idx="2795">
                  <c:v>44.033453119999997</c:v>
                </c:pt>
                <c:pt idx="2796">
                  <c:v>43.982632810000005</c:v>
                </c:pt>
                <c:pt idx="2797">
                  <c:v>43.936769529999999</c:v>
                </c:pt>
                <c:pt idx="2798">
                  <c:v>43.914160160000002</c:v>
                </c:pt>
                <c:pt idx="2799">
                  <c:v>43.898261720000001</c:v>
                </c:pt>
                <c:pt idx="2800">
                  <c:v>43.888144529999998</c:v>
                </c:pt>
                <c:pt idx="2801">
                  <c:v>43.878460939999997</c:v>
                </c:pt>
                <c:pt idx="2802">
                  <c:v>43.827062499999997</c:v>
                </c:pt>
                <c:pt idx="2803">
                  <c:v>43.803351560000003</c:v>
                </c:pt>
                <c:pt idx="2804">
                  <c:v>43.791148440000001</c:v>
                </c:pt>
                <c:pt idx="2805">
                  <c:v>43.783105470000002</c:v>
                </c:pt>
                <c:pt idx="2806">
                  <c:v>43.780921880000001</c:v>
                </c:pt>
                <c:pt idx="2807">
                  <c:v>43.779937500000003</c:v>
                </c:pt>
                <c:pt idx="2808">
                  <c:v>43.777374999999999</c:v>
                </c:pt>
                <c:pt idx="2809">
                  <c:v>43.764628909999999</c:v>
                </c:pt>
                <c:pt idx="2810">
                  <c:v>43.765066410000003</c:v>
                </c:pt>
                <c:pt idx="2811">
                  <c:v>43.767378909999998</c:v>
                </c:pt>
                <c:pt idx="2812">
                  <c:v>43.771316409999997</c:v>
                </c:pt>
                <c:pt idx="2813">
                  <c:v>43.776187499999999</c:v>
                </c:pt>
                <c:pt idx="2814">
                  <c:v>43.781046880000005</c:v>
                </c:pt>
                <c:pt idx="2815">
                  <c:v>43.79053906</c:v>
                </c:pt>
                <c:pt idx="2816">
                  <c:v>43.797683589999998</c:v>
                </c:pt>
                <c:pt idx="2817">
                  <c:v>43.805109380000005</c:v>
                </c:pt>
                <c:pt idx="2818">
                  <c:v>43.814730470000001</c:v>
                </c:pt>
                <c:pt idx="2819">
                  <c:v>43.824152339999998</c:v>
                </c:pt>
                <c:pt idx="2820">
                  <c:v>43.833597660000002</c:v>
                </c:pt>
                <c:pt idx="2821">
                  <c:v>43.842476560000001</c:v>
                </c:pt>
                <c:pt idx="2822">
                  <c:v>43.851546880000001</c:v>
                </c:pt>
                <c:pt idx="2823">
                  <c:v>43.861964839999999</c:v>
                </c:pt>
                <c:pt idx="2824">
                  <c:v>43.863339840000002</c:v>
                </c:pt>
                <c:pt idx="2825">
                  <c:v>43.870882810000005</c:v>
                </c:pt>
                <c:pt idx="2826">
                  <c:v>43.879753909999998</c:v>
                </c:pt>
                <c:pt idx="2827">
                  <c:v>43.88970312</c:v>
                </c:pt>
                <c:pt idx="2828">
                  <c:v>43.897632810000005</c:v>
                </c:pt>
                <c:pt idx="2829">
                  <c:v>43.887132810000004</c:v>
                </c:pt>
                <c:pt idx="2830">
                  <c:v>43.895511720000002</c:v>
                </c:pt>
                <c:pt idx="2831">
                  <c:v>43.882589840000001</c:v>
                </c:pt>
                <c:pt idx="2832">
                  <c:v>43.884148439999997</c:v>
                </c:pt>
                <c:pt idx="2833">
                  <c:v>43.885792970000004</c:v>
                </c:pt>
                <c:pt idx="2834">
                  <c:v>43.891011720000002</c:v>
                </c:pt>
                <c:pt idx="2835">
                  <c:v>43.898167970000003</c:v>
                </c:pt>
                <c:pt idx="2836">
                  <c:v>43.907890619999996</c:v>
                </c:pt>
                <c:pt idx="2837">
                  <c:v>43.915472659999999</c:v>
                </c:pt>
                <c:pt idx="2838">
                  <c:v>43.922503909999996</c:v>
                </c:pt>
                <c:pt idx="2839">
                  <c:v>43.93119531</c:v>
                </c:pt>
                <c:pt idx="2840">
                  <c:v>43.934984380000003</c:v>
                </c:pt>
                <c:pt idx="2841">
                  <c:v>43.936124999999997</c:v>
                </c:pt>
                <c:pt idx="2842">
                  <c:v>43.93959375</c:v>
                </c:pt>
                <c:pt idx="2843">
                  <c:v>43.94800781</c:v>
                </c:pt>
                <c:pt idx="2844">
                  <c:v>43.955589840000002</c:v>
                </c:pt>
                <c:pt idx="2845">
                  <c:v>43.961347660000001</c:v>
                </c:pt>
                <c:pt idx="2846">
                  <c:v>43.971031250000003</c:v>
                </c:pt>
                <c:pt idx="2847">
                  <c:v>43.98062109</c:v>
                </c:pt>
                <c:pt idx="2848">
                  <c:v>43.990738279999995</c:v>
                </c:pt>
                <c:pt idx="2849">
                  <c:v>44.000324220000003</c:v>
                </c:pt>
                <c:pt idx="2850">
                  <c:v>44.008652339999998</c:v>
                </c:pt>
                <c:pt idx="2851">
                  <c:v>44.018429689999998</c:v>
                </c:pt>
                <c:pt idx="2852">
                  <c:v>44.027554689999995</c:v>
                </c:pt>
                <c:pt idx="2853">
                  <c:v>44.037046879999998</c:v>
                </c:pt>
                <c:pt idx="2854">
                  <c:v>44.046757810000003</c:v>
                </c:pt>
                <c:pt idx="2855">
                  <c:v>44.045585939999995</c:v>
                </c:pt>
                <c:pt idx="2856">
                  <c:v>44.023089839999997</c:v>
                </c:pt>
                <c:pt idx="2857">
                  <c:v>43.971761720000003</c:v>
                </c:pt>
                <c:pt idx="2858">
                  <c:v>43.927695310000004</c:v>
                </c:pt>
                <c:pt idx="2859">
                  <c:v>43.919675779999999</c:v>
                </c:pt>
                <c:pt idx="2860">
                  <c:v>43.916558590000001</c:v>
                </c:pt>
                <c:pt idx="2861">
                  <c:v>43.917394529999996</c:v>
                </c:pt>
                <c:pt idx="2862">
                  <c:v>43.920843750000003</c:v>
                </c:pt>
                <c:pt idx="2863">
                  <c:v>43.921207029999998</c:v>
                </c:pt>
                <c:pt idx="2864">
                  <c:v>43.869246089999997</c:v>
                </c:pt>
                <c:pt idx="2865">
                  <c:v>43.828917969999999</c:v>
                </c:pt>
                <c:pt idx="2866">
                  <c:v>43.827792970000004</c:v>
                </c:pt>
                <c:pt idx="2867">
                  <c:v>43.677574220000004</c:v>
                </c:pt>
                <c:pt idx="2868">
                  <c:v>43.264894529999999</c:v>
                </c:pt>
                <c:pt idx="2869">
                  <c:v>42.451636720000003</c:v>
                </c:pt>
                <c:pt idx="2870">
                  <c:v>41.275535159999997</c:v>
                </c:pt>
                <c:pt idx="2871">
                  <c:v>39.85203516</c:v>
                </c:pt>
                <c:pt idx="2872">
                  <c:v>38.256050779999995</c:v>
                </c:pt>
                <c:pt idx="2873">
                  <c:v>36.523253910000001</c:v>
                </c:pt>
                <c:pt idx="2874">
                  <c:v>34.696988279999999</c:v>
                </c:pt>
                <c:pt idx="2875">
                  <c:v>32.826875000000001</c:v>
                </c:pt>
                <c:pt idx="2876">
                  <c:v>30.94841602</c:v>
                </c:pt>
                <c:pt idx="2877">
                  <c:v>29.086027340000001</c:v>
                </c:pt>
                <c:pt idx="2878">
                  <c:v>27.263921880000002</c:v>
                </c:pt>
                <c:pt idx="2879">
                  <c:v>25.50464062</c:v>
                </c:pt>
                <c:pt idx="2880">
                  <c:v>23.823964840000002</c:v>
                </c:pt>
                <c:pt idx="2881">
                  <c:v>22.232214840000001</c:v>
                </c:pt>
                <c:pt idx="2882">
                  <c:v>20.737562499999999</c:v>
                </c:pt>
                <c:pt idx="2883">
                  <c:v>19.34645703</c:v>
                </c:pt>
                <c:pt idx="2884">
                  <c:v>18.062746090000001</c:v>
                </c:pt>
                <c:pt idx="2885">
                  <c:v>16.887720700000003</c:v>
                </c:pt>
                <c:pt idx="2886">
                  <c:v>15.820637699999999</c:v>
                </c:pt>
                <c:pt idx="2887">
                  <c:v>14.859193359999999</c:v>
                </c:pt>
                <c:pt idx="2888">
                  <c:v>13.9999707</c:v>
                </c:pt>
                <c:pt idx="2889">
                  <c:v>13.238859379999999</c:v>
                </c:pt>
                <c:pt idx="2890">
                  <c:v>12.571173829999999</c:v>
                </c:pt>
                <c:pt idx="2891">
                  <c:v>11.9915957</c:v>
                </c:pt>
                <c:pt idx="2892">
                  <c:v>11.49418262</c:v>
                </c:pt>
                <c:pt idx="2893">
                  <c:v>11.072633789999999</c:v>
                </c:pt>
                <c:pt idx="2894">
                  <c:v>10.72063867</c:v>
                </c:pt>
                <c:pt idx="2895">
                  <c:v>10.4320918</c:v>
                </c:pt>
                <c:pt idx="2896">
                  <c:v>10.201043949999999</c:v>
                </c:pt>
                <c:pt idx="2897">
                  <c:v>10.02160059</c:v>
                </c:pt>
                <c:pt idx="2898">
                  <c:v>9.8879160200000005</c:v>
                </c:pt>
                <c:pt idx="2899">
                  <c:v>9.7943730500000008</c:v>
                </c:pt>
                <c:pt idx="2900">
                  <c:v>9.7357724599999997</c:v>
                </c:pt>
                <c:pt idx="2901">
                  <c:v>9.8126318399999999</c:v>
                </c:pt>
                <c:pt idx="2902">
                  <c:v>9.8755146499999995</c:v>
                </c:pt>
                <c:pt idx="2903">
                  <c:v>9.9470410200000003</c:v>
                </c:pt>
                <c:pt idx="2904">
                  <c:v>10.024831050000001</c:v>
                </c:pt>
                <c:pt idx="2905">
                  <c:v>10.106769529999999</c:v>
                </c:pt>
                <c:pt idx="2906">
                  <c:v>10.190963869999999</c:v>
                </c:pt>
                <c:pt idx="2907">
                  <c:v>10.275804690000001</c:v>
                </c:pt>
                <c:pt idx="2908">
                  <c:v>10.35997656</c:v>
                </c:pt>
                <c:pt idx="2909">
                  <c:v>10.44240918</c:v>
                </c:pt>
                <c:pt idx="2910">
                  <c:v>10.522229489999999</c:v>
                </c:pt>
                <c:pt idx="2911">
                  <c:v>10.59874512</c:v>
                </c:pt>
                <c:pt idx="2912">
                  <c:v>10.671412109999999</c:v>
                </c:pt>
                <c:pt idx="2913">
                  <c:v>10.73981738</c:v>
                </c:pt>
                <c:pt idx="2914">
                  <c:v>10.803691409999999</c:v>
                </c:pt>
                <c:pt idx="2915">
                  <c:v>10.862885739999999</c:v>
                </c:pt>
                <c:pt idx="2916">
                  <c:v>10.917327149999998</c:v>
                </c:pt>
                <c:pt idx="2917">
                  <c:v>11.01190918</c:v>
                </c:pt>
                <c:pt idx="2918">
                  <c:v>11.08807812</c:v>
                </c:pt>
                <c:pt idx="2919">
                  <c:v>11.14752637</c:v>
                </c:pt>
                <c:pt idx="2920">
                  <c:v>11.20968457</c:v>
                </c:pt>
                <c:pt idx="2921">
                  <c:v>11.263286130000001</c:v>
                </c:pt>
                <c:pt idx="2922">
                  <c:v>11.22783594</c:v>
                </c:pt>
                <c:pt idx="2923">
                  <c:v>11.24383789</c:v>
                </c:pt>
                <c:pt idx="2924">
                  <c:v>11.25287402</c:v>
                </c:pt>
                <c:pt idx="2925">
                  <c:v>11.26194922</c:v>
                </c:pt>
                <c:pt idx="2926">
                  <c:v>11.27115527</c:v>
                </c:pt>
                <c:pt idx="2927">
                  <c:v>11.2796123</c:v>
                </c:pt>
                <c:pt idx="2928">
                  <c:v>11.288692380000001</c:v>
                </c:pt>
                <c:pt idx="2929">
                  <c:v>11.297243160000001</c:v>
                </c:pt>
                <c:pt idx="2930">
                  <c:v>11.30566602</c:v>
                </c:pt>
                <c:pt idx="2931">
                  <c:v>11.31456152</c:v>
                </c:pt>
                <c:pt idx="2932">
                  <c:v>11.32264258</c:v>
                </c:pt>
                <c:pt idx="2933">
                  <c:v>11.3305752</c:v>
                </c:pt>
                <c:pt idx="2934">
                  <c:v>11.337717769999999</c:v>
                </c:pt>
                <c:pt idx="2935">
                  <c:v>11.345182619999999</c:v>
                </c:pt>
                <c:pt idx="2936">
                  <c:v>11.353583009999999</c:v>
                </c:pt>
                <c:pt idx="2937">
                  <c:v>11.36170117</c:v>
                </c:pt>
                <c:pt idx="2938">
                  <c:v>11.37037988</c:v>
                </c:pt>
                <c:pt idx="2939">
                  <c:v>11.37963867</c:v>
                </c:pt>
                <c:pt idx="2940">
                  <c:v>11.38723828</c:v>
                </c:pt>
                <c:pt idx="2941">
                  <c:v>11.39652734</c:v>
                </c:pt>
                <c:pt idx="2942">
                  <c:v>11.404441409999999</c:v>
                </c:pt>
                <c:pt idx="2943">
                  <c:v>11.412721680000001</c:v>
                </c:pt>
                <c:pt idx="2944">
                  <c:v>11.42066895</c:v>
                </c:pt>
                <c:pt idx="2945">
                  <c:v>11.42924316</c:v>
                </c:pt>
                <c:pt idx="2946">
                  <c:v>11.438068359999999</c:v>
                </c:pt>
                <c:pt idx="2947">
                  <c:v>11.44660449</c:v>
                </c:pt>
                <c:pt idx="2948">
                  <c:v>11.4550625</c:v>
                </c:pt>
                <c:pt idx="2949">
                  <c:v>11.46332129</c:v>
                </c:pt>
                <c:pt idx="2950">
                  <c:v>11.47118066</c:v>
                </c:pt>
                <c:pt idx="2951">
                  <c:v>11.48056055</c:v>
                </c:pt>
                <c:pt idx="2952">
                  <c:v>11.488533199999999</c:v>
                </c:pt>
                <c:pt idx="2953">
                  <c:v>11.49758887</c:v>
                </c:pt>
                <c:pt idx="2954">
                  <c:v>11.505190430000001</c:v>
                </c:pt>
                <c:pt idx="2955">
                  <c:v>11.513941409999999</c:v>
                </c:pt>
                <c:pt idx="2956">
                  <c:v>11.52205957</c:v>
                </c:pt>
                <c:pt idx="2957">
                  <c:v>11.530202149999999</c:v>
                </c:pt>
                <c:pt idx="2958">
                  <c:v>11.538621090000001</c:v>
                </c:pt>
                <c:pt idx="2959">
                  <c:v>11.54718066</c:v>
                </c:pt>
                <c:pt idx="2960">
                  <c:v>11.55450098</c:v>
                </c:pt>
                <c:pt idx="2961">
                  <c:v>11.563345699999999</c:v>
                </c:pt>
                <c:pt idx="2962">
                  <c:v>11.57087012</c:v>
                </c:pt>
                <c:pt idx="2963">
                  <c:v>11.579445309999999</c:v>
                </c:pt>
                <c:pt idx="2964">
                  <c:v>11.58741309</c:v>
                </c:pt>
                <c:pt idx="2965">
                  <c:v>11.59644922</c:v>
                </c:pt>
                <c:pt idx="2966">
                  <c:v>11.604146479999999</c:v>
                </c:pt>
                <c:pt idx="2967">
                  <c:v>11.61308105</c:v>
                </c:pt>
                <c:pt idx="2968">
                  <c:v>11.620174800000001</c:v>
                </c:pt>
                <c:pt idx="2969">
                  <c:v>11.629358399999999</c:v>
                </c:pt>
                <c:pt idx="2970">
                  <c:v>11.63719629</c:v>
                </c:pt>
                <c:pt idx="2971">
                  <c:v>11.644891600000001</c:v>
                </c:pt>
                <c:pt idx="2972">
                  <c:v>11.65367578</c:v>
                </c:pt>
                <c:pt idx="2973">
                  <c:v>11.660846680000001</c:v>
                </c:pt>
                <c:pt idx="2974">
                  <c:v>11.669050779999999</c:v>
                </c:pt>
                <c:pt idx="2975">
                  <c:v>11.67702637</c:v>
                </c:pt>
                <c:pt idx="2976">
                  <c:v>11.68426562</c:v>
                </c:pt>
                <c:pt idx="2977">
                  <c:v>11.69275977</c:v>
                </c:pt>
                <c:pt idx="2978">
                  <c:v>11.70047168</c:v>
                </c:pt>
                <c:pt idx="2979">
                  <c:v>11.708341799999999</c:v>
                </c:pt>
                <c:pt idx="2980">
                  <c:v>11.71611133</c:v>
                </c:pt>
                <c:pt idx="2981">
                  <c:v>11.724211909999999</c:v>
                </c:pt>
                <c:pt idx="2982">
                  <c:v>11.731869140000001</c:v>
                </c:pt>
                <c:pt idx="2983">
                  <c:v>11.739512699999999</c:v>
                </c:pt>
                <c:pt idx="2984">
                  <c:v>11.746495119999999</c:v>
                </c:pt>
                <c:pt idx="2985">
                  <c:v>11.75482324</c:v>
                </c:pt>
                <c:pt idx="2986">
                  <c:v>11.76172461</c:v>
                </c:pt>
                <c:pt idx="2987">
                  <c:v>11.769229489999999</c:v>
                </c:pt>
                <c:pt idx="2988">
                  <c:v>11.776648440000001</c:v>
                </c:pt>
                <c:pt idx="2989">
                  <c:v>11.78370801</c:v>
                </c:pt>
                <c:pt idx="2990">
                  <c:v>11.790952149999999</c:v>
                </c:pt>
                <c:pt idx="2991">
                  <c:v>11.797957029999999</c:v>
                </c:pt>
                <c:pt idx="2992">
                  <c:v>11.80441113</c:v>
                </c:pt>
                <c:pt idx="2993">
                  <c:v>11.811905269999999</c:v>
                </c:pt>
                <c:pt idx="2994">
                  <c:v>11.817985350000001</c:v>
                </c:pt>
                <c:pt idx="2995">
                  <c:v>11.82530176</c:v>
                </c:pt>
                <c:pt idx="2996">
                  <c:v>11.827606449999999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B59-463B-B686-7BDD69E67E48}"/>
            </c:ext>
          </c:extLst>
        </c:ser>
        <c:ser>
          <c:idx val="2"/>
          <c:order val="2"/>
          <c:tx>
            <c:v>Forklift wheel load</c:v>
          </c:tx>
          <c:spPr>
            <a:ln w="28575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Sheet1!$G$3:$G$32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8.2857142857142794</c:v>
                </c:pt>
                <c:pt idx="8">
                  <c:v>9.5000000000000107</c:v>
                </c:pt>
                <c:pt idx="9">
                  <c:v>10.714285714285699</c:v>
                </c:pt>
                <c:pt idx="10">
                  <c:v>11.9285714285714</c:v>
                </c:pt>
                <c:pt idx="11">
                  <c:v>13.142857142857199</c:v>
                </c:pt>
                <c:pt idx="12">
                  <c:v>14.3571428571429</c:v>
                </c:pt>
                <c:pt idx="13">
                  <c:v>15.5714285714286</c:v>
                </c:pt>
                <c:pt idx="14">
                  <c:v>16.785714285714299</c:v>
                </c:pt>
                <c:pt idx="15">
                  <c:v>18</c:v>
                </c:pt>
                <c:pt idx="16">
                  <c:v>19.214285714285701</c:v>
                </c:pt>
                <c:pt idx="17">
                  <c:v>20.428571428571399</c:v>
                </c:pt>
                <c:pt idx="18">
                  <c:v>21.642857142857199</c:v>
                </c:pt>
                <c:pt idx="19">
                  <c:v>22.8571428571429</c:v>
                </c:pt>
                <c:pt idx="20">
                  <c:v>24.071428571428601</c:v>
                </c:pt>
                <c:pt idx="21">
                  <c:v>25.285714285714299</c:v>
                </c:pt>
                <c:pt idx="22">
                  <c:v>26.5</c:v>
                </c:pt>
                <c:pt idx="23">
                  <c:v>27.714285714285701</c:v>
                </c:pt>
                <c:pt idx="24">
                  <c:v>28.928571428571399</c:v>
                </c:pt>
                <c:pt idx="25">
                  <c:v>30.142857142857199</c:v>
                </c:pt>
                <c:pt idx="26">
                  <c:v>31.3571428571429</c:v>
                </c:pt>
                <c:pt idx="27">
                  <c:v>32.571428571428598</c:v>
                </c:pt>
                <c:pt idx="28">
                  <c:v>33.785714285714299</c:v>
                </c:pt>
                <c:pt idx="29">
                  <c:v>35</c:v>
                </c:pt>
              </c:numCache>
            </c:numRef>
          </c:xVal>
          <c:yVal>
            <c:numRef>
              <c:f>Sheet1!$H$3:$H$32</c:f>
              <c:numCache>
                <c:formatCode>General</c:formatCode>
                <c:ptCount val="30"/>
                <c:pt idx="0">
                  <c:v>12.25</c:v>
                </c:pt>
                <c:pt idx="1">
                  <c:v>12.25</c:v>
                </c:pt>
                <c:pt idx="2">
                  <c:v>12.25</c:v>
                </c:pt>
                <c:pt idx="3">
                  <c:v>12.25</c:v>
                </c:pt>
                <c:pt idx="4">
                  <c:v>12.25</c:v>
                </c:pt>
                <c:pt idx="5">
                  <c:v>12.25</c:v>
                </c:pt>
                <c:pt idx="6">
                  <c:v>12.25</c:v>
                </c:pt>
                <c:pt idx="7">
                  <c:v>12.25</c:v>
                </c:pt>
                <c:pt idx="8">
                  <c:v>12.25</c:v>
                </c:pt>
                <c:pt idx="9">
                  <c:v>12.25</c:v>
                </c:pt>
                <c:pt idx="10">
                  <c:v>12.25</c:v>
                </c:pt>
                <c:pt idx="11">
                  <c:v>12.25</c:v>
                </c:pt>
                <c:pt idx="12">
                  <c:v>12.25</c:v>
                </c:pt>
                <c:pt idx="13">
                  <c:v>12.25</c:v>
                </c:pt>
                <c:pt idx="14">
                  <c:v>12.25</c:v>
                </c:pt>
                <c:pt idx="15">
                  <c:v>12.25</c:v>
                </c:pt>
                <c:pt idx="16">
                  <c:v>12.25</c:v>
                </c:pt>
                <c:pt idx="17">
                  <c:v>12.25</c:v>
                </c:pt>
                <c:pt idx="18">
                  <c:v>12.25</c:v>
                </c:pt>
                <c:pt idx="19">
                  <c:v>12.25</c:v>
                </c:pt>
                <c:pt idx="20">
                  <c:v>12.25</c:v>
                </c:pt>
                <c:pt idx="21">
                  <c:v>12.25</c:v>
                </c:pt>
                <c:pt idx="22">
                  <c:v>12.25</c:v>
                </c:pt>
                <c:pt idx="23">
                  <c:v>12.25</c:v>
                </c:pt>
                <c:pt idx="24">
                  <c:v>12.25</c:v>
                </c:pt>
                <c:pt idx="25">
                  <c:v>12.25</c:v>
                </c:pt>
                <c:pt idx="26">
                  <c:v>12.25</c:v>
                </c:pt>
                <c:pt idx="27">
                  <c:v>12.25</c:v>
                </c:pt>
                <c:pt idx="28">
                  <c:v>12.25</c:v>
                </c:pt>
                <c:pt idx="29">
                  <c:v>12.25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B59-463B-B686-7BDD69E67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203936"/>
        <c:axId val="508202624"/>
      </c:scatterChart>
      <c:valAx>
        <c:axId val="508203936"/>
        <c:scaling>
          <c:orientation val="minMax"/>
          <c:max val="32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/>
                  <a:t>Displacement (mm)</a:t>
                </a:r>
              </a:p>
            </c:rich>
          </c:tx>
          <c:layout>
            <c:manualLayout>
              <c:xMode val="edge"/>
              <c:yMode val="edge"/>
              <c:x val="0.34806802171537043"/>
              <c:y val="0.8474650961178655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202624"/>
        <c:crosses val="autoZero"/>
        <c:crossBetween val="midCat"/>
        <c:majorUnit val="10"/>
      </c:valAx>
      <c:valAx>
        <c:axId val="508202624"/>
        <c:scaling>
          <c:orientation val="minMax"/>
          <c:max val="48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b="1"/>
                  <a:t>Load (kN)</a:t>
                </a:r>
              </a:p>
            </c:rich>
          </c:tx>
          <c:layout>
            <c:manualLayout>
              <c:xMode val="edge"/>
              <c:yMode val="edge"/>
              <c:x val="6.4206145752929225E-2"/>
              <c:y val="0.477362853948723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203936"/>
        <c:crosses val="autoZero"/>
        <c:crossBetween val="midCat"/>
        <c:majorUnit val="20"/>
      </c:valAx>
      <c:spPr>
        <a:noFill/>
        <a:ln>
          <a:solidFill>
            <a:schemeClr val="bg1">
              <a:lumMod val="85000"/>
            </a:schemeClr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0.12101</cdr:x>
      <cdr:y>0.60787</cdr:y>
    </cdr:from>
    <cdr:to>
      <cdr:x>0.98371</cdr:x>
      <cdr:y>0.61177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A076D03-64A6-4D40-BE05-B2CA60E07852}"/>
            </a:ext>
          </a:extLst>
        </cdr:cNvPr>
        <cdr:cNvCxnSpPr/>
      </cdr:nvCxnSpPr>
      <cdr:spPr>
        <a:xfrm xmlns:a="http://schemas.openxmlformats.org/drawingml/2006/main" flipV="1">
          <a:off x="849507" y="2674969"/>
          <a:ext cx="6056089" cy="17162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0.3323</cdr:x>
      <cdr:y>0.4068</cdr:y>
    </cdr:from>
    <cdr:to>
      <cdr:x>0.3323</cdr:x>
      <cdr:y>0.609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543E56D2-CAB2-4F97-AC17-144F35E2C15C}"/>
            </a:ext>
          </a:extLst>
        </cdr:cNvPr>
        <cdr:cNvCxnSpPr/>
      </cdr:nvCxnSpPr>
      <cdr:spPr>
        <a:xfrm xmlns:a="http://schemas.openxmlformats.org/drawingml/2006/main">
          <a:off x="2332721" y="1790158"/>
          <a:ext cx="0" cy="889791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C0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516FC-7CC0-4B0B-873C-95D1C6165D2A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1D17A-72AC-44AB-96A3-08EBC5D6E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811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0B6D7-4EB3-4E40-A8B1-BC52DB94B788}" type="datetimeFigureOut">
              <a:rPr lang="en-GB" smtClean="0"/>
              <a:t>14/01/2022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AB951-0C68-4935-84CF-D0AD248AA4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7001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8AB951-0C68-4935-84CF-D0AD248AA4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349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First, </a:t>
            </a:r>
            <a:r>
              <a:rPr lang="en-GB" b="0" dirty="0" err="1"/>
              <a:t>EduPack</a:t>
            </a:r>
            <a:r>
              <a:rPr lang="en-GB" b="0" dirty="0"/>
              <a:t> is used to make an overview plot of suitable wood materials for decking.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Then we will benchmark a suggested sandwich panel with existing decking materials.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Improvement hybrid suggested by research is: End-grain Balsa core with GFRP faces.</a:t>
            </a:r>
            <a:endParaRPr lang="en-GB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We will use the Synthesizer tool in Granta EduPack to estimate the properties of this candidate and show you how to do this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Finally, we will assess the sandwich panel using the Eco Audit tool and also look at the estimated economic benefits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029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Starting our exploration into trailer decking, we first want to have an overview of relevant materials. Starting with mechanical properties: Flexural modulus (stiffness) and Flexural strength.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This plot is at Sustainability Level 3, All bulk materials (in the background), Limit stage with Composition overview: Hardwoods, Composite woods (green), Then highlight plywood as a reference material.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Plywood compares relatively well with other woods and other materials.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410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could use the </a:t>
            </a:r>
            <a:r>
              <a:rPr lang="en-GB" i="1" dirty="0"/>
              <a:t>wood</a:t>
            </a:r>
            <a:r>
              <a:rPr lang="en-GB" dirty="0"/>
              <a:t> subset already existing in </a:t>
            </a:r>
            <a:r>
              <a:rPr lang="en-GB" dirty="0" err="1"/>
              <a:t>EduPack</a:t>
            </a:r>
            <a:r>
              <a:rPr lang="en-GB" dirty="0"/>
              <a:t> but if we want a slightly more accurate subset, the </a:t>
            </a:r>
            <a:r>
              <a:rPr lang="en-GB" i="1" dirty="0"/>
              <a:t>composition overview </a:t>
            </a:r>
            <a:r>
              <a:rPr lang="en-GB" dirty="0"/>
              <a:t>can be used in a limit stage.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filter, applied to all bulk materials allows you to include more specific classes of wood and board (hardwood, composite wood).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Search: Plywood 7 ply (l)+Right-click to: </a:t>
            </a:r>
            <a:r>
              <a:rPr lang="en-GB" b="0" dirty="0" err="1"/>
              <a:t>Favourite+Label+Colour</a:t>
            </a:r>
            <a:r>
              <a:rPr lang="en-GB" b="0" dirty="0"/>
              <a:t> </a:t>
            </a:r>
            <a:r>
              <a:rPr lang="en-GB" b="0" dirty="0" err="1"/>
              <a:t>Red+Bring</a:t>
            </a:r>
            <a:r>
              <a:rPr lang="en-GB" b="0" dirty="0"/>
              <a:t> to front.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60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 err="1"/>
              <a:t>EduPack</a:t>
            </a:r>
            <a:r>
              <a:rPr lang="en-GB" b="0" dirty="0"/>
              <a:t> is used to make a more specific plot of wooden materials for decking and benchmark a sandwich panel against these.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If you want to look at the performance in terms of the Ashby selection methodology, these are the essentials.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performance indices for a panel in bending can be found via the Help menu and Quick start.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We will use the Synthesizer tool in Granta EduPack to estimate the properties of this candidate.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66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This is a more specific chart for benchmarking purposes.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have narrowed down the selection of woods to include only the ones that actually appear as truck flooring material in the datasheets.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We have plotted the performance indices for minimum mass (Y-Axis) and minimum cost (X-Axis) for a panel in bending.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project: Check that plywood is still a favourite. A search for </a:t>
            </a:r>
            <a:r>
              <a:rPr lang="en-GB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Truck floors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renders 24 wood and 8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aluminum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records, add (l) gives 12, add these to Favourites.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custom subset is made from the Favourites.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Material indices for panel in bending (help) is used to make a plot of minimum mass vs minimum cost.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After that, synthesize sandwich records.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929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A thickness of 2 mm is good not to crush the soft Balsa core.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Synthesize an End Balsa Core Sandwich panel with 20-40 mm core (4 records).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b="0" dirty="0"/>
              <a:t>The load conditions simulates a fork lift on the deck panels with real values for the support.</a:t>
            </a: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726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Our data for plywood and Sandwich panel compares well with my measured data (2 datasheets).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Birch plywood is very similar to the beech plywood we have used in </a:t>
            </a:r>
            <a:r>
              <a:rPr lang="en-GB" b="0" dirty="0" err="1"/>
              <a:t>EduPack</a:t>
            </a:r>
            <a:r>
              <a:rPr lang="en-GB" b="0" dirty="0"/>
              <a:t>: Flexural modulus=6-9 </a:t>
            </a:r>
            <a:r>
              <a:rPr lang="en-GB" b="0" dirty="0" err="1"/>
              <a:t>GPa</a:t>
            </a:r>
            <a:r>
              <a:rPr lang="en-GB" b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The synthesized record for 25.2 mm core agrees well with the test data from a real 1 inch End-grain balsa core sandwich with 2 mm GFRP faces: Flexural modulus=4.47-6.36 </a:t>
            </a:r>
            <a:r>
              <a:rPr lang="en-GB" b="0" dirty="0" err="1"/>
              <a:t>GPa</a:t>
            </a:r>
            <a:r>
              <a:rPr lang="en-GB" b="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This shows that the quality of data in </a:t>
            </a:r>
            <a:r>
              <a:rPr lang="en-GB" b="0" dirty="0" err="1"/>
              <a:t>EduPack</a:t>
            </a:r>
            <a:r>
              <a:rPr lang="en-GB" b="0" dirty="0"/>
              <a:t> is good and agrees with real values in this case.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295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ISO standard 1496, deals with a scenario resulting from the wheel load of a fork lift on a container floor.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dirty="0"/>
              <a:t>Test description, concluding in that our 1-inch sandwich panel fails </a:t>
            </a:r>
            <a:r>
              <a:rPr lang="en-GB" b="0" i="1" dirty="0"/>
              <a:t>after</a:t>
            </a:r>
            <a:r>
              <a:rPr lang="en-GB" b="0" dirty="0"/>
              <a:t> the established plywood, verifying sufficient strength.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74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the last part, the life-cycle properties of the new sandwich decking are assessed. We have considered a real transport case in Europe, with deliveries to a supermarket chain in the UK.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First year case, 300 days/year, 200 km empty transport per day Bill of materials from the composition earlier: Use phase dominates.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Adding a compare with for the lightweight sandwich panel shows a small energy benefit, already the first year (2%) and CO2 same picture.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50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Several Advanced Industrial Case Studies exist in the form of short papers, available on the Ansys Education Resources site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These are at Level 3 and make use of advanced functionality and data for a certain application of interest to students and educators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09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142068-7DA2-48DF-84E7-8AD7EBAAC6B8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76226" name="Rectangle 7"/>
          <p:cNvSpPr txBox="1">
            <a:spLocks noGrp="1" noChangeArrowheads="1"/>
          </p:cNvSpPr>
          <p:nvPr/>
        </p:nvSpPr>
        <p:spPr bwMode="auto">
          <a:xfrm>
            <a:off x="4024315" y="9712325"/>
            <a:ext cx="30749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704" tIns="47352" rIns="94704" bIns="47352" anchor="b"/>
          <a:lstStyle>
            <a:lvl1pPr defTabSz="9477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38" indent="-296863" defTabSz="9477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275" indent="-236538" defTabSz="9477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7350" indent="-236538" defTabSz="9477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0425" indent="-236538" defTabSz="947738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87625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44825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02025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59225" indent="-236538" defTabSz="947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8D4722A0-86D0-4D17-A400-A4F64E31A316}" type="slidenum">
              <a:rPr lang="en-GB" altLang="en-US" sz="1200"/>
              <a:pPr algn="r">
                <a:buClrTx/>
                <a:buSzTx/>
                <a:buFontTx/>
                <a:buNone/>
              </a:pPr>
              <a:t>4</a:t>
            </a:fld>
            <a:endParaRPr lang="en-GB" altLang="en-US" sz="1200"/>
          </a:p>
        </p:txBody>
      </p:sp>
      <p:sp>
        <p:nvSpPr>
          <p:cNvPr id="1076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7163" y="509588"/>
            <a:ext cx="4532312" cy="2549525"/>
          </a:xfrm>
          <a:ln/>
        </p:spPr>
      </p:sp>
      <p:sp>
        <p:nvSpPr>
          <p:cNvPr id="1076228" name="Rectangle 8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04" tIns="47352" rIns="94704" bIns="47352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Most of the Case Studies will be using the systematic methodology for material selection developed by Prof Mike Ashby and co-workers in Cambridge.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It is based on translation of the selection task into Function, Constraints and Objectives.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Then screening material candidates on the constraints, to remove unsuitable materials.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Finally Ranking the remaining candidates based on the performance index (material index) related to each objective.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sz="900" dirty="0">
                <a:latin typeface="Arial" panose="020B0604020202020204" pitchFamily="34" charset="0"/>
              </a:rPr>
              <a:t>This methodology is described in greater detail in the books of Mike Ashby that you can see to the right.</a:t>
            </a:r>
          </a:p>
        </p:txBody>
      </p:sp>
    </p:spTree>
    <p:extLst>
      <p:ext uri="{BB962C8B-B14F-4D97-AF65-F5344CB8AC3E}">
        <p14:creationId xmlns:p14="http://schemas.microsoft.com/office/powerpoint/2010/main" val="157131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If we look at material selection scenarios in industry, though, wee see that simple drop in replacements are very common (new, better or cheaper suppliers)=&gt;fixed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product development, it is very common to work with improved performance of existing products (new regulations, eco-properties)=&gt;constrained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What most students dream of is, of course, to start from scratch and use systematic materials selection to find the best material=&gt;unconstrained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Our case study is about improving the performance of an existing product by </a:t>
            </a:r>
            <a:r>
              <a:rPr lang="en-GB" dirty="0" err="1"/>
              <a:t>lightweighting</a:t>
            </a:r>
            <a:r>
              <a:rPr lang="en-GB" dirty="0"/>
              <a:t>, which means making a decision within a </a:t>
            </a:r>
            <a:r>
              <a:rPr lang="en-GB" b="1" dirty="0"/>
              <a:t>constrained design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1A5140-A8F4-4C5F-8330-C871D686AD0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5149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advanced material selection, we often come across conflicting objectives, for example, high performance against low cost.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Granta EduPack we can handle two conflicting objectives by plotting the performance index for minimization on one axis each, than using a trade-off curve.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performance indices can be found in tables under the Help Menu of Granta EduPack, which we will show later.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In this example, we look at minimizing mass and cost for the performance indices of a stiffness-limited panel in bending.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best material candidates are near the trade-off curve towards the lower, left hand side of the diagram.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ultimate decision will depend on which objective is the most important and how much you are willing to sacrifice the other.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752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Sustainability database at Level 3 is used for this Case, which contains all the ~4000 standard engineering materials of the </a:t>
            </a:r>
            <a:r>
              <a:rPr lang="en-GB" dirty="0" err="1"/>
              <a:t>MaterialUniverse</a:t>
            </a:r>
            <a:r>
              <a:rPr lang="en-GB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This also has the Synthesizer tool (for sandwich panel) and Enhanced Eco Audit (for life-cycle cost estimation) which are also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06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 typical European-style Heavy goods vehicle is made up of a truck (1) which can attach to a trailer (2) carrying the transport load (3).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We will not investigate the truck or the transport load in great detail, but focus on a 6-wheel trailer, typically 13.6 m long and covered with wooden decking (27 m</a:t>
            </a:r>
            <a:r>
              <a:rPr lang="en-GB" baseline="30000" dirty="0"/>
              <a:t>2</a:t>
            </a:r>
            <a:r>
              <a:rPr lang="en-GB" dirty="0"/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decking is typically coated plywood boards or hardwood planks.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107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Logistically, the volume of the load is somewhat flexible but the maximum weight is not. The payload may be increased by the weight saved if the trailer weight is decreased.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typical values of payloads are given in the diagram. The optimum density of the payload is typically somewhere between boxes of filled and empty beer bottles.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maximum weight of the load may increase by the weight saved on the trailer, the direct energy and emission reduction will come from the mileage of empty load.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5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7163" y="509588"/>
            <a:ext cx="4532312" cy="2549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Pie Chart: An approximate list of the composition of a trailer, with data taken from a real UK example.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The Decking constitutes a significant part of the trailer unladen weight and is relatively easy to replace.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AB951-0C68-4935-84CF-D0AD248AA49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87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000C31-16C6-4CCE-B6D2-6324F4EA24E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91440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2667000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91E51-6FFC-4231-97E9-4C436119983B}"/>
              </a:ext>
            </a:extLst>
          </p:cNvPr>
          <p:cNvSpPr txBox="1"/>
          <p:nvPr/>
        </p:nvSpPr>
        <p:spPr>
          <a:xfrm>
            <a:off x="7848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©2021 ANSYS, Inc.</a:t>
            </a:r>
          </a:p>
        </p:txBody>
      </p:sp>
    </p:spTree>
    <p:extLst>
      <p:ext uri="{BB962C8B-B14F-4D97-AF65-F5344CB8AC3E}">
        <p14:creationId xmlns:p14="http://schemas.microsoft.com/office/powerpoint/2010/main" val="174389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orient="horz" pos="2613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C186EF-8C58-7249-A024-F6C1D0AD12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096001" y="1447799"/>
            <a:ext cx="5486400" cy="45909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1A0CB9-E7C5-BC4C-83B3-6A04784CA5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673984-7F55-E14A-9088-44C94432D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606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3363707-8337-D14D-8CD6-076D7F38DE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1430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F67D610-3DBA-EB48-B589-E895E66AEF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36576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FD49B6-2BF3-F94C-AD6B-7B7786120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0400" y="11599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5F3481B-E073-FC4C-8662-89F64D478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0400" y="36745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E9685A2-20AD-6C44-B1B9-DCB2E44370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11514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98EFFC6-47A8-C248-AF67-33A51B038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000" y="36660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327F1EC-8CEB-F348-A688-603CC6AF3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8D84EB5-FEF7-D145-9924-EDC82C5DD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04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3B743E4-6516-C94E-BADC-931FCAF3B3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0577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D4C7F5-70CF-2C4D-8AF3-4D76760714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57023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B853D87-F6A1-6443-AB6D-6E9819089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70400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56BC893-7821-9640-98BC-FFCFED83E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50577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2F90602-9DC6-3F4D-B178-EF64100603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74FC734-09F5-2F40-BB01-29D6BBF7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437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EBE792-3674-F042-8191-29D73F7CA4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3ABDDAC-BA7B-4A4A-9D64-71FA88868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E481E25-6792-6B48-8A87-D3E9D1B223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48604C-E487-1D4F-91AF-D210004A5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92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624EDF6-2365-2545-8099-338237F309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592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D36446A-2E05-9F4F-83D7-905FD354E0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592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BC79A31-D13D-4C49-88CC-6B949DE06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040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FF59C9F-D752-594A-A821-7BDA91DA37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040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54F3492-5AA9-9249-B742-69BFC01BE9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040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1E22CD-7582-9D41-A0FC-914A34BF18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456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D0B9166-BA76-6544-89C3-4C8B4A739F7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456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7026EB-3BFB-0947-A881-5729F13CFA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D9580FA-CA76-994A-9775-1D87D5927DB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81C7F89-740B-3143-8447-70CC02F6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534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py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357E3-4FE4-4164-A381-204B98DEE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EF1B2-1440-4FE5-8C1B-C291F424F993}"/>
              </a:ext>
            </a:extLst>
          </p:cNvPr>
          <p:cNvSpPr txBox="1"/>
          <p:nvPr/>
        </p:nvSpPr>
        <p:spPr>
          <a:xfrm>
            <a:off x="533400" y="609600"/>
            <a:ext cx="10972800" cy="313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2021 ANSYS, Inc.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©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2018 Mike Ashby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and Reproduction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content used in this resource </a:t>
            </a:r>
            <a:r>
              <a:rPr lang="en-US" sz="1400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may only be used or reproduced for teaching purposes; and any commercial use is strictly prohibited.</a:t>
            </a:r>
            <a:r>
              <a:rPr lang="en-US" sz="1400" i="1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Document Information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lecture unit is part of a set of teaching resources to help introduce students to materials, processes and rational selections.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Ansys Education Resources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access more undergraduate education resources, including lecture presentations with notes, exercises with worked solutions, microprojects, real life examples and more, visit www.ansys.com/education-resources.</a:t>
            </a: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2006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801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PD Content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16633"/>
            <a:ext cx="10972800" cy="57653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1827D-045E-4F2F-B996-F03B82A0D356}"/>
              </a:ext>
            </a:extLst>
          </p:cNvPr>
          <p:cNvSpPr/>
          <p:nvPr userDrawn="1"/>
        </p:nvSpPr>
        <p:spPr>
          <a:xfrm>
            <a:off x="104507" y="6692977"/>
            <a:ext cx="11047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Granta Design, 2017</a:t>
            </a:r>
          </a:p>
        </p:txBody>
      </p:sp>
    </p:spTree>
    <p:extLst>
      <p:ext uri="{BB962C8B-B14F-4D97-AF65-F5344CB8AC3E}">
        <p14:creationId xmlns:p14="http://schemas.microsoft.com/office/powerpoint/2010/main" val="3199251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777E959-C9AD-4F36-95B6-A1D7382902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250190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4155982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30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84">
          <p15:clr>
            <a:srgbClr val="FBAE40"/>
          </p15:clr>
        </p15:guide>
        <p15:guide id="2" orient="horz" pos="2613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6C04-D572-9D4D-8F10-3E7CBF2FD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447800"/>
            <a:ext cx="1097279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95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341DC2-F80D-BD4F-90EE-4B80902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94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slash/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77581-3B6E-45DC-A28B-56B0B91539B8}"/>
              </a:ext>
            </a:extLst>
          </p:cNvPr>
          <p:cNvSpPr/>
          <p:nvPr/>
        </p:nvSpPr>
        <p:spPr>
          <a:xfrm>
            <a:off x="152400" y="762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6C04-D572-9D4D-8F10-3E7CBF2FD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447800"/>
            <a:ext cx="1097279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49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8E687-7CF0-0540-A98D-56F74939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E3B09F-B45B-354E-B308-DCD243A5A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4780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79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E20C0D-A7DE-48DF-B095-F557A06629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1447800"/>
            <a:ext cx="5486401" cy="4590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A5571E-6D46-AF49-B918-ACB2130FF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6B59188-CA07-ED4C-990F-C94539E4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6E03A1-C74F-0042-A727-58B120546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9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2261C8B-A96F-5641-9461-4553158F07C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1" y="1447800"/>
            <a:ext cx="5486400" cy="45909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D433F9-2D70-7E4E-9171-17DDDD0C1B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EE28EC2-FFB1-CB46-9BE7-371DA4C09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1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7182008-9414-AB43-BE9E-97630CA1A98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1" y="1447800"/>
            <a:ext cx="54864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594F819-73D6-7A44-B97C-D99C7DAB92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21A6B3-25CA-5C4B-9371-8E317E85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2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C186EF-8C58-7249-A024-F6C1D0AD12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096001" y="1447799"/>
            <a:ext cx="5486400" cy="45909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1A0CB9-E7C5-BC4C-83B3-6A04784CA5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673984-7F55-E14A-9088-44C94432D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3363707-8337-D14D-8CD6-076D7F38DE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1430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F67D610-3DBA-EB48-B589-E895E66AEF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36576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FD49B6-2BF3-F94C-AD6B-7B7786120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0400" y="11599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5F3481B-E073-FC4C-8662-89F64D478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0400" y="36745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E9685A2-20AD-6C44-B1B9-DCB2E44370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11514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98EFFC6-47A8-C248-AF67-33A51B038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000" y="36660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327F1EC-8CEB-F348-A688-603CC6AF3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8D84EB5-FEF7-D145-9924-EDC82C5DD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04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3B743E4-6516-C94E-BADC-931FCAF3B3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0577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D4C7F5-70CF-2C4D-8AF3-4D76760714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57023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B853D87-F6A1-6443-AB6D-6E9819089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70400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56BC893-7821-9640-98BC-FFCFED83E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50577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2F90602-9DC6-3F4D-B178-EF64100603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74FC734-09F5-2F40-BB01-29D6BBF7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96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EBE792-3674-F042-8191-29D73F7CA4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3ABDDAC-BA7B-4A4A-9D64-71FA88868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E481E25-6792-6B48-8A87-D3E9D1B223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48604C-E487-1D4F-91AF-D210004A5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92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624EDF6-2365-2545-8099-338237F309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592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D36446A-2E05-9F4F-83D7-905FD354E0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592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BC79A31-D13D-4C49-88CC-6B949DE06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040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FF59C9F-D752-594A-A821-7BDA91DA37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040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54F3492-5AA9-9249-B742-69BFC01BE9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040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1E22CD-7582-9D41-A0FC-914A34BF18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456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D0B9166-BA76-6544-89C3-4C8B4A739F7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456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7026EB-3BFB-0947-A881-5729F13CFA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D9580FA-CA76-994A-9775-1D87D5927DB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81C7F89-740B-3143-8447-70CC02F6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99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16828D9-C361-48CA-8369-9240CE2D6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6675" y="252095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6675" y="4141788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434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80">
          <p15:clr>
            <a:srgbClr val="FBAE40"/>
          </p15:clr>
        </p15:guide>
        <p15:guide id="2" orient="horz" pos="2609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A8321BE-9568-4CAB-A8C0-D5C0318B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16675" y="252095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16675" y="4155982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8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1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Presen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6F1426FC-4840-4FE4-AD63-9CFE41B2B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FE471EC-4756-5A46-8A91-EE7656DE16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995" y="976133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BB87891C-26C4-D547-ADE0-47DD9B781B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4995" y="2611165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253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7604C-BDCE-428F-B486-BE14D622E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579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46A438-A6DD-9A4D-9633-A82F4BA46D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5795" y="479973"/>
            <a:ext cx="7556205" cy="63780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5EF558-9B78-CA48-A7D1-7E767A41BD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321" y="2844383"/>
            <a:ext cx="3487479" cy="116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9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PD Content 20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116633"/>
            <a:ext cx="10972800" cy="57653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21827D-045E-4F2F-B996-F03B82A0D356}"/>
              </a:ext>
            </a:extLst>
          </p:cNvPr>
          <p:cNvSpPr/>
          <p:nvPr userDrawn="1"/>
        </p:nvSpPr>
        <p:spPr>
          <a:xfrm>
            <a:off x="104507" y="6692977"/>
            <a:ext cx="110479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Granta Design, 2017</a:t>
            </a:r>
          </a:p>
        </p:txBody>
      </p:sp>
    </p:spTree>
    <p:extLst>
      <p:ext uri="{BB962C8B-B14F-4D97-AF65-F5344CB8AC3E}">
        <p14:creationId xmlns:p14="http://schemas.microsoft.com/office/powerpoint/2010/main" val="223698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341DC2-F80D-BD4F-90EE-4B80902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59494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slash/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77581-3B6E-45DC-A28B-56B0B91539B8}"/>
              </a:ext>
            </a:extLst>
          </p:cNvPr>
          <p:cNvSpPr/>
          <p:nvPr/>
        </p:nvSpPr>
        <p:spPr>
          <a:xfrm>
            <a:off x="152400" y="762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490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8E687-7CF0-0540-A98D-56F74939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E3B09F-B45B-354E-B308-DCD243A5A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4780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208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E20C0D-A7DE-48DF-B095-F557A06629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1447800"/>
            <a:ext cx="5486401" cy="4590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A5571E-6D46-AF49-B918-ACB2130FF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6B59188-CA07-ED4C-990F-C94539E4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6E03A1-C74F-0042-A727-58B120546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566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2261C8B-A96F-5641-9461-4553158F07C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1" y="1447800"/>
            <a:ext cx="5486400" cy="45909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D433F9-2D70-7E4E-9171-17DDDD0C1B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EE28EC2-FFB1-CB46-9BE7-371DA4C09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61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7182008-9414-AB43-BE9E-97630CA1A98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1" y="1447800"/>
            <a:ext cx="54864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594F819-73D6-7A44-B97C-D99C7DAB92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21A6B3-25CA-5C4B-9371-8E317E85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7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0BF04F-53BA-40ED-A2D6-74623F7FCA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F0A99-5B9C-4CA5-9F50-2F4E34F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0972799" cy="845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9833-0938-F747-9F14-C1C0453EF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100" y="6542840"/>
            <a:ext cx="2743200" cy="24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227F0-8FC0-9046-A60F-1749263C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74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CD691-76C0-4AC9-8029-4BF0CEDE749C}"/>
              </a:ext>
            </a:extLst>
          </p:cNvPr>
          <p:cNvSpPr/>
          <p:nvPr/>
        </p:nvSpPr>
        <p:spPr>
          <a:xfrm>
            <a:off x="4876800" y="6542840"/>
            <a:ext cx="1371600" cy="24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6E622-A13F-4675-A281-8D8CC6175629}"/>
              </a:ext>
            </a:extLst>
          </p:cNvPr>
          <p:cNvSpPr txBox="1"/>
          <p:nvPr/>
        </p:nvSpPr>
        <p:spPr>
          <a:xfrm>
            <a:off x="7835900" y="6513565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©2021 ANSYS, Inc.</a:t>
            </a:r>
          </a:p>
        </p:txBody>
      </p:sp>
    </p:spTree>
    <p:extLst>
      <p:ext uri="{BB962C8B-B14F-4D97-AF65-F5344CB8AC3E}">
        <p14:creationId xmlns:p14="http://schemas.microsoft.com/office/powerpoint/2010/main" val="1159653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5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1963" marR="0" indent="-2317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alibri" panose="020F0502020204030204" pitchFamily="34" charset="0"/>
        <a:buChar char="‐"/>
        <a:tabLst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46125" marR="0" indent="-2889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9963" marR="0" indent="-2238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03325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7F090B-49F7-4226-826A-44BF2ACE105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F0A99-5B9C-4CA5-9F50-2F4E34F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0972799" cy="845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4BB4A01D-7D6E-BB4E-BD5D-E3A388293815}"/>
              </a:ext>
            </a:extLst>
          </p:cNvPr>
          <p:cNvSpPr>
            <a:spLocks noChangeAspect="1"/>
          </p:cNvSpPr>
          <p:nvPr/>
        </p:nvSpPr>
        <p:spPr>
          <a:xfrm>
            <a:off x="256215" y="130869"/>
            <a:ext cx="353385" cy="515176"/>
          </a:xfrm>
          <a:prstGeom prst="parallelogram">
            <a:avLst>
              <a:gd name="adj" fmla="val 596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9833-0938-F747-9F14-C1C0453EF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100" y="6542840"/>
            <a:ext cx="2743200" cy="24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227F0-8FC0-9046-A60F-1749263C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74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2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8" r:id="rId1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1963" marR="0" indent="-2317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alibri" panose="020F0502020204030204" pitchFamily="34" charset="0"/>
        <a:buChar char="‐"/>
        <a:tabLst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46125" marR="0" indent="-2889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9963" marR="0" indent="-2238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03325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emf"/><Relationship Id="rId11" Type="http://schemas.openxmlformats.org/officeDocument/2006/relationships/image" Target="../media/image35.jpeg"/><Relationship Id="rId5" Type="http://schemas.openxmlformats.org/officeDocument/2006/relationships/image" Target="../media/image30.emf"/><Relationship Id="rId10" Type="http://schemas.microsoft.com/office/2007/relationships/hdphoto" Target="../media/hdphoto1.wdp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190921-1A19-4F6D-AE73-5CE66E72A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Case Study Webinar Session:</a:t>
            </a:r>
          </a:p>
          <a:p>
            <a:r>
              <a:rPr lang="en-US" dirty="0"/>
              <a:t>Truck Trailer </a:t>
            </a:r>
            <a:r>
              <a:rPr lang="en-US" dirty="0" err="1"/>
              <a:t>Lightweighting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AC48E-013A-48CC-805E-F069C62546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4155982"/>
            <a:ext cx="5394325" cy="1690014"/>
          </a:xfrm>
        </p:spPr>
        <p:txBody>
          <a:bodyPr>
            <a:normAutofit/>
          </a:bodyPr>
          <a:lstStyle/>
          <a:p>
            <a:r>
              <a:rPr lang="en-US" dirty="0"/>
              <a:t>Claes Fredriksson</a:t>
            </a:r>
          </a:p>
          <a:p>
            <a:r>
              <a:rPr lang="en-US" dirty="0"/>
              <a:t>Originally presented 2017</a:t>
            </a:r>
          </a:p>
          <a:p>
            <a:r>
              <a:rPr lang="en-US" dirty="0"/>
              <a:t>Updated 2021</a:t>
            </a:r>
          </a:p>
          <a:p>
            <a:r>
              <a:rPr lang="en-US" dirty="0"/>
              <a:t>Republished 2021</a:t>
            </a:r>
          </a:p>
        </p:txBody>
      </p:sp>
    </p:spTree>
    <p:extLst>
      <p:ext uri="{BB962C8B-B14F-4D97-AF65-F5344CB8AC3E}">
        <p14:creationId xmlns:p14="http://schemas.microsoft.com/office/powerpoint/2010/main" val="207749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9A3A-D28D-425C-AB13-B9A28D07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Truck trailer components by weight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63779D7-808C-40EE-9618-172B84577D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143293"/>
              </p:ext>
            </p:extLst>
          </p:nvPr>
        </p:nvGraphicFramePr>
        <p:xfrm>
          <a:off x="1449570" y="1510076"/>
          <a:ext cx="4783022" cy="3837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A12E469-129B-4F46-AFB7-AB22465460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323235"/>
              </p:ext>
            </p:extLst>
          </p:nvPr>
        </p:nvGraphicFramePr>
        <p:xfrm>
          <a:off x="6131342" y="2529756"/>
          <a:ext cx="4906112" cy="2298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5536">
                  <a:extLst>
                    <a:ext uri="{9D8B030D-6E8A-4147-A177-3AD203B41FA5}">
                      <a16:colId xmlns:a16="http://schemas.microsoft.com/office/drawing/2014/main" val="1994612986"/>
                    </a:ext>
                  </a:extLst>
                </a:gridCol>
                <a:gridCol w="1067903">
                  <a:extLst>
                    <a:ext uri="{9D8B030D-6E8A-4147-A177-3AD203B41FA5}">
                      <a16:colId xmlns:a16="http://schemas.microsoft.com/office/drawing/2014/main" val="1342311238"/>
                    </a:ext>
                  </a:extLst>
                </a:gridCol>
                <a:gridCol w="1162673">
                  <a:extLst>
                    <a:ext uri="{9D8B030D-6E8A-4147-A177-3AD203B41FA5}">
                      <a16:colId xmlns:a16="http://schemas.microsoft.com/office/drawing/2014/main" val="1405176695"/>
                    </a:ext>
                  </a:extLst>
                </a:gridCol>
              </a:tblGrid>
              <a:tr h="5722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Trailer component</a:t>
                      </a:r>
                      <a:endParaRPr lang="en-GB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Approx. mass, kg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Approx.</a:t>
                      </a:r>
                      <a:endParaRPr lang="en-GB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mass, %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823382"/>
                  </a:ext>
                </a:extLst>
              </a:tr>
              <a:tr h="3541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Chassis beams and Structure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1800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44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3508832"/>
                  </a:ext>
                </a:extLst>
              </a:tr>
              <a:tr h="35169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Wheels and tyres (6)</a:t>
                      </a:r>
                      <a:endParaRPr lang="en-GB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270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6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8505176"/>
                  </a:ext>
                </a:extLst>
              </a:tr>
              <a:tr h="358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Running gear system (bogie)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1200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29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81674829"/>
                  </a:ext>
                </a:extLst>
              </a:tr>
              <a:tr h="3621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Decking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700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17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5870088"/>
                  </a:ext>
                </a:extLst>
              </a:tr>
              <a:tr h="29896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Scrub plate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150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2902743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165BCB9-3BC8-4AC6-8675-EB7B2BC5C0CD}"/>
              </a:ext>
            </a:extLst>
          </p:cNvPr>
          <p:cNvSpPr/>
          <p:nvPr/>
        </p:nvSpPr>
        <p:spPr>
          <a:xfrm>
            <a:off x="2086241" y="6065331"/>
            <a:ext cx="6436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Galos, J.L., “Lightweight Composite Trailer Design”, Doctoral Thesis (Cambridge University, 2017). https://doi.org/10.17863/CAM.8922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793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A3EC-4C43-4388-8544-1A90DD15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Workflow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152665-3DA7-44F6-8E69-57D55F9C6CC8}"/>
              </a:ext>
            </a:extLst>
          </p:cNvPr>
          <p:cNvSpPr txBox="1"/>
          <p:nvPr/>
        </p:nvSpPr>
        <p:spPr>
          <a:xfrm>
            <a:off x="3475356" y="2087026"/>
            <a:ext cx="536877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800" dirty="0"/>
              <a:t>Overview of suitable woods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Benchmarking of Sandwich panel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Synthesizer tool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800" dirty="0"/>
              <a:t>Eco Audit assessment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579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F130C-5AE8-4563-A733-03F7278C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 relevant overview</a:t>
            </a:r>
          </a:p>
        </p:txBody>
      </p:sp>
      <p:pic>
        <p:nvPicPr>
          <p:cNvPr id="8" name="Picture 7" descr="C:\Users\claes.fredriksson\AppData\Local\Microsoft\Windows\INetCache\Content.Word\wisa 2.jpg">
            <a:extLst>
              <a:ext uri="{FF2B5EF4-FFF2-40B4-BE49-F238E27FC236}">
                <a16:creationId xmlns:a16="http://schemas.microsoft.com/office/drawing/2014/main" id="{07D8DE20-6226-41A7-8F58-9024288043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3" b="14610"/>
          <a:stretch/>
        </p:blipFill>
        <p:spPr bwMode="auto">
          <a:xfrm>
            <a:off x="9338234" y="4158070"/>
            <a:ext cx="2152081" cy="1509375"/>
          </a:xfrm>
          <a:prstGeom prst="rect">
            <a:avLst/>
          </a:prstGeom>
          <a:noFill/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32EC0E-FD9B-446B-9EF4-68ED86A3C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901" y="1389328"/>
            <a:ext cx="6400800" cy="36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F130C-5AE8-4563-A733-03F7278CA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Displaying a relevant subset for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9030A-FFEE-44C5-BE25-3FF1472E25D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0" t="23813" r="33608" b="31715"/>
          <a:stretch/>
        </p:blipFill>
        <p:spPr bwMode="auto">
          <a:xfrm>
            <a:off x="2090383" y="3928694"/>
            <a:ext cx="1403985" cy="2194560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C:\Users\claes.fredriksson\AppData\Local\Microsoft\Windows\INetCache\Content.Word\wisa 2.jpg">
            <a:extLst>
              <a:ext uri="{FF2B5EF4-FFF2-40B4-BE49-F238E27FC236}">
                <a16:creationId xmlns:a16="http://schemas.microsoft.com/office/drawing/2014/main" id="{07D8DE20-6226-41A7-8F58-902428804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3" b="14610"/>
          <a:stretch/>
        </p:blipFill>
        <p:spPr bwMode="auto">
          <a:xfrm>
            <a:off x="7509317" y="1520222"/>
            <a:ext cx="1971328" cy="1382603"/>
          </a:xfrm>
          <a:prstGeom prst="rect">
            <a:avLst/>
          </a:prstGeom>
          <a:noFill/>
          <a:ln w="9525" cap="flat" cmpd="sng" algn="ctr">
            <a:solidFill>
              <a:srgbClr val="1F497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8E964-5146-4297-9738-1C1C8FC8F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5408" y="3354512"/>
            <a:ext cx="4902452" cy="2768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570EC-7563-4C3F-A9B8-4607733825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0104" t="19441" b="12490"/>
          <a:stretch/>
        </p:blipFill>
        <p:spPr>
          <a:xfrm>
            <a:off x="1859474" y="859272"/>
            <a:ext cx="4920018" cy="24779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DCCD5AB-CAF9-4D3B-989B-D248BB761A20}"/>
              </a:ext>
            </a:extLst>
          </p:cNvPr>
          <p:cNvCxnSpPr>
            <a:cxnSpLocks/>
          </p:cNvCxnSpPr>
          <p:nvPr/>
        </p:nvCxnSpPr>
        <p:spPr bwMode="auto">
          <a:xfrm flipV="1">
            <a:off x="3667125" y="4207164"/>
            <a:ext cx="4405457" cy="401777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EEB560A-F9FA-4588-800D-C9192CEA59E0}"/>
              </a:ext>
            </a:extLst>
          </p:cNvPr>
          <p:cNvCxnSpPr>
            <a:cxnSpLocks/>
          </p:cNvCxnSpPr>
          <p:nvPr/>
        </p:nvCxnSpPr>
        <p:spPr bwMode="auto">
          <a:xfrm>
            <a:off x="5610226" y="2724748"/>
            <a:ext cx="2303526" cy="1465077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5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8A3EC-4C43-4388-8544-1A90DD158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Performance benchmarking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D3113F-F4D0-4F12-B138-0304EE6CCD6A}"/>
              </a:ext>
            </a:extLst>
          </p:cNvPr>
          <p:cNvSpPr txBox="1"/>
          <p:nvPr/>
        </p:nvSpPr>
        <p:spPr>
          <a:xfrm>
            <a:off x="3213308" y="1144264"/>
            <a:ext cx="55473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Basic Selection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Function: Panel in bending, thickness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Constraints: Existing deck or proposed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0000"/>
                </a:solidFill>
              </a:rPr>
              <a:t>Objective: Minimize mass, stiffness-limited design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228ACD-1184-44F7-A63D-627B3F2A43E7}"/>
              </a:ext>
            </a:extLst>
          </p:cNvPr>
          <p:cNvGrpSpPr/>
          <p:nvPr/>
        </p:nvGrpSpPr>
        <p:grpSpPr>
          <a:xfrm>
            <a:off x="1888836" y="2621592"/>
            <a:ext cx="7531072" cy="3120488"/>
            <a:chOff x="457200" y="3100751"/>
            <a:chExt cx="7531072" cy="31204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FD87EE-2215-44E1-8AB4-5708BAA57B1B}"/>
                </a:ext>
              </a:extLst>
            </p:cNvPr>
            <p:cNvGrpSpPr/>
            <p:nvPr/>
          </p:nvGrpSpPr>
          <p:grpSpPr>
            <a:xfrm>
              <a:off x="2346747" y="4795430"/>
              <a:ext cx="5641525" cy="1425809"/>
              <a:chOff x="555179" y="0"/>
              <a:chExt cx="3889707" cy="98306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D6DA56D-4295-43B5-9D3B-6997D3B84C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671" t="40913" r="2605" b="27827"/>
              <a:stretch>
                <a:fillRect/>
              </a:stretch>
            </p:blipFill>
            <p:spPr bwMode="auto">
              <a:xfrm>
                <a:off x="555179" y="413468"/>
                <a:ext cx="3865245" cy="5695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B8E04F09-4E23-42A2-9FF4-099B4530B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826" t="34479" r="2139" b="42998"/>
              <a:stretch>
                <a:fillRect/>
              </a:stretch>
            </p:blipFill>
            <p:spPr bwMode="auto">
              <a:xfrm>
                <a:off x="563131" y="0"/>
                <a:ext cx="3881755" cy="4102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EB18EE69-7FF6-48DA-81DD-0782B11EB936}"/>
                  </a:ext>
                </a:extLst>
              </p:cNvPr>
              <p:cNvSpPr/>
              <p:nvPr/>
            </p:nvSpPr>
            <p:spPr>
              <a:xfrm>
                <a:off x="4006052" y="604299"/>
                <a:ext cx="286247" cy="159026"/>
              </a:xfrm>
              <a:prstGeom prst="roundRect">
                <a:avLst/>
              </a:prstGeom>
              <a:noFill/>
              <a:ln w="63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31738E-7DD8-47A4-90D4-ACF02E4304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7049" t="8236" r="16066" b="64502"/>
            <a:stretch/>
          </p:blipFill>
          <p:spPr>
            <a:xfrm>
              <a:off x="562131" y="3100751"/>
              <a:ext cx="1543988" cy="12891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0B39C53-F6F2-4040-AED1-DEBA702E7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66033" y="3430065"/>
              <a:ext cx="5585099" cy="94562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8B250C-0251-460F-B54F-DA4015FA2336}"/>
                </a:ext>
              </a:extLst>
            </p:cNvPr>
            <p:cNvSpPr/>
            <p:nvPr/>
          </p:nvSpPr>
          <p:spPr bwMode="auto">
            <a:xfrm>
              <a:off x="457200" y="3100751"/>
              <a:ext cx="934872" cy="519351"/>
            </a:xfrm>
            <a:prstGeom prst="ellipse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</a:pPr>
              <a:endParaRPr lang="en-GB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7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5A2B8-2653-4E4D-8677-460041ED2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Benchmarking of realistic options</a:t>
            </a:r>
          </a:p>
        </p:txBody>
      </p:sp>
      <p:pic>
        <p:nvPicPr>
          <p:cNvPr id="9" name="Picture 8" descr="C:\Users\claes.fredriksson\AppData\Local\Microsoft\Windows\INetCache\Content.Word\sandwich (002).png">
            <a:extLst>
              <a:ext uri="{FF2B5EF4-FFF2-40B4-BE49-F238E27FC236}">
                <a16:creationId xmlns:a16="http://schemas.microsoft.com/office/drawing/2014/main" id="{5E525E82-C5AB-4F89-B3B5-F7E8E72D1A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6"/>
          <a:stretch/>
        </p:blipFill>
        <p:spPr bwMode="auto">
          <a:xfrm>
            <a:off x="7876219" y="2788780"/>
            <a:ext cx="2041984" cy="1484697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24DAA8-151F-4407-B182-9CF99BBB5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128" y="833848"/>
            <a:ext cx="5943600" cy="519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0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62B6C-872C-4936-898C-D7A74023E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Creating the hybrid 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00997E-1775-4E22-A40D-946A06CB91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770" y="994418"/>
            <a:ext cx="4682766" cy="49886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9B060F-7EBE-4036-9989-6554DCE44EE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8" r="83888" b="47728"/>
          <a:stretch/>
        </p:blipFill>
        <p:spPr bwMode="auto">
          <a:xfrm>
            <a:off x="7146972" y="1336786"/>
            <a:ext cx="1514807" cy="2309646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D9A41E-1DA0-4AB5-8D96-BF0A341059F1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 b="42593"/>
          <a:stretch/>
        </p:blipFill>
        <p:spPr bwMode="auto">
          <a:xfrm>
            <a:off x="7146972" y="3745622"/>
            <a:ext cx="3178044" cy="2335621"/>
          </a:xfrm>
          <a:prstGeom prst="rect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C:\Users\claes.fredriksson\AppData\Local\Microsoft\Windows\INetCache\Content.Word\sandwich (002).png">
            <a:extLst>
              <a:ext uri="{FF2B5EF4-FFF2-40B4-BE49-F238E27FC236}">
                <a16:creationId xmlns:a16="http://schemas.microsoft.com/office/drawing/2014/main" id="{005C1732-539C-4AA9-9C3C-2C361C43A5C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6"/>
          <a:stretch/>
        </p:blipFill>
        <p:spPr bwMode="auto">
          <a:xfrm>
            <a:off x="8804914" y="1938987"/>
            <a:ext cx="1520102" cy="110524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94A28D-E8BB-4D38-ACE9-9A804C037CE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6896" y="879290"/>
            <a:ext cx="1371600" cy="4644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7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9D04C-1237-4E67-A91A-A9FE11127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Reality check: Quality of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E14B49A-64F8-4F09-9CF4-3540F97F0431}"/>
              </a:ext>
            </a:extLst>
          </p:cNvPr>
          <p:cNvGrpSpPr/>
          <p:nvPr/>
        </p:nvGrpSpPr>
        <p:grpSpPr>
          <a:xfrm>
            <a:off x="3733319" y="849357"/>
            <a:ext cx="3975315" cy="1503884"/>
            <a:chOff x="0" y="0"/>
            <a:chExt cx="3157855" cy="1237615"/>
          </a:xfrm>
          <a:solidFill>
            <a:schemeClr val="bg1"/>
          </a:solidFill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28FAB9B-EF08-411C-AD4A-66C93FCF5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884" r="-95"/>
            <a:stretch/>
          </p:blipFill>
          <p:spPr bwMode="auto">
            <a:xfrm>
              <a:off x="1685925" y="0"/>
              <a:ext cx="1471930" cy="123761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41467C8-E73F-4A0D-AF45-D2E467345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2" r="71124"/>
            <a:stretch/>
          </p:blipFill>
          <p:spPr bwMode="auto">
            <a:xfrm>
              <a:off x="219075" y="0"/>
              <a:ext cx="1466850" cy="1237615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6C74828-957C-4457-BECB-C2CE12E65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6248" b="27655"/>
            <a:stretch/>
          </p:blipFill>
          <p:spPr bwMode="auto">
            <a:xfrm>
              <a:off x="0" y="47625"/>
              <a:ext cx="219075" cy="895350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123A2F0-78A1-40AC-83C1-CDD8ADC7FE86}"/>
              </a:ext>
            </a:extLst>
          </p:cNvPr>
          <p:cNvGrpSpPr/>
          <p:nvPr/>
        </p:nvGrpSpPr>
        <p:grpSpPr>
          <a:xfrm>
            <a:off x="483911" y="1748260"/>
            <a:ext cx="4978039" cy="4332490"/>
            <a:chOff x="478530" y="2353241"/>
            <a:chExt cx="4978039" cy="433249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E8437DD-B61A-48CA-A923-21FECC153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8530" y="2353241"/>
              <a:ext cx="3525194" cy="433249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5C00523-2317-4351-AA2D-5DE8443147AE}"/>
                </a:ext>
              </a:extLst>
            </p:cNvPr>
            <p:cNvSpPr/>
            <p:nvPr/>
          </p:nvSpPr>
          <p:spPr bwMode="auto">
            <a:xfrm>
              <a:off x="2442571" y="4088870"/>
              <a:ext cx="1049957" cy="519351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</a:pPr>
              <a:endParaRPr lang="en-GB" b="1">
                <a:latin typeface="Arial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89E8BC0-2609-4C0A-BED7-46297764F4D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3094668" y="2658062"/>
              <a:ext cx="2361901" cy="1430808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D14D245-58C2-4E96-BAE0-1B8785EDDB98}"/>
              </a:ext>
            </a:extLst>
          </p:cNvPr>
          <p:cNvGrpSpPr/>
          <p:nvPr/>
        </p:nvGrpSpPr>
        <p:grpSpPr>
          <a:xfrm>
            <a:off x="6381266" y="787526"/>
            <a:ext cx="5026874" cy="4899076"/>
            <a:chOff x="3679629" y="1729635"/>
            <a:chExt cx="5026874" cy="489907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CD56BD9-3617-48CB-B796-0DAA9C317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0443" y="1729635"/>
              <a:ext cx="3356060" cy="489907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3792F1-4463-4B64-AA4C-F87935BD2714}"/>
                </a:ext>
              </a:extLst>
            </p:cNvPr>
            <p:cNvSpPr/>
            <p:nvPr/>
          </p:nvSpPr>
          <p:spPr bwMode="auto">
            <a:xfrm>
              <a:off x="7304567" y="5699052"/>
              <a:ext cx="1031359" cy="519351"/>
            </a:xfrm>
            <a:prstGeom prst="ellips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eaLnBrk="0" fontAlgn="base" hangingPunct="0">
                <a:spcBef>
                  <a:spcPct val="20000"/>
                </a:spcBef>
                <a:spcAft>
                  <a:spcPct val="20000"/>
                </a:spcAft>
                <a:buClr>
                  <a:srgbClr val="009B9B"/>
                </a:buClr>
                <a:buSzPct val="80000"/>
              </a:pPr>
              <a:endParaRPr lang="en-GB" b="1">
                <a:latin typeface="Arial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B1FE809-0EFF-4726-8EE3-F43957293DAC}"/>
                </a:ext>
              </a:extLst>
            </p:cNvPr>
            <p:cNvCxnSpPr>
              <a:cxnSpLocks/>
              <a:stCxn id="20" idx="1"/>
            </p:cNvCxnSpPr>
            <p:nvPr/>
          </p:nvCxnSpPr>
          <p:spPr bwMode="auto">
            <a:xfrm flipH="1" flipV="1">
              <a:off x="3679629" y="2867891"/>
              <a:ext cx="3775977" cy="2907218"/>
            </a:xfrm>
            <a:prstGeom prst="straightConnector1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278F52C-1A8D-4477-A202-DA1FACDF8721}"/>
              </a:ext>
            </a:extLst>
          </p:cNvPr>
          <p:cNvSpPr txBox="1"/>
          <p:nvPr/>
        </p:nvSpPr>
        <p:spPr>
          <a:xfrm>
            <a:off x="2080051" y="108188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/>
              <a:t>Lab test data:</a:t>
            </a:r>
          </a:p>
        </p:txBody>
      </p:sp>
    </p:spTree>
    <p:extLst>
      <p:ext uri="{BB962C8B-B14F-4D97-AF65-F5344CB8AC3E}">
        <p14:creationId xmlns:p14="http://schemas.microsoft.com/office/powerpoint/2010/main" val="369888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0CC70-C630-4A9F-9337-984C5EBC7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Reality check: lab tests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4AD0E8-7993-4D7E-ABE5-CF7F6E0759C1}"/>
              </a:ext>
            </a:extLst>
          </p:cNvPr>
          <p:cNvGrpSpPr/>
          <p:nvPr/>
        </p:nvGrpSpPr>
        <p:grpSpPr>
          <a:xfrm>
            <a:off x="4997354" y="1395672"/>
            <a:ext cx="6228952" cy="4346321"/>
            <a:chOff x="1659454" y="2068507"/>
            <a:chExt cx="4729538" cy="330008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4436A2C-6F6C-4EA2-82B5-3A7023F672F9}"/>
                </a:ext>
              </a:extLst>
            </p:cNvPr>
            <p:cNvGrpSpPr/>
            <p:nvPr/>
          </p:nvGrpSpPr>
          <p:grpSpPr>
            <a:xfrm>
              <a:off x="1659454" y="2101757"/>
              <a:ext cx="4729538" cy="3266838"/>
              <a:chOff x="0" y="0"/>
              <a:chExt cx="2616834" cy="1812289"/>
            </a:xfrm>
          </p:grpSpPr>
          <p:graphicFrame>
            <p:nvGraphicFramePr>
              <p:cNvPr id="4" name="Chart 3">
                <a:extLst>
                  <a:ext uri="{FF2B5EF4-FFF2-40B4-BE49-F238E27FC236}">
                    <a16:creationId xmlns:a16="http://schemas.microsoft.com/office/drawing/2014/main" id="{F88B27BD-31AF-4EF5-B3F6-00090C04C05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663821886"/>
                  </p:ext>
                </p:extLst>
              </p:nvPr>
            </p:nvGraphicFramePr>
            <p:xfrm>
              <a:off x="0" y="0"/>
              <a:ext cx="2616834" cy="181228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8188928-966D-4C51-92A1-6C00B0F753B5}"/>
                  </a:ext>
                </a:extLst>
              </p:cNvPr>
              <p:cNvGrpSpPr/>
              <p:nvPr/>
            </p:nvGrpSpPr>
            <p:grpSpPr>
              <a:xfrm>
                <a:off x="1128584" y="134302"/>
                <a:ext cx="1213826" cy="696114"/>
                <a:chOff x="0" y="60161"/>
                <a:chExt cx="1213826" cy="696115"/>
              </a:xfrm>
            </p:grpSpPr>
            <p:pic>
              <p:nvPicPr>
                <p:cNvPr id="7" name="Picture 6" descr="C:\Users\claes.fredriksson\AppData\Local\Microsoft\Windows\INetCache\Content.Word\sandwich (002).png">
                  <a:extLst>
                    <a:ext uri="{FF2B5EF4-FFF2-40B4-BE49-F238E27FC236}">
                      <a16:creationId xmlns:a16="http://schemas.microsoft.com/office/drawing/2014/main" id="{AA607E96-13B9-4196-9B26-7F1F3384AD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576"/>
                <a:stretch/>
              </p:blipFill>
              <p:spPr bwMode="auto">
                <a:xfrm>
                  <a:off x="0" y="60161"/>
                  <a:ext cx="450215" cy="2636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pic>
              <p:nvPicPr>
                <p:cNvPr id="8" name="Picture 7" descr="C:\Users\claes.fredriksson\AppData\Local\Microsoft\Windows\INetCache\Content.Word\wisa 2.jpg">
                  <a:extLst>
                    <a:ext uri="{FF2B5EF4-FFF2-40B4-BE49-F238E27FC236}">
                      <a16:creationId xmlns:a16="http://schemas.microsoft.com/office/drawing/2014/main" id="{36310BE6-AA27-4ACB-9A99-B36D78C941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166" r="7823" b="14610"/>
                <a:stretch/>
              </p:blipFill>
              <p:spPr bwMode="auto">
                <a:xfrm>
                  <a:off x="747736" y="470981"/>
                  <a:ext cx="466090" cy="285295"/>
                </a:xfrm>
                <a:prstGeom prst="rect">
                  <a:avLst/>
                </a:prstGeom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sp>
            <p:nvSpPr>
              <p:cNvPr id="6" name="Text Box 2">
                <a:extLst>
                  <a:ext uri="{FF2B5EF4-FFF2-40B4-BE49-F238E27FC236}">
                    <a16:creationId xmlns:a16="http://schemas.microsoft.com/office/drawing/2014/main" id="{3A6227C7-B20C-464E-A498-81B83F4A5D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5968" y="915722"/>
                <a:ext cx="802168" cy="158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14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Forklift wheel load</a:t>
                </a:r>
                <a:endParaRPr lang="en-GB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1000"/>
                  </a:spcAft>
                </a:pP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GB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97BF9F4-5041-466A-A99E-D31AA6579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0126" y="2068507"/>
              <a:ext cx="922773" cy="396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Sandwich</a:t>
              </a:r>
              <a:endPara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">
              <a:extLst>
                <a:ext uri="{FF2B5EF4-FFF2-40B4-BE49-F238E27FC236}">
                  <a16:creationId xmlns:a16="http://schemas.microsoft.com/office/drawing/2014/main" id="{F34E86E5-4DA8-4932-AD4E-F643975544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9985" y="2819177"/>
              <a:ext cx="930684" cy="3697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en-US" sz="1200" b="1" dirty="0">
                  <a:solidFill>
                    <a:srgbClr val="1F497D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Plywood</a:t>
              </a:r>
              <a:endPara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1000"/>
                </a:spcAft>
              </a:pPr>
              <a:r>
                <a:rPr lang="en-US" sz="1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 descr="C:\Users\claes.fredriksson\AppData\Local\Microsoft\Windows\INetCache\Content.Word\panel_test.jpg">
            <a:extLst>
              <a:ext uri="{FF2B5EF4-FFF2-40B4-BE49-F238E27FC236}">
                <a16:creationId xmlns:a16="http://schemas.microsoft.com/office/drawing/2014/main" id="{44CE5271-2A1B-45CB-A2CA-361450C0F2D9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456" y="2714263"/>
            <a:ext cx="2775585" cy="15913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6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5881F-E18F-4649-A9BD-C654F739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Estimated benefit the first year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3E9443-9699-455A-8786-851A25723E7A}"/>
              </a:ext>
            </a:extLst>
          </p:cNvPr>
          <p:cNvSpPr txBox="1"/>
          <p:nvPr/>
        </p:nvSpPr>
        <p:spPr>
          <a:xfrm>
            <a:off x="259914" y="1836458"/>
            <a:ext cx="1421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Conventional</a:t>
            </a:r>
          </a:p>
          <a:p>
            <a:r>
              <a:rPr lang="en-GB" dirty="0">
                <a:solidFill>
                  <a:schemeClr val="accent4"/>
                </a:solidFill>
              </a:rPr>
              <a:t>Trailer BOM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736894-6D26-4EAB-AD9A-3BA949A6BC7D}"/>
              </a:ext>
            </a:extLst>
          </p:cNvPr>
          <p:cNvSpPr txBox="1"/>
          <p:nvPr/>
        </p:nvSpPr>
        <p:spPr>
          <a:xfrm>
            <a:off x="2038297" y="788561"/>
            <a:ext cx="70968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Transport</a:t>
            </a:r>
            <a:r>
              <a:rPr lang="en-GB" sz="1600" dirty="0"/>
              <a:t>:- </a:t>
            </a:r>
            <a:r>
              <a:rPr lang="en-GB" sz="1600" b="1" dirty="0"/>
              <a:t>Country of use</a:t>
            </a:r>
            <a:r>
              <a:rPr lang="en-GB" sz="1600" dirty="0"/>
              <a:t>: </a:t>
            </a:r>
            <a:r>
              <a:rPr lang="en-GB" sz="1600" i="1" dirty="0"/>
              <a:t>Europe</a:t>
            </a:r>
            <a:r>
              <a:rPr lang="en-GB" sz="1600" dirty="0"/>
              <a:t>, </a:t>
            </a:r>
            <a:r>
              <a:rPr lang="en-GB" sz="1600" b="1" dirty="0"/>
              <a:t>Life</a:t>
            </a:r>
            <a:r>
              <a:rPr lang="en-GB" sz="1600" dirty="0"/>
              <a:t>: </a:t>
            </a:r>
            <a:r>
              <a:rPr lang="en-GB" sz="1600" i="1" dirty="0"/>
              <a:t>1 year,</a:t>
            </a:r>
            <a:r>
              <a:rPr lang="en-GB" sz="1600" dirty="0"/>
              <a:t> </a:t>
            </a:r>
            <a:r>
              <a:rPr lang="en-GB" sz="1600" b="1" dirty="0"/>
              <a:t>Usage</a:t>
            </a:r>
            <a:r>
              <a:rPr lang="en-GB" sz="1600" dirty="0"/>
              <a:t>: </a:t>
            </a:r>
            <a:r>
              <a:rPr lang="en-GB" sz="1600" i="1" dirty="0"/>
              <a:t>300 days, </a:t>
            </a:r>
            <a:r>
              <a:rPr lang="en-GB" sz="1600" b="1" dirty="0"/>
              <a:t>Distance</a:t>
            </a:r>
            <a:r>
              <a:rPr lang="en-GB" sz="1600" dirty="0"/>
              <a:t>: </a:t>
            </a:r>
            <a:r>
              <a:rPr lang="en-GB" sz="1600" i="1" dirty="0"/>
              <a:t>200 km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7AA134-5C97-49B7-8B4E-F5A1A528D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43" y="1214148"/>
            <a:ext cx="1371600" cy="464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A69735-8F1D-4B1F-8E72-485E330B43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0505" y="1158133"/>
            <a:ext cx="7772400" cy="18229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FC764B-99C7-407A-85EF-8DA4F6579D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7643" y="3086738"/>
            <a:ext cx="8405588" cy="289585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124FCBC-0EB1-480F-AC83-90B52C1DF4B1}"/>
              </a:ext>
            </a:extLst>
          </p:cNvPr>
          <p:cNvGrpSpPr/>
          <p:nvPr/>
        </p:nvGrpSpPr>
        <p:grpSpPr>
          <a:xfrm>
            <a:off x="1700505" y="1143867"/>
            <a:ext cx="9561942" cy="1752601"/>
            <a:chOff x="1700505" y="1143867"/>
            <a:chExt cx="9561942" cy="17526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EC0A23-3E39-4CC1-BC29-B6718B2A6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00505" y="1143867"/>
              <a:ext cx="7772400" cy="175260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56AD342-9184-45D9-B632-EE9DB6848981}"/>
                </a:ext>
              </a:extLst>
            </p:cNvPr>
            <p:cNvSpPr txBox="1"/>
            <p:nvPr/>
          </p:nvSpPr>
          <p:spPr>
            <a:xfrm>
              <a:off x="9965104" y="1598367"/>
              <a:ext cx="129734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accent1"/>
                  </a:solidFill>
                </a:rPr>
                <a:t>Lightweight</a:t>
              </a:r>
            </a:p>
            <a:p>
              <a:r>
                <a:rPr lang="en-GB" dirty="0">
                  <a:solidFill>
                    <a:schemeClr val="accent1"/>
                  </a:solidFill>
                </a:rPr>
                <a:t>Trailer BOM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93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CFC48BE-55B5-416D-A11C-FBD8441B8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72578"/>
            <a:ext cx="10972799" cy="4572000"/>
          </a:xfrm>
        </p:spPr>
        <p:txBody>
          <a:bodyPr/>
          <a:lstStyle/>
          <a:p>
            <a:r>
              <a:rPr lang="en-US" dirty="0">
                <a:latin typeface="+mn-lt"/>
              </a:rPr>
              <a:t>Introduction</a:t>
            </a:r>
          </a:p>
          <a:p>
            <a:r>
              <a:rPr lang="en-US" dirty="0">
                <a:latin typeface="+mn-lt"/>
              </a:rPr>
              <a:t>Advanced Industrial Case Study</a:t>
            </a:r>
          </a:p>
          <a:p>
            <a:pPr lvl="1"/>
            <a:r>
              <a:rPr lang="en-US" dirty="0">
                <a:latin typeface="+mn-lt"/>
              </a:rPr>
              <a:t>Truck Trailer </a:t>
            </a:r>
            <a:r>
              <a:rPr lang="en-US" dirty="0" err="1">
                <a:latin typeface="+mn-lt"/>
              </a:rPr>
              <a:t>Lightweighting</a:t>
            </a:r>
            <a:endParaRPr lang="en-US" dirty="0">
              <a:latin typeface="+mn-lt"/>
            </a:endParaRPr>
          </a:p>
          <a:p>
            <a:pPr lvl="1"/>
            <a:r>
              <a:rPr lang="en-US" dirty="0">
                <a:latin typeface="+mn-lt"/>
              </a:rPr>
              <a:t>Wood subset overview</a:t>
            </a:r>
          </a:p>
          <a:p>
            <a:pPr lvl="1"/>
            <a:r>
              <a:rPr lang="en-US" dirty="0">
                <a:latin typeface="+mn-lt"/>
              </a:rPr>
              <a:t>Benchmarking of sandwich panel</a:t>
            </a:r>
          </a:p>
          <a:p>
            <a:pPr lvl="1"/>
            <a:r>
              <a:rPr lang="en-US" dirty="0">
                <a:latin typeface="+mn-lt"/>
              </a:rPr>
              <a:t>Synthesizer tool</a:t>
            </a:r>
          </a:p>
          <a:p>
            <a:pPr lvl="1"/>
            <a:r>
              <a:rPr lang="en-US" dirty="0">
                <a:latin typeface="+mn-lt"/>
              </a:rPr>
              <a:t>Eco Audit</a:t>
            </a:r>
          </a:p>
          <a:p>
            <a:pPr lvl="1"/>
            <a:r>
              <a:rPr lang="en-US" dirty="0">
                <a:latin typeface="+mn-lt"/>
              </a:rPr>
              <a:t>Reality Check</a:t>
            </a:r>
          </a:p>
          <a:p>
            <a:r>
              <a:rPr lang="en-US" dirty="0">
                <a:latin typeface="+mn-lt"/>
              </a:rPr>
              <a:t>Q&amp;A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8EEE198-EEE8-4992-82EE-BBD85ABAA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222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GB" dirty="0"/>
              <a:t>What are the Advanced Industrial Case Studies?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2327203" y="6136849"/>
            <a:ext cx="7242956" cy="49958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2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www.teachingresources.grantadesign.com/Type/casestudies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35E2B0-EC5F-421E-835A-8B24F00A6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477" y="1076037"/>
            <a:ext cx="4696891" cy="457200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CC798A-5BE9-4293-B0B6-39A70C258B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164" y="1589374"/>
            <a:ext cx="1671932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8AAAFE-423B-4D87-9B7D-6D0AA69C5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509" y="1613898"/>
            <a:ext cx="1421669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232E4E-CE5D-4C49-A14C-4046E003A7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4406" y="1613898"/>
            <a:ext cx="1438896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CC2A1BEA-6EFF-4BAA-A913-013D0C26D614}"/>
              </a:ext>
            </a:extLst>
          </p:cNvPr>
          <p:cNvSpPr/>
          <p:nvPr/>
        </p:nvSpPr>
        <p:spPr>
          <a:xfrm rot="19746690">
            <a:off x="5069290" y="3783061"/>
            <a:ext cx="1874982" cy="1246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3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1026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altLang="en-US" dirty="0"/>
              <a:t>Selection Methodology and Reference textbooks</a:t>
            </a:r>
            <a:endParaRPr lang="en-GB" altLang="en-US" dirty="0"/>
          </a:p>
        </p:txBody>
      </p:sp>
      <p:pic>
        <p:nvPicPr>
          <p:cNvPr id="24" name="Picture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472" y="916937"/>
            <a:ext cx="5416673" cy="5119658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7999946" y="614904"/>
            <a:ext cx="2452835" cy="5281071"/>
            <a:chOff x="6216294" y="849121"/>
            <a:chExt cx="2452835" cy="5281071"/>
          </a:xfrm>
        </p:grpSpPr>
        <p:sp>
          <p:nvSpPr>
            <p:cNvPr id="1075207" name="Text Box 1053"/>
            <p:cNvSpPr txBox="1">
              <a:spLocks noChangeArrowheads="1"/>
            </p:cNvSpPr>
            <p:nvPr/>
          </p:nvSpPr>
          <p:spPr bwMode="auto">
            <a:xfrm rot="16200000">
              <a:off x="5019782" y="3486539"/>
              <a:ext cx="2769410" cy="376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</a:pPr>
              <a:r>
                <a:rPr lang="en-GB" altLang="en-US" sz="1477" b="1" i="1" dirty="0">
                  <a:solidFill>
                    <a:schemeClr val="accent1"/>
                  </a:solidFill>
                  <a:latin typeface="+mn-lt"/>
                </a:rPr>
                <a:t> </a:t>
              </a:r>
              <a:r>
                <a:rPr lang="en-GB" altLang="en-US" sz="1846" b="1" i="1" dirty="0">
                  <a:latin typeface="+mn-lt"/>
                </a:rPr>
                <a:t>Design-led textbooks</a:t>
              </a:r>
            </a:p>
          </p:txBody>
        </p:sp>
        <p:sp>
          <p:nvSpPr>
            <p:cNvPr id="1075209" name="Text Box 33"/>
            <p:cNvSpPr txBox="1">
              <a:spLocks noChangeArrowheads="1"/>
            </p:cNvSpPr>
            <p:nvPr/>
          </p:nvSpPr>
          <p:spPr bwMode="auto">
            <a:xfrm>
              <a:off x="6592679" y="849121"/>
              <a:ext cx="1834661" cy="319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</a:pPr>
              <a:r>
                <a:rPr lang="en-GB" altLang="en-US" sz="1477" b="1" dirty="0">
                  <a:solidFill>
                    <a:schemeClr val="accent1"/>
                  </a:solidFill>
                  <a:latin typeface="+mn-lt"/>
                </a:rPr>
                <a:t> Elementary</a:t>
              </a:r>
            </a:p>
          </p:txBody>
        </p:sp>
        <p:sp>
          <p:nvSpPr>
            <p:cNvPr id="1075213" name="Text Box 1028"/>
            <p:cNvSpPr txBox="1">
              <a:spLocks noChangeArrowheads="1"/>
            </p:cNvSpPr>
            <p:nvPr/>
          </p:nvSpPr>
          <p:spPr bwMode="auto">
            <a:xfrm>
              <a:off x="7011312" y="3606751"/>
              <a:ext cx="999441" cy="319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</a:pPr>
              <a:r>
                <a:rPr lang="en-GB" altLang="en-US" sz="1477" b="1" dirty="0">
                  <a:solidFill>
                    <a:schemeClr val="accent1"/>
                  </a:solidFill>
                  <a:latin typeface="+mn-lt"/>
                </a:rPr>
                <a:t> Advanced</a:t>
              </a:r>
            </a:p>
          </p:txBody>
        </p:sp>
        <p:pic>
          <p:nvPicPr>
            <p:cNvPr id="35" name="Picture 21" descr="517VVPE1jqL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5809" y="1279351"/>
              <a:ext cx="1552398" cy="202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2679" y="4053742"/>
              <a:ext cx="2076450" cy="2076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99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Material selection scenarios in industry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FB35DC-61FA-4B8A-9595-45858C347F24}"/>
              </a:ext>
            </a:extLst>
          </p:cNvPr>
          <p:cNvGrpSpPr/>
          <p:nvPr/>
        </p:nvGrpSpPr>
        <p:grpSpPr>
          <a:xfrm>
            <a:off x="1914093" y="680429"/>
            <a:ext cx="5282122" cy="1713058"/>
            <a:chOff x="407392" y="1108606"/>
            <a:chExt cx="5282122" cy="1713058"/>
          </a:xfrm>
        </p:grpSpPr>
        <p:grpSp>
          <p:nvGrpSpPr>
            <p:cNvPr id="81" name="Group 80"/>
            <p:cNvGrpSpPr/>
            <p:nvPr/>
          </p:nvGrpSpPr>
          <p:grpSpPr>
            <a:xfrm>
              <a:off x="407392" y="1108606"/>
              <a:ext cx="5282122" cy="1713058"/>
              <a:chOff x="407392" y="1108606"/>
              <a:chExt cx="5282122" cy="1713058"/>
            </a:xfrm>
          </p:grpSpPr>
          <p:grpSp>
            <p:nvGrpSpPr>
              <p:cNvPr id="82" name="Group 81"/>
              <p:cNvGrpSpPr/>
              <p:nvPr/>
            </p:nvGrpSpPr>
            <p:grpSpPr>
              <a:xfrm>
                <a:off x="407392" y="1108606"/>
                <a:ext cx="5282122" cy="1713058"/>
                <a:chOff x="345400" y="1124104"/>
                <a:chExt cx="5290938" cy="1713058"/>
              </a:xfrm>
            </p:grpSpPr>
            <p:grpSp>
              <p:nvGrpSpPr>
                <p:cNvPr id="84" name="Group 83"/>
                <p:cNvGrpSpPr/>
                <p:nvPr/>
              </p:nvGrpSpPr>
              <p:grpSpPr>
                <a:xfrm>
                  <a:off x="345400" y="1124104"/>
                  <a:ext cx="5290938" cy="1713058"/>
                  <a:chOff x="88216" y="1324136"/>
                  <a:chExt cx="5290938" cy="1713058"/>
                </a:xfrm>
              </p:grpSpPr>
              <p:sp>
                <p:nvSpPr>
                  <p:cNvPr id="87" name="Rectangle 86"/>
                  <p:cNvSpPr/>
                  <p:nvPr/>
                </p:nvSpPr>
                <p:spPr>
                  <a:xfrm>
                    <a:off x="152673" y="1324136"/>
                    <a:ext cx="5226481" cy="171305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50196"/>
                    </a:schemeClr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GB" sz="1400" b="1" dirty="0">
                      <a:solidFill>
                        <a:srgbClr val="4C4D4F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8" name="Rectangle 87"/>
                  <p:cNvSpPr/>
                  <p:nvPr/>
                </p:nvSpPr>
                <p:spPr>
                  <a:xfrm>
                    <a:off x="88216" y="1943337"/>
                    <a:ext cx="1567791" cy="58477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82563" lvl="2" indent="-4763" algn="ctr" eaLnBrk="0" fontAlgn="base" hangingPunct="0">
                      <a:buClr>
                        <a:srgbClr val="8F8F8F"/>
                      </a:buClr>
                      <a:defRPr/>
                    </a:pPr>
                    <a:r>
                      <a:rPr lang="en-GB" sz="1600" b="1" kern="0" dirty="0">
                        <a:solidFill>
                          <a:srgbClr val="4C4D4F"/>
                        </a:solidFill>
                      </a:rPr>
                      <a:t>Drop-in replacement</a:t>
                    </a:r>
                  </a:p>
                </p:txBody>
              </p:sp>
            </p:grpSp>
            <p:pic>
              <p:nvPicPr>
                <p:cNvPr id="85" name="Picture 4" descr="http://i3.istockimg.com/file_thumbview_approve/87309249/5/stock-illustration-87309249-factory-icon-vector-illustration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49826" y="1230053"/>
                  <a:ext cx="644652" cy="6446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4" descr="http://i3.istockimg.com/file_thumbview_approve/87309249/5/stock-illustration-87309249-factory-icon-vector-illustration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59457" y="1665387"/>
                  <a:ext cx="644652" cy="64465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83" name="Picture 4" descr="http://www.madisongroup.com/photos/gear-failure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61544" y="1968106"/>
                <a:ext cx="948175" cy="710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7" name="Rectangle 106"/>
            <p:cNvSpPr/>
            <p:nvPr/>
          </p:nvSpPr>
          <p:spPr>
            <a:xfrm>
              <a:off x="4145181" y="1720483"/>
              <a:ext cx="121099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lvl="2" indent="-4763" eaLnBrk="0" fontAlgn="base" hangingPunct="0">
                <a:buClr>
                  <a:srgbClr val="8F8F8F"/>
                </a:buClr>
                <a:defRPr/>
              </a:pPr>
              <a:r>
                <a:rPr lang="en-GB" sz="1400" b="1" i="1" kern="0" dirty="0">
                  <a:solidFill>
                    <a:srgbClr val="D8811A"/>
                  </a:solidFill>
                </a:rPr>
                <a:t>Fixed</a:t>
              </a:r>
            </a:p>
            <a:p>
              <a:pPr marL="182563" lvl="2" indent="-4763" eaLnBrk="0" fontAlgn="base" hangingPunct="0">
                <a:buClr>
                  <a:srgbClr val="8F8F8F"/>
                </a:buClr>
                <a:defRPr/>
              </a:pPr>
              <a:r>
                <a:rPr lang="en-GB" sz="1400" b="1" i="1" kern="0" dirty="0">
                  <a:solidFill>
                    <a:srgbClr val="D8811A"/>
                  </a:solidFill>
                </a:rPr>
                <a:t>Design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56731DA-783D-45A0-80BE-CB0B0C5BB09C}"/>
              </a:ext>
            </a:extLst>
          </p:cNvPr>
          <p:cNvGrpSpPr/>
          <p:nvPr/>
        </p:nvGrpSpPr>
        <p:grpSpPr>
          <a:xfrm>
            <a:off x="1858102" y="2464934"/>
            <a:ext cx="5374402" cy="1738614"/>
            <a:chOff x="351401" y="2893111"/>
            <a:chExt cx="5374402" cy="1738614"/>
          </a:xfrm>
        </p:grpSpPr>
        <p:grpSp>
          <p:nvGrpSpPr>
            <p:cNvPr id="94" name="Group 93"/>
            <p:cNvGrpSpPr/>
            <p:nvPr/>
          </p:nvGrpSpPr>
          <p:grpSpPr>
            <a:xfrm>
              <a:off x="351401" y="2893111"/>
              <a:ext cx="5374402" cy="1738614"/>
              <a:chOff x="351401" y="2893111"/>
              <a:chExt cx="5374402" cy="1738614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499322" y="2893111"/>
                <a:ext cx="5226481" cy="1738614"/>
              </a:xfrm>
              <a:prstGeom prst="rect">
                <a:avLst/>
              </a:prstGeom>
              <a:solidFill>
                <a:schemeClr val="bg1">
                  <a:lumMod val="85000"/>
                  <a:alpha val="50196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1400" b="1" dirty="0">
                  <a:solidFill>
                    <a:srgbClr val="4C4D4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351401" y="3533184"/>
                <a:ext cx="1660041" cy="584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812800" lvl="2" indent="-635000" algn="ctr" eaLnBrk="0" fontAlgn="base" hangingPunct="0">
                  <a:buClr>
                    <a:srgbClr val="8F8F8F"/>
                  </a:buClr>
                  <a:defRPr/>
                </a:pPr>
                <a:r>
                  <a:rPr lang="en-GB" sz="1600" b="1" kern="0" dirty="0">
                    <a:solidFill>
                      <a:srgbClr val="4C4D4F"/>
                    </a:solidFill>
                  </a:rPr>
                  <a:t>Improve</a:t>
                </a:r>
              </a:p>
              <a:p>
                <a:pPr marL="812800" lvl="2" indent="-635000" algn="ctr" eaLnBrk="0" fontAlgn="base" hangingPunct="0">
                  <a:buClr>
                    <a:srgbClr val="8F8F8F"/>
                  </a:buClr>
                  <a:defRPr/>
                </a:pPr>
                <a:r>
                  <a:rPr lang="en-GB" sz="1600" b="1" kern="0" dirty="0">
                    <a:solidFill>
                      <a:srgbClr val="4C4D4F"/>
                    </a:solidFill>
                  </a:rPr>
                  <a:t>performance</a:t>
                </a:r>
              </a:p>
            </p:txBody>
          </p:sp>
          <p:pic>
            <p:nvPicPr>
              <p:cNvPr id="97" name="Picture 2" descr="https://media.licdn.com/mpr/mpr/AAEAAQAAAAAAAAXaAAAAJDc0NDBhZGQ2LWY4MTItNDg2OS1hMGM0LWNkMmNjN2FhZGYwNA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8671" y="3099432"/>
                <a:ext cx="785063" cy="448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8" name="Group 97"/>
              <p:cNvGrpSpPr>
                <a:grpSpLocks noChangeAspect="1"/>
              </p:cNvGrpSpPr>
              <p:nvPr/>
            </p:nvGrpSpPr>
            <p:grpSpPr>
              <a:xfrm>
                <a:off x="2356082" y="3664547"/>
                <a:ext cx="1863852" cy="742966"/>
                <a:chOff x="6042665" y="1465088"/>
                <a:chExt cx="2820462" cy="1163014"/>
              </a:xfrm>
            </p:grpSpPr>
            <p:grpSp>
              <p:nvGrpSpPr>
                <p:cNvPr id="99" name="Group 98"/>
                <p:cNvGrpSpPr/>
                <p:nvPr/>
              </p:nvGrpSpPr>
              <p:grpSpPr>
                <a:xfrm>
                  <a:off x="6644795" y="1465088"/>
                  <a:ext cx="2218332" cy="1163014"/>
                  <a:chOff x="3299066" y="1549678"/>
                  <a:chExt cx="2787656" cy="1440780"/>
                </a:xfrm>
              </p:grpSpPr>
              <p:pic>
                <p:nvPicPr>
                  <p:cNvPr id="102" name="Picture 4" descr="http://icons.iconarchive.com/icons/icons8/windows-8/512/Science-Weight-icon.png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737041" y="1863407"/>
                    <a:ext cx="733043" cy="73304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03" name="Picture 6" descr="https://cdn0.iconfinder.com/data/icons/planing-and-organization/100/3-512.png"/>
                  <p:cNvPicPr>
                    <a:picLocks noChangeAspect="1" noChangeArrowheads="1"/>
                  </p:cNvPicPr>
                  <p:nvPr/>
                </p:nvPicPr>
                <p:blipFill>
                  <a:blip r:embed="rId7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515311" y="1645180"/>
                    <a:ext cx="1345278" cy="1345278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104" name="TextBox 103"/>
                  <p:cNvSpPr txBox="1"/>
                  <p:nvPr/>
                </p:nvSpPr>
                <p:spPr>
                  <a:xfrm>
                    <a:off x="3299066" y="1549678"/>
                    <a:ext cx="630066" cy="4476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GB" sz="900" dirty="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a:t>°C</a:t>
                    </a:r>
                  </a:p>
                </p:txBody>
              </p:sp>
              <p:sp>
                <p:nvSpPr>
                  <p:cNvPr id="105" name="TextBox 104"/>
                  <p:cNvSpPr txBox="1"/>
                  <p:nvPr/>
                </p:nvSpPr>
                <p:spPr>
                  <a:xfrm>
                    <a:off x="5141568" y="2526239"/>
                    <a:ext cx="945154" cy="4476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GB" sz="900" dirty="0">
                        <a:solidFill>
                          <a:prstClr val="black"/>
                        </a:solidFill>
                        <a:cs typeface="Arial" panose="020B0604020202020204" pitchFamily="34" charset="0"/>
                      </a:rPr>
                      <a:t>m/s</a:t>
                    </a:r>
                  </a:p>
                </p:txBody>
              </p:sp>
              <p:sp>
                <p:nvSpPr>
                  <p:cNvPr id="106" name="TextBox 105"/>
                  <p:cNvSpPr txBox="1"/>
                  <p:nvPr/>
                </p:nvSpPr>
                <p:spPr>
                  <a:xfrm>
                    <a:off x="3851628" y="2119724"/>
                    <a:ext cx="630066" cy="4476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GB" sz="900" dirty="0">
                        <a:solidFill>
                          <a:prstClr val="white"/>
                        </a:solidFill>
                        <a:cs typeface="Arial" panose="020B0604020202020204" pitchFamily="34" charset="0"/>
                      </a:rPr>
                      <a:t>kg</a:t>
                    </a:r>
                  </a:p>
                </p:txBody>
              </p:sp>
            </p:grpSp>
            <p:sp>
              <p:nvSpPr>
                <p:cNvPr id="100" name="Striped Right Arrow 7"/>
                <p:cNvSpPr/>
                <p:nvPr/>
              </p:nvSpPr>
              <p:spPr>
                <a:xfrm rot="16200000">
                  <a:off x="5911298" y="1899111"/>
                  <a:ext cx="538966" cy="276232"/>
                </a:xfrm>
                <a:prstGeom prst="stripedRightArrow">
                  <a:avLst/>
                </a:prstGeom>
                <a:solidFill>
                  <a:srgbClr val="FF0000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900" b="1" dirty="0">
                    <a:solidFill>
                      <a:srgbClr val="4C4D4F"/>
                    </a:solidFill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01" name="Picture 100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73135" y="1684007"/>
                  <a:ext cx="354985" cy="798717"/>
                </a:xfrm>
                <a:prstGeom prst="rect">
                  <a:avLst/>
                </a:prstGeom>
              </p:spPr>
            </p:pic>
          </p:grpSp>
        </p:grpSp>
        <p:sp>
          <p:nvSpPr>
            <p:cNvPr id="108" name="Rectangle 107"/>
            <p:cNvSpPr/>
            <p:nvPr/>
          </p:nvSpPr>
          <p:spPr>
            <a:xfrm>
              <a:off x="4051647" y="3504680"/>
              <a:ext cx="15493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lvl="2" indent="-47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8F8F8F"/>
                </a:buClr>
                <a:defRPr/>
              </a:pPr>
              <a:r>
                <a:rPr lang="en-GB" sz="1400" b="1" i="1" kern="0" dirty="0">
                  <a:solidFill>
                    <a:srgbClr val="D8811A"/>
                  </a:solidFill>
                </a:rPr>
                <a:t>Constrained</a:t>
              </a:r>
            </a:p>
            <a:p>
              <a:pPr marL="182563" lvl="2" indent="-47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8F8F8F"/>
                </a:buClr>
                <a:defRPr/>
              </a:pPr>
              <a:r>
                <a:rPr lang="en-GB" sz="1400" b="1" i="1" kern="0" dirty="0">
                  <a:solidFill>
                    <a:srgbClr val="D8811A"/>
                  </a:solidFill>
                </a:rPr>
                <a:t>Design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E77266D-8645-4C3D-923E-BF6A1265E997}"/>
              </a:ext>
            </a:extLst>
          </p:cNvPr>
          <p:cNvGrpSpPr/>
          <p:nvPr/>
        </p:nvGrpSpPr>
        <p:grpSpPr>
          <a:xfrm>
            <a:off x="1969734" y="4296215"/>
            <a:ext cx="5239810" cy="1738614"/>
            <a:chOff x="463033" y="4724392"/>
            <a:chExt cx="5239810" cy="1738614"/>
          </a:xfrm>
        </p:grpSpPr>
        <p:grpSp>
          <p:nvGrpSpPr>
            <p:cNvPr id="89" name="Group 88"/>
            <p:cNvGrpSpPr/>
            <p:nvPr/>
          </p:nvGrpSpPr>
          <p:grpSpPr>
            <a:xfrm>
              <a:off x="463033" y="4724392"/>
              <a:ext cx="5226481" cy="1738614"/>
              <a:chOff x="511368" y="4690754"/>
              <a:chExt cx="5226481" cy="1738614"/>
            </a:xfrm>
          </p:grpSpPr>
          <p:grpSp>
            <p:nvGrpSpPr>
              <p:cNvPr id="90" name="Group 89"/>
              <p:cNvGrpSpPr/>
              <p:nvPr/>
            </p:nvGrpSpPr>
            <p:grpSpPr>
              <a:xfrm>
                <a:off x="511368" y="4690754"/>
                <a:ext cx="5226481" cy="1738614"/>
                <a:chOff x="254184" y="4890786"/>
                <a:chExt cx="5226481" cy="17386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54184" y="4890786"/>
                  <a:ext cx="5226481" cy="1738614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50196"/>
                  </a:schemeClr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GB" sz="1400" b="1" dirty="0">
                    <a:solidFill>
                      <a:srgbClr val="4C4D4F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290473" y="5496067"/>
                  <a:ext cx="116050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lvl="2" algn="ctr" defTabSz="901700" eaLnBrk="0" fontAlgn="base" hangingPunct="0">
                    <a:buClr>
                      <a:srgbClr val="8F8F8F"/>
                    </a:buClr>
                    <a:defRPr/>
                  </a:pPr>
                  <a:r>
                    <a:rPr lang="en-GB" sz="1600" b="1" kern="0" dirty="0">
                      <a:solidFill>
                        <a:srgbClr val="4C4D4F"/>
                      </a:solidFill>
                    </a:rPr>
                    <a:t>New</a:t>
                  </a:r>
                </a:p>
                <a:p>
                  <a:pPr marL="0" lvl="2" algn="ctr" defTabSz="901700" eaLnBrk="0" fontAlgn="base" hangingPunct="0">
                    <a:buClr>
                      <a:srgbClr val="8F8F8F"/>
                    </a:buClr>
                    <a:defRPr/>
                  </a:pPr>
                  <a:r>
                    <a:rPr lang="en-GB" sz="1600" b="1" kern="0" dirty="0">
                      <a:solidFill>
                        <a:srgbClr val="4C4D4F"/>
                      </a:solidFill>
                    </a:rPr>
                    <a:t>product</a:t>
                  </a:r>
                </a:p>
              </p:txBody>
            </p:sp>
          </p:grpSp>
          <p:pic>
            <p:nvPicPr>
              <p:cNvPr id="91" name="Picture 2" descr="Defining New Products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9071" y="4974154"/>
                <a:ext cx="1754445" cy="1166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09" name="Rectangle 108"/>
            <p:cNvSpPr/>
            <p:nvPr/>
          </p:nvSpPr>
          <p:spPr>
            <a:xfrm>
              <a:off x="4032596" y="5304961"/>
              <a:ext cx="167024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82563" lvl="2" indent="-4763" eaLnBrk="0" fontAlgn="base" hangingPunct="0">
                <a:buClr>
                  <a:srgbClr val="8F8F8F"/>
                </a:buClr>
                <a:defRPr/>
              </a:pPr>
              <a:r>
                <a:rPr lang="en-GB" sz="1400" b="1" i="1" kern="0" dirty="0">
                  <a:solidFill>
                    <a:srgbClr val="D8811A"/>
                  </a:solidFill>
                </a:rPr>
                <a:t>Unconstrained</a:t>
              </a:r>
            </a:p>
            <a:p>
              <a:pPr marL="182563" lvl="2" indent="-4763" eaLnBrk="0" fontAlgn="base" hangingPunct="0">
                <a:buClr>
                  <a:srgbClr val="8F8F8F"/>
                </a:buClr>
                <a:defRPr/>
              </a:pPr>
              <a:r>
                <a:rPr lang="en-GB" sz="1400" b="1" i="1" kern="0" dirty="0">
                  <a:solidFill>
                    <a:srgbClr val="D8811A"/>
                  </a:solidFill>
                </a:rPr>
                <a:t>Design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7409829" y="1221712"/>
            <a:ext cx="2300815" cy="707886"/>
            <a:chOff x="5607906" y="1885633"/>
            <a:chExt cx="2300815" cy="707886"/>
          </a:xfrm>
        </p:grpSpPr>
        <p:sp>
          <p:nvSpPr>
            <p:cNvPr id="111" name="Left Arrow 14"/>
            <p:cNvSpPr/>
            <p:nvPr/>
          </p:nvSpPr>
          <p:spPr>
            <a:xfrm>
              <a:off x="5607906" y="1986335"/>
              <a:ext cx="928255" cy="444093"/>
            </a:xfrm>
            <a:prstGeom prst="leftArrow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b="1" dirty="0">
                <a:solidFill>
                  <a:srgbClr val="4C4D4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759496" y="1885633"/>
              <a:ext cx="11492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000" b="1" dirty="0">
                  <a:solidFill>
                    <a:srgbClr val="D8811A"/>
                  </a:solidFill>
                  <a:cs typeface="Arial" panose="020B0604020202020204" pitchFamily="34" charset="0"/>
                </a:rPr>
                <a:t>Most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000" b="1" dirty="0">
                  <a:solidFill>
                    <a:srgbClr val="D8811A"/>
                  </a:solidFill>
                  <a:cs typeface="Arial" panose="020B0604020202020204" pitchFamily="34" charset="0"/>
                </a:rPr>
                <a:t>Frequent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7409829" y="4768989"/>
            <a:ext cx="2300815" cy="707886"/>
            <a:chOff x="5607906" y="5408744"/>
            <a:chExt cx="2300815" cy="707886"/>
          </a:xfrm>
        </p:grpSpPr>
        <p:sp>
          <p:nvSpPr>
            <p:cNvPr id="114" name="Left Arrow 41"/>
            <p:cNvSpPr/>
            <p:nvPr/>
          </p:nvSpPr>
          <p:spPr>
            <a:xfrm>
              <a:off x="5607906" y="5534077"/>
              <a:ext cx="928255" cy="444093"/>
            </a:xfrm>
            <a:prstGeom prst="leftArrow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400" b="1" dirty="0">
                <a:solidFill>
                  <a:srgbClr val="4C4D4F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759496" y="5408744"/>
              <a:ext cx="11492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000" b="1" dirty="0">
                  <a:solidFill>
                    <a:srgbClr val="D8811A"/>
                  </a:solidFill>
                  <a:cs typeface="Arial" panose="020B0604020202020204" pitchFamily="34" charset="0"/>
                </a:rPr>
                <a:t>Least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2000" b="1" dirty="0">
                  <a:solidFill>
                    <a:srgbClr val="D8811A"/>
                  </a:solidFill>
                  <a:cs typeface="Arial" panose="020B0604020202020204" pitchFamily="34" charset="0"/>
                </a:rPr>
                <a:t>Frequent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8520246" y="2464934"/>
            <a:ext cx="2688547" cy="1961728"/>
            <a:chOff x="6172502" y="2854572"/>
            <a:chExt cx="2688547" cy="1961728"/>
          </a:xfrm>
        </p:grpSpPr>
        <p:pic>
          <p:nvPicPr>
            <p:cNvPr id="117" name="Picture 2" descr="http://allbloggingtips.com/wp-content/uploads/2012/04/Question-Mark.jp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502" y="3246984"/>
              <a:ext cx="1573851" cy="1569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Rounded Rectangular Callout 36"/>
            <p:cNvSpPr/>
            <p:nvPr/>
          </p:nvSpPr>
          <p:spPr bwMode="auto">
            <a:xfrm>
              <a:off x="7250998" y="2854572"/>
              <a:ext cx="1610051" cy="752273"/>
            </a:xfrm>
            <a:prstGeom prst="wedgeRoundRectCallout">
              <a:avLst>
                <a:gd name="adj1" fmla="val -47376"/>
                <a:gd name="adj2" fmla="val 72767"/>
                <a:gd name="adj3" fmla="val 16667"/>
              </a:avLst>
            </a:prstGeom>
            <a:noFill/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1600" dirty="0">
                  <a:solidFill>
                    <a:srgbClr val="931F46"/>
                  </a:solidFill>
                </a:rPr>
                <a:t>Which material should I use?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8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Trade-off of multiple objectives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2458" y="1059326"/>
            <a:ext cx="3995274" cy="42706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68173" indent="-268173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3C7837"/>
              </a:buClr>
              <a:buSzPct val="120000"/>
              <a:buFont typeface="Wingdings" pitchFamily="2" charset="2"/>
              <a:buChar char="§"/>
              <a:defRPr sz="2215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85" indent="-319462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SzPct val="80000"/>
              <a:buFont typeface="Wingdings" pitchFamily="2" charset="2"/>
              <a:buChar char="n"/>
              <a:defRPr sz="2585" b="1">
                <a:solidFill>
                  <a:schemeClr val="tx1"/>
                </a:solidFill>
                <a:latin typeface="+mn-lt"/>
              </a:defRPr>
            </a:lvl2pPr>
            <a:lvl3pPr marL="996486" indent="-152404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7837"/>
              </a:buClr>
              <a:buSzPct val="110000"/>
              <a:buFont typeface="Wingdings" pitchFamily="2" charset="2"/>
              <a:buChar char="§"/>
              <a:defRPr sz="1846" b="1">
                <a:solidFill>
                  <a:schemeClr val="tx1"/>
                </a:solidFill>
                <a:latin typeface="+mn-lt"/>
              </a:defRPr>
            </a:lvl3pPr>
            <a:lvl4pPr marL="1329138" indent="-2139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7837"/>
              </a:buClr>
              <a:buSzPct val="110000"/>
              <a:buFont typeface="Wingdings" pitchFamily="2" charset="2"/>
              <a:buChar char="§"/>
              <a:defRPr b="1">
                <a:solidFill>
                  <a:schemeClr val="tx1"/>
                </a:solidFill>
                <a:latin typeface="+mn-lt"/>
              </a:defRPr>
            </a:lvl4pPr>
            <a:lvl5pPr marL="1718940" indent="-2139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7837"/>
              </a:buClr>
              <a:buFont typeface="Wingdings" pitchFamily="2" charset="2"/>
              <a:buChar char="§"/>
              <a:defRPr sz="1477" b="1">
                <a:solidFill>
                  <a:schemeClr val="tx1"/>
                </a:solidFill>
                <a:latin typeface="+mn-lt"/>
              </a:defRPr>
            </a:lvl5pPr>
            <a:lvl6pPr marL="2140981" indent="-2139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defRPr sz="1477" b="1">
                <a:solidFill>
                  <a:schemeClr val="tx1"/>
                </a:solidFill>
                <a:latin typeface="+mn-lt"/>
              </a:defRPr>
            </a:lvl6pPr>
            <a:lvl7pPr marL="2563022" indent="-2139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defRPr sz="1477" b="1">
                <a:solidFill>
                  <a:schemeClr val="tx1"/>
                </a:solidFill>
                <a:latin typeface="+mn-lt"/>
              </a:defRPr>
            </a:lvl7pPr>
            <a:lvl8pPr marL="2985064" indent="-2139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defRPr sz="1477" b="1">
                <a:solidFill>
                  <a:schemeClr val="tx1"/>
                </a:solidFill>
                <a:latin typeface="+mn-lt"/>
              </a:defRPr>
            </a:lvl8pPr>
            <a:lvl9pPr marL="3407105" indent="-213952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Font typeface="Wingdings" pitchFamily="2" charset="2"/>
              <a:defRPr sz="1477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accent4"/>
                </a:solidFill>
              </a:rPr>
              <a:t>Mass </a:t>
            </a:r>
            <a:r>
              <a:rPr lang="en-GB" sz="2400" i="1" dirty="0">
                <a:solidFill>
                  <a:schemeClr val="accent4"/>
                </a:solidFill>
              </a:rPr>
              <a:t>vs</a:t>
            </a:r>
            <a:r>
              <a:rPr lang="en-GB" sz="2400" dirty="0">
                <a:solidFill>
                  <a:schemeClr val="accent4"/>
                </a:solidFill>
              </a:rPr>
              <a:t> Cost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221070" y="606536"/>
            <a:ext cx="5602833" cy="5192138"/>
            <a:chOff x="490378" y="2506290"/>
            <a:chExt cx="3822507" cy="3542312"/>
          </a:xfrm>
        </p:grpSpPr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581025" y="2506290"/>
              <a:ext cx="3731860" cy="50462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66700" indent="-266700" algn="l" defTabSz="914400" rtl="0" eaLnBrk="1" latinLnBrk="0" hangingPunct="1">
                <a:spcBef>
                  <a:spcPts val="12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34988" indent="-268288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715963" indent="-180975" algn="l" defTabSz="914400" rtl="0" eaLnBrk="1" latinLnBrk="0" hangingPunct="1">
                <a:spcBef>
                  <a:spcPts val="400"/>
                </a:spcBef>
                <a:buFont typeface="Wingdings" panose="05000000000000000000" pitchFamily="2" charset="2"/>
                <a:buChar char="§"/>
                <a:defRPr sz="18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98525" indent="-182563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77913" indent="-180975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accent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endParaRPr lang="en-GB" sz="1800" b="1" dirty="0">
                <a:solidFill>
                  <a:schemeClr val="accent2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378" y="2932353"/>
              <a:ext cx="3609975" cy="3116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69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Sustainability database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ABF659-FE1A-4E4D-B1D0-8AE52C800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9" y="1070152"/>
            <a:ext cx="6382078" cy="4292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2B5E8A7-B189-4F7D-B6E6-BEA4D0E90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945" y="2425192"/>
            <a:ext cx="3816546" cy="297195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EBDB5F-21C4-4EAE-AD27-58E137B192C9}"/>
              </a:ext>
            </a:extLst>
          </p:cNvPr>
          <p:cNvSpPr/>
          <p:nvPr/>
        </p:nvSpPr>
        <p:spPr>
          <a:xfrm>
            <a:off x="9316122" y="4023360"/>
            <a:ext cx="1334369" cy="1339613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691858-FA12-4985-8D79-3C0142D36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832" y="2569434"/>
            <a:ext cx="2880415" cy="31725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Transportation: Truck Trailers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AC7C51-8B50-4836-8E10-FB6A676D7FBB}"/>
              </a:ext>
            </a:extLst>
          </p:cNvPr>
          <p:cNvGrpSpPr/>
          <p:nvPr/>
        </p:nvGrpSpPr>
        <p:grpSpPr>
          <a:xfrm>
            <a:off x="186328" y="964203"/>
            <a:ext cx="7339007" cy="2005289"/>
            <a:chOff x="834390" y="2663179"/>
            <a:chExt cx="7339007" cy="200528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2C82291-E4A6-4AA9-BB80-15EE4A521116}"/>
                </a:ext>
              </a:extLst>
            </p:cNvPr>
            <p:cNvGrpSpPr/>
            <p:nvPr/>
          </p:nvGrpSpPr>
          <p:grpSpPr>
            <a:xfrm>
              <a:off x="1036336" y="2663179"/>
              <a:ext cx="6300312" cy="1663348"/>
              <a:chOff x="0" y="0"/>
              <a:chExt cx="5249037" cy="1386306"/>
            </a:xfrm>
          </p:grpSpPr>
          <p:pic>
            <p:nvPicPr>
              <p:cNvPr id="12" name="Picture 11" descr="C:\Users\claes.fredriksson\AppData\Local\Microsoft\Windows\INetCache\Content.Word\Truck-06.png">
                <a:extLst>
                  <a:ext uri="{FF2B5EF4-FFF2-40B4-BE49-F238E27FC236}">
                    <a16:creationId xmlns:a16="http://schemas.microsoft.com/office/drawing/2014/main" id="{7215B04B-73FB-4D58-88AF-2127DFB087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34" t="5619" r="17019" b="47264"/>
              <a:stretch/>
            </p:blipFill>
            <p:spPr bwMode="auto">
              <a:xfrm>
                <a:off x="0" y="0"/>
                <a:ext cx="4555490" cy="84582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AA0B2961-40F6-4218-9076-E633C69271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7313" r="96092" b="29135"/>
              <a:stretch/>
            </p:blipFill>
            <p:spPr bwMode="auto">
              <a:xfrm>
                <a:off x="5010912" y="190195"/>
                <a:ext cx="238125" cy="25463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F761B6B5-BA2A-4953-9DDF-B2308900C45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35" t="19002" r="96359" b="32607"/>
              <a:stretch/>
            </p:blipFill>
            <p:spPr bwMode="auto">
              <a:xfrm>
                <a:off x="1660551" y="1155801"/>
                <a:ext cx="230505" cy="23050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7914FB4-3C8D-4B6F-B87E-320B01BECE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" t="19001" r="96226" b="30879"/>
              <a:stretch/>
            </p:blipFill>
            <p:spPr bwMode="auto">
              <a:xfrm>
                <a:off x="2245767" y="329184"/>
                <a:ext cx="222250" cy="2387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10" name="Picture 9" descr="C:\Users\claes.fredriksson\AppData\Local\Microsoft\Windows\INetCache\Content.Word\Truck-05.png">
              <a:extLst>
                <a:ext uri="{FF2B5EF4-FFF2-40B4-BE49-F238E27FC236}">
                  <a16:creationId xmlns:a16="http://schemas.microsoft.com/office/drawing/2014/main" id="{F9A047DC-EA54-44D3-8EC7-A10933442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390" y="3084478"/>
              <a:ext cx="7339007" cy="158399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ADF4B67-B419-4872-BFD5-9B2E13CA62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677231" y="3876475"/>
              <a:ext cx="869052" cy="0"/>
            </a:xfrm>
            <a:prstGeom prst="line">
              <a:avLst/>
            </a:prstGeom>
            <a:noFill/>
            <a:ln w="25400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BB63041D-5FFC-4847-B8BA-350E4148E7A1}"/>
              </a:ext>
            </a:extLst>
          </p:cNvPr>
          <p:cNvSpPr/>
          <p:nvPr/>
        </p:nvSpPr>
        <p:spPr>
          <a:xfrm>
            <a:off x="7573551" y="1036264"/>
            <a:ext cx="17926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ea typeface="Times New Roman" panose="02020603050405020304" pitchFamily="18" charset="0"/>
              </a:rPr>
              <a:t>❶</a:t>
            </a:r>
            <a:r>
              <a:rPr lang="en-GB" i="1" dirty="0">
                <a:solidFill>
                  <a:srgbClr val="000000"/>
                </a:solidFill>
                <a:ea typeface="Times New Roman" panose="02020603050405020304" pitchFamily="18" charset="0"/>
              </a:rPr>
              <a:t>Truck </a:t>
            </a:r>
          </a:p>
          <a:p>
            <a:r>
              <a:rPr lang="en-US" sz="1600" dirty="0">
                <a:ea typeface="Times New Roman" panose="02020603050405020304" pitchFamily="18" charset="0"/>
              </a:rPr>
              <a:t>❷</a:t>
            </a:r>
            <a:r>
              <a:rPr lang="en-GB" i="1" dirty="0">
                <a:solidFill>
                  <a:srgbClr val="000000"/>
                </a:solidFill>
                <a:ea typeface="Times New Roman" panose="02020603050405020304" pitchFamily="18" charset="0"/>
              </a:rPr>
              <a:t>Trailer</a:t>
            </a:r>
          </a:p>
          <a:p>
            <a:r>
              <a:rPr lang="en-US" sz="1600" dirty="0">
                <a:ea typeface="Times New Roman" panose="02020603050405020304" pitchFamily="18" charset="0"/>
              </a:rPr>
              <a:t>❸</a:t>
            </a:r>
            <a:r>
              <a:rPr lang="en-GB" i="1" dirty="0">
                <a:solidFill>
                  <a:srgbClr val="000000"/>
                </a:solidFill>
                <a:ea typeface="Times New Roman" panose="02020603050405020304" pitchFamily="18" charset="0"/>
              </a:rPr>
              <a:t>Transport load</a:t>
            </a:r>
            <a:endParaRPr lang="en-GB" dirty="0"/>
          </a:p>
        </p:txBody>
      </p:sp>
      <p:pic>
        <p:nvPicPr>
          <p:cNvPr id="20" name="Picture 19" descr="C:\Users\claes.fredriksson\AppData\Local\Microsoft\Windows\INetCache\Content.Word\sdc_spacing.png">
            <a:extLst>
              <a:ext uri="{FF2B5EF4-FFF2-40B4-BE49-F238E27FC236}">
                <a16:creationId xmlns:a16="http://schemas.microsoft.com/office/drawing/2014/main" id="{6DD3DCA4-7BB6-4243-B527-6B22077A02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3124832"/>
            <a:ext cx="4712278" cy="2412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:\Users\claes.fredriksson\AppData\Local\Microsoft\Windows\INetCache\Content.Word\hardwood.jpg">
            <a:extLst>
              <a:ext uri="{FF2B5EF4-FFF2-40B4-BE49-F238E27FC236}">
                <a16:creationId xmlns:a16="http://schemas.microsoft.com/office/drawing/2014/main" id="{95F9A400-742B-4BC7-895A-10A1043B1CA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699" r="6325" b="-23783"/>
          <a:stretch/>
        </p:blipFill>
        <p:spPr bwMode="auto">
          <a:xfrm flipH="1">
            <a:off x="7960614" y="2319722"/>
            <a:ext cx="3072849" cy="337464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57E2E665-6BCE-493B-A751-FF371806C88F}"/>
              </a:ext>
            </a:extLst>
          </p:cNvPr>
          <p:cNvSpPr/>
          <p:nvPr/>
        </p:nvSpPr>
        <p:spPr bwMode="auto">
          <a:xfrm>
            <a:off x="5071589" y="3231931"/>
            <a:ext cx="993449" cy="519351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009B9B"/>
              </a:buClr>
              <a:buSzPct val="80000"/>
            </a:pPr>
            <a:endParaRPr lang="en-GB" b="1">
              <a:latin typeface="Arial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7A4C7D5-A84A-45C0-9DA7-5894CE91A5A1}"/>
              </a:ext>
            </a:extLst>
          </p:cNvPr>
          <p:cNvCxnSpPr>
            <a:cxnSpLocks/>
          </p:cNvCxnSpPr>
          <p:nvPr/>
        </p:nvCxnSpPr>
        <p:spPr bwMode="auto">
          <a:xfrm>
            <a:off x="6065038" y="3537527"/>
            <a:ext cx="1702744" cy="350983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9969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C3CD-8F0D-4E86-B24D-F3A1C4E54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Optimum Payload...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8CB411E-9611-44F5-932B-24BA13A7CB72}"/>
              </a:ext>
            </a:extLst>
          </p:cNvPr>
          <p:cNvGrpSpPr/>
          <p:nvPr/>
        </p:nvGrpSpPr>
        <p:grpSpPr>
          <a:xfrm>
            <a:off x="2586038" y="1228725"/>
            <a:ext cx="7019925" cy="4400550"/>
            <a:chOff x="0" y="0"/>
            <a:chExt cx="7019925" cy="4400550"/>
          </a:xfrm>
        </p:grpSpPr>
        <p:graphicFrame>
          <p:nvGraphicFramePr>
            <p:cNvPr id="29" name="Chart 28">
              <a:extLst>
                <a:ext uri="{FF2B5EF4-FFF2-40B4-BE49-F238E27FC236}">
                  <a16:creationId xmlns:a16="http://schemas.microsoft.com/office/drawing/2014/main" id="{E05EB5AD-15F4-44E1-83EF-7CC6BEA2AB0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7843190"/>
                </p:ext>
              </p:extLst>
            </p:nvPr>
          </p:nvGraphicFramePr>
          <p:xfrm>
            <a:off x="0" y="0"/>
            <a:ext cx="7019925" cy="44005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TextBox 2">
              <a:extLst>
                <a:ext uri="{FF2B5EF4-FFF2-40B4-BE49-F238E27FC236}">
                  <a16:creationId xmlns:a16="http://schemas.microsoft.com/office/drawing/2014/main" id="{A248A47E-9E58-4DFC-B12F-FF01BD935EC8}"/>
                </a:ext>
              </a:extLst>
            </p:cNvPr>
            <p:cNvSpPr txBox="1"/>
            <p:nvPr/>
          </p:nvSpPr>
          <p:spPr>
            <a:xfrm>
              <a:off x="1101288" y="1522839"/>
              <a:ext cx="3004734" cy="31149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 rtlCol="0" anchor="t">
              <a:no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400" dirty="0">
                  <a:solidFill>
                    <a:srgbClr val="C00000"/>
                  </a:solidFill>
                </a:rPr>
                <a:t>Optimum density to fill 40 Tonne truck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189608-66D9-4B92-9FA1-70CE4E585E61}"/>
              </a:ext>
            </a:extLst>
          </p:cNvPr>
          <p:cNvSpPr/>
          <p:nvPr/>
        </p:nvSpPr>
        <p:spPr>
          <a:xfrm>
            <a:off x="261049" y="5629275"/>
            <a:ext cx="8746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Glaeser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K. “Performance of articulated vehicles and road trains regarding road damage and load capacity”, in 11</a:t>
            </a:r>
            <a:r>
              <a:rPr lang="en-GB" sz="1400" baseline="30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GB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 International Symposium on heavy Vehicle Transportation Technology, Melbourne, Australia, 2010.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2360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nsys - Slide Master">
  <a:themeElements>
    <a:clrScheme name="Ansys Color Theme - 2020">
      <a:dk1>
        <a:srgbClr val="000000"/>
      </a:dk1>
      <a:lt1>
        <a:srgbClr val="FFFFFF"/>
      </a:lt1>
      <a:dk2>
        <a:srgbClr val="898A8D"/>
      </a:dk2>
      <a:lt2>
        <a:srgbClr val="FFFFFF"/>
      </a:lt2>
      <a:accent1>
        <a:srgbClr val="FFB71B"/>
      </a:accent1>
      <a:accent2>
        <a:srgbClr val="D9D8D6"/>
      </a:accent2>
      <a:accent3>
        <a:srgbClr val="898A8D"/>
      </a:accent3>
      <a:accent4>
        <a:srgbClr val="444446"/>
      </a:accent4>
      <a:accent5>
        <a:srgbClr val="D29100"/>
      </a:accent5>
      <a:accent6>
        <a:srgbClr val="F9DD42"/>
      </a:accent6>
      <a:hlink>
        <a:srgbClr val="FFB71B"/>
      </a:hlink>
      <a:folHlink>
        <a:srgbClr val="898A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CA2E55D1-E75E-42A9-B5BE-2EBF54A1B007}" vid="{3CA74CE9-968C-4C38-BCBF-D52F0D1A7B9C}"/>
    </a:ext>
  </a:extLst>
</a:theme>
</file>

<file path=ppt/theme/theme2.xml><?xml version="1.0" encoding="utf-8"?>
<a:theme xmlns:a="http://schemas.openxmlformats.org/drawingml/2006/main" name="1_Ansys - Slide Master">
  <a:themeElements>
    <a:clrScheme name="Ansys Color Theme - 2020">
      <a:dk1>
        <a:srgbClr val="000000"/>
      </a:dk1>
      <a:lt1>
        <a:srgbClr val="FFFFFF"/>
      </a:lt1>
      <a:dk2>
        <a:srgbClr val="898A8D"/>
      </a:dk2>
      <a:lt2>
        <a:srgbClr val="FFFFFF"/>
      </a:lt2>
      <a:accent1>
        <a:srgbClr val="FFB71B"/>
      </a:accent1>
      <a:accent2>
        <a:srgbClr val="D9D8D6"/>
      </a:accent2>
      <a:accent3>
        <a:srgbClr val="898A8D"/>
      </a:accent3>
      <a:accent4>
        <a:srgbClr val="444446"/>
      </a:accent4>
      <a:accent5>
        <a:srgbClr val="D29100"/>
      </a:accent5>
      <a:accent6>
        <a:srgbClr val="F9DD42"/>
      </a:accent6>
      <a:hlink>
        <a:srgbClr val="FFB71B"/>
      </a:hlink>
      <a:folHlink>
        <a:srgbClr val="898A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1F15CCDA16C44AB1AFF6EA8F76A1A" ma:contentTypeVersion="13" ma:contentTypeDescription="Create a new document." ma:contentTypeScope="" ma:versionID="d7be0bb6f63c056c5c0b22d274fb5218">
  <xsd:schema xmlns:xsd="http://www.w3.org/2001/XMLSchema" xmlns:xs="http://www.w3.org/2001/XMLSchema" xmlns:p="http://schemas.microsoft.com/office/2006/metadata/properties" xmlns:ns1="http://schemas.microsoft.com/sharepoint/v3" xmlns:ns2="4486bbf1-55fc-49d2-af7e-ec287a4789b3" xmlns:ns3="592a2861-848e-4487-9e07-fc12779b72dd" targetNamespace="http://schemas.microsoft.com/office/2006/metadata/properties" ma:root="true" ma:fieldsID="55928435a1502ffca128e6244f75cdd4" ns1:_="" ns2:_="" ns3:_="">
    <xsd:import namespace="http://schemas.microsoft.com/sharepoint/v3"/>
    <xsd:import namespace="4486bbf1-55fc-49d2-af7e-ec287a4789b3"/>
    <xsd:import namespace="592a2861-848e-4487-9e07-fc12779b72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ag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bbf1-55fc-49d2-af7e-ec287a478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ag" ma:index="16" nillable="true" ma:displayName="Tag" ma:format="Dropdown" ma:internalName="Tag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2a2861-848e-4487-9e07-fc12779b72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g xmlns="4486bbf1-55fc-49d2-af7e-ec287a4789b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2FB0D4F-9E33-4B30-A5B0-D5AFD9F15D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486bbf1-55fc-49d2-af7e-ec287a4789b3"/>
    <ds:schemaRef ds:uri="592a2861-848e-4487-9e07-fc12779b72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0FE21-7848-4FA6-9566-78171508D4B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sharepoint/v3"/>
    <ds:schemaRef ds:uri="4486bbf1-55fc-49d2-af7e-ec287a4789b3"/>
  </ds:schemaRefs>
</ds:datastoreItem>
</file>

<file path=customXml/itemProps3.xml><?xml version="1.0" encoding="utf-8"?>
<ds:datastoreItem xmlns:ds="http://schemas.openxmlformats.org/officeDocument/2006/customXml" ds:itemID="{850871D8-F760-4AA7-8820-048799A71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Webex Deck - Refreshed Image - Template</Template>
  <TotalTime>24971</TotalTime>
  <Words>1764</Words>
  <Application>Microsoft Office PowerPoint</Application>
  <PresentationFormat>Widescreen</PresentationFormat>
  <Paragraphs>186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Ansys - Slide Master</vt:lpstr>
      <vt:lpstr>1_Ansys - Slide Master</vt:lpstr>
      <vt:lpstr>PowerPoint Presentation</vt:lpstr>
      <vt:lpstr>Agenda</vt:lpstr>
      <vt:lpstr>What are the Advanced Industrial Case Studies?</vt:lpstr>
      <vt:lpstr>Selection Methodology and Reference textbooks</vt:lpstr>
      <vt:lpstr>Material selection scenarios in industry</vt:lpstr>
      <vt:lpstr>Trade-off of multiple objectives</vt:lpstr>
      <vt:lpstr>The Sustainability database</vt:lpstr>
      <vt:lpstr>Transportation: Truck Trailers</vt:lpstr>
      <vt:lpstr>Optimum Payload...</vt:lpstr>
      <vt:lpstr>Truck trailer components by weight</vt:lpstr>
      <vt:lpstr>Workflow</vt:lpstr>
      <vt:lpstr>Making a relevant overview</vt:lpstr>
      <vt:lpstr>Displaying a relevant subset for overview</vt:lpstr>
      <vt:lpstr>Performance benchmarking</vt:lpstr>
      <vt:lpstr>Benchmarking of realistic options</vt:lpstr>
      <vt:lpstr>Creating the hybrid structure</vt:lpstr>
      <vt:lpstr>Reality check: Quality of data</vt:lpstr>
      <vt:lpstr>Reality check: lab tests</vt:lpstr>
      <vt:lpstr>Estimated benefit the first year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resources</dc:title>
  <dc:creator>Hannah.Melia</dc:creator>
  <cp:lastModifiedBy>Soma Chakrabarti</cp:lastModifiedBy>
  <cp:revision>690</cp:revision>
  <cp:lastPrinted>2017-09-14T13:00:06Z</cp:lastPrinted>
  <dcterms:created xsi:type="dcterms:W3CDTF">2014-08-12T14:57:29Z</dcterms:created>
  <dcterms:modified xsi:type="dcterms:W3CDTF">2022-01-14T10:02:45Z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0x0101006F11F15CCDA16C44AB1AFF6EA8F76A1A</vt:lpwstr>
  </property>
</Properties>
</file>