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7" r:id="rId5"/>
  </p:sldMasterIdLst>
  <p:notesMasterIdLst>
    <p:notesMasterId r:id="rId15"/>
  </p:notesMasterIdLst>
  <p:handoutMasterIdLst>
    <p:handoutMasterId r:id="rId16"/>
  </p:handoutMasterIdLst>
  <p:sldIdLst>
    <p:sldId id="272" r:id="rId6"/>
    <p:sldId id="276" r:id="rId7"/>
    <p:sldId id="284" r:id="rId8"/>
    <p:sldId id="261" r:id="rId9"/>
    <p:sldId id="278" r:id="rId10"/>
    <p:sldId id="274" r:id="rId11"/>
    <p:sldId id="288" r:id="rId12"/>
    <p:sldId id="281" r:id="rId13"/>
    <p:sldId id="291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9EDF4"/>
    <a:srgbClr val="D0D8E8"/>
    <a:srgbClr val="0000FF"/>
    <a:srgbClr val="666633"/>
    <a:srgbClr val="808000"/>
    <a:srgbClr val="336600"/>
    <a:srgbClr val="EFB7D4"/>
    <a:srgbClr val="006600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35F7B-4838-4DED-A62A-5B3ACE61C303}" v="1" dt="2021-12-17T15:17:52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7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032" y="108"/>
      </p:cViewPr>
      <p:guideLst>
        <p:guide orient="horz"/>
        <p:guide pos="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16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a Chakrabarti" userId="fdf2f2a2-72d0-4b63-90c3-ecc44d4a7896" providerId="ADAL" clId="{81E35F7B-4838-4DED-A62A-5B3ACE61C303}"/>
    <pc:docChg chg="custSel modSld">
      <pc:chgData name="Soma Chakrabarti" userId="fdf2f2a2-72d0-4b63-90c3-ecc44d4a7896" providerId="ADAL" clId="{81E35F7B-4838-4DED-A62A-5B3ACE61C303}" dt="2021-12-17T15:17:52.834" v="5" actId="33524"/>
      <pc:docMkLst>
        <pc:docMk/>
      </pc:docMkLst>
      <pc:sldChg chg="modSp">
        <pc:chgData name="Soma Chakrabarti" userId="fdf2f2a2-72d0-4b63-90c3-ecc44d4a7896" providerId="ADAL" clId="{81E35F7B-4838-4DED-A62A-5B3ACE61C303}" dt="2021-12-17T15:17:52.834" v="5" actId="33524"/>
        <pc:sldMkLst>
          <pc:docMk/>
          <pc:sldMk cId="1106407544" sldId="261"/>
        </pc:sldMkLst>
        <pc:spChg chg="mod">
          <ac:chgData name="Soma Chakrabarti" userId="fdf2f2a2-72d0-4b63-90c3-ecc44d4a7896" providerId="ADAL" clId="{81E35F7B-4838-4DED-A62A-5B3ACE61C303}" dt="2021-12-17T15:17:52.834" v="5" actId="33524"/>
          <ac:spMkLst>
            <pc:docMk/>
            <pc:sldMk cId="1106407544" sldId="261"/>
            <ac:spMk id="53" creationId="{00000000-0000-0000-0000-000000000000}"/>
          </ac:spMkLst>
        </pc:spChg>
      </pc:sldChg>
      <pc:sldChg chg="modSp mod">
        <pc:chgData name="Soma Chakrabarti" userId="fdf2f2a2-72d0-4b63-90c3-ecc44d4a7896" providerId="ADAL" clId="{81E35F7B-4838-4DED-A62A-5B3ACE61C303}" dt="2021-12-17T15:17:30.439" v="4" actId="1076"/>
        <pc:sldMkLst>
          <pc:docMk/>
          <pc:sldMk cId="3723282767" sldId="272"/>
        </pc:sldMkLst>
        <pc:spChg chg="mod">
          <ac:chgData name="Soma Chakrabarti" userId="fdf2f2a2-72d0-4b63-90c3-ecc44d4a7896" providerId="ADAL" clId="{81E35F7B-4838-4DED-A62A-5B3ACE61C303}" dt="2021-12-17T15:17:25.892" v="3" actId="207"/>
          <ac:spMkLst>
            <pc:docMk/>
            <pc:sldMk cId="3723282767" sldId="272"/>
            <ac:spMk id="3" creationId="{7D9C622D-C239-499A-8B62-6845483B9CDE}"/>
          </ac:spMkLst>
        </pc:spChg>
        <pc:grpChg chg="mod">
          <ac:chgData name="Soma Chakrabarti" userId="fdf2f2a2-72d0-4b63-90c3-ecc44d4a7896" providerId="ADAL" clId="{81E35F7B-4838-4DED-A62A-5B3ACE61C303}" dt="2021-12-17T15:17:30.439" v="4" actId="1076"/>
          <ac:grpSpMkLst>
            <pc:docMk/>
            <pc:sldMk cId="3723282767" sldId="272"/>
            <ac:grpSpMk id="5" creationId="{00000000-0000-0000-0000-000000000000}"/>
          </ac:grpSpMkLst>
        </pc:grpChg>
      </pc:sldChg>
    </pc:docChg>
  </pc:docChgLst>
  <pc:docChgLst>
    <pc:chgData name="Kaitlin Tyler" userId="971d5887-dada-4101-bef7-69a3ed4a7a52" providerId="ADAL" clId="{31CEE4BF-4E67-47E7-BEAD-6FBDC6A3E456}"/>
    <pc:docChg chg="undo custSel addSld delSld modSld modMainMaster modNotesMaster">
      <pc:chgData name="Kaitlin Tyler" userId="971d5887-dada-4101-bef7-69a3ed4a7a52" providerId="ADAL" clId="{31CEE4BF-4E67-47E7-BEAD-6FBDC6A3E456}" dt="2021-12-02T15:37:07.358" v="762" actId="47"/>
      <pc:docMkLst>
        <pc:docMk/>
      </pc:docMkLst>
      <pc:sldChg chg="addSp delSp modSp mod modClrScheme addAnim delAnim chgLayout modNotes">
        <pc:chgData name="Kaitlin Tyler" userId="971d5887-dada-4101-bef7-69a3ed4a7a52" providerId="ADAL" clId="{31CEE4BF-4E67-47E7-BEAD-6FBDC6A3E456}" dt="2021-12-02T15:33:26.454" v="553" actId="1076"/>
        <pc:sldMkLst>
          <pc:docMk/>
          <pc:sldMk cId="1106407544" sldId="261"/>
        </pc:sldMkLst>
        <pc:spChg chg="add mod or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2" creationId="{F86482E7-A6FB-4C88-97BE-25E6F019EC31}"/>
          </ac:spMkLst>
        </pc:spChg>
        <pc:spChg chg="del mod">
          <ac:chgData name="Kaitlin Tyler" userId="971d5887-dada-4101-bef7-69a3ed4a7a52" providerId="ADAL" clId="{31CEE4BF-4E67-47E7-BEAD-6FBDC6A3E456}" dt="2021-12-02T15:32:40.358" v="538" actId="478"/>
          <ac:spMkLst>
            <pc:docMk/>
            <pc:sldMk cId="1106407544" sldId="261"/>
            <ac:spMk id="6" creationId="{00000000-0000-0000-0000-000000000000}"/>
          </ac:spMkLst>
        </pc:spChg>
        <pc:spChg chg="add mod">
          <ac:chgData name="Kaitlin Tyler" userId="971d5887-dada-4101-bef7-69a3ed4a7a52" providerId="ADAL" clId="{31CEE4BF-4E67-47E7-BEAD-6FBDC6A3E456}" dt="2021-12-02T15:33:21.289" v="551" actId="1076"/>
          <ac:spMkLst>
            <pc:docMk/>
            <pc:sldMk cId="1106407544" sldId="261"/>
            <ac:spMk id="45" creationId="{F4809104-007C-4329-BEBC-40281FCED5F9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5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3:13.101" v="547" actId="1076"/>
          <ac:spMkLst>
            <pc:docMk/>
            <pc:sldMk cId="1106407544" sldId="261"/>
            <ac:spMk id="53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5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58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60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6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3:26.454" v="553" actId="1076"/>
          <ac:spMkLst>
            <pc:docMk/>
            <pc:sldMk cId="1106407544" sldId="261"/>
            <ac:spMk id="63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0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06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0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08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1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12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18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19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20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2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24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2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26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2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29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33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34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3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47.395" v="540" actId="2711"/>
          <ac:spMkLst>
            <pc:docMk/>
            <pc:sldMk cId="1106407544" sldId="261"/>
            <ac:spMk id="137" creationId="{00000000-0000-0000-0000-000000000000}"/>
          </ac:spMkLst>
        </pc:s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3" creationId="{00000000-0000-0000-0000-000000000000}"/>
          </ac:grpSpMkLst>
        </pc:grpChg>
        <pc:grpChg chg="add del mod">
          <ac:chgData name="Kaitlin Tyler" userId="971d5887-dada-4101-bef7-69a3ed4a7a52" providerId="ADAL" clId="{31CEE4BF-4E67-47E7-BEAD-6FBDC6A3E456}" dt="2021-12-02T15:33:23.138" v="552" actId="478"/>
          <ac:grpSpMkLst>
            <pc:docMk/>
            <pc:sldMk cId="1106407544" sldId="261"/>
            <ac:grpSpMk id="4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5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7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8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55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56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104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113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114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116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1106407544" sldId="261"/>
            <ac:grpSpMk id="117" creationId="{00000000-0000-0000-0000-000000000000}"/>
          </ac:grpSpMkLst>
        </pc:grpChg>
        <pc:picChg chg="mod">
          <ac:chgData name="Kaitlin Tyler" userId="971d5887-dada-4101-bef7-69a3ed4a7a52" providerId="ADAL" clId="{31CEE4BF-4E67-47E7-BEAD-6FBDC6A3E456}" dt="2021-12-02T15:32:43.029" v="539" actId="1076"/>
          <ac:picMkLst>
            <pc:docMk/>
            <pc:sldMk cId="1106407544" sldId="261"/>
            <ac:picMk id="62" creationId="{00000000-0000-0000-0000-000000000000}"/>
          </ac:picMkLst>
        </pc:picChg>
        <pc:cxnChg chg="mod">
          <ac:chgData name="Kaitlin Tyler" userId="971d5887-dada-4101-bef7-69a3ed4a7a52" providerId="ADAL" clId="{31CEE4BF-4E67-47E7-BEAD-6FBDC6A3E456}" dt="2021-12-02T15:23:39.058" v="0"/>
          <ac:cxnSpMkLst>
            <pc:docMk/>
            <pc:sldMk cId="1106407544" sldId="261"/>
            <ac:cxnSpMk id="59" creationId="{00000000-0000-0000-0000-000000000000}"/>
          </ac:cxnSpMkLst>
        </pc:cxnChg>
        <pc:cxnChg chg="mod">
          <ac:chgData name="Kaitlin Tyler" userId="971d5887-dada-4101-bef7-69a3ed4a7a52" providerId="ADAL" clId="{31CEE4BF-4E67-47E7-BEAD-6FBDC6A3E456}" dt="2021-12-02T15:23:39.058" v="0"/>
          <ac:cxnSpMkLst>
            <pc:docMk/>
            <pc:sldMk cId="1106407544" sldId="261"/>
            <ac:cxnSpMk id="103" creationId="{00000000-0000-0000-0000-000000000000}"/>
          </ac:cxnSpMkLst>
        </pc:cxnChg>
      </pc:sldChg>
      <pc:sldChg chg="addSp delSp modSp mod modTransition modClrScheme chgLayout modNotes">
        <pc:chgData name="Kaitlin Tyler" userId="971d5887-dada-4101-bef7-69a3ed4a7a52" providerId="ADAL" clId="{31CEE4BF-4E67-47E7-BEAD-6FBDC6A3E456}" dt="2021-12-02T15:30:12.850" v="383" actId="478"/>
        <pc:sldMkLst>
          <pc:docMk/>
          <pc:sldMk cId="3723282767" sldId="272"/>
        </pc:sldMkLst>
        <pc:spChg chg="add mod ord">
          <ac:chgData name="Kaitlin Tyler" userId="971d5887-dada-4101-bef7-69a3ed4a7a52" providerId="ADAL" clId="{31CEE4BF-4E67-47E7-BEAD-6FBDC6A3E456}" dt="2021-12-02T15:28:41.699" v="195" actId="20577"/>
          <ac:spMkLst>
            <pc:docMk/>
            <pc:sldMk cId="3723282767" sldId="272"/>
            <ac:spMk id="2" creationId="{B7C78B8A-F657-4DC9-98E0-D09CEBF640CD}"/>
          </ac:spMkLst>
        </pc:spChg>
        <pc:spChg chg="add mod ord">
          <ac:chgData name="Kaitlin Tyler" userId="971d5887-dada-4101-bef7-69a3ed4a7a52" providerId="ADAL" clId="{31CEE4BF-4E67-47E7-BEAD-6FBDC6A3E456}" dt="2021-12-02T15:30:06.786" v="381" actId="947"/>
          <ac:spMkLst>
            <pc:docMk/>
            <pc:sldMk cId="3723282767" sldId="272"/>
            <ac:spMk id="3" creationId="{7D9C622D-C239-499A-8B62-6845483B9CDE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3723282767" sldId="272"/>
            <ac:spMk id="7" creationId="{00000000-0000-0000-0000-000000000000}"/>
          </ac:spMkLst>
        </pc:spChg>
        <pc:spChg chg="del mod">
          <ac:chgData name="Kaitlin Tyler" userId="971d5887-dada-4101-bef7-69a3ed4a7a52" providerId="ADAL" clId="{31CEE4BF-4E67-47E7-BEAD-6FBDC6A3E456}" dt="2021-12-02T15:30:12.850" v="383" actId="478"/>
          <ac:spMkLst>
            <pc:docMk/>
            <pc:sldMk cId="3723282767" sldId="272"/>
            <ac:spMk id="16" creationId="{00000000-0000-0000-0000-000000000000}"/>
          </ac:spMkLst>
        </pc:spChg>
        <pc:grpChg chg="mod">
          <ac:chgData name="Kaitlin Tyler" userId="971d5887-dada-4101-bef7-69a3ed4a7a52" providerId="ADAL" clId="{31CEE4BF-4E67-47E7-BEAD-6FBDC6A3E456}" dt="2021-12-02T15:30:10.897" v="382" actId="1076"/>
          <ac:grpSpMkLst>
            <pc:docMk/>
            <pc:sldMk cId="3723282767" sldId="272"/>
            <ac:grpSpMk id="5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3723282767" sldId="272"/>
            <ac:grpSpMk id="6" creationId="{00000000-0000-0000-0000-000000000000}"/>
          </ac:grpSpMkLst>
        </pc:grp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723282767" sldId="272"/>
            <ac:picMk id="8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723282767" sldId="272"/>
            <ac:picMk id="9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723282767" sldId="272"/>
            <ac:picMk id="10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723282767" sldId="272"/>
            <ac:picMk id="11" creationId="{00000000-0000-0000-0000-000000000000}"/>
          </ac:picMkLst>
        </pc:picChg>
      </pc:sldChg>
      <pc:sldChg chg="addSp delSp modSp mod modClrScheme chgLayout modNotes">
        <pc:chgData name="Kaitlin Tyler" userId="971d5887-dada-4101-bef7-69a3ed4a7a52" providerId="ADAL" clId="{31CEE4BF-4E67-47E7-BEAD-6FBDC6A3E456}" dt="2021-12-02T15:35:19.713" v="674" actId="1076"/>
        <pc:sldMkLst>
          <pc:docMk/>
          <pc:sldMk cId="3265395332" sldId="274"/>
        </pc:sldMkLst>
        <pc:spChg chg="add mod ord">
          <ac:chgData name="Kaitlin Tyler" userId="971d5887-dada-4101-bef7-69a3ed4a7a52" providerId="ADAL" clId="{31CEE4BF-4E67-47E7-BEAD-6FBDC6A3E456}" dt="2021-12-02T15:34:59.833" v="659" actId="2711"/>
          <ac:spMkLst>
            <pc:docMk/>
            <pc:sldMk cId="3265395332" sldId="274"/>
            <ac:spMk id="2" creationId="{39B8D94B-A1D6-44F8-8127-80ED0526E08A}"/>
          </ac:spMkLst>
        </pc:spChg>
        <pc:spChg chg="del mod">
          <ac:chgData name="Kaitlin Tyler" userId="971d5887-dada-4101-bef7-69a3ed4a7a52" providerId="ADAL" clId="{31CEE4BF-4E67-47E7-BEAD-6FBDC6A3E456}" dt="2021-12-02T15:34:56.396" v="658" actId="478"/>
          <ac:spMkLst>
            <pc:docMk/>
            <pc:sldMk cId="3265395332" sldId="274"/>
            <ac:spMk id="6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5:04.492" v="660" actId="207"/>
          <ac:spMkLst>
            <pc:docMk/>
            <pc:sldMk cId="3265395332" sldId="274"/>
            <ac:spMk id="1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5:19.713" v="674" actId="1076"/>
          <ac:spMkLst>
            <pc:docMk/>
            <pc:sldMk cId="3265395332" sldId="274"/>
            <ac:spMk id="23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4:59.833" v="659" actId="2711"/>
          <ac:spMkLst>
            <pc:docMk/>
            <pc:sldMk cId="3265395332" sldId="274"/>
            <ac:spMk id="25" creationId="{00000000-0000-0000-0000-000000000000}"/>
          </ac:spMkLst>
        </pc:spChg>
        <pc:graphicFrameChg chg="mod">
          <ac:chgData name="Kaitlin Tyler" userId="971d5887-dada-4101-bef7-69a3ed4a7a52" providerId="ADAL" clId="{31CEE4BF-4E67-47E7-BEAD-6FBDC6A3E456}" dt="2021-12-02T15:23:39.058" v="0"/>
          <ac:graphicFrameMkLst>
            <pc:docMk/>
            <pc:sldMk cId="3265395332" sldId="274"/>
            <ac:graphicFrameMk id="7" creationId="{00000000-0000-0000-0000-000000000000}"/>
          </ac:graphicFrameMkLst>
        </pc:graphicFrame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265395332" sldId="274"/>
            <ac:picMk id="8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265395332" sldId="274"/>
            <ac:picMk id="9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34:53.945" v="657" actId="1076"/>
          <ac:picMkLst>
            <pc:docMk/>
            <pc:sldMk cId="3265395332" sldId="274"/>
            <ac:picMk id="13" creationId="{00000000-0000-0000-0000-000000000000}"/>
          </ac:picMkLst>
        </pc:picChg>
      </pc:sldChg>
      <pc:sldChg chg="addSp delSp modSp mod modClrScheme chgLayout modNotes">
        <pc:chgData name="Kaitlin Tyler" userId="971d5887-dada-4101-bef7-69a3ed4a7a52" providerId="ADAL" clId="{31CEE4BF-4E67-47E7-BEAD-6FBDC6A3E456}" dt="2021-12-02T15:32:13.633" v="498" actId="207"/>
        <pc:sldMkLst>
          <pc:docMk/>
          <pc:sldMk cId="3265395332" sldId="276"/>
        </pc:sldMkLst>
        <pc:spChg chg="mod">
          <ac:chgData name="Kaitlin Tyler" userId="971d5887-dada-4101-bef7-69a3ed4a7a52" providerId="ADAL" clId="{31CEE4BF-4E67-47E7-BEAD-6FBDC6A3E456}" dt="2021-12-02T15:31:38.975" v="489" actId="2711"/>
          <ac:spMkLst>
            <pc:docMk/>
            <pc:sldMk cId="3265395332" sldId="276"/>
            <ac:spMk id="2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1:38.975" v="489" actId="2711"/>
          <ac:spMkLst>
            <pc:docMk/>
            <pc:sldMk cId="3265395332" sldId="276"/>
            <ac:spMk id="5" creationId="{00000000-0000-0000-0000-000000000000}"/>
          </ac:spMkLst>
        </pc:spChg>
        <pc:spChg chg="del mod">
          <ac:chgData name="Kaitlin Tyler" userId="971d5887-dada-4101-bef7-69a3ed4a7a52" providerId="ADAL" clId="{31CEE4BF-4E67-47E7-BEAD-6FBDC6A3E456}" dt="2021-12-02T15:30:33.268" v="420" actId="478"/>
          <ac:spMkLst>
            <pc:docMk/>
            <pc:sldMk cId="3265395332" sldId="276"/>
            <ac:spMk id="6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1:38.975" v="489" actId="2711"/>
          <ac:spMkLst>
            <pc:docMk/>
            <pc:sldMk cId="3265395332" sldId="276"/>
            <ac:spMk id="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1:38.975" v="489" actId="2711"/>
          <ac:spMkLst>
            <pc:docMk/>
            <pc:sldMk cId="3265395332" sldId="276"/>
            <ac:spMk id="8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1:53.274" v="492" actId="13822"/>
          <ac:spMkLst>
            <pc:docMk/>
            <pc:sldMk cId="3265395332" sldId="276"/>
            <ac:spMk id="9" creationId="{00000000-0000-0000-0000-000000000000}"/>
          </ac:spMkLst>
        </pc:spChg>
        <pc:spChg chg="add mod ord">
          <ac:chgData name="Kaitlin Tyler" userId="971d5887-dada-4101-bef7-69a3ed4a7a52" providerId="ADAL" clId="{31CEE4BF-4E67-47E7-BEAD-6FBDC6A3E456}" dt="2021-12-02T15:31:38.975" v="489" actId="2711"/>
          <ac:spMkLst>
            <pc:docMk/>
            <pc:sldMk cId="3265395332" sldId="276"/>
            <ac:spMk id="10" creationId="{403FC451-D874-4210-A1C0-E21B9A19BD2F}"/>
          </ac:spMkLst>
        </pc:spChg>
        <pc:spChg chg="add del mod ord">
          <ac:chgData name="Kaitlin Tyler" userId="971d5887-dada-4101-bef7-69a3ed4a7a52" providerId="ADAL" clId="{31CEE4BF-4E67-47E7-BEAD-6FBDC6A3E456}" dt="2021-12-02T15:30:31.035" v="419" actId="478"/>
          <ac:spMkLst>
            <pc:docMk/>
            <pc:sldMk cId="3265395332" sldId="276"/>
            <ac:spMk id="11" creationId="{B7FD3761-F8D7-4B1D-9AB6-B45AB890F7FC}"/>
          </ac:spMkLst>
        </pc:spChg>
        <pc:spChg chg="mod">
          <ac:chgData name="Kaitlin Tyler" userId="971d5887-dada-4101-bef7-69a3ed4a7a52" providerId="ADAL" clId="{31CEE4BF-4E67-47E7-BEAD-6FBDC6A3E456}" dt="2021-12-02T15:32:00.187" v="494" actId="207"/>
          <ac:spMkLst>
            <pc:docMk/>
            <pc:sldMk cId="3265395332" sldId="276"/>
            <ac:spMk id="2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10.949" v="497" actId="207"/>
          <ac:spMkLst>
            <pc:docMk/>
            <pc:sldMk cId="3265395332" sldId="276"/>
            <ac:spMk id="2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13.633" v="498" actId="207"/>
          <ac:spMkLst>
            <pc:docMk/>
            <pc:sldMk cId="3265395332" sldId="276"/>
            <ac:spMk id="3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1:38.975" v="489" actId="2711"/>
          <ac:spMkLst>
            <pc:docMk/>
            <pc:sldMk cId="3265395332" sldId="276"/>
            <ac:spMk id="32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03.541" v="496" actId="208"/>
          <ac:spMkLst>
            <pc:docMk/>
            <pc:sldMk cId="3265395332" sldId="276"/>
            <ac:spMk id="33" creationId="{00000000-0000-0000-0000-000000000000}"/>
          </ac:spMkLst>
        </pc:s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3265395332" sldId="276"/>
            <ac:grpSpMk id="4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3265395332" sldId="276"/>
            <ac:grpSpMk id="26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3265395332" sldId="276"/>
            <ac:grpSpMk id="28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3265395332" sldId="276"/>
            <ac:grpSpMk id="29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3265395332" sldId="276"/>
            <ac:grpSpMk id="30" creationId="{00000000-0000-0000-0000-000000000000}"/>
          </ac:grpSpMkLst>
        </pc:grp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265395332" sldId="276"/>
            <ac:picMk id="21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265395332" sldId="276"/>
            <ac:picMk id="22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265395332" sldId="276"/>
            <ac:picMk id="23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265395332" sldId="276"/>
            <ac:picMk id="24" creationId="{00000000-0000-0000-0000-000000000000}"/>
          </ac:picMkLst>
        </pc:picChg>
        <pc:cxnChg chg="mod">
          <ac:chgData name="Kaitlin Tyler" userId="971d5887-dada-4101-bef7-69a3ed4a7a52" providerId="ADAL" clId="{31CEE4BF-4E67-47E7-BEAD-6FBDC6A3E456}" dt="2021-12-02T15:23:39.058" v="0"/>
          <ac:cxnSpMkLst>
            <pc:docMk/>
            <pc:sldMk cId="3265395332" sldId="276"/>
            <ac:cxnSpMk id="3" creationId="{00000000-0000-0000-0000-000000000000}"/>
          </ac:cxnSpMkLst>
        </pc:cxnChg>
      </pc:sldChg>
      <pc:sldChg chg="addSp delSp modSp mod modClrScheme chgLayout modNotes">
        <pc:chgData name="Kaitlin Tyler" userId="971d5887-dada-4101-bef7-69a3ed4a7a52" providerId="ADAL" clId="{31CEE4BF-4E67-47E7-BEAD-6FBDC6A3E456}" dt="2021-12-02T15:34:39.202" v="614" actId="1076"/>
        <pc:sldMkLst>
          <pc:docMk/>
          <pc:sldMk cId="381341209" sldId="278"/>
        </pc:sldMkLst>
        <pc:spChg chg="add mod ord">
          <ac:chgData name="Kaitlin Tyler" userId="971d5887-dada-4101-bef7-69a3ed4a7a52" providerId="ADAL" clId="{31CEE4BF-4E67-47E7-BEAD-6FBDC6A3E456}" dt="2021-12-02T15:33:59.538" v="599" actId="20577"/>
          <ac:spMkLst>
            <pc:docMk/>
            <pc:sldMk cId="381341209" sldId="278"/>
            <ac:spMk id="2" creationId="{D41BF878-61A8-4DFA-BF66-B314E6413E6C}"/>
          </ac:spMkLst>
        </pc:spChg>
        <pc:spChg chg="del mod">
          <ac:chgData name="Kaitlin Tyler" userId="971d5887-dada-4101-bef7-69a3ed4a7a52" providerId="ADAL" clId="{31CEE4BF-4E67-47E7-BEAD-6FBDC6A3E456}" dt="2021-12-02T15:34:05.050" v="600" actId="478"/>
          <ac:spMkLst>
            <pc:docMk/>
            <pc:sldMk cId="381341209" sldId="278"/>
            <ac:spMk id="6" creationId="{00000000-0000-0000-0000-000000000000}"/>
          </ac:spMkLst>
        </pc:spChg>
        <pc:graphicFrameChg chg="mod">
          <ac:chgData name="Kaitlin Tyler" userId="971d5887-dada-4101-bef7-69a3ed4a7a52" providerId="ADAL" clId="{31CEE4BF-4E67-47E7-BEAD-6FBDC6A3E456}" dt="2021-12-02T15:34:39.202" v="614" actId="1076"/>
          <ac:graphicFrameMkLst>
            <pc:docMk/>
            <pc:sldMk cId="381341209" sldId="278"/>
            <ac:graphicFrameMk id="4" creationId="{00000000-0000-0000-0000-000000000000}"/>
          </ac:graphicFrameMkLst>
        </pc:graphicFrameChg>
        <pc:picChg chg="mod">
          <ac:chgData name="Kaitlin Tyler" userId="971d5887-dada-4101-bef7-69a3ed4a7a52" providerId="ADAL" clId="{31CEE4BF-4E67-47E7-BEAD-6FBDC6A3E456}" dt="2021-12-02T15:34:13.368" v="603" actId="1076"/>
          <ac:picMkLst>
            <pc:docMk/>
            <pc:sldMk cId="381341209" sldId="278"/>
            <ac:picMk id="13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34:15.145" v="604" actId="1076"/>
          <ac:picMkLst>
            <pc:docMk/>
            <pc:sldMk cId="381341209" sldId="278"/>
            <ac:picMk id="15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34:07.344" v="601" actId="1076"/>
          <ac:picMkLst>
            <pc:docMk/>
            <pc:sldMk cId="381341209" sldId="278"/>
            <ac:picMk id="18" creationId="{00000000-0000-0000-0000-000000000000}"/>
          </ac:picMkLst>
        </pc:picChg>
        <pc:picChg chg="add del mod">
          <ac:chgData name="Kaitlin Tyler" userId="971d5887-dada-4101-bef7-69a3ed4a7a52" providerId="ADAL" clId="{31CEE4BF-4E67-47E7-BEAD-6FBDC6A3E456}" dt="2021-12-02T15:34:32.706" v="612" actId="478"/>
          <ac:picMkLst>
            <pc:docMk/>
            <pc:sldMk cId="381341209" sldId="278"/>
            <ac:picMk id="2049" creationId="{00000000-0000-0000-0000-000000000000}"/>
          </ac:picMkLst>
        </pc:picChg>
        <pc:picChg chg="add del mod">
          <ac:chgData name="Kaitlin Tyler" userId="971d5887-dada-4101-bef7-69a3ed4a7a52" providerId="ADAL" clId="{31CEE4BF-4E67-47E7-BEAD-6FBDC6A3E456}" dt="2021-12-02T15:34:33.697" v="613" actId="478"/>
          <ac:picMkLst>
            <pc:docMk/>
            <pc:sldMk cId="381341209" sldId="278"/>
            <ac:picMk id="2050" creationId="{00000000-0000-0000-0000-000000000000}"/>
          </ac:picMkLst>
        </pc:picChg>
        <pc:cxnChg chg="mod">
          <ac:chgData name="Kaitlin Tyler" userId="971d5887-dada-4101-bef7-69a3ed4a7a52" providerId="ADAL" clId="{31CEE4BF-4E67-47E7-BEAD-6FBDC6A3E456}" dt="2021-12-02T15:23:39.058" v="0"/>
          <ac:cxnSpMkLst>
            <pc:docMk/>
            <pc:sldMk cId="381341209" sldId="278"/>
            <ac:cxnSpMk id="3" creationId="{00000000-0000-0000-0000-000000000000}"/>
          </ac:cxnSpMkLst>
        </pc:cxnChg>
      </pc:sldChg>
      <pc:sldChg chg="addSp delSp modSp mod modClrScheme chgLayout modNotes">
        <pc:chgData name="Kaitlin Tyler" userId="971d5887-dada-4101-bef7-69a3ed4a7a52" providerId="ADAL" clId="{31CEE4BF-4E67-47E7-BEAD-6FBDC6A3E456}" dt="2021-12-02T15:36:49.798" v="759" actId="207"/>
        <pc:sldMkLst>
          <pc:docMk/>
          <pc:sldMk cId="2601697436" sldId="281"/>
        </pc:sldMkLst>
        <pc:spChg chg="add mod ord">
          <ac:chgData name="Kaitlin Tyler" userId="971d5887-dada-4101-bef7-69a3ed4a7a52" providerId="ADAL" clId="{31CEE4BF-4E67-47E7-BEAD-6FBDC6A3E456}" dt="2021-12-02T15:36:07.876" v="747" actId="2711"/>
          <ac:spMkLst>
            <pc:docMk/>
            <pc:sldMk cId="2601697436" sldId="281"/>
            <ac:spMk id="2" creationId="{064AE9D7-CC4A-4341-B7D6-D07356B38A2B}"/>
          </ac:spMkLst>
        </pc:spChg>
        <pc:spChg chg="del mod">
          <ac:chgData name="Kaitlin Tyler" userId="971d5887-dada-4101-bef7-69a3ed4a7a52" providerId="ADAL" clId="{31CEE4BF-4E67-47E7-BEAD-6FBDC6A3E456}" dt="2021-12-02T15:36:01.357" v="745" actId="478"/>
          <ac:spMkLst>
            <pc:docMk/>
            <pc:sldMk cId="2601697436" sldId="281"/>
            <ac:spMk id="6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44.248" v="756" actId="122"/>
          <ac:spMkLst>
            <pc:docMk/>
            <pc:sldMk cId="2601697436" sldId="281"/>
            <ac:spMk id="1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16.414" v="749" actId="13822"/>
          <ac:spMkLst>
            <pc:docMk/>
            <pc:sldMk cId="2601697436" sldId="281"/>
            <ac:spMk id="18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07.876" v="747" actId="2711"/>
          <ac:spMkLst>
            <pc:docMk/>
            <pc:sldMk cId="2601697436" sldId="281"/>
            <ac:spMk id="19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41.792" v="755" actId="122"/>
          <ac:spMkLst>
            <pc:docMk/>
            <pc:sldMk cId="2601697436" sldId="281"/>
            <ac:spMk id="2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13.111" v="748" actId="13822"/>
          <ac:spMkLst>
            <pc:docMk/>
            <pc:sldMk cId="2601697436" sldId="281"/>
            <ac:spMk id="22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07.876" v="747" actId="2711"/>
          <ac:spMkLst>
            <pc:docMk/>
            <pc:sldMk cId="2601697436" sldId="281"/>
            <ac:spMk id="23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49.798" v="759" actId="207"/>
          <ac:spMkLst>
            <pc:docMk/>
            <pc:sldMk cId="2601697436" sldId="281"/>
            <ac:spMk id="2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21.646" v="750" actId="13822"/>
          <ac:spMkLst>
            <pc:docMk/>
            <pc:sldMk cId="2601697436" sldId="281"/>
            <ac:spMk id="26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6:07.876" v="747" actId="2711"/>
          <ac:spMkLst>
            <pc:docMk/>
            <pc:sldMk cId="2601697436" sldId="281"/>
            <ac:spMk id="27" creationId="{00000000-0000-0000-0000-000000000000}"/>
          </ac:spMkLst>
        </pc:s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2601697436" sldId="281"/>
            <ac:grpSpMk id="16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2601697436" sldId="281"/>
            <ac:grpSpMk id="20" creationId="{00000000-0000-0000-0000-000000000000}"/>
          </ac:grpSpMkLst>
        </pc:gr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2601697436" sldId="281"/>
            <ac:grpSpMk id="24" creationId="{00000000-0000-0000-0000-000000000000}"/>
          </ac:grpSpMkLst>
        </pc:grpChg>
        <pc:picChg chg="mod">
          <ac:chgData name="Kaitlin Tyler" userId="971d5887-dada-4101-bef7-69a3ed4a7a52" providerId="ADAL" clId="{31CEE4BF-4E67-47E7-BEAD-6FBDC6A3E456}" dt="2021-12-02T15:36:03.740" v="746" actId="1076"/>
          <ac:picMkLst>
            <pc:docMk/>
            <pc:sldMk cId="2601697436" sldId="281"/>
            <ac:picMk id="31" creationId="{00000000-0000-0000-0000-000000000000}"/>
          </ac:picMkLst>
        </pc:picChg>
      </pc:sldChg>
      <pc:sldChg chg="addSp delSp modSp mod modClrScheme delAnim chgLayout modNotes">
        <pc:chgData name="Kaitlin Tyler" userId="971d5887-dada-4101-bef7-69a3ed4a7a52" providerId="ADAL" clId="{31CEE4BF-4E67-47E7-BEAD-6FBDC6A3E456}" dt="2021-12-02T15:32:52.848" v="541" actId="2711"/>
        <pc:sldMkLst>
          <pc:docMk/>
          <pc:sldMk cId="3862019511" sldId="284"/>
        </pc:sldMkLst>
        <pc:spChg chg="mod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4" creationId="{00000000-0000-0000-0000-000000000000}"/>
          </ac:spMkLst>
        </pc:spChg>
        <pc:spChg chg="del mod topLvl">
          <ac:chgData name="Kaitlin Tyler" userId="971d5887-dada-4101-bef7-69a3ed4a7a52" providerId="ADAL" clId="{31CEE4BF-4E67-47E7-BEAD-6FBDC6A3E456}" dt="2021-12-02T15:31:30.999" v="488" actId="478"/>
          <ac:spMkLst>
            <pc:docMk/>
            <pc:sldMk cId="3862019511" sldId="284"/>
            <ac:spMk id="5" creationId="{00000000-0000-0000-0000-000000000000}"/>
          </ac:spMkLst>
        </pc:spChg>
        <pc:spChg chg="del mod">
          <ac:chgData name="Kaitlin Tyler" userId="971d5887-dada-4101-bef7-69a3ed4a7a52" providerId="ADAL" clId="{31CEE4BF-4E67-47E7-BEAD-6FBDC6A3E456}" dt="2021-12-02T15:31:00.197" v="478" actId="478"/>
          <ac:spMkLst>
            <pc:docMk/>
            <pc:sldMk cId="3862019511" sldId="284"/>
            <ac:spMk id="6" creationId="{00000000-0000-0000-0000-000000000000}"/>
          </ac:spMkLst>
        </pc:spChg>
        <pc:spChg chg="add mod ord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8" creationId="{7AD92F91-F9E4-4F7C-A80D-232AB50ED0D8}"/>
          </ac:spMkLst>
        </pc:spChg>
        <pc:spChg chg="mod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9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10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14" creationId="{00000000-0000-0000-0000-000000000000}"/>
          </ac:spMkLst>
        </pc:spChg>
        <pc:spChg chg="mod topLvl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1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1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2:52.848" v="541" actId="2711"/>
          <ac:spMkLst>
            <pc:docMk/>
            <pc:sldMk cId="3862019511" sldId="284"/>
            <ac:spMk id="18" creationId="{00000000-0000-0000-0000-000000000000}"/>
          </ac:spMkLst>
        </pc:spChg>
        <pc:grpChg chg="mod">
          <ac:chgData name="Kaitlin Tyler" userId="971d5887-dada-4101-bef7-69a3ed4a7a52" providerId="ADAL" clId="{31CEE4BF-4E67-47E7-BEAD-6FBDC6A3E456}" dt="2021-12-02T15:23:39.058" v="0"/>
          <ac:grpSpMkLst>
            <pc:docMk/>
            <pc:sldMk cId="3862019511" sldId="284"/>
            <ac:grpSpMk id="2" creationId="{00000000-0000-0000-0000-000000000000}"/>
          </ac:grpSpMkLst>
        </pc:grpChg>
        <pc:grpChg chg="del mod">
          <ac:chgData name="Kaitlin Tyler" userId="971d5887-dada-4101-bef7-69a3ed4a7a52" providerId="ADAL" clId="{31CEE4BF-4E67-47E7-BEAD-6FBDC6A3E456}" dt="2021-12-02T15:31:30.999" v="488" actId="478"/>
          <ac:grpSpMkLst>
            <pc:docMk/>
            <pc:sldMk cId="3862019511" sldId="284"/>
            <ac:grpSpMk id="7" creationId="{00000000-0000-0000-0000-000000000000}"/>
          </ac:grpSpMkLst>
        </pc:grp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862019511" sldId="284"/>
            <ac:picMk id="11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3862019511" sldId="284"/>
            <ac:picMk id="12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30:58.699" v="477" actId="1076"/>
          <ac:picMkLst>
            <pc:docMk/>
            <pc:sldMk cId="3862019511" sldId="284"/>
            <ac:picMk id="13" creationId="{00000000-0000-0000-0000-000000000000}"/>
          </ac:picMkLst>
        </pc:picChg>
        <pc:cxnChg chg="mod">
          <ac:chgData name="Kaitlin Tyler" userId="971d5887-dada-4101-bef7-69a3ed4a7a52" providerId="ADAL" clId="{31CEE4BF-4E67-47E7-BEAD-6FBDC6A3E456}" dt="2021-12-02T15:23:39.058" v="0"/>
          <ac:cxnSpMkLst>
            <pc:docMk/>
            <pc:sldMk cId="3862019511" sldId="284"/>
            <ac:cxnSpMk id="3" creationId="{00000000-0000-0000-0000-000000000000}"/>
          </ac:cxnSpMkLst>
        </pc:cxnChg>
      </pc:sldChg>
      <pc:sldChg chg="addSp delSp modSp mod modClrScheme chgLayout modNotes">
        <pc:chgData name="Kaitlin Tyler" userId="971d5887-dada-4101-bef7-69a3ed4a7a52" providerId="ADAL" clId="{31CEE4BF-4E67-47E7-BEAD-6FBDC6A3E456}" dt="2021-12-02T15:35:52.282" v="726" actId="2711"/>
        <pc:sldMkLst>
          <pc:docMk/>
          <pc:sldMk cId="3696535209" sldId="288"/>
        </pc:sldMkLst>
        <pc:spChg chg="add mod ord">
          <ac:chgData name="Kaitlin Tyler" userId="971d5887-dada-4101-bef7-69a3ed4a7a52" providerId="ADAL" clId="{31CEE4BF-4E67-47E7-BEAD-6FBDC6A3E456}" dt="2021-12-02T15:35:52.282" v="726" actId="2711"/>
          <ac:spMkLst>
            <pc:docMk/>
            <pc:sldMk cId="3696535209" sldId="288"/>
            <ac:spMk id="2" creationId="{45F7D0D3-AA7B-4E33-AF76-B38323D61722}"/>
          </ac:spMkLst>
        </pc:spChg>
        <pc:spChg chg="del mod">
          <ac:chgData name="Kaitlin Tyler" userId="971d5887-dada-4101-bef7-69a3ed4a7a52" providerId="ADAL" clId="{31CEE4BF-4E67-47E7-BEAD-6FBDC6A3E456}" dt="2021-12-02T15:35:38.747" v="723" actId="478"/>
          <ac:spMkLst>
            <pc:docMk/>
            <pc:sldMk cId="3696535209" sldId="288"/>
            <ac:spMk id="6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5:52.282" v="726" actId="2711"/>
          <ac:spMkLst>
            <pc:docMk/>
            <pc:sldMk cId="3696535209" sldId="288"/>
            <ac:spMk id="9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5:52.282" v="726" actId="2711"/>
          <ac:spMkLst>
            <pc:docMk/>
            <pc:sldMk cId="3696535209" sldId="288"/>
            <ac:spMk id="10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5:52.282" v="726" actId="2711"/>
          <ac:spMkLst>
            <pc:docMk/>
            <pc:sldMk cId="3696535209" sldId="288"/>
            <ac:spMk id="1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35:52.282" v="726" actId="2711"/>
          <ac:spMkLst>
            <pc:docMk/>
            <pc:sldMk cId="3696535209" sldId="288"/>
            <ac:spMk id="12" creationId="{00000000-0000-0000-0000-000000000000}"/>
          </ac:spMkLst>
        </pc:spChg>
        <pc:picChg chg="mod">
          <ac:chgData name="Kaitlin Tyler" userId="971d5887-dada-4101-bef7-69a3ed4a7a52" providerId="ADAL" clId="{31CEE4BF-4E67-47E7-BEAD-6FBDC6A3E456}" dt="2021-12-02T15:35:52.282" v="726" actId="2711"/>
          <ac:picMkLst>
            <pc:docMk/>
            <pc:sldMk cId="3696535209" sldId="288"/>
            <ac:picMk id="17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35:52.282" v="726" actId="2711"/>
          <ac:picMkLst>
            <pc:docMk/>
            <pc:sldMk cId="3696535209" sldId="288"/>
            <ac:picMk id="20" creationId="{00000000-0000-0000-0000-000000000000}"/>
          </ac:picMkLst>
        </pc:picChg>
      </pc:sldChg>
      <pc:sldChg chg="modSp del modTransition modNotes">
        <pc:chgData name="Kaitlin Tyler" userId="971d5887-dada-4101-bef7-69a3ed4a7a52" providerId="ADAL" clId="{31CEE4BF-4E67-47E7-BEAD-6FBDC6A3E456}" dt="2021-12-02T15:36:53.696" v="760" actId="47"/>
        <pc:sldMkLst>
          <pc:docMk/>
          <pc:sldMk cId="824891513" sldId="289"/>
        </pc:sldMkLst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824891513" sldId="289"/>
            <ac:spMk id="3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824891513" sldId="289"/>
            <ac:spMk id="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824891513" sldId="289"/>
            <ac:spMk id="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824891513" sldId="289"/>
            <ac:spMk id="8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824891513" sldId="289"/>
            <ac:spMk id="9" creationId="{00000000-0000-0000-0000-000000000000}"/>
          </ac:spMkLst>
        </pc:spChg>
      </pc:sldChg>
      <pc:sldChg chg="modSp del modTransition modNotes">
        <pc:chgData name="Kaitlin Tyler" userId="971d5887-dada-4101-bef7-69a3ed4a7a52" providerId="ADAL" clId="{31CEE4BF-4E67-47E7-BEAD-6FBDC6A3E456}" dt="2021-12-02T15:37:07.358" v="762" actId="47"/>
        <pc:sldMkLst>
          <pc:docMk/>
          <pc:sldMk cId="2643393712" sldId="290"/>
        </pc:sldMkLst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7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8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9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10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11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12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13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14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15" creationId="{00000000-0000-0000-0000-000000000000}"/>
          </ac:spMkLst>
        </pc:spChg>
        <pc:spChg chg="mod">
          <ac:chgData name="Kaitlin Tyler" userId="971d5887-dada-4101-bef7-69a3ed4a7a52" providerId="ADAL" clId="{31CEE4BF-4E67-47E7-BEAD-6FBDC6A3E456}" dt="2021-12-02T15:23:39.058" v="0"/>
          <ac:spMkLst>
            <pc:docMk/>
            <pc:sldMk cId="2643393712" sldId="290"/>
            <ac:spMk id="18" creationId="{00000000-0000-0000-0000-000000000000}"/>
          </ac:spMkLst>
        </pc:sp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2643393712" sldId="290"/>
            <ac:picMk id="16" creationId="{00000000-0000-0000-0000-000000000000}"/>
          </ac:picMkLst>
        </pc:picChg>
        <pc:picChg chg="mod">
          <ac:chgData name="Kaitlin Tyler" userId="971d5887-dada-4101-bef7-69a3ed4a7a52" providerId="ADAL" clId="{31CEE4BF-4E67-47E7-BEAD-6FBDC6A3E456}" dt="2021-12-02T15:23:39.058" v="0"/>
          <ac:picMkLst>
            <pc:docMk/>
            <pc:sldMk cId="2643393712" sldId="290"/>
            <ac:picMk id="1026" creationId="{00000000-0000-0000-0000-000000000000}"/>
          </ac:picMkLst>
        </pc:picChg>
      </pc:sldChg>
      <pc:sldChg chg="new">
        <pc:chgData name="Kaitlin Tyler" userId="971d5887-dada-4101-bef7-69a3ed4a7a52" providerId="ADAL" clId="{31CEE4BF-4E67-47E7-BEAD-6FBDC6A3E456}" dt="2021-12-02T15:37:05.754" v="761" actId="680"/>
        <pc:sldMkLst>
          <pc:docMk/>
          <pc:sldMk cId="1246751547" sldId="291"/>
        </pc:sldMkLst>
      </pc:sldChg>
      <pc:sldMasterChg chg="modSldLayout">
        <pc:chgData name="Kaitlin Tyler" userId="971d5887-dada-4101-bef7-69a3ed4a7a52" providerId="ADAL" clId="{31CEE4BF-4E67-47E7-BEAD-6FBDC6A3E456}" dt="2021-12-02T15:23:39.058" v="0"/>
        <pc:sldMasterMkLst>
          <pc:docMk/>
          <pc:sldMasterMk cId="2698796606" sldId="2147483648"/>
        </pc:sldMasterMkLst>
        <pc:sldLayoutChg chg="modSp">
          <pc:chgData name="Kaitlin Tyler" userId="971d5887-dada-4101-bef7-69a3ed4a7a52" providerId="ADAL" clId="{31CEE4BF-4E67-47E7-BEAD-6FBDC6A3E456}" dt="2021-12-02T15:23:39.058" v="0"/>
          <pc:sldLayoutMkLst>
            <pc:docMk/>
            <pc:sldMasterMk cId="2327413859" sldId="2147483659"/>
            <pc:sldLayoutMk cId="3934854501" sldId="2147483651"/>
          </pc:sldLayoutMkLst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327413859" sldId="2147483659"/>
              <pc:sldLayoutMk cId="3934854501" sldId="2147483651"/>
              <ac:spMk id="6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327413859" sldId="2147483659"/>
              <pc:sldLayoutMk cId="3934854501" sldId="2147483651"/>
              <ac:spMk id="7" creationId="{00000000-0000-0000-0000-000000000000}"/>
            </ac:spMkLst>
          </pc:spChg>
        </pc:sldLayoutChg>
        <pc:sldLayoutChg chg="modSp">
          <pc:chgData name="Kaitlin Tyler" userId="971d5887-dada-4101-bef7-69a3ed4a7a52" providerId="ADAL" clId="{31CEE4BF-4E67-47E7-BEAD-6FBDC6A3E456}" dt="2021-12-02T15:23:39.058" v="0"/>
          <pc:sldLayoutMkLst>
            <pc:docMk/>
            <pc:sldMasterMk cId="2327413859" sldId="2147483659"/>
            <pc:sldLayoutMk cId="429922158" sldId="2147483652"/>
          </pc:sldLayoutMkLst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429922158" sldId="2147483652"/>
              <ac:picMk id="2" creationId="{00000000-0000-0000-0000-000000000000}"/>
            </ac:picMkLst>
          </pc:picChg>
        </pc:sldLayoutChg>
        <pc:sldLayoutChg chg="modSp">
          <pc:chgData name="Kaitlin Tyler" userId="971d5887-dada-4101-bef7-69a3ed4a7a52" providerId="ADAL" clId="{31CEE4BF-4E67-47E7-BEAD-6FBDC6A3E456}" dt="2021-12-02T15:23:39.058" v="0"/>
          <pc:sldLayoutMkLst>
            <pc:docMk/>
            <pc:sldMasterMk cId="2327413859" sldId="2147483659"/>
            <pc:sldLayoutMk cId="3199928313" sldId="2147483653"/>
          </pc:sldLayoutMkLst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327413859" sldId="2147483659"/>
              <pc:sldLayoutMk cId="3199928313" sldId="2147483653"/>
              <ac:spMk id="13" creationId="{00000000-0000-0000-0000-000000000000}"/>
            </ac:spMkLst>
          </pc:sp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3199928313" sldId="2147483653"/>
              <ac:picMk id="11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3199928313" sldId="2147483653"/>
              <ac:picMk id="16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3199928313" sldId="2147483653"/>
              <ac:picMk id="6147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3199928313" sldId="2147483653"/>
              <ac:picMk id="6148" creationId="{00000000-0000-0000-0000-000000000000}"/>
            </ac:picMkLst>
          </pc:picChg>
        </pc:sldLayoutChg>
        <pc:sldLayoutChg chg="modSp">
          <pc:chgData name="Kaitlin Tyler" userId="971d5887-dada-4101-bef7-69a3ed4a7a52" providerId="ADAL" clId="{31CEE4BF-4E67-47E7-BEAD-6FBDC6A3E456}" dt="2021-12-02T15:23:39.058" v="0"/>
          <pc:sldLayoutMkLst>
            <pc:docMk/>
            <pc:sldMasterMk cId="2698796606" sldId="2147483648"/>
            <pc:sldLayoutMk cId="558683071" sldId="2147483654"/>
          </pc:sldLayoutMkLst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698796606" sldId="2147483648"/>
              <pc:sldLayoutMk cId="558683071" sldId="2147483654"/>
              <ac:spMk id="8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698796606" sldId="2147483648"/>
              <pc:sldLayoutMk cId="558683071" sldId="2147483654"/>
              <ac:spMk id="9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698796606" sldId="2147483648"/>
              <pc:sldLayoutMk cId="558683071" sldId="2147483654"/>
              <ac:spMk id="10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698796606" sldId="2147483648"/>
              <pc:sldLayoutMk cId="558683071" sldId="2147483654"/>
              <ac:spMk id="12" creationId="{00000000-0000-0000-0000-000000000000}"/>
            </ac:spMkLst>
          </pc:sp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698796606" sldId="2147483648"/>
              <pc:sldLayoutMk cId="558683071" sldId="2147483654"/>
              <ac:picMk id="6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698796606" sldId="2147483648"/>
              <pc:sldLayoutMk cId="558683071" sldId="2147483654"/>
              <ac:picMk id="13" creationId="{00000000-0000-0000-0000-000000000000}"/>
            </ac:picMkLst>
          </pc:picChg>
        </pc:sldLayoutChg>
        <pc:sldLayoutChg chg="modSp">
          <pc:chgData name="Kaitlin Tyler" userId="971d5887-dada-4101-bef7-69a3ed4a7a52" providerId="ADAL" clId="{31CEE4BF-4E67-47E7-BEAD-6FBDC6A3E456}" dt="2021-12-02T15:23:39.058" v="0"/>
          <pc:sldLayoutMkLst>
            <pc:docMk/>
            <pc:sldMasterMk cId="2327413859" sldId="2147483659"/>
            <pc:sldLayoutMk cId="3414997995" sldId="2147483655"/>
          </pc:sldLayoutMkLst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3414997995" sldId="2147483655"/>
              <ac:picMk id="4103" creationId="{00000000-0000-0000-0000-000000000000}"/>
            </ac:picMkLst>
          </pc:picChg>
        </pc:sldLayoutChg>
        <pc:sldLayoutChg chg="modSp">
          <pc:chgData name="Kaitlin Tyler" userId="971d5887-dada-4101-bef7-69a3ed4a7a52" providerId="ADAL" clId="{31CEE4BF-4E67-47E7-BEAD-6FBDC6A3E456}" dt="2021-12-02T15:23:39.058" v="0"/>
          <pc:sldLayoutMkLst>
            <pc:docMk/>
            <pc:sldMasterMk cId="2327413859" sldId="2147483659"/>
            <pc:sldLayoutMk cId="2198230281" sldId="2147483657"/>
          </pc:sldLayoutMkLst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327413859" sldId="2147483659"/>
              <pc:sldLayoutMk cId="2198230281" sldId="2147483657"/>
              <ac:spMk id="6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327413859" sldId="2147483659"/>
              <pc:sldLayoutMk cId="2198230281" sldId="2147483657"/>
              <ac:spMk id="7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327413859" sldId="2147483659"/>
              <pc:sldLayoutMk cId="2198230281" sldId="2147483657"/>
              <ac:spMk id="10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327413859" sldId="2147483659"/>
              <pc:sldLayoutMk cId="2198230281" sldId="2147483657"/>
              <ac:spMk id="11" creationId="{00000000-0000-0000-0000-000000000000}"/>
            </ac:spMkLst>
          </pc:sp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2198230281" sldId="2147483657"/>
              <ac:picMk id="9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327413859" sldId="2147483659"/>
              <pc:sldLayoutMk cId="2198230281" sldId="2147483657"/>
              <ac:picMk id="12" creationId="{00000000-0000-0000-0000-000000000000}"/>
            </ac:picMkLst>
          </pc:picChg>
        </pc:sldLayoutChg>
        <pc:sldLayoutChg chg="modSp">
          <pc:chgData name="Kaitlin Tyler" userId="971d5887-dada-4101-bef7-69a3ed4a7a52" providerId="ADAL" clId="{31CEE4BF-4E67-47E7-BEAD-6FBDC6A3E456}" dt="2021-12-02T15:23:39.058" v="0"/>
          <pc:sldLayoutMkLst>
            <pc:docMk/>
            <pc:sldMasterMk cId="2698796606" sldId="2147483648"/>
            <pc:sldLayoutMk cId="1578580174" sldId="2147483658"/>
          </pc:sldLayoutMkLst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698796606" sldId="2147483648"/>
              <pc:sldLayoutMk cId="1578580174" sldId="2147483658"/>
              <ac:spMk id="7" creationId="{00000000-0000-0000-0000-000000000000}"/>
            </ac:spMkLst>
          </pc:spChg>
          <pc:spChg chg="mod">
            <ac:chgData name="Kaitlin Tyler" userId="971d5887-dada-4101-bef7-69a3ed4a7a52" providerId="ADAL" clId="{31CEE4BF-4E67-47E7-BEAD-6FBDC6A3E456}" dt="2021-12-02T15:23:39.058" v="0"/>
            <ac:spMkLst>
              <pc:docMk/>
              <pc:sldMasterMk cId="2698796606" sldId="2147483648"/>
              <pc:sldLayoutMk cId="1578580174" sldId="2147483658"/>
              <ac:spMk id="13" creationId="{00000000-0000-0000-0000-000000000000}"/>
            </ac:spMkLst>
          </pc:sp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698796606" sldId="2147483648"/>
              <pc:sldLayoutMk cId="1578580174" sldId="2147483658"/>
              <ac:picMk id="11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698796606" sldId="2147483648"/>
              <pc:sldLayoutMk cId="1578580174" sldId="2147483658"/>
              <ac:picMk id="16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698796606" sldId="2147483648"/>
              <pc:sldLayoutMk cId="1578580174" sldId="2147483658"/>
              <ac:picMk id="6148" creationId="{00000000-0000-0000-0000-000000000000}"/>
            </ac:picMkLst>
          </pc:picChg>
          <pc:picChg chg="mod">
            <ac:chgData name="Kaitlin Tyler" userId="971d5887-dada-4101-bef7-69a3ed4a7a52" providerId="ADAL" clId="{31CEE4BF-4E67-47E7-BEAD-6FBDC6A3E456}" dt="2021-12-02T15:23:39.058" v="0"/>
            <ac:picMkLst>
              <pc:docMk/>
              <pc:sldMasterMk cId="2698796606" sldId="2147483648"/>
              <pc:sldLayoutMk cId="1578580174" sldId="2147483658"/>
              <ac:picMk id="9219" creationId="{00000000-0000-0000-0000-000000000000}"/>
            </ac:picMkLst>
          </pc:picChg>
        </pc:sldLayoutChg>
      </pc:sldMasterChg>
      <pc:sldMasterChg chg="addSp modSp mod modSldLayout">
        <pc:chgData name="Kaitlin Tyler" userId="971d5887-dada-4101-bef7-69a3ed4a7a52" providerId="ADAL" clId="{31CEE4BF-4E67-47E7-BEAD-6FBDC6A3E456}" dt="2021-12-02T15:28:12.500" v="102" actId="207"/>
        <pc:sldMasterMkLst>
          <pc:docMk/>
          <pc:sldMasterMk cId="2327413859" sldId="2147483659"/>
        </pc:sldMasterMkLst>
        <pc:spChg chg="add mod">
          <ac:chgData name="Kaitlin Tyler" userId="971d5887-dada-4101-bef7-69a3ed4a7a52" providerId="ADAL" clId="{31CEE4BF-4E67-47E7-BEAD-6FBDC6A3E456}" dt="2021-12-02T15:28:12.500" v="102" actId="207"/>
          <ac:spMkLst>
            <pc:docMk/>
            <pc:sldMasterMk cId="2327413859" sldId="2147483659"/>
            <ac:spMk id="3" creationId="{DAE67B01-BDEA-4368-B846-7B055F836D2D}"/>
          </ac:spMkLst>
        </pc:spChg>
        <pc:picChg chg="mod">
          <ac:chgData name="Kaitlin Tyler" userId="971d5887-dada-4101-bef7-69a3ed4a7a52" providerId="ADAL" clId="{31CEE4BF-4E67-47E7-BEAD-6FBDC6A3E456}" dt="2021-12-02T15:26:42.565" v="32" actId="1076"/>
          <ac:picMkLst>
            <pc:docMk/>
            <pc:sldMasterMk cId="2327413859" sldId="2147483659"/>
            <ac:picMk id="8" creationId="{F17F090B-49F7-4226-826A-44BF2ACE1059}"/>
          </ac:picMkLst>
        </pc:picChg>
        <pc:sldLayoutChg chg="delSp mod modTransition">
          <pc:chgData name="Kaitlin Tyler" userId="971d5887-dada-4101-bef7-69a3ed4a7a52" providerId="ADAL" clId="{31CEE4BF-4E67-47E7-BEAD-6FBDC6A3E456}" dt="2021-12-02T15:26:18.067" v="22" actId="478"/>
          <pc:sldLayoutMkLst>
            <pc:docMk/>
            <pc:sldMasterMk cId="2327413859" sldId="2147483659"/>
            <pc:sldLayoutMk cId="3934854501" sldId="2147483651"/>
          </pc:sldLayoutMkLst>
          <pc:spChg chg="del">
            <ac:chgData name="Kaitlin Tyler" userId="971d5887-dada-4101-bef7-69a3ed4a7a52" providerId="ADAL" clId="{31CEE4BF-4E67-47E7-BEAD-6FBDC6A3E456}" dt="2021-12-02T15:26:18.067" v="22" actId="478"/>
            <ac:spMkLst>
              <pc:docMk/>
              <pc:sldMasterMk cId="2327413859" sldId="2147483659"/>
              <pc:sldLayoutMk cId="3934854501" sldId="2147483651"/>
              <ac:spMk id="6" creationId="{00000000-0000-0000-0000-000000000000}"/>
            </ac:spMkLst>
          </pc:spChg>
          <pc:spChg chg="del">
            <ac:chgData name="Kaitlin Tyler" userId="971d5887-dada-4101-bef7-69a3ed4a7a52" providerId="ADAL" clId="{31CEE4BF-4E67-47E7-BEAD-6FBDC6A3E456}" dt="2021-12-02T15:26:14.182" v="20" actId="478"/>
            <ac:spMkLst>
              <pc:docMk/>
              <pc:sldMasterMk cId="2327413859" sldId="2147483659"/>
              <pc:sldLayoutMk cId="3934854501" sldId="2147483651"/>
              <ac:spMk id="7" creationId="{00000000-0000-0000-0000-000000000000}"/>
            </ac:spMkLst>
          </pc:spChg>
        </pc:sldLayoutChg>
        <pc:sldLayoutChg chg="delSp modTransition">
          <pc:chgData name="Kaitlin Tyler" userId="971d5887-dada-4101-bef7-69a3ed4a7a52" providerId="ADAL" clId="{31CEE4BF-4E67-47E7-BEAD-6FBDC6A3E456}" dt="2021-12-02T15:26:29.845" v="29" actId="478"/>
          <pc:sldLayoutMkLst>
            <pc:docMk/>
            <pc:sldMasterMk cId="2327413859" sldId="2147483659"/>
            <pc:sldLayoutMk cId="429922158" sldId="2147483652"/>
          </pc:sldLayoutMkLst>
          <pc:picChg chg="del">
            <ac:chgData name="Kaitlin Tyler" userId="971d5887-dada-4101-bef7-69a3ed4a7a52" providerId="ADAL" clId="{31CEE4BF-4E67-47E7-BEAD-6FBDC6A3E456}" dt="2021-12-02T15:26:29.845" v="29" actId="478"/>
            <ac:picMkLst>
              <pc:docMk/>
              <pc:sldMasterMk cId="2327413859" sldId="2147483659"/>
              <pc:sldLayoutMk cId="429922158" sldId="2147483652"/>
              <ac:picMk id="2" creationId="{00000000-0000-0000-0000-000000000000}"/>
            </ac:picMkLst>
          </pc:picChg>
        </pc:sldLayoutChg>
        <pc:sldLayoutChg chg="delSp modTransition">
          <pc:chgData name="Kaitlin Tyler" userId="971d5887-dada-4101-bef7-69a3ed4a7a52" providerId="ADAL" clId="{31CEE4BF-4E67-47E7-BEAD-6FBDC6A3E456}" dt="2021-12-02T15:26:16.004" v="21" actId="478"/>
          <pc:sldLayoutMkLst>
            <pc:docMk/>
            <pc:sldMasterMk cId="2327413859" sldId="2147483659"/>
            <pc:sldLayoutMk cId="3199928313" sldId="2147483653"/>
          </pc:sldLayoutMkLst>
          <pc:spChg chg="del">
            <ac:chgData name="Kaitlin Tyler" userId="971d5887-dada-4101-bef7-69a3ed4a7a52" providerId="ADAL" clId="{31CEE4BF-4E67-47E7-BEAD-6FBDC6A3E456}" dt="2021-12-02T15:26:10.005" v="18" actId="478"/>
            <ac:spMkLst>
              <pc:docMk/>
              <pc:sldMasterMk cId="2327413859" sldId="2147483659"/>
              <pc:sldLayoutMk cId="3199928313" sldId="2147483653"/>
              <ac:spMk id="13" creationId="{00000000-0000-0000-0000-000000000000}"/>
            </ac:spMkLst>
          </pc:spChg>
          <pc:picChg chg="del">
            <ac:chgData name="Kaitlin Tyler" userId="971d5887-dada-4101-bef7-69a3ed4a7a52" providerId="ADAL" clId="{31CEE4BF-4E67-47E7-BEAD-6FBDC6A3E456}" dt="2021-12-02T15:26:11.045" v="19" actId="478"/>
            <ac:picMkLst>
              <pc:docMk/>
              <pc:sldMasterMk cId="2327413859" sldId="2147483659"/>
              <pc:sldLayoutMk cId="3199928313" sldId="2147483653"/>
              <ac:picMk id="11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6:16.004" v="21" actId="478"/>
            <ac:picMkLst>
              <pc:docMk/>
              <pc:sldMasterMk cId="2327413859" sldId="2147483659"/>
              <pc:sldLayoutMk cId="3199928313" sldId="2147483653"/>
              <ac:picMk id="16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6:08.077" v="17" actId="478"/>
            <ac:picMkLst>
              <pc:docMk/>
              <pc:sldMasterMk cId="2327413859" sldId="2147483659"/>
              <pc:sldLayoutMk cId="3199928313" sldId="2147483653"/>
              <ac:picMk id="6147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6:06.859" v="16" actId="478"/>
            <ac:picMkLst>
              <pc:docMk/>
              <pc:sldMasterMk cId="2327413859" sldId="2147483659"/>
              <pc:sldLayoutMk cId="3199928313" sldId="2147483653"/>
              <ac:picMk id="6148" creationId="{00000000-0000-0000-0000-000000000000}"/>
            </ac:picMkLst>
          </pc:picChg>
        </pc:sldLayoutChg>
        <pc:sldLayoutChg chg="delSp modTransition">
          <pc:chgData name="Kaitlin Tyler" userId="971d5887-dada-4101-bef7-69a3ed4a7a52" providerId="ADAL" clId="{31CEE4BF-4E67-47E7-BEAD-6FBDC6A3E456}" dt="2021-12-02T15:26:34.110" v="30" actId="478"/>
          <pc:sldLayoutMkLst>
            <pc:docMk/>
            <pc:sldMasterMk cId="2327413859" sldId="2147483659"/>
            <pc:sldLayoutMk cId="3414997995" sldId="2147483655"/>
          </pc:sldLayoutMkLst>
          <pc:picChg chg="del">
            <ac:chgData name="Kaitlin Tyler" userId="971d5887-dada-4101-bef7-69a3ed4a7a52" providerId="ADAL" clId="{31CEE4BF-4E67-47E7-BEAD-6FBDC6A3E456}" dt="2021-12-02T15:26:34.110" v="30" actId="478"/>
            <ac:picMkLst>
              <pc:docMk/>
              <pc:sldMasterMk cId="2327413859" sldId="2147483659"/>
              <pc:sldLayoutMk cId="3414997995" sldId="2147483655"/>
              <ac:picMk id="4103" creationId="{00000000-0000-0000-0000-000000000000}"/>
            </ac:picMkLst>
          </pc:picChg>
        </pc:sldLayoutChg>
        <pc:sldLayoutChg chg="modTransition">
          <pc:chgData name="Kaitlin Tyler" userId="971d5887-dada-4101-bef7-69a3ed4a7a52" providerId="ADAL" clId="{31CEE4BF-4E67-47E7-BEAD-6FBDC6A3E456}" dt="2021-12-02T15:24:00.814" v="1"/>
          <pc:sldLayoutMkLst>
            <pc:docMk/>
            <pc:sldMasterMk cId="2327413859" sldId="2147483659"/>
            <pc:sldLayoutMk cId="19662361" sldId="2147483656"/>
          </pc:sldLayoutMkLst>
        </pc:sldLayoutChg>
        <pc:sldLayoutChg chg="delSp mod modTransition">
          <pc:chgData name="Kaitlin Tyler" userId="971d5887-dada-4101-bef7-69a3ed4a7a52" providerId="ADAL" clId="{31CEE4BF-4E67-47E7-BEAD-6FBDC6A3E456}" dt="2021-12-02T15:26:27.725" v="28" actId="478"/>
          <pc:sldLayoutMkLst>
            <pc:docMk/>
            <pc:sldMasterMk cId="2327413859" sldId="2147483659"/>
            <pc:sldLayoutMk cId="2198230281" sldId="2147483657"/>
          </pc:sldLayoutMkLst>
          <pc:spChg chg="del">
            <ac:chgData name="Kaitlin Tyler" userId="971d5887-dada-4101-bef7-69a3ed4a7a52" providerId="ADAL" clId="{31CEE4BF-4E67-47E7-BEAD-6FBDC6A3E456}" dt="2021-12-02T15:26:22.126" v="24" actId="478"/>
            <ac:spMkLst>
              <pc:docMk/>
              <pc:sldMasterMk cId="2327413859" sldId="2147483659"/>
              <pc:sldLayoutMk cId="2198230281" sldId="2147483657"/>
              <ac:spMk id="6" creationId="{00000000-0000-0000-0000-000000000000}"/>
            </ac:spMkLst>
          </pc:spChg>
          <pc:spChg chg="del">
            <ac:chgData name="Kaitlin Tyler" userId="971d5887-dada-4101-bef7-69a3ed4a7a52" providerId="ADAL" clId="{31CEE4BF-4E67-47E7-BEAD-6FBDC6A3E456}" dt="2021-12-02T15:26:21.436" v="23" actId="478"/>
            <ac:spMkLst>
              <pc:docMk/>
              <pc:sldMasterMk cId="2327413859" sldId="2147483659"/>
              <pc:sldLayoutMk cId="2198230281" sldId="2147483657"/>
              <ac:spMk id="7" creationId="{00000000-0000-0000-0000-000000000000}"/>
            </ac:spMkLst>
          </pc:spChg>
          <pc:spChg chg="del">
            <ac:chgData name="Kaitlin Tyler" userId="971d5887-dada-4101-bef7-69a3ed4a7a52" providerId="ADAL" clId="{31CEE4BF-4E67-47E7-BEAD-6FBDC6A3E456}" dt="2021-12-02T15:26:27.725" v="28" actId="478"/>
            <ac:spMkLst>
              <pc:docMk/>
              <pc:sldMasterMk cId="2327413859" sldId="2147483659"/>
              <pc:sldLayoutMk cId="2198230281" sldId="2147483657"/>
              <ac:spMk id="10" creationId="{00000000-0000-0000-0000-000000000000}"/>
            </ac:spMkLst>
          </pc:spChg>
          <pc:spChg chg="del">
            <ac:chgData name="Kaitlin Tyler" userId="971d5887-dada-4101-bef7-69a3ed4a7a52" providerId="ADAL" clId="{31CEE4BF-4E67-47E7-BEAD-6FBDC6A3E456}" dt="2021-12-02T15:26:25.220" v="27" actId="478"/>
            <ac:spMkLst>
              <pc:docMk/>
              <pc:sldMasterMk cId="2327413859" sldId="2147483659"/>
              <pc:sldLayoutMk cId="2198230281" sldId="2147483657"/>
              <ac:spMk id="11" creationId="{00000000-0000-0000-0000-000000000000}"/>
            </ac:spMkLst>
          </pc:spChg>
          <pc:picChg chg="del">
            <ac:chgData name="Kaitlin Tyler" userId="971d5887-dada-4101-bef7-69a3ed4a7a52" providerId="ADAL" clId="{31CEE4BF-4E67-47E7-BEAD-6FBDC6A3E456}" dt="2021-12-02T15:26:23.982" v="26" actId="478"/>
            <ac:picMkLst>
              <pc:docMk/>
              <pc:sldMasterMk cId="2327413859" sldId="2147483659"/>
              <pc:sldLayoutMk cId="2198230281" sldId="2147483657"/>
              <ac:picMk id="9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6:23.348" v="25" actId="478"/>
            <ac:picMkLst>
              <pc:docMk/>
              <pc:sldMasterMk cId="2327413859" sldId="2147483659"/>
              <pc:sldLayoutMk cId="2198230281" sldId="2147483657"/>
              <ac:picMk id="12" creationId="{00000000-0000-0000-0000-000000000000}"/>
            </ac:picMkLst>
          </pc:picChg>
        </pc:sldLayoutChg>
        <pc:sldLayoutChg chg="delSp mod">
          <pc:chgData name="Kaitlin Tyler" userId="971d5887-dada-4101-bef7-69a3ed4a7a52" providerId="ADAL" clId="{31CEE4BF-4E67-47E7-BEAD-6FBDC6A3E456}" dt="2021-12-02T15:25:39.395" v="8" actId="478"/>
          <pc:sldLayoutMkLst>
            <pc:docMk/>
            <pc:sldMasterMk cId="2327413859" sldId="2147483659"/>
            <pc:sldLayoutMk cId="4007875607" sldId="2147483675"/>
          </pc:sldLayoutMkLst>
          <pc:spChg chg="del">
            <ac:chgData name="Kaitlin Tyler" userId="971d5887-dada-4101-bef7-69a3ed4a7a52" providerId="ADAL" clId="{31CEE4BF-4E67-47E7-BEAD-6FBDC6A3E456}" dt="2021-12-02T15:25:35.886" v="6" actId="478"/>
            <ac:spMkLst>
              <pc:docMk/>
              <pc:sldMasterMk cId="2327413859" sldId="2147483659"/>
              <pc:sldLayoutMk cId="4007875607" sldId="2147483675"/>
              <ac:spMk id="8" creationId="{00000000-0000-0000-0000-000000000000}"/>
            </ac:spMkLst>
          </pc:spChg>
          <pc:spChg chg="del">
            <ac:chgData name="Kaitlin Tyler" userId="971d5887-dada-4101-bef7-69a3ed4a7a52" providerId="ADAL" clId="{31CEE4BF-4E67-47E7-BEAD-6FBDC6A3E456}" dt="2021-12-02T15:25:34.996" v="5" actId="478"/>
            <ac:spMkLst>
              <pc:docMk/>
              <pc:sldMasterMk cId="2327413859" sldId="2147483659"/>
              <pc:sldLayoutMk cId="4007875607" sldId="2147483675"/>
              <ac:spMk id="9" creationId="{00000000-0000-0000-0000-000000000000}"/>
            </ac:spMkLst>
          </pc:spChg>
          <pc:spChg chg="del">
            <ac:chgData name="Kaitlin Tyler" userId="971d5887-dada-4101-bef7-69a3ed4a7a52" providerId="ADAL" clId="{31CEE4BF-4E67-47E7-BEAD-6FBDC6A3E456}" dt="2021-12-02T15:25:39.395" v="8" actId="478"/>
            <ac:spMkLst>
              <pc:docMk/>
              <pc:sldMasterMk cId="2327413859" sldId="2147483659"/>
              <pc:sldLayoutMk cId="4007875607" sldId="2147483675"/>
              <ac:spMk id="10" creationId="{00000000-0000-0000-0000-000000000000}"/>
            </ac:spMkLst>
          </pc:spChg>
          <pc:spChg chg="del">
            <ac:chgData name="Kaitlin Tyler" userId="971d5887-dada-4101-bef7-69a3ed4a7a52" providerId="ADAL" clId="{31CEE4BF-4E67-47E7-BEAD-6FBDC6A3E456}" dt="2021-12-02T15:25:36.836" v="7" actId="478"/>
            <ac:spMkLst>
              <pc:docMk/>
              <pc:sldMasterMk cId="2327413859" sldId="2147483659"/>
              <pc:sldLayoutMk cId="4007875607" sldId="2147483675"/>
              <ac:spMk id="12" creationId="{00000000-0000-0000-0000-000000000000}"/>
            </ac:spMkLst>
          </pc:spChg>
          <pc:picChg chg="del">
            <ac:chgData name="Kaitlin Tyler" userId="971d5887-dada-4101-bef7-69a3ed4a7a52" providerId="ADAL" clId="{31CEE4BF-4E67-47E7-BEAD-6FBDC6A3E456}" dt="2021-12-02T15:25:32.511" v="3" actId="478"/>
            <ac:picMkLst>
              <pc:docMk/>
              <pc:sldMasterMk cId="2327413859" sldId="2147483659"/>
              <pc:sldLayoutMk cId="4007875607" sldId="2147483675"/>
              <ac:picMk id="6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5:33.693" v="4" actId="478"/>
            <ac:picMkLst>
              <pc:docMk/>
              <pc:sldMasterMk cId="2327413859" sldId="2147483659"/>
              <pc:sldLayoutMk cId="4007875607" sldId="2147483675"/>
              <ac:picMk id="13" creationId="{00000000-0000-0000-0000-000000000000}"/>
            </ac:picMkLst>
          </pc:picChg>
        </pc:sldLayoutChg>
        <pc:sldLayoutChg chg="delSp modSp mod">
          <pc:chgData name="Kaitlin Tyler" userId="971d5887-dada-4101-bef7-69a3ed4a7a52" providerId="ADAL" clId="{31CEE4BF-4E67-47E7-BEAD-6FBDC6A3E456}" dt="2021-12-02T15:25:50.005" v="15" actId="478"/>
          <pc:sldLayoutMkLst>
            <pc:docMk/>
            <pc:sldMasterMk cId="2327413859" sldId="2147483659"/>
            <pc:sldLayoutMk cId="3291897779" sldId="2147483676"/>
          </pc:sldLayoutMkLst>
          <pc:spChg chg="del">
            <ac:chgData name="Kaitlin Tyler" userId="971d5887-dada-4101-bef7-69a3ed4a7a52" providerId="ADAL" clId="{31CEE4BF-4E67-47E7-BEAD-6FBDC6A3E456}" dt="2021-12-02T15:25:49.395" v="14" actId="478"/>
            <ac:spMkLst>
              <pc:docMk/>
              <pc:sldMasterMk cId="2327413859" sldId="2147483659"/>
              <pc:sldLayoutMk cId="3291897779" sldId="2147483676"/>
              <ac:spMk id="7" creationId="{00000000-0000-0000-0000-000000000000}"/>
            </ac:spMkLst>
          </pc:spChg>
          <pc:spChg chg="del mod">
            <ac:chgData name="Kaitlin Tyler" userId="971d5887-dada-4101-bef7-69a3ed4a7a52" providerId="ADAL" clId="{31CEE4BF-4E67-47E7-BEAD-6FBDC6A3E456}" dt="2021-12-02T15:25:47.276" v="13" actId="478"/>
            <ac:spMkLst>
              <pc:docMk/>
              <pc:sldMasterMk cId="2327413859" sldId="2147483659"/>
              <pc:sldLayoutMk cId="3291897779" sldId="2147483676"/>
              <ac:spMk id="13" creationId="{00000000-0000-0000-0000-000000000000}"/>
            </ac:spMkLst>
          </pc:spChg>
          <pc:picChg chg="del">
            <ac:chgData name="Kaitlin Tyler" userId="971d5887-dada-4101-bef7-69a3ed4a7a52" providerId="ADAL" clId="{31CEE4BF-4E67-47E7-BEAD-6FBDC6A3E456}" dt="2021-12-02T15:25:50.005" v="15" actId="478"/>
            <ac:picMkLst>
              <pc:docMk/>
              <pc:sldMasterMk cId="2327413859" sldId="2147483659"/>
              <pc:sldLayoutMk cId="3291897779" sldId="2147483676"/>
              <ac:picMk id="11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5:44.509" v="10" actId="478"/>
            <ac:picMkLst>
              <pc:docMk/>
              <pc:sldMasterMk cId="2327413859" sldId="2147483659"/>
              <pc:sldLayoutMk cId="3291897779" sldId="2147483676"/>
              <ac:picMk id="16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5:43.267" v="9" actId="478"/>
            <ac:picMkLst>
              <pc:docMk/>
              <pc:sldMasterMk cId="2327413859" sldId="2147483659"/>
              <pc:sldLayoutMk cId="3291897779" sldId="2147483676"/>
              <ac:picMk id="6148" creationId="{00000000-0000-0000-0000-000000000000}"/>
            </ac:picMkLst>
          </pc:picChg>
          <pc:picChg chg="del">
            <ac:chgData name="Kaitlin Tyler" userId="971d5887-dada-4101-bef7-69a3ed4a7a52" providerId="ADAL" clId="{31CEE4BF-4E67-47E7-BEAD-6FBDC6A3E456}" dt="2021-12-02T15:25:45.780" v="11" actId="478"/>
            <ac:picMkLst>
              <pc:docMk/>
              <pc:sldMasterMk cId="2327413859" sldId="2147483659"/>
              <pc:sldLayoutMk cId="3291897779" sldId="2147483676"/>
              <ac:picMk id="9219" creationId="{00000000-0000-0000-0000-000000000000}"/>
            </ac:picMkLst>
          </pc:picChg>
        </pc:sldLayoutChg>
      </pc:sldMasterChg>
      <pc:sldMasterChg chg="modTransition modSldLayout">
        <pc:chgData name="Kaitlin Tyler" userId="971d5887-dada-4101-bef7-69a3ed4a7a52" providerId="ADAL" clId="{31CEE4BF-4E67-47E7-BEAD-6FBDC6A3E456}" dt="2021-12-02T15:25:13.920" v="2"/>
        <pc:sldMasterMkLst>
          <pc:docMk/>
          <pc:sldMasterMk cId="2415323241" sldId="2147483677"/>
        </pc:sldMasterMkLst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896298940" sldId="2147483678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3781729163" sldId="2147483679"/>
          </pc:sldLayoutMkLst>
        </pc:sldLayoutChg>
        <pc:sldLayoutChg chg="addSp 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1336044130" sldId="2147483680"/>
          </pc:sldLayoutMkLst>
          <pc:spChg chg="add">
            <ac:chgData name="Kaitlin Tyler" userId="971d5887-dada-4101-bef7-69a3ed4a7a52" providerId="ADAL" clId="{31CEE4BF-4E67-47E7-BEAD-6FBDC6A3E456}" dt="2021-12-02T15:25:13.920" v="2"/>
            <ac:spMkLst>
              <pc:docMk/>
              <pc:sldMasterMk cId="2415323241" sldId="2147483677"/>
              <pc:sldLayoutMk cId="1336044130" sldId="2147483680"/>
              <ac:spMk id="4" creationId="{6CDC6F8E-A521-42EF-9006-66DD14720844}"/>
            </ac:spMkLst>
          </pc:spChg>
          <pc:spChg chg="add">
            <ac:chgData name="Kaitlin Tyler" userId="971d5887-dada-4101-bef7-69a3ed4a7a52" providerId="ADAL" clId="{31CEE4BF-4E67-47E7-BEAD-6FBDC6A3E456}" dt="2021-12-02T15:25:13.920" v="2"/>
            <ac:spMkLst>
              <pc:docMk/>
              <pc:sldMasterMk cId="2415323241" sldId="2147483677"/>
              <pc:sldLayoutMk cId="1336044130" sldId="2147483680"/>
              <ac:spMk id="5" creationId="{9BF25A69-C172-4303-B975-26137C637C63}"/>
            </ac:spMkLst>
          </pc:spChg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2638335691" sldId="2147483681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1553744310" sldId="2147483682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186588263" sldId="2147483683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737525266" sldId="2147483684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3966176801" sldId="2147483685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1891188076" sldId="2147483686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2098112251" sldId="2147483687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1777303463" sldId="2147483688"/>
          </pc:sldLayoutMkLst>
        </pc:sldLayoutChg>
        <pc:sldLayoutChg chg="modTransition">
          <pc:chgData name="Kaitlin Tyler" userId="971d5887-dada-4101-bef7-69a3ed4a7a52" providerId="ADAL" clId="{31CEE4BF-4E67-47E7-BEAD-6FBDC6A3E456}" dt="2021-12-02T15:25:13.920" v="2"/>
          <pc:sldLayoutMkLst>
            <pc:docMk/>
            <pc:sldMasterMk cId="2415323241" sldId="2147483677"/>
            <pc:sldLayoutMk cId="2398916533" sldId="214748368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B8424-2ECA-4376-B365-9F30B1022D5B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BD76-05B3-41AE-A147-4F285D946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5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A90D9-F63D-4C35-A4F2-673EDDE14BCB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26B4-2C60-4CE3-9E78-DA9D9D334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8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2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2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5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9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9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7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126B4-2C60-4CE3-9E78-DA9D9D334A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0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adesign.com/education/resources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777E959-C9AD-4F36-95B6-A1D738290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5019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8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orient="horz" pos="26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51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2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6828D9-C361-48CA-8369-9240CE2D6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6675" y="4141788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6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6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8321BE-9568-4CAB-A8C0-D5C0318B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6675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8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6F1426FC-4840-4FE4-AD63-9CFE41B2B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E471EC-4756-5A46-8A91-EE7656DE16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995" y="976133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B87891C-26C4-D547-ADE0-47DD9B781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995" y="2611165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6A438-A6DD-9A4D-9633-A82F4BA4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795" y="479973"/>
            <a:ext cx="7556205" cy="6378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F558-9B78-CA48-A7D1-7E767A41B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21" y="2844383"/>
            <a:ext cx="3487479" cy="11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7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97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9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8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47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2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9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9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0C31-16C6-4CCE-B6D2-6324F4EA24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9144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2667000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91E51-6FFC-4231-97E9-4C436119983B}"/>
              </a:ext>
            </a:extLst>
          </p:cNvPr>
          <p:cNvSpPr txBox="1"/>
          <p:nvPr/>
        </p:nvSpPr>
        <p:spPr>
          <a:xfrm>
            <a:off x="7848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©2021 ANSYS, Inc.</a:t>
            </a:r>
          </a:p>
        </p:txBody>
      </p:sp>
    </p:spTree>
    <p:extLst>
      <p:ext uri="{BB962C8B-B14F-4D97-AF65-F5344CB8AC3E}">
        <p14:creationId xmlns:p14="http://schemas.microsoft.com/office/powerpoint/2010/main" val="8962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orient="horz" pos="261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47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7604C-BDCE-428F-B486-BE14D622E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CDC6F8E-A521-42EF-9006-66DD14720844}"/>
              </a:ext>
            </a:extLst>
          </p:cNvPr>
          <p:cNvSpPr/>
          <p:nvPr userDrawn="1"/>
        </p:nvSpPr>
        <p:spPr>
          <a:xfrm>
            <a:off x="-12700" y="908720"/>
            <a:ext cx="12192000" cy="5200650"/>
          </a:xfrm>
          <a:custGeom>
            <a:avLst/>
            <a:gdLst>
              <a:gd name="connsiteX0" fmla="*/ 0 w 9144000"/>
              <a:gd name="connsiteY0" fmla="*/ 4210050 h 5200650"/>
              <a:gd name="connsiteX1" fmla="*/ 1314450 w 9144000"/>
              <a:gd name="connsiteY1" fmla="*/ 4210050 h 5200650"/>
              <a:gd name="connsiteX2" fmla="*/ 1314450 w 9144000"/>
              <a:gd name="connsiteY2" fmla="*/ 0 h 5200650"/>
              <a:gd name="connsiteX3" fmla="*/ 7896225 w 9144000"/>
              <a:gd name="connsiteY3" fmla="*/ 0 h 5200650"/>
              <a:gd name="connsiteX4" fmla="*/ 7896225 w 9144000"/>
              <a:gd name="connsiteY4" fmla="*/ 5200650 h 5200650"/>
              <a:gd name="connsiteX5" fmla="*/ 9144000 w 9144000"/>
              <a:gd name="connsiteY5" fmla="*/ 5200650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200650">
                <a:moveTo>
                  <a:pt x="0" y="4210050"/>
                </a:moveTo>
                <a:lnTo>
                  <a:pt x="1314450" y="4210050"/>
                </a:lnTo>
                <a:lnTo>
                  <a:pt x="1314450" y="0"/>
                </a:lnTo>
                <a:lnTo>
                  <a:pt x="7896225" y="0"/>
                </a:lnTo>
                <a:lnTo>
                  <a:pt x="7896225" y="5200650"/>
                </a:lnTo>
                <a:lnTo>
                  <a:pt x="9144000" y="5200650"/>
                </a:lnTo>
              </a:path>
            </a:pathLst>
          </a:cu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BF25A69-C172-4303-B975-26137C637C63}"/>
              </a:ext>
            </a:extLst>
          </p:cNvPr>
          <p:cNvSpPr/>
          <p:nvPr userDrawn="1"/>
        </p:nvSpPr>
        <p:spPr>
          <a:xfrm>
            <a:off x="12700" y="1052736"/>
            <a:ext cx="12192000" cy="5184576"/>
          </a:xfrm>
          <a:custGeom>
            <a:avLst/>
            <a:gdLst>
              <a:gd name="connsiteX0" fmla="*/ 0 w 9144000"/>
              <a:gd name="connsiteY0" fmla="*/ 3771900 h 5143500"/>
              <a:gd name="connsiteX1" fmla="*/ 1076325 w 9144000"/>
              <a:gd name="connsiteY1" fmla="*/ 3771900 h 5143500"/>
              <a:gd name="connsiteX2" fmla="*/ 1076325 w 9144000"/>
              <a:gd name="connsiteY2" fmla="*/ 0 h 5143500"/>
              <a:gd name="connsiteX3" fmla="*/ 8172450 w 9144000"/>
              <a:gd name="connsiteY3" fmla="*/ 0 h 5143500"/>
              <a:gd name="connsiteX4" fmla="*/ 8172450 w 9144000"/>
              <a:gd name="connsiteY4" fmla="*/ 5143500 h 5143500"/>
              <a:gd name="connsiteX5" fmla="*/ 9144000 w 91440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143500">
                <a:moveTo>
                  <a:pt x="0" y="3771900"/>
                </a:moveTo>
                <a:lnTo>
                  <a:pt x="1076325" y="3771900"/>
                </a:lnTo>
                <a:lnTo>
                  <a:pt x="1076325" y="0"/>
                </a:lnTo>
                <a:lnTo>
                  <a:pt x="8172450" y="0"/>
                </a:lnTo>
                <a:lnTo>
                  <a:pt x="8172450" y="5143500"/>
                </a:lnTo>
                <a:lnTo>
                  <a:pt x="9144000" y="514350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360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3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slash/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77581-3B6E-45DC-A28B-56B0B91539B8}"/>
              </a:ext>
            </a:extLst>
          </p:cNvPr>
          <p:cNvSpPr/>
          <p:nvPr/>
        </p:nvSpPr>
        <p:spPr>
          <a:xfrm>
            <a:off x="152400" y="762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780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4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447800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447800"/>
            <a:ext cx="5486400" cy="4590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44780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447799"/>
            <a:ext cx="5486400" cy="4590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9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357E3-4FE4-4164-A381-204B98DEE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EF1B2-1440-4FE5-8C1B-C291F424F993}"/>
              </a:ext>
            </a:extLst>
          </p:cNvPr>
          <p:cNvSpPr txBox="1"/>
          <p:nvPr/>
        </p:nvSpPr>
        <p:spPr>
          <a:xfrm>
            <a:off x="533400" y="609600"/>
            <a:ext cx="10972800" cy="31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2021 ANSYS, Inc.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Mike Ashby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and Reproduction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content used in this resource </a:t>
            </a:r>
            <a:r>
              <a:rPr lang="en-US" sz="1400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may only be used or reproduced for teaching purposes; and any commercial use is strictly prohibited.</a:t>
            </a:r>
            <a:r>
              <a:rPr lang="en-US" sz="1400" i="1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Document Information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lecture unit is part of a set of teaching resources to help introduce students to materials, processes and rational selections.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Ansys Education Resources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access more undergraduate education resources, including lecture presentations with notes, exercises with worked solutions, microprojects, real life examples and more, visit www.ansys.com/education-resources.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50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magda.figuerola\Desktop\granta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4"/>
          <a:stretch/>
        </p:blipFill>
        <p:spPr bwMode="auto">
          <a:xfrm>
            <a:off x="623393" y="6499572"/>
            <a:ext cx="1440161" cy="1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5615947" y="6424761"/>
            <a:ext cx="5951893" cy="25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050" b="1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rPr>
              <a:t>www.teachingresources.grantadesign.com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476672"/>
            <a:ext cx="12192001" cy="62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567133"/>
            <a:ext cx="618636" cy="44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063552" y="64590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© </a:t>
            </a:r>
            <a:r>
              <a:rPr lang="en-GB" sz="105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Granta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Design, 2016</a:t>
            </a:r>
            <a:endParaRPr lang="en-GB" sz="1400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36715" y="6266952"/>
            <a:ext cx="12192000" cy="7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2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slash/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77581-3B6E-45DC-A28B-56B0B91539B8}"/>
              </a:ext>
            </a:extLst>
          </p:cNvPr>
          <p:cNvSpPr/>
          <p:nvPr/>
        </p:nvSpPr>
        <p:spPr>
          <a:xfrm>
            <a:off x="152400" y="762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780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2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447800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447800"/>
            <a:ext cx="5486400" cy="4590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44780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447799"/>
            <a:ext cx="5486400" cy="4590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7F090B-49F7-4226-826A-44BF2ACE105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BB4A01D-7D6E-BB4E-BD5D-E3A388293815}"/>
              </a:ext>
            </a:extLst>
          </p:cNvPr>
          <p:cNvSpPr>
            <a:spLocks noChangeAspect="1"/>
          </p:cNvSpPr>
          <p:nvPr/>
        </p:nvSpPr>
        <p:spPr>
          <a:xfrm>
            <a:off x="256215" y="130869"/>
            <a:ext cx="353385" cy="515176"/>
          </a:xfrm>
          <a:prstGeom prst="parallelogram">
            <a:avLst>
              <a:gd name="adj" fmla="val 596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67B01-BDEA-4368-B846-7B055F836D2D}"/>
              </a:ext>
            </a:extLst>
          </p:cNvPr>
          <p:cNvSpPr txBox="1"/>
          <p:nvPr userDrawn="1"/>
        </p:nvSpPr>
        <p:spPr>
          <a:xfrm>
            <a:off x="4943872" y="6542840"/>
            <a:ext cx="2376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©2021 ANSYS, Inc. </a:t>
            </a:r>
            <a:r>
              <a:rPr lang="en-US" sz="1200" dirty="0">
                <a:solidFill>
                  <a:schemeClr val="accent1"/>
                </a:solidFill>
              </a:rPr>
              <a:t>/</a:t>
            </a:r>
            <a:r>
              <a:rPr lang="en-US" sz="1200" dirty="0">
                <a:solidFill>
                  <a:schemeClr val="tx2"/>
                </a:solidFill>
              </a:rPr>
              <a:t>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274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53" r:id="rId18"/>
    <p:sldLayoutId id="2147483651" r:id="rId19"/>
    <p:sldLayoutId id="2147483657" r:id="rId20"/>
    <p:sldLayoutId id="2147483652" r:id="rId21"/>
    <p:sldLayoutId id="2147483655" r:id="rId22"/>
    <p:sldLayoutId id="2147483656" r:id="rId2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0BF04F-53BA-40ED-A2D6-74623F7FCA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CD691-76C0-4AC9-8029-4BF0CEDE749C}"/>
              </a:ext>
            </a:extLst>
          </p:cNvPr>
          <p:cNvSpPr/>
          <p:nvPr/>
        </p:nvSpPr>
        <p:spPr>
          <a:xfrm>
            <a:off x="4876800" y="6542840"/>
            <a:ext cx="1371600" cy="24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6E622-A13F-4675-A281-8D8CC6175629}"/>
              </a:ext>
            </a:extLst>
          </p:cNvPr>
          <p:cNvSpPr txBox="1"/>
          <p:nvPr/>
        </p:nvSpPr>
        <p:spPr>
          <a:xfrm>
            <a:off x="7835900" y="651356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©2021 ANSYS, Inc.</a:t>
            </a:r>
          </a:p>
        </p:txBody>
      </p:sp>
    </p:spTree>
    <p:extLst>
      <p:ext uri="{BB962C8B-B14F-4D97-AF65-F5344CB8AC3E}">
        <p14:creationId xmlns:p14="http://schemas.microsoft.com/office/powerpoint/2010/main" val="24153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e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5744" y="1066165"/>
            <a:ext cx="5334000" cy="1600835"/>
            <a:chOff x="0" y="0"/>
            <a:chExt cx="5334000" cy="1600835"/>
          </a:xfrm>
        </p:grpSpPr>
        <p:grpSp>
          <p:nvGrpSpPr>
            <p:cNvPr id="6" name="Group 5"/>
            <p:cNvGrpSpPr/>
            <p:nvPr/>
          </p:nvGrpSpPr>
          <p:grpSpPr>
            <a:xfrm>
              <a:off x="142875" y="171450"/>
              <a:ext cx="4981575" cy="1257300"/>
              <a:chOff x="0" y="0"/>
              <a:chExt cx="4981575" cy="12573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1" r="15000"/>
              <a:stretch/>
            </p:blipFill>
            <p:spPr bwMode="auto">
              <a:xfrm>
                <a:off x="3886200" y="19050"/>
                <a:ext cx="1095375" cy="12382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839"/>
              <a:stretch/>
            </p:blipFill>
            <p:spPr bwMode="auto">
              <a:xfrm>
                <a:off x="1209675" y="0"/>
                <a:ext cx="1085850" cy="12382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4125" y="85725"/>
                <a:ext cx="1133475" cy="1009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7625"/>
                <a:ext cx="990600" cy="1190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0" y="0"/>
              <a:ext cx="5334000" cy="1600835"/>
            </a:xfrm>
            <a:prstGeom prst="rect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C78B8A-F657-4DC9-98E0-D09CEBF64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Sustainability Case Study:</a:t>
            </a:r>
          </a:p>
          <a:p>
            <a:r>
              <a:rPr lang="en-US" dirty="0"/>
              <a:t>Electric Appliances– Which hand dryer?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C622D-C239-499A-8B62-6845483B9C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2667000"/>
            <a:ext cx="5394325" cy="10500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Mike Ashby</a:t>
            </a:r>
            <a:r>
              <a:rPr lang="en-US" baseline="30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and the Ansys Education Division</a:t>
            </a:r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baseline="30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Department of Engineering, University of Cambridge</a:t>
            </a:r>
          </a:p>
        </p:txBody>
      </p:sp>
    </p:spTree>
    <p:extLst>
      <p:ext uri="{BB962C8B-B14F-4D97-AF65-F5344CB8AC3E}">
        <p14:creationId xmlns:p14="http://schemas.microsoft.com/office/powerpoint/2010/main" val="37232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2855640" y="4082514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855641" y="1331476"/>
            <a:ext cx="599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66688">
              <a:buFont typeface="Arial" panose="020B0604020202020204" pitchFamily="34" charset="0"/>
              <a:buChar char="•"/>
            </a:pPr>
            <a:r>
              <a:rPr lang="en-GB" sz="1600" dirty="0"/>
              <a:t>Legislation requires hygienic hand drying facilities at place-of-work</a:t>
            </a:r>
          </a:p>
          <a:p>
            <a:pPr marL="119062"/>
            <a:r>
              <a:rPr lang="en-GB" sz="1200" dirty="0"/>
              <a:t>	(The Health and Safety at Work etc. Act 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641" y="2301842"/>
            <a:ext cx="7363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66688">
              <a:buFont typeface="Arial" panose="020B0604020202020204" pitchFamily="34" charset="0"/>
              <a:buChar char="•"/>
            </a:pPr>
            <a:r>
              <a:rPr lang="en-GB" sz="1600" dirty="0"/>
              <a:t>Duty cycle: 5 hand-</a:t>
            </a:r>
            <a:r>
              <a:rPr lang="en-GB" sz="1600" dirty="0" err="1"/>
              <a:t>drys</a:t>
            </a:r>
            <a:r>
              <a:rPr lang="en-GB" sz="1600" dirty="0"/>
              <a:t> per person per working day, 230 days per year, for 10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5641" y="3272208"/>
            <a:ext cx="6915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66688">
              <a:buFont typeface="Arial" panose="020B0604020202020204" pitchFamily="34" charset="0"/>
              <a:buChar char="•"/>
            </a:pPr>
            <a:r>
              <a:rPr lang="en-GB" sz="1600" dirty="0"/>
              <a:t>Small company (150 employees) has 5 washrooms, each with a hand-dryer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641" y="4242574"/>
            <a:ext cx="755732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19062"/>
            <a:r>
              <a:rPr lang="en-GB" sz="1600" dirty="0"/>
              <a:t>What is the best choice, based on economics, eco-impact and employee preference?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0568" y="1092701"/>
            <a:ext cx="776932" cy="3749601"/>
            <a:chOff x="346568" y="1092700"/>
            <a:chExt cx="776932" cy="37496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1" r="15000"/>
            <a:stretch/>
          </p:blipFill>
          <p:spPr bwMode="auto">
            <a:xfrm>
              <a:off x="359626" y="3993552"/>
              <a:ext cx="750816" cy="8487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39"/>
            <a:stretch/>
          </p:blipFill>
          <p:spPr bwMode="auto">
            <a:xfrm>
              <a:off x="362891" y="2090119"/>
              <a:ext cx="744287" cy="8487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68" y="3120182"/>
              <a:ext cx="776932" cy="692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1092700"/>
              <a:ext cx="678999" cy="816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1776746" y="1032992"/>
            <a:ext cx="1870983" cy="925977"/>
            <a:chOff x="1692905" y="4993431"/>
            <a:chExt cx="1870983" cy="925977"/>
          </a:xfrm>
        </p:grpSpPr>
        <p:grpSp>
          <p:nvGrpSpPr>
            <p:cNvPr id="26" name="Group 25"/>
            <p:cNvGrpSpPr/>
            <p:nvPr/>
          </p:nvGrpSpPr>
          <p:grpSpPr>
            <a:xfrm>
              <a:off x="1692905" y="4996914"/>
              <a:ext cx="922494" cy="922494"/>
              <a:chOff x="2699792" y="4987140"/>
              <a:chExt cx="922494" cy="92249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699792" y="4987140"/>
                <a:ext cx="922494" cy="92249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794288" y="5374797"/>
                <a:ext cx="733502" cy="14717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53868" y="4993431"/>
              <a:ext cx="1010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</a:rPr>
                <a:t>Unhygienic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56423" y="2977208"/>
            <a:ext cx="1696641" cy="925977"/>
            <a:chOff x="1692905" y="4993431"/>
            <a:chExt cx="1696641" cy="925977"/>
          </a:xfrm>
        </p:grpSpPr>
        <p:grpSp>
          <p:nvGrpSpPr>
            <p:cNvPr id="30" name="Group 29"/>
            <p:cNvGrpSpPr/>
            <p:nvPr/>
          </p:nvGrpSpPr>
          <p:grpSpPr>
            <a:xfrm>
              <a:off x="1692905" y="4996914"/>
              <a:ext cx="922494" cy="922494"/>
              <a:chOff x="2699792" y="4987140"/>
              <a:chExt cx="922494" cy="92249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99792" y="4987140"/>
                <a:ext cx="922494" cy="92249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94288" y="5374797"/>
                <a:ext cx="733502" cy="14717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553868" y="4993431"/>
              <a:ext cx="835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</a:rPr>
                <a:t>Too slow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403FC451-D874-4210-A1C0-E21B9A19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hand dryer: Background</a:t>
            </a:r>
          </a:p>
        </p:txBody>
      </p:sp>
    </p:spTree>
    <p:extLst>
      <p:ext uri="{BB962C8B-B14F-4D97-AF65-F5344CB8AC3E}">
        <p14:creationId xmlns:p14="http://schemas.microsoft.com/office/powerpoint/2010/main" val="32653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3785830" y="4082514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81062"/>
            <a:ext cx="59436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15680" y="1127494"/>
            <a:ext cx="6768752" cy="46487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34950" indent="-234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i="1" dirty="0"/>
              <a:t>Objective:   </a:t>
            </a:r>
            <a:r>
              <a:rPr lang="en-GB" i="1" dirty="0">
                <a:solidFill>
                  <a:schemeClr val="accent1"/>
                </a:solidFill>
              </a:rPr>
              <a:t>Provide economic, acceptable, eco-efficient hand drying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5830" y="4077072"/>
            <a:ext cx="6080403" cy="13388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i="1" dirty="0"/>
              <a:t>Facts needed</a:t>
            </a:r>
            <a:endParaRPr lang="en-GB" i="1" dirty="0"/>
          </a:p>
          <a:p>
            <a:pPr marL="231775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What is cost and eco-impact of hand drying?</a:t>
            </a:r>
          </a:p>
          <a:p>
            <a:pPr marL="231775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What do the employees think?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1504" y="1266639"/>
            <a:ext cx="1428596" cy="3154803"/>
            <a:chOff x="107504" y="1266638"/>
            <a:chExt cx="1428596" cy="31548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1" r="15000"/>
            <a:stretch/>
          </p:blipFill>
          <p:spPr bwMode="auto">
            <a:xfrm>
              <a:off x="289225" y="2924944"/>
              <a:ext cx="1051559" cy="11887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39"/>
            <a:stretch/>
          </p:blipFill>
          <p:spPr bwMode="auto">
            <a:xfrm>
              <a:off x="289225" y="1266638"/>
              <a:ext cx="1042415" cy="11887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47150" y="2429905"/>
              <a:ext cx="1150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Paper towels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504" y="4113664"/>
              <a:ext cx="1428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Hi-speed electric</a:t>
              </a:r>
              <a:endParaRPr lang="en-US" sz="1400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215680" y="1701383"/>
            <a:ext cx="691276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i="1" dirty="0"/>
              <a:t>Size scale:  </a:t>
            </a:r>
            <a:r>
              <a:rPr lang="en-GB" i="1" dirty="0">
                <a:solidFill>
                  <a:schemeClr val="accent1"/>
                </a:solidFill>
              </a:rPr>
              <a:t>5 dries per employee per day for 230 days per year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5680" y="2275272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0" indent="-2349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b="1" i="1" dirty="0"/>
              <a:t>Time scale:  </a:t>
            </a:r>
            <a:r>
              <a:rPr lang="en-GB" i="1" dirty="0">
                <a:solidFill>
                  <a:schemeClr val="accent1"/>
                </a:solidFill>
              </a:rPr>
              <a:t>Decision needed now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15680" y="2849162"/>
            <a:ext cx="439511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4950" indent="-2349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b="1" i="1" dirty="0"/>
              <a:t>Functional unit:</a:t>
            </a:r>
            <a:r>
              <a:rPr lang="en-GB" b="1" i="1" dirty="0">
                <a:solidFill>
                  <a:schemeClr val="accent1"/>
                </a:solidFill>
              </a:rPr>
              <a:t>  </a:t>
            </a:r>
            <a:r>
              <a:rPr lang="en-GB" i="1" dirty="0">
                <a:solidFill>
                  <a:schemeClr val="accent1"/>
                </a:solidFill>
              </a:rPr>
              <a:t>1000 pairs of dried hands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D92F91-F9E4-4F7C-A80D-232AB50E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1: Objective, scale, and functional unit</a:t>
            </a:r>
          </a:p>
        </p:txBody>
      </p:sp>
    </p:spTree>
    <p:extLst>
      <p:ext uri="{BB962C8B-B14F-4D97-AF65-F5344CB8AC3E}">
        <p14:creationId xmlns:p14="http://schemas.microsoft.com/office/powerpoint/2010/main" val="38620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842538" y="1506790"/>
            <a:ext cx="4122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00025">
              <a:buSzPct val="100000"/>
              <a:buFont typeface="Wingdings" pitchFamily="2" charset="2"/>
              <a:buChar char="§"/>
            </a:pPr>
            <a:r>
              <a:rPr lang="en-US" sz="1600" dirty="0"/>
              <a:t>Health authorities</a:t>
            </a:r>
          </a:p>
          <a:p>
            <a:pPr marL="85725">
              <a:buSzPct val="100000"/>
            </a:pPr>
            <a:r>
              <a:rPr lang="en-US" sz="1600" dirty="0"/>
              <a:t>– </a:t>
            </a:r>
            <a:r>
              <a:rPr lang="en-US" sz="1600" i="1" dirty="0"/>
              <a:t>hygienic hand-drying provision</a:t>
            </a:r>
          </a:p>
          <a:p>
            <a:pPr marL="285750" indent="-200025">
              <a:buSzPct val="100000"/>
              <a:buFont typeface="Wingdings" pitchFamily="2" charset="2"/>
              <a:buChar char="§"/>
            </a:pPr>
            <a:endParaRPr lang="en-US" sz="1600" i="1" dirty="0"/>
          </a:p>
          <a:p>
            <a:pPr marL="285750" indent="-200025">
              <a:buSzPct val="100000"/>
              <a:buFont typeface="Wingdings" pitchFamily="2" charset="2"/>
              <a:buChar char="§"/>
            </a:pPr>
            <a:r>
              <a:rPr lang="en-US" sz="1600" dirty="0"/>
              <a:t>Makers of hand dryers</a:t>
            </a:r>
          </a:p>
          <a:p>
            <a:pPr marL="85725">
              <a:buSzPct val="100000"/>
            </a:pPr>
            <a:r>
              <a:rPr lang="en-US" sz="1600" dirty="0"/>
              <a:t>– </a:t>
            </a:r>
            <a:r>
              <a:rPr lang="en-US" sz="1600" i="1" dirty="0"/>
              <a:t>capturing market share, effective promotion</a:t>
            </a:r>
          </a:p>
          <a:p>
            <a:pPr marL="85725">
              <a:buSzPct val="100000"/>
            </a:pPr>
            <a:endParaRPr lang="en-US" sz="1600" i="1" dirty="0"/>
          </a:p>
          <a:p>
            <a:pPr marL="285750" indent="-200025">
              <a:buSzPct val="100000"/>
              <a:buFont typeface="Wingdings" pitchFamily="2" charset="2"/>
              <a:buChar char="§"/>
            </a:pPr>
            <a:r>
              <a:rPr lang="en-US" sz="1600" dirty="0"/>
              <a:t>Providers of washroom facilities</a:t>
            </a:r>
            <a:endParaRPr lang="en-US" sz="1600" i="1" dirty="0"/>
          </a:p>
          <a:p>
            <a:pPr marL="85725">
              <a:buSzPct val="100000"/>
            </a:pPr>
            <a:r>
              <a:rPr lang="en-US" sz="1600" dirty="0"/>
              <a:t>– </a:t>
            </a:r>
            <a:r>
              <a:rPr lang="en-US" sz="1600" i="1" dirty="0">
                <a:highlight>
                  <a:srgbClr val="FFFF00"/>
                </a:highlight>
              </a:rPr>
              <a:t>minimizing cost </a:t>
            </a:r>
            <a:r>
              <a:rPr lang="en-US" sz="1600" i="1" dirty="0"/>
              <a:t>while meeting requirements</a:t>
            </a:r>
          </a:p>
          <a:p>
            <a:pPr marL="85725">
              <a:buSzPct val="100000"/>
            </a:pPr>
            <a:endParaRPr lang="en-US" sz="1600" i="1" dirty="0"/>
          </a:p>
          <a:p>
            <a:pPr marL="285750" indent="-200025">
              <a:buSzPct val="100000"/>
              <a:buFont typeface="Wingdings" pitchFamily="2" charset="2"/>
              <a:buChar char="§"/>
            </a:pPr>
            <a:r>
              <a:rPr lang="en-US" sz="1600" dirty="0"/>
              <a:t>Environmentalists</a:t>
            </a:r>
          </a:p>
          <a:p>
            <a:pPr marL="85725">
              <a:buSzPct val="100000"/>
            </a:pPr>
            <a:r>
              <a:rPr lang="en-US" sz="1600" dirty="0"/>
              <a:t>– </a:t>
            </a:r>
            <a:r>
              <a:rPr lang="en-US" sz="1600" i="1" dirty="0">
                <a:highlight>
                  <a:srgbClr val="FFFF00"/>
                </a:highlight>
              </a:rPr>
              <a:t>waste associated with used paper towels</a:t>
            </a:r>
          </a:p>
          <a:p>
            <a:pPr marL="85725">
              <a:buSzPct val="100000"/>
            </a:pPr>
            <a:endParaRPr lang="en-US" sz="1600" dirty="0"/>
          </a:p>
          <a:p>
            <a:pPr marL="285750" indent="-200025">
              <a:buSzPct val="100000"/>
              <a:buFont typeface="Wingdings" pitchFamily="2" charset="2"/>
              <a:buChar char="§"/>
            </a:pPr>
            <a:r>
              <a:rPr lang="en-US" sz="1600" dirty="0"/>
              <a:t>Users</a:t>
            </a:r>
          </a:p>
          <a:p>
            <a:pPr marL="85725">
              <a:buSzPct val="100000"/>
            </a:pPr>
            <a:r>
              <a:rPr lang="en-US" sz="1600" dirty="0"/>
              <a:t>– </a:t>
            </a:r>
            <a:r>
              <a:rPr lang="en-GB" sz="1600" i="1" dirty="0">
                <a:highlight>
                  <a:srgbClr val="FFFF00"/>
                </a:highlight>
              </a:rPr>
              <a:t>speed, hygiene, convenience and flexibility</a:t>
            </a:r>
          </a:p>
          <a:p>
            <a:pPr marL="85725">
              <a:buSzPct val="100000"/>
            </a:pPr>
            <a:endParaRPr lang="en-GB" sz="16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48581"/>
            <a:ext cx="59436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2063552" y="1065130"/>
            <a:ext cx="12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Stakeholders</a:t>
            </a:r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6168010" y="1052737"/>
            <a:ext cx="3861963" cy="3699165"/>
            <a:chOff x="4186714" y="1477365"/>
            <a:chExt cx="4791002" cy="4589041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4186714" y="1477365"/>
              <a:ext cx="4791002" cy="4589041"/>
              <a:chOff x="4405441" y="2232275"/>
              <a:chExt cx="4162156" cy="3986700"/>
            </a:xfrm>
          </p:grpSpPr>
          <p:grpSp>
            <p:nvGrpSpPr>
              <p:cNvPr id="104" name="Group 103"/>
              <p:cNvGrpSpPr>
                <a:grpSpLocks noChangeAspect="1"/>
              </p:cNvGrpSpPr>
              <p:nvPr/>
            </p:nvGrpSpPr>
            <p:grpSpPr>
              <a:xfrm>
                <a:off x="4405441" y="2610501"/>
                <a:ext cx="4162156" cy="3608474"/>
                <a:chOff x="4809426" y="3000187"/>
                <a:chExt cx="3344161" cy="2899297"/>
              </a:xfrm>
            </p:grpSpPr>
            <p:sp>
              <p:nvSpPr>
                <p:cNvPr id="106" name="Rectangle 105"/>
                <p:cNvSpPr/>
                <p:nvPr/>
              </p:nvSpPr>
              <p:spPr bwMode="auto">
                <a:xfrm>
                  <a:off x="5193089" y="3107320"/>
                  <a:ext cx="2688115" cy="24586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E1FFFF"/>
                    </a:gs>
                    <a:gs pos="38000">
                      <a:srgbClr val="C4D6EB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8900000" scaled="1"/>
                  <a:tileRect/>
                </a:gradFill>
                <a:ln w="28575">
                  <a:solidFill>
                    <a:srgbClr val="99CC00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b="1" dirty="0"/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5058842" y="5579671"/>
                  <a:ext cx="3094745" cy="3198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00" dirty="0"/>
                    <a:t>Little </a:t>
                  </a:r>
                  <a:r>
                    <a:rPr lang="en-GB" sz="900" dirty="0"/>
                    <a:t>                                 </a:t>
                  </a:r>
                  <a:r>
                    <a:rPr lang="en-GB" dirty="0"/>
                    <a:t> </a:t>
                  </a:r>
                  <a:r>
                    <a:rPr lang="en-GB" sz="1600" dirty="0"/>
                    <a:t>Interest   </a:t>
                  </a:r>
                  <a:r>
                    <a:rPr lang="en-GB" dirty="0"/>
                    <a:t>                   </a:t>
                  </a:r>
                  <a:r>
                    <a:rPr lang="en-GB" sz="1000" dirty="0"/>
                    <a:t>Great    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4809426" y="3000187"/>
                  <a:ext cx="399766" cy="2653502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sz="1000" dirty="0"/>
                    <a:t>Little  </a:t>
                  </a:r>
                  <a:r>
                    <a:rPr lang="en-GB" sz="900" dirty="0"/>
                    <a:t>            </a:t>
                  </a:r>
                  <a:r>
                    <a:rPr lang="en-GB" dirty="0"/>
                    <a:t> </a:t>
                  </a:r>
                  <a:r>
                    <a:rPr lang="en-GB" sz="1600" dirty="0"/>
                    <a:t>Influence / Power          </a:t>
                  </a:r>
                  <a:r>
                    <a:rPr lang="en-GB" sz="1000" dirty="0"/>
                    <a:t>Great  </a:t>
                  </a:r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>
                <a:off x="5607488" y="2232275"/>
                <a:ext cx="2098419" cy="364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Stakeholder diagram</a:t>
                </a:r>
              </a:p>
            </p:txBody>
          </p:sp>
        </p:grpSp>
        <p:cxnSp>
          <p:nvCxnSpPr>
            <p:cNvPr id="59" name="Straight Connector 58"/>
            <p:cNvCxnSpPr>
              <a:endCxn id="106" idx="3"/>
            </p:cNvCxnSpPr>
            <p:nvPr/>
          </p:nvCxnSpPr>
          <p:spPr bwMode="auto">
            <a:xfrm flipV="1">
              <a:off x="4736365" y="3827382"/>
              <a:ext cx="3851118" cy="1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6" idx="0"/>
              <a:endCxn id="106" idx="2"/>
            </p:cNvCxnSpPr>
            <p:nvPr/>
          </p:nvCxnSpPr>
          <p:spPr bwMode="auto">
            <a:xfrm>
              <a:off x="6661924" y="2066219"/>
              <a:ext cx="0" cy="3522325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60096" y="1489081"/>
            <a:ext cx="2997815" cy="2759016"/>
            <a:chOff x="5436096" y="1489081"/>
            <a:chExt cx="2997815" cy="2759016"/>
          </a:xfrm>
        </p:grpSpPr>
        <p:grpSp>
          <p:nvGrpSpPr>
            <p:cNvPr id="5" name="Group 4"/>
            <p:cNvGrpSpPr/>
            <p:nvPr/>
          </p:nvGrpSpPr>
          <p:grpSpPr>
            <a:xfrm>
              <a:off x="5436096" y="1489081"/>
              <a:ext cx="2997815" cy="2759016"/>
              <a:chOff x="5462841" y="1489081"/>
              <a:chExt cx="2997815" cy="2759016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7540440" y="1489081"/>
                <a:ext cx="920216" cy="719411"/>
                <a:chOff x="5629048" y="4905632"/>
                <a:chExt cx="1122214" cy="877330"/>
              </a:xfrm>
            </p:grpSpPr>
            <p:sp>
              <p:nvSpPr>
                <p:cNvPr id="126" name="Oval 125"/>
                <p:cNvSpPr/>
                <p:nvPr/>
              </p:nvSpPr>
              <p:spPr bwMode="auto">
                <a:xfrm>
                  <a:off x="5680850" y="4905632"/>
                  <a:ext cx="1019607" cy="877330"/>
                </a:xfrm>
                <a:prstGeom prst="ellipse">
                  <a:avLst/>
                </a:prstGeom>
                <a:solidFill>
                  <a:srgbClr val="666633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b="1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5629048" y="5100427"/>
                  <a:ext cx="1122214" cy="506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dirty="0">
                      <a:solidFill>
                        <a:schemeClr val="bg1"/>
                      </a:solidFill>
                    </a:rPr>
                    <a:t>Health</a:t>
                  </a:r>
                </a:p>
                <a:p>
                  <a:pPr algn="ctr"/>
                  <a:r>
                    <a:rPr lang="en-GB" sz="1050" dirty="0">
                      <a:solidFill>
                        <a:schemeClr val="bg1"/>
                      </a:solidFill>
                    </a:rPr>
                    <a:t>authority</a:t>
                  </a: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7181899" y="3033602"/>
                <a:ext cx="719411" cy="719411"/>
                <a:chOff x="3625909" y="5142743"/>
                <a:chExt cx="877330" cy="877330"/>
              </a:xfrm>
            </p:grpSpPr>
            <p:sp>
              <p:nvSpPr>
                <p:cNvPr id="124" name="Oval 123"/>
                <p:cNvSpPr/>
                <p:nvPr/>
              </p:nvSpPr>
              <p:spPr bwMode="auto">
                <a:xfrm>
                  <a:off x="3625909" y="5142743"/>
                  <a:ext cx="877330" cy="87733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b="1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3660709" y="5331695"/>
                  <a:ext cx="819486" cy="5067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50" dirty="0">
                      <a:solidFill>
                        <a:schemeClr val="bg1"/>
                      </a:solidFill>
                    </a:rPr>
                    <a:t> Makers </a:t>
                  </a:r>
                </a:p>
                <a:p>
                  <a:pPr algn="ctr"/>
                  <a:r>
                    <a:rPr lang="en-GB" sz="1050" dirty="0">
                      <a:solidFill>
                        <a:schemeClr val="bg1"/>
                      </a:solidFill>
                    </a:rPr>
                    <a:t>of dryers</a:t>
                  </a: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5462841" y="3551492"/>
                <a:ext cx="719411" cy="696605"/>
                <a:chOff x="3578244" y="5194886"/>
                <a:chExt cx="877330" cy="849518"/>
              </a:xfrm>
            </p:grpSpPr>
            <p:sp>
              <p:nvSpPr>
                <p:cNvPr id="120" name="Oval 119"/>
                <p:cNvSpPr/>
                <p:nvPr/>
              </p:nvSpPr>
              <p:spPr bwMode="auto">
                <a:xfrm>
                  <a:off x="3578244" y="5194886"/>
                  <a:ext cx="877330" cy="849518"/>
                </a:xfrm>
                <a:prstGeom prst="ellipse">
                  <a:avLst/>
                </a:prstGeom>
                <a:solidFill>
                  <a:srgbClr val="339933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b="1" dirty="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3692149" y="5375033"/>
                  <a:ext cx="657230" cy="525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bg1"/>
                      </a:solidFill>
                    </a:rPr>
                    <a:t>Green</a:t>
                  </a:r>
                </a:p>
                <a:p>
                  <a:pPr algn="ctr"/>
                  <a:r>
                    <a:rPr lang="en-GB" sz="1100" dirty="0">
                      <a:solidFill>
                        <a:schemeClr val="bg1"/>
                      </a:solidFill>
                    </a:rPr>
                    <a:t>lobby</a:t>
                  </a: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6273508" y="2556255"/>
                <a:ext cx="722837" cy="719411"/>
                <a:chOff x="8718252" y="5875678"/>
                <a:chExt cx="881508" cy="877330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8718252" y="5875678"/>
                  <a:ext cx="877330" cy="877330"/>
                </a:xfrm>
                <a:prstGeom prst="ellipse">
                  <a:avLst/>
                </a:prstGeom>
                <a:solidFill>
                  <a:srgbClr val="0000FF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b="1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8762681" y="6061855"/>
                  <a:ext cx="837079" cy="506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50" dirty="0">
                      <a:solidFill>
                        <a:schemeClr val="bg1"/>
                      </a:solidFill>
                    </a:rPr>
                    <a:t>The </a:t>
                  </a:r>
                </a:p>
                <a:p>
                  <a:pPr algn="ctr"/>
                  <a:r>
                    <a:rPr lang="en-GB" sz="1050" dirty="0">
                      <a:solidFill>
                        <a:schemeClr val="bg1"/>
                      </a:solidFill>
                    </a:rPr>
                    <a:t>company</a:t>
                  </a:r>
                </a:p>
              </p:txBody>
            </p:sp>
          </p:grpSp>
        </p:grpSp>
        <p:sp>
          <p:nvSpPr>
            <p:cNvPr id="111" name="Oval 110"/>
            <p:cNvSpPr/>
            <p:nvPr/>
          </p:nvSpPr>
          <p:spPr bwMode="auto">
            <a:xfrm>
              <a:off x="6180930" y="1582338"/>
              <a:ext cx="719411" cy="719411"/>
            </a:xfrm>
            <a:prstGeom prst="ellipse">
              <a:avLst/>
            </a:prstGeom>
            <a:solidFill>
              <a:srgbClr val="993366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b="1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073475" y="1833935"/>
              <a:ext cx="89269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Users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68755" y="2230616"/>
            <a:ext cx="1832799" cy="1608209"/>
            <a:chOff x="6044754" y="2230615"/>
            <a:chExt cx="1832799" cy="1608209"/>
          </a:xfrm>
        </p:grpSpPr>
        <p:sp>
          <p:nvSpPr>
            <p:cNvPr id="129" name="Right Arrow 128"/>
            <p:cNvSpPr/>
            <p:nvPr/>
          </p:nvSpPr>
          <p:spPr bwMode="auto">
            <a:xfrm rot="12543682">
              <a:off x="6936210" y="2995363"/>
              <a:ext cx="268283" cy="316386"/>
            </a:xfrm>
            <a:prstGeom prst="rightArrow">
              <a:avLst/>
            </a:prstGeom>
            <a:solidFill>
              <a:srgbClr val="EBFFFF"/>
            </a:solidFill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b="1" dirty="0"/>
            </a:p>
          </p:txBody>
        </p:sp>
        <p:sp>
          <p:nvSpPr>
            <p:cNvPr id="135" name="Right Arrow 134"/>
            <p:cNvSpPr/>
            <p:nvPr/>
          </p:nvSpPr>
          <p:spPr bwMode="auto">
            <a:xfrm rot="8607373">
              <a:off x="6802300" y="2236356"/>
              <a:ext cx="934225" cy="311506"/>
            </a:xfrm>
            <a:prstGeom prst="rightArrow">
              <a:avLst/>
            </a:prstGeom>
            <a:solidFill>
              <a:srgbClr val="EBFFFF"/>
            </a:solidFill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b="1" dirty="0"/>
            </a:p>
          </p:txBody>
        </p:sp>
        <p:sp>
          <p:nvSpPr>
            <p:cNvPr id="137" name="Right Arrow 136"/>
            <p:cNvSpPr/>
            <p:nvPr/>
          </p:nvSpPr>
          <p:spPr bwMode="auto">
            <a:xfrm rot="5018640">
              <a:off x="6486539" y="2297708"/>
              <a:ext cx="243885" cy="281649"/>
            </a:xfrm>
            <a:prstGeom prst="rightArrow">
              <a:avLst/>
            </a:prstGeom>
            <a:solidFill>
              <a:srgbClr val="EBFFFF"/>
            </a:solidFill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b="1" dirty="0"/>
            </a:p>
          </p:txBody>
        </p:sp>
        <p:sp>
          <p:nvSpPr>
            <p:cNvPr id="133" name="Right Arrow 132"/>
            <p:cNvSpPr/>
            <p:nvPr/>
          </p:nvSpPr>
          <p:spPr bwMode="auto">
            <a:xfrm rot="19009244">
              <a:off x="6044754" y="3281708"/>
              <a:ext cx="460374" cy="285962"/>
            </a:xfrm>
            <a:prstGeom prst="rightArrow">
              <a:avLst/>
            </a:prstGeom>
            <a:solidFill>
              <a:srgbClr val="EBFFFF"/>
            </a:solidFill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b="1" dirty="0"/>
            </a:p>
          </p:txBody>
        </p:sp>
        <p:sp>
          <p:nvSpPr>
            <p:cNvPr id="134" name="Right Arrow 133"/>
            <p:cNvSpPr/>
            <p:nvPr/>
          </p:nvSpPr>
          <p:spPr bwMode="auto">
            <a:xfrm rot="20573518">
              <a:off x="6172913" y="3527318"/>
              <a:ext cx="1020570" cy="311506"/>
            </a:xfrm>
            <a:prstGeom prst="rightArrow">
              <a:avLst/>
            </a:prstGeom>
            <a:solidFill>
              <a:srgbClr val="EBFFFF"/>
            </a:solidFill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b="1" dirty="0"/>
            </a:p>
          </p:txBody>
        </p:sp>
        <p:sp>
          <p:nvSpPr>
            <p:cNvPr id="51" name="Right Arrow 50"/>
            <p:cNvSpPr/>
            <p:nvPr/>
          </p:nvSpPr>
          <p:spPr bwMode="auto">
            <a:xfrm rot="6226909">
              <a:off x="7327424" y="2469238"/>
              <a:ext cx="788752" cy="311506"/>
            </a:xfrm>
            <a:prstGeom prst="rightArrow">
              <a:avLst/>
            </a:prstGeom>
            <a:solidFill>
              <a:srgbClr val="EBFFFF"/>
            </a:solidFill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6482E7-A6FB-4C88-97BE-25E6F019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2: Stakeholders and concerns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809104-007C-4329-BEBC-40281FCED5F9}"/>
              </a:ext>
            </a:extLst>
          </p:cNvPr>
          <p:cNvSpPr txBox="1"/>
          <p:nvPr/>
        </p:nvSpPr>
        <p:spPr>
          <a:xfrm>
            <a:off x="1604479" y="5173987"/>
            <a:ext cx="1299523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i="1" dirty="0"/>
              <a:t>Facts needed</a:t>
            </a:r>
          </a:p>
        </p:txBody>
      </p:sp>
    </p:spTree>
    <p:extLst>
      <p:ext uri="{BB962C8B-B14F-4D97-AF65-F5344CB8AC3E}">
        <p14:creationId xmlns:p14="http://schemas.microsoft.com/office/powerpoint/2010/main" val="11064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569967" y="2762261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188640"/>
            <a:ext cx="591569" cy="64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82781"/>
              </p:ext>
            </p:extLst>
          </p:nvPr>
        </p:nvGraphicFramePr>
        <p:xfrm>
          <a:off x="2711624" y="1484784"/>
          <a:ext cx="6341833" cy="352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07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Characteristic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461963" indent="0" algn="ctr">
                        <a:tabLst>
                          <a:tab pos="461963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Paper </a:t>
                      </a:r>
                    </a:p>
                    <a:p>
                      <a:pPr marL="461963" indent="0" algn="ctr">
                        <a:tabLst>
                          <a:tab pos="461963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towels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indent="0" algn="ctr">
                        <a:tabLst>
                          <a:tab pos="515938" algn="l"/>
                        </a:tabLst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742950" indent="0" algn="ctr">
                        <a:tabLst>
                          <a:tab pos="515938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Hi-speed </a:t>
                      </a:r>
                    </a:p>
                    <a:p>
                      <a:pPr marL="742950" indent="0" algn="ctr">
                        <a:tabLst>
                          <a:tab pos="515938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dryer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r>
                        <a:rPr lang="en-GB" sz="1600" dirty="0"/>
                        <a:t>Power</a:t>
                      </a:r>
                      <a:r>
                        <a:rPr lang="en-GB" sz="1600" baseline="0" dirty="0"/>
                        <a:t>, kW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12">
                <a:tc>
                  <a:txBody>
                    <a:bodyPr/>
                    <a:lstStyle/>
                    <a:p>
                      <a:r>
                        <a:rPr lang="en-GB" sz="1600" dirty="0"/>
                        <a:t>Drying time,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r>
                        <a:rPr lang="en-GB" sz="1600" dirty="0"/>
                        <a:t>Fixture</a:t>
                      </a:r>
                      <a:r>
                        <a:rPr lang="en-GB" sz="1600" baseline="0" dirty="0"/>
                        <a:t> cost (+ bin), $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r>
                        <a:rPr lang="en-GB" sz="1600" dirty="0"/>
                        <a:t>Materials</a:t>
                      </a:r>
                      <a:r>
                        <a:rPr lang="en-GB" sz="1600" baseline="0" dirty="0"/>
                        <a:t> and weight,</a:t>
                      </a:r>
                      <a:r>
                        <a:rPr lang="en-GB" sz="1600" dirty="0"/>
                        <a:t> kg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Injection </a:t>
                      </a:r>
                      <a:r>
                        <a:rPr lang="en-GB" sz="1600" dirty="0" err="1"/>
                        <a:t>molded</a:t>
                      </a:r>
                      <a:r>
                        <a:rPr lang="en-GB" sz="1600" dirty="0"/>
                        <a:t> ABS</a:t>
                      </a:r>
                    </a:p>
                    <a:p>
                      <a:pPr algn="ctr"/>
                      <a:r>
                        <a:rPr lang="en-GB" sz="1600" dirty="0"/>
                        <a:t>1.3 kg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See bill of</a:t>
                      </a:r>
                      <a:r>
                        <a:rPr lang="en-GB" sz="1600" baseline="0" dirty="0"/>
                        <a:t> materials</a:t>
                      </a:r>
                    </a:p>
                    <a:p>
                      <a:pPr algn="ctr"/>
                      <a:r>
                        <a:rPr lang="en-GB" sz="1600" baseline="0" dirty="0"/>
                        <a:t>14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r>
                        <a:rPr lang="en-GB" sz="1600" dirty="0"/>
                        <a:t>Consumables, price and</a:t>
                      </a:r>
                      <a:r>
                        <a:rPr lang="en-GB" sz="1600" baseline="0" dirty="0"/>
                        <a:t> weight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Paper, $ 8.4 and 3.2 kg per 1000</a:t>
                      </a:r>
                      <a:r>
                        <a:rPr lang="en-GB" sz="1600" baseline="0" dirty="0"/>
                        <a:t> towels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Electric power, $0.12 per kW.hr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9"/>
          <a:stretch/>
        </p:blipFill>
        <p:spPr bwMode="auto">
          <a:xfrm>
            <a:off x="5231904" y="1700808"/>
            <a:ext cx="744287" cy="848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5000"/>
          <a:stretch/>
        </p:blipFill>
        <p:spPr bwMode="auto">
          <a:xfrm>
            <a:off x="7248128" y="1628800"/>
            <a:ext cx="750816" cy="848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BF878-61A8-4DFA-BF66-B314E641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Fact-finding– Dryer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813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88640"/>
            <a:ext cx="591569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8832304" y="5731516"/>
            <a:ext cx="3132348" cy="42653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Data from the Eco-audit tool of the 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Granta EduPack Sustainability DB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3634" y="4437113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GB" sz="1200" b="1" i="1" dirty="0"/>
              <a:t>Assuming equipment cost amortized over 10 years, 0.5 kg CO</a:t>
            </a:r>
            <a:r>
              <a:rPr lang="en-GB" sz="1200" b="1" i="1" baseline="-25000" dirty="0"/>
              <a:t>2</a:t>
            </a:r>
            <a:r>
              <a:rPr lang="en-GB" sz="1200" b="1" i="1" dirty="0"/>
              <a:t> per kW.hr, power at $0.12 per kW.hr</a:t>
            </a:r>
          </a:p>
          <a:p>
            <a:pPr>
              <a:buSzPct val="100000"/>
            </a:pPr>
            <a:r>
              <a:rPr lang="en-GB" sz="1200" b="1" i="1" dirty="0"/>
              <a:t>2 paper towels per dry, carbon footprint of paper 1.1 kg/kg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9476"/>
              </p:ext>
            </p:extLst>
          </p:nvPr>
        </p:nvGraphicFramePr>
        <p:xfrm>
          <a:off x="2495600" y="1093788"/>
          <a:ext cx="6984776" cy="312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07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461963" indent="0" algn="ctr">
                        <a:tabLst>
                          <a:tab pos="461963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Paper </a:t>
                      </a:r>
                    </a:p>
                    <a:p>
                      <a:pPr marL="461963" indent="0" algn="ctr">
                        <a:tabLst>
                          <a:tab pos="461963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towels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indent="0" algn="ctr">
                        <a:tabLst>
                          <a:tab pos="515938" algn="l"/>
                        </a:tabLst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742950" indent="0" algn="ctr">
                        <a:tabLst>
                          <a:tab pos="515938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Hi-speed </a:t>
                      </a:r>
                    </a:p>
                    <a:p>
                      <a:pPr marL="742950" indent="0" algn="ctr">
                        <a:tabLst>
                          <a:tab pos="515938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dryer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Cost, equipment per 1000 dries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$0.02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$0.53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Cost, consumables per 1000 dries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$16.8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$2.2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dirty="0"/>
                        <a:t>Total cost per 1000 dries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$16.8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$2.7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 </a:t>
                      </a:r>
                      <a:r>
                        <a:rPr lang="en-GB" sz="1600" baseline="0" dirty="0"/>
                        <a:t>equipment per 1000 dries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0.02 kg 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0.64 kg 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 </a:t>
                      </a:r>
                      <a:r>
                        <a:rPr lang="en-GB" sz="1600" baseline="0" dirty="0"/>
                        <a:t>consumables per 1000 dries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7 kg 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2.2 kg 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Total CO</a:t>
                      </a:r>
                      <a:r>
                        <a:rPr lang="en-GB" sz="1600" b="1" baseline="-25000" dirty="0"/>
                        <a:t>2,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baseline="-25000" dirty="0" err="1"/>
                        <a:t>equ</a:t>
                      </a:r>
                      <a:r>
                        <a:rPr lang="en-GB" sz="1600" b="1" baseline="-25000" dirty="0"/>
                        <a:t>, </a:t>
                      </a:r>
                      <a:r>
                        <a:rPr lang="en-GB" sz="1600" b="1" baseline="0" dirty="0"/>
                        <a:t>per 1000 dries</a:t>
                      </a:r>
                      <a:endParaRPr lang="en-US" sz="16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7 kg 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3.4 kg CO</a:t>
                      </a:r>
                      <a:r>
                        <a:rPr lang="en-GB" sz="1600" baseline="-25000" dirty="0"/>
                        <a:t>2,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-25000" dirty="0" err="1"/>
                        <a:t>equ</a:t>
                      </a:r>
                      <a:r>
                        <a:rPr lang="en-GB" sz="1600" baseline="-25000" dirty="0"/>
                        <a:t>,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9"/>
          <a:stretch/>
        </p:blipFill>
        <p:spPr bwMode="auto">
          <a:xfrm>
            <a:off x="6023993" y="1270848"/>
            <a:ext cx="744287" cy="848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5000"/>
          <a:stretch/>
        </p:blipFill>
        <p:spPr bwMode="auto">
          <a:xfrm>
            <a:off x="7752184" y="1270847"/>
            <a:ext cx="750816" cy="848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53776" y="5085185"/>
            <a:ext cx="457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SzPct val="110000"/>
              <a:buFont typeface="Arial" panose="020B0604020202020204" pitchFamily="34" charset="0"/>
              <a:buChar char="•"/>
            </a:pPr>
            <a:r>
              <a:rPr lang="en-GB" b="1" i="1" dirty="0"/>
              <a:t>Conclusion:</a:t>
            </a:r>
            <a:r>
              <a:rPr lang="en-GB" b="1" i="1" dirty="0">
                <a:solidFill>
                  <a:srgbClr val="666633"/>
                </a:solidFill>
              </a:rPr>
              <a:t>  </a:t>
            </a:r>
            <a:r>
              <a:rPr lang="en-GB" i="1" dirty="0">
                <a:solidFill>
                  <a:schemeClr val="accent1"/>
                </a:solidFill>
              </a:rPr>
              <a:t>Hi-speed dryer is cheaper and has lower carbon footprint over 10 years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8D94B-A1D6-44F8-8127-80ED0526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3: Fact finding– Cost and Carbon</a:t>
            </a:r>
          </a:p>
        </p:txBody>
      </p:sp>
    </p:spTree>
    <p:extLst>
      <p:ext uri="{BB962C8B-B14F-4D97-AF65-F5344CB8AC3E}">
        <p14:creationId xmlns:p14="http://schemas.microsoft.com/office/powerpoint/2010/main" val="32653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54" y="1948081"/>
            <a:ext cx="2353491" cy="2148840"/>
          </a:xfrm>
          <a:prstGeom prst="rect">
            <a:avLst/>
          </a:prstGeom>
        </p:spPr>
      </p:pic>
      <p:sp>
        <p:nvSpPr>
          <p:cNvPr id="10" name="Line 52"/>
          <p:cNvSpPr>
            <a:spLocks noChangeShapeType="1"/>
          </p:cNvSpPr>
          <p:nvPr/>
        </p:nvSpPr>
        <p:spPr bwMode="auto">
          <a:xfrm flipV="1">
            <a:off x="4241197" y="1934589"/>
            <a:ext cx="52387" cy="269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88640"/>
            <a:ext cx="59436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ine Callout 2 8"/>
          <p:cNvSpPr/>
          <p:nvPr/>
        </p:nvSpPr>
        <p:spPr bwMode="auto">
          <a:xfrm flipH="1">
            <a:off x="1919536" y="4149081"/>
            <a:ext cx="3293236" cy="1405075"/>
          </a:xfrm>
          <a:prstGeom prst="borderCallout2">
            <a:avLst>
              <a:gd name="adj1" fmla="val 21361"/>
              <a:gd name="adj2" fmla="val -1516"/>
              <a:gd name="adj3" fmla="val 21361"/>
              <a:gd name="adj4" fmla="val -5634"/>
              <a:gd name="adj5" fmla="val -693"/>
              <a:gd name="adj6" fmla="val -10401"/>
            </a:avLst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rtlCol="0" anchor="ctr">
            <a:noAutofit/>
          </a:bodyPr>
          <a:lstStyle/>
          <a:p>
            <a:pPr algn="ctr" defTabSz="457200" fontAlgn="ctr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b="1" dirty="0">
                <a:ea typeface="ＭＳ Ｐゴシック" pitchFamily="34" charset="-128"/>
              </a:rPr>
              <a:t>Manufacture capital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8000"/>
                </a:solidFill>
                <a:sym typeface="Wingdings"/>
              </a:rPr>
              <a:t>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Hi-speed dryer has </a:t>
            </a:r>
            <a:r>
              <a:rPr lang="en-US" sz="1400" dirty="0"/>
              <a:t>lowest  cost per dry</a:t>
            </a:r>
          </a:p>
          <a:p>
            <a:pPr lvl="0"/>
            <a:r>
              <a:rPr lang="en-GB" b="1" dirty="0">
                <a:solidFill>
                  <a:srgbClr val="FF0000"/>
                </a:solidFill>
                <a:sym typeface="Symbol"/>
              </a:rPr>
              <a:t> </a:t>
            </a:r>
            <a:r>
              <a:rPr lang="en-GB" sz="14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/>
              <a:t>Hi speed dryer requires large up-front investment, long pay-back time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11" name="Line Callout 2 10"/>
          <p:cNvSpPr/>
          <p:nvPr/>
        </p:nvSpPr>
        <p:spPr bwMode="auto">
          <a:xfrm flipH="1">
            <a:off x="2124242" y="1340768"/>
            <a:ext cx="3323686" cy="1152128"/>
          </a:xfrm>
          <a:prstGeom prst="borderCallout2">
            <a:avLst>
              <a:gd name="adj1" fmla="val 46195"/>
              <a:gd name="adj2" fmla="val -2824"/>
              <a:gd name="adj3" fmla="val 46195"/>
              <a:gd name="adj4" fmla="val -11336"/>
              <a:gd name="adj5" fmla="val 55307"/>
              <a:gd name="adj6" fmla="val -13714"/>
            </a:avLst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rtlCol="0" anchor="ctr">
            <a:noAutofit/>
          </a:bodyPr>
          <a:lstStyle/>
          <a:p>
            <a:pPr marL="179388" indent="-179388" defTabSz="45720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defTabSz="457200" fontAlgn="ctr"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ea typeface="ＭＳ Ｐゴシック" pitchFamily="34" charset="-128"/>
              </a:rPr>
              <a:t>Natural capital</a:t>
            </a: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en-US" sz="1400" dirty="0"/>
              <a:t>Hi-speed dryer has lowest  CO</a:t>
            </a:r>
            <a:r>
              <a:rPr lang="en-US" sz="1400" baseline="-25000" dirty="0"/>
              <a:t>2</a:t>
            </a:r>
            <a:r>
              <a:rPr lang="en-US" sz="1400" dirty="0"/>
              <a:t> per dry</a:t>
            </a:r>
            <a:endParaRPr lang="en-US" sz="800" b="1" dirty="0">
              <a:solidFill>
                <a:srgbClr val="FF0000"/>
              </a:solidFill>
              <a:sym typeface="Symbol"/>
            </a:endParaRPr>
          </a:p>
          <a:p>
            <a:pPr lvl="0"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sym typeface="Symbol"/>
              </a:rPr>
              <a:t> </a:t>
            </a:r>
            <a:r>
              <a:rPr lang="en-GB" sz="11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GB" sz="1400" dirty="0">
                <a:sym typeface="Symbol"/>
              </a:rPr>
              <a:t>Paper towels require disposal</a:t>
            </a:r>
            <a:endParaRPr lang="en-US" sz="1400" dirty="0"/>
          </a:p>
          <a:p>
            <a:pPr marL="179388" indent="-179388" defTabSz="45720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8000"/>
              </a:solidFill>
              <a:ea typeface="ＭＳ Ｐゴシック" pitchFamily="34" charset="-128"/>
            </a:endParaRPr>
          </a:p>
        </p:txBody>
      </p:sp>
      <p:sp>
        <p:nvSpPr>
          <p:cNvPr id="12" name="Line Callout 2 11"/>
          <p:cNvSpPr/>
          <p:nvPr/>
        </p:nvSpPr>
        <p:spPr bwMode="auto">
          <a:xfrm>
            <a:off x="7197635" y="4149081"/>
            <a:ext cx="3072976" cy="1405075"/>
          </a:xfrm>
          <a:prstGeom prst="borderCallout2">
            <a:avLst>
              <a:gd name="adj1" fmla="val 21361"/>
              <a:gd name="adj2" fmla="val -1516"/>
              <a:gd name="adj3" fmla="val 21361"/>
              <a:gd name="adj4" fmla="val -8374"/>
              <a:gd name="adj5" fmla="val -2219"/>
              <a:gd name="adj6" fmla="val -11871"/>
            </a:avLst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rtlCol="0" anchor="ctr">
            <a:noAutofit/>
          </a:bodyPr>
          <a:lstStyle/>
          <a:p>
            <a:pPr algn="ctr" defTabSz="457200" fontAlgn="ctr">
              <a:spcBef>
                <a:spcPts val="600"/>
              </a:spcBef>
              <a:spcAft>
                <a:spcPct val="0"/>
              </a:spcAft>
            </a:pPr>
            <a:r>
              <a:rPr lang="en-US" b="1" dirty="0">
                <a:ea typeface="ＭＳ Ｐゴシック" pitchFamily="34" charset="-128"/>
              </a:rPr>
              <a:t>Human and social capital</a:t>
            </a:r>
          </a:p>
          <a:p>
            <a:pPr lvl="0"/>
            <a:r>
              <a:rPr lang="en-US" b="1" dirty="0">
                <a:solidFill>
                  <a:srgbClr val="008000"/>
                </a:solidFill>
                <a:sym typeface="Wingdings"/>
              </a:rPr>
              <a:t></a:t>
            </a:r>
            <a:r>
              <a:rPr lang="en-GB" sz="1400" b="1" dirty="0">
                <a:solidFill>
                  <a:srgbClr val="FF0000"/>
                </a:solidFill>
              </a:rPr>
              <a:t>  </a:t>
            </a:r>
            <a:r>
              <a:rPr lang="en-US" sz="1400" dirty="0"/>
              <a:t>Paper towels dry face or spills as well as hands</a:t>
            </a:r>
          </a:p>
          <a:p>
            <a:pPr lvl="0"/>
            <a:r>
              <a:rPr lang="en-GB" b="1" dirty="0">
                <a:solidFill>
                  <a:srgbClr val="FF0000"/>
                </a:solidFill>
                <a:sym typeface="Symbol"/>
              </a:rPr>
              <a:t> </a:t>
            </a:r>
            <a:r>
              <a:rPr lang="en-GB" sz="1400" b="1" dirty="0">
                <a:solidFill>
                  <a:srgbClr val="FF0000"/>
                </a:solidFill>
                <a:sym typeface="Symbol"/>
              </a:rPr>
              <a:t>  </a:t>
            </a:r>
            <a:r>
              <a:rPr lang="en-US" sz="1400" dirty="0"/>
              <a:t>Hi-speed dryer lacks flexibility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7D0D3-AA7B-4E33-AF76-B38323D6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4: Impact on the Three Capitals (overview)</a:t>
            </a:r>
          </a:p>
        </p:txBody>
      </p:sp>
    </p:spTree>
    <p:extLst>
      <p:ext uri="{BB962C8B-B14F-4D97-AF65-F5344CB8AC3E}">
        <p14:creationId xmlns:p14="http://schemas.microsoft.com/office/powerpoint/2010/main" val="36965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235265"/>
            <a:ext cx="594360" cy="594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4007769" y="2683764"/>
            <a:ext cx="3611093" cy="1033268"/>
            <a:chOff x="4446474" y="2690023"/>
            <a:chExt cx="3611093" cy="1033268"/>
          </a:xfrm>
        </p:grpSpPr>
        <p:sp>
          <p:nvSpPr>
            <p:cNvPr id="17" name="TextBox 16"/>
            <p:cNvSpPr txBox="1"/>
            <p:nvPr/>
          </p:nvSpPr>
          <p:spPr>
            <a:xfrm>
              <a:off x="4446474" y="3138516"/>
              <a:ext cx="3611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7" algn="ctr">
                <a:buClr>
                  <a:srgbClr val="666633"/>
                </a:buClr>
                <a:buSzPct val="110000"/>
              </a:pPr>
              <a:r>
                <a:rPr lang="en-GB" sz="1600" dirty="0"/>
                <a:t>Hi-speed electric dryer cheaper in the long term, but inflexible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238562" y="2690023"/>
              <a:ext cx="2499498" cy="362208"/>
            </a:xfrm>
            <a:prstGeom prst="roundRect">
              <a:avLst>
                <a:gd name="adj" fmla="val 4159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54586" y="2701850"/>
              <a:ext cx="192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 dirty="0"/>
                <a:t>Long term – 10 years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92980" y="1239155"/>
            <a:ext cx="4047236" cy="1259947"/>
            <a:chOff x="2743492" y="1308888"/>
            <a:chExt cx="4047236" cy="1432414"/>
          </a:xfrm>
        </p:grpSpPr>
        <p:sp>
          <p:nvSpPr>
            <p:cNvPr id="21" name="TextBox 20"/>
            <p:cNvSpPr txBox="1"/>
            <p:nvPr/>
          </p:nvSpPr>
          <p:spPr>
            <a:xfrm>
              <a:off x="2743492" y="1796555"/>
              <a:ext cx="4047236" cy="94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7" algn="ctr">
                <a:buClr>
                  <a:srgbClr val="666633"/>
                </a:buClr>
                <a:buSzPct val="110000"/>
              </a:pPr>
              <a:r>
                <a:rPr lang="en-GB" sz="1600" dirty="0"/>
                <a:t>Paper towels cheaper because of high up-front cost of hi-speed electric dryer and preferred by users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511718" y="1308888"/>
              <a:ext cx="2499498" cy="362208"/>
            </a:xfrm>
            <a:prstGeom prst="roundRect">
              <a:avLst>
                <a:gd name="adj" fmla="val 4159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38400" y="1308888"/>
              <a:ext cx="1874039" cy="3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 dirty="0"/>
                <a:t>Short term – 4 years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92980" y="3932725"/>
            <a:ext cx="4047236" cy="981962"/>
            <a:chOff x="2457250" y="1308888"/>
            <a:chExt cx="4047236" cy="1116378"/>
          </a:xfrm>
        </p:grpSpPr>
        <p:sp>
          <p:nvSpPr>
            <p:cNvPr id="25" name="TextBox 24"/>
            <p:cNvSpPr txBox="1"/>
            <p:nvPr/>
          </p:nvSpPr>
          <p:spPr>
            <a:xfrm>
              <a:off x="2457250" y="1760444"/>
              <a:ext cx="4047236" cy="664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7" algn="ctr">
                <a:buClr>
                  <a:srgbClr val="666633"/>
                </a:buClr>
                <a:buSzPct val="110000"/>
              </a:pPr>
              <a:r>
                <a:rPr lang="en-GB" sz="1600" dirty="0"/>
                <a:t>Hi-speed electric in the wash-rooms, one paper towel dispenser in public area?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284908" y="1308888"/>
              <a:ext cx="2499498" cy="362208"/>
            </a:xfrm>
            <a:prstGeom prst="roundRect">
              <a:avLst>
                <a:gd name="adj" fmla="val 4159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13685" y="1308888"/>
              <a:ext cx="1955279" cy="3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 dirty="0"/>
                <a:t>Alternative strategies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4AE9D7-CC4A-4341-B7D6-D07356B3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5: Reflection</a:t>
            </a:r>
          </a:p>
        </p:txBody>
      </p:sp>
    </p:spTree>
    <p:extLst>
      <p:ext uri="{BB962C8B-B14F-4D97-AF65-F5344CB8AC3E}">
        <p14:creationId xmlns:p14="http://schemas.microsoft.com/office/powerpoint/2010/main" val="26016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51547"/>
      </p:ext>
    </p:extLst>
  </p:cSld>
  <p:clrMapOvr>
    <a:masterClrMapping/>
  </p:clrMapOvr>
</p:sld>
</file>

<file path=ppt/theme/theme1.xml><?xml version="1.0" encoding="utf-8"?>
<a:theme xmlns:a="http://schemas.openxmlformats.org/drawingml/2006/main" name="Ansys - Slide Master">
  <a:themeElements>
    <a:clrScheme name="Ansys Color Theme - 2020">
      <a:dk1>
        <a:srgbClr val="000000"/>
      </a:dk1>
      <a:lt1>
        <a:srgbClr val="FFFFFF"/>
      </a:lt1>
      <a:dk2>
        <a:srgbClr val="898A8D"/>
      </a:dk2>
      <a:lt2>
        <a:srgbClr val="FFFFFF"/>
      </a:lt2>
      <a:accent1>
        <a:srgbClr val="FFB71B"/>
      </a:accent1>
      <a:accent2>
        <a:srgbClr val="D9D8D6"/>
      </a:accent2>
      <a:accent3>
        <a:srgbClr val="898A8D"/>
      </a:accent3>
      <a:accent4>
        <a:srgbClr val="444446"/>
      </a:accent4>
      <a:accent5>
        <a:srgbClr val="D29100"/>
      </a:accent5>
      <a:accent6>
        <a:srgbClr val="F9DD42"/>
      </a:accent6>
      <a:hlink>
        <a:srgbClr val="FFB71B"/>
      </a:hlink>
      <a:folHlink>
        <a:srgbClr val="898A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ys - Slide Master">
  <a:themeElements>
    <a:clrScheme name="Ansys Color Theme - 2020">
      <a:dk1>
        <a:srgbClr val="000000"/>
      </a:dk1>
      <a:lt1>
        <a:srgbClr val="FFFFFF"/>
      </a:lt1>
      <a:dk2>
        <a:srgbClr val="898A8D"/>
      </a:dk2>
      <a:lt2>
        <a:srgbClr val="FFFFFF"/>
      </a:lt2>
      <a:accent1>
        <a:srgbClr val="FFB71B"/>
      </a:accent1>
      <a:accent2>
        <a:srgbClr val="D9D8D6"/>
      </a:accent2>
      <a:accent3>
        <a:srgbClr val="898A8D"/>
      </a:accent3>
      <a:accent4>
        <a:srgbClr val="444446"/>
      </a:accent4>
      <a:accent5>
        <a:srgbClr val="D29100"/>
      </a:accent5>
      <a:accent6>
        <a:srgbClr val="F9DD42"/>
      </a:accent6>
      <a:hlink>
        <a:srgbClr val="FFB71B"/>
      </a:hlink>
      <a:folHlink>
        <a:srgbClr val="898A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A2E55D1-E75E-42A9-B5BE-2EBF54A1B007}" vid="{3CA74CE9-968C-4C38-BCBF-D52F0D1A7B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>1</_ip_UnifiedCompliancePolicyUIAction>
    <_ip_UnifiedCompliancePolicyProperties xmlns="http://schemas.microsoft.com/sharepoint/v3" xsi:nil="true"/>
    <Tag xmlns="4486bbf1-55fc-49d2-af7e-ec287a4789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F15CCDA16C44AB1AFF6EA8F76A1A" ma:contentTypeVersion="13" ma:contentTypeDescription="Create a new document." ma:contentTypeScope="" ma:versionID="d7be0bb6f63c056c5c0b22d274fb5218">
  <xsd:schema xmlns:xsd="http://www.w3.org/2001/XMLSchema" xmlns:xs="http://www.w3.org/2001/XMLSchema" xmlns:p="http://schemas.microsoft.com/office/2006/metadata/properties" xmlns:ns1="http://schemas.microsoft.com/sharepoint/v3" xmlns:ns2="4486bbf1-55fc-49d2-af7e-ec287a4789b3" xmlns:ns3="592a2861-848e-4487-9e07-fc12779b72dd" targetNamespace="http://schemas.microsoft.com/office/2006/metadata/properties" ma:root="true" ma:fieldsID="55928435a1502ffca128e6244f75cdd4" ns1:_="" ns2:_="" ns3:_="">
    <xsd:import namespace="http://schemas.microsoft.com/sharepoint/v3"/>
    <xsd:import namespace="4486bbf1-55fc-49d2-af7e-ec287a4789b3"/>
    <xsd:import namespace="592a2861-848e-4487-9e07-fc12779b7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ag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bbf1-55fc-49d2-af7e-ec287a478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ag" ma:index="16" nillable="true" ma:displayName="Tag" ma:format="Dropdown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a2861-848e-4487-9e07-fc12779b7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D4556-D60A-4898-AD36-37D7F78EC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486bbf1-55fc-49d2-af7e-ec287a4789b3"/>
  </ds:schemaRefs>
</ds:datastoreItem>
</file>

<file path=customXml/itemProps2.xml><?xml version="1.0" encoding="utf-8"?>
<ds:datastoreItem xmlns:ds="http://schemas.openxmlformats.org/officeDocument/2006/customXml" ds:itemID="{14873AF6-C2C0-403C-9954-7F55AB60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1D50A-938B-4676-AA3D-722D893CD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86bbf1-55fc-49d2-af7e-ec287a4789b3"/>
    <ds:schemaRef ds:uri="592a2861-848e-4487-9e07-fc12779b7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ansys-presentation-template</Template>
  <TotalTime>2021</TotalTime>
  <Words>616</Words>
  <Application>Microsoft Office PowerPoint</Application>
  <PresentationFormat>Widescreen</PresentationFormat>
  <Paragraphs>136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Ansys - Slide Master</vt:lpstr>
      <vt:lpstr>1_Ansys - Slide Master</vt:lpstr>
      <vt:lpstr>PowerPoint Presentation</vt:lpstr>
      <vt:lpstr>Which hand dryer: Background</vt:lpstr>
      <vt:lpstr>Step 1: Objective, scale, and functional unit</vt:lpstr>
      <vt:lpstr>Step 2: Stakeholders and concerns</vt:lpstr>
      <vt:lpstr>Step 3: Fact-finding– Dryer characteristics</vt:lpstr>
      <vt:lpstr>Step 3: Fact finding– Cost and Carbon</vt:lpstr>
      <vt:lpstr>Step 4: Impact on the Three Capitals (overview)</vt:lpstr>
      <vt:lpstr>Step 5: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magda.figuerola</dc:creator>
  <cp:lastModifiedBy>Soma Chakrabarti</cp:lastModifiedBy>
  <cp:revision>143</cp:revision>
  <cp:lastPrinted>2016-08-20T17:26:17Z</cp:lastPrinted>
  <dcterms:created xsi:type="dcterms:W3CDTF">2014-10-02T10:31:00Z</dcterms:created>
  <dcterms:modified xsi:type="dcterms:W3CDTF">2021-12-17T15:18:19Z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0x0101006F11F15CCDA16C44AB1AFF6EA8F76A1A</vt:lpwstr>
  </property>
</Properties>
</file>