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58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75126" autoAdjust="0"/>
  </p:normalViewPr>
  <p:slideViewPr>
    <p:cSldViewPr showGuides="1">
      <p:cViewPr varScale="1">
        <p:scale>
          <a:sx n="81" d="100"/>
          <a:sy n="81" d="100"/>
        </p:scale>
        <p:origin x="12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et Parnell" userId="60aaa540-ab7e-4072-8f5d-9876c38bbc1c" providerId="ADAL" clId="{9A074625-B02C-4671-95FD-32750C519568}"/>
    <pc:docChg chg="undo custSel addSld modSld">
      <pc:chgData name="Harriet Parnell" userId="60aaa540-ab7e-4072-8f5d-9876c38bbc1c" providerId="ADAL" clId="{9A074625-B02C-4671-95FD-32750C519568}" dt="2021-06-30T14:12:21.275" v="576" actId="20577"/>
      <pc:docMkLst>
        <pc:docMk/>
      </pc:docMkLst>
      <pc:sldChg chg="addSp modSp mod modNotesTx">
        <pc:chgData name="Harriet Parnell" userId="60aaa540-ab7e-4072-8f5d-9876c38bbc1c" providerId="ADAL" clId="{9A074625-B02C-4671-95FD-32750C519568}" dt="2021-06-30T14:12:21.275" v="576" actId="20577"/>
        <pc:sldMkLst>
          <pc:docMk/>
          <pc:sldMk cId="3207685698" sldId="256"/>
        </pc:sldMkLst>
        <pc:spChg chg="mod">
          <ac:chgData name="Harriet Parnell" userId="60aaa540-ab7e-4072-8f5d-9876c38bbc1c" providerId="ADAL" clId="{9A074625-B02C-4671-95FD-32750C519568}" dt="2021-06-23T12:52:19.777" v="566" actId="403"/>
          <ac:spMkLst>
            <pc:docMk/>
            <pc:sldMk cId="3207685698" sldId="256"/>
            <ac:spMk id="2" creationId="{AE2C3BA5-6E5F-4798-87B7-B8DFFB97930D}"/>
          </ac:spMkLst>
        </pc:spChg>
        <pc:spChg chg="mod">
          <ac:chgData name="Harriet Parnell" userId="60aaa540-ab7e-4072-8f5d-9876c38bbc1c" providerId="ADAL" clId="{9A074625-B02C-4671-95FD-32750C519568}" dt="2021-06-25T13:08:14.319" v="569" actId="207"/>
          <ac:spMkLst>
            <pc:docMk/>
            <pc:sldMk cId="3207685698" sldId="256"/>
            <ac:spMk id="3" creationId="{8DED2F7F-2065-4CCE-9AD5-77DBF0CD5628}"/>
          </ac:spMkLst>
        </pc:spChg>
        <pc:grpChg chg="add mod">
          <ac:chgData name="Harriet Parnell" userId="60aaa540-ab7e-4072-8f5d-9876c38bbc1c" providerId="ADAL" clId="{9A074625-B02C-4671-95FD-32750C519568}" dt="2021-06-23T10:26:41.715" v="183" actId="1076"/>
          <ac:grpSpMkLst>
            <pc:docMk/>
            <pc:sldMk cId="3207685698" sldId="256"/>
            <ac:grpSpMk id="7" creationId="{5CF5C752-116C-4DF5-B83A-7366AC34049C}"/>
          </ac:grpSpMkLst>
        </pc:grpChg>
        <pc:picChg chg="add mod">
          <ac:chgData name="Harriet Parnell" userId="60aaa540-ab7e-4072-8f5d-9876c38bbc1c" providerId="ADAL" clId="{9A074625-B02C-4671-95FD-32750C519568}" dt="2021-06-23T10:26:38.562" v="181" actId="164"/>
          <ac:picMkLst>
            <pc:docMk/>
            <pc:sldMk cId="3207685698" sldId="256"/>
            <ac:picMk id="4" creationId="{AC60D282-B730-4719-8A33-05C11C388738}"/>
          </ac:picMkLst>
        </pc:picChg>
        <pc:picChg chg="add mod">
          <ac:chgData name="Harriet Parnell" userId="60aaa540-ab7e-4072-8f5d-9876c38bbc1c" providerId="ADAL" clId="{9A074625-B02C-4671-95FD-32750C519568}" dt="2021-06-23T10:26:38.562" v="181" actId="164"/>
          <ac:picMkLst>
            <pc:docMk/>
            <pc:sldMk cId="3207685698" sldId="256"/>
            <ac:picMk id="5" creationId="{38B272B5-E258-4226-B7BF-2BFF1F02A28B}"/>
          </ac:picMkLst>
        </pc:picChg>
        <pc:picChg chg="add mod">
          <ac:chgData name="Harriet Parnell" userId="60aaa540-ab7e-4072-8f5d-9876c38bbc1c" providerId="ADAL" clId="{9A074625-B02C-4671-95FD-32750C519568}" dt="2021-06-23T10:26:38.562" v="181" actId="164"/>
          <ac:picMkLst>
            <pc:docMk/>
            <pc:sldMk cId="3207685698" sldId="256"/>
            <ac:picMk id="6" creationId="{DEF2DB9F-6C09-4DA1-99F2-3A2349BB35DD}"/>
          </ac:picMkLst>
        </pc:picChg>
      </pc:sldChg>
      <pc:sldChg chg="addSp delSp modSp mod modClrScheme chgLayout modNotesTx">
        <pc:chgData name="Harriet Parnell" userId="60aaa540-ab7e-4072-8f5d-9876c38bbc1c" providerId="ADAL" clId="{9A074625-B02C-4671-95FD-32750C519568}" dt="2021-06-23T10:42:07.790" v="322" actId="113"/>
        <pc:sldMkLst>
          <pc:docMk/>
          <pc:sldMk cId="3141553687" sldId="257"/>
        </pc:sldMkLst>
        <pc:spChg chg="mod ord">
          <ac:chgData name="Harriet Parnell" userId="60aaa540-ab7e-4072-8f5d-9876c38bbc1c" providerId="ADAL" clId="{9A074625-B02C-4671-95FD-32750C519568}" dt="2021-06-23T10:27:48.506" v="195" actId="700"/>
          <ac:spMkLst>
            <pc:docMk/>
            <pc:sldMk cId="3141553687" sldId="257"/>
            <ac:spMk id="2" creationId="{4EDA9DCA-F2FB-4D3B-9940-5D6D577F3D7C}"/>
          </ac:spMkLst>
        </pc:spChg>
        <pc:spChg chg="del mod ord">
          <ac:chgData name="Harriet Parnell" userId="60aaa540-ab7e-4072-8f5d-9876c38bbc1c" providerId="ADAL" clId="{9A074625-B02C-4671-95FD-32750C519568}" dt="2021-06-23T10:27:48.506" v="195" actId="700"/>
          <ac:spMkLst>
            <pc:docMk/>
            <pc:sldMk cId="3141553687" sldId="257"/>
            <ac:spMk id="3" creationId="{F1194F8B-4ADC-4491-803D-17042386BDB2}"/>
          </ac:spMkLst>
        </pc:spChg>
        <pc:spChg chg="del">
          <ac:chgData name="Harriet Parnell" userId="60aaa540-ab7e-4072-8f5d-9876c38bbc1c" providerId="ADAL" clId="{9A074625-B02C-4671-95FD-32750C519568}" dt="2021-06-23T10:27:48.506" v="195" actId="700"/>
          <ac:spMkLst>
            <pc:docMk/>
            <pc:sldMk cId="3141553687" sldId="257"/>
            <ac:spMk id="4" creationId="{03C0A22E-CAC2-4A00-98FF-2ABB836C6304}"/>
          </ac:spMkLst>
        </pc:spChg>
        <pc:spChg chg="add mod ord">
          <ac:chgData name="Harriet Parnell" userId="60aaa540-ab7e-4072-8f5d-9876c38bbc1c" providerId="ADAL" clId="{9A074625-B02C-4671-95FD-32750C519568}" dt="2021-06-23T10:42:07.790" v="322" actId="113"/>
          <ac:spMkLst>
            <pc:docMk/>
            <pc:sldMk cId="3141553687" sldId="257"/>
            <ac:spMk id="5" creationId="{21885F58-2DA4-43B5-83D8-670D840F751A}"/>
          </ac:spMkLst>
        </pc:spChg>
        <pc:spChg chg="add mod">
          <ac:chgData name="Harriet Parnell" userId="60aaa540-ab7e-4072-8f5d-9876c38bbc1c" providerId="ADAL" clId="{9A074625-B02C-4671-95FD-32750C519568}" dt="2021-06-23T10:28:49.310" v="206" actId="12"/>
          <ac:spMkLst>
            <pc:docMk/>
            <pc:sldMk cId="3141553687" sldId="257"/>
            <ac:spMk id="6" creationId="{C769504D-1B3D-4B71-9343-74544FA55A6B}"/>
          </ac:spMkLst>
        </pc:spChg>
        <pc:spChg chg="add mod">
          <ac:chgData name="Harriet Parnell" userId="60aaa540-ab7e-4072-8f5d-9876c38bbc1c" providerId="ADAL" clId="{9A074625-B02C-4671-95FD-32750C519568}" dt="2021-06-23T10:29:24.124" v="233" actId="113"/>
          <ac:spMkLst>
            <pc:docMk/>
            <pc:sldMk cId="3141553687" sldId="257"/>
            <ac:spMk id="7" creationId="{0BECCFA2-D681-4AA3-BBC0-C78AB2EEC14E}"/>
          </ac:spMkLst>
        </pc:spChg>
        <pc:picChg chg="add mod">
          <ac:chgData name="Harriet Parnell" userId="60aaa540-ab7e-4072-8f5d-9876c38bbc1c" providerId="ADAL" clId="{9A074625-B02C-4671-95FD-32750C519568}" dt="2021-06-23T10:28:22.179" v="204" actId="1076"/>
          <ac:picMkLst>
            <pc:docMk/>
            <pc:sldMk cId="3141553687" sldId="257"/>
            <ac:picMk id="8" creationId="{D39A1AFD-37D2-47AC-A1D9-3B9AAAE4C189}"/>
          </ac:picMkLst>
        </pc:picChg>
        <pc:picChg chg="add mod">
          <ac:chgData name="Harriet Parnell" userId="60aaa540-ab7e-4072-8f5d-9876c38bbc1c" providerId="ADAL" clId="{9A074625-B02C-4671-95FD-32750C519568}" dt="2021-06-23T10:28:22.179" v="204" actId="1076"/>
          <ac:picMkLst>
            <pc:docMk/>
            <pc:sldMk cId="3141553687" sldId="257"/>
            <ac:picMk id="9" creationId="{FC69BD17-B818-4B14-90CD-BE4B33BBC141}"/>
          </ac:picMkLst>
        </pc:picChg>
      </pc:sldChg>
      <pc:sldChg chg="addSp modSp new mod modAnim modNotesTx">
        <pc:chgData name="Harriet Parnell" userId="60aaa540-ab7e-4072-8f5d-9876c38bbc1c" providerId="ADAL" clId="{9A074625-B02C-4671-95FD-32750C519568}" dt="2021-06-23T10:42:11.261" v="323" actId="113"/>
        <pc:sldMkLst>
          <pc:docMk/>
          <pc:sldMk cId="3489883757" sldId="259"/>
        </pc:sldMkLst>
        <pc:spChg chg="mod">
          <ac:chgData name="Harriet Parnell" userId="60aaa540-ab7e-4072-8f5d-9876c38bbc1c" providerId="ADAL" clId="{9A074625-B02C-4671-95FD-32750C519568}" dt="2021-06-23T10:42:11.261" v="323" actId="113"/>
          <ac:spMkLst>
            <pc:docMk/>
            <pc:sldMk cId="3489883757" sldId="259"/>
            <ac:spMk id="3" creationId="{5BD63A39-D9EC-47CE-9927-C15E5F50BD2F}"/>
          </ac:spMkLst>
        </pc:spChg>
        <pc:spChg chg="mod">
          <ac:chgData name="Harriet Parnell" userId="60aaa540-ab7e-4072-8f5d-9876c38bbc1c" providerId="ADAL" clId="{9A074625-B02C-4671-95FD-32750C519568}" dt="2021-06-23T10:33:48.788" v="261" actId="14100"/>
          <ac:spMkLst>
            <pc:docMk/>
            <pc:sldMk cId="3489883757" sldId="259"/>
            <ac:spMk id="6" creationId="{F968898C-7C2A-43B8-8C3F-F6E2F63A08D3}"/>
          </ac:spMkLst>
        </pc:spChg>
        <pc:spChg chg="mod">
          <ac:chgData name="Harriet Parnell" userId="60aaa540-ab7e-4072-8f5d-9876c38bbc1c" providerId="ADAL" clId="{9A074625-B02C-4671-95FD-32750C519568}" dt="2021-06-23T10:33:24.233" v="258"/>
          <ac:spMkLst>
            <pc:docMk/>
            <pc:sldMk cId="3489883757" sldId="259"/>
            <ac:spMk id="10" creationId="{D5F5AD55-2475-4388-B823-946A78ED8036}"/>
          </ac:spMkLst>
        </pc:spChg>
        <pc:spChg chg="mod">
          <ac:chgData name="Harriet Parnell" userId="60aaa540-ab7e-4072-8f5d-9876c38bbc1c" providerId="ADAL" clId="{9A074625-B02C-4671-95FD-32750C519568}" dt="2021-06-23T10:33:24.233" v="258"/>
          <ac:spMkLst>
            <pc:docMk/>
            <pc:sldMk cId="3489883757" sldId="259"/>
            <ac:spMk id="11" creationId="{D9A1D244-B8BE-4991-BBA0-8BEE343AE874}"/>
          </ac:spMkLst>
        </pc:spChg>
        <pc:grpChg chg="add mod">
          <ac:chgData name="Harriet Parnell" userId="60aaa540-ab7e-4072-8f5d-9876c38bbc1c" providerId="ADAL" clId="{9A074625-B02C-4671-95FD-32750C519568}" dt="2021-06-23T10:36:30.454" v="267" actId="1036"/>
          <ac:grpSpMkLst>
            <pc:docMk/>
            <pc:sldMk cId="3489883757" sldId="259"/>
            <ac:grpSpMk id="5" creationId="{0708142E-DE02-468B-AAFB-D93196D43142}"/>
          </ac:grpSpMkLst>
        </pc:grpChg>
        <pc:grpChg chg="add mod">
          <ac:chgData name="Harriet Parnell" userId="60aaa540-ab7e-4072-8f5d-9876c38bbc1c" providerId="ADAL" clId="{9A074625-B02C-4671-95FD-32750C519568}" dt="2021-06-23T10:33:55.492" v="263" actId="1076"/>
          <ac:grpSpMkLst>
            <pc:docMk/>
            <pc:sldMk cId="3489883757" sldId="259"/>
            <ac:grpSpMk id="8" creationId="{4DB776AC-3FDB-4DAA-AAE7-057CAFEA17BF}"/>
          </ac:grpSpMkLst>
        </pc:grpChg>
        <pc:picChg chg="add mod">
          <ac:chgData name="Harriet Parnell" userId="60aaa540-ab7e-4072-8f5d-9876c38bbc1c" providerId="ADAL" clId="{9A074625-B02C-4671-95FD-32750C519568}" dt="2021-06-23T10:36:30.454" v="267" actId="1036"/>
          <ac:picMkLst>
            <pc:docMk/>
            <pc:sldMk cId="3489883757" sldId="259"/>
            <ac:picMk id="4" creationId="{7C88C228-7566-417A-BFFA-1208303AC9C7}"/>
          </ac:picMkLst>
        </pc:picChg>
        <pc:picChg chg="mod">
          <ac:chgData name="Harriet Parnell" userId="60aaa540-ab7e-4072-8f5d-9876c38bbc1c" providerId="ADAL" clId="{9A074625-B02C-4671-95FD-32750C519568}" dt="2021-06-23T10:33:24.233" v="258"/>
          <ac:picMkLst>
            <pc:docMk/>
            <pc:sldMk cId="3489883757" sldId="259"/>
            <ac:picMk id="7" creationId="{EDD5D9D5-571F-466A-A7BC-C33044F4080D}"/>
          </ac:picMkLst>
        </pc:picChg>
        <pc:picChg chg="mod">
          <ac:chgData name="Harriet Parnell" userId="60aaa540-ab7e-4072-8f5d-9876c38bbc1c" providerId="ADAL" clId="{9A074625-B02C-4671-95FD-32750C519568}" dt="2021-06-23T10:33:24.233" v="258"/>
          <ac:picMkLst>
            <pc:docMk/>
            <pc:sldMk cId="3489883757" sldId="259"/>
            <ac:picMk id="9" creationId="{D5D278A9-446F-4C7A-A955-5811EF0BF761}"/>
          </ac:picMkLst>
        </pc:picChg>
      </pc:sldChg>
      <pc:sldChg chg="addSp delSp modSp new mod modAnim modNotesTx">
        <pc:chgData name="Harriet Parnell" userId="60aaa540-ab7e-4072-8f5d-9876c38bbc1c" providerId="ADAL" clId="{9A074625-B02C-4671-95FD-32750C519568}" dt="2021-06-23T10:42:14.555" v="324" actId="113"/>
        <pc:sldMkLst>
          <pc:docMk/>
          <pc:sldMk cId="3836096176" sldId="260"/>
        </pc:sldMkLst>
        <pc:spChg chg="mod">
          <ac:chgData name="Harriet Parnell" userId="60aaa540-ab7e-4072-8f5d-9876c38bbc1c" providerId="ADAL" clId="{9A074625-B02C-4671-95FD-32750C519568}" dt="2021-06-23T10:42:14.555" v="324" actId="113"/>
          <ac:spMkLst>
            <pc:docMk/>
            <pc:sldMk cId="3836096176" sldId="260"/>
            <ac:spMk id="3" creationId="{864119A6-44CD-4D0A-8473-D3A8D781CBA0}"/>
          </ac:spMkLst>
        </pc:spChg>
        <pc:spChg chg="add del mod">
          <ac:chgData name="Harriet Parnell" userId="60aaa540-ab7e-4072-8f5d-9876c38bbc1c" providerId="ADAL" clId="{9A074625-B02C-4671-95FD-32750C519568}" dt="2021-06-23T10:37:39.061" v="287" actId="478"/>
          <ac:spMkLst>
            <pc:docMk/>
            <pc:sldMk cId="3836096176" sldId="260"/>
            <ac:spMk id="4" creationId="{3B7D3BFA-1A33-4A6E-9D65-67B46B652B82}"/>
          </ac:spMkLst>
        </pc:spChg>
        <pc:spChg chg="add mod">
          <ac:chgData name="Harriet Parnell" userId="60aaa540-ab7e-4072-8f5d-9876c38bbc1c" providerId="ADAL" clId="{9A074625-B02C-4671-95FD-32750C519568}" dt="2021-06-23T10:39:17.388" v="310" actId="14100"/>
          <ac:spMkLst>
            <pc:docMk/>
            <pc:sldMk cId="3836096176" sldId="260"/>
            <ac:spMk id="6" creationId="{B7903389-9BB2-4C87-BAFF-739AA48FC464}"/>
          </ac:spMkLst>
        </pc:spChg>
        <pc:picChg chg="add mod">
          <ac:chgData name="Harriet Parnell" userId="60aaa540-ab7e-4072-8f5d-9876c38bbc1c" providerId="ADAL" clId="{9A074625-B02C-4671-95FD-32750C519568}" dt="2021-06-23T10:38:52.676" v="305" actId="1076"/>
          <ac:picMkLst>
            <pc:docMk/>
            <pc:sldMk cId="3836096176" sldId="260"/>
            <ac:picMk id="5" creationId="{C0B494C4-41C2-4D76-95D0-C536BC9CE16F}"/>
          </ac:picMkLst>
        </pc:picChg>
        <pc:picChg chg="add mod">
          <ac:chgData name="Harriet Parnell" userId="60aaa540-ab7e-4072-8f5d-9876c38bbc1c" providerId="ADAL" clId="{9A074625-B02C-4671-95FD-32750C519568}" dt="2021-06-23T10:39:10.980" v="308" actId="1076"/>
          <ac:picMkLst>
            <pc:docMk/>
            <pc:sldMk cId="3836096176" sldId="260"/>
            <ac:picMk id="7" creationId="{58B606FC-0492-42C0-89D3-EFF1083C328A}"/>
          </ac:picMkLst>
        </pc:picChg>
        <pc:picChg chg="add mod">
          <ac:chgData name="Harriet Parnell" userId="60aaa540-ab7e-4072-8f5d-9876c38bbc1c" providerId="ADAL" clId="{9A074625-B02C-4671-95FD-32750C519568}" dt="2021-06-23T10:39:05.852" v="307" actId="1076"/>
          <ac:picMkLst>
            <pc:docMk/>
            <pc:sldMk cId="3836096176" sldId="260"/>
            <ac:picMk id="8" creationId="{6E3A9A0F-6C64-452E-8375-113F1C41E185}"/>
          </ac:picMkLst>
        </pc:picChg>
      </pc:sldChg>
      <pc:sldChg chg="addSp modSp new mod modNotesTx">
        <pc:chgData name="Harriet Parnell" userId="60aaa540-ab7e-4072-8f5d-9876c38bbc1c" providerId="ADAL" clId="{9A074625-B02C-4671-95FD-32750C519568}" dt="2021-06-23T10:43:33.393" v="335" actId="2711"/>
        <pc:sldMkLst>
          <pc:docMk/>
          <pc:sldMk cId="4021414163" sldId="261"/>
        </pc:sldMkLst>
        <pc:spChg chg="mod">
          <ac:chgData name="Harriet Parnell" userId="60aaa540-ab7e-4072-8f5d-9876c38bbc1c" providerId="ADAL" clId="{9A074625-B02C-4671-95FD-32750C519568}" dt="2021-06-23T10:42:16.897" v="325" actId="113"/>
          <ac:spMkLst>
            <pc:docMk/>
            <pc:sldMk cId="4021414163" sldId="261"/>
            <ac:spMk id="3" creationId="{D876A9FA-FB3A-41E7-942B-B3C69F6237FF}"/>
          </ac:spMkLst>
        </pc:spChg>
        <pc:spChg chg="add mod">
          <ac:chgData name="Harriet Parnell" userId="60aaa540-ab7e-4072-8f5d-9876c38bbc1c" providerId="ADAL" clId="{9A074625-B02C-4671-95FD-32750C519568}" dt="2021-06-23T10:42:57.406" v="331" actId="14100"/>
          <ac:spMkLst>
            <pc:docMk/>
            <pc:sldMk cId="4021414163" sldId="261"/>
            <ac:spMk id="4" creationId="{C07A42D8-D9D8-44A1-90B4-FD1F030178E1}"/>
          </ac:spMkLst>
        </pc:spChg>
        <pc:picChg chg="add mod">
          <ac:chgData name="Harriet Parnell" userId="60aaa540-ab7e-4072-8f5d-9876c38bbc1c" providerId="ADAL" clId="{9A074625-B02C-4671-95FD-32750C519568}" dt="2021-06-23T10:43:03.203" v="333" actId="1076"/>
          <ac:picMkLst>
            <pc:docMk/>
            <pc:sldMk cId="4021414163" sldId="261"/>
            <ac:picMk id="5" creationId="{CC4E9CCF-2D40-420F-9B4F-B35B27562391}"/>
          </ac:picMkLst>
        </pc:picChg>
      </pc:sldChg>
      <pc:sldChg chg="addSp modSp new mod modNotesTx">
        <pc:chgData name="Harriet Parnell" userId="60aaa540-ab7e-4072-8f5d-9876c38bbc1c" providerId="ADAL" clId="{9A074625-B02C-4671-95FD-32750C519568}" dt="2021-06-23T10:47:02.207" v="348" actId="207"/>
        <pc:sldMkLst>
          <pc:docMk/>
          <pc:sldMk cId="4198707909" sldId="262"/>
        </pc:sldMkLst>
        <pc:spChg chg="mod">
          <ac:chgData name="Harriet Parnell" userId="60aaa540-ab7e-4072-8f5d-9876c38bbc1c" providerId="ADAL" clId="{9A074625-B02C-4671-95FD-32750C519568}" dt="2021-06-23T10:44:55.374" v="338" actId="113"/>
          <ac:spMkLst>
            <pc:docMk/>
            <pc:sldMk cId="4198707909" sldId="262"/>
            <ac:spMk id="3" creationId="{EECC1B6D-205A-4A54-A21D-918DE5794497}"/>
          </ac:spMkLst>
        </pc:spChg>
        <pc:spChg chg="add mod">
          <ac:chgData name="Harriet Parnell" userId="60aaa540-ab7e-4072-8f5d-9876c38bbc1c" providerId="ADAL" clId="{9A074625-B02C-4671-95FD-32750C519568}" dt="2021-06-23T10:47:02.207" v="348" actId="207"/>
          <ac:spMkLst>
            <pc:docMk/>
            <pc:sldMk cId="4198707909" sldId="262"/>
            <ac:spMk id="4" creationId="{CE48901F-8E7D-41C2-BEC1-AF7F4F9365BC}"/>
          </ac:spMkLst>
        </pc:spChg>
      </pc:sldChg>
      <pc:sldChg chg="addSp modSp new mod modAnim modNotesTx">
        <pc:chgData name="Harriet Parnell" userId="60aaa540-ab7e-4072-8f5d-9876c38bbc1c" providerId="ADAL" clId="{9A074625-B02C-4671-95FD-32750C519568}" dt="2021-06-23T10:53:48.834" v="400"/>
        <pc:sldMkLst>
          <pc:docMk/>
          <pc:sldMk cId="3638959885" sldId="263"/>
        </pc:sldMkLst>
        <pc:spChg chg="mod">
          <ac:chgData name="Harriet Parnell" userId="60aaa540-ab7e-4072-8f5d-9876c38bbc1c" providerId="ADAL" clId="{9A074625-B02C-4671-95FD-32750C519568}" dt="2021-06-23T10:47:28.174" v="372" actId="113"/>
          <ac:spMkLst>
            <pc:docMk/>
            <pc:sldMk cId="3638959885" sldId="263"/>
            <ac:spMk id="3" creationId="{8D4C3E4D-B718-469E-80AB-32A90058A483}"/>
          </ac:spMkLst>
        </pc:spChg>
        <pc:spChg chg="add mod">
          <ac:chgData name="Harriet Parnell" userId="60aaa540-ab7e-4072-8f5d-9876c38bbc1c" providerId="ADAL" clId="{9A074625-B02C-4671-95FD-32750C519568}" dt="2021-06-23T10:50:40.336" v="399" actId="207"/>
          <ac:spMkLst>
            <pc:docMk/>
            <pc:sldMk cId="3638959885" sldId="263"/>
            <ac:spMk id="6" creationId="{FBEB4924-04A7-45D2-8FBD-4D8017AF6425}"/>
          </ac:spMkLst>
        </pc:spChg>
        <pc:spChg chg="mod">
          <ac:chgData name="Harriet Parnell" userId="60aaa540-ab7e-4072-8f5d-9876c38bbc1c" providerId="ADAL" clId="{9A074625-B02C-4671-95FD-32750C519568}" dt="2021-06-23T10:50:23.951" v="396" actId="208"/>
          <ac:spMkLst>
            <pc:docMk/>
            <pc:sldMk cId="3638959885" sldId="263"/>
            <ac:spMk id="10" creationId="{71843D96-A774-4FCA-9723-14CA2B7A6772}"/>
          </ac:spMkLst>
        </pc:spChg>
        <pc:spChg chg="add mod">
          <ac:chgData name="Harriet Parnell" userId="60aaa540-ab7e-4072-8f5d-9876c38bbc1c" providerId="ADAL" clId="{9A074625-B02C-4671-95FD-32750C519568}" dt="2021-06-23T10:50:30.463" v="397" actId="208"/>
          <ac:spMkLst>
            <pc:docMk/>
            <pc:sldMk cId="3638959885" sldId="263"/>
            <ac:spMk id="11" creationId="{654DAFF2-06C8-4E21-86EF-ADB4C2A325A9}"/>
          </ac:spMkLst>
        </pc:spChg>
        <pc:grpChg chg="add mod">
          <ac:chgData name="Harriet Parnell" userId="60aaa540-ab7e-4072-8f5d-9876c38bbc1c" providerId="ADAL" clId="{9A074625-B02C-4671-95FD-32750C519568}" dt="2021-06-23T10:50:16.117" v="395" actId="1076"/>
          <ac:grpSpMkLst>
            <pc:docMk/>
            <pc:sldMk cId="3638959885" sldId="263"/>
            <ac:grpSpMk id="7" creationId="{6277592E-B473-408C-9EF7-D477BF5A20E4}"/>
          </ac:grpSpMkLst>
        </pc:grpChg>
        <pc:picChg chg="add mod">
          <ac:chgData name="Harriet Parnell" userId="60aaa540-ab7e-4072-8f5d-9876c38bbc1c" providerId="ADAL" clId="{9A074625-B02C-4671-95FD-32750C519568}" dt="2021-06-23T10:50:08.750" v="394" actId="1076"/>
          <ac:picMkLst>
            <pc:docMk/>
            <pc:sldMk cId="3638959885" sldId="263"/>
            <ac:picMk id="4" creationId="{889F0226-367E-4741-871D-53881353AD26}"/>
          </ac:picMkLst>
        </pc:picChg>
        <pc:picChg chg="add mod">
          <ac:chgData name="Harriet Parnell" userId="60aaa540-ab7e-4072-8f5d-9876c38bbc1c" providerId="ADAL" clId="{9A074625-B02C-4671-95FD-32750C519568}" dt="2021-06-23T10:50:08.750" v="394" actId="1076"/>
          <ac:picMkLst>
            <pc:docMk/>
            <pc:sldMk cId="3638959885" sldId="263"/>
            <ac:picMk id="5" creationId="{F6021EA5-4D43-4300-8FE2-FF04DE9551C0}"/>
          </ac:picMkLst>
        </pc:picChg>
        <pc:picChg chg="mod">
          <ac:chgData name="Harriet Parnell" userId="60aaa540-ab7e-4072-8f5d-9876c38bbc1c" providerId="ADAL" clId="{9A074625-B02C-4671-95FD-32750C519568}" dt="2021-06-23T10:48:48.805" v="373"/>
          <ac:picMkLst>
            <pc:docMk/>
            <pc:sldMk cId="3638959885" sldId="263"/>
            <ac:picMk id="8" creationId="{511B0CB7-50E8-45A0-B6E7-E782B476DDE5}"/>
          </ac:picMkLst>
        </pc:picChg>
        <pc:picChg chg="mod">
          <ac:chgData name="Harriet Parnell" userId="60aaa540-ab7e-4072-8f5d-9876c38bbc1c" providerId="ADAL" clId="{9A074625-B02C-4671-95FD-32750C519568}" dt="2021-06-23T10:48:48.805" v="373"/>
          <ac:picMkLst>
            <pc:docMk/>
            <pc:sldMk cId="3638959885" sldId="263"/>
            <ac:picMk id="9" creationId="{8E2BF624-F6F5-4CD0-8085-B45165465FF4}"/>
          </ac:picMkLst>
        </pc:picChg>
      </pc:sldChg>
      <pc:sldChg chg="addSp modSp new mod modNotesTx">
        <pc:chgData name="Harriet Parnell" userId="60aaa540-ab7e-4072-8f5d-9876c38bbc1c" providerId="ADAL" clId="{9A074625-B02C-4671-95FD-32750C519568}" dt="2021-06-23T11:00:46.487" v="464" actId="5793"/>
        <pc:sldMkLst>
          <pc:docMk/>
          <pc:sldMk cId="520649145" sldId="264"/>
        </pc:sldMkLst>
        <pc:spChg chg="mod">
          <ac:chgData name="Harriet Parnell" userId="60aaa540-ab7e-4072-8f5d-9876c38bbc1c" providerId="ADAL" clId="{9A074625-B02C-4671-95FD-32750C519568}" dt="2021-06-23T10:54:15.075" v="403" actId="113"/>
          <ac:spMkLst>
            <pc:docMk/>
            <pc:sldMk cId="520649145" sldId="264"/>
            <ac:spMk id="3" creationId="{A5A2DF53-8355-456A-8E5F-9D4E30377CED}"/>
          </ac:spMkLst>
        </pc:spChg>
        <pc:spChg chg="add mod">
          <ac:chgData name="Harriet Parnell" userId="60aaa540-ab7e-4072-8f5d-9876c38bbc1c" providerId="ADAL" clId="{9A074625-B02C-4671-95FD-32750C519568}" dt="2021-06-23T11:00:46.487" v="464" actId="5793"/>
          <ac:spMkLst>
            <pc:docMk/>
            <pc:sldMk cId="520649145" sldId="264"/>
            <ac:spMk id="4" creationId="{A340DF3E-4898-4D4D-88ED-11670337873D}"/>
          </ac:spMkLst>
        </pc:spChg>
        <pc:spChg chg="add mod">
          <ac:chgData name="Harriet Parnell" userId="60aaa540-ab7e-4072-8f5d-9876c38bbc1c" providerId="ADAL" clId="{9A074625-B02C-4671-95FD-32750C519568}" dt="2021-06-23T10:55:29.559" v="411" actId="14100"/>
          <ac:spMkLst>
            <pc:docMk/>
            <pc:sldMk cId="520649145" sldId="264"/>
            <ac:spMk id="5" creationId="{CE0FBA36-87FA-46B2-929C-4219BDE36896}"/>
          </ac:spMkLst>
        </pc:spChg>
        <pc:picChg chg="add mod">
          <ac:chgData name="Harriet Parnell" userId="60aaa540-ab7e-4072-8f5d-9876c38bbc1c" providerId="ADAL" clId="{9A074625-B02C-4671-95FD-32750C519568}" dt="2021-06-23T10:55:55.541" v="418" actId="1076"/>
          <ac:picMkLst>
            <pc:docMk/>
            <pc:sldMk cId="520649145" sldId="264"/>
            <ac:picMk id="6" creationId="{90587229-4236-43E8-83D7-6C525BB59346}"/>
          </ac:picMkLst>
        </pc:picChg>
        <pc:picChg chg="add mod">
          <ac:chgData name="Harriet Parnell" userId="60aaa540-ab7e-4072-8f5d-9876c38bbc1c" providerId="ADAL" clId="{9A074625-B02C-4671-95FD-32750C519568}" dt="2021-06-23T10:56:03.468" v="419" actId="1076"/>
          <ac:picMkLst>
            <pc:docMk/>
            <pc:sldMk cId="520649145" sldId="264"/>
            <ac:picMk id="7" creationId="{2EB41B1A-6061-45DA-ADE2-79C932009246}"/>
          </ac:picMkLst>
        </pc:picChg>
      </pc:sldChg>
      <pc:sldChg chg="addSp modSp new mod modNotesTx">
        <pc:chgData name="Harriet Parnell" userId="60aaa540-ab7e-4072-8f5d-9876c38bbc1c" providerId="ADAL" clId="{9A074625-B02C-4671-95FD-32750C519568}" dt="2021-06-23T11:00:49.111" v="466" actId="5793"/>
        <pc:sldMkLst>
          <pc:docMk/>
          <pc:sldMk cId="3047873695" sldId="265"/>
        </pc:sldMkLst>
        <pc:spChg chg="mod">
          <ac:chgData name="Harriet Parnell" userId="60aaa540-ab7e-4072-8f5d-9876c38bbc1c" providerId="ADAL" clId="{9A074625-B02C-4671-95FD-32750C519568}" dt="2021-06-23T10:56:27.918" v="422" actId="113"/>
          <ac:spMkLst>
            <pc:docMk/>
            <pc:sldMk cId="3047873695" sldId="265"/>
            <ac:spMk id="3" creationId="{F44FFC9E-9C72-4972-B970-9DB2FE0398E6}"/>
          </ac:spMkLst>
        </pc:spChg>
        <pc:spChg chg="add mod">
          <ac:chgData name="Harriet Parnell" userId="60aaa540-ab7e-4072-8f5d-9876c38bbc1c" providerId="ADAL" clId="{9A074625-B02C-4671-95FD-32750C519568}" dt="2021-06-23T11:00:49.111" v="466" actId="5793"/>
          <ac:spMkLst>
            <pc:docMk/>
            <pc:sldMk cId="3047873695" sldId="265"/>
            <ac:spMk id="4" creationId="{67B40E3B-5667-41A5-A5B8-22DB7664CA1E}"/>
          </ac:spMkLst>
        </pc:spChg>
        <pc:spChg chg="add mod">
          <ac:chgData name="Harriet Parnell" userId="60aaa540-ab7e-4072-8f5d-9876c38bbc1c" providerId="ADAL" clId="{9A074625-B02C-4671-95FD-32750C519568}" dt="2021-06-23T10:58:10.686" v="432" actId="14100"/>
          <ac:spMkLst>
            <pc:docMk/>
            <pc:sldMk cId="3047873695" sldId="265"/>
            <ac:spMk id="5" creationId="{CC73BE86-060F-499E-BD21-FE14A7AAC74F}"/>
          </ac:spMkLst>
        </pc:spChg>
        <pc:spChg chg="add mod">
          <ac:chgData name="Harriet Parnell" userId="60aaa540-ab7e-4072-8f5d-9876c38bbc1c" providerId="ADAL" clId="{9A074625-B02C-4671-95FD-32750C519568}" dt="2021-06-23T10:57:59.398" v="431" actId="1076"/>
          <ac:spMkLst>
            <pc:docMk/>
            <pc:sldMk cId="3047873695" sldId="265"/>
            <ac:spMk id="6" creationId="{07EC8F36-886D-4647-A54C-B54035663BF8}"/>
          </ac:spMkLst>
        </pc:spChg>
        <pc:spChg chg="add mod">
          <ac:chgData name="Harriet Parnell" userId="60aaa540-ab7e-4072-8f5d-9876c38bbc1c" providerId="ADAL" clId="{9A074625-B02C-4671-95FD-32750C519568}" dt="2021-06-23T10:58:58.801" v="444" actId="121"/>
          <ac:spMkLst>
            <pc:docMk/>
            <pc:sldMk cId="3047873695" sldId="265"/>
            <ac:spMk id="9" creationId="{D2BFFDB4-21D0-4560-BE60-ADF6462D6B78}"/>
          </ac:spMkLst>
        </pc:spChg>
        <pc:picChg chg="add mod">
          <ac:chgData name="Harriet Parnell" userId="60aaa540-ab7e-4072-8f5d-9876c38bbc1c" providerId="ADAL" clId="{9A074625-B02C-4671-95FD-32750C519568}" dt="2021-06-23T10:58:46.308" v="442" actId="1076"/>
          <ac:picMkLst>
            <pc:docMk/>
            <pc:sldMk cId="3047873695" sldId="265"/>
            <ac:picMk id="7" creationId="{1394AB25-4564-402E-AC20-923879AE1295}"/>
          </ac:picMkLst>
        </pc:picChg>
        <pc:picChg chg="add mod">
          <ac:chgData name="Harriet Parnell" userId="60aaa540-ab7e-4072-8f5d-9876c38bbc1c" providerId="ADAL" clId="{9A074625-B02C-4671-95FD-32750C519568}" dt="2021-06-23T10:58:42.972" v="441" actId="1076"/>
          <ac:picMkLst>
            <pc:docMk/>
            <pc:sldMk cId="3047873695" sldId="265"/>
            <ac:picMk id="8" creationId="{592E5621-5418-4C11-8C5C-716334AB9954}"/>
          </ac:picMkLst>
        </pc:picChg>
      </pc:sldChg>
      <pc:sldChg chg="addSp delSp modSp new mod modNotesTx">
        <pc:chgData name="Harriet Parnell" userId="60aaa540-ab7e-4072-8f5d-9876c38bbc1c" providerId="ADAL" clId="{9A074625-B02C-4671-95FD-32750C519568}" dt="2021-06-23T11:01:22.418" v="478" actId="404"/>
        <pc:sldMkLst>
          <pc:docMk/>
          <pc:sldMk cId="103611206" sldId="266"/>
        </pc:sldMkLst>
        <pc:spChg chg="mod">
          <ac:chgData name="Harriet Parnell" userId="60aaa540-ab7e-4072-8f5d-9876c38bbc1c" providerId="ADAL" clId="{9A074625-B02C-4671-95FD-32750C519568}" dt="2021-06-23T10:59:21.806" v="447" actId="113"/>
          <ac:spMkLst>
            <pc:docMk/>
            <pc:sldMk cId="103611206" sldId="266"/>
            <ac:spMk id="3" creationId="{B62E82D9-BA5F-4977-BA41-7C87B6DEEDAB}"/>
          </ac:spMkLst>
        </pc:spChg>
        <pc:spChg chg="add mod">
          <ac:chgData name="Harriet Parnell" userId="60aaa540-ab7e-4072-8f5d-9876c38bbc1c" providerId="ADAL" clId="{9A074625-B02C-4671-95FD-32750C519568}" dt="2021-06-23T11:00:52.071" v="468" actId="5793"/>
          <ac:spMkLst>
            <pc:docMk/>
            <pc:sldMk cId="103611206" sldId="266"/>
            <ac:spMk id="4" creationId="{74D3D2D8-43D1-47E1-98E2-EEAE41489770}"/>
          </ac:spMkLst>
        </pc:spChg>
        <pc:spChg chg="add mod">
          <ac:chgData name="Harriet Parnell" userId="60aaa540-ab7e-4072-8f5d-9876c38bbc1c" providerId="ADAL" clId="{9A074625-B02C-4671-95FD-32750C519568}" dt="2021-06-23T11:00:27.860" v="458" actId="14100"/>
          <ac:spMkLst>
            <pc:docMk/>
            <pc:sldMk cId="103611206" sldId="266"/>
            <ac:spMk id="5" creationId="{CFCC331D-6D2D-4FCB-810E-9AC8EBACC41E}"/>
          </ac:spMkLst>
        </pc:spChg>
        <pc:spChg chg="add del mod">
          <ac:chgData name="Harriet Parnell" userId="60aaa540-ab7e-4072-8f5d-9876c38bbc1c" providerId="ADAL" clId="{9A074625-B02C-4671-95FD-32750C519568}" dt="2021-06-23T11:01:01.213" v="470" actId="478"/>
          <ac:spMkLst>
            <pc:docMk/>
            <pc:sldMk cId="103611206" sldId="266"/>
            <ac:spMk id="6" creationId="{679CDC7E-DBFA-4B1B-8FB2-F27A6F8B091A}"/>
          </ac:spMkLst>
        </pc:spChg>
        <pc:spChg chg="add mod">
          <ac:chgData name="Harriet Parnell" userId="60aaa540-ab7e-4072-8f5d-9876c38bbc1c" providerId="ADAL" clId="{9A074625-B02C-4671-95FD-32750C519568}" dt="2021-06-23T11:01:22.418" v="478" actId="404"/>
          <ac:spMkLst>
            <pc:docMk/>
            <pc:sldMk cId="103611206" sldId="266"/>
            <ac:spMk id="9" creationId="{2056E4A3-0D9A-4F62-8F53-0FC75EACFC47}"/>
          </ac:spMkLst>
        </pc:spChg>
        <pc:picChg chg="add mod">
          <ac:chgData name="Harriet Parnell" userId="60aaa540-ab7e-4072-8f5d-9876c38bbc1c" providerId="ADAL" clId="{9A074625-B02C-4671-95FD-32750C519568}" dt="2021-06-23T11:01:12.213" v="475" actId="1076"/>
          <ac:picMkLst>
            <pc:docMk/>
            <pc:sldMk cId="103611206" sldId="266"/>
            <ac:picMk id="7" creationId="{6BED56E3-EC3E-4274-9A7E-570F452D391C}"/>
          </ac:picMkLst>
        </pc:picChg>
        <pc:picChg chg="add mod">
          <ac:chgData name="Harriet Parnell" userId="60aaa540-ab7e-4072-8f5d-9876c38bbc1c" providerId="ADAL" clId="{9A074625-B02C-4671-95FD-32750C519568}" dt="2021-06-23T11:01:09.804" v="474" actId="1076"/>
          <ac:picMkLst>
            <pc:docMk/>
            <pc:sldMk cId="103611206" sldId="266"/>
            <ac:picMk id="8" creationId="{2257E5DD-458C-497C-9D58-BB36BDC51E29}"/>
          </ac:picMkLst>
        </pc:picChg>
      </pc:sldChg>
      <pc:sldChg chg="addSp modSp new mod modAnim modNotesTx">
        <pc:chgData name="Harriet Parnell" userId="60aaa540-ab7e-4072-8f5d-9876c38bbc1c" providerId="ADAL" clId="{9A074625-B02C-4671-95FD-32750C519568}" dt="2021-06-23T11:04:31.231" v="492" actId="207"/>
        <pc:sldMkLst>
          <pc:docMk/>
          <pc:sldMk cId="2881830013" sldId="267"/>
        </pc:sldMkLst>
        <pc:spChg chg="mod">
          <ac:chgData name="Harriet Parnell" userId="60aaa540-ab7e-4072-8f5d-9876c38bbc1c" providerId="ADAL" clId="{9A074625-B02C-4671-95FD-32750C519568}" dt="2021-06-23T11:01:43.867" v="481" actId="113"/>
          <ac:spMkLst>
            <pc:docMk/>
            <pc:sldMk cId="2881830013" sldId="267"/>
            <ac:spMk id="3" creationId="{4B01502A-12C8-44D2-BBA4-48F297222089}"/>
          </ac:spMkLst>
        </pc:spChg>
        <pc:spChg chg="add mod">
          <ac:chgData name="Harriet Parnell" userId="60aaa540-ab7e-4072-8f5d-9876c38bbc1c" providerId="ADAL" clId="{9A074625-B02C-4671-95FD-32750C519568}" dt="2021-06-23T11:04:31.231" v="492" actId="207"/>
          <ac:spMkLst>
            <pc:docMk/>
            <pc:sldMk cId="2881830013" sldId="267"/>
            <ac:spMk id="6" creationId="{BDA16298-D2DD-4901-A776-640BF80E441C}"/>
          </ac:spMkLst>
        </pc:spChg>
        <pc:spChg chg="add mod">
          <ac:chgData name="Harriet Parnell" userId="60aaa540-ab7e-4072-8f5d-9876c38bbc1c" providerId="ADAL" clId="{9A074625-B02C-4671-95FD-32750C519568}" dt="2021-06-23T11:04:31.231" v="492" actId="207"/>
          <ac:spMkLst>
            <pc:docMk/>
            <pc:sldMk cId="2881830013" sldId="267"/>
            <ac:spMk id="7" creationId="{C347119B-2C92-4B83-B5E8-4526C061829E}"/>
          </ac:spMkLst>
        </pc:spChg>
        <pc:picChg chg="add mod">
          <ac:chgData name="Harriet Parnell" userId="60aaa540-ab7e-4072-8f5d-9876c38bbc1c" providerId="ADAL" clId="{9A074625-B02C-4671-95FD-32750C519568}" dt="2021-06-23T11:02:13.957" v="485" actId="1076"/>
          <ac:picMkLst>
            <pc:docMk/>
            <pc:sldMk cId="2881830013" sldId="267"/>
            <ac:picMk id="4" creationId="{EC088C75-3EF7-40B3-B03C-2CCF640E5203}"/>
          </ac:picMkLst>
        </pc:picChg>
        <pc:picChg chg="add mod">
          <ac:chgData name="Harriet Parnell" userId="60aaa540-ab7e-4072-8f5d-9876c38bbc1c" providerId="ADAL" clId="{9A074625-B02C-4671-95FD-32750C519568}" dt="2021-06-23T11:02:08.916" v="484" actId="1076"/>
          <ac:picMkLst>
            <pc:docMk/>
            <pc:sldMk cId="2881830013" sldId="267"/>
            <ac:picMk id="5" creationId="{5ABF8F34-DF7B-4319-99C5-97E9EDB3CDC4}"/>
          </ac:picMkLst>
        </pc:picChg>
      </pc:sldChg>
      <pc:sldChg chg="addSp modSp new mod modAnim modNotesTx">
        <pc:chgData name="Harriet Parnell" userId="60aaa540-ab7e-4072-8f5d-9876c38bbc1c" providerId="ADAL" clId="{9A074625-B02C-4671-95FD-32750C519568}" dt="2021-06-23T11:08:21.933" v="509" actId="1076"/>
        <pc:sldMkLst>
          <pc:docMk/>
          <pc:sldMk cId="626511185" sldId="268"/>
        </pc:sldMkLst>
        <pc:spChg chg="mod">
          <ac:chgData name="Harriet Parnell" userId="60aaa540-ab7e-4072-8f5d-9876c38bbc1c" providerId="ADAL" clId="{9A074625-B02C-4671-95FD-32750C519568}" dt="2021-06-23T11:06:28.936" v="495" actId="113"/>
          <ac:spMkLst>
            <pc:docMk/>
            <pc:sldMk cId="626511185" sldId="268"/>
            <ac:spMk id="3" creationId="{8E05D260-F87F-41D7-86A2-34D31E4AAA23}"/>
          </ac:spMkLst>
        </pc:spChg>
        <pc:spChg chg="add mod">
          <ac:chgData name="Harriet Parnell" userId="60aaa540-ab7e-4072-8f5d-9876c38bbc1c" providerId="ADAL" clId="{9A074625-B02C-4671-95FD-32750C519568}" dt="2021-06-23T11:08:21.933" v="509" actId="1076"/>
          <ac:spMkLst>
            <pc:docMk/>
            <pc:sldMk cId="626511185" sldId="268"/>
            <ac:spMk id="7" creationId="{CF70FB81-F32B-4FD9-AB59-F94C1ECB5F63}"/>
          </ac:spMkLst>
        </pc:spChg>
        <pc:spChg chg="add mod">
          <ac:chgData name="Harriet Parnell" userId="60aaa540-ab7e-4072-8f5d-9876c38bbc1c" providerId="ADAL" clId="{9A074625-B02C-4671-95FD-32750C519568}" dt="2021-06-23T11:08:09.070" v="508" actId="1076"/>
          <ac:spMkLst>
            <pc:docMk/>
            <pc:sldMk cId="626511185" sldId="268"/>
            <ac:spMk id="8" creationId="{E40D5F0F-D8B8-468C-9350-A7E90846E553}"/>
          </ac:spMkLst>
        </pc:spChg>
        <pc:picChg chg="add mod">
          <ac:chgData name="Harriet Parnell" userId="60aaa540-ab7e-4072-8f5d-9876c38bbc1c" providerId="ADAL" clId="{9A074625-B02C-4671-95FD-32750C519568}" dt="2021-06-23T11:08:21.933" v="509" actId="1076"/>
          <ac:picMkLst>
            <pc:docMk/>
            <pc:sldMk cId="626511185" sldId="268"/>
            <ac:picMk id="4" creationId="{DC29B0FE-535F-4A6C-9BBD-95207C80CD55}"/>
          </ac:picMkLst>
        </pc:picChg>
        <pc:picChg chg="add mod">
          <ac:chgData name="Harriet Parnell" userId="60aaa540-ab7e-4072-8f5d-9876c38bbc1c" providerId="ADAL" clId="{9A074625-B02C-4671-95FD-32750C519568}" dt="2021-06-23T11:08:21.933" v="509" actId="1076"/>
          <ac:picMkLst>
            <pc:docMk/>
            <pc:sldMk cId="626511185" sldId="268"/>
            <ac:picMk id="5" creationId="{997CFC22-34E8-4980-8A2D-20DE433841A9}"/>
          </ac:picMkLst>
        </pc:picChg>
        <pc:picChg chg="add mod">
          <ac:chgData name="Harriet Parnell" userId="60aaa540-ab7e-4072-8f5d-9876c38bbc1c" providerId="ADAL" clId="{9A074625-B02C-4671-95FD-32750C519568}" dt="2021-06-23T11:08:09.070" v="508" actId="1076"/>
          <ac:picMkLst>
            <pc:docMk/>
            <pc:sldMk cId="626511185" sldId="268"/>
            <ac:picMk id="6" creationId="{8C140FEA-922A-4711-A24E-0ADF38835758}"/>
          </ac:picMkLst>
        </pc:picChg>
        <pc:picChg chg="add mod">
          <ac:chgData name="Harriet Parnell" userId="60aaa540-ab7e-4072-8f5d-9876c38bbc1c" providerId="ADAL" clId="{9A074625-B02C-4671-95FD-32750C519568}" dt="2021-06-23T11:08:09.070" v="508" actId="1076"/>
          <ac:picMkLst>
            <pc:docMk/>
            <pc:sldMk cId="626511185" sldId="268"/>
            <ac:picMk id="9" creationId="{4560BF4A-4588-4ABC-8F8A-B3D75E51208C}"/>
          </ac:picMkLst>
        </pc:picChg>
      </pc:sldChg>
      <pc:sldChg chg="addSp modSp new mod modNotesTx">
        <pc:chgData name="Harriet Parnell" userId="60aaa540-ab7e-4072-8f5d-9876c38bbc1c" providerId="ADAL" clId="{9A074625-B02C-4671-95FD-32750C519568}" dt="2021-06-23T11:09:19.586" v="517"/>
        <pc:sldMkLst>
          <pc:docMk/>
          <pc:sldMk cId="2296386786" sldId="269"/>
        </pc:sldMkLst>
        <pc:spChg chg="mod">
          <ac:chgData name="Harriet Parnell" userId="60aaa540-ab7e-4072-8f5d-9876c38bbc1c" providerId="ADAL" clId="{9A074625-B02C-4671-95FD-32750C519568}" dt="2021-06-23T11:08:52.743" v="512" actId="113"/>
          <ac:spMkLst>
            <pc:docMk/>
            <pc:sldMk cId="2296386786" sldId="269"/>
            <ac:spMk id="3" creationId="{8D69914D-F383-4568-9CF3-2E5A7B36DA35}"/>
          </ac:spMkLst>
        </pc:spChg>
        <pc:picChg chg="add mod">
          <ac:chgData name="Harriet Parnell" userId="60aaa540-ab7e-4072-8f5d-9876c38bbc1c" providerId="ADAL" clId="{9A074625-B02C-4671-95FD-32750C519568}" dt="2021-06-23T11:09:09.765" v="516" actId="1076"/>
          <ac:picMkLst>
            <pc:docMk/>
            <pc:sldMk cId="2296386786" sldId="269"/>
            <ac:picMk id="4" creationId="{282B999B-1A72-4115-8B88-BB471413701A}"/>
          </ac:picMkLst>
        </pc:picChg>
      </pc:sldChg>
      <pc:sldChg chg="addSp modSp new mod modNotesTx">
        <pc:chgData name="Harriet Parnell" userId="60aaa540-ab7e-4072-8f5d-9876c38bbc1c" providerId="ADAL" clId="{9A074625-B02C-4671-95FD-32750C519568}" dt="2021-06-23T11:13:14.867" v="529" actId="14100"/>
        <pc:sldMkLst>
          <pc:docMk/>
          <pc:sldMk cId="40779430" sldId="270"/>
        </pc:sldMkLst>
        <pc:spChg chg="mod">
          <ac:chgData name="Harriet Parnell" userId="60aaa540-ab7e-4072-8f5d-9876c38bbc1c" providerId="ADAL" clId="{9A074625-B02C-4671-95FD-32750C519568}" dt="2021-06-23T11:11:05.020" v="520" actId="113"/>
          <ac:spMkLst>
            <pc:docMk/>
            <pc:sldMk cId="40779430" sldId="270"/>
            <ac:spMk id="3" creationId="{B434CE57-953D-4E55-A7D2-7ADB8654D570}"/>
          </ac:spMkLst>
        </pc:spChg>
        <pc:spChg chg="add mod">
          <ac:chgData name="Harriet Parnell" userId="60aaa540-ab7e-4072-8f5d-9876c38bbc1c" providerId="ADAL" clId="{9A074625-B02C-4671-95FD-32750C519568}" dt="2021-06-23T11:13:14.867" v="529" actId="14100"/>
          <ac:spMkLst>
            <pc:docMk/>
            <pc:sldMk cId="40779430" sldId="270"/>
            <ac:spMk id="4" creationId="{40EBB3D4-71A9-44E2-9ED2-6D4AF2FF0126}"/>
          </ac:spMkLst>
        </pc:spChg>
        <pc:spChg chg="add mod">
          <ac:chgData name="Harriet Parnell" userId="60aaa540-ab7e-4072-8f5d-9876c38bbc1c" providerId="ADAL" clId="{9A074625-B02C-4671-95FD-32750C519568}" dt="2021-06-23T11:13:09.792" v="528" actId="14100"/>
          <ac:spMkLst>
            <pc:docMk/>
            <pc:sldMk cId="40779430" sldId="270"/>
            <ac:spMk id="5" creationId="{3E15ECDB-E3B1-4C02-9CAB-1CAA200F9BB5}"/>
          </ac:spMkLst>
        </pc:spChg>
        <pc:spChg chg="add mod">
          <ac:chgData name="Harriet Parnell" userId="60aaa540-ab7e-4072-8f5d-9876c38bbc1c" providerId="ADAL" clId="{9A074625-B02C-4671-95FD-32750C519568}" dt="2021-06-23T11:12:59.309" v="524" actId="1076"/>
          <ac:spMkLst>
            <pc:docMk/>
            <pc:sldMk cId="40779430" sldId="270"/>
            <ac:spMk id="6" creationId="{3E3E9552-38F0-442C-A92B-405F7EBA62CE}"/>
          </ac:spMkLst>
        </pc:spChg>
        <pc:spChg chg="add mod">
          <ac:chgData name="Harriet Parnell" userId="60aaa540-ab7e-4072-8f5d-9876c38bbc1c" providerId="ADAL" clId="{9A074625-B02C-4671-95FD-32750C519568}" dt="2021-06-23T11:13:07.014" v="527" actId="1076"/>
          <ac:spMkLst>
            <pc:docMk/>
            <pc:sldMk cId="40779430" sldId="270"/>
            <ac:spMk id="7" creationId="{BAAC7798-1E02-4CED-90D7-821F674AC864}"/>
          </ac:spMkLst>
        </pc:spChg>
        <pc:spChg chg="add mod">
          <ac:chgData name="Harriet Parnell" userId="60aaa540-ab7e-4072-8f5d-9876c38bbc1c" providerId="ADAL" clId="{9A074625-B02C-4671-95FD-32750C519568}" dt="2021-06-23T11:13:03.071" v="526" actId="571"/>
          <ac:spMkLst>
            <pc:docMk/>
            <pc:sldMk cId="40779430" sldId="270"/>
            <ac:spMk id="8" creationId="{34AC5C7A-0698-4996-9BA8-7E0A94037904}"/>
          </ac:spMkLst>
        </pc:spChg>
        <pc:spChg chg="add mod">
          <ac:chgData name="Harriet Parnell" userId="60aaa540-ab7e-4072-8f5d-9876c38bbc1c" providerId="ADAL" clId="{9A074625-B02C-4671-95FD-32750C519568}" dt="2021-06-23T11:13:03.071" v="526" actId="571"/>
          <ac:spMkLst>
            <pc:docMk/>
            <pc:sldMk cId="40779430" sldId="270"/>
            <ac:spMk id="9" creationId="{8094D9BC-4EAE-4740-8C22-2380A6DE3324}"/>
          </ac:spMkLst>
        </pc:spChg>
      </pc:sldChg>
    </pc:docChg>
  </pc:docChgLst>
  <pc:docChgLst>
    <pc:chgData name="Soma Chakrabarti" userId="fdf2f2a2-72d0-4b63-90c3-ecc44d4a7896" providerId="ADAL" clId="{577A177F-6C51-4C23-BCBB-504D58641C88}"/>
    <pc:docChg chg="modSld modMainMaster">
      <pc:chgData name="Soma Chakrabarti" userId="fdf2f2a2-72d0-4b63-90c3-ecc44d4a7896" providerId="ADAL" clId="{577A177F-6C51-4C23-BCBB-504D58641C88}" dt="2021-07-31T21:03:58.140" v="106" actId="20577"/>
      <pc:docMkLst>
        <pc:docMk/>
      </pc:docMkLst>
      <pc:sldChg chg="modSp mod">
        <pc:chgData name="Soma Chakrabarti" userId="fdf2f2a2-72d0-4b63-90c3-ecc44d4a7896" providerId="ADAL" clId="{577A177F-6C51-4C23-BCBB-504D58641C88}" dt="2021-07-31T21:03:58.140" v="106" actId="20577"/>
        <pc:sldMkLst>
          <pc:docMk/>
          <pc:sldMk cId="3047873695" sldId="265"/>
        </pc:sldMkLst>
        <pc:spChg chg="mod">
          <ac:chgData name="Soma Chakrabarti" userId="fdf2f2a2-72d0-4b63-90c3-ecc44d4a7896" providerId="ADAL" clId="{577A177F-6C51-4C23-BCBB-504D58641C88}" dt="2021-07-31T21:03:58.140" v="106" actId="20577"/>
          <ac:spMkLst>
            <pc:docMk/>
            <pc:sldMk cId="3047873695" sldId="265"/>
            <ac:spMk id="9" creationId="{D2BFFDB4-21D0-4560-BE60-ADF6462D6B78}"/>
          </ac:spMkLst>
        </pc:spChg>
      </pc:sldChg>
      <pc:sldMasterChg chg="modSldLayout">
        <pc:chgData name="Soma Chakrabarti" userId="fdf2f2a2-72d0-4b63-90c3-ecc44d4a7896" providerId="ADAL" clId="{577A177F-6C51-4C23-BCBB-504D58641C88}" dt="2021-07-31T21:01:37.628" v="51" actId="20577"/>
        <pc:sldMasterMkLst>
          <pc:docMk/>
          <pc:sldMasterMk cId="1291537134" sldId="2147483660"/>
        </pc:sldMasterMkLst>
        <pc:sldLayoutChg chg="modSp mod">
          <pc:chgData name="Soma Chakrabarti" userId="fdf2f2a2-72d0-4b63-90c3-ecc44d4a7896" providerId="ADAL" clId="{577A177F-6C51-4C23-BCBB-504D58641C88}" dt="2021-07-31T21:01:37.628" v="51" actId="20577"/>
          <pc:sldLayoutMkLst>
            <pc:docMk/>
            <pc:sldMasterMk cId="1291537134" sldId="2147483660"/>
            <pc:sldLayoutMk cId="2844354149" sldId="2147483736"/>
          </pc:sldLayoutMkLst>
          <pc:spChg chg="mod">
            <ac:chgData name="Soma Chakrabarti" userId="fdf2f2a2-72d0-4b63-90c3-ecc44d4a7896" providerId="ADAL" clId="{577A177F-6C51-4C23-BCBB-504D58641C88}" dt="2021-07-31T21:01:37.628" v="51" actId="20577"/>
            <ac:spMkLst>
              <pc:docMk/>
              <pc:sldMasterMk cId="1291537134" sldId="2147483660"/>
              <pc:sldLayoutMk cId="2844354149" sldId="2147483736"/>
              <ac:spMk id="4" creationId="{E6AEF1B2-1440-4FE5-8C1B-C291F424F993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B9E86C5-9689-42B4-BE7D-FDE5EB4274E3}" type="datetimeFigureOut">
              <a:rPr lang="en-US" smtClean="0"/>
              <a:pPr/>
              <a:t>7/31/2021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27FDDAD7-A41A-4414-8211-C5E2AC7F93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9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Case Study Session, which is based on one of our Industrial Case Studies for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EduPack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our seventh quarterly online training session for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EduPack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users, today’s topic is Structure and Property relationships, focusing on Stainless Steels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 bit different than the previous ones because we have made a simplified case study (2 page) and use the new MS&amp;E database, which is at an introductory level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23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Phases/microstructures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Martensitic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stainless steels have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 C content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up to 1%, and can be strengthened by heat treatment. They are used,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bolts, nuts and screws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BCT structure and this image the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found in the datasheet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EduPack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36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Alloying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In most MS&amp;E courses covering stainless steels, you would talk about alloying elements linked to phases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In the Iron Carbon phase diagram to the left, you can see that beyond 11-12% Cr, only the ferritic, or alpha phase is available at all temperatures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In the Schaeffler diagram to the right, the combined effect of Ni and Cr to the phases of steel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69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Additional phase diagrams in </a:t>
            </a:r>
            <a:r>
              <a:rPr lang="en-GB" b="1" dirty="0" err="1"/>
              <a:t>EduPack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There are also a couple of related phase diagram of interest available in </a:t>
            </a:r>
            <a:r>
              <a:rPr lang="en-GB" dirty="0" err="1"/>
              <a:t>Granta</a:t>
            </a:r>
            <a:r>
              <a:rPr lang="en-GB" dirty="0"/>
              <a:t> </a:t>
            </a:r>
            <a:r>
              <a:rPr lang="en-GB" dirty="0" err="1"/>
              <a:t>EduPack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Ni-Cr phase diagram is available in the separate phase diagram data-table of the MS&amp;E 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There is also a ternary phase diagram (Fe-Ni-Cr) available in the datasheet for stainless steel in the regular Level 2 database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05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Structure-property relationships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influence of microstructure on key mechanical properties can be seen in this plot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is created using the extended set of material records in the </a:t>
            </a:r>
            <a:r>
              <a:rPr lang="en-GB" b="1" i="1" dirty="0"/>
              <a:t>Property-Process Profiles </a:t>
            </a:r>
            <a:r>
              <a:rPr lang="en-GB" dirty="0"/>
              <a:t>data-table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custom subset including pure iron and martensite as well as some wrought Austenitic and Martensitic stainless steels is created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0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Concluding remarks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Precipitation-hardened stainless steels derive their properties from solid-solution strengthening, strain-hardening and martensitic transformation.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with low Carbon contents these are able to achieve high strengths.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can be read about precipitation strengthening in the science notes, under the new structure section.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Duplex stainless steels are interesting, as they are formed from different phases which have been deliberately mixed together.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controlling the composition and heat treatment, they aim to contain around 50 % ferrite and 50 % austenite.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more complex structure gives them better mechanical properties, corrosion resistance, formability and weldability.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2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tx1"/>
                </a:solidFill>
              </a:rPr>
              <a:t>Agenda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We will start with a background to the case study and the content of our databases relating to stainless steels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Then we will be showing how you can use </a:t>
            </a:r>
            <a:r>
              <a:rPr lang="en-GB" dirty="0" err="1">
                <a:solidFill>
                  <a:schemeClr val="tx1"/>
                </a:solidFill>
              </a:rPr>
              <a:t>Granta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EduPack</a:t>
            </a:r>
            <a:r>
              <a:rPr lang="en-GB" dirty="0">
                <a:solidFill>
                  <a:schemeClr val="tx1"/>
                </a:solidFill>
              </a:rPr>
              <a:t> to understand the phases and microstructures of stainless steel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Finally, we will look at how properties are affected by these structures due to alloying and strengthening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MS&amp;E background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educators around the world have a wide mixture of backgrounds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 courses in mechanical engineering programs, for instance, are taught in a variety of ways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therefore makes sense to treat this diverse subject area jointly as Materials Science and Engineering,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excluding either theoretical or applied aspects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idea behind the new materials science and engineering edition and the database with the same name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3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Barrel case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Here, we are focussing on stainless steel, which are/is a pretty common material used in many products.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Although carbon steel is by far the most common engineering material, stainless steels are particularly useful as they resist corrosion and staining by rust.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An interesting example which we have used within our case study, is for beer barrels within the food and drink industry.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Transported from brewery to a pub/ bar, the container needs to be made of a robust material that doesn’t damage that easily.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Within the MS&amp;E database you can find general information on stainless steels and, by considering some of the design requirements for a beer barrel, it is easy to make a property chart.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has a definition and composition of the material.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the excellent durability to water and other liquids. </a:t>
            </a:r>
            <a:r>
              <a:rPr lang="en-GB" dirty="0"/>
              <a:t>At the bottom it has Design guidelines and typical uses.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 you want a material for a beer barrel, you can plot an overview of relevant properties: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Fracture toughness and yield strength are connected to mechanical integrity and 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You can screen for excellent durability to water and alcohol, probably also a price below, say $10/kg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Stainless steel is the top candidate for this application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8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Background+history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Carbon steels are made highly resistant to corrosion primarily by adding 11-12% (or more) of chromium as an alloying element.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corrosion resistance of iron-chromium alloys has been known for around 200 years, recognized by </a:t>
            </a:r>
            <a:r>
              <a:rPr lang="en-GB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GB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the French metallurgist Pierre Berthier, who suggested their use in cutlery.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first patent of what we now call </a:t>
            </a:r>
            <a:r>
              <a:rPr lang="en-GB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Stainless steel,</a:t>
            </a:r>
            <a:r>
              <a:rPr lang="en-GB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“Water Resistant Alloy”, was filed in Britain 1872 by John T. Woods and John Clark.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Chrysler Building in New York uses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stainless steel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extensively in its design, an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austenitic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alloy developed in Germany. It was the first major use of this "18-8 stainless steel”, composed of 18%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chromium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8%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nickel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Nirosta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used in the exterior ornaments, the window frames, the crown, and the needle. The steel was an integral part of the architect William Van Alen's design.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Stainless steel producers used the Chrysler Building to evaluate the durability of the product in architecture.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1929, the 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Society for Testing Materials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(ASTM) created an inspection committee to study the performance of the Chrysler Building and they examined the building's panels every five years until 1960.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inspections were then cancelled because the panels had shown minimal deterioration.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1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Definitions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the datasheet, there is also </a:t>
            </a:r>
            <a:r>
              <a:rPr lang="en-GB" b="1" i="1" dirty="0"/>
              <a:t>Technical notes </a:t>
            </a:r>
            <a:r>
              <a:rPr lang="en-GB" dirty="0"/>
              <a:t>that contain definitions of four major types of stainless steel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importance of microstructure is apparent in their names, three of them are named directly by crystal structure; </a:t>
            </a:r>
            <a:r>
              <a:rPr lang="en-GB" b="1" i="1" dirty="0"/>
              <a:t>ferritic</a:t>
            </a:r>
            <a:r>
              <a:rPr lang="en-GB" dirty="0"/>
              <a:t>, </a:t>
            </a:r>
            <a:r>
              <a:rPr lang="en-GB" b="1" i="1" dirty="0"/>
              <a:t>austenitic</a:t>
            </a:r>
            <a:r>
              <a:rPr lang="en-GB" dirty="0"/>
              <a:t> and </a:t>
            </a:r>
            <a:r>
              <a:rPr lang="en-GB" b="1" i="1" dirty="0"/>
              <a:t>martensitic</a:t>
            </a:r>
            <a:r>
              <a:rPr lang="en-GB" dirty="0"/>
              <a:t> stainless steels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GB" sz="1200" dirty="0"/>
              <a:t>the 400 series </a:t>
            </a:r>
            <a:r>
              <a:rPr lang="en-GB" sz="1200" b="1" dirty="0">
                <a:solidFill>
                  <a:srgbClr val="C00000"/>
                </a:solidFill>
              </a:rPr>
              <a:t>ferritic (Fe-Cr) alloys</a:t>
            </a:r>
            <a:r>
              <a:rPr lang="en-GB" sz="1200" dirty="0"/>
              <a:t>, 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GB" sz="1200" dirty="0"/>
              <a:t>the 200 and 300 series </a:t>
            </a:r>
            <a:r>
              <a:rPr lang="en-GB" sz="1200" b="1" dirty="0">
                <a:solidFill>
                  <a:srgbClr val="C00000"/>
                </a:solidFill>
              </a:rPr>
              <a:t>austenitic (Fe-Cr-Ni-Mn) alloys</a:t>
            </a:r>
            <a:r>
              <a:rPr lang="en-GB" sz="1200" dirty="0"/>
              <a:t>, 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GB" sz="1200" dirty="0"/>
              <a:t>the </a:t>
            </a:r>
            <a:r>
              <a:rPr lang="en-GB" sz="1200" b="1" dirty="0">
                <a:solidFill>
                  <a:srgbClr val="C00000"/>
                </a:solidFill>
              </a:rPr>
              <a:t>martensitic (Fe-Cr-C) alloys </a:t>
            </a:r>
            <a:r>
              <a:rPr lang="en-GB" sz="1200" dirty="0"/>
              <a:t>that also form part of the 400 series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GB" sz="1200" dirty="0"/>
              <a:t>the</a:t>
            </a:r>
            <a:r>
              <a:rPr lang="en-GB" sz="1200" b="1" dirty="0">
                <a:solidFill>
                  <a:srgbClr val="C00000"/>
                </a:solidFill>
              </a:rPr>
              <a:t> precipitation hardening or PH (Fe-Cr-Ni-Cu-Nb) alloys </a:t>
            </a:r>
            <a:r>
              <a:rPr lang="en-GB" sz="1200" dirty="0"/>
              <a:t>with designations starting with 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6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Phase diagrams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Starting to explore the phases a bit further, we can use the Phase Diagram Tool for Iron-carbon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C00000"/>
                </a:solidFill>
              </a:rPr>
              <a:t>Ferritic alloys </a:t>
            </a:r>
            <a:r>
              <a:rPr lang="en-GB" sz="1200" dirty="0"/>
              <a:t>have the microstructure of low carbon steels at room temperature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C00000"/>
                </a:solidFill>
              </a:rPr>
              <a:t>Austenitic alloys</a:t>
            </a:r>
            <a:r>
              <a:rPr lang="en-GB" sz="1200" dirty="0"/>
              <a:t> have the microstructure of carbon steels at elevated temperatures &gt;700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4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Phases/microstructures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Ferritic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stainless steels rely on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 Cr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contain small amounts of C, usually less than 0.10%.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the cheapest and are popular in,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e.g.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cutlery. Mo can be added for aggressive conditions such as sea water.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Ferritic steels are ductile but not as formable as Austenitic stainless steels.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6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Phases/microstructures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Austenitic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stainless steels are the most common ones, used everywhere from kitchen sinks to aerospace. The FCC microstructure at room temperature is achieved by the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 of Ni and/or Mn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Corrosion resistance can still be enhanced by adding Cr. These steels cannot be hardened by heat treatment, but work hardened to high strength while still retaining some ductility and toughness.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FCC structure can be found in the datasheet of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Granta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EduPack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the microstructure is from one of our close collaborators at Cambridge University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DoITPoMS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9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00C31-16C6-4CCE-B6D2-6324F4EA24E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91440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2667000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91E51-6FFC-4231-97E9-4C436119983B}"/>
              </a:ext>
            </a:extLst>
          </p:cNvPr>
          <p:cNvSpPr txBox="1"/>
          <p:nvPr userDrawn="1"/>
        </p:nvSpPr>
        <p:spPr>
          <a:xfrm>
            <a:off x="7848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©2021 ANSYS, Inc.</a:t>
            </a:r>
          </a:p>
        </p:txBody>
      </p:sp>
    </p:spTree>
    <p:extLst>
      <p:ext uri="{BB962C8B-B14F-4D97-AF65-F5344CB8AC3E}">
        <p14:creationId xmlns:p14="http://schemas.microsoft.com/office/powerpoint/2010/main" val="29224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  <p15:guide id="2" orient="horz" pos="26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C186EF-8C58-7249-A024-F6C1D0AD12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096001" y="1447799"/>
            <a:ext cx="5486400" cy="45909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1A0CB9-E7C5-BC4C-83B3-6A04784CA5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673984-7F55-E14A-9088-44C94432D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3363707-8337-D14D-8CD6-076D7F38DE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1430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F67D610-3DBA-EB48-B589-E895E66AEF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36576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FD49B6-2BF3-F94C-AD6B-7B7786120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0400" y="11599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5F3481B-E073-FC4C-8662-89F64D478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0400" y="36745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E9685A2-20AD-6C44-B1B9-DCB2E44370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11514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98EFFC6-47A8-C248-AF67-33A51B038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000" y="36660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327F1EC-8CEB-F348-A688-603CC6AF3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8D84EB5-FEF7-D145-9924-EDC82C5DD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04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3B743E4-6516-C94E-BADC-931FCAF3B3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0577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D4C7F5-70CF-2C4D-8AF3-4D76760714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57023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B853D87-F6A1-6443-AB6D-6E9819089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70400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56BC893-7821-9640-98BC-FFCFED83E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50577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2F90602-9DC6-3F4D-B178-EF64100603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74FC734-09F5-2F40-BB01-29D6BBF7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988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357E3-4FE4-4164-A381-204B98DEE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EF1B2-1440-4FE5-8C1B-C291F424F993}"/>
              </a:ext>
            </a:extLst>
          </p:cNvPr>
          <p:cNvSpPr txBox="1"/>
          <p:nvPr userDrawn="1"/>
        </p:nvSpPr>
        <p:spPr>
          <a:xfrm>
            <a:off x="533400" y="609600"/>
            <a:ext cx="10972800" cy="353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8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2021 ANSYS, Inc. All rights reserved.</a:t>
            </a:r>
            <a:endParaRPr lang="en-US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and Reproduction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content used in this resource may only be used or reproduced for teaching purposes; and any commercial use is strictly prohibited.</a:t>
            </a:r>
            <a:r>
              <a:rPr lang="en-US" sz="1600" i="1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Document Information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case study is part of a set of teaching resources to help introduce students to materials, processes and rational selections.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Ansys Education Resources</a:t>
            </a:r>
            <a:endParaRPr lang="en-US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access more undergraduate education resources, including lecture presentations with notes, exercises with worked solutions, microprojects, real life examples and more, visit www.ansys.com/education-resources.</a:t>
            </a: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354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EBE792-3674-F042-8191-29D73F7CA4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3ABDDAC-BA7B-4A4A-9D64-71FA88868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E481E25-6792-6B48-8A87-D3E9D1B223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48604C-E487-1D4F-91AF-D210004A5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92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624EDF6-2365-2545-8099-338237F309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592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D36446A-2E05-9F4F-83D7-905FD354E0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592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BC79A31-D13D-4C49-88CC-6B949DE06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040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FF59C9F-D752-594A-A821-7BDA91DA37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040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54F3492-5AA9-9249-B742-69BFC01BE9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040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1E22CD-7582-9D41-A0FC-914A34BF18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456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D0B9166-BA76-6544-89C3-4C8B4A739F7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456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7026EB-3BFB-0947-A881-5729F13CFA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D9580FA-CA76-994A-9775-1D87D5927DB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81C7F89-740B-3143-8447-70CC02F6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98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6C04-D572-9D4D-8F10-3E7CBF2FD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447800"/>
            <a:ext cx="1097279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5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7604C-BDCE-428F-B486-BE14D622E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8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341DC2-F80D-BD4F-90EE-4B80902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74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lash/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77581-3B6E-45DC-A28B-56B0B91539B8}"/>
              </a:ext>
            </a:extLst>
          </p:cNvPr>
          <p:cNvSpPr/>
          <p:nvPr userDrawn="1"/>
        </p:nvSpPr>
        <p:spPr>
          <a:xfrm>
            <a:off x="152400" y="762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60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8E687-7CF0-0540-A98D-56F74939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E3B09F-B45B-354E-B308-DCD243A5A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4780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633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E20C0D-A7DE-48DF-B095-F557A06629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1447800"/>
            <a:ext cx="5486401" cy="4590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A5571E-6D46-AF49-B918-ACB2130FF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6B59188-CA07-ED4C-990F-C94539E4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6E03A1-C74F-0042-A727-58B120546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0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2261C8B-A96F-5641-9461-4553158F07C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1" y="1447800"/>
            <a:ext cx="5486400" cy="45909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D433F9-2D70-7E4E-9171-17DDDD0C1B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EE28EC2-FFB1-CB46-9BE7-371DA4C09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1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7182008-9414-AB43-BE9E-97630CA1A98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1" y="1447800"/>
            <a:ext cx="54864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594F819-73D6-7A44-B97C-D99C7DAB92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21A6B3-25CA-5C4B-9371-8E317E85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5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0BF04F-53BA-40ED-A2D6-74623F7FC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F0A99-5B9C-4CA5-9F50-2F4E34F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0972799" cy="845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9833-0938-F747-9F14-C1C0453EF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100" y="6542840"/>
            <a:ext cx="2743200" cy="24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227F0-8FC0-9046-A60F-1749263C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74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CD691-76C0-4AC9-8029-4BF0CEDE749C}"/>
              </a:ext>
            </a:extLst>
          </p:cNvPr>
          <p:cNvSpPr/>
          <p:nvPr userDrawn="1"/>
        </p:nvSpPr>
        <p:spPr>
          <a:xfrm>
            <a:off x="4876800" y="6542840"/>
            <a:ext cx="1371600" cy="24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6E622-A13F-4675-A281-8D8CC6175629}"/>
              </a:ext>
            </a:extLst>
          </p:cNvPr>
          <p:cNvSpPr txBox="1"/>
          <p:nvPr userDrawn="1"/>
        </p:nvSpPr>
        <p:spPr>
          <a:xfrm>
            <a:off x="7835900" y="651356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©2021 ANSYS, Inc.</a:t>
            </a:r>
          </a:p>
        </p:txBody>
      </p:sp>
    </p:spTree>
    <p:extLst>
      <p:ext uri="{BB962C8B-B14F-4D97-AF65-F5344CB8AC3E}">
        <p14:creationId xmlns:p14="http://schemas.microsoft.com/office/powerpoint/2010/main" val="12915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737" r:id="rId3"/>
    <p:sldLayoutId id="2147483724" r:id="rId4"/>
    <p:sldLayoutId id="2147483735" r:id="rId5"/>
    <p:sldLayoutId id="2147483734" r:id="rId6"/>
    <p:sldLayoutId id="2147483663" r:id="rId7"/>
    <p:sldLayoutId id="2147483729" r:id="rId8"/>
    <p:sldLayoutId id="2147483730" r:id="rId9"/>
    <p:sldLayoutId id="2147483731" r:id="rId10"/>
    <p:sldLayoutId id="2147483727" r:id="rId11"/>
    <p:sldLayoutId id="2147483736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1963" marR="0" indent="-2317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alibri" panose="020F0502020204030204" pitchFamily="34" charset="0"/>
        <a:buChar char="‐"/>
        <a:tabLst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46125" marR="0" indent="-2889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9963" marR="0" indent="-2238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03325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2C3BA5-6E5F-4798-87B7-B8DFFB979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1268760"/>
            <a:ext cx="5998393" cy="2514600"/>
          </a:xfrm>
        </p:spPr>
        <p:txBody>
          <a:bodyPr>
            <a:normAutofit fontScale="92500"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Quarterly Case Study Session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Presented March 2019</a:t>
            </a:r>
          </a:p>
          <a:p>
            <a:endParaRPr lang="en-US" sz="2800" b="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Structure and Properties</a:t>
            </a:r>
          </a:p>
          <a:p>
            <a:r>
              <a:rPr lang="en-US" sz="2400" b="0" dirty="0">
                <a:solidFill>
                  <a:schemeClr val="tx1"/>
                </a:solidFill>
              </a:rPr>
              <a:t>- The Science and Engineering of Stainless Steel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D2F7F-2065-4CCE-9AD5-77DBF0CD5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6727" y="4115425"/>
            <a:ext cx="5998393" cy="848315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Claes Fredriksson and Harriet Parnell</a:t>
            </a:r>
          </a:p>
          <a:p>
            <a:r>
              <a:rPr lang="en-US" dirty="0">
                <a:solidFill>
                  <a:schemeClr val="accent3"/>
                </a:solidFill>
              </a:rPr>
              <a:t>Ansys Materials Education Division</a:t>
            </a:r>
          </a:p>
          <a:p>
            <a:endParaRPr lang="en-US" dirty="0">
              <a:solidFill>
                <a:schemeClr val="accent3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F5C752-116C-4DF5-B83A-7366AC34049C}"/>
              </a:ext>
            </a:extLst>
          </p:cNvPr>
          <p:cNvGrpSpPr/>
          <p:nvPr/>
        </p:nvGrpSpPr>
        <p:grpSpPr>
          <a:xfrm>
            <a:off x="6960096" y="1488901"/>
            <a:ext cx="4283486" cy="3880198"/>
            <a:chOff x="6960168" y="1204986"/>
            <a:chExt cx="4635105" cy="41987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60D282-B730-4719-8A33-05C11C388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2" t="64077" r="44090"/>
            <a:stretch/>
          </p:blipFill>
          <p:spPr>
            <a:xfrm>
              <a:off x="6960168" y="1204986"/>
              <a:ext cx="2801249" cy="255607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B272B5-E258-4226-B7BF-2BFF1F02A28B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2" t="-3701" b="163"/>
            <a:stretch/>
          </p:blipFill>
          <p:spPr bwMode="auto">
            <a:xfrm>
              <a:off x="6960800" y="3091157"/>
              <a:ext cx="3311066" cy="23125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F2DB9F-6C09-4DA1-99F2-3A2349BB35DD}"/>
                </a:ext>
              </a:extLst>
            </p:cNvPr>
            <p:cNvPicPr/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10860" t="576" r="3151" b="-4981"/>
            <a:stretch/>
          </p:blipFill>
          <p:spPr>
            <a:xfrm>
              <a:off x="9480448" y="1986510"/>
              <a:ext cx="2114825" cy="2312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768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6668BA-27E9-4CD4-BE04-2C08FB5198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2E82D9-BA5F-4977-BA41-7C87B6DE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(iii) Martensitic stainless steels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D3D2D8-43D1-47E1-98E2-EEAE41489770}"/>
              </a:ext>
            </a:extLst>
          </p:cNvPr>
          <p:cNvSpPr/>
          <p:nvPr/>
        </p:nvSpPr>
        <p:spPr>
          <a:xfrm>
            <a:off x="613908" y="2243881"/>
            <a:ext cx="64902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Crystal structure:</a:t>
            </a:r>
            <a:r>
              <a:rPr lang="en-GB" sz="1600" dirty="0"/>
              <a:t> body-</a:t>
            </a:r>
            <a:r>
              <a:rPr lang="en-GB" sz="1600" dirty="0" err="1"/>
              <a:t>centered</a:t>
            </a:r>
            <a:r>
              <a:rPr lang="en-GB" sz="1600" dirty="0"/>
              <a:t> tetragonal (BCT)</a:t>
            </a:r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Composition:</a:t>
            </a:r>
            <a:r>
              <a:rPr lang="en-GB" sz="1600" dirty="0"/>
              <a:t> Fe/10.5-18Cr/&lt;1C/&lt;1Mo/&lt;1Mn/&lt;1Si with small additions of S, P, Ni, V, W depending on the alloy.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Effect of composition: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Cr:</a:t>
            </a:r>
            <a:r>
              <a:rPr lang="en-GB" sz="1600" dirty="0"/>
              <a:t> improves corrosion resistance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C:</a:t>
            </a:r>
            <a:r>
              <a:rPr lang="en-GB" sz="1600" dirty="0"/>
              <a:t> desired strength and hardness can be achieved by altering the C content up to 1.2%.</a:t>
            </a:r>
            <a:endParaRPr lang="en-GB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C331D-6D2D-4FCB-810E-9AC8EBACC41E}"/>
              </a:ext>
            </a:extLst>
          </p:cNvPr>
          <p:cNvSpPr txBox="1"/>
          <p:nvPr/>
        </p:nvSpPr>
        <p:spPr>
          <a:xfrm>
            <a:off x="609601" y="1274958"/>
            <a:ext cx="10814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Overview:</a:t>
            </a:r>
            <a:r>
              <a:rPr lang="en-GB" sz="1600" dirty="0"/>
              <a:t> Martensitic stainless steels have higher carbon content and lower chromium content which allows them to be strengthened by heat treatment. Through hardening and tempering they become magnetic with high strength.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56E3-EC3E-4274-9A7E-570F452D39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9"/>
          <a:stretch/>
        </p:blipFill>
        <p:spPr>
          <a:xfrm>
            <a:off x="8976320" y="2140273"/>
            <a:ext cx="2105609" cy="33654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7E5DD-458C-497C-9D58-BB36BDC51E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796"/>
          <a:stretch/>
        </p:blipFill>
        <p:spPr>
          <a:xfrm>
            <a:off x="6696723" y="4430035"/>
            <a:ext cx="1946990" cy="1744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56E4A3-0D9A-4F62-8F53-0FC75EACFC47}"/>
              </a:ext>
            </a:extLst>
          </p:cNvPr>
          <p:cNvSpPr txBox="1"/>
          <p:nvPr/>
        </p:nvSpPr>
        <p:spPr>
          <a:xfrm>
            <a:off x="577035" y="5793800"/>
            <a:ext cx="6119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/>
              <a:t>Hex head cap screws and nuts, </a:t>
            </a:r>
            <a:r>
              <a:rPr lang="en-GB" sz="1600" dirty="0" err="1"/>
              <a:t>Alexas_Fotos</a:t>
            </a:r>
            <a:r>
              <a:rPr lang="en-GB" sz="1600" dirty="0"/>
              <a:t> at </a:t>
            </a:r>
            <a:r>
              <a:rPr lang="en-GB" sz="1600" dirty="0" err="1"/>
              <a:t>pixabay</a:t>
            </a:r>
            <a:r>
              <a:rPr lang="en-GB" sz="1600" dirty="0"/>
              <a:t> [Public Domain]</a:t>
            </a:r>
          </a:p>
        </p:txBody>
      </p:sp>
    </p:spTree>
    <p:extLst>
      <p:ext uri="{BB962C8B-B14F-4D97-AF65-F5344CB8AC3E}">
        <p14:creationId xmlns:p14="http://schemas.microsoft.com/office/powerpoint/2010/main" val="103611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8E1519-68F4-4C2C-B89A-EA050F22D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01502A-12C8-44D2-BBA4-48F29722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The Fe-Cr and Ni-Cr Alloying system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088C75-3EF7-40B3-B03C-2CCF640E5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5"/>
          <a:stretch/>
        </p:blipFill>
        <p:spPr>
          <a:xfrm>
            <a:off x="1225819" y="1524921"/>
            <a:ext cx="2885091" cy="4326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F8F34-DF7B-4319-99C5-97E9EDB3C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2161349"/>
            <a:ext cx="4844832" cy="3126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16298-D2DD-4901-A776-640BF80E441C}"/>
              </a:ext>
            </a:extLst>
          </p:cNvPr>
          <p:cNvSpPr/>
          <p:nvPr/>
        </p:nvSpPr>
        <p:spPr>
          <a:xfrm>
            <a:off x="2456987" y="1055185"/>
            <a:ext cx="732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/>
              <a:t>Fe-Cr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47119B-2C92-4B83-B5E8-4526C061829E}"/>
              </a:ext>
            </a:extLst>
          </p:cNvPr>
          <p:cNvSpPr/>
          <p:nvPr/>
        </p:nvSpPr>
        <p:spPr>
          <a:xfrm>
            <a:off x="7082023" y="1700808"/>
            <a:ext cx="2180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/>
              <a:t>Schaeffler diagram</a:t>
            </a:r>
          </a:p>
        </p:txBody>
      </p:sp>
    </p:spTree>
    <p:extLst>
      <p:ext uri="{BB962C8B-B14F-4D97-AF65-F5344CB8AC3E}">
        <p14:creationId xmlns:p14="http://schemas.microsoft.com/office/powerpoint/2010/main" val="28818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F2A4EC-0A16-4965-B390-3179C0FEA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5D260-F87F-41D7-86A2-34D31E4A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err="1"/>
              <a:t>Nichromes</a:t>
            </a:r>
            <a:r>
              <a:rPr lang="en-GB" sz="3200" b="1" dirty="0"/>
              <a:t> and ternary phase diagrams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29B0FE-535F-4A6C-9BBD-95207C80C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80"/>
          <a:stretch/>
        </p:blipFill>
        <p:spPr>
          <a:xfrm>
            <a:off x="2567608" y="2688667"/>
            <a:ext cx="2855871" cy="28491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7CFC22-34E8-4980-8A2D-20DE433841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4" r="-1"/>
          <a:stretch/>
        </p:blipFill>
        <p:spPr>
          <a:xfrm>
            <a:off x="981311" y="2110169"/>
            <a:ext cx="1540593" cy="231328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140FEA-922A-4711-A24E-0ADF388357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95"/>
          <a:stretch/>
        </p:blipFill>
        <p:spPr>
          <a:xfrm>
            <a:off x="8040216" y="2880098"/>
            <a:ext cx="3008579" cy="27564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70FB81-F32B-4FD9-AB59-F94C1ECB5F63}"/>
              </a:ext>
            </a:extLst>
          </p:cNvPr>
          <p:cNvSpPr/>
          <p:nvPr/>
        </p:nvSpPr>
        <p:spPr>
          <a:xfrm>
            <a:off x="2224946" y="1487821"/>
            <a:ext cx="1654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Ni-Cr (MS&amp;E)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0D5F0F-D8B8-468C-9350-A7E90846E553}"/>
              </a:ext>
            </a:extLst>
          </p:cNvPr>
          <p:cNvSpPr/>
          <p:nvPr/>
        </p:nvSpPr>
        <p:spPr>
          <a:xfrm>
            <a:off x="8040216" y="1519762"/>
            <a:ext cx="1813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</a:rPr>
              <a:t>Fe-Ni-Cr (Level 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60BF4A-4588-4ABC-8F8A-B3D75E5120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9"/>
          <a:stretch/>
        </p:blipFill>
        <p:spPr>
          <a:xfrm>
            <a:off x="6599004" y="2142110"/>
            <a:ext cx="1423687" cy="2481389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6265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9F9D5-9C56-4CD5-B811-7ABE3D82F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69914D-F383-4568-9CF3-2E5A7B36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Structure -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B999B-1A72-4115-8B88-BB4714137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057" y="1059144"/>
            <a:ext cx="7449885" cy="47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A167CB-FE90-4EF2-B73E-FD9C5E60E5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4CE57-953D-4E55-A7D2-7ADB8654D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Precipitation-hardened and duplex steels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EBB3D4-71A9-44E2-9ED2-6D4AF2FF0126}"/>
              </a:ext>
            </a:extLst>
          </p:cNvPr>
          <p:cNvSpPr/>
          <p:nvPr/>
        </p:nvSpPr>
        <p:spPr>
          <a:xfrm>
            <a:off x="5846750" y="2208825"/>
            <a:ext cx="52178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Mixed microstructure with an aim of having half austenite and half ferrite, although in commercial alloys the ratio may be 40/60.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have high chromium (19–32%) and molybdenum (up to 5%) and lower nickel contents than austenitic stainless steels.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Duplex stainless steels have approximately twice the strength compared to austenitic stainless steels.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15ECDB-E3B1-4C02-9CAB-1CAA200F9BB5}"/>
              </a:ext>
            </a:extLst>
          </p:cNvPr>
          <p:cNvSpPr/>
          <p:nvPr/>
        </p:nvSpPr>
        <p:spPr>
          <a:xfrm>
            <a:off x="704554" y="2208825"/>
            <a:ext cx="45993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Corrosion resistance comparable to austenitic varieties, but can be precipitation hardened to even higher strengths than the other martensitic grades.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most common, 17-4PH, uses about 17% chromium and 4% nickel.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3E9552-38F0-442C-A92B-405F7EBA62CE}"/>
              </a:ext>
            </a:extLst>
          </p:cNvPr>
          <p:cNvSpPr/>
          <p:nvPr/>
        </p:nvSpPr>
        <p:spPr>
          <a:xfrm>
            <a:off x="704554" y="1381622"/>
            <a:ext cx="3673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Precipitation-Hardening (PH) Stainless Steels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C7798-1E02-4CED-90D7-821F674AC864}"/>
              </a:ext>
            </a:extLst>
          </p:cNvPr>
          <p:cNvSpPr/>
          <p:nvPr/>
        </p:nvSpPr>
        <p:spPr>
          <a:xfrm>
            <a:off x="6157984" y="1385583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Duplex Stainless Steels</a:t>
            </a:r>
          </a:p>
        </p:txBody>
      </p:sp>
    </p:spTree>
    <p:extLst>
      <p:ext uri="{BB962C8B-B14F-4D97-AF65-F5344CB8AC3E}">
        <p14:creationId xmlns:p14="http://schemas.microsoft.com/office/powerpoint/2010/main" val="4077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C3F3E9-6C8B-4F69-BB4F-1361D681D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1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A9DCA-F2FB-4D3B-9940-5D6D577F3D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885F58-2DA4-43B5-83D8-670D840F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Agenda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769504D-1B3D-4B71-9343-74544FA55A6B}"/>
              </a:ext>
            </a:extLst>
          </p:cNvPr>
          <p:cNvSpPr txBox="1">
            <a:spLocks/>
          </p:cNvSpPr>
          <p:nvPr/>
        </p:nvSpPr>
        <p:spPr>
          <a:xfrm>
            <a:off x="609601" y="1217552"/>
            <a:ext cx="4751472" cy="44228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Introduction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2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Industrial Case Study</a:t>
            </a:r>
          </a:p>
          <a:p>
            <a:pPr lvl="1" fontAlgn="base">
              <a:spcAft>
                <a:spcPct val="20000"/>
              </a:spcAft>
              <a:buClr>
                <a:schemeClr val="accent1"/>
              </a:buClr>
              <a:buSzPct val="80000"/>
              <a:defRPr/>
            </a:pPr>
            <a:r>
              <a:rPr lang="en-GB" sz="1846" dirty="0">
                <a:solidFill>
                  <a:prstClr val="black"/>
                </a:solidFill>
              </a:rPr>
              <a:t>Materials Science and Engineering</a:t>
            </a:r>
          </a:p>
          <a:p>
            <a:pPr lvl="1" fontAlgn="base">
              <a:spcAft>
                <a:spcPct val="20000"/>
              </a:spcAft>
              <a:buClr>
                <a:schemeClr val="accent1"/>
              </a:buClr>
              <a:buSzPct val="80000"/>
              <a:defRPr/>
            </a:pPr>
            <a:r>
              <a:rPr lang="en-GB" sz="1846" dirty="0">
                <a:solidFill>
                  <a:prstClr val="black"/>
                </a:solidFill>
              </a:rPr>
              <a:t>Stainless Steels</a:t>
            </a:r>
          </a:p>
          <a:p>
            <a:pPr lvl="1" fontAlgn="base">
              <a:spcAft>
                <a:spcPct val="20000"/>
              </a:spcAft>
              <a:buClr>
                <a:schemeClr val="accent1"/>
              </a:buClr>
              <a:buSzPct val="80000"/>
              <a:defRPr/>
            </a:pPr>
            <a:r>
              <a:rPr lang="en-GB" sz="1846" dirty="0">
                <a:solidFill>
                  <a:prstClr val="black"/>
                </a:solidFill>
              </a:rPr>
              <a:t>The Phase Diagram Tool</a:t>
            </a:r>
          </a:p>
          <a:p>
            <a:pPr lvl="1" fontAlgn="base">
              <a:spcAft>
                <a:spcPct val="20000"/>
              </a:spcAft>
              <a:buClr>
                <a:schemeClr val="accent1"/>
              </a:buClr>
              <a:buSzPct val="80000"/>
              <a:defRPr/>
            </a:pPr>
            <a:r>
              <a:rPr lang="en-GB" sz="1846" dirty="0">
                <a:solidFill>
                  <a:prstClr val="black"/>
                </a:solidFill>
              </a:rPr>
              <a:t>Crystal structures</a:t>
            </a:r>
          </a:p>
          <a:p>
            <a:pPr lvl="1" fontAlgn="base">
              <a:spcAft>
                <a:spcPct val="20000"/>
              </a:spcAft>
              <a:buClr>
                <a:schemeClr val="accent1"/>
              </a:buClr>
              <a:buSzPct val="80000"/>
              <a:defRPr/>
            </a:pPr>
            <a:r>
              <a:rPr lang="en-GB" sz="1846" dirty="0">
                <a:solidFill>
                  <a:prstClr val="black"/>
                </a:solidFill>
              </a:rPr>
              <a:t>Alloying systems</a:t>
            </a:r>
          </a:p>
          <a:p>
            <a:pPr lvl="1" fontAlgn="base">
              <a:spcAft>
                <a:spcPct val="20000"/>
              </a:spcAft>
              <a:buClr>
                <a:schemeClr val="accent1"/>
              </a:buClr>
              <a:buSzPct val="80000"/>
              <a:defRPr/>
            </a:pPr>
            <a:r>
              <a:rPr lang="en-GB" sz="1846" dirty="0">
                <a:solidFill>
                  <a:prstClr val="black"/>
                </a:solidFill>
              </a:rPr>
              <a:t>Structure - properties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CCFA2-D681-4AA3-BBC0-C78AB2EEC14E}"/>
              </a:ext>
            </a:extLst>
          </p:cNvPr>
          <p:cNvSpPr txBox="1"/>
          <p:nvPr/>
        </p:nvSpPr>
        <p:spPr>
          <a:xfrm>
            <a:off x="7536699" y="5111810"/>
            <a:ext cx="370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Claes Fredriksson and Harriet Parnell</a:t>
            </a:r>
          </a:p>
          <a:p>
            <a:pPr lvl="0" algn="ctr">
              <a:defRPr/>
            </a:pPr>
            <a:r>
              <a:rPr lang="en-GB" sz="1400" i="1" dirty="0">
                <a:solidFill>
                  <a:prstClr val="black"/>
                </a:solidFill>
              </a:rPr>
              <a:t>Ansys Materials Education </a:t>
            </a:r>
            <a:r>
              <a:rPr kumimoji="0" lang="en-GB" sz="1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Division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9A1AFD-37D2-47AC-A1D9-3B9AAAE4C1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70" t="10433" r="11172" b="21097"/>
          <a:stretch/>
        </p:blipFill>
        <p:spPr>
          <a:xfrm>
            <a:off x="8472264" y="1213666"/>
            <a:ext cx="1448900" cy="16757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69BD17-B818-4B14-90CD-BE4B33BBC1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57" r="4124" b="12192"/>
          <a:stretch/>
        </p:blipFill>
        <p:spPr>
          <a:xfrm>
            <a:off x="8472264" y="3022289"/>
            <a:ext cx="1448900" cy="167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07F8AA-3832-4D5E-9378-75C1BEC27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D63A39-D9EC-47CE-9927-C15E5F50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Materials Science and Engineering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8C228-7566-417A-BFFA-1208303AC9C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5" r="26579"/>
          <a:stretch/>
        </p:blipFill>
        <p:spPr bwMode="auto">
          <a:xfrm>
            <a:off x="2332876" y="1040329"/>
            <a:ext cx="2466980" cy="2271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08142E-DE02-468B-AAFB-D93196D43142}"/>
              </a:ext>
            </a:extLst>
          </p:cNvPr>
          <p:cNvGrpSpPr/>
          <p:nvPr/>
        </p:nvGrpSpPr>
        <p:grpSpPr>
          <a:xfrm>
            <a:off x="5231904" y="1020811"/>
            <a:ext cx="4624578" cy="2408189"/>
            <a:chOff x="3412159" y="918180"/>
            <a:chExt cx="4624578" cy="24081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68898C-7C2A-43B8-8C3F-F6E2F63A08D3}"/>
                </a:ext>
              </a:extLst>
            </p:cNvPr>
            <p:cNvSpPr/>
            <p:nvPr/>
          </p:nvSpPr>
          <p:spPr>
            <a:xfrm>
              <a:off x="3412159" y="1924913"/>
              <a:ext cx="25854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i="1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Structure and properties</a:t>
              </a:r>
              <a:endParaRPr lang="en-GB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DD5D9D5-571F-466A-A7BC-C33044F4080D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902035" y="918180"/>
              <a:ext cx="2134702" cy="240818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B776AC-3FDB-4DAA-AAE7-057CAFEA17BF}"/>
              </a:ext>
            </a:extLst>
          </p:cNvPr>
          <p:cNvGrpSpPr/>
          <p:nvPr/>
        </p:nvGrpSpPr>
        <p:grpSpPr>
          <a:xfrm>
            <a:off x="2974530" y="3445287"/>
            <a:ext cx="6242939" cy="2524323"/>
            <a:chOff x="1035695" y="3696889"/>
            <a:chExt cx="7072605" cy="285979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D278A9-446F-4C7A-A955-5811EF0BF761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695" y="4252820"/>
              <a:ext cx="7072605" cy="1762502"/>
            </a:xfrm>
            <a:prstGeom prst="rect">
              <a:avLst/>
            </a:prstGeom>
            <a:noFill/>
          </p:spPr>
        </p:pic>
        <p:sp>
          <p:nvSpPr>
            <p:cNvPr id="10" name="Right Arrow 1">
              <a:extLst>
                <a:ext uri="{FF2B5EF4-FFF2-40B4-BE49-F238E27FC236}">
                  <a16:creationId xmlns:a16="http://schemas.microsoft.com/office/drawing/2014/main" id="{D5F5AD55-2475-4388-B823-946A78ED8036}"/>
                </a:ext>
              </a:extLst>
            </p:cNvPr>
            <p:cNvSpPr/>
            <p:nvPr/>
          </p:nvSpPr>
          <p:spPr bwMode="auto">
            <a:xfrm>
              <a:off x="2187200" y="3696889"/>
              <a:ext cx="4769597" cy="464744"/>
            </a:xfrm>
            <a:prstGeom prst="rightArrow">
              <a:avLst>
                <a:gd name="adj1" fmla="val 50000"/>
                <a:gd name="adj2" fmla="val 86891"/>
              </a:avLst>
            </a:prstGeom>
            <a:solidFill>
              <a:srgbClr val="EBFFFF"/>
            </a:solidFill>
            <a:ln w="19050">
              <a:solidFill>
                <a:srgbClr val="0099FF"/>
              </a:solidFill>
              <a:miter lim="800000"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b="1" dirty="0"/>
                <a:t>Science-driven approach</a:t>
              </a:r>
            </a:p>
          </p:txBody>
        </p:sp>
        <p:sp>
          <p:nvSpPr>
            <p:cNvPr id="11" name="Right Arrow 36">
              <a:extLst>
                <a:ext uri="{FF2B5EF4-FFF2-40B4-BE49-F238E27FC236}">
                  <a16:creationId xmlns:a16="http://schemas.microsoft.com/office/drawing/2014/main" id="{D9A1D244-B8BE-4991-BBA0-8BEE343AE874}"/>
                </a:ext>
              </a:extLst>
            </p:cNvPr>
            <p:cNvSpPr/>
            <p:nvPr/>
          </p:nvSpPr>
          <p:spPr bwMode="auto">
            <a:xfrm flipH="1">
              <a:off x="2187202" y="6106510"/>
              <a:ext cx="4769595" cy="450176"/>
            </a:xfrm>
            <a:prstGeom prst="rightArrow">
              <a:avLst>
                <a:gd name="adj1" fmla="val 54232"/>
                <a:gd name="adj2" fmla="val 94433"/>
              </a:avLst>
            </a:prstGeom>
            <a:solidFill>
              <a:srgbClr val="EBFFFF"/>
            </a:solidFill>
            <a:ln w="19050">
              <a:solidFill>
                <a:srgbClr val="0099FF"/>
              </a:solidFill>
              <a:miter lim="800000"/>
              <a:headEnd/>
              <a:tailEnd/>
            </a:ln>
            <a:effectLst/>
          </p:spPr>
          <p:txBody>
            <a:bodyPr rtlCol="0" anchor="ctr">
              <a:noAutofit/>
            </a:bodyPr>
            <a:lstStyle/>
            <a:p>
              <a:pPr algn="ctr">
                <a:spcBef>
                  <a:spcPct val="1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b="1" dirty="0"/>
                <a:t>Design-driven 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8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67CE38-BBBB-41E3-AD94-27772C3C5B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4119A6-44CD-4D0A-8473-D3A8D781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Stainless Steels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0B494C4-41C2-4D76-95D0-C536BC9C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t="8913" r="23795" b="9557"/>
          <a:stretch>
            <a:fillRect/>
          </a:stretch>
        </p:blipFill>
        <p:spPr bwMode="auto">
          <a:xfrm>
            <a:off x="9543557" y="3222422"/>
            <a:ext cx="1590624" cy="23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903389-9BB2-4C87-BAFF-739AA48FC464}"/>
              </a:ext>
            </a:extLst>
          </p:cNvPr>
          <p:cNvSpPr/>
          <p:nvPr/>
        </p:nvSpPr>
        <p:spPr>
          <a:xfrm>
            <a:off x="976042" y="1297981"/>
            <a:ext cx="10158139" cy="92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Stainless steel is one of the many vital materials that can be investigated using </a:t>
            </a:r>
            <a:r>
              <a:rPr lang="en-GB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Granta</a:t>
            </a:r>
            <a:r>
              <a:rPr lang="en-GB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EduPack</a:t>
            </a:r>
            <a:r>
              <a:rPr lang="en-GB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 and the MS&amp;E database. Although carbon steel is by far the most common engineering metal, many ferrous alloys are prone to corrosion by rust etc. Therefore, if you want a robust material which will be in contact with liquids, say a beer barrel, this is a problem.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B606FC-0492-42C0-89D3-EFF1083C3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042" y="2744625"/>
            <a:ext cx="2088232" cy="3136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A9A0F-6C64-452E-8375-113F1C41E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728" y="2744625"/>
            <a:ext cx="5312375" cy="32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BAE6B-AC18-4E18-A51E-B4E69B2C9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76A9FA-FB3A-41E7-942B-B3C69F62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Background and use of stainless steel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7A42D8-D9D8-44A1-90B4-FD1F030178E1}"/>
              </a:ext>
            </a:extLst>
          </p:cNvPr>
          <p:cNvSpPr/>
          <p:nvPr/>
        </p:nvSpPr>
        <p:spPr>
          <a:xfrm>
            <a:off x="594544" y="1177294"/>
            <a:ext cx="7589688" cy="3556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Carbon steels are made highly resistant to corrosion primarily by adding 11-12% (or more) of chromium as an alloying element.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Nickel and molybdenum are other elements that also enhance corrosion resistance.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The corrosion resistance of iron-chromium alloys has been known for around 200 years, recognized by </a:t>
            </a:r>
            <a:r>
              <a:rPr lang="en-GB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, the French metallurgist Pierre Berthier, who suggested their use in cutlery.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The first patent of what we now call </a:t>
            </a:r>
            <a:r>
              <a:rPr lang="en-GB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Stainless steel,</a:t>
            </a: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 a “Water Resistant Alloy”, was filed in Britain 1872 by John T. Woods and John Clark.</a:t>
            </a:r>
            <a:endParaRPr lang="en-GB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E9CCF-2D40-420F-9B4F-B35B27562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1190440"/>
            <a:ext cx="2472412" cy="27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1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2B06B4-64C3-45CE-8ED4-5D2014417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CC1B6D-205A-4A54-A21D-918DE5794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Four types of Stainless Steels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48901F-8E7D-41C2-BEC1-AF7F4F9365BC}"/>
              </a:ext>
            </a:extLst>
          </p:cNvPr>
          <p:cNvSpPr/>
          <p:nvPr/>
        </p:nvSpPr>
        <p:spPr>
          <a:xfrm>
            <a:off x="609601" y="1412776"/>
            <a:ext cx="1097279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The material</a:t>
            </a:r>
          </a:p>
          <a:p>
            <a:pPr algn="just"/>
            <a:r>
              <a:rPr lang="en-GB" sz="1600" dirty="0"/>
              <a:t>Stainless steels are alloys of </a:t>
            </a:r>
            <a:r>
              <a:rPr lang="en-GB" sz="1600" b="1" dirty="0">
                <a:solidFill>
                  <a:schemeClr val="accent1"/>
                </a:solidFill>
              </a:rPr>
              <a:t>iron</a:t>
            </a:r>
            <a:r>
              <a:rPr lang="en-GB" sz="1600" dirty="0"/>
              <a:t> with </a:t>
            </a:r>
            <a:r>
              <a:rPr lang="en-GB" sz="1600" b="1" dirty="0">
                <a:solidFill>
                  <a:schemeClr val="accent1"/>
                </a:solidFill>
              </a:rPr>
              <a:t>chromium</a:t>
            </a:r>
            <a:r>
              <a:rPr lang="en-GB" sz="1600" dirty="0"/>
              <a:t>, </a:t>
            </a:r>
            <a:r>
              <a:rPr lang="en-GB" sz="1600" b="1" dirty="0">
                <a:solidFill>
                  <a:schemeClr val="accent1"/>
                </a:solidFill>
              </a:rPr>
              <a:t>nickel</a:t>
            </a:r>
            <a:r>
              <a:rPr lang="en-GB" sz="1600" dirty="0"/>
              <a:t>, and - often - four of five other elements. The alloying changes plain carbon steel, from a material that would rust and is prone to brittleness below room temperature, into a material that does neither. Indeed, most stainless steels resist corrosion in most normal environments, and they remain ductile to the lowest of temperatures too.</a:t>
            </a:r>
          </a:p>
          <a:p>
            <a:pPr algn="just"/>
            <a:endParaRPr lang="en-GB" sz="1600" dirty="0"/>
          </a:p>
          <a:p>
            <a:pPr algn="just"/>
            <a:r>
              <a:rPr lang="en-GB" b="1" dirty="0"/>
              <a:t>Composition (summary)</a:t>
            </a:r>
          </a:p>
          <a:p>
            <a:pPr algn="just"/>
            <a:r>
              <a:rPr lang="en-GB" sz="1600" b="1" dirty="0">
                <a:solidFill>
                  <a:schemeClr val="accent1"/>
                </a:solidFill>
              </a:rPr>
              <a:t>Fe/&lt;0.25C/16 - 30Cr/3.5 - 37Ni/&lt;10Mn + </a:t>
            </a:r>
            <a:r>
              <a:rPr lang="en-GB" sz="1600" b="1" dirty="0" err="1">
                <a:solidFill>
                  <a:schemeClr val="accent1"/>
                </a:solidFill>
              </a:rPr>
              <a:t>Si,P,S</a:t>
            </a:r>
            <a:r>
              <a:rPr lang="en-GB" sz="1600" b="1" dirty="0">
                <a:solidFill>
                  <a:schemeClr val="accent1"/>
                </a:solidFill>
              </a:rPr>
              <a:t> (+N for 200 series)</a:t>
            </a:r>
          </a:p>
          <a:p>
            <a:pPr algn="just"/>
            <a:endParaRPr lang="en-GB" sz="1600" dirty="0"/>
          </a:p>
          <a:p>
            <a:pPr algn="just"/>
            <a:r>
              <a:rPr lang="en-GB" b="1" dirty="0"/>
              <a:t>Technical notes</a:t>
            </a:r>
          </a:p>
          <a:p>
            <a:pPr algn="just"/>
            <a:r>
              <a:rPr lang="en-GB" sz="1600" dirty="0"/>
              <a:t>Stainless steels can be classified into four categories: 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GB" sz="1600" dirty="0"/>
              <a:t>the 400 series </a:t>
            </a:r>
            <a:r>
              <a:rPr lang="en-GB" sz="1600" b="1" dirty="0">
                <a:solidFill>
                  <a:schemeClr val="accent1"/>
                </a:solidFill>
              </a:rPr>
              <a:t>ferritic (Fe-Cr) alloys</a:t>
            </a:r>
            <a:r>
              <a:rPr lang="en-GB" sz="1600" dirty="0"/>
              <a:t>, 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GB" sz="1600" dirty="0"/>
              <a:t>the 200 and 300 series </a:t>
            </a:r>
            <a:r>
              <a:rPr lang="en-GB" sz="1600" b="1" dirty="0">
                <a:solidFill>
                  <a:schemeClr val="accent1"/>
                </a:solidFill>
              </a:rPr>
              <a:t>austenitic (Fe-Cr-Ni-Mn) alloys</a:t>
            </a:r>
            <a:r>
              <a:rPr lang="en-GB" sz="1600" dirty="0"/>
              <a:t>, 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GB" sz="1600" dirty="0"/>
              <a:t>the </a:t>
            </a:r>
            <a:r>
              <a:rPr lang="en-GB" sz="1600" b="1" dirty="0">
                <a:solidFill>
                  <a:schemeClr val="accent1"/>
                </a:solidFill>
              </a:rPr>
              <a:t>martensitic (Fe-Cr-C) alloys </a:t>
            </a:r>
            <a:r>
              <a:rPr lang="en-GB" sz="1600" dirty="0"/>
              <a:t>that also form part of the 400 series</a:t>
            </a:r>
          </a:p>
          <a:p>
            <a:pPr marL="400050" indent="-400050" algn="just">
              <a:buFont typeface="+mj-lt"/>
              <a:buAutoNum type="romanLcPeriod"/>
            </a:pPr>
            <a:r>
              <a:rPr lang="en-GB" sz="1600" dirty="0"/>
              <a:t>the</a:t>
            </a: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en-GB" sz="1600" b="1" dirty="0">
                <a:solidFill>
                  <a:schemeClr val="accent1"/>
                </a:solidFill>
              </a:rPr>
              <a:t>precipitation hardening or PH (Fe-Cr-Ni-Cu-</a:t>
            </a:r>
            <a:r>
              <a:rPr lang="en-GB" sz="1600" b="1" dirty="0" err="1">
                <a:solidFill>
                  <a:schemeClr val="accent1"/>
                </a:solidFill>
              </a:rPr>
              <a:t>Nb</a:t>
            </a:r>
            <a:r>
              <a:rPr lang="en-GB" sz="1600" b="1" dirty="0">
                <a:solidFill>
                  <a:schemeClr val="accent1"/>
                </a:solidFill>
              </a:rPr>
              <a:t>) alloys</a:t>
            </a:r>
            <a:endParaRPr lang="en-GB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0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67B4CB-D530-4BCE-AC48-A51208CAC0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4C3E4D-B718-469E-80AB-32A90058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Phase Diagram Tool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F0226-367E-4741-871D-53881353A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18"/>
          <a:stretch/>
        </p:blipFill>
        <p:spPr>
          <a:xfrm>
            <a:off x="1324144" y="2458146"/>
            <a:ext cx="5901548" cy="3611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21EA5-4D43-4300-8FE2-FF04DE955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53"/>
          <a:stretch/>
        </p:blipFill>
        <p:spPr>
          <a:xfrm>
            <a:off x="1344139" y="2472854"/>
            <a:ext cx="5901549" cy="3602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EB4924-04A7-45D2-8FBD-4D8017AF6425}"/>
              </a:ext>
            </a:extLst>
          </p:cNvPr>
          <p:cNvSpPr/>
          <p:nvPr/>
        </p:nvSpPr>
        <p:spPr>
          <a:xfrm>
            <a:off x="577186" y="1218400"/>
            <a:ext cx="5270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Ferritic alloys </a:t>
            </a:r>
            <a:r>
              <a:rPr lang="en-GB" sz="1600" dirty="0"/>
              <a:t>have the microstructure of low carbon steels at room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1"/>
                </a:solidFill>
              </a:rPr>
              <a:t>Austenitic alloys</a:t>
            </a:r>
            <a:r>
              <a:rPr lang="en-GB" sz="1600" dirty="0"/>
              <a:t> have the microstructure of carbon steels at elevated temperatures &gt;700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lang="en-GB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277592E-B473-408C-9EF7-D477BF5A20E4}"/>
              </a:ext>
            </a:extLst>
          </p:cNvPr>
          <p:cNvGrpSpPr/>
          <p:nvPr/>
        </p:nvGrpSpPr>
        <p:grpSpPr>
          <a:xfrm>
            <a:off x="8112224" y="1218400"/>
            <a:ext cx="2134702" cy="4261977"/>
            <a:chOff x="6877310" y="1369030"/>
            <a:chExt cx="2134702" cy="426197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B0CB7-50E8-45A0-B6E7-E782B476DDE5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877310" y="1369030"/>
              <a:ext cx="2134702" cy="24081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2BF624-F6F5-4CD0-8085-B45165465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9774" y="4211782"/>
              <a:ext cx="2009775" cy="1419225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1843D96-A774-4FCA-9723-14CA2B7A6772}"/>
                </a:ext>
              </a:extLst>
            </p:cNvPr>
            <p:cNvSpPr/>
            <p:nvPr/>
          </p:nvSpPr>
          <p:spPr bwMode="auto">
            <a:xfrm>
              <a:off x="6939774" y="4693920"/>
              <a:ext cx="1152666" cy="304800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  <a:buFont typeface="Wingdings" pitchFamily="2" charset="2"/>
                <a:buNone/>
                <a:tabLst/>
              </a:pPr>
              <a:endParaRPr kumimoji="0" lang="en-GB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654DAFF2-06C8-4E21-86EF-ADB4C2A325A9}"/>
              </a:ext>
            </a:extLst>
          </p:cNvPr>
          <p:cNvSpPr/>
          <p:nvPr/>
        </p:nvSpPr>
        <p:spPr bwMode="auto">
          <a:xfrm>
            <a:off x="8132220" y="2632312"/>
            <a:ext cx="471225" cy="471225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5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BA8ED-19FE-4EA0-ACC0-E5F6C9CA1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2DF53-8355-456A-8E5F-9D4E3037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(</a:t>
            </a:r>
            <a:r>
              <a:rPr lang="en-GB" sz="3200" b="1" dirty="0" err="1"/>
              <a:t>i</a:t>
            </a:r>
            <a:r>
              <a:rPr lang="en-GB" sz="3200" b="1" dirty="0"/>
              <a:t>) Ferritic Stainless Steel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40DF3E-4898-4D4D-88ED-11670337873D}"/>
              </a:ext>
            </a:extLst>
          </p:cNvPr>
          <p:cNvSpPr/>
          <p:nvPr/>
        </p:nvSpPr>
        <p:spPr>
          <a:xfrm>
            <a:off x="565392" y="2443250"/>
            <a:ext cx="65165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Crystal structure:</a:t>
            </a:r>
            <a:r>
              <a:rPr lang="en-GB" sz="1600" dirty="0"/>
              <a:t> body-</a:t>
            </a:r>
            <a:r>
              <a:rPr lang="en-GB" sz="1600" dirty="0" err="1"/>
              <a:t>centered</a:t>
            </a:r>
            <a:r>
              <a:rPr lang="en-GB" sz="1600" dirty="0"/>
              <a:t> cubic (BCC)</a:t>
            </a:r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Composition:</a:t>
            </a:r>
            <a:r>
              <a:rPr lang="en-GB" sz="1600" dirty="0"/>
              <a:t> Fe/10.5-30Cr/&lt;0.1C with varying additions Ni, Si, Mn, Mo, P, S, Nb, N, Co, S, </a:t>
            </a:r>
            <a:r>
              <a:rPr lang="en-GB" sz="1600" dirty="0" err="1"/>
              <a:t>Ti</a:t>
            </a:r>
            <a:r>
              <a:rPr lang="en-GB" sz="1600" dirty="0"/>
              <a:t>, Ta, Al depending on the alloy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Effect of composition:</a:t>
            </a:r>
            <a:r>
              <a:rPr lang="en-GB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Cr:</a:t>
            </a:r>
            <a:r>
              <a:rPr lang="en-GB" sz="1600" dirty="0"/>
              <a:t> improves corrosion and oxidation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Mo:</a:t>
            </a:r>
            <a:r>
              <a:rPr lang="en-GB" sz="1600" dirty="0"/>
              <a:t> improves resistance to pitting and crevice corrosion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0FBA36-87FA-46B2-929C-4219BDE36896}"/>
              </a:ext>
            </a:extLst>
          </p:cNvPr>
          <p:cNvSpPr txBox="1"/>
          <p:nvPr/>
        </p:nvSpPr>
        <p:spPr>
          <a:xfrm>
            <a:off x="609601" y="1390650"/>
            <a:ext cx="1074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Overview: </a:t>
            </a:r>
            <a:r>
              <a:rPr lang="en-GB" sz="1600" dirty="0"/>
              <a:t>Ferritic stainless steels are low carbon steels, usually below 0.10 % carbon content. Like iron, ferritic stainless steel grades are magnetic. They are cheaper than other grades but are also less corrosion resistant.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587229-4236-43E8-83D7-6C525BB593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2" r="70508"/>
          <a:stretch/>
        </p:blipFill>
        <p:spPr>
          <a:xfrm>
            <a:off x="9264352" y="1844824"/>
            <a:ext cx="1657349" cy="2246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B41B1A-6061-45DA-ADE2-79C9320092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42"/>
          <a:stretch/>
        </p:blipFill>
        <p:spPr>
          <a:xfrm>
            <a:off x="8312522" y="4259132"/>
            <a:ext cx="2609179" cy="17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49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33C9F-5E94-411F-AC8C-85E53D429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FFC9E-9C72-4972-B970-9DB2FE03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(ii) Austenitic stainless steels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B40E3B-5667-41A5-A5B8-22DB7664CA1E}"/>
              </a:ext>
            </a:extLst>
          </p:cNvPr>
          <p:cNvSpPr/>
          <p:nvPr/>
        </p:nvSpPr>
        <p:spPr>
          <a:xfrm>
            <a:off x="609601" y="2155226"/>
            <a:ext cx="65665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Crystal structure:</a:t>
            </a:r>
            <a:r>
              <a:rPr lang="en-GB" sz="1600" dirty="0"/>
              <a:t> face-</a:t>
            </a:r>
            <a:r>
              <a:rPr lang="en-GB" sz="1600" dirty="0" err="1"/>
              <a:t>centered</a:t>
            </a:r>
            <a:r>
              <a:rPr lang="en-GB" sz="1600" dirty="0"/>
              <a:t> cubic (FCC)</a:t>
            </a:r>
          </a:p>
          <a:p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Composition:</a:t>
            </a:r>
            <a:r>
              <a:rPr lang="en-GB" sz="1600" dirty="0"/>
              <a:t> Fe/&lt;0.25C/16-26Cr/8-35Ni/0.5-15Mn with small additions of Si, S, P, </a:t>
            </a:r>
            <a:r>
              <a:rPr lang="en-GB" sz="1600" dirty="0" err="1"/>
              <a:t>Ti</a:t>
            </a:r>
            <a:r>
              <a:rPr lang="en-GB" sz="1600" dirty="0"/>
              <a:t>, N, Nb, Mo, V depending on the alloy.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Effect of composition: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Ni:</a:t>
            </a:r>
            <a:r>
              <a:rPr lang="en-GB" sz="1600" dirty="0"/>
              <a:t> stabilises the austenitic microstructure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Mn and N:</a:t>
            </a:r>
            <a:r>
              <a:rPr lang="en-GB" sz="1600" dirty="0"/>
              <a:t> can also be used to stabilise the austenitic microstructure in order to reduce costs</a:t>
            </a:r>
            <a:endParaRPr lang="en-GB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Mo:</a:t>
            </a:r>
            <a:r>
              <a:rPr lang="en-GB" sz="1600" dirty="0"/>
              <a:t> enhance resistance to pitting and crevice corrosion.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73BE86-060F-499E-BD21-FE14A7AAC74F}"/>
              </a:ext>
            </a:extLst>
          </p:cNvPr>
          <p:cNvSpPr txBox="1"/>
          <p:nvPr/>
        </p:nvSpPr>
        <p:spPr>
          <a:xfrm>
            <a:off x="609601" y="1081903"/>
            <a:ext cx="1088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Overview: </a:t>
            </a:r>
            <a:r>
              <a:rPr lang="en-GB" sz="1600" dirty="0"/>
              <a:t>Austenitic stainless steels are the most common type of stainless steel and are stable over a large temperature range when sufficient amounts of nickel are present. They are easily identified by their non-magnetic properties. *heat treatment*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EC8F36-886D-4647-A54C-B54035663BF8}"/>
              </a:ext>
            </a:extLst>
          </p:cNvPr>
          <p:cNvSpPr/>
          <p:nvPr/>
        </p:nvSpPr>
        <p:spPr bwMode="auto">
          <a:xfrm>
            <a:off x="8107828" y="4515772"/>
            <a:ext cx="355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  <a:buFont typeface="Wingdings" pitchFamily="2" charset="2"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4AB25-4564-402E-AC20-923879AE1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0" t="24705" r="33898"/>
          <a:stretch/>
        </p:blipFill>
        <p:spPr>
          <a:xfrm>
            <a:off x="8201894" y="1694528"/>
            <a:ext cx="1847850" cy="2235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2E5621-5418-4C11-8C5C-716334AB9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007" y="4075132"/>
            <a:ext cx="2873625" cy="20846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BFFDB4-21D0-4560-BE60-ADF6462D6B78}"/>
              </a:ext>
            </a:extLst>
          </p:cNvPr>
          <p:cNvSpPr/>
          <p:nvPr/>
        </p:nvSpPr>
        <p:spPr>
          <a:xfrm>
            <a:off x="2160077" y="5821189"/>
            <a:ext cx="5528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i="1" dirty="0"/>
              <a:t>© </a:t>
            </a:r>
            <a:r>
              <a:rPr lang="en-GB" sz="1600" i="1" dirty="0" err="1"/>
              <a:t>DoITPoMS</a:t>
            </a:r>
            <a:r>
              <a:rPr lang="en-GB" sz="1600" i="1" dirty="0"/>
              <a:t> Micrograph Library, University of Cambridge</a:t>
            </a:r>
            <a:r>
              <a:rPr lang="en-GB" sz="1600" dirty="0"/>
              <a:t>. </a:t>
            </a:r>
          </a:p>
          <a:p>
            <a:pPr algn="r"/>
            <a:r>
              <a:rPr lang="en-GB" sz="1600" dirty="0"/>
              <a:t>Used under Creative Commons Usage Guidance</a:t>
            </a:r>
          </a:p>
        </p:txBody>
      </p:sp>
    </p:spTree>
    <p:extLst>
      <p:ext uri="{BB962C8B-B14F-4D97-AF65-F5344CB8AC3E}">
        <p14:creationId xmlns:p14="http://schemas.microsoft.com/office/powerpoint/2010/main" val="3047873695"/>
      </p:ext>
    </p:extLst>
  </p:cSld>
  <p:clrMapOvr>
    <a:masterClrMapping/>
  </p:clrMapOvr>
</p:sld>
</file>

<file path=ppt/theme/theme1.xml><?xml version="1.0" encoding="utf-8"?>
<a:theme xmlns:a="http://schemas.openxmlformats.org/drawingml/2006/main" name="Ansys - Slide Master">
  <a:themeElements>
    <a:clrScheme name="Ansys Color Theme - 2020">
      <a:dk1>
        <a:srgbClr val="000000"/>
      </a:dk1>
      <a:lt1>
        <a:srgbClr val="FFFFFF"/>
      </a:lt1>
      <a:dk2>
        <a:srgbClr val="898A8D"/>
      </a:dk2>
      <a:lt2>
        <a:srgbClr val="FFFFFF"/>
      </a:lt2>
      <a:accent1>
        <a:srgbClr val="FFB71B"/>
      </a:accent1>
      <a:accent2>
        <a:srgbClr val="D9D8D6"/>
      </a:accent2>
      <a:accent3>
        <a:srgbClr val="898A8D"/>
      </a:accent3>
      <a:accent4>
        <a:srgbClr val="444446"/>
      </a:accent4>
      <a:accent5>
        <a:srgbClr val="D29100"/>
      </a:accent5>
      <a:accent6>
        <a:srgbClr val="F9DD42"/>
      </a:accent6>
      <a:hlink>
        <a:srgbClr val="FFB71B"/>
      </a:hlink>
      <a:folHlink>
        <a:srgbClr val="898A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R EduPack Template-PPT.pptx" id="{6915936C-DFE7-4FF8-9264-6E8AC20FBDCA}" vid="{0CF07170-F739-4845-B39E-1D0B1A9308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1F15CCDA16C44AB1AFF6EA8F76A1A" ma:contentTypeVersion="9" ma:contentTypeDescription="Create a new document." ma:contentTypeScope="" ma:versionID="d2490b6917611ed4cc4d992c6093a9cd">
  <xsd:schema xmlns:xsd="http://www.w3.org/2001/XMLSchema" xmlns:xs="http://www.w3.org/2001/XMLSchema" xmlns:p="http://schemas.microsoft.com/office/2006/metadata/properties" xmlns:ns2="4486bbf1-55fc-49d2-af7e-ec287a4789b3" targetNamespace="http://schemas.microsoft.com/office/2006/metadata/properties" ma:root="true" ma:fieldsID="c883153ab8ac3a2450a700e5c9724541" ns2:_="">
    <xsd:import namespace="4486bbf1-55fc-49d2-af7e-ec287a4789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bbf1-55fc-49d2-af7e-ec287a478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ag" ma:index="16" nillable="true" ma:displayName="Tag" ma:format="Dropdown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 xmlns="4486bbf1-55fc-49d2-af7e-ec287a4789b3" xsi:nil="true"/>
  </documentManagement>
</p:properties>
</file>

<file path=customXml/itemProps1.xml><?xml version="1.0" encoding="utf-8"?>
<ds:datastoreItem xmlns:ds="http://schemas.openxmlformats.org/officeDocument/2006/customXml" ds:itemID="{7F5FE876-BBFA-4E5E-8653-4E4CAC4320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4550B0-1927-4CC7-9245-D20D26BA8EF4}"/>
</file>

<file path=customXml/itemProps3.xml><?xml version="1.0" encoding="utf-8"?>
<ds:datastoreItem xmlns:ds="http://schemas.openxmlformats.org/officeDocument/2006/customXml" ds:itemID="{AC54582C-3F01-4F8D-9460-F0A670A527E2}">
  <ds:schemaRefs>
    <ds:schemaRef ds:uri="http://schemas.microsoft.com/office/2006/documentManagement/types"/>
    <ds:schemaRef ds:uri="ef833346-f83e-40f5-a0e1-5788cb232001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7f20fa63-e241-4761-94ba-32b364e68bb9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AER EduPack Template-PPT</Template>
  <TotalTime>64</TotalTime>
  <Words>2313</Words>
  <Application>Microsoft Office PowerPoint</Application>
  <PresentationFormat>Widescreen</PresentationFormat>
  <Paragraphs>194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Courier New</vt:lpstr>
      <vt:lpstr>Arial</vt:lpstr>
      <vt:lpstr>Wingdings</vt:lpstr>
      <vt:lpstr>Ansys - Slide Master</vt:lpstr>
      <vt:lpstr>PowerPoint Presentation</vt:lpstr>
      <vt:lpstr>Agenda</vt:lpstr>
      <vt:lpstr>Materials Science and Engineering</vt:lpstr>
      <vt:lpstr>Stainless Steels</vt:lpstr>
      <vt:lpstr>Background and use of stainless steel</vt:lpstr>
      <vt:lpstr>Four types of Stainless Steels</vt:lpstr>
      <vt:lpstr>The Phase Diagram Tool</vt:lpstr>
      <vt:lpstr>(i) Ferritic Stainless Steel</vt:lpstr>
      <vt:lpstr>(ii) Austenitic stainless steels</vt:lpstr>
      <vt:lpstr>(iii) Martensitic stainless steels</vt:lpstr>
      <vt:lpstr>The Fe-Cr and Ni-Cr Alloying system</vt:lpstr>
      <vt:lpstr>Nichromes and ternary phase diagrams</vt:lpstr>
      <vt:lpstr>Structure - properties</vt:lpstr>
      <vt:lpstr>Precipitation-hardened and duplex steels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Harriet Parnell</dc:creator>
  <cp:lastModifiedBy>Soma Chakrabarti</cp:lastModifiedBy>
  <cp:revision>1</cp:revision>
  <dcterms:created xsi:type="dcterms:W3CDTF">2021-06-23T10:20:00Z</dcterms:created>
  <dcterms:modified xsi:type="dcterms:W3CDTF">2021-07-31T21:04:19Z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0x0101006F11F15CCDA16C44AB1AFF6EA8F76A1A</vt:lpwstr>
  </property>
</Properties>
</file>