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58" r:id="rId19"/>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a Chakrabarti" initials="SC" lastIdx="1" clrIdx="0">
    <p:extLst>
      <p:ext uri="{19B8F6BF-5375-455C-9EA6-DF929625EA0E}">
        <p15:presenceInfo xmlns:p15="http://schemas.microsoft.com/office/powerpoint/2012/main" userId="S::soma.chakrabarti@ansys.com::fdf2f2a2-72d0-4b63-90c3-ecc44d4a7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990BC-9EDA-4D8A-B39A-160D579F8DFF}" v="2" dt="2021-07-31T22:45:24.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491" autoAdjust="0"/>
  </p:normalViewPr>
  <p:slideViewPr>
    <p:cSldViewPr showGuides="1">
      <p:cViewPr varScale="1">
        <p:scale>
          <a:sx n="88" d="100"/>
          <a:sy n="88" d="100"/>
        </p:scale>
        <p:origin x="102" y="126"/>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Parnell" userId="60aaa540-ab7e-4072-8f5d-9876c38bbc1c" providerId="ADAL" clId="{5B0AD8EE-8025-44EE-A9DD-7BBD1A699092}"/>
    <pc:docChg chg="undo custSel addSld delSld modSld">
      <pc:chgData name="Harriet Parnell" userId="60aaa540-ab7e-4072-8f5d-9876c38bbc1c" providerId="ADAL" clId="{5B0AD8EE-8025-44EE-A9DD-7BBD1A699092}" dt="2021-07-01T09:58:53.904" v="271" actId="20577"/>
      <pc:docMkLst>
        <pc:docMk/>
      </pc:docMkLst>
      <pc:sldChg chg="modSp mod modNotesTx">
        <pc:chgData name="Harriet Parnell" userId="60aaa540-ab7e-4072-8f5d-9876c38bbc1c" providerId="ADAL" clId="{5B0AD8EE-8025-44EE-A9DD-7BBD1A699092}" dt="2021-07-01T09:23:41.976" v="157" actId="20577"/>
        <pc:sldMkLst>
          <pc:docMk/>
          <pc:sldMk cId="3207685698" sldId="256"/>
        </pc:sldMkLst>
        <pc:spChg chg="mod">
          <ac:chgData name="Harriet Parnell" userId="60aaa540-ab7e-4072-8f5d-9876c38bbc1c" providerId="ADAL" clId="{5B0AD8EE-8025-44EE-A9DD-7BBD1A699092}" dt="2021-07-01T09:15:55.483" v="28" actId="14100"/>
          <ac:spMkLst>
            <pc:docMk/>
            <pc:sldMk cId="3207685698" sldId="256"/>
            <ac:spMk id="2" creationId="{AE2C3BA5-6E5F-4798-87B7-B8DFFB97930D}"/>
          </ac:spMkLst>
        </pc:spChg>
        <pc:spChg chg="mod">
          <ac:chgData name="Harriet Parnell" userId="60aaa540-ab7e-4072-8f5d-9876c38bbc1c" providerId="ADAL" clId="{5B0AD8EE-8025-44EE-A9DD-7BBD1A699092}" dt="2021-07-01T09:17:10.114" v="110" actId="20577"/>
          <ac:spMkLst>
            <pc:docMk/>
            <pc:sldMk cId="3207685698" sldId="256"/>
            <ac:spMk id="3" creationId="{8DED2F7F-2065-4CCE-9AD5-77DBF0CD5628}"/>
          </ac:spMkLst>
        </pc:spChg>
      </pc:sldChg>
      <pc:sldChg chg="addSp delSp modSp del mod modClrScheme chgLayout">
        <pc:chgData name="Harriet Parnell" userId="60aaa540-ab7e-4072-8f5d-9876c38bbc1c" providerId="ADAL" clId="{5B0AD8EE-8025-44EE-A9DD-7BBD1A699092}" dt="2021-07-01T09:23:19.292" v="154" actId="47"/>
        <pc:sldMkLst>
          <pc:docMk/>
          <pc:sldMk cId="3141553687" sldId="257"/>
        </pc:sldMkLst>
        <pc:spChg chg="mod ord">
          <ac:chgData name="Harriet Parnell" userId="60aaa540-ab7e-4072-8f5d-9876c38bbc1c" providerId="ADAL" clId="{5B0AD8EE-8025-44EE-A9DD-7BBD1A699092}" dt="2021-07-01T09:21:04.635" v="130" actId="700"/>
          <ac:spMkLst>
            <pc:docMk/>
            <pc:sldMk cId="3141553687" sldId="257"/>
            <ac:spMk id="2" creationId="{4EDA9DCA-F2FB-4D3B-9940-5D6D577F3D7C}"/>
          </ac:spMkLst>
        </pc:spChg>
        <pc:spChg chg="del mod ord">
          <ac:chgData name="Harriet Parnell" userId="60aaa540-ab7e-4072-8f5d-9876c38bbc1c" providerId="ADAL" clId="{5B0AD8EE-8025-44EE-A9DD-7BBD1A699092}" dt="2021-07-01T09:18:58.340" v="116" actId="700"/>
          <ac:spMkLst>
            <pc:docMk/>
            <pc:sldMk cId="3141553687" sldId="257"/>
            <ac:spMk id="3" creationId="{F1194F8B-4ADC-4491-803D-17042386BDB2}"/>
          </ac:spMkLst>
        </pc:spChg>
        <pc:spChg chg="del">
          <ac:chgData name="Harriet Parnell" userId="60aaa540-ab7e-4072-8f5d-9876c38bbc1c" providerId="ADAL" clId="{5B0AD8EE-8025-44EE-A9DD-7BBD1A699092}" dt="2021-07-01T09:18:58.340" v="116" actId="700"/>
          <ac:spMkLst>
            <pc:docMk/>
            <pc:sldMk cId="3141553687" sldId="257"/>
            <ac:spMk id="4" creationId="{03C0A22E-CAC2-4A00-98FF-2ABB836C6304}"/>
          </ac:spMkLst>
        </pc:spChg>
        <pc:spChg chg="add del mod ord">
          <ac:chgData name="Harriet Parnell" userId="60aaa540-ab7e-4072-8f5d-9876c38bbc1c" providerId="ADAL" clId="{5B0AD8EE-8025-44EE-A9DD-7BBD1A699092}" dt="2021-07-01T09:21:04.635" v="130" actId="700"/>
          <ac:spMkLst>
            <pc:docMk/>
            <pc:sldMk cId="3141553687" sldId="257"/>
            <ac:spMk id="5" creationId="{6616851B-FB65-4B8F-8B8E-36F50BBF29F7}"/>
          </ac:spMkLst>
        </pc:spChg>
        <pc:spChg chg="add mod">
          <ac:chgData name="Harriet Parnell" userId="60aaa540-ab7e-4072-8f5d-9876c38bbc1c" providerId="ADAL" clId="{5B0AD8EE-8025-44EE-A9DD-7BBD1A699092}" dt="2021-07-01T09:22:51.868" v="152" actId="1076"/>
          <ac:spMkLst>
            <pc:docMk/>
            <pc:sldMk cId="3141553687" sldId="257"/>
            <ac:spMk id="7" creationId="{3522E5E4-B52C-43FB-8182-A349A9F51E0E}"/>
          </ac:spMkLst>
        </pc:spChg>
        <pc:spChg chg="add mod">
          <ac:chgData name="Harriet Parnell" userId="60aaa540-ab7e-4072-8f5d-9876c38bbc1c" providerId="ADAL" clId="{5B0AD8EE-8025-44EE-A9DD-7BBD1A699092}" dt="2021-07-01T09:23:01.325" v="153" actId="1076"/>
          <ac:spMkLst>
            <pc:docMk/>
            <pc:sldMk cId="3141553687" sldId="257"/>
            <ac:spMk id="8" creationId="{CDC75452-DF40-4054-A0E9-5DED08F7B84B}"/>
          </ac:spMkLst>
        </pc:spChg>
        <pc:spChg chg="add mod ord">
          <ac:chgData name="Harriet Parnell" userId="60aaa540-ab7e-4072-8f5d-9876c38bbc1c" providerId="ADAL" clId="{5B0AD8EE-8025-44EE-A9DD-7BBD1A699092}" dt="2021-07-01T09:22:27.637" v="147" actId="171"/>
          <ac:spMkLst>
            <pc:docMk/>
            <pc:sldMk cId="3141553687" sldId="257"/>
            <ac:spMk id="9" creationId="{C9707714-23B3-436D-B2FF-8E45B5705BA5}"/>
          </ac:spMkLst>
        </pc:spChg>
        <pc:picChg chg="add mod">
          <ac:chgData name="Harriet Parnell" userId="60aaa540-ab7e-4072-8f5d-9876c38bbc1c" providerId="ADAL" clId="{5B0AD8EE-8025-44EE-A9DD-7BBD1A699092}" dt="2021-07-01T09:21:23.933" v="133" actId="14100"/>
          <ac:picMkLst>
            <pc:docMk/>
            <pc:sldMk cId="3141553687" sldId="257"/>
            <ac:picMk id="6" creationId="{40296BB4-2FB0-4EC9-89E6-9C3FF09124EB}"/>
          </ac:picMkLst>
        </pc:picChg>
      </pc:sldChg>
      <pc:sldChg chg="addSp modSp add mod modNotesTx">
        <pc:chgData name="Harriet Parnell" userId="60aaa540-ab7e-4072-8f5d-9876c38bbc1c" providerId="ADAL" clId="{5B0AD8EE-8025-44EE-A9DD-7BBD1A699092}" dt="2021-07-01T09:37:38.187" v="180" actId="113"/>
        <pc:sldMkLst>
          <pc:docMk/>
          <pc:sldMk cId="393700829" sldId="259"/>
        </pc:sldMkLst>
        <pc:spChg chg="mod">
          <ac:chgData name="Harriet Parnell" userId="60aaa540-ab7e-4072-8f5d-9876c38bbc1c" providerId="ADAL" clId="{5B0AD8EE-8025-44EE-A9DD-7BBD1A699092}" dt="2021-07-01T09:37:38.187" v="180" actId="113"/>
          <ac:spMkLst>
            <pc:docMk/>
            <pc:sldMk cId="393700829" sldId="259"/>
            <ac:spMk id="5" creationId="{6616851B-FB65-4B8F-8B8E-36F50BBF29F7}"/>
          </ac:spMkLst>
        </pc:spChg>
        <pc:spChg chg="mod">
          <ac:chgData name="Harriet Parnell" userId="60aaa540-ab7e-4072-8f5d-9876c38bbc1c" providerId="ADAL" clId="{5B0AD8EE-8025-44EE-A9DD-7BBD1A699092}" dt="2021-07-01T09:24:04.080" v="158"/>
          <ac:spMkLst>
            <pc:docMk/>
            <pc:sldMk cId="393700829" sldId="259"/>
            <ac:spMk id="7" creationId="{C23C99D5-778C-415B-9086-3DE19B63D13E}"/>
          </ac:spMkLst>
        </pc:spChg>
        <pc:spChg chg="mod">
          <ac:chgData name="Harriet Parnell" userId="60aaa540-ab7e-4072-8f5d-9876c38bbc1c" providerId="ADAL" clId="{5B0AD8EE-8025-44EE-A9DD-7BBD1A699092}" dt="2021-07-01T09:24:26.946" v="161" actId="1076"/>
          <ac:spMkLst>
            <pc:docMk/>
            <pc:sldMk cId="393700829" sldId="259"/>
            <ac:spMk id="8" creationId="{DE72D105-119D-428A-97B9-8D4DA4ADC929}"/>
          </ac:spMkLst>
        </pc:spChg>
        <pc:spChg chg="add mod">
          <ac:chgData name="Harriet Parnell" userId="60aaa540-ab7e-4072-8f5d-9876c38bbc1c" providerId="ADAL" clId="{5B0AD8EE-8025-44EE-A9DD-7BBD1A699092}" dt="2021-07-01T09:24:34.547" v="162" actId="1076"/>
          <ac:spMkLst>
            <pc:docMk/>
            <pc:sldMk cId="393700829" sldId="259"/>
            <ac:spMk id="11" creationId="{DF9A4E1E-EC8D-4E0F-B66F-F02EEBD1B8F9}"/>
          </ac:spMkLst>
        </pc:spChg>
        <pc:spChg chg="add mod">
          <ac:chgData name="Harriet Parnell" userId="60aaa540-ab7e-4072-8f5d-9876c38bbc1c" providerId="ADAL" clId="{5B0AD8EE-8025-44EE-A9DD-7BBD1A699092}" dt="2021-07-01T09:26:53.369" v="164" actId="12"/>
          <ac:spMkLst>
            <pc:docMk/>
            <pc:sldMk cId="393700829" sldId="259"/>
            <ac:spMk id="12" creationId="{8B3378DA-B260-4D10-93BF-7DF1BD87DF3F}"/>
          </ac:spMkLst>
        </pc:spChg>
        <pc:grpChg chg="add mod">
          <ac:chgData name="Harriet Parnell" userId="60aaa540-ab7e-4072-8f5d-9876c38bbc1c" providerId="ADAL" clId="{5B0AD8EE-8025-44EE-A9DD-7BBD1A699092}" dt="2021-07-01T09:24:21.330" v="160" actId="1076"/>
          <ac:grpSpMkLst>
            <pc:docMk/>
            <pc:sldMk cId="393700829" sldId="259"/>
            <ac:grpSpMk id="6" creationId="{E82AFB03-6E88-4BF1-B847-DBC29FFC4894}"/>
          </ac:grpSpMkLst>
        </pc:grpChg>
        <pc:picChg chg="add mod">
          <ac:chgData name="Harriet Parnell" userId="60aaa540-ab7e-4072-8f5d-9876c38bbc1c" providerId="ADAL" clId="{5B0AD8EE-8025-44EE-A9DD-7BBD1A699092}" dt="2021-07-01T09:24:15.731" v="159" actId="1076"/>
          <ac:picMkLst>
            <pc:docMk/>
            <pc:sldMk cId="393700829" sldId="259"/>
            <ac:picMk id="4" creationId="{DE373207-378B-4F82-BB4F-7603355ACF36}"/>
          </ac:picMkLst>
        </pc:picChg>
        <pc:picChg chg="mod">
          <ac:chgData name="Harriet Parnell" userId="60aaa540-ab7e-4072-8f5d-9876c38bbc1c" providerId="ADAL" clId="{5B0AD8EE-8025-44EE-A9DD-7BBD1A699092}" dt="2021-07-01T09:24:04.080" v="158"/>
          <ac:picMkLst>
            <pc:docMk/>
            <pc:sldMk cId="393700829" sldId="259"/>
            <ac:picMk id="9" creationId="{521CB3E7-B7A4-42CA-BCB3-CD6FFDFF649B}"/>
          </ac:picMkLst>
        </pc:picChg>
        <pc:picChg chg="mod">
          <ac:chgData name="Harriet Parnell" userId="60aaa540-ab7e-4072-8f5d-9876c38bbc1c" providerId="ADAL" clId="{5B0AD8EE-8025-44EE-A9DD-7BBD1A699092}" dt="2021-07-01T09:24:04.080" v="158"/>
          <ac:picMkLst>
            <pc:docMk/>
            <pc:sldMk cId="393700829" sldId="259"/>
            <ac:picMk id="10" creationId="{68319EDA-950A-42D7-BE38-75E3BCACD13C}"/>
          </ac:picMkLst>
        </pc:picChg>
      </pc:sldChg>
      <pc:sldChg chg="addSp modSp add mod modNotesTx">
        <pc:chgData name="Harriet Parnell" userId="60aaa540-ab7e-4072-8f5d-9876c38bbc1c" providerId="ADAL" clId="{5B0AD8EE-8025-44EE-A9DD-7BBD1A699092}" dt="2021-07-01T09:38:26.617" v="185"/>
        <pc:sldMkLst>
          <pc:docMk/>
          <pc:sldMk cId="4238942877" sldId="260"/>
        </pc:sldMkLst>
        <pc:spChg chg="add mod">
          <ac:chgData name="Harriet Parnell" userId="60aaa540-ab7e-4072-8f5d-9876c38bbc1c" providerId="ADAL" clId="{5B0AD8EE-8025-44EE-A9DD-7BBD1A699092}" dt="2021-07-01T09:38:15.038" v="184" actId="12"/>
          <ac:spMkLst>
            <pc:docMk/>
            <pc:sldMk cId="4238942877" sldId="260"/>
            <ac:spMk id="4" creationId="{84262875-D2CD-45F8-88AF-F0CD34121B76}"/>
          </ac:spMkLst>
        </pc:spChg>
        <pc:spChg chg="mod">
          <ac:chgData name="Harriet Parnell" userId="60aaa540-ab7e-4072-8f5d-9876c38bbc1c" providerId="ADAL" clId="{5B0AD8EE-8025-44EE-A9DD-7BBD1A699092}" dt="2021-07-01T09:37:34.665" v="179" actId="113"/>
          <ac:spMkLst>
            <pc:docMk/>
            <pc:sldMk cId="4238942877" sldId="260"/>
            <ac:spMk id="5" creationId="{6616851B-FB65-4B8F-8B8E-36F50BBF29F7}"/>
          </ac:spMkLst>
        </pc:spChg>
        <pc:picChg chg="add mod">
          <ac:chgData name="Harriet Parnell" userId="60aaa540-ab7e-4072-8f5d-9876c38bbc1c" providerId="ADAL" clId="{5B0AD8EE-8025-44EE-A9DD-7BBD1A699092}" dt="2021-07-01T09:37:55.689" v="182" actId="1076"/>
          <ac:picMkLst>
            <pc:docMk/>
            <pc:sldMk cId="4238942877" sldId="260"/>
            <ac:picMk id="6" creationId="{458DB188-3DDC-4285-B028-5D979F80AB5A}"/>
          </ac:picMkLst>
        </pc:picChg>
        <pc:picChg chg="add mod">
          <ac:chgData name="Harriet Parnell" userId="60aaa540-ab7e-4072-8f5d-9876c38bbc1c" providerId="ADAL" clId="{5B0AD8EE-8025-44EE-A9DD-7BBD1A699092}" dt="2021-07-01T09:37:55.689" v="182" actId="1076"/>
          <ac:picMkLst>
            <pc:docMk/>
            <pc:sldMk cId="4238942877" sldId="260"/>
            <ac:picMk id="7" creationId="{40FACDA7-A961-4D66-8C4B-33C429C96418}"/>
          </ac:picMkLst>
        </pc:picChg>
        <pc:picChg chg="add mod">
          <ac:chgData name="Harriet Parnell" userId="60aaa540-ab7e-4072-8f5d-9876c38bbc1c" providerId="ADAL" clId="{5B0AD8EE-8025-44EE-A9DD-7BBD1A699092}" dt="2021-07-01T09:37:55.689" v="182" actId="1076"/>
          <ac:picMkLst>
            <pc:docMk/>
            <pc:sldMk cId="4238942877" sldId="260"/>
            <ac:picMk id="8" creationId="{FC0C0928-C652-4FEB-A2F6-90FCD1972130}"/>
          </ac:picMkLst>
        </pc:picChg>
        <pc:picChg chg="add mod">
          <ac:chgData name="Harriet Parnell" userId="60aaa540-ab7e-4072-8f5d-9876c38bbc1c" providerId="ADAL" clId="{5B0AD8EE-8025-44EE-A9DD-7BBD1A699092}" dt="2021-07-01T09:37:55.689" v="182" actId="1076"/>
          <ac:picMkLst>
            <pc:docMk/>
            <pc:sldMk cId="4238942877" sldId="260"/>
            <ac:picMk id="9" creationId="{1B25348E-616B-4357-BF25-F33FD1863C1E}"/>
          </ac:picMkLst>
        </pc:picChg>
        <pc:picChg chg="add mod">
          <ac:chgData name="Harriet Parnell" userId="60aaa540-ab7e-4072-8f5d-9876c38bbc1c" providerId="ADAL" clId="{5B0AD8EE-8025-44EE-A9DD-7BBD1A699092}" dt="2021-07-01T09:37:55.689" v="182" actId="1076"/>
          <ac:picMkLst>
            <pc:docMk/>
            <pc:sldMk cId="4238942877" sldId="260"/>
            <ac:picMk id="10" creationId="{00D221F3-F39A-430F-B569-23CC352A0D8C}"/>
          </ac:picMkLst>
        </pc:picChg>
        <pc:picChg chg="add mod">
          <ac:chgData name="Harriet Parnell" userId="60aaa540-ab7e-4072-8f5d-9876c38bbc1c" providerId="ADAL" clId="{5B0AD8EE-8025-44EE-A9DD-7BBD1A699092}" dt="2021-07-01T09:37:55.689" v="182" actId="1076"/>
          <ac:picMkLst>
            <pc:docMk/>
            <pc:sldMk cId="4238942877" sldId="260"/>
            <ac:picMk id="11" creationId="{C6076AC2-E294-4BA7-864F-1A5D9DDF7FA6}"/>
          </ac:picMkLst>
        </pc:picChg>
      </pc:sldChg>
      <pc:sldChg chg="addSp modSp add mod modAnim modNotesTx">
        <pc:chgData name="Harriet Parnell" userId="60aaa540-ab7e-4072-8f5d-9876c38bbc1c" providerId="ADAL" clId="{5B0AD8EE-8025-44EE-A9DD-7BBD1A699092}" dt="2021-07-01T09:39:14.065" v="190"/>
        <pc:sldMkLst>
          <pc:docMk/>
          <pc:sldMk cId="3316778864" sldId="261"/>
        </pc:sldMkLst>
        <pc:spChg chg="mod">
          <ac:chgData name="Harriet Parnell" userId="60aaa540-ab7e-4072-8f5d-9876c38bbc1c" providerId="ADAL" clId="{5B0AD8EE-8025-44EE-A9DD-7BBD1A699092}" dt="2021-07-01T09:38:39.229" v="187" actId="113"/>
          <ac:spMkLst>
            <pc:docMk/>
            <pc:sldMk cId="3316778864" sldId="261"/>
            <ac:spMk id="5" creationId="{6616851B-FB65-4B8F-8B8E-36F50BBF29F7}"/>
          </ac:spMkLst>
        </pc:spChg>
        <pc:spChg chg="mod">
          <ac:chgData name="Harriet Parnell" userId="60aaa540-ab7e-4072-8f5d-9876c38bbc1c" providerId="ADAL" clId="{5B0AD8EE-8025-44EE-A9DD-7BBD1A699092}" dt="2021-07-01T09:38:45.759" v="188"/>
          <ac:spMkLst>
            <pc:docMk/>
            <pc:sldMk cId="3316778864" sldId="261"/>
            <ac:spMk id="7" creationId="{56BE4F86-6A0C-4D73-9046-E785F74D79E5}"/>
          </ac:spMkLst>
        </pc:spChg>
        <pc:spChg chg="mod">
          <ac:chgData name="Harriet Parnell" userId="60aaa540-ab7e-4072-8f5d-9876c38bbc1c" providerId="ADAL" clId="{5B0AD8EE-8025-44EE-A9DD-7BBD1A699092}" dt="2021-07-01T09:38:45.759" v="188"/>
          <ac:spMkLst>
            <pc:docMk/>
            <pc:sldMk cId="3316778864" sldId="261"/>
            <ac:spMk id="11" creationId="{FA79B178-233E-4858-8B48-FCB6D710CB48}"/>
          </ac:spMkLst>
        </pc:spChg>
        <pc:grpChg chg="add mod">
          <ac:chgData name="Harriet Parnell" userId="60aaa540-ab7e-4072-8f5d-9876c38bbc1c" providerId="ADAL" clId="{5B0AD8EE-8025-44EE-A9DD-7BBD1A699092}" dt="2021-07-01T09:38:45.759" v="188"/>
          <ac:grpSpMkLst>
            <pc:docMk/>
            <pc:sldMk cId="3316778864" sldId="261"/>
            <ac:grpSpMk id="4" creationId="{4719F022-ADF9-4BAD-935C-C92AC045C569}"/>
          </ac:grpSpMkLst>
        </pc:grpChg>
        <pc:grpChg chg="add mod">
          <ac:chgData name="Harriet Parnell" userId="60aaa540-ab7e-4072-8f5d-9876c38bbc1c" providerId="ADAL" clId="{5B0AD8EE-8025-44EE-A9DD-7BBD1A699092}" dt="2021-07-01T09:39:03.284" v="189" actId="1076"/>
          <ac:grpSpMkLst>
            <pc:docMk/>
            <pc:sldMk cId="3316778864" sldId="261"/>
            <ac:grpSpMk id="8" creationId="{DEF05599-C6F9-44AA-A012-161173CD44E2}"/>
          </ac:grpSpMkLst>
        </pc:grpChg>
        <pc:picChg chg="mod">
          <ac:chgData name="Harriet Parnell" userId="60aaa540-ab7e-4072-8f5d-9876c38bbc1c" providerId="ADAL" clId="{5B0AD8EE-8025-44EE-A9DD-7BBD1A699092}" dt="2021-07-01T09:38:45.759" v="188"/>
          <ac:picMkLst>
            <pc:docMk/>
            <pc:sldMk cId="3316778864" sldId="261"/>
            <ac:picMk id="6" creationId="{6818EB59-07E6-45D8-B891-B7DD19DCA739}"/>
          </ac:picMkLst>
        </pc:picChg>
        <pc:picChg chg="mod">
          <ac:chgData name="Harriet Parnell" userId="60aaa540-ab7e-4072-8f5d-9876c38bbc1c" providerId="ADAL" clId="{5B0AD8EE-8025-44EE-A9DD-7BBD1A699092}" dt="2021-07-01T09:38:45.759" v="188"/>
          <ac:picMkLst>
            <pc:docMk/>
            <pc:sldMk cId="3316778864" sldId="261"/>
            <ac:picMk id="9" creationId="{69244559-6FA9-47D4-A589-07FD81FD0E0F}"/>
          </ac:picMkLst>
        </pc:picChg>
        <pc:picChg chg="mod">
          <ac:chgData name="Harriet Parnell" userId="60aaa540-ab7e-4072-8f5d-9876c38bbc1c" providerId="ADAL" clId="{5B0AD8EE-8025-44EE-A9DD-7BBD1A699092}" dt="2021-07-01T09:38:45.759" v="188"/>
          <ac:picMkLst>
            <pc:docMk/>
            <pc:sldMk cId="3316778864" sldId="261"/>
            <ac:picMk id="10" creationId="{92DF538C-46D4-4009-B356-14DF2F5764D6}"/>
          </ac:picMkLst>
        </pc:picChg>
      </pc:sldChg>
      <pc:sldChg chg="addSp modSp add mod modNotesTx">
        <pc:chgData name="Harriet Parnell" userId="60aaa540-ab7e-4072-8f5d-9876c38bbc1c" providerId="ADAL" clId="{5B0AD8EE-8025-44EE-A9DD-7BBD1A699092}" dt="2021-07-01T09:41:41.629" v="197"/>
        <pc:sldMkLst>
          <pc:docMk/>
          <pc:sldMk cId="1903164967" sldId="262"/>
        </pc:sldMkLst>
        <pc:spChg chg="mod">
          <ac:chgData name="Harriet Parnell" userId="60aaa540-ab7e-4072-8f5d-9876c38bbc1c" providerId="ADAL" clId="{5B0AD8EE-8025-44EE-A9DD-7BBD1A699092}" dt="2021-07-01T09:39:35.228" v="192" actId="113"/>
          <ac:spMkLst>
            <pc:docMk/>
            <pc:sldMk cId="1903164967" sldId="262"/>
            <ac:spMk id="5" creationId="{6616851B-FB65-4B8F-8B8E-36F50BBF29F7}"/>
          </ac:spMkLst>
        </pc:spChg>
        <pc:spChg chg="add mod">
          <ac:chgData name="Harriet Parnell" userId="60aaa540-ab7e-4072-8f5d-9876c38bbc1c" providerId="ADAL" clId="{5B0AD8EE-8025-44EE-A9DD-7BBD1A699092}" dt="2021-07-01T09:41:29.301" v="196" actId="12"/>
          <ac:spMkLst>
            <pc:docMk/>
            <pc:sldMk cId="1903164967" sldId="262"/>
            <ac:spMk id="7" creationId="{99DD4857-2D39-4B65-9FA0-9C9453F9BF8E}"/>
          </ac:spMkLst>
        </pc:spChg>
        <pc:spChg chg="add mod">
          <ac:chgData name="Harriet Parnell" userId="60aaa540-ab7e-4072-8f5d-9876c38bbc1c" providerId="ADAL" clId="{5B0AD8EE-8025-44EE-A9DD-7BBD1A699092}" dt="2021-07-01T09:41:29.301" v="196" actId="12"/>
          <ac:spMkLst>
            <pc:docMk/>
            <pc:sldMk cId="1903164967" sldId="262"/>
            <ac:spMk id="8" creationId="{5D09B6BE-E95B-45BB-9708-399AD55647C1}"/>
          </ac:spMkLst>
        </pc:spChg>
        <pc:picChg chg="add mod">
          <ac:chgData name="Harriet Parnell" userId="60aaa540-ab7e-4072-8f5d-9876c38bbc1c" providerId="ADAL" clId="{5B0AD8EE-8025-44EE-A9DD-7BBD1A699092}" dt="2021-07-01T09:39:42.015" v="193"/>
          <ac:picMkLst>
            <pc:docMk/>
            <pc:sldMk cId="1903164967" sldId="262"/>
            <ac:picMk id="4" creationId="{6A303DA6-0854-49C7-BAC4-2D9C7D5C7AE8}"/>
          </ac:picMkLst>
        </pc:picChg>
        <pc:picChg chg="add mod">
          <ac:chgData name="Harriet Parnell" userId="60aaa540-ab7e-4072-8f5d-9876c38bbc1c" providerId="ADAL" clId="{5B0AD8EE-8025-44EE-A9DD-7BBD1A699092}" dt="2021-07-01T09:39:50.283" v="194" actId="1076"/>
          <ac:picMkLst>
            <pc:docMk/>
            <pc:sldMk cId="1903164967" sldId="262"/>
            <ac:picMk id="6" creationId="{473C794C-07A8-4294-8DC0-65E6B9D4697F}"/>
          </ac:picMkLst>
        </pc:picChg>
      </pc:sldChg>
      <pc:sldChg chg="addSp modSp add mod modNotesTx">
        <pc:chgData name="Harriet Parnell" userId="60aaa540-ab7e-4072-8f5d-9876c38bbc1c" providerId="ADAL" clId="{5B0AD8EE-8025-44EE-A9DD-7BBD1A699092}" dt="2021-07-01T09:43:42.158" v="204"/>
        <pc:sldMkLst>
          <pc:docMk/>
          <pc:sldMk cId="3282004856" sldId="263"/>
        </pc:sldMkLst>
        <pc:spChg chg="mod">
          <ac:chgData name="Harriet Parnell" userId="60aaa540-ab7e-4072-8f5d-9876c38bbc1c" providerId="ADAL" clId="{5B0AD8EE-8025-44EE-A9DD-7BBD1A699092}" dt="2021-07-01T09:42:58.128" v="199" actId="113"/>
          <ac:spMkLst>
            <pc:docMk/>
            <pc:sldMk cId="3282004856" sldId="263"/>
            <ac:spMk id="5" creationId="{6616851B-FB65-4B8F-8B8E-36F50BBF29F7}"/>
          </ac:spMkLst>
        </pc:spChg>
        <pc:spChg chg="add mod">
          <ac:chgData name="Harriet Parnell" userId="60aaa540-ab7e-4072-8f5d-9876c38bbc1c" providerId="ADAL" clId="{5B0AD8EE-8025-44EE-A9DD-7BBD1A699092}" dt="2021-07-01T09:43:33.323" v="203" actId="12"/>
          <ac:spMkLst>
            <pc:docMk/>
            <pc:sldMk cId="3282004856" sldId="263"/>
            <ac:spMk id="9" creationId="{B7900386-3F5F-4233-BDB7-89E25E2F3358}"/>
          </ac:spMkLst>
        </pc:spChg>
        <pc:picChg chg="add mod">
          <ac:chgData name="Harriet Parnell" userId="60aaa540-ab7e-4072-8f5d-9876c38bbc1c" providerId="ADAL" clId="{5B0AD8EE-8025-44EE-A9DD-7BBD1A699092}" dt="2021-07-01T09:43:22.948" v="201" actId="1076"/>
          <ac:picMkLst>
            <pc:docMk/>
            <pc:sldMk cId="3282004856" sldId="263"/>
            <ac:picMk id="4" creationId="{CB114F8D-5F94-4B88-8D3C-6D611EA9D9D3}"/>
          </ac:picMkLst>
        </pc:picChg>
        <pc:picChg chg="add mod">
          <ac:chgData name="Harriet Parnell" userId="60aaa540-ab7e-4072-8f5d-9876c38bbc1c" providerId="ADAL" clId="{5B0AD8EE-8025-44EE-A9DD-7BBD1A699092}" dt="2021-07-01T09:43:22.948" v="201" actId="1076"/>
          <ac:picMkLst>
            <pc:docMk/>
            <pc:sldMk cId="3282004856" sldId="263"/>
            <ac:picMk id="6" creationId="{157DCE6F-9DB1-4D36-9FE6-E144220B65DC}"/>
          </ac:picMkLst>
        </pc:picChg>
        <pc:picChg chg="add mod">
          <ac:chgData name="Harriet Parnell" userId="60aaa540-ab7e-4072-8f5d-9876c38bbc1c" providerId="ADAL" clId="{5B0AD8EE-8025-44EE-A9DD-7BBD1A699092}" dt="2021-07-01T09:43:22.948" v="201" actId="1076"/>
          <ac:picMkLst>
            <pc:docMk/>
            <pc:sldMk cId="3282004856" sldId="263"/>
            <ac:picMk id="7" creationId="{DF050E0A-11BD-45AF-A0B3-6729E18B0861}"/>
          </ac:picMkLst>
        </pc:picChg>
        <pc:picChg chg="add mod">
          <ac:chgData name="Harriet Parnell" userId="60aaa540-ab7e-4072-8f5d-9876c38bbc1c" providerId="ADAL" clId="{5B0AD8EE-8025-44EE-A9DD-7BBD1A699092}" dt="2021-07-01T09:43:22.948" v="201" actId="1076"/>
          <ac:picMkLst>
            <pc:docMk/>
            <pc:sldMk cId="3282004856" sldId="263"/>
            <ac:picMk id="8" creationId="{89235615-4E75-4F8E-8D8F-54641DC84E58}"/>
          </ac:picMkLst>
        </pc:picChg>
      </pc:sldChg>
      <pc:sldChg chg="addSp modSp add mod modAnim modNotesTx">
        <pc:chgData name="Harriet Parnell" userId="60aaa540-ab7e-4072-8f5d-9876c38bbc1c" providerId="ADAL" clId="{5B0AD8EE-8025-44EE-A9DD-7BBD1A699092}" dt="2021-07-01T09:50:02.053" v="211"/>
        <pc:sldMkLst>
          <pc:docMk/>
          <pc:sldMk cId="582195133" sldId="264"/>
        </pc:sldMkLst>
        <pc:spChg chg="add mod">
          <ac:chgData name="Harriet Parnell" userId="60aaa540-ab7e-4072-8f5d-9876c38bbc1c" providerId="ADAL" clId="{5B0AD8EE-8025-44EE-A9DD-7BBD1A699092}" dt="2021-07-01T09:46:03.054" v="210" actId="12"/>
          <ac:spMkLst>
            <pc:docMk/>
            <pc:sldMk cId="582195133" sldId="264"/>
            <ac:spMk id="4" creationId="{F2A285F0-2821-4746-AB58-27EEB6A13F7F}"/>
          </ac:spMkLst>
        </pc:spChg>
        <pc:spChg chg="mod">
          <ac:chgData name="Harriet Parnell" userId="60aaa540-ab7e-4072-8f5d-9876c38bbc1c" providerId="ADAL" clId="{5B0AD8EE-8025-44EE-A9DD-7BBD1A699092}" dt="2021-07-01T09:45:25.957" v="206" actId="113"/>
          <ac:spMkLst>
            <pc:docMk/>
            <pc:sldMk cId="582195133" sldId="264"/>
            <ac:spMk id="5" creationId="{6616851B-FB65-4B8F-8B8E-36F50BBF29F7}"/>
          </ac:spMkLst>
        </pc:spChg>
        <pc:spChg chg="add mod">
          <ac:chgData name="Harriet Parnell" userId="60aaa540-ab7e-4072-8f5d-9876c38bbc1c" providerId="ADAL" clId="{5B0AD8EE-8025-44EE-A9DD-7BBD1A699092}" dt="2021-07-01T09:45:38.453" v="208" actId="1076"/>
          <ac:spMkLst>
            <pc:docMk/>
            <pc:sldMk cId="582195133" sldId="264"/>
            <ac:spMk id="6" creationId="{F248E2ED-E3CF-45CF-9635-458D73A4671B}"/>
          </ac:spMkLst>
        </pc:spChg>
        <pc:spChg chg="add mod">
          <ac:chgData name="Harriet Parnell" userId="60aaa540-ab7e-4072-8f5d-9876c38bbc1c" providerId="ADAL" clId="{5B0AD8EE-8025-44EE-A9DD-7BBD1A699092}" dt="2021-07-01T09:45:38.453" v="208" actId="1076"/>
          <ac:spMkLst>
            <pc:docMk/>
            <pc:sldMk cId="582195133" sldId="264"/>
            <ac:spMk id="7" creationId="{D925DC0A-44D9-4829-BDA8-D466488006CD}"/>
          </ac:spMkLst>
        </pc:spChg>
        <pc:spChg chg="mod">
          <ac:chgData name="Harriet Parnell" userId="60aaa540-ab7e-4072-8f5d-9876c38bbc1c" providerId="ADAL" clId="{5B0AD8EE-8025-44EE-A9DD-7BBD1A699092}" dt="2021-07-01T09:45:34.075" v="207"/>
          <ac:spMkLst>
            <pc:docMk/>
            <pc:sldMk cId="582195133" sldId="264"/>
            <ac:spMk id="13" creationId="{57622780-CC90-44CB-B499-A70FD0B8F05C}"/>
          </ac:spMkLst>
        </pc:spChg>
        <pc:spChg chg="mod">
          <ac:chgData name="Harriet Parnell" userId="60aaa540-ab7e-4072-8f5d-9876c38bbc1c" providerId="ADAL" clId="{5B0AD8EE-8025-44EE-A9DD-7BBD1A699092}" dt="2021-07-01T09:45:34.075" v="207"/>
          <ac:spMkLst>
            <pc:docMk/>
            <pc:sldMk cId="582195133" sldId="264"/>
            <ac:spMk id="14" creationId="{ED38A570-1955-4D5A-A96E-4FD6B8558D63}"/>
          </ac:spMkLst>
        </pc:spChg>
        <pc:spChg chg="mod">
          <ac:chgData name="Harriet Parnell" userId="60aaa540-ab7e-4072-8f5d-9876c38bbc1c" providerId="ADAL" clId="{5B0AD8EE-8025-44EE-A9DD-7BBD1A699092}" dt="2021-07-01T09:45:34.075" v="207"/>
          <ac:spMkLst>
            <pc:docMk/>
            <pc:sldMk cId="582195133" sldId="264"/>
            <ac:spMk id="15" creationId="{352AA047-0489-4F64-87DC-4B07762420C3}"/>
          </ac:spMkLst>
        </pc:spChg>
        <pc:spChg chg="mod">
          <ac:chgData name="Harriet Parnell" userId="60aaa540-ab7e-4072-8f5d-9876c38bbc1c" providerId="ADAL" clId="{5B0AD8EE-8025-44EE-A9DD-7BBD1A699092}" dt="2021-07-01T09:45:34.075" v="207"/>
          <ac:spMkLst>
            <pc:docMk/>
            <pc:sldMk cId="582195133" sldId="264"/>
            <ac:spMk id="16" creationId="{A4CB9ED3-A3C6-402F-9078-770B3534D695}"/>
          </ac:spMkLst>
        </pc:spChg>
        <pc:spChg chg="mod">
          <ac:chgData name="Harriet Parnell" userId="60aaa540-ab7e-4072-8f5d-9876c38bbc1c" providerId="ADAL" clId="{5B0AD8EE-8025-44EE-A9DD-7BBD1A699092}" dt="2021-07-01T09:45:34.075" v="207"/>
          <ac:spMkLst>
            <pc:docMk/>
            <pc:sldMk cId="582195133" sldId="264"/>
            <ac:spMk id="17" creationId="{E64C3AA5-FDA9-4F1E-8462-BAFFA598BCF0}"/>
          </ac:spMkLst>
        </pc:spChg>
        <pc:spChg chg="mod">
          <ac:chgData name="Harriet Parnell" userId="60aaa540-ab7e-4072-8f5d-9876c38bbc1c" providerId="ADAL" clId="{5B0AD8EE-8025-44EE-A9DD-7BBD1A699092}" dt="2021-07-01T09:45:34.075" v="207"/>
          <ac:spMkLst>
            <pc:docMk/>
            <pc:sldMk cId="582195133" sldId="264"/>
            <ac:spMk id="18" creationId="{0F6360D6-0DB3-4D05-9627-009EF9837800}"/>
          </ac:spMkLst>
        </pc:spChg>
        <pc:spChg chg="mod">
          <ac:chgData name="Harriet Parnell" userId="60aaa540-ab7e-4072-8f5d-9876c38bbc1c" providerId="ADAL" clId="{5B0AD8EE-8025-44EE-A9DD-7BBD1A699092}" dt="2021-07-01T09:45:34.075" v="207"/>
          <ac:spMkLst>
            <pc:docMk/>
            <pc:sldMk cId="582195133" sldId="264"/>
            <ac:spMk id="19" creationId="{ABFAE073-8058-4CDD-809C-0EC0A31C34A7}"/>
          </ac:spMkLst>
        </pc:spChg>
        <pc:spChg chg="mod">
          <ac:chgData name="Harriet Parnell" userId="60aaa540-ab7e-4072-8f5d-9876c38bbc1c" providerId="ADAL" clId="{5B0AD8EE-8025-44EE-A9DD-7BBD1A699092}" dt="2021-07-01T09:45:34.075" v="207"/>
          <ac:spMkLst>
            <pc:docMk/>
            <pc:sldMk cId="582195133" sldId="264"/>
            <ac:spMk id="20" creationId="{9ACE0BAE-5F34-4010-8D20-395A60AA6806}"/>
          </ac:spMkLst>
        </pc:spChg>
        <pc:spChg chg="mod">
          <ac:chgData name="Harriet Parnell" userId="60aaa540-ab7e-4072-8f5d-9876c38bbc1c" providerId="ADAL" clId="{5B0AD8EE-8025-44EE-A9DD-7BBD1A699092}" dt="2021-07-01T09:45:34.075" v="207"/>
          <ac:spMkLst>
            <pc:docMk/>
            <pc:sldMk cId="582195133" sldId="264"/>
            <ac:spMk id="21" creationId="{1D1B349B-8E81-43D9-A3B3-D4DC8DB51331}"/>
          </ac:spMkLst>
        </pc:spChg>
        <pc:spChg chg="mod">
          <ac:chgData name="Harriet Parnell" userId="60aaa540-ab7e-4072-8f5d-9876c38bbc1c" providerId="ADAL" clId="{5B0AD8EE-8025-44EE-A9DD-7BBD1A699092}" dt="2021-07-01T09:45:34.075" v="207"/>
          <ac:spMkLst>
            <pc:docMk/>
            <pc:sldMk cId="582195133" sldId="264"/>
            <ac:spMk id="22" creationId="{BF12C4E9-85F8-4502-AAED-6AFB2F181078}"/>
          </ac:spMkLst>
        </pc:spChg>
        <pc:spChg chg="mod">
          <ac:chgData name="Harriet Parnell" userId="60aaa540-ab7e-4072-8f5d-9876c38bbc1c" providerId="ADAL" clId="{5B0AD8EE-8025-44EE-A9DD-7BBD1A699092}" dt="2021-07-01T09:45:34.075" v="207"/>
          <ac:spMkLst>
            <pc:docMk/>
            <pc:sldMk cId="582195133" sldId="264"/>
            <ac:spMk id="23" creationId="{43960855-A419-4C4F-A672-8A78ED7EF6E5}"/>
          </ac:spMkLst>
        </pc:spChg>
        <pc:spChg chg="mod">
          <ac:chgData name="Harriet Parnell" userId="60aaa540-ab7e-4072-8f5d-9876c38bbc1c" providerId="ADAL" clId="{5B0AD8EE-8025-44EE-A9DD-7BBD1A699092}" dt="2021-07-01T09:45:34.075" v="207"/>
          <ac:spMkLst>
            <pc:docMk/>
            <pc:sldMk cId="582195133" sldId="264"/>
            <ac:spMk id="24" creationId="{191170B8-D17C-42C2-9F0B-33EA1AE8EA24}"/>
          </ac:spMkLst>
        </pc:spChg>
        <pc:spChg chg="mod">
          <ac:chgData name="Harriet Parnell" userId="60aaa540-ab7e-4072-8f5d-9876c38bbc1c" providerId="ADAL" clId="{5B0AD8EE-8025-44EE-A9DD-7BBD1A699092}" dt="2021-07-01T09:45:34.075" v="207"/>
          <ac:spMkLst>
            <pc:docMk/>
            <pc:sldMk cId="582195133" sldId="264"/>
            <ac:spMk id="25" creationId="{44D7E29E-7BD2-4E4A-B43E-BD22FC7F9C73}"/>
          </ac:spMkLst>
        </pc:spChg>
        <pc:spChg chg="mod">
          <ac:chgData name="Harriet Parnell" userId="60aaa540-ab7e-4072-8f5d-9876c38bbc1c" providerId="ADAL" clId="{5B0AD8EE-8025-44EE-A9DD-7BBD1A699092}" dt="2021-07-01T09:45:34.075" v="207"/>
          <ac:spMkLst>
            <pc:docMk/>
            <pc:sldMk cId="582195133" sldId="264"/>
            <ac:spMk id="26" creationId="{A55F8D98-DC7A-4A29-92E0-3FA66798C51E}"/>
          </ac:spMkLst>
        </pc:spChg>
        <pc:spChg chg="mod">
          <ac:chgData name="Harriet Parnell" userId="60aaa540-ab7e-4072-8f5d-9876c38bbc1c" providerId="ADAL" clId="{5B0AD8EE-8025-44EE-A9DD-7BBD1A699092}" dt="2021-07-01T09:45:34.075" v="207"/>
          <ac:spMkLst>
            <pc:docMk/>
            <pc:sldMk cId="582195133" sldId="264"/>
            <ac:spMk id="29" creationId="{92CC913E-8695-4A64-95EF-9CABF02DB207}"/>
          </ac:spMkLst>
        </pc:spChg>
        <pc:spChg chg="mod">
          <ac:chgData name="Harriet Parnell" userId="60aaa540-ab7e-4072-8f5d-9876c38bbc1c" providerId="ADAL" clId="{5B0AD8EE-8025-44EE-A9DD-7BBD1A699092}" dt="2021-07-01T09:45:34.075" v="207"/>
          <ac:spMkLst>
            <pc:docMk/>
            <pc:sldMk cId="582195133" sldId="264"/>
            <ac:spMk id="34" creationId="{BCCA5EBF-6FE9-4996-BD24-14A6C39DA0C7}"/>
          </ac:spMkLst>
        </pc:spChg>
        <pc:spChg chg="mod">
          <ac:chgData name="Harriet Parnell" userId="60aaa540-ab7e-4072-8f5d-9876c38bbc1c" providerId="ADAL" clId="{5B0AD8EE-8025-44EE-A9DD-7BBD1A699092}" dt="2021-07-01T09:45:34.075" v="207"/>
          <ac:spMkLst>
            <pc:docMk/>
            <pc:sldMk cId="582195133" sldId="264"/>
            <ac:spMk id="36" creationId="{86CCEDB4-E166-4E03-B0C5-9CE94213275D}"/>
          </ac:spMkLst>
        </pc:spChg>
        <pc:spChg chg="mod">
          <ac:chgData name="Harriet Parnell" userId="60aaa540-ab7e-4072-8f5d-9876c38bbc1c" providerId="ADAL" clId="{5B0AD8EE-8025-44EE-A9DD-7BBD1A699092}" dt="2021-07-01T09:45:34.075" v="207"/>
          <ac:spMkLst>
            <pc:docMk/>
            <pc:sldMk cId="582195133" sldId="264"/>
            <ac:spMk id="39" creationId="{98B2FA71-D514-45A0-B902-083B9D89DD99}"/>
          </ac:spMkLst>
        </pc:spChg>
        <pc:spChg chg="mod">
          <ac:chgData name="Harriet Parnell" userId="60aaa540-ab7e-4072-8f5d-9876c38bbc1c" providerId="ADAL" clId="{5B0AD8EE-8025-44EE-A9DD-7BBD1A699092}" dt="2021-07-01T09:45:34.075" v="207"/>
          <ac:spMkLst>
            <pc:docMk/>
            <pc:sldMk cId="582195133" sldId="264"/>
            <ac:spMk id="41" creationId="{D46503C8-849A-47CC-A9DE-5B2E940C5DCC}"/>
          </ac:spMkLst>
        </pc:spChg>
        <pc:spChg chg="mod">
          <ac:chgData name="Harriet Parnell" userId="60aaa540-ab7e-4072-8f5d-9876c38bbc1c" providerId="ADAL" clId="{5B0AD8EE-8025-44EE-A9DD-7BBD1A699092}" dt="2021-07-01T09:45:34.075" v="207"/>
          <ac:spMkLst>
            <pc:docMk/>
            <pc:sldMk cId="582195133" sldId="264"/>
            <ac:spMk id="42" creationId="{E3AF8A67-D6AE-4FD8-B877-FA7ADC338E35}"/>
          </ac:spMkLst>
        </pc:spChg>
        <pc:spChg chg="mod">
          <ac:chgData name="Harriet Parnell" userId="60aaa540-ab7e-4072-8f5d-9876c38bbc1c" providerId="ADAL" clId="{5B0AD8EE-8025-44EE-A9DD-7BBD1A699092}" dt="2021-07-01T09:45:34.075" v="207"/>
          <ac:spMkLst>
            <pc:docMk/>
            <pc:sldMk cId="582195133" sldId="264"/>
            <ac:spMk id="43" creationId="{9655A8D7-33AE-4593-8974-F9B98D194046}"/>
          </ac:spMkLst>
        </pc:spChg>
        <pc:spChg chg="mod">
          <ac:chgData name="Harriet Parnell" userId="60aaa540-ab7e-4072-8f5d-9876c38bbc1c" providerId="ADAL" clId="{5B0AD8EE-8025-44EE-A9DD-7BBD1A699092}" dt="2021-07-01T09:45:34.075" v="207"/>
          <ac:spMkLst>
            <pc:docMk/>
            <pc:sldMk cId="582195133" sldId="264"/>
            <ac:spMk id="44" creationId="{3F6577CE-00F5-4887-B46B-142607DDB502}"/>
          </ac:spMkLst>
        </pc:spChg>
        <pc:spChg chg="mod">
          <ac:chgData name="Harriet Parnell" userId="60aaa540-ab7e-4072-8f5d-9876c38bbc1c" providerId="ADAL" clId="{5B0AD8EE-8025-44EE-A9DD-7BBD1A699092}" dt="2021-07-01T09:45:34.075" v="207"/>
          <ac:spMkLst>
            <pc:docMk/>
            <pc:sldMk cId="582195133" sldId="264"/>
            <ac:spMk id="45" creationId="{59A89E29-9210-4568-9808-F01AA578C421}"/>
          </ac:spMkLst>
        </pc:spChg>
        <pc:spChg chg="mod">
          <ac:chgData name="Harriet Parnell" userId="60aaa540-ab7e-4072-8f5d-9876c38bbc1c" providerId="ADAL" clId="{5B0AD8EE-8025-44EE-A9DD-7BBD1A699092}" dt="2021-07-01T09:45:34.075" v="207"/>
          <ac:spMkLst>
            <pc:docMk/>
            <pc:sldMk cId="582195133" sldId="264"/>
            <ac:spMk id="46" creationId="{37C1621F-F91E-41D7-A601-6E82AC5962E1}"/>
          </ac:spMkLst>
        </pc:spChg>
        <pc:spChg chg="mod">
          <ac:chgData name="Harriet Parnell" userId="60aaa540-ab7e-4072-8f5d-9876c38bbc1c" providerId="ADAL" clId="{5B0AD8EE-8025-44EE-A9DD-7BBD1A699092}" dt="2021-07-01T09:45:34.075" v="207"/>
          <ac:spMkLst>
            <pc:docMk/>
            <pc:sldMk cId="582195133" sldId="264"/>
            <ac:spMk id="47" creationId="{F2820055-4C98-4497-8DF5-9576341C494C}"/>
          </ac:spMkLst>
        </pc:spChg>
        <pc:spChg chg="mod">
          <ac:chgData name="Harriet Parnell" userId="60aaa540-ab7e-4072-8f5d-9876c38bbc1c" providerId="ADAL" clId="{5B0AD8EE-8025-44EE-A9DD-7BBD1A699092}" dt="2021-07-01T09:45:34.075" v="207"/>
          <ac:spMkLst>
            <pc:docMk/>
            <pc:sldMk cId="582195133" sldId="264"/>
            <ac:spMk id="48" creationId="{F21359D3-EEE0-4ADC-85B6-F49B87EC4FDD}"/>
          </ac:spMkLst>
        </pc:spChg>
        <pc:spChg chg="mod">
          <ac:chgData name="Harriet Parnell" userId="60aaa540-ab7e-4072-8f5d-9876c38bbc1c" providerId="ADAL" clId="{5B0AD8EE-8025-44EE-A9DD-7BBD1A699092}" dt="2021-07-01T09:45:34.075" v="207"/>
          <ac:spMkLst>
            <pc:docMk/>
            <pc:sldMk cId="582195133" sldId="264"/>
            <ac:spMk id="49" creationId="{F1C3C1B5-7391-405B-9C39-DBBFC8B78B00}"/>
          </ac:spMkLst>
        </pc:spChg>
        <pc:spChg chg="mod">
          <ac:chgData name="Harriet Parnell" userId="60aaa540-ab7e-4072-8f5d-9876c38bbc1c" providerId="ADAL" clId="{5B0AD8EE-8025-44EE-A9DD-7BBD1A699092}" dt="2021-07-01T09:45:34.075" v="207"/>
          <ac:spMkLst>
            <pc:docMk/>
            <pc:sldMk cId="582195133" sldId="264"/>
            <ac:spMk id="50" creationId="{188A7109-C893-4D5E-B185-FEE045314FFA}"/>
          </ac:spMkLst>
        </pc:spChg>
        <pc:spChg chg="add mod">
          <ac:chgData name="Harriet Parnell" userId="60aaa540-ab7e-4072-8f5d-9876c38bbc1c" providerId="ADAL" clId="{5B0AD8EE-8025-44EE-A9DD-7BBD1A699092}" dt="2021-07-01T09:45:38.453" v="208" actId="1076"/>
          <ac:spMkLst>
            <pc:docMk/>
            <pc:sldMk cId="582195133" sldId="264"/>
            <ac:spMk id="51" creationId="{0158D161-7FEA-4F11-9D01-25A8ADAB630D}"/>
          </ac:spMkLst>
        </pc:spChg>
        <pc:grpChg chg="add mod">
          <ac:chgData name="Harriet Parnell" userId="60aaa540-ab7e-4072-8f5d-9876c38bbc1c" providerId="ADAL" clId="{5B0AD8EE-8025-44EE-A9DD-7BBD1A699092}" dt="2021-07-01T09:45:38.453" v="208" actId="1076"/>
          <ac:grpSpMkLst>
            <pc:docMk/>
            <pc:sldMk cId="582195133" sldId="264"/>
            <ac:grpSpMk id="9" creationId="{9FB1135E-5DEB-40F7-A141-7531FA3DF2B9}"/>
          </ac:grpSpMkLst>
        </pc:grpChg>
        <pc:grpChg chg="mod">
          <ac:chgData name="Harriet Parnell" userId="60aaa540-ab7e-4072-8f5d-9876c38bbc1c" providerId="ADAL" clId="{5B0AD8EE-8025-44EE-A9DD-7BBD1A699092}" dt="2021-07-01T09:45:34.075" v="207"/>
          <ac:grpSpMkLst>
            <pc:docMk/>
            <pc:sldMk cId="582195133" sldId="264"/>
            <ac:grpSpMk id="10" creationId="{012373F5-7B14-4197-BF34-FD51D0CAE5D9}"/>
          </ac:grpSpMkLst>
        </pc:grpChg>
        <pc:grpChg chg="mod">
          <ac:chgData name="Harriet Parnell" userId="60aaa540-ab7e-4072-8f5d-9876c38bbc1c" providerId="ADAL" clId="{5B0AD8EE-8025-44EE-A9DD-7BBD1A699092}" dt="2021-07-01T09:45:34.075" v="207"/>
          <ac:grpSpMkLst>
            <pc:docMk/>
            <pc:sldMk cId="582195133" sldId="264"/>
            <ac:grpSpMk id="11" creationId="{7E379576-CF5C-4682-9C57-505DE2004BE0}"/>
          </ac:grpSpMkLst>
        </pc:grpChg>
        <pc:grpChg chg="mod">
          <ac:chgData name="Harriet Parnell" userId="60aaa540-ab7e-4072-8f5d-9876c38bbc1c" providerId="ADAL" clId="{5B0AD8EE-8025-44EE-A9DD-7BBD1A699092}" dt="2021-07-01T09:45:34.075" v="207"/>
          <ac:grpSpMkLst>
            <pc:docMk/>
            <pc:sldMk cId="582195133" sldId="264"/>
            <ac:grpSpMk id="12" creationId="{ACD8B375-171F-4D23-9CEB-949EB867980B}"/>
          </ac:grpSpMkLst>
        </pc:grpChg>
        <pc:grpChg chg="add mod">
          <ac:chgData name="Harriet Parnell" userId="60aaa540-ab7e-4072-8f5d-9876c38bbc1c" providerId="ADAL" clId="{5B0AD8EE-8025-44EE-A9DD-7BBD1A699092}" dt="2021-07-01T09:45:38.453" v="208" actId="1076"/>
          <ac:grpSpMkLst>
            <pc:docMk/>
            <pc:sldMk cId="582195133" sldId="264"/>
            <ac:grpSpMk id="30" creationId="{503E0C2E-5163-402F-BE86-8B622F5D6786}"/>
          </ac:grpSpMkLst>
        </pc:grpChg>
        <pc:grpChg chg="mod">
          <ac:chgData name="Harriet Parnell" userId="60aaa540-ab7e-4072-8f5d-9876c38bbc1c" providerId="ADAL" clId="{5B0AD8EE-8025-44EE-A9DD-7BBD1A699092}" dt="2021-07-01T09:45:34.075" v="207"/>
          <ac:grpSpMkLst>
            <pc:docMk/>
            <pc:sldMk cId="582195133" sldId="264"/>
            <ac:grpSpMk id="31" creationId="{97C21F32-1D86-433C-A96D-D0D018C3FDB1}"/>
          </ac:grpSpMkLst>
        </pc:grpChg>
        <pc:grpChg chg="mod">
          <ac:chgData name="Harriet Parnell" userId="60aaa540-ab7e-4072-8f5d-9876c38bbc1c" providerId="ADAL" clId="{5B0AD8EE-8025-44EE-A9DD-7BBD1A699092}" dt="2021-07-01T09:45:34.075" v="207"/>
          <ac:grpSpMkLst>
            <pc:docMk/>
            <pc:sldMk cId="582195133" sldId="264"/>
            <ac:grpSpMk id="32" creationId="{96242BFC-6692-4D1F-B586-AD088E068394}"/>
          </ac:grpSpMkLst>
        </pc:grpChg>
        <pc:grpChg chg="mod">
          <ac:chgData name="Harriet Parnell" userId="60aaa540-ab7e-4072-8f5d-9876c38bbc1c" providerId="ADAL" clId="{5B0AD8EE-8025-44EE-A9DD-7BBD1A699092}" dt="2021-07-01T09:45:34.075" v="207"/>
          <ac:grpSpMkLst>
            <pc:docMk/>
            <pc:sldMk cId="582195133" sldId="264"/>
            <ac:grpSpMk id="33" creationId="{98DBD4E2-4489-4C44-B691-DA3862F04558}"/>
          </ac:grpSpMkLst>
        </pc:grpChg>
        <pc:grpChg chg="mod">
          <ac:chgData name="Harriet Parnell" userId="60aaa540-ab7e-4072-8f5d-9876c38bbc1c" providerId="ADAL" clId="{5B0AD8EE-8025-44EE-A9DD-7BBD1A699092}" dt="2021-07-01T09:45:34.075" v="207"/>
          <ac:grpSpMkLst>
            <pc:docMk/>
            <pc:sldMk cId="582195133" sldId="264"/>
            <ac:grpSpMk id="35" creationId="{298B70DE-1549-4B9E-9725-CD5C1A5D4971}"/>
          </ac:grpSpMkLst>
        </pc:grpChg>
        <pc:cxnChg chg="add mod">
          <ac:chgData name="Harriet Parnell" userId="60aaa540-ab7e-4072-8f5d-9876c38bbc1c" providerId="ADAL" clId="{5B0AD8EE-8025-44EE-A9DD-7BBD1A699092}" dt="2021-07-01T09:45:38.453" v="208" actId="1076"/>
          <ac:cxnSpMkLst>
            <pc:docMk/>
            <pc:sldMk cId="582195133" sldId="264"/>
            <ac:cxnSpMk id="8" creationId="{97381622-ED45-4E85-A440-7AE7BACE143B}"/>
          </ac:cxnSpMkLst>
        </pc:cxnChg>
        <pc:cxnChg chg="mod">
          <ac:chgData name="Harriet Parnell" userId="60aaa540-ab7e-4072-8f5d-9876c38bbc1c" providerId="ADAL" clId="{5B0AD8EE-8025-44EE-A9DD-7BBD1A699092}" dt="2021-07-01T09:45:34.075" v="207"/>
          <ac:cxnSpMkLst>
            <pc:docMk/>
            <pc:sldMk cId="582195133" sldId="264"/>
            <ac:cxnSpMk id="27" creationId="{4892962D-0F48-44E6-BB8B-B3CE2C62B15C}"/>
          </ac:cxnSpMkLst>
        </pc:cxnChg>
        <pc:cxnChg chg="mod">
          <ac:chgData name="Harriet Parnell" userId="60aaa540-ab7e-4072-8f5d-9876c38bbc1c" providerId="ADAL" clId="{5B0AD8EE-8025-44EE-A9DD-7BBD1A699092}" dt="2021-07-01T09:45:34.075" v="207"/>
          <ac:cxnSpMkLst>
            <pc:docMk/>
            <pc:sldMk cId="582195133" sldId="264"/>
            <ac:cxnSpMk id="28" creationId="{326518C6-04DF-4702-92E0-780105991393}"/>
          </ac:cxnSpMkLst>
        </pc:cxnChg>
        <pc:cxnChg chg="mod">
          <ac:chgData name="Harriet Parnell" userId="60aaa540-ab7e-4072-8f5d-9876c38bbc1c" providerId="ADAL" clId="{5B0AD8EE-8025-44EE-A9DD-7BBD1A699092}" dt="2021-07-01T09:45:34.075" v="207"/>
          <ac:cxnSpMkLst>
            <pc:docMk/>
            <pc:sldMk cId="582195133" sldId="264"/>
            <ac:cxnSpMk id="37" creationId="{61E4A054-FE86-4D40-9014-F18A55740A33}"/>
          </ac:cxnSpMkLst>
        </pc:cxnChg>
        <pc:cxnChg chg="mod">
          <ac:chgData name="Harriet Parnell" userId="60aaa540-ab7e-4072-8f5d-9876c38bbc1c" providerId="ADAL" clId="{5B0AD8EE-8025-44EE-A9DD-7BBD1A699092}" dt="2021-07-01T09:45:34.075" v="207"/>
          <ac:cxnSpMkLst>
            <pc:docMk/>
            <pc:sldMk cId="582195133" sldId="264"/>
            <ac:cxnSpMk id="38" creationId="{FA399703-F220-4E02-8A10-43558FFA4800}"/>
          </ac:cxnSpMkLst>
        </pc:cxnChg>
        <pc:cxnChg chg="mod">
          <ac:chgData name="Harriet Parnell" userId="60aaa540-ab7e-4072-8f5d-9876c38bbc1c" providerId="ADAL" clId="{5B0AD8EE-8025-44EE-A9DD-7BBD1A699092}" dt="2021-07-01T09:45:34.075" v="207"/>
          <ac:cxnSpMkLst>
            <pc:docMk/>
            <pc:sldMk cId="582195133" sldId="264"/>
            <ac:cxnSpMk id="40" creationId="{BAE35B3E-A024-4C05-B713-BB89584EC3B8}"/>
          </ac:cxnSpMkLst>
        </pc:cxnChg>
      </pc:sldChg>
      <pc:sldChg chg="addSp modSp add mod modNotesTx">
        <pc:chgData name="Harriet Parnell" userId="60aaa540-ab7e-4072-8f5d-9876c38bbc1c" providerId="ADAL" clId="{5B0AD8EE-8025-44EE-A9DD-7BBD1A699092}" dt="2021-07-01T09:50:52.106" v="217"/>
        <pc:sldMkLst>
          <pc:docMk/>
          <pc:sldMk cId="500214171" sldId="265"/>
        </pc:sldMkLst>
        <pc:spChg chg="add mod">
          <ac:chgData name="Harriet Parnell" userId="60aaa540-ab7e-4072-8f5d-9876c38bbc1c" providerId="ADAL" clId="{5B0AD8EE-8025-44EE-A9DD-7BBD1A699092}" dt="2021-07-01T09:50:30.138" v="216" actId="12"/>
          <ac:spMkLst>
            <pc:docMk/>
            <pc:sldMk cId="500214171" sldId="265"/>
            <ac:spMk id="4" creationId="{126989D9-AC95-4A3E-9376-C5A2D7C54945}"/>
          </ac:spMkLst>
        </pc:spChg>
        <pc:spChg chg="mod">
          <ac:chgData name="Harriet Parnell" userId="60aaa540-ab7e-4072-8f5d-9876c38bbc1c" providerId="ADAL" clId="{5B0AD8EE-8025-44EE-A9DD-7BBD1A699092}" dt="2021-07-01T09:50:13.906" v="213" actId="113"/>
          <ac:spMkLst>
            <pc:docMk/>
            <pc:sldMk cId="500214171" sldId="265"/>
            <ac:spMk id="5" creationId="{6616851B-FB65-4B8F-8B8E-36F50BBF29F7}"/>
          </ac:spMkLst>
        </pc:spChg>
        <pc:picChg chg="add mod">
          <ac:chgData name="Harriet Parnell" userId="60aaa540-ab7e-4072-8f5d-9876c38bbc1c" providerId="ADAL" clId="{5B0AD8EE-8025-44EE-A9DD-7BBD1A699092}" dt="2021-07-01T09:50:21.717" v="215" actId="1076"/>
          <ac:picMkLst>
            <pc:docMk/>
            <pc:sldMk cId="500214171" sldId="265"/>
            <ac:picMk id="6" creationId="{EE04519A-A355-44F4-BA1D-29D04C3E9413}"/>
          </ac:picMkLst>
        </pc:picChg>
        <pc:picChg chg="add mod">
          <ac:chgData name="Harriet Parnell" userId="60aaa540-ab7e-4072-8f5d-9876c38bbc1c" providerId="ADAL" clId="{5B0AD8EE-8025-44EE-A9DD-7BBD1A699092}" dt="2021-07-01T09:50:21.717" v="215" actId="1076"/>
          <ac:picMkLst>
            <pc:docMk/>
            <pc:sldMk cId="500214171" sldId="265"/>
            <ac:picMk id="7" creationId="{62814BD2-094D-4C8E-9A3E-06D5B8E895C6}"/>
          </ac:picMkLst>
        </pc:picChg>
      </pc:sldChg>
      <pc:sldChg chg="addSp modSp add mod modNotesTx">
        <pc:chgData name="Harriet Parnell" userId="60aaa540-ab7e-4072-8f5d-9876c38bbc1c" providerId="ADAL" clId="{5B0AD8EE-8025-44EE-A9DD-7BBD1A699092}" dt="2021-07-01T09:54:23.134" v="224"/>
        <pc:sldMkLst>
          <pc:docMk/>
          <pc:sldMk cId="855133857" sldId="266"/>
        </pc:sldMkLst>
        <pc:spChg chg="add mod">
          <ac:chgData name="Harriet Parnell" userId="60aaa540-ab7e-4072-8f5d-9876c38bbc1c" providerId="ADAL" clId="{5B0AD8EE-8025-44EE-A9DD-7BBD1A699092}" dt="2021-07-01T09:53:20.099" v="222" actId="12"/>
          <ac:spMkLst>
            <pc:docMk/>
            <pc:sldMk cId="855133857" sldId="266"/>
            <ac:spMk id="4" creationId="{C5297613-D08C-48DD-956D-AD0C9B01E2DF}"/>
          </ac:spMkLst>
        </pc:spChg>
        <pc:spChg chg="mod">
          <ac:chgData name="Harriet Parnell" userId="60aaa540-ab7e-4072-8f5d-9876c38bbc1c" providerId="ADAL" clId="{5B0AD8EE-8025-44EE-A9DD-7BBD1A699092}" dt="2021-07-01T09:52:57.840" v="219" actId="113"/>
          <ac:spMkLst>
            <pc:docMk/>
            <pc:sldMk cId="855133857" sldId="266"/>
            <ac:spMk id="5" creationId="{6616851B-FB65-4B8F-8B8E-36F50BBF29F7}"/>
          </ac:spMkLst>
        </pc:spChg>
        <pc:spChg chg="mod">
          <ac:chgData name="Harriet Parnell" userId="60aaa540-ab7e-4072-8f5d-9876c38bbc1c" providerId="ADAL" clId="{5B0AD8EE-8025-44EE-A9DD-7BBD1A699092}" dt="2021-07-01T09:54:15.017" v="223" actId="14100"/>
          <ac:spMkLst>
            <pc:docMk/>
            <pc:sldMk cId="855133857" sldId="266"/>
            <ac:spMk id="8" creationId="{FE0444C9-1982-4A73-ADCC-81CBAF0DDA2C}"/>
          </ac:spMkLst>
        </pc:spChg>
        <pc:grpChg chg="add mod">
          <ac:chgData name="Harriet Parnell" userId="60aaa540-ab7e-4072-8f5d-9876c38bbc1c" providerId="ADAL" clId="{5B0AD8EE-8025-44EE-A9DD-7BBD1A699092}" dt="2021-07-01T09:53:10.115" v="221" actId="1076"/>
          <ac:grpSpMkLst>
            <pc:docMk/>
            <pc:sldMk cId="855133857" sldId="266"/>
            <ac:grpSpMk id="6" creationId="{17BADB8D-C9D7-4A0C-8C1B-C00436A9002C}"/>
          </ac:grpSpMkLst>
        </pc:grpChg>
        <pc:picChg chg="mod">
          <ac:chgData name="Harriet Parnell" userId="60aaa540-ab7e-4072-8f5d-9876c38bbc1c" providerId="ADAL" clId="{5B0AD8EE-8025-44EE-A9DD-7BBD1A699092}" dt="2021-07-01T09:53:04.640" v="220"/>
          <ac:picMkLst>
            <pc:docMk/>
            <pc:sldMk cId="855133857" sldId="266"/>
            <ac:picMk id="7" creationId="{C8EEB464-239F-4506-8A39-D7A184E4CDFA}"/>
          </ac:picMkLst>
        </pc:picChg>
        <pc:picChg chg="add mod">
          <ac:chgData name="Harriet Parnell" userId="60aaa540-ab7e-4072-8f5d-9876c38bbc1c" providerId="ADAL" clId="{5B0AD8EE-8025-44EE-A9DD-7BBD1A699092}" dt="2021-07-01T09:53:10.115" v="221" actId="1076"/>
          <ac:picMkLst>
            <pc:docMk/>
            <pc:sldMk cId="855133857" sldId="266"/>
            <ac:picMk id="9" creationId="{A7CBF9C2-9A11-4CB6-A100-A6B103E0E233}"/>
          </ac:picMkLst>
        </pc:picChg>
      </pc:sldChg>
      <pc:sldChg chg="addSp modSp add mod modNotesTx">
        <pc:chgData name="Harriet Parnell" userId="60aaa540-ab7e-4072-8f5d-9876c38bbc1c" providerId="ADAL" clId="{5B0AD8EE-8025-44EE-A9DD-7BBD1A699092}" dt="2021-07-01T09:54:56.424" v="229"/>
        <pc:sldMkLst>
          <pc:docMk/>
          <pc:sldMk cId="1547166" sldId="267"/>
        </pc:sldMkLst>
        <pc:spChg chg="add mod">
          <ac:chgData name="Harriet Parnell" userId="60aaa540-ab7e-4072-8f5d-9876c38bbc1c" providerId="ADAL" clId="{5B0AD8EE-8025-44EE-A9DD-7BBD1A699092}" dt="2021-07-01T09:54:50.595" v="228" actId="12"/>
          <ac:spMkLst>
            <pc:docMk/>
            <pc:sldMk cId="1547166" sldId="267"/>
            <ac:spMk id="4" creationId="{E46E673B-5CA5-492B-8875-8730C3EB98EC}"/>
          </ac:spMkLst>
        </pc:spChg>
        <pc:spChg chg="mod">
          <ac:chgData name="Harriet Parnell" userId="60aaa540-ab7e-4072-8f5d-9876c38bbc1c" providerId="ADAL" clId="{5B0AD8EE-8025-44EE-A9DD-7BBD1A699092}" dt="2021-07-01T09:54:35.531" v="226" actId="113"/>
          <ac:spMkLst>
            <pc:docMk/>
            <pc:sldMk cId="1547166" sldId="267"/>
            <ac:spMk id="5" creationId="{6616851B-FB65-4B8F-8B8E-36F50BBF29F7}"/>
          </ac:spMkLst>
        </pc:spChg>
        <pc:spChg chg="mod">
          <ac:chgData name="Harriet Parnell" userId="60aaa540-ab7e-4072-8f5d-9876c38bbc1c" providerId="ADAL" clId="{5B0AD8EE-8025-44EE-A9DD-7BBD1A699092}" dt="2021-07-01T09:54:40.842" v="227"/>
          <ac:spMkLst>
            <pc:docMk/>
            <pc:sldMk cId="1547166" sldId="267"/>
            <ac:spMk id="9" creationId="{5F8A6FEA-803A-419B-AA93-4A58FDC135BF}"/>
          </ac:spMkLst>
        </pc:spChg>
        <pc:grpChg chg="add mod">
          <ac:chgData name="Harriet Parnell" userId="60aaa540-ab7e-4072-8f5d-9876c38bbc1c" providerId="ADAL" clId="{5B0AD8EE-8025-44EE-A9DD-7BBD1A699092}" dt="2021-07-01T09:54:40.842" v="227"/>
          <ac:grpSpMkLst>
            <pc:docMk/>
            <pc:sldMk cId="1547166" sldId="267"/>
            <ac:grpSpMk id="7" creationId="{0360496D-285D-414F-9F63-003662F357D5}"/>
          </ac:grpSpMkLst>
        </pc:grpChg>
        <pc:picChg chg="add mod">
          <ac:chgData name="Harriet Parnell" userId="60aaa540-ab7e-4072-8f5d-9876c38bbc1c" providerId="ADAL" clId="{5B0AD8EE-8025-44EE-A9DD-7BBD1A699092}" dt="2021-07-01T09:54:40.842" v="227"/>
          <ac:picMkLst>
            <pc:docMk/>
            <pc:sldMk cId="1547166" sldId="267"/>
            <ac:picMk id="6" creationId="{5D270933-53E1-4323-9B59-221EC4523402}"/>
          </ac:picMkLst>
        </pc:picChg>
        <pc:picChg chg="mod">
          <ac:chgData name="Harriet Parnell" userId="60aaa540-ab7e-4072-8f5d-9876c38bbc1c" providerId="ADAL" clId="{5B0AD8EE-8025-44EE-A9DD-7BBD1A699092}" dt="2021-07-01T09:54:40.842" v="227"/>
          <ac:picMkLst>
            <pc:docMk/>
            <pc:sldMk cId="1547166" sldId="267"/>
            <ac:picMk id="8" creationId="{366A7697-2C02-4E7D-AE0E-3E11B37B4597}"/>
          </ac:picMkLst>
        </pc:picChg>
      </pc:sldChg>
      <pc:sldChg chg="addSp modSp add mod modNotesTx">
        <pc:chgData name="Harriet Parnell" userId="60aaa540-ab7e-4072-8f5d-9876c38bbc1c" providerId="ADAL" clId="{5B0AD8EE-8025-44EE-A9DD-7BBD1A699092}" dt="2021-07-01T09:55:30.089" v="234"/>
        <pc:sldMkLst>
          <pc:docMk/>
          <pc:sldMk cId="1376695825" sldId="268"/>
        </pc:sldMkLst>
        <pc:spChg chg="add mod">
          <ac:chgData name="Harriet Parnell" userId="60aaa540-ab7e-4072-8f5d-9876c38bbc1c" providerId="ADAL" clId="{5B0AD8EE-8025-44EE-A9DD-7BBD1A699092}" dt="2021-07-01T09:55:25.983" v="233" actId="12"/>
          <ac:spMkLst>
            <pc:docMk/>
            <pc:sldMk cId="1376695825" sldId="268"/>
            <ac:spMk id="4" creationId="{2E4C7695-1F11-4D44-8961-26D03E493B8C}"/>
          </ac:spMkLst>
        </pc:spChg>
        <pc:spChg chg="mod">
          <ac:chgData name="Harriet Parnell" userId="60aaa540-ab7e-4072-8f5d-9876c38bbc1c" providerId="ADAL" clId="{5B0AD8EE-8025-44EE-A9DD-7BBD1A699092}" dt="2021-07-01T09:55:07.517" v="231" actId="113"/>
          <ac:spMkLst>
            <pc:docMk/>
            <pc:sldMk cId="1376695825" sldId="268"/>
            <ac:spMk id="5" creationId="{6616851B-FB65-4B8F-8B8E-36F50BBF29F7}"/>
          </ac:spMkLst>
        </pc:spChg>
        <pc:spChg chg="mod">
          <ac:chgData name="Harriet Parnell" userId="60aaa540-ab7e-4072-8f5d-9876c38bbc1c" providerId="ADAL" clId="{5B0AD8EE-8025-44EE-A9DD-7BBD1A699092}" dt="2021-07-01T09:55:13.654" v="232"/>
          <ac:spMkLst>
            <pc:docMk/>
            <pc:sldMk cId="1376695825" sldId="268"/>
            <ac:spMk id="9" creationId="{DE7FECA5-91E8-4B96-ACE9-1F8E58B5B97B}"/>
          </ac:spMkLst>
        </pc:spChg>
        <pc:grpChg chg="add mod">
          <ac:chgData name="Harriet Parnell" userId="60aaa540-ab7e-4072-8f5d-9876c38bbc1c" providerId="ADAL" clId="{5B0AD8EE-8025-44EE-A9DD-7BBD1A699092}" dt="2021-07-01T09:55:13.654" v="232"/>
          <ac:grpSpMkLst>
            <pc:docMk/>
            <pc:sldMk cId="1376695825" sldId="268"/>
            <ac:grpSpMk id="7" creationId="{CABF764E-DB8A-4002-8274-69D51055EB3D}"/>
          </ac:grpSpMkLst>
        </pc:grpChg>
        <pc:picChg chg="add mod">
          <ac:chgData name="Harriet Parnell" userId="60aaa540-ab7e-4072-8f5d-9876c38bbc1c" providerId="ADAL" clId="{5B0AD8EE-8025-44EE-A9DD-7BBD1A699092}" dt="2021-07-01T09:55:13.654" v="232"/>
          <ac:picMkLst>
            <pc:docMk/>
            <pc:sldMk cId="1376695825" sldId="268"/>
            <ac:picMk id="6" creationId="{687C24C7-9D50-43D9-92CF-A0FC6741DF59}"/>
          </ac:picMkLst>
        </pc:picChg>
        <pc:picChg chg="mod">
          <ac:chgData name="Harriet Parnell" userId="60aaa540-ab7e-4072-8f5d-9876c38bbc1c" providerId="ADAL" clId="{5B0AD8EE-8025-44EE-A9DD-7BBD1A699092}" dt="2021-07-01T09:55:13.654" v="232"/>
          <ac:picMkLst>
            <pc:docMk/>
            <pc:sldMk cId="1376695825" sldId="268"/>
            <ac:picMk id="8" creationId="{86ACB1AD-6F31-448B-AF06-67208CF8479E}"/>
          </ac:picMkLst>
        </pc:picChg>
      </pc:sldChg>
      <pc:sldChg chg="addSp modSp add mod modAnim modNotesTx">
        <pc:chgData name="Harriet Parnell" userId="60aaa540-ab7e-4072-8f5d-9876c38bbc1c" providerId="ADAL" clId="{5B0AD8EE-8025-44EE-A9DD-7BBD1A699092}" dt="2021-07-01T09:56:50.943" v="238"/>
        <pc:sldMkLst>
          <pc:docMk/>
          <pc:sldMk cId="198817443" sldId="269"/>
        </pc:sldMkLst>
        <pc:spChg chg="mod">
          <ac:chgData name="Harriet Parnell" userId="60aaa540-ab7e-4072-8f5d-9876c38bbc1c" providerId="ADAL" clId="{5B0AD8EE-8025-44EE-A9DD-7BBD1A699092}" dt="2021-07-01T09:55:57.034" v="236" actId="113"/>
          <ac:spMkLst>
            <pc:docMk/>
            <pc:sldMk cId="198817443" sldId="269"/>
            <ac:spMk id="5" creationId="{6616851B-FB65-4B8F-8B8E-36F50BBF29F7}"/>
          </ac:spMkLst>
        </pc:spChg>
        <pc:grpChg chg="add mod">
          <ac:chgData name="Harriet Parnell" userId="60aaa540-ab7e-4072-8f5d-9876c38bbc1c" providerId="ADAL" clId="{5B0AD8EE-8025-44EE-A9DD-7BBD1A699092}" dt="2021-07-01T09:56:03.063" v="237"/>
          <ac:grpSpMkLst>
            <pc:docMk/>
            <pc:sldMk cId="198817443" sldId="269"/>
            <ac:grpSpMk id="8" creationId="{DF2B359B-6413-4E97-B3C3-F844623861F7}"/>
          </ac:grpSpMkLst>
        </pc:grpChg>
        <pc:picChg chg="add mod">
          <ac:chgData name="Harriet Parnell" userId="60aaa540-ab7e-4072-8f5d-9876c38bbc1c" providerId="ADAL" clId="{5B0AD8EE-8025-44EE-A9DD-7BBD1A699092}" dt="2021-07-01T09:56:03.063" v="237"/>
          <ac:picMkLst>
            <pc:docMk/>
            <pc:sldMk cId="198817443" sldId="269"/>
            <ac:picMk id="4" creationId="{4474601E-7AAD-4624-B875-E3EFEAFEADA9}"/>
          </ac:picMkLst>
        </pc:picChg>
        <pc:picChg chg="add mod">
          <ac:chgData name="Harriet Parnell" userId="60aaa540-ab7e-4072-8f5d-9876c38bbc1c" providerId="ADAL" clId="{5B0AD8EE-8025-44EE-A9DD-7BBD1A699092}" dt="2021-07-01T09:56:03.063" v="237"/>
          <ac:picMkLst>
            <pc:docMk/>
            <pc:sldMk cId="198817443" sldId="269"/>
            <ac:picMk id="6" creationId="{3892A6B0-414B-4640-AD2F-A1AF58F965F6}"/>
          </ac:picMkLst>
        </pc:picChg>
        <pc:picChg chg="add mod">
          <ac:chgData name="Harriet Parnell" userId="60aaa540-ab7e-4072-8f5d-9876c38bbc1c" providerId="ADAL" clId="{5B0AD8EE-8025-44EE-A9DD-7BBD1A699092}" dt="2021-07-01T09:56:03.063" v="237"/>
          <ac:picMkLst>
            <pc:docMk/>
            <pc:sldMk cId="198817443" sldId="269"/>
            <ac:picMk id="7" creationId="{BB93FE24-75A6-4847-A88F-D35B5AA388BA}"/>
          </ac:picMkLst>
        </pc:picChg>
        <pc:picChg chg="mod">
          <ac:chgData name="Harriet Parnell" userId="60aaa540-ab7e-4072-8f5d-9876c38bbc1c" providerId="ADAL" clId="{5B0AD8EE-8025-44EE-A9DD-7BBD1A699092}" dt="2021-07-01T09:56:03.063" v="237"/>
          <ac:picMkLst>
            <pc:docMk/>
            <pc:sldMk cId="198817443" sldId="269"/>
            <ac:picMk id="9" creationId="{5CA85CDD-C028-4D67-87C5-028290EC9154}"/>
          </ac:picMkLst>
        </pc:picChg>
        <pc:picChg chg="mod">
          <ac:chgData name="Harriet Parnell" userId="60aaa540-ab7e-4072-8f5d-9876c38bbc1c" providerId="ADAL" clId="{5B0AD8EE-8025-44EE-A9DD-7BBD1A699092}" dt="2021-07-01T09:56:03.063" v="237"/>
          <ac:picMkLst>
            <pc:docMk/>
            <pc:sldMk cId="198817443" sldId="269"/>
            <ac:picMk id="10" creationId="{8283DAE2-AD06-48FB-A477-42F0940721B8}"/>
          </ac:picMkLst>
        </pc:picChg>
        <pc:cxnChg chg="mod">
          <ac:chgData name="Harriet Parnell" userId="60aaa540-ab7e-4072-8f5d-9876c38bbc1c" providerId="ADAL" clId="{5B0AD8EE-8025-44EE-A9DD-7BBD1A699092}" dt="2021-07-01T09:56:03.063" v="237"/>
          <ac:cxnSpMkLst>
            <pc:docMk/>
            <pc:sldMk cId="198817443" sldId="269"/>
            <ac:cxnSpMk id="11" creationId="{1A74BC36-A6F6-449B-81C7-8774C0A62948}"/>
          </ac:cxnSpMkLst>
        </pc:cxnChg>
      </pc:sldChg>
      <pc:sldChg chg="addSp delSp modSp add mod delAnim modAnim modNotesTx">
        <pc:chgData name="Harriet Parnell" userId="60aaa540-ab7e-4072-8f5d-9876c38bbc1c" providerId="ADAL" clId="{5B0AD8EE-8025-44EE-A9DD-7BBD1A699092}" dt="2021-07-01T09:58:16.303" v="253"/>
        <pc:sldMkLst>
          <pc:docMk/>
          <pc:sldMk cId="3186252259" sldId="270"/>
        </pc:sldMkLst>
        <pc:spChg chg="add del mod">
          <ac:chgData name="Harriet Parnell" userId="60aaa540-ab7e-4072-8f5d-9876c38bbc1c" providerId="ADAL" clId="{5B0AD8EE-8025-44EE-A9DD-7BBD1A699092}" dt="2021-07-01T09:57:42.370" v="250" actId="478"/>
          <ac:spMkLst>
            <pc:docMk/>
            <pc:sldMk cId="3186252259" sldId="270"/>
            <ac:spMk id="4" creationId="{7EB6F1DC-7CE1-484D-AD60-2A46DAA8DEF8}"/>
          </ac:spMkLst>
        </pc:spChg>
        <pc:spChg chg="mod">
          <ac:chgData name="Harriet Parnell" userId="60aaa540-ab7e-4072-8f5d-9876c38bbc1c" providerId="ADAL" clId="{5B0AD8EE-8025-44EE-A9DD-7BBD1A699092}" dt="2021-07-01T09:57:09.737" v="244" actId="1076"/>
          <ac:spMkLst>
            <pc:docMk/>
            <pc:sldMk cId="3186252259" sldId="270"/>
            <ac:spMk id="5" creationId="{6616851B-FB65-4B8F-8B8E-36F50BBF29F7}"/>
          </ac:spMkLst>
        </pc:spChg>
        <pc:spChg chg="add del mod">
          <ac:chgData name="Harriet Parnell" userId="60aaa540-ab7e-4072-8f5d-9876c38bbc1c" providerId="ADAL" clId="{5B0AD8EE-8025-44EE-A9DD-7BBD1A699092}" dt="2021-07-01T09:57:22.055" v="247" actId="478"/>
          <ac:spMkLst>
            <pc:docMk/>
            <pc:sldMk cId="3186252259" sldId="270"/>
            <ac:spMk id="6" creationId="{75719F9F-C5B1-4D55-AC49-E6D867F598F2}"/>
          </ac:spMkLst>
        </pc:spChg>
        <pc:spChg chg="add del mod">
          <ac:chgData name="Harriet Parnell" userId="60aaa540-ab7e-4072-8f5d-9876c38bbc1c" providerId="ADAL" clId="{5B0AD8EE-8025-44EE-A9DD-7BBD1A699092}" dt="2021-07-01T09:57:43.350" v="251" actId="478"/>
          <ac:spMkLst>
            <pc:docMk/>
            <pc:sldMk cId="3186252259" sldId="270"/>
            <ac:spMk id="7" creationId="{4918A4B5-D1B0-40D6-9BD5-3DEFDD6C7C21}"/>
          </ac:spMkLst>
        </pc:spChg>
        <pc:spChg chg="add mod ord">
          <ac:chgData name="Harriet Parnell" userId="60aaa540-ab7e-4072-8f5d-9876c38bbc1c" providerId="ADAL" clId="{5B0AD8EE-8025-44EE-A9DD-7BBD1A699092}" dt="2021-07-01T09:58:10.085" v="252" actId="12"/>
          <ac:spMkLst>
            <pc:docMk/>
            <pc:sldMk cId="3186252259" sldId="270"/>
            <ac:spMk id="8" creationId="{AE3F8FA0-2474-4D40-BEB5-708D835DE2A9}"/>
          </ac:spMkLst>
        </pc:spChg>
        <pc:spChg chg="mod">
          <ac:chgData name="Harriet Parnell" userId="60aaa540-ab7e-4072-8f5d-9876c38bbc1c" providerId="ADAL" clId="{5B0AD8EE-8025-44EE-A9DD-7BBD1A699092}" dt="2021-07-01T09:57:16.143" v="245"/>
          <ac:spMkLst>
            <pc:docMk/>
            <pc:sldMk cId="3186252259" sldId="270"/>
            <ac:spMk id="11" creationId="{7A5FD462-8163-48C9-957A-C5B4E8AF2568}"/>
          </ac:spMkLst>
        </pc:spChg>
        <pc:grpChg chg="add mod ord">
          <ac:chgData name="Harriet Parnell" userId="60aaa540-ab7e-4072-8f5d-9876c38bbc1c" providerId="ADAL" clId="{5B0AD8EE-8025-44EE-A9DD-7BBD1A699092}" dt="2021-07-01T09:57:35.185" v="248" actId="167"/>
          <ac:grpSpMkLst>
            <pc:docMk/>
            <pc:sldMk cId="3186252259" sldId="270"/>
            <ac:grpSpMk id="9" creationId="{9BCBD5A7-369A-456B-9855-BF489915B3E5}"/>
          </ac:grpSpMkLst>
        </pc:grpChg>
        <pc:picChg chg="mod">
          <ac:chgData name="Harriet Parnell" userId="60aaa540-ab7e-4072-8f5d-9876c38bbc1c" providerId="ADAL" clId="{5B0AD8EE-8025-44EE-A9DD-7BBD1A699092}" dt="2021-07-01T09:57:16.143" v="245"/>
          <ac:picMkLst>
            <pc:docMk/>
            <pc:sldMk cId="3186252259" sldId="270"/>
            <ac:picMk id="10" creationId="{69DF03DE-AA3E-426D-83FD-1B8EF4BEB6D7}"/>
          </ac:picMkLst>
        </pc:picChg>
      </pc:sldChg>
      <pc:sldChg chg="addSp modSp add mod modNotesTx">
        <pc:chgData name="Harriet Parnell" userId="60aaa540-ab7e-4072-8f5d-9876c38bbc1c" providerId="ADAL" clId="{5B0AD8EE-8025-44EE-A9DD-7BBD1A699092}" dt="2021-07-01T09:58:53.904" v="271" actId="20577"/>
        <pc:sldMkLst>
          <pc:docMk/>
          <pc:sldMk cId="2804794043" sldId="271"/>
        </pc:sldMkLst>
        <pc:spChg chg="add mod">
          <ac:chgData name="Harriet Parnell" userId="60aaa540-ab7e-4072-8f5d-9876c38bbc1c" providerId="ADAL" clId="{5B0AD8EE-8025-44EE-A9DD-7BBD1A699092}" dt="2021-07-01T09:58:44.836" v="257" actId="12"/>
          <ac:spMkLst>
            <pc:docMk/>
            <pc:sldMk cId="2804794043" sldId="271"/>
            <ac:spMk id="4" creationId="{380BF0C6-752B-4B11-97C0-DEBAEA3F5B31}"/>
          </ac:spMkLst>
        </pc:spChg>
        <pc:spChg chg="mod">
          <ac:chgData name="Harriet Parnell" userId="60aaa540-ab7e-4072-8f5d-9876c38bbc1c" providerId="ADAL" clId="{5B0AD8EE-8025-44EE-A9DD-7BBD1A699092}" dt="2021-07-01T09:58:29.904" v="255" actId="113"/>
          <ac:spMkLst>
            <pc:docMk/>
            <pc:sldMk cId="2804794043" sldId="271"/>
            <ac:spMk id="5" creationId="{6616851B-FB65-4B8F-8B8E-36F50BBF29F7}"/>
          </ac:spMkLst>
        </pc:spChg>
        <pc:picChg chg="add mod">
          <ac:chgData name="Harriet Parnell" userId="60aaa540-ab7e-4072-8f5d-9876c38bbc1c" providerId="ADAL" clId="{5B0AD8EE-8025-44EE-A9DD-7BBD1A699092}" dt="2021-07-01T09:58:35.664" v="256"/>
          <ac:picMkLst>
            <pc:docMk/>
            <pc:sldMk cId="2804794043" sldId="271"/>
            <ac:picMk id="6" creationId="{69B74E91-720A-4D68-B3D4-93B36159569F}"/>
          </ac:picMkLst>
        </pc:picChg>
      </pc:sldChg>
    </pc:docChg>
  </pc:docChgLst>
  <pc:docChgLst>
    <pc:chgData name="Soma Chakrabarti" userId="fdf2f2a2-72d0-4b63-90c3-ecc44d4a7896" providerId="ADAL" clId="{542990BC-9EDA-4D8A-B39A-160D579F8DFF}"/>
    <pc:docChg chg="custSel modSld modMainMaster">
      <pc:chgData name="Soma Chakrabarti" userId="fdf2f2a2-72d0-4b63-90c3-ecc44d4a7896" providerId="ADAL" clId="{542990BC-9EDA-4D8A-B39A-160D579F8DFF}" dt="2021-07-31T22:46:33.881" v="33" actId="255"/>
      <pc:docMkLst>
        <pc:docMk/>
      </pc:docMkLst>
      <pc:sldChg chg="modSp mod modNotesTx">
        <pc:chgData name="Soma Chakrabarti" userId="fdf2f2a2-72d0-4b63-90c3-ecc44d4a7896" providerId="ADAL" clId="{542990BC-9EDA-4D8A-B39A-160D579F8DFF}" dt="2021-07-31T22:44:38.770" v="4" actId="114"/>
        <pc:sldMkLst>
          <pc:docMk/>
          <pc:sldMk cId="3207685698" sldId="256"/>
        </pc:sldMkLst>
        <pc:spChg chg="mod">
          <ac:chgData name="Soma Chakrabarti" userId="fdf2f2a2-72d0-4b63-90c3-ecc44d4a7896" providerId="ADAL" clId="{542990BC-9EDA-4D8A-B39A-160D579F8DFF}" dt="2021-07-31T22:44:38.770" v="4" actId="114"/>
          <ac:spMkLst>
            <pc:docMk/>
            <pc:sldMk cId="3207685698" sldId="256"/>
            <ac:spMk id="3" creationId="{8DED2F7F-2065-4CCE-9AD5-77DBF0CD5628}"/>
          </ac:spMkLst>
        </pc:spChg>
      </pc:sldChg>
      <pc:sldChg chg="addCm delCm modCm">
        <pc:chgData name="Soma Chakrabarti" userId="fdf2f2a2-72d0-4b63-90c3-ecc44d4a7896" providerId="ADAL" clId="{542990BC-9EDA-4D8A-B39A-160D579F8DFF}" dt="2021-07-31T22:45:25.070" v="6" actId="1592"/>
        <pc:sldMkLst>
          <pc:docMk/>
          <pc:sldMk cId="3114710565" sldId="258"/>
        </pc:sldMkLst>
      </pc:sldChg>
      <pc:sldMasterChg chg="modSldLayout">
        <pc:chgData name="Soma Chakrabarti" userId="fdf2f2a2-72d0-4b63-90c3-ecc44d4a7896" providerId="ADAL" clId="{542990BC-9EDA-4D8A-B39A-160D579F8DFF}" dt="2021-07-31T22:46:33.881" v="33" actId="255"/>
        <pc:sldMasterMkLst>
          <pc:docMk/>
          <pc:sldMasterMk cId="1291537134" sldId="2147483660"/>
        </pc:sldMasterMkLst>
        <pc:sldLayoutChg chg="modSp mod">
          <pc:chgData name="Soma Chakrabarti" userId="fdf2f2a2-72d0-4b63-90c3-ecc44d4a7896" providerId="ADAL" clId="{542990BC-9EDA-4D8A-B39A-160D579F8DFF}" dt="2021-07-31T22:46:33.881" v="33" actId="255"/>
          <pc:sldLayoutMkLst>
            <pc:docMk/>
            <pc:sldMasterMk cId="1291537134" sldId="2147483660"/>
            <pc:sldLayoutMk cId="2844354149" sldId="2147483736"/>
          </pc:sldLayoutMkLst>
          <pc:spChg chg="mod">
            <ac:chgData name="Soma Chakrabarti" userId="fdf2f2a2-72d0-4b63-90c3-ecc44d4a7896" providerId="ADAL" clId="{542990BC-9EDA-4D8A-B39A-160D579F8DFF}" dt="2021-07-31T22:46:33.881" v="33" actId="255"/>
            <ac:spMkLst>
              <pc:docMk/>
              <pc:sldMasterMk cId="1291537134" sldId="2147483660"/>
              <pc:sldLayoutMk cId="2844354149" sldId="2147483736"/>
              <ac:spMk id="4" creationId="{E6AEF1B2-1440-4FE5-8C1B-C291F424F99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7/31/2021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a:t>
            </a:r>
          </a:p>
          <a:p>
            <a:pPr marL="171450" indent="-171450">
              <a:buFont typeface="Arial" panose="020B0604020202020204" pitchFamily="34" charset="0"/>
              <a:buChar char="•"/>
            </a:pPr>
            <a:r>
              <a:rPr lang="en-GB" dirty="0"/>
              <a:t>These Case Study Sessions are based on our Advanced Industrial Case Studies for </a:t>
            </a:r>
            <a:r>
              <a:rPr lang="en-GB" dirty="0" err="1"/>
              <a:t>EduPack</a:t>
            </a:r>
            <a:r>
              <a:rPr lang="en-GB"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is our eleventh quarterly online training session for </a:t>
            </a:r>
            <a:r>
              <a:rPr lang="en-GB" dirty="0" err="1"/>
              <a:t>EduPack</a:t>
            </a:r>
            <a:r>
              <a:rPr lang="en-GB" dirty="0"/>
              <a:t> users but the first using the Ansys-branded slides. You may notice that the slides are in widescreen format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Calibri" panose="020F0502020204030204" pitchFamily="34" charset="0"/>
                <a:ea typeface="+mn-ea"/>
                <a:cs typeface="+mn-cs"/>
              </a:rPr>
              <a:t>These sessions are intended to inspire educators and facilitate materials-related teaching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rPr>
              <a:t>In this short format Case Study, we take a look at potential materials for </a:t>
            </a:r>
            <a:r>
              <a:rPr lang="en-US" sz="1200" dirty="0" err="1">
                <a:solidFill>
                  <a:schemeClr val="tx1"/>
                </a:solidFill>
                <a:effectLst/>
              </a:rPr>
              <a:t>lightweighting</a:t>
            </a:r>
            <a:r>
              <a:rPr lang="en-US" sz="1200" dirty="0">
                <a:solidFill>
                  <a:schemeClr val="tx1"/>
                </a:solidFill>
                <a:effectLst/>
              </a:rPr>
              <a:t> trains and railway transportation. </a:t>
            </a:r>
            <a:endParaRPr lang="en-US" sz="1200" b="0" i="0" kern="1200" dirty="0">
              <a:solidFill>
                <a:schemeClr val="tx1"/>
              </a:solidFill>
              <a:effectLst/>
              <a:latin typeface="Calibri" panose="020F0502020204030204" pitchFamily="34" charset="0"/>
              <a:ea typeface="+mn-ea"/>
              <a:cs typeface="+mn-cs"/>
            </a:endParaRPr>
          </a:p>
          <a:p>
            <a:endParaRPr lang="en-GB" dirty="0"/>
          </a:p>
          <a:p>
            <a:r>
              <a:rPr lang="en-GB" dirty="0"/>
              <a:t>Recording of this Quarterly Case Study can be found here: https://www.ansys.com/resource-center/webinar/transportation-railway-lightweighting</a:t>
            </a:r>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71255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Axle Demo</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421726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Bodyshell Demo</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107759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Decking Demo</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61720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Reality Check</a:t>
            </a:r>
          </a:p>
          <a:p>
            <a:pPr marL="171450" indent="-171450">
              <a:buFont typeface="Arial" panose="020B0604020202020204" pitchFamily="34" charset="0"/>
              <a:buChar char="•"/>
            </a:pPr>
            <a:r>
              <a:rPr lang="en-US" dirty="0">
                <a:cs typeface="Calibri" panose="020F0502020204030204" pitchFamily="34" charset="0"/>
              </a:rPr>
              <a:t>Smart design: the train on the right shows an existing bogie design that has been adapted and moved to inter-carriage position rather than changing any of its materials.</a:t>
            </a:r>
            <a:endParaRPr lang="en-US" dirty="0"/>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74512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Conclusions</a:t>
            </a:r>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47378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Agenda</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27202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Railway systems</a:t>
            </a:r>
          </a:p>
          <a:p>
            <a:pPr marL="171450" indent="-171450">
              <a:buFont typeface="Arial" panose="020B0604020202020204" pitchFamily="34" charset="0"/>
              <a:buChar char="•"/>
            </a:pPr>
            <a:r>
              <a:rPr lang="en-GB" dirty="0"/>
              <a:t>The basics of railway technology were first developed around 200 years ago during the industrial revolution. </a:t>
            </a:r>
          </a:p>
          <a:p>
            <a:pPr marL="171450" indent="-171450">
              <a:buFont typeface="Arial" panose="020B0604020202020204" pitchFamily="34" charset="0"/>
              <a:buChar char="•"/>
            </a:pPr>
            <a:r>
              <a:rPr lang="en-GB" dirty="0"/>
              <a:t>Since then, trains have become ever more sophisticated, and the materials used to make them have developed according to the service requirements of each kind of train. </a:t>
            </a:r>
          </a:p>
          <a:p>
            <a:pPr marL="171450" indent="-171450">
              <a:buFont typeface="Arial" panose="020B0604020202020204" pitchFamily="34" charset="0"/>
              <a:buChar char="•"/>
            </a:pPr>
            <a:r>
              <a:rPr lang="en-GB" dirty="0"/>
              <a:t>Here you can see examples of different types of trains, some developed for cargo haulage, some for passenger transport.</a:t>
            </a:r>
          </a:p>
          <a:p>
            <a:pPr marL="171450" indent="-171450">
              <a:buFont typeface="Arial" panose="020B0604020202020204" pitchFamily="34" charset="0"/>
              <a:buChar char="•"/>
            </a:pPr>
            <a:r>
              <a:rPr lang="en-GB" dirty="0"/>
              <a:t>There are a very large number of railway vehicles in use, which makes even the slightest mass reduction important</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230518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Benefits</a:t>
            </a:r>
          </a:p>
          <a:p>
            <a:pPr marL="171450" indent="-171450">
              <a:buFont typeface="Arial" panose="020B0604020202020204" pitchFamily="34" charset="0"/>
              <a:buChar char="•"/>
            </a:pPr>
            <a:r>
              <a:rPr lang="en-GB" dirty="0" err="1"/>
              <a:t>Lightweighting</a:t>
            </a:r>
            <a:r>
              <a:rPr lang="en-GB" dirty="0"/>
              <a:t> of trains is a benefit for many reasons. For the train operator, lower train mass means lower power usage and thus lower running costs. </a:t>
            </a:r>
          </a:p>
          <a:p>
            <a:pPr marL="171450" indent="-171450">
              <a:buFont typeface="Arial" panose="020B0604020202020204" pitchFamily="34" charset="0"/>
              <a:buChar char="•"/>
            </a:pPr>
            <a:r>
              <a:rPr lang="en-GB" dirty="0"/>
              <a:t>In terms of wider impacts, lower power usage means lower carbon emissions, since trains either run on diesel or on electricity (which displaces the carbon emissions to power plants but does not remove them). </a:t>
            </a:r>
          </a:p>
          <a:p>
            <a:pPr marL="171450" indent="-171450">
              <a:buFont typeface="Arial" panose="020B0604020202020204" pitchFamily="34" charset="0"/>
              <a:buChar char="•"/>
            </a:pPr>
            <a:r>
              <a:rPr lang="en-GB" dirty="0"/>
              <a:t>The transportation sector is a major contributor to global greenhouse gas emissions, and the railways play a part in that.</a:t>
            </a:r>
          </a:p>
          <a:p>
            <a:endParaRPr lang="en-GB" dirty="0"/>
          </a:p>
          <a:p>
            <a:pPr marL="171450" indent="-171450">
              <a:buFont typeface="Arial" panose="020B0604020202020204" pitchFamily="34" charset="0"/>
              <a:buChar char="•"/>
            </a:pPr>
            <a:r>
              <a:rPr lang="en-GB" dirty="0"/>
              <a:t>When looking at which areas of trains to lightweight, it is useful to consider where most of the mass of a train is concentrated. </a:t>
            </a:r>
          </a:p>
          <a:p>
            <a:pPr marL="171450" indent="-171450">
              <a:buFont typeface="Arial" panose="020B0604020202020204" pitchFamily="34" charset="0"/>
              <a:buChar char="•"/>
            </a:pPr>
            <a:r>
              <a:rPr lang="en-GB" dirty="0"/>
              <a:t>As the pie chart on the right shows, the areas of most interest include the bodyshell (car body), interior passenger-facing components, and the bogies. </a:t>
            </a:r>
          </a:p>
          <a:p>
            <a:pPr marL="171450" indent="-171450">
              <a:buFont typeface="Arial" panose="020B0604020202020204" pitchFamily="34" charset="0"/>
              <a:buChar char="•"/>
            </a:pPr>
            <a:r>
              <a:rPr lang="en-GB" dirty="0"/>
              <a:t>Bogies are the name for the running gear under the train which contain the wheels, axles, braking and suspension equipment. </a:t>
            </a:r>
          </a:p>
          <a:p>
            <a:pPr marL="171450" indent="-171450">
              <a:buFont typeface="Arial" panose="020B0604020202020204" pitchFamily="34" charset="0"/>
              <a:buChar char="•"/>
            </a:pPr>
            <a:r>
              <a:rPr lang="en-GB" dirty="0"/>
              <a:t>This collection of components is extremely safety-critical as it is responsible for keeping the train on the track and applying braking when needed. </a:t>
            </a:r>
          </a:p>
          <a:p>
            <a:pPr marL="171450" indent="-171450">
              <a:buFont typeface="Arial" panose="020B0604020202020204" pitchFamily="34" charset="0"/>
              <a:buChar char="•"/>
            </a:pPr>
            <a:r>
              <a:rPr lang="en-GB" dirty="0"/>
              <a:t>It is also exposed to the harshest environmental and load conditions, making it a challenging design area.</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98268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Internal components</a:t>
            </a:r>
          </a:p>
          <a:p>
            <a:pPr marL="171450" indent="-171450">
              <a:buFont typeface="Arial" panose="020B0604020202020204" pitchFamily="34" charset="0"/>
              <a:buChar char="•"/>
            </a:pPr>
            <a:r>
              <a:rPr lang="en-GB" dirty="0" err="1"/>
              <a:t>Lightweighting</a:t>
            </a:r>
            <a:r>
              <a:rPr lang="en-GB" dirty="0"/>
              <a:t> some of the passenger-facing components in the interior of trains is perhaps one of the easiest challenges to tackle. </a:t>
            </a:r>
          </a:p>
          <a:p>
            <a:pPr marL="171450" indent="-171450">
              <a:buFont typeface="Arial" panose="020B0604020202020204" pitchFamily="34" charset="0"/>
              <a:buChar char="•"/>
            </a:pPr>
            <a:r>
              <a:rPr lang="en-GB" dirty="0"/>
              <a:t>Most of these components are not extremely safety-critical and their design focuses on enhancing the passenger experience. </a:t>
            </a:r>
          </a:p>
          <a:p>
            <a:pPr marL="171450" indent="-171450">
              <a:buFont typeface="Arial" panose="020B0604020202020204" pitchFamily="34" charset="0"/>
              <a:buChar char="•"/>
            </a:pPr>
            <a:r>
              <a:rPr lang="en-GB" dirty="0"/>
              <a:t>Interior panels, which line the walls inside trains, are there both for passenger comfort and to hide things such as wiring in the walls. </a:t>
            </a:r>
          </a:p>
          <a:p>
            <a:pPr marL="171450" indent="-171450">
              <a:buFont typeface="Arial" panose="020B0604020202020204" pitchFamily="34" charset="0"/>
              <a:buChar char="•"/>
            </a:pPr>
            <a:r>
              <a:rPr lang="en-GB" dirty="0"/>
              <a:t>These panels are often made of metal at present but could potentially be made of lighter materials such as tough polymers. </a:t>
            </a:r>
          </a:p>
          <a:p>
            <a:pPr marL="171450" indent="-171450">
              <a:buFont typeface="Arial" panose="020B0604020202020204" pitchFamily="34" charset="0"/>
              <a:buChar char="•"/>
            </a:pPr>
            <a:r>
              <a:rPr lang="en-GB" dirty="0"/>
              <a:t>However, it does need to be remembered that trains usually have a long lifespan – any new train entering service in the UK can be expected to run for 30 years or more. </a:t>
            </a:r>
          </a:p>
          <a:p>
            <a:pPr marL="171450" indent="-171450">
              <a:buFont typeface="Arial" panose="020B0604020202020204" pitchFamily="34" charset="0"/>
              <a:buChar char="•"/>
            </a:pPr>
            <a:r>
              <a:rPr lang="en-GB" dirty="0"/>
              <a:t>Design choices including material selection must therefore consider longevity alongside all other requirements.</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146005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External components</a:t>
            </a:r>
          </a:p>
          <a:p>
            <a:pPr marL="171450" indent="-171450">
              <a:buFont typeface="Arial" panose="020B0604020202020204" pitchFamily="34" charset="0"/>
              <a:buChar char="•"/>
            </a:pPr>
            <a:r>
              <a:rPr lang="en-GB" dirty="0"/>
              <a:t>For </a:t>
            </a:r>
            <a:r>
              <a:rPr lang="en-GB" dirty="0" err="1"/>
              <a:t>lightweighting</a:t>
            </a:r>
            <a:r>
              <a:rPr lang="en-GB" dirty="0"/>
              <a:t> of external components, some considerations are similar but there are important differences. The lifetime of the train is still an important consideration, but safety considerations now start to dominate design. </a:t>
            </a:r>
          </a:p>
          <a:p>
            <a:pPr marL="171450" indent="-171450">
              <a:buFont typeface="Arial" panose="020B0604020202020204" pitchFamily="34" charset="0"/>
              <a:buChar char="•"/>
            </a:pPr>
            <a:r>
              <a:rPr lang="en-GB" dirty="0"/>
              <a:t>Most of the time, a train body needs to act merely as a protective shell against the weather, small items of debris, etc. However, in the case of a serious crash, it must also be designed to absorb as much energy as possible to protect passengers. </a:t>
            </a:r>
          </a:p>
          <a:p>
            <a:endParaRPr lang="en-GB" dirty="0"/>
          </a:p>
          <a:p>
            <a:pPr marL="171450" indent="-171450">
              <a:buFont typeface="Arial" panose="020B0604020202020204" pitchFamily="34" charset="0"/>
              <a:buChar char="•"/>
            </a:pPr>
            <a:r>
              <a:rPr lang="en-GB" dirty="0"/>
              <a:t>As previously mentioned, bogies are one of the most significant concentrations of mass in train design, and also one of the most safety-critical components as they keep the train on the track. </a:t>
            </a:r>
          </a:p>
          <a:p>
            <a:pPr marL="171450" indent="-171450">
              <a:buFont typeface="Arial" panose="020B0604020202020204" pitchFamily="34" charset="0"/>
              <a:buChar char="•"/>
            </a:pPr>
            <a:r>
              <a:rPr lang="en-GB" dirty="0"/>
              <a:t>You can see here a few examples of bogies, some more complex than others. Bogies house the wheelsets (axles and wheels), primary and secondary suspension components, and braking equipment – as well as occasionally other components such as gearboxes, sanding equipment, speed sensors etc. </a:t>
            </a:r>
          </a:p>
          <a:p>
            <a:pPr marL="171450" indent="-171450">
              <a:buFont typeface="Arial" panose="020B0604020202020204" pitchFamily="34" charset="0"/>
              <a:buChar char="•"/>
            </a:pPr>
            <a:r>
              <a:rPr lang="en-GB" dirty="0"/>
              <a:t>As such, they are subject to very complex loading conditions and are usually designed with the aid of advanced simulations.</a:t>
            </a:r>
          </a:p>
          <a:p>
            <a:pPr marL="171450" indent="-171450">
              <a:buFont typeface="Arial" panose="020B0604020202020204" pitchFamily="34" charset="0"/>
              <a:buChar char="•"/>
            </a:pPr>
            <a:r>
              <a:rPr lang="en-GB" dirty="0"/>
              <a:t>The wheelset, however, is a much simpler component and most of its loads can be calculated analytically, allowing us to look at the top-level requirements for materials used in axles or wheels.</a:t>
            </a:r>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369805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Mechanical situation</a:t>
            </a:r>
          </a:p>
          <a:p>
            <a:pPr marL="171450" indent="-171450">
              <a:buFont typeface="Arial" panose="020B0604020202020204" pitchFamily="34" charset="0"/>
              <a:buChar char="•"/>
            </a:pPr>
            <a:r>
              <a:rPr lang="en-GB" dirty="0"/>
              <a:t>The wheelsets and axles are mechanically interesting, not just for </a:t>
            </a:r>
            <a:r>
              <a:rPr lang="en-GB" dirty="0" err="1"/>
              <a:t>lightweighting</a:t>
            </a:r>
            <a:endParaRPr lang="en-GB" dirty="0"/>
          </a:p>
          <a:p>
            <a:pPr marL="171450" indent="-171450">
              <a:buFont typeface="Arial" panose="020B0604020202020204" pitchFamily="34" charset="0"/>
              <a:buChar char="•"/>
            </a:pPr>
            <a:r>
              <a:rPr lang="en-GB" dirty="0"/>
              <a:t>The wheels are fixed on to the axle, so they cannot roll independently.</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164929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Railway materials</a:t>
            </a:r>
          </a:p>
          <a:p>
            <a:pPr marL="171450" indent="-171450">
              <a:buFont typeface="Arial" panose="020B0604020202020204" pitchFamily="34" charset="0"/>
              <a:buChar char="•"/>
            </a:pPr>
            <a:r>
              <a:rPr lang="en-GB" sz="1200" b="0" i="0" kern="1200" dirty="0">
                <a:solidFill>
                  <a:schemeClr val="tx1"/>
                </a:solidFill>
                <a:effectLst/>
                <a:latin typeface="Calibri" panose="020F0502020204030204" pitchFamily="34" charset="0"/>
                <a:ea typeface="+mn-ea"/>
                <a:cs typeface="+mn-cs"/>
              </a:rPr>
              <a:t>European axles are typically manufactured by open die forging or a rolling process from vacuum-degassed EA1N grade railway steel. </a:t>
            </a:r>
          </a:p>
          <a:p>
            <a:pPr marL="171450" indent="-171450">
              <a:buFont typeface="Arial" panose="020B0604020202020204" pitchFamily="34" charset="0"/>
              <a:buChar char="•"/>
            </a:pPr>
            <a:r>
              <a:rPr lang="en-GB" sz="1200" b="0" i="0" kern="1200" dirty="0">
                <a:solidFill>
                  <a:schemeClr val="tx1"/>
                </a:solidFill>
                <a:effectLst/>
                <a:latin typeface="Calibri" panose="020F0502020204030204" pitchFamily="34" charset="0"/>
                <a:ea typeface="+mn-ea"/>
                <a:cs typeface="+mn-cs"/>
              </a:rPr>
              <a:t>This will be approximated by AISI 1030 normalised carbon steel, which contain fatigue data.</a:t>
            </a:r>
          </a:p>
          <a:p>
            <a:pPr marL="171450" indent="-171450">
              <a:buFont typeface="Arial" panose="020B0604020202020204" pitchFamily="34" charset="0"/>
              <a:buChar char="•"/>
            </a:pPr>
            <a:r>
              <a:rPr lang="en-GB" sz="1200" b="0" i="0" kern="1200" dirty="0">
                <a:solidFill>
                  <a:schemeClr val="tx1"/>
                </a:solidFill>
                <a:effectLst/>
                <a:latin typeface="Calibri" panose="020F0502020204030204" pitchFamily="34" charset="0"/>
                <a:ea typeface="+mn-ea"/>
                <a:cs typeface="+mn-cs"/>
              </a:rPr>
              <a:t>The numerical range for the fatigue strength is given for 10</a:t>
            </a:r>
            <a:r>
              <a:rPr lang="en-GB" sz="1200" b="0" i="0" kern="1200" baseline="30000" dirty="0">
                <a:solidFill>
                  <a:schemeClr val="tx1"/>
                </a:solidFill>
                <a:effectLst/>
                <a:latin typeface="Calibri" panose="020F0502020204030204" pitchFamily="34" charset="0"/>
                <a:ea typeface="+mn-ea"/>
                <a:cs typeface="+mn-cs"/>
              </a:rPr>
              <a:t>7</a:t>
            </a:r>
            <a:r>
              <a:rPr lang="en-GB" sz="1200" b="0" i="0" kern="1200" dirty="0">
                <a:solidFill>
                  <a:schemeClr val="tx1"/>
                </a:solidFill>
                <a:effectLst/>
                <a:latin typeface="Calibri" panose="020F0502020204030204" pitchFamily="34" charset="0"/>
                <a:ea typeface="+mn-ea"/>
                <a:cs typeface="+mn-cs"/>
              </a:rPr>
              <a:t> cycles, but there is a graph for 100-10</a:t>
            </a:r>
            <a:r>
              <a:rPr lang="en-GB" sz="1200" b="0" i="0" kern="1200" baseline="30000" dirty="0">
                <a:solidFill>
                  <a:schemeClr val="tx1"/>
                </a:solidFill>
                <a:effectLst/>
                <a:latin typeface="Calibri" panose="020F0502020204030204" pitchFamily="34" charset="0"/>
                <a:ea typeface="+mn-ea"/>
                <a:cs typeface="+mn-cs"/>
              </a:rPr>
              <a:t>8</a:t>
            </a:r>
            <a:r>
              <a:rPr lang="en-GB" sz="1200" b="0" i="0" kern="1200" dirty="0">
                <a:solidFill>
                  <a:schemeClr val="tx1"/>
                </a:solidFill>
                <a:effectLst/>
                <a:latin typeface="Calibri" panose="020F0502020204030204" pitchFamily="34" charset="0"/>
                <a:ea typeface="+mn-ea"/>
                <a:cs typeface="+mn-cs"/>
              </a:rPr>
              <a:t> cycles of this material</a:t>
            </a:r>
          </a:p>
          <a:p>
            <a:pPr marL="171450" indent="-171450">
              <a:buFont typeface="Arial" panose="020B0604020202020204" pitchFamily="34" charset="0"/>
              <a:buChar char="•"/>
            </a:pPr>
            <a:r>
              <a:rPr lang="en-GB" sz="1200" b="0" i="0" kern="1200" dirty="0">
                <a:solidFill>
                  <a:schemeClr val="tx1"/>
                </a:solidFill>
                <a:effectLst/>
                <a:latin typeface="Calibri" panose="020F0502020204030204" pitchFamily="34" charset="0"/>
                <a:ea typeface="+mn-ea"/>
                <a:cs typeface="+mn-cs"/>
              </a:rPr>
              <a:t>If each rotation is considered as one cycle, the number is considerably higher than 10</a:t>
            </a:r>
            <a:r>
              <a:rPr lang="en-GB" sz="1200" b="0" i="0" kern="1200" baseline="30000" dirty="0">
                <a:solidFill>
                  <a:schemeClr val="tx1"/>
                </a:solidFill>
                <a:effectLst/>
                <a:latin typeface="Calibri" panose="020F0502020204030204" pitchFamily="34" charset="0"/>
                <a:ea typeface="+mn-ea"/>
                <a:cs typeface="+mn-cs"/>
              </a:rPr>
              <a:t>8</a:t>
            </a:r>
            <a:r>
              <a:rPr lang="en-GB" sz="1200" b="0" i="0" kern="1200" dirty="0">
                <a:solidFill>
                  <a:schemeClr val="tx1"/>
                </a:solidFill>
                <a:effectLst/>
                <a:latin typeface="Calibri" panose="020F0502020204030204" pitchFamily="34" charset="0"/>
                <a:ea typeface="+mn-ea"/>
                <a:cs typeface="+mn-cs"/>
              </a:rPr>
              <a:t> during a lifetime</a:t>
            </a:r>
          </a:p>
          <a:p>
            <a:pPr marL="171450" indent="-171450">
              <a:buFont typeface="Arial" panose="020B0604020202020204" pitchFamily="34" charset="0"/>
              <a:buChar char="•"/>
            </a:pPr>
            <a:r>
              <a:rPr lang="en-GB" sz="1200" b="0" i="0" kern="1200" dirty="0">
                <a:solidFill>
                  <a:schemeClr val="tx1"/>
                </a:solidFill>
                <a:effectLst/>
                <a:latin typeface="Calibri" panose="020F0502020204030204" pitchFamily="34" charset="0"/>
                <a:ea typeface="+mn-ea"/>
                <a:cs typeface="+mn-cs"/>
              </a:rPr>
              <a:t>For the number of stop-starts, the value 10</a:t>
            </a:r>
            <a:r>
              <a:rPr lang="en-GB" sz="1200" b="0" i="0" kern="1200" baseline="30000" dirty="0">
                <a:solidFill>
                  <a:schemeClr val="tx1"/>
                </a:solidFill>
                <a:effectLst/>
                <a:latin typeface="Calibri" panose="020F0502020204030204" pitchFamily="34" charset="0"/>
                <a:ea typeface="+mn-ea"/>
                <a:cs typeface="+mn-cs"/>
              </a:rPr>
              <a:t>7</a:t>
            </a:r>
            <a:r>
              <a:rPr lang="en-GB" sz="1200" b="0" i="0" kern="1200" dirty="0">
                <a:solidFill>
                  <a:schemeClr val="tx1"/>
                </a:solidFill>
                <a:effectLst/>
                <a:latin typeface="Calibri" panose="020F0502020204030204" pitchFamily="34" charset="0"/>
                <a:ea typeface="+mn-ea"/>
                <a:cs typeface="+mn-cs"/>
              </a:rPr>
              <a:t> cycles is more realistic. This fatigue strength is lower than the yield strength</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28168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Handrail and Axle Demo</a:t>
            </a:r>
          </a:p>
          <a:p>
            <a:endParaRPr lang="en-GB"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3908529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2"/>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597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effectLst/>
                <a:latin typeface="+mj-lt"/>
                <a:ea typeface="Calibri" panose="020F0502020204030204" pitchFamily="34" charset="0"/>
                <a:cs typeface="Times New Roman" panose="02020603050405020304" pitchFamily="18" charset="0"/>
              </a:rPr>
              <a:t>© </a:t>
            </a:r>
            <a:r>
              <a:rPr lang="en-US" sz="18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Use and Reproduction</a:t>
            </a:r>
            <a:endParaRPr lang="en-US" sz="16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201F1E"/>
                </a:solidFill>
                <a:effectLst/>
                <a:latin typeface="+mn-lt"/>
                <a:ea typeface="Times New Roman" panose="02020603050405020304" pitchFamily="18" charset="0"/>
                <a:cs typeface="Times New Roman" panose="02020603050405020304" pitchFamily="18" charset="0"/>
              </a:rPr>
              <a:t>The </a:t>
            </a:r>
            <a:r>
              <a:rPr lang="en-GB" sz="1600" dirty="0">
                <a:effectLst/>
                <a:latin typeface="+mn-lt"/>
              </a:rPr>
              <a:t>content used in this resource </a:t>
            </a:r>
            <a:r>
              <a:rPr lang="en-US" sz="1600" dirty="0">
                <a:solidFill>
                  <a:srgbClr val="201F1E"/>
                </a:solidFill>
                <a:effectLst/>
                <a:latin typeface="+mn-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600" i="1" dirty="0">
                <a:solidFill>
                  <a:srgbClr val="201F1E"/>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Document Information</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This case study is part of a set of teaching resources to help introduce students to materials, processes and rational selections.</a:t>
            </a: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Ansys Education Resources</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36" r:id="rId12"/>
    <p:sldLayoutId id="214748372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5394325" cy="2226568"/>
          </a:xfrm>
        </p:spPr>
        <p:txBody>
          <a:bodyPr>
            <a:normAutofit fontScale="85000" lnSpcReduction="10000"/>
          </a:bodyPr>
          <a:lstStyle/>
          <a:p>
            <a:r>
              <a:rPr lang="en-US" sz="3800" dirty="0">
                <a:solidFill>
                  <a:schemeClr val="tx1"/>
                </a:solidFill>
              </a:rPr>
              <a:t>Quarterly Case Study Session</a:t>
            </a:r>
          </a:p>
          <a:p>
            <a:r>
              <a:rPr lang="en-US" sz="3300" dirty="0">
                <a:solidFill>
                  <a:schemeClr val="tx1"/>
                </a:solidFill>
              </a:rPr>
              <a:t>Presented March 2020</a:t>
            </a:r>
          </a:p>
          <a:p>
            <a:endParaRPr lang="en-US" sz="3300" dirty="0">
              <a:solidFill>
                <a:schemeClr val="tx1"/>
              </a:solidFill>
            </a:endParaRPr>
          </a:p>
          <a:p>
            <a:r>
              <a:rPr lang="en-US" sz="3300" dirty="0">
                <a:solidFill>
                  <a:schemeClr val="tx1"/>
                </a:solidFill>
              </a:rPr>
              <a:t>Railway </a:t>
            </a:r>
            <a:r>
              <a:rPr lang="en-US" sz="3300" dirty="0" err="1">
                <a:solidFill>
                  <a:schemeClr val="tx1"/>
                </a:solidFill>
              </a:rPr>
              <a:t>lightweighting</a:t>
            </a:r>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4070055"/>
            <a:ext cx="5394325" cy="848315"/>
          </a:xfrm>
        </p:spPr>
        <p:txBody>
          <a:bodyPr/>
          <a:lstStyle/>
          <a:p>
            <a:r>
              <a:rPr lang="en-US" dirty="0">
                <a:solidFill>
                  <a:schemeClr val="tx2"/>
                </a:solidFill>
              </a:rPr>
              <a:t>Claes Fredriksson and Susannah Cooke</a:t>
            </a:r>
          </a:p>
          <a:p>
            <a:r>
              <a:rPr lang="en-US" dirty="0">
                <a:solidFill>
                  <a:schemeClr val="tx2"/>
                </a:solidFill>
              </a:rPr>
              <a:t>Ansys Materials Education Division</a:t>
            </a: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Axle demo</a:t>
            </a:r>
            <a:endParaRPr lang="en-GB" b="1" dirty="0"/>
          </a:p>
        </p:txBody>
      </p:sp>
      <p:sp>
        <p:nvSpPr>
          <p:cNvPr id="4" name="Text Placeholder 7">
            <a:extLst>
              <a:ext uri="{FF2B5EF4-FFF2-40B4-BE49-F238E27FC236}">
                <a16:creationId xmlns:a16="http://schemas.microsoft.com/office/drawing/2014/main" id="{E46E673B-5CA5-492B-8875-8730C3EB98EC}"/>
              </a:ext>
            </a:extLst>
          </p:cNvPr>
          <p:cNvSpPr txBox="1">
            <a:spLocks/>
          </p:cNvSpPr>
          <p:nvPr/>
        </p:nvSpPr>
        <p:spPr>
          <a:xfrm>
            <a:off x="533400" y="1371600"/>
            <a:ext cx="4038601" cy="21336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Shaft in torsion</a:t>
            </a:r>
          </a:p>
          <a:p>
            <a:pPr>
              <a:buClr>
                <a:schemeClr val="accent1"/>
              </a:buClr>
            </a:pPr>
            <a:r>
              <a:rPr lang="en-US" dirty="0"/>
              <a:t>Strength-limited</a:t>
            </a:r>
          </a:p>
          <a:p>
            <a:pPr>
              <a:buClr>
                <a:schemeClr val="accent1"/>
              </a:buClr>
            </a:pPr>
            <a:r>
              <a:rPr lang="en-US" dirty="0"/>
              <a:t>Cyclic load</a:t>
            </a:r>
          </a:p>
          <a:p>
            <a:pPr>
              <a:buClr>
                <a:schemeClr val="accent1"/>
              </a:buClr>
            </a:pPr>
            <a:r>
              <a:rPr lang="en-US" dirty="0"/>
              <a:t>Hollow and water resistant</a:t>
            </a:r>
          </a:p>
        </p:txBody>
      </p:sp>
      <p:pic>
        <p:nvPicPr>
          <p:cNvPr id="6" name="Picture 5">
            <a:extLst>
              <a:ext uri="{FF2B5EF4-FFF2-40B4-BE49-F238E27FC236}">
                <a16:creationId xmlns:a16="http://schemas.microsoft.com/office/drawing/2014/main" id="{5D270933-53E1-4323-9B59-221EC4523402}"/>
              </a:ext>
            </a:extLst>
          </p:cNvPr>
          <p:cNvPicPr>
            <a:picLocks noChangeAspect="1"/>
          </p:cNvPicPr>
          <p:nvPr/>
        </p:nvPicPr>
        <p:blipFill>
          <a:blip r:embed="rId3"/>
          <a:stretch>
            <a:fillRect/>
          </a:stretch>
        </p:blipFill>
        <p:spPr>
          <a:xfrm>
            <a:off x="4495800" y="832067"/>
            <a:ext cx="7086599" cy="4882933"/>
          </a:xfrm>
          <a:prstGeom prst="rect">
            <a:avLst/>
          </a:prstGeom>
        </p:spPr>
      </p:pic>
      <p:grpSp>
        <p:nvGrpSpPr>
          <p:cNvPr id="7" name="Group 6">
            <a:extLst>
              <a:ext uri="{FF2B5EF4-FFF2-40B4-BE49-F238E27FC236}">
                <a16:creationId xmlns:a16="http://schemas.microsoft.com/office/drawing/2014/main" id="{0360496D-285D-414F-9F63-003662F357D5}"/>
              </a:ext>
            </a:extLst>
          </p:cNvPr>
          <p:cNvGrpSpPr/>
          <p:nvPr/>
        </p:nvGrpSpPr>
        <p:grpSpPr>
          <a:xfrm>
            <a:off x="572041" y="3835940"/>
            <a:ext cx="3655231" cy="1732278"/>
            <a:chOff x="572041" y="3835940"/>
            <a:chExt cx="3655231" cy="1732278"/>
          </a:xfrm>
        </p:grpSpPr>
        <p:pic>
          <p:nvPicPr>
            <p:cNvPr id="8" name="Picture 7" descr="A close up of some grass&#10;&#10;Description automatically generated">
              <a:extLst>
                <a:ext uri="{FF2B5EF4-FFF2-40B4-BE49-F238E27FC236}">
                  <a16:creationId xmlns:a16="http://schemas.microsoft.com/office/drawing/2014/main" id="{366A7697-2C02-4E7D-AE0E-3E11B37B45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583" y="3955858"/>
              <a:ext cx="3599689" cy="1612360"/>
            </a:xfrm>
            <a:prstGeom prst="rect">
              <a:avLst/>
            </a:prstGeom>
          </p:spPr>
        </p:pic>
        <p:sp>
          <p:nvSpPr>
            <p:cNvPr id="9" name="Text Placeholder 2">
              <a:extLst>
                <a:ext uri="{FF2B5EF4-FFF2-40B4-BE49-F238E27FC236}">
                  <a16:creationId xmlns:a16="http://schemas.microsoft.com/office/drawing/2014/main" id="{5F8A6FEA-803A-419B-AA93-4A58FDC135BF}"/>
                </a:ext>
              </a:extLst>
            </p:cNvPr>
            <p:cNvSpPr txBox="1">
              <a:spLocks/>
            </p:cNvSpPr>
            <p:nvPr/>
          </p:nvSpPr>
          <p:spPr>
            <a:xfrm>
              <a:off x="572041" y="3835940"/>
              <a:ext cx="1862338" cy="386618"/>
            </a:xfrm>
            <a:prstGeom prst="rect">
              <a:avLst/>
            </a:prstGeom>
            <a:solidFill>
              <a:schemeClr val="bg1"/>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Axle material</a:t>
              </a:r>
            </a:p>
          </p:txBody>
        </p:sp>
      </p:grpSp>
    </p:spTree>
    <p:extLst>
      <p:ext uri="{BB962C8B-B14F-4D97-AF65-F5344CB8AC3E}">
        <p14:creationId xmlns:p14="http://schemas.microsoft.com/office/powerpoint/2010/main" val="154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Bodyshell Demo</a:t>
            </a:r>
            <a:endParaRPr lang="en-GB" b="1" dirty="0"/>
          </a:p>
        </p:txBody>
      </p:sp>
      <p:sp>
        <p:nvSpPr>
          <p:cNvPr id="4" name="Text Placeholder 7">
            <a:extLst>
              <a:ext uri="{FF2B5EF4-FFF2-40B4-BE49-F238E27FC236}">
                <a16:creationId xmlns:a16="http://schemas.microsoft.com/office/drawing/2014/main" id="{2E4C7695-1F11-4D44-8961-26D03E493B8C}"/>
              </a:ext>
            </a:extLst>
          </p:cNvPr>
          <p:cNvSpPr txBox="1">
            <a:spLocks/>
          </p:cNvSpPr>
          <p:nvPr/>
        </p:nvSpPr>
        <p:spPr>
          <a:xfrm>
            <a:off x="609600" y="901370"/>
            <a:ext cx="3733801" cy="1998279"/>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Panel in bending</a:t>
            </a:r>
          </a:p>
          <a:p>
            <a:pPr>
              <a:buClr>
                <a:schemeClr val="accent1"/>
              </a:buClr>
            </a:pPr>
            <a:r>
              <a:rPr lang="en-US" dirty="0"/>
              <a:t>Stiffness-limited</a:t>
            </a:r>
          </a:p>
          <a:p>
            <a:pPr>
              <a:buClr>
                <a:schemeClr val="accent1"/>
              </a:buClr>
            </a:pPr>
            <a:r>
              <a:rPr lang="en-US" dirty="0"/>
              <a:t>Magnesium considered</a:t>
            </a:r>
          </a:p>
          <a:p>
            <a:pPr>
              <a:buClr>
                <a:schemeClr val="accent1"/>
              </a:buClr>
            </a:pPr>
            <a:r>
              <a:rPr lang="en-US" dirty="0"/>
              <a:t>Now Stainless steel or Al</a:t>
            </a:r>
          </a:p>
        </p:txBody>
      </p:sp>
      <p:pic>
        <p:nvPicPr>
          <p:cNvPr id="6" name="Picture 5">
            <a:extLst>
              <a:ext uri="{FF2B5EF4-FFF2-40B4-BE49-F238E27FC236}">
                <a16:creationId xmlns:a16="http://schemas.microsoft.com/office/drawing/2014/main" id="{687C24C7-9D50-43D9-92CF-A0FC6741DF59}"/>
              </a:ext>
            </a:extLst>
          </p:cNvPr>
          <p:cNvPicPr>
            <a:picLocks noChangeAspect="1"/>
          </p:cNvPicPr>
          <p:nvPr/>
        </p:nvPicPr>
        <p:blipFill>
          <a:blip r:embed="rId3"/>
          <a:stretch>
            <a:fillRect/>
          </a:stretch>
        </p:blipFill>
        <p:spPr>
          <a:xfrm>
            <a:off x="4191000" y="762000"/>
            <a:ext cx="7399445" cy="4907000"/>
          </a:xfrm>
          <a:prstGeom prst="rect">
            <a:avLst/>
          </a:prstGeom>
        </p:spPr>
      </p:pic>
      <p:grpSp>
        <p:nvGrpSpPr>
          <p:cNvPr id="7" name="Group 6">
            <a:extLst>
              <a:ext uri="{FF2B5EF4-FFF2-40B4-BE49-F238E27FC236}">
                <a16:creationId xmlns:a16="http://schemas.microsoft.com/office/drawing/2014/main" id="{CABF764E-DB8A-4002-8274-69D51055EB3D}"/>
              </a:ext>
            </a:extLst>
          </p:cNvPr>
          <p:cNvGrpSpPr/>
          <p:nvPr/>
        </p:nvGrpSpPr>
        <p:grpSpPr>
          <a:xfrm>
            <a:off x="693113" y="2899649"/>
            <a:ext cx="3116887" cy="2964635"/>
            <a:chOff x="693113" y="2899649"/>
            <a:chExt cx="3116887" cy="2964635"/>
          </a:xfrm>
        </p:grpSpPr>
        <p:pic>
          <p:nvPicPr>
            <p:cNvPr id="8" name="Picture 7" descr="A red and white train sitting on the side of the road&#10;&#10;Description automatically generated">
              <a:extLst>
                <a:ext uri="{FF2B5EF4-FFF2-40B4-BE49-F238E27FC236}">
                  <a16:creationId xmlns:a16="http://schemas.microsoft.com/office/drawing/2014/main" id="{86ACB1AD-6F31-448B-AF06-67208CF847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3113" y="2899649"/>
              <a:ext cx="3108749" cy="2964635"/>
            </a:xfrm>
            <a:prstGeom prst="rect">
              <a:avLst/>
            </a:prstGeom>
          </p:spPr>
        </p:pic>
        <p:sp>
          <p:nvSpPr>
            <p:cNvPr id="9" name="Text Placeholder 2">
              <a:extLst>
                <a:ext uri="{FF2B5EF4-FFF2-40B4-BE49-F238E27FC236}">
                  <a16:creationId xmlns:a16="http://schemas.microsoft.com/office/drawing/2014/main" id="{DE7FECA5-91E8-4B96-ACE9-1F8E58B5B97B}"/>
                </a:ext>
              </a:extLst>
            </p:cNvPr>
            <p:cNvSpPr txBox="1">
              <a:spLocks/>
            </p:cNvSpPr>
            <p:nvPr/>
          </p:nvSpPr>
          <p:spPr>
            <a:xfrm>
              <a:off x="2342445" y="5116664"/>
              <a:ext cx="1467555" cy="746918"/>
            </a:xfrm>
            <a:prstGeom prst="rect">
              <a:avLst/>
            </a:prstGeom>
            <a:solidFill>
              <a:schemeClr val="bg1"/>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Bodyshell material</a:t>
              </a:r>
            </a:p>
          </p:txBody>
        </p:sp>
      </p:grpSp>
    </p:spTree>
    <p:extLst>
      <p:ext uri="{BB962C8B-B14F-4D97-AF65-F5344CB8AC3E}">
        <p14:creationId xmlns:p14="http://schemas.microsoft.com/office/powerpoint/2010/main" val="137669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Deck Demo</a:t>
            </a:r>
            <a:endParaRPr lang="en-GB" b="1" dirty="0"/>
          </a:p>
        </p:txBody>
      </p:sp>
      <p:pic>
        <p:nvPicPr>
          <p:cNvPr id="4" name="Picture 3">
            <a:extLst>
              <a:ext uri="{FF2B5EF4-FFF2-40B4-BE49-F238E27FC236}">
                <a16:creationId xmlns:a16="http://schemas.microsoft.com/office/drawing/2014/main" id="{4474601E-7AAD-4624-B875-E3EFEAFEADA9}"/>
              </a:ext>
            </a:extLst>
          </p:cNvPr>
          <p:cNvPicPr/>
          <p:nvPr/>
        </p:nvPicPr>
        <p:blipFill>
          <a:blip r:embed="rId3" cstate="print">
            <a:extLst>
              <a:ext uri="{28A0092B-C50C-407E-A947-70E740481C1C}">
                <a14:useLocalDpi xmlns:a14="http://schemas.microsoft.com/office/drawing/2010/main"/>
              </a:ext>
            </a:extLst>
          </a:blip>
          <a:stretch>
            <a:fillRect/>
          </a:stretch>
        </p:blipFill>
        <p:spPr>
          <a:xfrm>
            <a:off x="381000" y="2306990"/>
            <a:ext cx="5392850" cy="3598363"/>
          </a:xfrm>
          <a:prstGeom prst="rect">
            <a:avLst/>
          </a:prstGeom>
        </p:spPr>
      </p:pic>
      <p:pic>
        <p:nvPicPr>
          <p:cNvPr id="6" name="Picture 5">
            <a:extLst>
              <a:ext uri="{FF2B5EF4-FFF2-40B4-BE49-F238E27FC236}">
                <a16:creationId xmlns:a16="http://schemas.microsoft.com/office/drawing/2014/main" id="{3892A6B0-414B-4640-AD2F-A1AF58F965F6}"/>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812252" y="1726785"/>
            <a:ext cx="1321348" cy="406815"/>
          </a:xfrm>
          <a:prstGeom prst="rect">
            <a:avLst/>
          </a:prstGeom>
          <a:noFill/>
          <a:ln>
            <a:solidFill>
              <a:srgbClr val="0070C0"/>
            </a:solidFill>
          </a:ln>
        </p:spPr>
      </p:pic>
      <p:pic>
        <p:nvPicPr>
          <p:cNvPr id="7" name="Picture 6">
            <a:extLst>
              <a:ext uri="{FF2B5EF4-FFF2-40B4-BE49-F238E27FC236}">
                <a16:creationId xmlns:a16="http://schemas.microsoft.com/office/drawing/2014/main" id="{BB93FE24-75A6-4847-A88F-D35B5AA388BA}"/>
              </a:ext>
            </a:extLst>
          </p:cNvPr>
          <p:cNvPicPr/>
          <p:nvPr/>
        </p:nvPicPr>
        <p:blipFill>
          <a:blip r:embed="rId5">
            <a:extLst>
              <a:ext uri="{28A0092B-C50C-407E-A947-70E740481C1C}">
                <a14:useLocalDpi xmlns:a14="http://schemas.microsoft.com/office/drawing/2010/main"/>
              </a:ext>
            </a:extLst>
          </a:blip>
          <a:stretch>
            <a:fillRect/>
          </a:stretch>
        </p:blipFill>
        <p:spPr>
          <a:xfrm>
            <a:off x="6629400" y="472737"/>
            <a:ext cx="4952999" cy="5276491"/>
          </a:xfrm>
          <a:prstGeom prst="rect">
            <a:avLst/>
          </a:prstGeom>
        </p:spPr>
      </p:pic>
      <p:grpSp>
        <p:nvGrpSpPr>
          <p:cNvPr id="8" name="Group 7">
            <a:extLst>
              <a:ext uri="{FF2B5EF4-FFF2-40B4-BE49-F238E27FC236}">
                <a16:creationId xmlns:a16="http://schemas.microsoft.com/office/drawing/2014/main" id="{DF2B359B-6413-4E97-B3C3-F844623861F7}"/>
              </a:ext>
            </a:extLst>
          </p:cNvPr>
          <p:cNvGrpSpPr/>
          <p:nvPr/>
        </p:nvGrpSpPr>
        <p:grpSpPr>
          <a:xfrm>
            <a:off x="2681617" y="429943"/>
            <a:ext cx="3624423" cy="1462557"/>
            <a:chOff x="0" y="0"/>
            <a:chExt cx="2917190" cy="1177640"/>
          </a:xfrm>
        </p:grpSpPr>
        <p:pic>
          <p:nvPicPr>
            <p:cNvPr id="9" name="Picture 8">
              <a:extLst>
                <a:ext uri="{FF2B5EF4-FFF2-40B4-BE49-F238E27FC236}">
                  <a16:creationId xmlns:a16="http://schemas.microsoft.com/office/drawing/2014/main" id="{5CA85CDD-C028-4D67-87C5-028290EC915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0" y="0"/>
              <a:ext cx="2917190" cy="1177640"/>
            </a:xfrm>
            <a:prstGeom prst="rect">
              <a:avLst/>
            </a:prstGeom>
            <a:noFill/>
            <a:ln>
              <a:noFill/>
            </a:ln>
          </p:spPr>
        </p:pic>
        <p:pic>
          <p:nvPicPr>
            <p:cNvPr id="10" name="Picture 9">
              <a:extLst>
                <a:ext uri="{FF2B5EF4-FFF2-40B4-BE49-F238E27FC236}">
                  <a16:creationId xmlns:a16="http://schemas.microsoft.com/office/drawing/2014/main" id="{8283DAE2-AD06-48FB-A477-42F0940721B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355009" y="9654"/>
              <a:ext cx="769192" cy="558883"/>
            </a:xfrm>
            <a:prstGeom prst="rect">
              <a:avLst/>
            </a:prstGeom>
            <a:noFill/>
            <a:ln>
              <a:solidFill>
                <a:schemeClr val="tx2"/>
              </a:solidFill>
            </a:ln>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1A74BC36-A6F6-449B-81C7-8774C0A62948}"/>
                </a:ext>
              </a:extLst>
            </p:cNvPr>
            <p:cNvCxnSpPr/>
            <p:nvPr/>
          </p:nvCxnSpPr>
          <p:spPr>
            <a:xfrm>
              <a:off x="1114551" y="558883"/>
              <a:ext cx="572009" cy="24121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81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AE3F8FA0-2474-4D40-BEB5-708D835DE2A9}"/>
              </a:ext>
            </a:extLst>
          </p:cNvPr>
          <p:cNvSpPr txBox="1">
            <a:spLocks/>
          </p:cNvSpPr>
          <p:nvPr/>
        </p:nvSpPr>
        <p:spPr>
          <a:xfrm>
            <a:off x="546100" y="1124744"/>
            <a:ext cx="5838654" cy="392276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Many options exist for </a:t>
            </a:r>
            <a:r>
              <a:rPr lang="en-US" dirty="0" err="1"/>
              <a:t>lightweighting</a:t>
            </a:r>
            <a:r>
              <a:rPr lang="en-US" dirty="0"/>
              <a:t> railway components</a:t>
            </a:r>
          </a:p>
          <a:p>
            <a:pPr>
              <a:buClr>
                <a:schemeClr val="accent1"/>
              </a:buClr>
            </a:pPr>
            <a:r>
              <a:rPr lang="en-US" dirty="0"/>
              <a:t>Some are already being implemented in advanced trains around the world </a:t>
            </a:r>
          </a:p>
          <a:p>
            <a:pPr>
              <a:buClr>
                <a:schemeClr val="accent1"/>
              </a:buClr>
            </a:pPr>
            <a:r>
              <a:rPr lang="en-US" dirty="0"/>
              <a:t>Incremental change is often easier in safety-dominated design</a:t>
            </a:r>
          </a:p>
          <a:p>
            <a:pPr>
              <a:buClr>
                <a:schemeClr val="accent1"/>
              </a:buClr>
            </a:pPr>
            <a:r>
              <a:rPr lang="en-US" dirty="0"/>
              <a:t>Proven technology is much easier to modify than design ‘from scratch’</a:t>
            </a:r>
          </a:p>
          <a:p>
            <a:pPr>
              <a:buClr>
                <a:schemeClr val="accent1"/>
              </a:buClr>
            </a:pPr>
            <a:r>
              <a:rPr lang="en-US" dirty="0"/>
              <a:t>There remains significant potential for </a:t>
            </a:r>
            <a:r>
              <a:rPr lang="en-US" dirty="0" err="1"/>
              <a:t>lightweighting</a:t>
            </a:r>
            <a:r>
              <a:rPr lang="en-US" dirty="0"/>
              <a:t> railway components</a:t>
            </a:r>
          </a:p>
        </p:txBody>
      </p:sp>
      <p:grpSp>
        <p:nvGrpSpPr>
          <p:cNvPr id="9" name="Group 8">
            <a:extLst>
              <a:ext uri="{FF2B5EF4-FFF2-40B4-BE49-F238E27FC236}">
                <a16:creationId xmlns:a16="http://schemas.microsoft.com/office/drawing/2014/main" id="{9BCBD5A7-369A-456B-9855-BF489915B3E5}"/>
              </a:ext>
            </a:extLst>
          </p:cNvPr>
          <p:cNvGrpSpPr/>
          <p:nvPr/>
        </p:nvGrpSpPr>
        <p:grpSpPr>
          <a:xfrm>
            <a:off x="6714816" y="1457893"/>
            <a:ext cx="4089485" cy="2458079"/>
            <a:chOff x="6934200" y="1066800"/>
            <a:chExt cx="4089485" cy="2458079"/>
          </a:xfrm>
        </p:grpSpPr>
        <p:pic>
          <p:nvPicPr>
            <p:cNvPr id="10" name="Picture 9" descr="A train on a steel track&#10;&#10;Description automatically generated">
              <a:extLst>
                <a:ext uri="{FF2B5EF4-FFF2-40B4-BE49-F238E27FC236}">
                  <a16:creationId xmlns:a16="http://schemas.microsoft.com/office/drawing/2014/main" id="{69DF03DE-AA3E-426D-83FD-1B8EF4BEB6D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34200" y="1066800"/>
              <a:ext cx="3980846" cy="2458079"/>
            </a:xfrm>
            <a:prstGeom prst="rect">
              <a:avLst/>
            </a:prstGeom>
          </p:spPr>
        </p:pic>
        <p:sp>
          <p:nvSpPr>
            <p:cNvPr id="11" name="Text Placeholder 2">
              <a:extLst>
                <a:ext uri="{FF2B5EF4-FFF2-40B4-BE49-F238E27FC236}">
                  <a16:creationId xmlns:a16="http://schemas.microsoft.com/office/drawing/2014/main" id="{7A5FD462-8163-48C9-957A-C5B4E8AF2568}"/>
                </a:ext>
              </a:extLst>
            </p:cNvPr>
            <p:cNvSpPr txBox="1">
              <a:spLocks/>
            </p:cNvSpPr>
            <p:nvPr/>
          </p:nvSpPr>
          <p:spPr>
            <a:xfrm>
              <a:off x="9132791" y="3019651"/>
              <a:ext cx="1890894" cy="304800"/>
            </a:xfrm>
            <a:prstGeom prst="rect">
              <a:avLst/>
            </a:prstGeom>
            <a:solidFill>
              <a:schemeClr val="bg1"/>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t>Shared bogie design</a:t>
              </a:r>
            </a:p>
          </p:txBody>
        </p:sp>
      </p:grpSp>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a:t>Reality Check</a:t>
            </a:r>
            <a:endParaRPr lang="en-GB" b="1" dirty="0"/>
          </a:p>
        </p:txBody>
      </p:sp>
    </p:spTree>
    <p:extLst>
      <p:ext uri="{BB962C8B-B14F-4D97-AF65-F5344CB8AC3E}">
        <p14:creationId xmlns:p14="http://schemas.microsoft.com/office/powerpoint/2010/main" val="318625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GB" b="1" dirty="0"/>
              <a:t>What did </a:t>
            </a:r>
            <a:r>
              <a:rPr lang="en-GB" b="1" dirty="0" err="1"/>
              <a:t>EduPack</a:t>
            </a:r>
            <a:r>
              <a:rPr lang="en-GB" b="1" dirty="0"/>
              <a:t> bring to the understanding</a:t>
            </a:r>
          </a:p>
        </p:txBody>
      </p:sp>
      <p:sp>
        <p:nvSpPr>
          <p:cNvPr id="4" name="Text Placeholder 15">
            <a:extLst>
              <a:ext uri="{FF2B5EF4-FFF2-40B4-BE49-F238E27FC236}">
                <a16:creationId xmlns:a16="http://schemas.microsoft.com/office/drawing/2014/main" id="{380BF0C6-752B-4B11-97C0-DEBAEA3F5B31}"/>
              </a:ext>
            </a:extLst>
          </p:cNvPr>
          <p:cNvSpPr txBox="1">
            <a:spLocks/>
          </p:cNvSpPr>
          <p:nvPr/>
        </p:nvSpPr>
        <p:spPr>
          <a:xfrm>
            <a:off x="838200" y="1346926"/>
            <a:ext cx="5486400" cy="3682274"/>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How to use </a:t>
            </a:r>
            <a:r>
              <a:rPr lang="en-US" dirty="0" err="1"/>
              <a:t>EduPack</a:t>
            </a:r>
            <a:r>
              <a:rPr lang="en-US" dirty="0"/>
              <a:t> for </a:t>
            </a:r>
            <a:r>
              <a:rPr lang="en-US" dirty="0" err="1"/>
              <a:t>lightweighting</a:t>
            </a:r>
            <a:r>
              <a:rPr lang="en-US" dirty="0"/>
              <a:t> in transportation with examples from railway components</a:t>
            </a:r>
          </a:p>
          <a:p>
            <a:pPr lvl="0">
              <a:buClr>
                <a:schemeClr val="accent1"/>
              </a:buClr>
            </a:pPr>
            <a:r>
              <a:rPr lang="en-US" dirty="0"/>
              <a:t>Advanced use of the materials selection tools in </a:t>
            </a:r>
            <a:r>
              <a:rPr lang="en-US" dirty="0" err="1"/>
              <a:t>EduPack</a:t>
            </a:r>
            <a:r>
              <a:rPr lang="en-US" dirty="0"/>
              <a:t> and their application to typical mechanical engineering design</a:t>
            </a:r>
          </a:p>
          <a:p>
            <a:pPr lvl="0">
              <a:buClr>
                <a:schemeClr val="accent1"/>
              </a:buClr>
            </a:pPr>
            <a:r>
              <a:rPr lang="en-US" dirty="0"/>
              <a:t>Insights into an interesting and important the trade-off between ideal engineering design and standards in safety-critical industries, such as railways</a:t>
            </a:r>
            <a:endParaRPr lang="en-GB" dirty="0"/>
          </a:p>
        </p:txBody>
      </p:sp>
      <p:pic>
        <p:nvPicPr>
          <p:cNvPr id="6" name="Picture 5" descr="A red white and blue train on a steel track&#10;&#10;Description automatically generated">
            <a:extLst>
              <a:ext uri="{FF2B5EF4-FFF2-40B4-BE49-F238E27FC236}">
                <a16:creationId xmlns:a16="http://schemas.microsoft.com/office/drawing/2014/main" id="{69B74E91-720A-4D68-B3D4-93B3615956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0" y="1398452"/>
            <a:ext cx="4158652" cy="3494314"/>
          </a:xfrm>
          <a:prstGeom prst="rect">
            <a:avLst/>
          </a:prstGeom>
        </p:spPr>
      </p:pic>
    </p:spTree>
    <p:extLst>
      <p:ext uri="{BB962C8B-B14F-4D97-AF65-F5344CB8AC3E}">
        <p14:creationId xmlns:p14="http://schemas.microsoft.com/office/powerpoint/2010/main" val="280479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15</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GB" b="1" dirty="0"/>
              <a:t>Agenda</a:t>
            </a:r>
          </a:p>
        </p:txBody>
      </p:sp>
      <p:pic>
        <p:nvPicPr>
          <p:cNvPr id="4" name="Picture 3">
            <a:extLst>
              <a:ext uri="{FF2B5EF4-FFF2-40B4-BE49-F238E27FC236}">
                <a16:creationId xmlns:a16="http://schemas.microsoft.com/office/drawing/2014/main" id="{DE373207-378B-4F82-BB4F-7603355ACF36}"/>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834687" y="1091688"/>
            <a:ext cx="3813764" cy="2422194"/>
          </a:xfrm>
          <a:prstGeom prst="rect">
            <a:avLst/>
          </a:prstGeom>
          <a:noFill/>
          <a:ln>
            <a:noFill/>
          </a:ln>
        </p:spPr>
      </p:pic>
      <p:grpSp>
        <p:nvGrpSpPr>
          <p:cNvPr id="6" name="Group 5">
            <a:extLst>
              <a:ext uri="{FF2B5EF4-FFF2-40B4-BE49-F238E27FC236}">
                <a16:creationId xmlns:a16="http://schemas.microsoft.com/office/drawing/2014/main" id="{E82AFB03-6E88-4BF1-B847-DBC29FFC4894}"/>
              </a:ext>
            </a:extLst>
          </p:cNvPr>
          <p:cNvGrpSpPr/>
          <p:nvPr/>
        </p:nvGrpSpPr>
        <p:grpSpPr>
          <a:xfrm>
            <a:off x="9277280" y="1101093"/>
            <a:ext cx="2293088" cy="4489193"/>
            <a:chOff x="8832112" y="930402"/>
            <a:chExt cx="2293088" cy="4489193"/>
          </a:xfrm>
        </p:grpSpPr>
        <p:sp>
          <p:nvSpPr>
            <p:cNvPr id="7" name="Rectangle 6">
              <a:extLst>
                <a:ext uri="{FF2B5EF4-FFF2-40B4-BE49-F238E27FC236}">
                  <a16:creationId xmlns:a16="http://schemas.microsoft.com/office/drawing/2014/main" id="{C23C99D5-778C-415B-9086-3DE19B63D13E}"/>
                </a:ext>
              </a:extLst>
            </p:cNvPr>
            <p:cNvSpPr/>
            <p:nvPr/>
          </p:nvSpPr>
          <p:spPr>
            <a:xfrm>
              <a:off x="8832112" y="1069161"/>
              <a:ext cx="2291939" cy="435043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E72D105-119D-428A-97B9-8D4DA4ADC929}"/>
                </a:ext>
              </a:extLst>
            </p:cNvPr>
            <p:cNvSpPr/>
            <p:nvPr/>
          </p:nvSpPr>
          <p:spPr>
            <a:xfrm>
              <a:off x="8832112" y="930402"/>
              <a:ext cx="2293088" cy="75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521CB3E7-B7A4-42CA-BCB3-CD6FFDFF649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27788" y="1325991"/>
              <a:ext cx="1677483" cy="1940124"/>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68319EDA-950A-42D7-BE38-75E3BCACD13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9127788" y="3275062"/>
              <a:ext cx="1677483" cy="1940125"/>
            </a:xfrm>
            <a:prstGeom prst="rect">
              <a:avLst/>
            </a:prstGeom>
          </p:spPr>
        </p:pic>
      </p:grpSp>
      <p:sp>
        <p:nvSpPr>
          <p:cNvPr id="11" name="TextBox 10">
            <a:extLst>
              <a:ext uri="{FF2B5EF4-FFF2-40B4-BE49-F238E27FC236}">
                <a16:creationId xmlns:a16="http://schemas.microsoft.com/office/drawing/2014/main" id="{DF9A4E1E-EC8D-4E0F-B66F-F02EEBD1B8F9}"/>
              </a:ext>
            </a:extLst>
          </p:cNvPr>
          <p:cNvSpPr txBox="1"/>
          <p:nvPr/>
        </p:nvSpPr>
        <p:spPr>
          <a:xfrm>
            <a:off x="7871598" y="5631569"/>
            <a:ext cx="3704898" cy="523220"/>
          </a:xfrm>
          <a:prstGeom prst="rect">
            <a:avLst/>
          </a:prstGeom>
          <a:noFill/>
        </p:spPr>
        <p:txBody>
          <a:bodyPr wrap="square" rtlCol="0">
            <a:spAutoFit/>
          </a:bodyPr>
          <a:lstStyle/>
          <a:p>
            <a:pPr lvl="0" algn="r">
              <a:defRPr/>
            </a:pPr>
            <a:r>
              <a:rPr kumimoji="0" lang="en-GB" sz="1400" b="1" i="1" u="none" strike="noStrike" kern="1200" cap="none" spc="0" normalizeH="0" baseline="0" noProof="0" dirty="0">
                <a:ln>
                  <a:noFill/>
                </a:ln>
                <a:solidFill>
                  <a:prstClr val="black"/>
                </a:solidFill>
                <a:effectLst/>
                <a:uLnTx/>
                <a:uFillTx/>
                <a:latin typeface="Arial"/>
                <a:ea typeface="+mn-ea"/>
                <a:cs typeface="+mn-cs"/>
              </a:rPr>
              <a:t>Claes Fredriksson and Susannah Cooke</a:t>
            </a:r>
          </a:p>
          <a:p>
            <a:pPr lvl="0" algn="r">
              <a:defRPr/>
            </a:pPr>
            <a:r>
              <a:rPr kumimoji="0" lang="en-GB" sz="1400" b="1" i="1" u="none" strike="noStrike" kern="1200" cap="none" spc="0" normalizeH="0" baseline="0" noProof="0" dirty="0">
                <a:ln>
                  <a:noFill/>
                </a:ln>
                <a:solidFill>
                  <a:prstClr val="black"/>
                </a:solidFill>
                <a:effectLst/>
                <a:uLnTx/>
                <a:uFillTx/>
                <a:latin typeface="Arial"/>
                <a:ea typeface="+mn-ea"/>
                <a:cs typeface="+mn-cs"/>
              </a:rPr>
              <a:t>from </a:t>
            </a:r>
            <a:r>
              <a:rPr lang="en-GB" sz="1400" b="1" i="1" dirty="0">
                <a:solidFill>
                  <a:prstClr val="black"/>
                </a:solidFill>
              </a:rPr>
              <a:t>the Ansys Granta Education </a:t>
            </a:r>
            <a:r>
              <a:rPr kumimoji="0" lang="en-GB" sz="1400" b="1" i="1" u="none" strike="noStrike" kern="1200" cap="none" spc="0" normalizeH="0" baseline="0" noProof="0" dirty="0">
                <a:ln>
                  <a:noFill/>
                </a:ln>
                <a:solidFill>
                  <a:prstClr val="black"/>
                </a:solidFill>
                <a:effectLst/>
                <a:uLnTx/>
                <a:uFillTx/>
                <a:latin typeface="Arial"/>
                <a:ea typeface="+mn-ea"/>
                <a:cs typeface="+mn-cs"/>
              </a:rPr>
              <a:t>Team</a:t>
            </a:r>
          </a:p>
        </p:txBody>
      </p:sp>
      <p:sp>
        <p:nvSpPr>
          <p:cNvPr id="12" name="Content Placeholder 1">
            <a:extLst>
              <a:ext uri="{FF2B5EF4-FFF2-40B4-BE49-F238E27FC236}">
                <a16:creationId xmlns:a16="http://schemas.microsoft.com/office/drawing/2014/main" id="{8B3378DA-B260-4D10-93BF-7DF1BD87DF3F}"/>
              </a:ext>
            </a:extLst>
          </p:cNvPr>
          <p:cNvSpPr txBox="1">
            <a:spLocks/>
          </p:cNvSpPr>
          <p:nvPr/>
        </p:nvSpPr>
        <p:spPr>
          <a:xfrm>
            <a:off x="4871864" y="1144819"/>
            <a:ext cx="3704898" cy="4093074"/>
          </a:xfrm>
          <a:prstGeom prst="rect">
            <a:avLst/>
          </a:prstGeom>
        </p:spPr>
        <p:txBody>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20000"/>
              </a:spcAft>
              <a:buClr>
                <a:schemeClr val="accent1"/>
              </a:buClr>
              <a:buSzPct val="80000"/>
              <a:buFont typeface="Wingdings" pitchFamily="2" charset="2"/>
              <a:buChar char="§"/>
              <a:tabLst/>
              <a:defRPr/>
            </a:pPr>
            <a:r>
              <a:rPr kumimoji="0" lang="en-GB" sz="2400" b="0" i="0" u="none" strike="noStrike" kern="1200" cap="none" spc="0" normalizeH="0" baseline="0" noProof="0" dirty="0">
                <a:ln>
                  <a:noFill/>
                </a:ln>
                <a:solidFill>
                  <a:prstClr val="black"/>
                </a:solidFill>
                <a:effectLst/>
                <a:uLnTx/>
                <a:uFillTx/>
              </a:rPr>
              <a:t>Introduction</a:t>
            </a:r>
          </a:p>
          <a:p>
            <a:pPr marL="342900" marR="0" lvl="0" indent="-342900" algn="l" defTabSz="914400" rtl="0" eaLnBrk="1" fontAlgn="base" latinLnBrk="0" hangingPunct="1">
              <a:lnSpc>
                <a:spcPct val="100000"/>
              </a:lnSpc>
              <a:spcBef>
                <a:spcPct val="20000"/>
              </a:spcBef>
              <a:spcAft>
                <a:spcPct val="20000"/>
              </a:spcAft>
              <a:buClr>
                <a:schemeClr val="accent1"/>
              </a:buClr>
              <a:buSzPct val="80000"/>
              <a:buFont typeface="Wingdings" pitchFamily="2" charset="2"/>
              <a:buChar char="§"/>
              <a:tabLst/>
              <a:defRPr/>
            </a:pPr>
            <a:r>
              <a:rPr kumimoji="0" lang="en-GB" sz="2400" b="0" i="0" u="none" strike="noStrike" kern="1200" cap="none" spc="0" normalizeH="0" baseline="0" noProof="0" dirty="0">
                <a:ln>
                  <a:noFill/>
                </a:ln>
                <a:solidFill>
                  <a:prstClr val="black"/>
                </a:solidFill>
                <a:effectLst/>
                <a:uLnTx/>
                <a:uFillTx/>
              </a:rPr>
              <a:t>Advanced Industrial Case Study</a:t>
            </a:r>
          </a:p>
          <a:p>
            <a:pPr marL="400050" lvl="1" indent="0" fontAlgn="base">
              <a:spcAft>
                <a:spcPct val="20000"/>
              </a:spcAft>
              <a:buClr>
                <a:srgbClr val="9BBB59">
                  <a:lumMod val="75000"/>
                </a:srgbClr>
              </a:buClr>
              <a:buSzPct val="80000"/>
              <a:buNone/>
              <a:defRPr/>
            </a:pPr>
            <a:r>
              <a:rPr lang="en-GB" sz="2000" dirty="0">
                <a:solidFill>
                  <a:prstClr val="black"/>
                </a:solidFill>
              </a:rPr>
              <a:t>-Transportation </a:t>
            </a:r>
            <a:r>
              <a:rPr lang="en-GB" sz="2000" dirty="0" err="1">
                <a:solidFill>
                  <a:prstClr val="black"/>
                </a:solidFill>
              </a:rPr>
              <a:t>lightweighting</a:t>
            </a:r>
            <a:endParaRPr lang="en-GB" sz="2000" dirty="0">
              <a:solidFill>
                <a:prstClr val="black"/>
              </a:solidFill>
            </a:endParaRPr>
          </a:p>
          <a:p>
            <a:pPr marL="400050" lvl="1" indent="0" fontAlgn="base">
              <a:spcAft>
                <a:spcPct val="20000"/>
              </a:spcAft>
              <a:buClr>
                <a:srgbClr val="9BBB59">
                  <a:lumMod val="75000"/>
                </a:srgbClr>
              </a:buClr>
              <a:buSzPct val="80000"/>
              <a:buNone/>
              <a:defRPr/>
            </a:pPr>
            <a:r>
              <a:rPr lang="en-GB" sz="2000" dirty="0">
                <a:solidFill>
                  <a:prstClr val="black"/>
                </a:solidFill>
              </a:rPr>
              <a:t>- Potential targets</a:t>
            </a:r>
          </a:p>
          <a:p>
            <a:pPr marL="400050" lvl="1" indent="0" fontAlgn="base">
              <a:spcAft>
                <a:spcPct val="20000"/>
              </a:spcAft>
              <a:buClr>
                <a:srgbClr val="9BBB59">
                  <a:lumMod val="75000"/>
                </a:srgbClr>
              </a:buClr>
              <a:buSzPct val="80000"/>
              <a:buNone/>
              <a:defRPr/>
            </a:pPr>
            <a:r>
              <a:rPr lang="en-GB" sz="2000" dirty="0">
                <a:solidFill>
                  <a:prstClr val="black"/>
                </a:solidFill>
              </a:rPr>
              <a:t>- Mechanical load and stress</a:t>
            </a:r>
          </a:p>
          <a:p>
            <a:pPr marL="400050" lvl="1" indent="0" fontAlgn="base">
              <a:spcAft>
                <a:spcPct val="20000"/>
              </a:spcAft>
              <a:buClr>
                <a:srgbClr val="9BBB59">
                  <a:lumMod val="75000"/>
                </a:srgbClr>
              </a:buClr>
              <a:buSzPct val="80000"/>
              <a:buNone/>
              <a:defRPr/>
            </a:pPr>
            <a:r>
              <a:rPr lang="en-GB" sz="2000" dirty="0">
                <a:solidFill>
                  <a:prstClr val="black"/>
                </a:solidFill>
              </a:rPr>
              <a:t>- Railway materials</a:t>
            </a:r>
          </a:p>
          <a:p>
            <a:pPr marL="457200" lvl="1" indent="0" fontAlgn="base">
              <a:spcAft>
                <a:spcPct val="20000"/>
              </a:spcAft>
              <a:buClr>
                <a:srgbClr val="9BBB59">
                  <a:lumMod val="75000"/>
                </a:srgbClr>
              </a:buClr>
              <a:buSzPct val="80000"/>
              <a:buNone/>
              <a:defRPr/>
            </a:pPr>
            <a:r>
              <a:rPr lang="en-GB" sz="2000" dirty="0">
                <a:solidFill>
                  <a:prstClr val="black"/>
                </a:solidFill>
              </a:rPr>
              <a:t>- 3 examples</a:t>
            </a:r>
          </a:p>
          <a:p>
            <a:pPr fontAlgn="base">
              <a:spcAft>
                <a:spcPct val="20000"/>
              </a:spcAft>
              <a:buClr>
                <a:schemeClr val="accent1"/>
              </a:buClr>
              <a:buSzPct val="80000"/>
              <a:defRPr/>
            </a:pPr>
            <a:r>
              <a:rPr lang="en-GB" sz="2400" dirty="0">
                <a:solidFill>
                  <a:prstClr val="black"/>
                </a:solidFill>
              </a:rPr>
              <a:t>Reality Check</a:t>
            </a:r>
          </a:p>
        </p:txBody>
      </p:sp>
    </p:spTree>
    <p:extLst>
      <p:ext uri="{BB962C8B-B14F-4D97-AF65-F5344CB8AC3E}">
        <p14:creationId xmlns:p14="http://schemas.microsoft.com/office/powerpoint/2010/main" val="39370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Railway transportation systems</a:t>
            </a:r>
            <a:endParaRPr lang="en-GB" b="1" dirty="0"/>
          </a:p>
        </p:txBody>
      </p:sp>
      <p:sp>
        <p:nvSpPr>
          <p:cNvPr id="4" name="Text Placeholder 15">
            <a:extLst>
              <a:ext uri="{FF2B5EF4-FFF2-40B4-BE49-F238E27FC236}">
                <a16:creationId xmlns:a16="http://schemas.microsoft.com/office/drawing/2014/main" id="{84262875-D2CD-45F8-88AF-F0CD34121B76}"/>
              </a:ext>
            </a:extLst>
          </p:cNvPr>
          <p:cNvSpPr txBox="1">
            <a:spLocks/>
          </p:cNvSpPr>
          <p:nvPr/>
        </p:nvSpPr>
        <p:spPr>
          <a:xfrm>
            <a:off x="534348" y="1082975"/>
            <a:ext cx="2057401" cy="30480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Cargo</a:t>
            </a:r>
          </a:p>
          <a:p>
            <a:pPr>
              <a:buClr>
                <a:schemeClr val="accent1"/>
              </a:buClr>
            </a:pPr>
            <a:r>
              <a:rPr lang="en-US" dirty="0"/>
              <a:t>Open cargo</a:t>
            </a:r>
          </a:p>
          <a:p>
            <a:pPr>
              <a:buClr>
                <a:schemeClr val="accent1"/>
              </a:buClr>
            </a:pPr>
            <a:r>
              <a:rPr lang="en-US" dirty="0"/>
              <a:t>Light rail</a:t>
            </a:r>
          </a:p>
          <a:p>
            <a:pPr>
              <a:buClr>
                <a:schemeClr val="accent1"/>
              </a:buClr>
            </a:pPr>
            <a:r>
              <a:rPr lang="en-US" dirty="0"/>
              <a:t>Monorail</a:t>
            </a:r>
          </a:p>
          <a:p>
            <a:pPr>
              <a:buClr>
                <a:schemeClr val="accent1"/>
              </a:buClr>
            </a:pPr>
            <a:r>
              <a:rPr lang="en-US" dirty="0"/>
              <a:t>Intercity</a:t>
            </a:r>
          </a:p>
          <a:p>
            <a:pPr>
              <a:buClr>
                <a:schemeClr val="accent1"/>
              </a:buClr>
            </a:pPr>
            <a:r>
              <a:rPr lang="en-US" dirty="0"/>
              <a:t>Metro</a:t>
            </a:r>
          </a:p>
        </p:txBody>
      </p:sp>
      <p:pic>
        <p:nvPicPr>
          <p:cNvPr id="6" name="Picture 5">
            <a:extLst>
              <a:ext uri="{FF2B5EF4-FFF2-40B4-BE49-F238E27FC236}">
                <a16:creationId xmlns:a16="http://schemas.microsoft.com/office/drawing/2014/main" id="{458DB188-3DDC-4285-B028-5D979F80AB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35541" y="4130975"/>
            <a:ext cx="3739008" cy="1809208"/>
          </a:xfrm>
          <a:prstGeom prst="rect">
            <a:avLst/>
          </a:prstGeom>
        </p:spPr>
      </p:pic>
      <p:pic>
        <p:nvPicPr>
          <p:cNvPr id="7" name="Picture 6" descr="A green and white airplane in the sky&#10;&#10;Description automatically generated">
            <a:extLst>
              <a:ext uri="{FF2B5EF4-FFF2-40B4-BE49-F238E27FC236}">
                <a16:creationId xmlns:a16="http://schemas.microsoft.com/office/drawing/2014/main" id="{40FACDA7-A961-4D66-8C4B-33C429C9641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02948" y="2632043"/>
            <a:ext cx="3579452" cy="1348540"/>
          </a:xfrm>
          <a:prstGeom prst="rect">
            <a:avLst/>
          </a:prstGeom>
        </p:spPr>
      </p:pic>
      <p:pic>
        <p:nvPicPr>
          <p:cNvPr id="8" name="Picture 7" descr="A bus that is parked on the grass&#10;&#10;Description automatically generated">
            <a:extLst>
              <a:ext uri="{FF2B5EF4-FFF2-40B4-BE49-F238E27FC236}">
                <a16:creationId xmlns:a16="http://schemas.microsoft.com/office/drawing/2014/main" id="{FC0C0928-C652-4FEB-A2F6-90FCD197213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53321" y="2616513"/>
            <a:ext cx="3739008" cy="1388812"/>
          </a:xfrm>
          <a:prstGeom prst="rect">
            <a:avLst/>
          </a:prstGeom>
        </p:spPr>
      </p:pic>
      <p:pic>
        <p:nvPicPr>
          <p:cNvPr id="9" name="Picture 8" descr="A train on a steel track&#10;&#10;Description automatically generated">
            <a:extLst>
              <a:ext uri="{FF2B5EF4-FFF2-40B4-BE49-F238E27FC236}">
                <a16:creationId xmlns:a16="http://schemas.microsoft.com/office/drawing/2014/main" id="{1B25348E-616B-4357-BF25-F33FD1863C1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02948" y="4149080"/>
            <a:ext cx="3579452" cy="1787989"/>
          </a:xfrm>
          <a:prstGeom prst="rect">
            <a:avLst/>
          </a:prstGeom>
        </p:spPr>
      </p:pic>
      <p:pic>
        <p:nvPicPr>
          <p:cNvPr id="10" name="Picture 9" descr="A train is parked on the side of a building&#10;&#10;Description automatically generated">
            <a:extLst>
              <a:ext uri="{FF2B5EF4-FFF2-40B4-BE49-F238E27FC236}">
                <a16:creationId xmlns:a16="http://schemas.microsoft.com/office/drawing/2014/main" id="{00D221F3-F39A-430F-B569-23CC352A0D8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02948" y="1056585"/>
            <a:ext cx="3579452" cy="1348540"/>
          </a:xfrm>
          <a:prstGeom prst="rect">
            <a:avLst/>
          </a:prstGeom>
        </p:spPr>
      </p:pic>
      <p:pic>
        <p:nvPicPr>
          <p:cNvPr id="11" name="Picture 10" descr="A train on a steel track&#10;&#10;Description automatically generated">
            <a:extLst>
              <a:ext uri="{FF2B5EF4-FFF2-40B4-BE49-F238E27FC236}">
                <a16:creationId xmlns:a16="http://schemas.microsoft.com/office/drawing/2014/main" id="{C6076AC2-E294-4BA7-864F-1A5D9DDF7FA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936969" y="1056585"/>
            <a:ext cx="3755359" cy="1348540"/>
          </a:xfrm>
          <a:prstGeom prst="rect">
            <a:avLst/>
          </a:prstGeom>
        </p:spPr>
      </p:pic>
    </p:spTree>
    <p:extLst>
      <p:ext uri="{BB962C8B-B14F-4D97-AF65-F5344CB8AC3E}">
        <p14:creationId xmlns:p14="http://schemas.microsoft.com/office/powerpoint/2010/main" val="423894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GB" b="1" dirty="0"/>
              <a:t>Benefits from </a:t>
            </a:r>
            <a:r>
              <a:rPr lang="en-GB" b="1" dirty="0" err="1"/>
              <a:t>lightweighting</a:t>
            </a:r>
            <a:r>
              <a:rPr lang="en-GB" b="1" dirty="0"/>
              <a:t> trains: metro vehicles</a:t>
            </a:r>
          </a:p>
        </p:txBody>
      </p:sp>
      <p:grpSp>
        <p:nvGrpSpPr>
          <p:cNvPr id="4" name="Group 3">
            <a:extLst>
              <a:ext uri="{FF2B5EF4-FFF2-40B4-BE49-F238E27FC236}">
                <a16:creationId xmlns:a16="http://schemas.microsoft.com/office/drawing/2014/main" id="{4719F022-ADF9-4BAD-935C-C92AC045C569}"/>
              </a:ext>
            </a:extLst>
          </p:cNvPr>
          <p:cNvGrpSpPr/>
          <p:nvPr/>
        </p:nvGrpSpPr>
        <p:grpSpPr>
          <a:xfrm>
            <a:off x="747845" y="1295477"/>
            <a:ext cx="3745006" cy="4401823"/>
            <a:chOff x="6760435" y="1581645"/>
            <a:chExt cx="2280200" cy="2680112"/>
          </a:xfrm>
        </p:grpSpPr>
        <p:pic>
          <p:nvPicPr>
            <p:cNvPr id="6" name="Picture 5">
              <a:extLst>
                <a:ext uri="{FF2B5EF4-FFF2-40B4-BE49-F238E27FC236}">
                  <a16:creationId xmlns:a16="http://schemas.microsoft.com/office/drawing/2014/main" id="{6818EB59-07E6-45D8-B891-B7DD19DCA7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0435" y="1581645"/>
              <a:ext cx="2280200" cy="2511457"/>
            </a:xfrm>
            <a:prstGeom prst="rect">
              <a:avLst/>
            </a:prstGeom>
          </p:spPr>
        </p:pic>
        <p:sp>
          <p:nvSpPr>
            <p:cNvPr id="7" name="TextBox 6">
              <a:extLst>
                <a:ext uri="{FF2B5EF4-FFF2-40B4-BE49-F238E27FC236}">
                  <a16:creationId xmlns:a16="http://schemas.microsoft.com/office/drawing/2014/main" id="{56BE4F86-6A0C-4D73-9046-E785F74D79E5}"/>
                </a:ext>
              </a:extLst>
            </p:cNvPr>
            <p:cNvSpPr txBox="1"/>
            <p:nvPr/>
          </p:nvSpPr>
          <p:spPr>
            <a:xfrm>
              <a:off x="6781857" y="4093102"/>
              <a:ext cx="1498594" cy="168655"/>
            </a:xfrm>
            <a:prstGeom prst="rect">
              <a:avLst/>
            </a:prstGeom>
            <a:noFill/>
          </p:spPr>
          <p:txBody>
            <a:bodyPr wrap="square" rtlCol="0">
              <a:spAutoFit/>
            </a:bodyPr>
            <a:lstStyle/>
            <a:p>
              <a:r>
                <a:rPr lang="en-GB" sz="1200" dirty="0"/>
                <a:t>Source: IPCC, Climate Change 2014</a:t>
              </a:r>
            </a:p>
          </p:txBody>
        </p:sp>
      </p:grpSp>
      <p:grpSp>
        <p:nvGrpSpPr>
          <p:cNvPr id="8" name="Group 7">
            <a:extLst>
              <a:ext uri="{FF2B5EF4-FFF2-40B4-BE49-F238E27FC236}">
                <a16:creationId xmlns:a16="http://schemas.microsoft.com/office/drawing/2014/main" id="{DEF05599-C6F9-44AA-A012-161173CD44E2}"/>
              </a:ext>
            </a:extLst>
          </p:cNvPr>
          <p:cNvGrpSpPr/>
          <p:nvPr/>
        </p:nvGrpSpPr>
        <p:grpSpPr>
          <a:xfrm>
            <a:off x="4976633" y="1526145"/>
            <a:ext cx="6467522" cy="4484967"/>
            <a:chOff x="4914594" y="1429347"/>
            <a:chExt cx="6467522" cy="4484967"/>
          </a:xfrm>
        </p:grpSpPr>
        <p:pic>
          <p:nvPicPr>
            <p:cNvPr id="9" name="Picture 8">
              <a:extLst>
                <a:ext uri="{FF2B5EF4-FFF2-40B4-BE49-F238E27FC236}">
                  <a16:creationId xmlns:a16="http://schemas.microsoft.com/office/drawing/2014/main" id="{69244559-6FA9-47D4-A589-07FD81FD0E0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14594" y="1659949"/>
              <a:ext cx="3976268" cy="3538101"/>
            </a:xfrm>
            <a:prstGeom prst="rect">
              <a:avLst/>
            </a:prstGeom>
          </p:spPr>
        </p:pic>
        <p:pic>
          <p:nvPicPr>
            <p:cNvPr id="10" name="Picture 9">
              <a:extLst>
                <a:ext uri="{FF2B5EF4-FFF2-40B4-BE49-F238E27FC236}">
                  <a16:creationId xmlns:a16="http://schemas.microsoft.com/office/drawing/2014/main" id="{92DF538C-46D4-4009-B356-14DF2F5764D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9296400" y="1429347"/>
              <a:ext cx="2085716" cy="3950617"/>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FA79B178-233E-4858-8B48-FCB6D710CB48}"/>
                </a:ext>
              </a:extLst>
            </p:cNvPr>
            <p:cNvSpPr/>
            <p:nvPr/>
          </p:nvSpPr>
          <p:spPr>
            <a:xfrm>
              <a:off x="4914594" y="5391094"/>
              <a:ext cx="4439871" cy="523220"/>
            </a:xfrm>
            <a:prstGeom prst="rect">
              <a:avLst/>
            </a:prstGeom>
          </p:spPr>
          <p:txBody>
            <a:bodyPr wrap="square">
              <a:spAutoFit/>
            </a:bodyPr>
            <a:lstStyle/>
            <a:p>
              <a:r>
                <a:rPr lang="en-GB" sz="1400" i="1" dirty="0">
                  <a:latin typeface="Arial" panose="020B0604020202020204" pitchFamily="34" charset="0"/>
                </a:rPr>
                <a:t>Lightweight Design of Interior Components for Energy Efficient Metro Vehicles</a:t>
              </a:r>
              <a:r>
                <a:rPr lang="en-GB" sz="1400" dirty="0">
                  <a:latin typeface="Arial" panose="020B0604020202020204" pitchFamily="34" charset="0"/>
                </a:rPr>
                <a:t>, J. Carruthers, </a:t>
              </a:r>
              <a:r>
                <a:rPr lang="en-GB" sz="1400" dirty="0" err="1">
                  <a:latin typeface="Arial" panose="020B0604020202020204" pitchFamily="34" charset="0"/>
                </a:rPr>
                <a:t>NewRail</a:t>
              </a:r>
              <a:endParaRPr lang="en-GB" sz="1400" dirty="0">
                <a:effectLst/>
                <a:latin typeface="Arial" panose="020B0604020202020204" pitchFamily="34" charset="0"/>
              </a:endParaRPr>
            </a:p>
          </p:txBody>
        </p:sp>
      </p:grpSp>
    </p:spTree>
    <p:extLst>
      <p:ext uri="{BB962C8B-B14F-4D97-AF65-F5344CB8AC3E}">
        <p14:creationId xmlns:p14="http://schemas.microsoft.com/office/powerpoint/2010/main" val="33167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Potential for internal </a:t>
            </a:r>
            <a:r>
              <a:rPr lang="en-US" b="1" dirty="0" err="1"/>
              <a:t>lightweighting</a:t>
            </a:r>
            <a:endParaRPr lang="en-GB" b="1" dirty="0"/>
          </a:p>
        </p:txBody>
      </p:sp>
      <p:pic>
        <p:nvPicPr>
          <p:cNvPr id="4" name="Picture 3" descr="A picture containing train, bus, sitting, open&#10;&#10;Description automatically generated">
            <a:extLst>
              <a:ext uri="{FF2B5EF4-FFF2-40B4-BE49-F238E27FC236}">
                <a16:creationId xmlns:a16="http://schemas.microsoft.com/office/drawing/2014/main" id="{6A303DA6-0854-49C7-BAC4-2D9C7D5C7A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04537" y="1070843"/>
            <a:ext cx="4160165" cy="3120124"/>
          </a:xfrm>
          <a:prstGeom prst="rect">
            <a:avLst/>
          </a:prstGeom>
        </p:spPr>
      </p:pic>
      <p:pic>
        <p:nvPicPr>
          <p:cNvPr id="6" name="Picture 5" descr="A close up of a red door&#10;&#10;Description automatically generated">
            <a:extLst>
              <a:ext uri="{FF2B5EF4-FFF2-40B4-BE49-F238E27FC236}">
                <a16:creationId xmlns:a16="http://schemas.microsoft.com/office/drawing/2014/main" id="{473C794C-07A8-4294-8DC0-65E6B9D4697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40016" y="2627243"/>
            <a:ext cx="4640309" cy="3120124"/>
          </a:xfrm>
          <a:prstGeom prst="rect">
            <a:avLst/>
          </a:prstGeom>
        </p:spPr>
      </p:pic>
      <p:sp>
        <p:nvSpPr>
          <p:cNvPr id="7" name="Text Placeholder 15">
            <a:extLst>
              <a:ext uri="{FF2B5EF4-FFF2-40B4-BE49-F238E27FC236}">
                <a16:creationId xmlns:a16="http://schemas.microsoft.com/office/drawing/2014/main" id="{99DD4857-2D39-4B65-9FA0-9C9453F9BF8E}"/>
              </a:ext>
            </a:extLst>
          </p:cNvPr>
          <p:cNvSpPr txBox="1">
            <a:spLocks/>
          </p:cNvSpPr>
          <p:nvPr/>
        </p:nvSpPr>
        <p:spPr>
          <a:xfrm>
            <a:off x="6211942" y="1063203"/>
            <a:ext cx="3749842" cy="144780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a:t>Interior panels</a:t>
            </a:r>
          </a:p>
          <a:p>
            <a:pPr>
              <a:buClr>
                <a:schemeClr val="accent1"/>
              </a:buClr>
            </a:pPr>
            <a:r>
              <a:rPr lang="en-US"/>
              <a:t>Seats</a:t>
            </a:r>
          </a:p>
          <a:p>
            <a:pPr>
              <a:buClr>
                <a:schemeClr val="accent1"/>
              </a:buClr>
            </a:pPr>
            <a:r>
              <a:rPr lang="en-US"/>
              <a:t>Handrails and grab poles</a:t>
            </a:r>
            <a:endParaRPr lang="en-US" dirty="0"/>
          </a:p>
        </p:txBody>
      </p:sp>
      <p:sp>
        <p:nvSpPr>
          <p:cNvPr id="8" name="Text Placeholder 15">
            <a:extLst>
              <a:ext uri="{FF2B5EF4-FFF2-40B4-BE49-F238E27FC236}">
                <a16:creationId xmlns:a16="http://schemas.microsoft.com/office/drawing/2014/main" id="{5D09B6BE-E95B-45BB-9708-399AD55647C1}"/>
              </a:ext>
            </a:extLst>
          </p:cNvPr>
          <p:cNvSpPr txBox="1">
            <a:spLocks/>
          </p:cNvSpPr>
          <p:nvPr/>
        </p:nvSpPr>
        <p:spPr>
          <a:xfrm>
            <a:off x="1204537" y="4339357"/>
            <a:ext cx="3977064" cy="1447800"/>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Many different materials</a:t>
            </a:r>
          </a:p>
          <a:p>
            <a:pPr>
              <a:buClr>
                <a:schemeClr val="accent1"/>
              </a:buClr>
            </a:pPr>
            <a:r>
              <a:rPr lang="en-US" dirty="0"/>
              <a:t>Extensive usage</a:t>
            </a:r>
          </a:p>
        </p:txBody>
      </p:sp>
    </p:spTree>
    <p:extLst>
      <p:ext uri="{BB962C8B-B14F-4D97-AF65-F5344CB8AC3E}">
        <p14:creationId xmlns:p14="http://schemas.microsoft.com/office/powerpoint/2010/main" val="190316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Potential for </a:t>
            </a:r>
            <a:r>
              <a:rPr lang="en-US" b="1" dirty="0" err="1"/>
              <a:t>lightweighting</a:t>
            </a:r>
            <a:r>
              <a:rPr lang="en-US" b="1" dirty="0"/>
              <a:t> external components</a:t>
            </a:r>
            <a:endParaRPr lang="en-GB" b="1" dirty="0"/>
          </a:p>
        </p:txBody>
      </p:sp>
      <p:pic>
        <p:nvPicPr>
          <p:cNvPr id="4" name="Picture 3" descr="A picture containing building, outdoor, red, sitting&#10;&#10;Description automatically generated">
            <a:extLst>
              <a:ext uri="{FF2B5EF4-FFF2-40B4-BE49-F238E27FC236}">
                <a16:creationId xmlns:a16="http://schemas.microsoft.com/office/drawing/2014/main" id="{CB114F8D-5F94-4B88-8D3C-6D611EA9D9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23294" y="3645024"/>
            <a:ext cx="3898551" cy="2270760"/>
          </a:xfrm>
          <a:prstGeom prst="rect">
            <a:avLst/>
          </a:prstGeom>
        </p:spPr>
      </p:pic>
      <p:pic>
        <p:nvPicPr>
          <p:cNvPr id="6" name="Picture 5" descr="A picture containing outdoor, grass, old, sitting&#10;&#10;Description automatically generated">
            <a:extLst>
              <a:ext uri="{FF2B5EF4-FFF2-40B4-BE49-F238E27FC236}">
                <a16:creationId xmlns:a16="http://schemas.microsoft.com/office/drawing/2014/main" id="{157DCE6F-9DB1-4D36-9FE6-E144220B65D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506591" y="3645024"/>
            <a:ext cx="3980846" cy="2296885"/>
          </a:xfrm>
          <a:prstGeom prst="rect">
            <a:avLst/>
          </a:prstGeom>
        </p:spPr>
      </p:pic>
      <p:pic>
        <p:nvPicPr>
          <p:cNvPr id="7" name="Picture 6" descr="A train on a steel track&#10;&#10;Description automatically generated">
            <a:extLst>
              <a:ext uri="{FF2B5EF4-FFF2-40B4-BE49-F238E27FC236}">
                <a16:creationId xmlns:a16="http://schemas.microsoft.com/office/drawing/2014/main" id="{DF050E0A-11BD-45AF-A0B3-6729E18B086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14612" y="951505"/>
            <a:ext cx="3980846" cy="2458079"/>
          </a:xfrm>
          <a:prstGeom prst="rect">
            <a:avLst/>
          </a:prstGeom>
        </p:spPr>
      </p:pic>
      <p:pic>
        <p:nvPicPr>
          <p:cNvPr id="8" name="Picture 7" descr="A train on a steel track&#10;&#10;Description automatically generated">
            <a:extLst>
              <a:ext uri="{FF2B5EF4-FFF2-40B4-BE49-F238E27FC236}">
                <a16:creationId xmlns:a16="http://schemas.microsoft.com/office/drawing/2014/main" id="{89235615-4E75-4F8E-8D8F-54641DC84E5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3323295" y="951504"/>
            <a:ext cx="3898551" cy="2458079"/>
          </a:xfrm>
          <a:prstGeom prst="rect">
            <a:avLst/>
          </a:prstGeom>
        </p:spPr>
      </p:pic>
      <p:sp>
        <p:nvSpPr>
          <p:cNvPr id="9" name="Text Placeholder 15">
            <a:extLst>
              <a:ext uri="{FF2B5EF4-FFF2-40B4-BE49-F238E27FC236}">
                <a16:creationId xmlns:a16="http://schemas.microsoft.com/office/drawing/2014/main" id="{B7900386-3F5F-4233-BDB7-89E25E2F3358}"/>
              </a:ext>
            </a:extLst>
          </p:cNvPr>
          <p:cNvSpPr txBox="1">
            <a:spLocks/>
          </p:cNvSpPr>
          <p:nvPr/>
        </p:nvSpPr>
        <p:spPr>
          <a:xfrm>
            <a:off x="610643" y="951504"/>
            <a:ext cx="2104858" cy="196198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Bodyshell</a:t>
            </a:r>
          </a:p>
          <a:p>
            <a:pPr>
              <a:buClr>
                <a:schemeClr val="accent1"/>
              </a:buClr>
            </a:pPr>
            <a:r>
              <a:rPr lang="en-US" dirty="0"/>
              <a:t>Bogies</a:t>
            </a:r>
          </a:p>
          <a:p>
            <a:pPr>
              <a:buClr>
                <a:schemeClr val="accent1"/>
              </a:buClr>
            </a:pPr>
            <a:r>
              <a:rPr lang="en-US" dirty="0"/>
              <a:t>Wheelsets</a:t>
            </a:r>
          </a:p>
          <a:p>
            <a:pPr>
              <a:buClr>
                <a:schemeClr val="accent1"/>
              </a:buClr>
            </a:pPr>
            <a:r>
              <a:rPr lang="en-US" dirty="0"/>
              <a:t>Axles</a:t>
            </a:r>
          </a:p>
        </p:txBody>
      </p:sp>
    </p:spTree>
    <p:extLst>
      <p:ext uri="{BB962C8B-B14F-4D97-AF65-F5344CB8AC3E}">
        <p14:creationId xmlns:p14="http://schemas.microsoft.com/office/powerpoint/2010/main" val="328200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Mechanical load and stress</a:t>
            </a:r>
            <a:endParaRPr lang="en-GB" b="1" dirty="0"/>
          </a:p>
        </p:txBody>
      </p:sp>
      <p:sp>
        <p:nvSpPr>
          <p:cNvPr id="4" name="Content Placeholder 1">
            <a:extLst>
              <a:ext uri="{FF2B5EF4-FFF2-40B4-BE49-F238E27FC236}">
                <a16:creationId xmlns:a16="http://schemas.microsoft.com/office/drawing/2014/main" id="{F2A285F0-2821-4746-AB58-27EEB6A13F7F}"/>
              </a:ext>
            </a:extLst>
          </p:cNvPr>
          <p:cNvSpPr txBox="1">
            <a:spLocks/>
          </p:cNvSpPr>
          <p:nvPr/>
        </p:nvSpPr>
        <p:spPr>
          <a:xfrm>
            <a:off x="627360" y="1490183"/>
            <a:ext cx="5844062" cy="1868626"/>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Wheelset with wheels fixed to the axle</a:t>
            </a:r>
          </a:p>
          <a:p>
            <a:pPr>
              <a:buClr>
                <a:schemeClr val="accent1"/>
              </a:buClr>
            </a:pPr>
            <a:r>
              <a:rPr lang="en-US" dirty="0"/>
              <a:t>Axle is a solid beam but can be hollow</a:t>
            </a:r>
          </a:p>
          <a:p>
            <a:pPr>
              <a:buClr>
                <a:schemeClr val="accent1"/>
              </a:buClr>
            </a:pPr>
            <a:r>
              <a:rPr lang="en-US" dirty="0"/>
              <a:t>Must avoid fracture or large deflections</a:t>
            </a:r>
          </a:p>
          <a:p>
            <a:pPr>
              <a:buClr>
                <a:schemeClr val="accent1"/>
              </a:buClr>
            </a:pPr>
            <a:r>
              <a:rPr lang="en-US" dirty="0"/>
              <a:t>Exposed to track damage and environment</a:t>
            </a:r>
          </a:p>
          <a:p>
            <a:pPr marL="0" indent="0">
              <a:buFont typeface="Arial" panose="020B0604020202020204" pitchFamily="34" charset="0"/>
              <a:buNone/>
            </a:pPr>
            <a:endParaRPr lang="en-US" dirty="0"/>
          </a:p>
        </p:txBody>
      </p:sp>
      <p:sp>
        <p:nvSpPr>
          <p:cNvPr id="6" name="Arc 5">
            <a:extLst>
              <a:ext uri="{FF2B5EF4-FFF2-40B4-BE49-F238E27FC236}">
                <a16:creationId xmlns:a16="http://schemas.microsoft.com/office/drawing/2014/main" id="{F248E2ED-E3CF-45CF-9635-458D73A4671B}"/>
              </a:ext>
            </a:extLst>
          </p:cNvPr>
          <p:cNvSpPr/>
          <p:nvPr/>
        </p:nvSpPr>
        <p:spPr>
          <a:xfrm rot="13705366">
            <a:off x="8983409" y="2022906"/>
            <a:ext cx="1095265" cy="1027342"/>
          </a:xfrm>
          <a:prstGeom prst="arc">
            <a:avLst>
              <a:gd name="adj1" fmla="val 16200000"/>
              <a:gd name="adj2" fmla="val 20771943"/>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Arc 6">
            <a:extLst>
              <a:ext uri="{FF2B5EF4-FFF2-40B4-BE49-F238E27FC236}">
                <a16:creationId xmlns:a16="http://schemas.microsoft.com/office/drawing/2014/main" id="{D925DC0A-44D9-4829-BDA8-D466488006CD}"/>
              </a:ext>
            </a:extLst>
          </p:cNvPr>
          <p:cNvSpPr/>
          <p:nvPr/>
        </p:nvSpPr>
        <p:spPr>
          <a:xfrm rot="3275558">
            <a:off x="8644759" y="1999698"/>
            <a:ext cx="1095267" cy="1027343"/>
          </a:xfrm>
          <a:prstGeom prst="arc">
            <a:avLst>
              <a:gd name="adj1" fmla="val 16200000"/>
              <a:gd name="adj2" fmla="val 20771943"/>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8" name="Straight Arrow Connector 7">
            <a:extLst>
              <a:ext uri="{FF2B5EF4-FFF2-40B4-BE49-F238E27FC236}">
                <a16:creationId xmlns:a16="http://schemas.microsoft.com/office/drawing/2014/main" id="{97381622-ED45-4E85-A440-7AE7BACE143B}"/>
              </a:ext>
            </a:extLst>
          </p:cNvPr>
          <p:cNvCxnSpPr/>
          <p:nvPr/>
        </p:nvCxnSpPr>
        <p:spPr>
          <a:xfrm flipV="1">
            <a:off x="8075883" y="4085569"/>
            <a:ext cx="0" cy="571547"/>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FB1135E-5DEB-40F7-A141-7531FA3DF2B9}"/>
              </a:ext>
            </a:extLst>
          </p:cNvPr>
          <p:cNvGrpSpPr/>
          <p:nvPr/>
        </p:nvGrpSpPr>
        <p:grpSpPr>
          <a:xfrm>
            <a:off x="7036096" y="435498"/>
            <a:ext cx="4063503" cy="3118959"/>
            <a:chOff x="7018338" y="5241"/>
            <a:chExt cx="4063503" cy="3118959"/>
          </a:xfrm>
        </p:grpSpPr>
        <p:grpSp>
          <p:nvGrpSpPr>
            <p:cNvPr id="10" name="Group 9">
              <a:extLst>
                <a:ext uri="{FF2B5EF4-FFF2-40B4-BE49-F238E27FC236}">
                  <a16:creationId xmlns:a16="http://schemas.microsoft.com/office/drawing/2014/main" id="{012373F5-7B14-4197-BF34-FD51D0CAE5D9}"/>
                </a:ext>
              </a:extLst>
            </p:cNvPr>
            <p:cNvGrpSpPr/>
            <p:nvPr/>
          </p:nvGrpSpPr>
          <p:grpSpPr>
            <a:xfrm>
              <a:off x="7018338" y="5241"/>
              <a:ext cx="3729190" cy="2452324"/>
              <a:chOff x="4507337" y="2325211"/>
              <a:chExt cx="2789061" cy="1834093"/>
            </a:xfrm>
          </p:grpSpPr>
          <p:sp>
            <p:nvSpPr>
              <p:cNvPr id="25" name="Arc 24">
                <a:extLst>
                  <a:ext uri="{FF2B5EF4-FFF2-40B4-BE49-F238E27FC236}">
                    <a16:creationId xmlns:a16="http://schemas.microsoft.com/office/drawing/2014/main" id="{44D7E29E-7BD2-4E4A-B43E-BD22FC7F9C73}"/>
                  </a:ext>
                </a:extLst>
              </p:cNvPr>
              <p:cNvSpPr/>
              <p:nvPr/>
            </p:nvSpPr>
            <p:spPr bwMode="auto">
              <a:xfrm>
                <a:off x="4507337" y="2371753"/>
                <a:ext cx="644192" cy="1787551"/>
              </a:xfrm>
              <a:prstGeom prst="arc">
                <a:avLst>
                  <a:gd name="adj1" fmla="val 17949094"/>
                  <a:gd name="adj2" fmla="val 21368114"/>
                </a:avLst>
              </a:prstGeom>
              <a:noFill/>
              <a:ln w="9525"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26" name="Arc 25">
                <a:extLst>
                  <a:ext uri="{FF2B5EF4-FFF2-40B4-BE49-F238E27FC236}">
                    <a16:creationId xmlns:a16="http://schemas.microsoft.com/office/drawing/2014/main" id="{A55F8D98-DC7A-4A29-92E0-3FA66798C51E}"/>
                  </a:ext>
                </a:extLst>
              </p:cNvPr>
              <p:cNvSpPr/>
              <p:nvPr/>
            </p:nvSpPr>
            <p:spPr bwMode="auto">
              <a:xfrm>
                <a:off x="6832923" y="2325211"/>
                <a:ext cx="463475" cy="1787551"/>
              </a:xfrm>
              <a:prstGeom prst="arc">
                <a:avLst>
                  <a:gd name="adj1" fmla="val 16984518"/>
                  <a:gd name="adj2" fmla="val 525413"/>
                </a:avLst>
              </a:prstGeom>
              <a:noFill/>
              <a:ln w="9525"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cxnSp>
            <p:nvCxnSpPr>
              <p:cNvPr id="27" name="Straight Connector 26">
                <a:extLst>
                  <a:ext uri="{FF2B5EF4-FFF2-40B4-BE49-F238E27FC236}">
                    <a16:creationId xmlns:a16="http://schemas.microsoft.com/office/drawing/2014/main" id="{4892962D-0F48-44E6-BB8B-B3CE2C62B15C}"/>
                  </a:ext>
                </a:extLst>
              </p:cNvPr>
              <p:cNvCxnSpPr>
                <a:cxnSpLocks/>
              </p:cNvCxnSpPr>
              <p:nvPr/>
            </p:nvCxnSpPr>
            <p:spPr bwMode="auto">
              <a:xfrm flipV="1">
                <a:off x="5151529" y="2786864"/>
                <a:ext cx="365574" cy="43472"/>
              </a:xfrm>
              <a:prstGeom prst="line">
                <a:avLst/>
              </a:prstGeom>
              <a:noFill/>
              <a:ln w="9525" cap="flat" cmpd="sng" algn="ctr">
                <a:solidFill>
                  <a:schemeClr val="tx2"/>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326518C6-04DF-4702-92E0-780105991393}"/>
                  </a:ext>
                </a:extLst>
              </p:cNvPr>
              <p:cNvCxnSpPr>
                <a:cxnSpLocks/>
              </p:cNvCxnSpPr>
              <p:nvPr/>
            </p:nvCxnSpPr>
            <p:spPr bwMode="auto">
              <a:xfrm>
                <a:off x="6894416" y="2726754"/>
                <a:ext cx="320559" cy="60110"/>
              </a:xfrm>
              <a:prstGeom prst="line">
                <a:avLst/>
              </a:prstGeom>
              <a:noFill/>
              <a:ln w="9525" cap="flat" cmpd="sng" algn="ctr">
                <a:solidFill>
                  <a:schemeClr val="tx2"/>
                </a:solidFill>
                <a:prstDash val="solid"/>
                <a:round/>
                <a:headEnd type="none" w="med" len="med"/>
                <a:tailEnd type="none" w="med" len="med"/>
              </a:ln>
              <a:effectLst/>
            </p:spPr>
          </p:cxnSp>
          <p:sp>
            <p:nvSpPr>
              <p:cNvPr id="29" name="TextBox 28">
                <a:extLst>
                  <a:ext uri="{FF2B5EF4-FFF2-40B4-BE49-F238E27FC236}">
                    <a16:creationId xmlns:a16="http://schemas.microsoft.com/office/drawing/2014/main" id="{92CC913E-8695-4A64-95EF-9CABF02DB207}"/>
                  </a:ext>
                </a:extLst>
              </p:cNvPr>
              <p:cNvSpPr txBox="1"/>
              <p:nvPr/>
            </p:nvSpPr>
            <p:spPr>
              <a:xfrm>
                <a:off x="5484992" y="2543177"/>
                <a:ext cx="1644755" cy="461665"/>
              </a:xfrm>
              <a:prstGeom prst="rect">
                <a:avLst/>
              </a:prstGeom>
              <a:noFill/>
              <a:ln>
                <a:noFill/>
              </a:ln>
            </p:spPr>
            <p:txBody>
              <a:bodyPr wrap="square" rtlCol="0">
                <a:spAutoFit/>
              </a:bodyPr>
              <a:lstStyle/>
              <a:p>
                <a:r>
                  <a:rPr lang="en-GB" sz="1200" dirty="0">
                    <a:solidFill>
                      <a:schemeClr val="tx2"/>
                    </a:solidFill>
                  </a:rPr>
                  <a:t>Curvature-induced difference in distance</a:t>
                </a:r>
              </a:p>
            </p:txBody>
          </p:sp>
        </p:grpSp>
        <p:grpSp>
          <p:nvGrpSpPr>
            <p:cNvPr id="11" name="Group 10">
              <a:extLst>
                <a:ext uri="{FF2B5EF4-FFF2-40B4-BE49-F238E27FC236}">
                  <a16:creationId xmlns:a16="http://schemas.microsoft.com/office/drawing/2014/main" id="{7E379576-CF5C-4682-9C57-505DE2004BE0}"/>
                </a:ext>
              </a:extLst>
            </p:cNvPr>
            <p:cNvGrpSpPr/>
            <p:nvPr/>
          </p:nvGrpSpPr>
          <p:grpSpPr>
            <a:xfrm rot="21540000">
              <a:off x="7828560" y="1309452"/>
              <a:ext cx="3033339" cy="1522582"/>
              <a:chOff x="1527090" y="3599564"/>
              <a:chExt cx="2268634" cy="1138739"/>
            </a:xfrm>
          </p:grpSpPr>
          <p:sp>
            <p:nvSpPr>
              <p:cNvPr id="20" name="Trapezoid 19">
                <a:extLst>
                  <a:ext uri="{FF2B5EF4-FFF2-40B4-BE49-F238E27FC236}">
                    <a16:creationId xmlns:a16="http://schemas.microsoft.com/office/drawing/2014/main" id="{9ACE0BAE-5F34-4010-8D20-395A60AA6806}"/>
                  </a:ext>
                </a:extLst>
              </p:cNvPr>
              <p:cNvSpPr/>
              <p:nvPr/>
            </p:nvSpPr>
            <p:spPr bwMode="auto">
              <a:xfrm rot="16200000">
                <a:off x="1168344" y="4111784"/>
                <a:ext cx="832756" cy="115264"/>
              </a:xfrm>
              <a:prstGeom prst="trapezoid">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1D1B349B-8E81-43D9-A3B3-D4DC8DB51331}"/>
                  </a:ext>
                </a:extLst>
              </p:cNvPr>
              <p:cNvSpPr/>
              <p:nvPr/>
            </p:nvSpPr>
            <p:spPr bwMode="auto">
              <a:xfrm flipH="1">
                <a:off x="1643141" y="3599564"/>
                <a:ext cx="45719" cy="1129343"/>
              </a:xfrm>
              <a:prstGeom prst="roundRect">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BF12C4E9-85F8-4502-AAED-6AFB2F181078}"/>
                  </a:ext>
                </a:extLst>
              </p:cNvPr>
              <p:cNvSpPr/>
              <p:nvPr/>
            </p:nvSpPr>
            <p:spPr bwMode="auto">
              <a:xfrm>
                <a:off x="1688860" y="4104954"/>
                <a:ext cx="1951340" cy="178280"/>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sp>
            <p:nvSpPr>
              <p:cNvPr id="23" name="Trapezoid 22">
                <a:extLst>
                  <a:ext uri="{FF2B5EF4-FFF2-40B4-BE49-F238E27FC236}">
                    <a16:creationId xmlns:a16="http://schemas.microsoft.com/office/drawing/2014/main" id="{43960855-A419-4C4F-A672-8A78ED7EF6E5}"/>
                  </a:ext>
                </a:extLst>
              </p:cNvPr>
              <p:cNvSpPr/>
              <p:nvPr/>
            </p:nvSpPr>
            <p:spPr bwMode="auto">
              <a:xfrm rot="5400000" flipH="1">
                <a:off x="3321714" y="4121180"/>
                <a:ext cx="832756" cy="115264"/>
              </a:xfrm>
              <a:prstGeom prst="trapezoid">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191170B8-D17C-42C2-9F0B-33EA1AE8EA24}"/>
                  </a:ext>
                </a:extLst>
              </p:cNvPr>
              <p:cNvSpPr/>
              <p:nvPr/>
            </p:nvSpPr>
            <p:spPr bwMode="auto">
              <a:xfrm>
                <a:off x="3633954" y="3608960"/>
                <a:ext cx="45719" cy="1129343"/>
              </a:xfrm>
              <a:prstGeom prst="roundRect">
                <a:avLst/>
              </a:prstGeom>
              <a:solidFill>
                <a:schemeClr val="bg1">
                  <a:lumMod val="75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grpSp>
        <p:grpSp>
          <p:nvGrpSpPr>
            <p:cNvPr id="12" name="Group 11">
              <a:extLst>
                <a:ext uri="{FF2B5EF4-FFF2-40B4-BE49-F238E27FC236}">
                  <a16:creationId xmlns:a16="http://schemas.microsoft.com/office/drawing/2014/main" id="{ACD8B375-171F-4D23-9CEB-949EB867980B}"/>
                </a:ext>
              </a:extLst>
            </p:cNvPr>
            <p:cNvGrpSpPr/>
            <p:nvPr/>
          </p:nvGrpSpPr>
          <p:grpSpPr>
            <a:xfrm>
              <a:off x="7499684" y="2620112"/>
              <a:ext cx="3582157" cy="504088"/>
              <a:chOff x="1299203" y="4585795"/>
              <a:chExt cx="2679095" cy="377007"/>
            </a:xfrm>
          </p:grpSpPr>
          <p:sp>
            <p:nvSpPr>
              <p:cNvPr id="14" name="Rectangle: Rounded Corners 13">
                <a:extLst>
                  <a:ext uri="{FF2B5EF4-FFF2-40B4-BE49-F238E27FC236}">
                    <a16:creationId xmlns:a16="http://schemas.microsoft.com/office/drawing/2014/main" id="{ED38A570-1955-4D5A-A96E-4FD6B8558D63}"/>
                  </a:ext>
                </a:extLst>
              </p:cNvPr>
              <p:cNvSpPr/>
              <p:nvPr/>
            </p:nvSpPr>
            <p:spPr bwMode="auto">
              <a:xfrm>
                <a:off x="1347886" y="4590646"/>
                <a:ext cx="224849" cy="104482"/>
              </a:xfrm>
              <a:prstGeom prst="roundRect">
                <a:avLst>
                  <a:gd name="adj" fmla="val 29834"/>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352AA047-0489-4F64-87DC-4B07762420C3}"/>
                  </a:ext>
                </a:extLst>
              </p:cNvPr>
              <p:cNvSpPr/>
              <p:nvPr/>
            </p:nvSpPr>
            <p:spPr bwMode="auto">
              <a:xfrm>
                <a:off x="1425513" y="4695558"/>
                <a:ext cx="68581" cy="21543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A4CB9ED3-A3C6-402F-9078-770B3534D695}"/>
                  </a:ext>
                </a:extLst>
              </p:cNvPr>
              <p:cNvSpPr/>
              <p:nvPr/>
            </p:nvSpPr>
            <p:spPr bwMode="auto">
              <a:xfrm>
                <a:off x="1299203" y="4910991"/>
                <a:ext cx="317922" cy="51811"/>
              </a:xfrm>
              <a:prstGeom prst="roundRect">
                <a:avLst>
                  <a:gd name="adj" fmla="val 7901"/>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17" name="Rectangle: Rounded Corners 16">
                <a:extLst>
                  <a:ext uri="{FF2B5EF4-FFF2-40B4-BE49-F238E27FC236}">
                    <a16:creationId xmlns:a16="http://schemas.microsoft.com/office/drawing/2014/main" id="{E64C3AA5-FDA9-4F1E-8462-BAFFA598BCF0}"/>
                  </a:ext>
                </a:extLst>
              </p:cNvPr>
              <p:cNvSpPr/>
              <p:nvPr/>
            </p:nvSpPr>
            <p:spPr bwMode="auto">
              <a:xfrm>
                <a:off x="3709059" y="4585795"/>
                <a:ext cx="224849" cy="104482"/>
              </a:xfrm>
              <a:prstGeom prst="roundRect">
                <a:avLst>
                  <a:gd name="adj" fmla="val 29834"/>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0F6360D6-0DB3-4D05-9627-009EF9837800}"/>
                  </a:ext>
                </a:extLst>
              </p:cNvPr>
              <p:cNvSpPr/>
              <p:nvPr/>
            </p:nvSpPr>
            <p:spPr bwMode="auto">
              <a:xfrm>
                <a:off x="3786686" y="4690707"/>
                <a:ext cx="68581" cy="215433"/>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19" name="Rectangle: Rounded Corners 18">
                <a:extLst>
                  <a:ext uri="{FF2B5EF4-FFF2-40B4-BE49-F238E27FC236}">
                    <a16:creationId xmlns:a16="http://schemas.microsoft.com/office/drawing/2014/main" id="{ABFAE073-8058-4CDD-809C-0EC0A31C34A7}"/>
                  </a:ext>
                </a:extLst>
              </p:cNvPr>
              <p:cNvSpPr/>
              <p:nvPr/>
            </p:nvSpPr>
            <p:spPr bwMode="auto">
              <a:xfrm>
                <a:off x="3660376" y="4906140"/>
                <a:ext cx="317922" cy="51811"/>
              </a:xfrm>
              <a:prstGeom prst="roundRect">
                <a:avLst>
                  <a:gd name="adj" fmla="val 7901"/>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grpSp>
        <p:sp>
          <p:nvSpPr>
            <p:cNvPr id="13" name="TextBox 12">
              <a:extLst>
                <a:ext uri="{FF2B5EF4-FFF2-40B4-BE49-F238E27FC236}">
                  <a16:creationId xmlns:a16="http://schemas.microsoft.com/office/drawing/2014/main" id="{57622780-CC90-44CB-B499-A70FD0B8F05C}"/>
                </a:ext>
              </a:extLst>
            </p:cNvPr>
            <p:cNvSpPr txBox="1"/>
            <p:nvPr/>
          </p:nvSpPr>
          <p:spPr>
            <a:xfrm>
              <a:off x="9025632" y="1229687"/>
              <a:ext cx="616131" cy="276999"/>
            </a:xfrm>
            <a:prstGeom prst="rect">
              <a:avLst/>
            </a:prstGeom>
            <a:noFill/>
            <a:ln>
              <a:noFill/>
            </a:ln>
          </p:spPr>
          <p:txBody>
            <a:bodyPr wrap="none" rtlCol="0">
              <a:spAutoFit/>
            </a:bodyPr>
            <a:lstStyle/>
            <a:p>
              <a:r>
                <a:rPr lang="en-GB" sz="1200" dirty="0">
                  <a:solidFill>
                    <a:schemeClr val="tx2"/>
                  </a:solidFill>
                </a:rPr>
                <a:t>Torque</a:t>
              </a:r>
            </a:p>
          </p:txBody>
        </p:sp>
      </p:grpSp>
      <p:grpSp>
        <p:nvGrpSpPr>
          <p:cNvPr id="30" name="Group 29">
            <a:extLst>
              <a:ext uri="{FF2B5EF4-FFF2-40B4-BE49-F238E27FC236}">
                <a16:creationId xmlns:a16="http://schemas.microsoft.com/office/drawing/2014/main" id="{503E0C2E-5163-402F-BE86-8B622F5D6786}"/>
              </a:ext>
            </a:extLst>
          </p:cNvPr>
          <p:cNvGrpSpPr/>
          <p:nvPr/>
        </p:nvGrpSpPr>
        <p:grpSpPr>
          <a:xfrm>
            <a:off x="7143931" y="3789040"/>
            <a:ext cx="4212400" cy="2179965"/>
            <a:chOff x="7126173" y="3358783"/>
            <a:chExt cx="4212400" cy="2179965"/>
          </a:xfrm>
        </p:grpSpPr>
        <p:grpSp>
          <p:nvGrpSpPr>
            <p:cNvPr id="31" name="Group 30">
              <a:extLst>
                <a:ext uri="{FF2B5EF4-FFF2-40B4-BE49-F238E27FC236}">
                  <a16:creationId xmlns:a16="http://schemas.microsoft.com/office/drawing/2014/main" id="{97C21F32-1D86-433C-A96D-D0D018C3FDB1}"/>
                </a:ext>
              </a:extLst>
            </p:cNvPr>
            <p:cNvGrpSpPr/>
            <p:nvPr/>
          </p:nvGrpSpPr>
          <p:grpSpPr>
            <a:xfrm>
              <a:off x="7499308" y="4875736"/>
              <a:ext cx="425086" cy="497601"/>
              <a:chOff x="5010892" y="2145209"/>
              <a:chExt cx="2107704" cy="2467257"/>
            </a:xfrm>
            <a:solidFill>
              <a:schemeClr val="bg1">
                <a:lumMod val="50000"/>
              </a:schemeClr>
            </a:solidFill>
          </p:grpSpPr>
          <p:sp>
            <p:nvSpPr>
              <p:cNvPr id="48" name="Rectangle: Rounded Corners 47">
                <a:extLst>
                  <a:ext uri="{FF2B5EF4-FFF2-40B4-BE49-F238E27FC236}">
                    <a16:creationId xmlns:a16="http://schemas.microsoft.com/office/drawing/2014/main" id="{F21359D3-EEE0-4ADC-85B6-F49B87EC4FDD}"/>
                  </a:ext>
                </a:extLst>
              </p:cNvPr>
              <p:cNvSpPr/>
              <p:nvPr/>
            </p:nvSpPr>
            <p:spPr bwMode="auto">
              <a:xfrm>
                <a:off x="5333642" y="2145209"/>
                <a:ext cx="1490665" cy="692677"/>
              </a:xfrm>
              <a:prstGeom prst="roundRect">
                <a:avLst>
                  <a:gd name="adj" fmla="val 29834"/>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F1C3C1B5-7391-405B-9C39-DBBFC8B78B00}"/>
                  </a:ext>
                </a:extLst>
              </p:cNvPr>
              <p:cNvSpPr/>
              <p:nvPr/>
            </p:nvSpPr>
            <p:spPr bwMode="auto">
              <a:xfrm>
                <a:off x="5848280" y="2840737"/>
                <a:ext cx="454666" cy="1428241"/>
              </a:xfrm>
              <a:prstGeom prst="rect">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50" name="Rectangle: Rounded Corners 49">
                <a:extLst>
                  <a:ext uri="{FF2B5EF4-FFF2-40B4-BE49-F238E27FC236}">
                    <a16:creationId xmlns:a16="http://schemas.microsoft.com/office/drawing/2014/main" id="{188A7109-C893-4D5E-B185-FEE045314FFA}"/>
                  </a:ext>
                </a:extLst>
              </p:cNvPr>
              <p:cNvSpPr/>
              <p:nvPr/>
            </p:nvSpPr>
            <p:spPr bwMode="auto">
              <a:xfrm>
                <a:off x="5010892" y="4268978"/>
                <a:ext cx="2107704" cy="343488"/>
              </a:xfrm>
              <a:prstGeom prst="roundRect">
                <a:avLst>
                  <a:gd name="adj" fmla="val 7901"/>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grpSp>
        <p:grpSp>
          <p:nvGrpSpPr>
            <p:cNvPr id="32" name="Group 31">
              <a:extLst>
                <a:ext uri="{FF2B5EF4-FFF2-40B4-BE49-F238E27FC236}">
                  <a16:creationId xmlns:a16="http://schemas.microsoft.com/office/drawing/2014/main" id="{96242BFC-6692-4D1F-B586-AD088E068394}"/>
                </a:ext>
              </a:extLst>
            </p:cNvPr>
            <p:cNvGrpSpPr/>
            <p:nvPr/>
          </p:nvGrpSpPr>
          <p:grpSpPr>
            <a:xfrm>
              <a:off x="10605264" y="4886010"/>
              <a:ext cx="425086" cy="497601"/>
              <a:chOff x="5010892" y="2145209"/>
              <a:chExt cx="2107704" cy="2467257"/>
            </a:xfrm>
            <a:solidFill>
              <a:schemeClr val="bg1">
                <a:lumMod val="50000"/>
              </a:schemeClr>
            </a:solidFill>
          </p:grpSpPr>
          <p:sp>
            <p:nvSpPr>
              <p:cNvPr id="45" name="Rectangle: Rounded Corners 44">
                <a:extLst>
                  <a:ext uri="{FF2B5EF4-FFF2-40B4-BE49-F238E27FC236}">
                    <a16:creationId xmlns:a16="http://schemas.microsoft.com/office/drawing/2014/main" id="{59A89E29-9210-4568-9808-F01AA578C421}"/>
                  </a:ext>
                </a:extLst>
              </p:cNvPr>
              <p:cNvSpPr/>
              <p:nvPr/>
            </p:nvSpPr>
            <p:spPr bwMode="auto">
              <a:xfrm>
                <a:off x="5333642" y="2145209"/>
                <a:ext cx="1490665" cy="692677"/>
              </a:xfrm>
              <a:prstGeom prst="roundRect">
                <a:avLst>
                  <a:gd name="adj" fmla="val 29834"/>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37C1621F-F91E-41D7-A601-6E82AC5962E1}"/>
                  </a:ext>
                </a:extLst>
              </p:cNvPr>
              <p:cNvSpPr/>
              <p:nvPr/>
            </p:nvSpPr>
            <p:spPr bwMode="auto">
              <a:xfrm>
                <a:off x="5848280" y="2840737"/>
                <a:ext cx="454666" cy="1428241"/>
              </a:xfrm>
              <a:prstGeom prst="rect">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sp>
            <p:nvSpPr>
              <p:cNvPr id="47" name="Rectangle: Rounded Corners 46">
                <a:extLst>
                  <a:ext uri="{FF2B5EF4-FFF2-40B4-BE49-F238E27FC236}">
                    <a16:creationId xmlns:a16="http://schemas.microsoft.com/office/drawing/2014/main" id="{F2820055-4C98-4497-8DF5-9576341C494C}"/>
                  </a:ext>
                </a:extLst>
              </p:cNvPr>
              <p:cNvSpPr/>
              <p:nvPr/>
            </p:nvSpPr>
            <p:spPr bwMode="auto">
              <a:xfrm>
                <a:off x="5010892" y="4268978"/>
                <a:ext cx="2107704" cy="343488"/>
              </a:xfrm>
              <a:prstGeom prst="roundRect">
                <a:avLst>
                  <a:gd name="adj" fmla="val 7901"/>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grpSp>
        <p:grpSp>
          <p:nvGrpSpPr>
            <p:cNvPr id="33" name="Group 32">
              <a:extLst>
                <a:ext uri="{FF2B5EF4-FFF2-40B4-BE49-F238E27FC236}">
                  <a16:creationId xmlns:a16="http://schemas.microsoft.com/office/drawing/2014/main" id="{98DBD4E2-4489-4C44-B691-DA3862F04558}"/>
                </a:ext>
              </a:extLst>
            </p:cNvPr>
            <p:cNvGrpSpPr/>
            <p:nvPr/>
          </p:nvGrpSpPr>
          <p:grpSpPr>
            <a:xfrm>
              <a:off x="7752896" y="3567343"/>
              <a:ext cx="216299" cy="1510019"/>
              <a:chOff x="2520363" y="3419604"/>
              <a:chExt cx="161770" cy="1129343"/>
            </a:xfrm>
            <a:solidFill>
              <a:schemeClr val="bg1">
                <a:lumMod val="75000"/>
              </a:schemeClr>
            </a:solidFill>
          </p:grpSpPr>
          <p:sp>
            <p:nvSpPr>
              <p:cNvPr id="43" name="Trapezoid 42">
                <a:extLst>
                  <a:ext uri="{FF2B5EF4-FFF2-40B4-BE49-F238E27FC236}">
                    <a16:creationId xmlns:a16="http://schemas.microsoft.com/office/drawing/2014/main" id="{9655A8D7-33AE-4593-8974-F9B98D194046}"/>
                  </a:ext>
                </a:extLst>
              </p:cNvPr>
              <p:cNvSpPr/>
              <p:nvPr/>
            </p:nvSpPr>
            <p:spPr bwMode="auto">
              <a:xfrm rot="16200000">
                <a:off x="2161617" y="3931824"/>
                <a:ext cx="832756" cy="115264"/>
              </a:xfrm>
              <a:prstGeom prst="trapezoid">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sp>
            <p:nvSpPr>
              <p:cNvPr id="44" name="Rectangle: Rounded Corners 43">
                <a:extLst>
                  <a:ext uri="{FF2B5EF4-FFF2-40B4-BE49-F238E27FC236}">
                    <a16:creationId xmlns:a16="http://schemas.microsoft.com/office/drawing/2014/main" id="{3F6577CE-00F5-4887-B46B-142607DDB502}"/>
                  </a:ext>
                </a:extLst>
              </p:cNvPr>
              <p:cNvSpPr/>
              <p:nvPr/>
            </p:nvSpPr>
            <p:spPr bwMode="auto">
              <a:xfrm flipH="1">
                <a:off x="2636414" y="3419604"/>
                <a:ext cx="45719" cy="1129343"/>
              </a:xfrm>
              <a:prstGeom prst="roundRect">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grpSp>
        <p:sp>
          <p:nvSpPr>
            <p:cNvPr id="34" name="Rectangle 33">
              <a:extLst>
                <a:ext uri="{FF2B5EF4-FFF2-40B4-BE49-F238E27FC236}">
                  <a16:creationId xmlns:a16="http://schemas.microsoft.com/office/drawing/2014/main" id="{BCCA5EBF-6FE9-4996-BD24-14A6C39DA0C7}"/>
                </a:ext>
              </a:extLst>
            </p:cNvPr>
            <p:cNvSpPr/>
            <p:nvPr/>
          </p:nvSpPr>
          <p:spPr bwMode="auto">
            <a:xfrm>
              <a:off x="7969195" y="4243088"/>
              <a:ext cx="2609092" cy="238374"/>
            </a:xfrm>
            <a:prstGeom prst="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grpSp>
          <p:nvGrpSpPr>
            <p:cNvPr id="35" name="Group 34">
              <a:extLst>
                <a:ext uri="{FF2B5EF4-FFF2-40B4-BE49-F238E27FC236}">
                  <a16:creationId xmlns:a16="http://schemas.microsoft.com/office/drawing/2014/main" id="{298B70DE-1549-4B9E-9725-CD5C1A5D4971}"/>
                </a:ext>
              </a:extLst>
            </p:cNvPr>
            <p:cNvGrpSpPr/>
            <p:nvPr/>
          </p:nvGrpSpPr>
          <p:grpSpPr>
            <a:xfrm flipH="1">
              <a:off x="10569935" y="3579906"/>
              <a:ext cx="216299" cy="1510019"/>
              <a:chOff x="2520363" y="3419604"/>
              <a:chExt cx="161770" cy="1129343"/>
            </a:xfrm>
            <a:solidFill>
              <a:schemeClr val="bg1">
                <a:lumMod val="75000"/>
              </a:schemeClr>
            </a:solidFill>
          </p:grpSpPr>
          <p:sp>
            <p:nvSpPr>
              <p:cNvPr id="41" name="Trapezoid 40">
                <a:extLst>
                  <a:ext uri="{FF2B5EF4-FFF2-40B4-BE49-F238E27FC236}">
                    <a16:creationId xmlns:a16="http://schemas.microsoft.com/office/drawing/2014/main" id="{D46503C8-849A-47CC-A9DE-5B2E940C5DCC}"/>
                  </a:ext>
                </a:extLst>
              </p:cNvPr>
              <p:cNvSpPr/>
              <p:nvPr/>
            </p:nvSpPr>
            <p:spPr bwMode="auto">
              <a:xfrm rot="16200000">
                <a:off x="2161617" y="3931824"/>
                <a:ext cx="832756" cy="115264"/>
              </a:xfrm>
              <a:prstGeom prst="trapezoid">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sp>
            <p:nvSpPr>
              <p:cNvPr id="42" name="Rectangle: Rounded Corners 41">
                <a:extLst>
                  <a:ext uri="{FF2B5EF4-FFF2-40B4-BE49-F238E27FC236}">
                    <a16:creationId xmlns:a16="http://schemas.microsoft.com/office/drawing/2014/main" id="{E3AF8A67-D6AE-4FD8-B877-FA7ADC338E35}"/>
                  </a:ext>
                </a:extLst>
              </p:cNvPr>
              <p:cNvSpPr/>
              <p:nvPr/>
            </p:nvSpPr>
            <p:spPr bwMode="auto">
              <a:xfrm flipH="1">
                <a:off x="2636414" y="3419604"/>
                <a:ext cx="45719" cy="1129343"/>
              </a:xfrm>
              <a:prstGeom prst="roundRect">
                <a:avLst/>
              </a:prstGeom>
              <a:grp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grpSp>
        <p:sp>
          <p:nvSpPr>
            <p:cNvPr id="36" name="Rectangle 35">
              <a:extLst>
                <a:ext uri="{FF2B5EF4-FFF2-40B4-BE49-F238E27FC236}">
                  <a16:creationId xmlns:a16="http://schemas.microsoft.com/office/drawing/2014/main" id="{86CCEDB4-E166-4E03-B0C5-9CE94213275D}"/>
                </a:ext>
              </a:extLst>
            </p:cNvPr>
            <p:cNvSpPr/>
            <p:nvPr/>
          </p:nvSpPr>
          <p:spPr bwMode="auto">
            <a:xfrm>
              <a:off x="7126173" y="5373338"/>
              <a:ext cx="4212400" cy="165410"/>
            </a:xfrm>
            <a:prstGeom prst="rect">
              <a:avLst/>
            </a:prstGeom>
            <a:solidFill>
              <a:schemeClr val="bg1">
                <a:lumMod val="95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chemeClr val="tx1"/>
                </a:solidFill>
                <a:effectLst/>
                <a:latin typeface="Arial" charset="0"/>
              </a:endParaRPr>
            </a:p>
          </p:txBody>
        </p:sp>
        <p:cxnSp>
          <p:nvCxnSpPr>
            <p:cNvPr id="37" name="Straight Arrow Connector 36">
              <a:extLst>
                <a:ext uri="{FF2B5EF4-FFF2-40B4-BE49-F238E27FC236}">
                  <a16:creationId xmlns:a16="http://schemas.microsoft.com/office/drawing/2014/main" id="{61E4A054-FE86-4D40-9014-F18A55740A33}"/>
                </a:ext>
              </a:extLst>
            </p:cNvPr>
            <p:cNvCxnSpPr/>
            <p:nvPr/>
          </p:nvCxnSpPr>
          <p:spPr>
            <a:xfrm flipV="1">
              <a:off x="10331116" y="3655500"/>
              <a:ext cx="0" cy="571547"/>
            </a:xfrm>
            <a:prstGeom prst="straightConnector1">
              <a:avLst/>
            </a:prstGeom>
            <a:ln w="28575">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A399703-F220-4E02-8A10-43558FFA4800}"/>
                </a:ext>
              </a:extLst>
            </p:cNvPr>
            <p:cNvCxnSpPr/>
            <p:nvPr/>
          </p:nvCxnSpPr>
          <p:spPr>
            <a:xfrm flipV="1">
              <a:off x="10508660" y="3655311"/>
              <a:ext cx="0" cy="571547"/>
            </a:xfrm>
            <a:prstGeom prst="straightConnector1">
              <a:avLst/>
            </a:pr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8B2FA71-D514-45A0-B902-083B9D89DD99}"/>
                </a:ext>
              </a:extLst>
            </p:cNvPr>
            <p:cNvSpPr txBox="1"/>
            <p:nvPr/>
          </p:nvSpPr>
          <p:spPr>
            <a:xfrm>
              <a:off x="8030469" y="3358783"/>
              <a:ext cx="845103" cy="276999"/>
            </a:xfrm>
            <a:prstGeom prst="rect">
              <a:avLst/>
            </a:prstGeom>
            <a:noFill/>
            <a:ln>
              <a:noFill/>
            </a:ln>
          </p:spPr>
          <p:txBody>
            <a:bodyPr wrap="none" rtlCol="0">
              <a:spAutoFit/>
            </a:bodyPr>
            <a:lstStyle/>
            <a:p>
              <a:r>
                <a:rPr lang="en-GB" sz="1200" dirty="0">
                  <a:solidFill>
                    <a:schemeClr val="tx2"/>
                  </a:solidFill>
                </a:rPr>
                <a:t>Shear load</a:t>
              </a:r>
            </a:p>
          </p:txBody>
        </p:sp>
        <p:cxnSp>
          <p:nvCxnSpPr>
            <p:cNvPr id="40" name="Straight Arrow Connector 39">
              <a:extLst>
                <a:ext uri="{FF2B5EF4-FFF2-40B4-BE49-F238E27FC236}">
                  <a16:creationId xmlns:a16="http://schemas.microsoft.com/office/drawing/2014/main" id="{BAE35B3E-A024-4C05-B713-BB89584EC3B8}"/>
                </a:ext>
              </a:extLst>
            </p:cNvPr>
            <p:cNvCxnSpPr/>
            <p:nvPr/>
          </p:nvCxnSpPr>
          <p:spPr>
            <a:xfrm flipV="1">
              <a:off x="8229600" y="3686169"/>
              <a:ext cx="0" cy="571547"/>
            </a:xfrm>
            <a:prstGeom prst="straightConnector1">
              <a:avLst/>
            </a:prstGeom>
            <a:ln w="28575">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0158D161-7FEA-4F11-9D01-25A8ADAB630D}"/>
              </a:ext>
            </a:extLst>
          </p:cNvPr>
          <p:cNvSpPr txBox="1"/>
          <p:nvPr/>
        </p:nvSpPr>
        <p:spPr>
          <a:xfrm>
            <a:off x="8772367" y="3799470"/>
            <a:ext cx="998991" cy="276999"/>
          </a:xfrm>
          <a:prstGeom prst="rect">
            <a:avLst/>
          </a:prstGeom>
          <a:noFill/>
          <a:ln>
            <a:noFill/>
          </a:ln>
        </p:spPr>
        <p:txBody>
          <a:bodyPr wrap="none" rtlCol="0">
            <a:spAutoFit/>
          </a:bodyPr>
          <a:lstStyle/>
          <a:p>
            <a:r>
              <a:rPr lang="en-GB" sz="1200" dirty="0">
                <a:solidFill>
                  <a:schemeClr val="tx2"/>
                </a:solidFill>
              </a:rPr>
              <a:t>Bending load</a:t>
            </a:r>
          </a:p>
        </p:txBody>
      </p:sp>
    </p:spTree>
    <p:extLst>
      <p:ext uri="{BB962C8B-B14F-4D97-AF65-F5344CB8AC3E}">
        <p14:creationId xmlns:p14="http://schemas.microsoft.com/office/powerpoint/2010/main" val="58219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GB" b="1" dirty="0"/>
              <a:t>Railway materials</a:t>
            </a:r>
          </a:p>
        </p:txBody>
      </p:sp>
      <p:sp>
        <p:nvSpPr>
          <p:cNvPr id="4" name="Text Placeholder 4">
            <a:extLst>
              <a:ext uri="{FF2B5EF4-FFF2-40B4-BE49-F238E27FC236}">
                <a16:creationId xmlns:a16="http://schemas.microsoft.com/office/drawing/2014/main" id="{126989D9-AC95-4A3E-9376-C5A2D7C54945}"/>
              </a:ext>
            </a:extLst>
          </p:cNvPr>
          <p:cNvSpPr txBox="1">
            <a:spLocks/>
          </p:cNvSpPr>
          <p:nvPr/>
        </p:nvSpPr>
        <p:spPr>
          <a:xfrm>
            <a:off x="4323959" y="697987"/>
            <a:ext cx="7251440" cy="3192379"/>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t>Railway materials are driven by safety standards</a:t>
            </a:r>
            <a:endParaRPr lang="en-GB" dirty="0"/>
          </a:p>
          <a:p>
            <a:pPr marL="285750" indent="-285750">
              <a:lnSpc>
                <a:spcPct val="100000"/>
              </a:lnSpc>
              <a:buClr>
                <a:schemeClr val="accent1"/>
              </a:buClr>
            </a:pPr>
            <a:r>
              <a:rPr lang="en-GB" dirty="0"/>
              <a:t>Low carbon steels, </a:t>
            </a:r>
            <a:r>
              <a:rPr lang="en-GB" dirty="0" err="1"/>
              <a:t>Aluminums</a:t>
            </a:r>
            <a:r>
              <a:rPr lang="en-GB" dirty="0"/>
              <a:t> are common metals</a:t>
            </a:r>
          </a:p>
          <a:p>
            <a:pPr marL="285750" indent="-285750">
              <a:lnSpc>
                <a:spcPct val="100000"/>
              </a:lnSpc>
              <a:buClr>
                <a:schemeClr val="accent1"/>
              </a:buClr>
            </a:pPr>
            <a:r>
              <a:rPr lang="en-GB" dirty="0"/>
              <a:t>Many axles are made of EA1N grade railway steel</a:t>
            </a:r>
          </a:p>
          <a:p>
            <a:pPr marL="285750" indent="-285750">
              <a:lnSpc>
                <a:spcPct val="100000"/>
              </a:lnSpc>
              <a:buClr>
                <a:schemeClr val="accent1"/>
              </a:buClr>
            </a:pPr>
            <a:r>
              <a:rPr lang="en-GB" dirty="0"/>
              <a:t>Axles are mostly solid rotating beams, can be hollow</a:t>
            </a:r>
          </a:p>
          <a:p>
            <a:pPr marL="285750" indent="-285750">
              <a:lnSpc>
                <a:spcPct val="100000"/>
              </a:lnSpc>
              <a:buClr>
                <a:schemeClr val="accent1"/>
              </a:buClr>
            </a:pPr>
            <a:r>
              <a:rPr lang="en-GB" dirty="0"/>
              <a:t>Approximated by AISI 1030 normalised carbon steel,</a:t>
            </a:r>
          </a:p>
          <a:p>
            <a:pPr marL="285750" indent="-285750">
              <a:lnSpc>
                <a:spcPct val="100000"/>
              </a:lnSpc>
              <a:buClr>
                <a:schemeClr val="accent1"/>
              </a:buClr>
            </a:pPr>
            <a:r>
              <a:rPr lang="en-GB" dirty="0"/>
              <a:t>Contains fatigue strength data for 10</a:t>
            </a:r>
            <a:r>
              <a:rPr lang="en-GB" baseline="30000" dirty="0"/>
              <a:t>7</a:t>
            </a:r>
            <a:r>
              <a:rPr lang="en-GB" dirty="0"/>
              <a:t> cyclic load </a:t>
            </a:r>
          </a:p>
        </p:txBody>
      </p:sp>
      <p:pic>
        <p:nvPicPr>
          <p:cNvPr id="6" name="Picture 5">
            <a:extLst>
              <a:ext uri="{FF2B5EF4-FFF2-40B4-BE49-F238E27FC236}">
                <a16:creationId xmlns:a16="http://schemas.microsoft.com/office/drawing/2014/main" id="{EE04519A-A355-44F4-BA1D-29D04C3E9413}"/>
              </a:ext>
            </a:extLst>
          </p:cNvPr>
          <p:cNvPicPr/>
          <p:nvPr/>
        </p:nvPicPr>
        <p:blipFill>
          <a:blip r:embed="rId3"/>
          <a:stretch>
            <a:fillRect/>
          </a:stretch>
        </p:blipFill>
        <p:spPr>
          <a:xfrm>
            <a:off x="4323958" y="4077072"/>
            <a:ext cx="5036790" cy="2114295"/>
          </a:xfrm>
          <a:prstGeom prst="rect">
            <a:avLst/>
          </a:prstGeom>
        </p:spPr>
      </p:pic>
      <p:pic>
        <p:nvPicPr>
          <p:cNvPr id="7" name="Picture 6" descr="A picture containing animal, sitting, group, row&#10;&#10;Description automatically generated">
            <a:extLst>
              <a:ext uri="{FF2B5EF4-FFF2-40B4-BE49-F238E27FC236}">
                <a16:creationId xmlns:a16="http://schemas.microsoft.com/office/drawing/2014/main" id="{62814BD2-094D-4C8E-9A3E-06D5B8E895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3224" y="1680567"/>
            <a:ext cx="2026365" cy="3733800"/>
          </a:xfrm>
          <a:prstGeom prst="rect">
            <a:avLst/>
          </a:prstGeom>
        </p:spPr>
      </p:pic>
    </p:spTree>
    <p:extLst>
      <p:ext uri="{BB962C8B-B14F-4D97-AF65-F5344CB8AC3E}">
        <p14:creationId xmlns:p14="http://schemas.microsoft.com/office/powerpoint/2010/main" val="50021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A9DCA-F2FB-4D3B-9940-5D6D577F3D7C}"/>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5" name="Title 4">
            <a:extLst>
              <a:ext uri="{FF2B5EF4-FFF2-40B4-BE49-F238E27FC236}">
                <a16:creationId xmlns:a16="http://schemas.microsoft.com/office/drawing/2014/main" id="{6616851B-FB65-4B8F-8B8E-36F50BBF29F7}"/>
              </a:ext>
            </a:extLst>
          </p:cNvPr>
          <p:cNvSpPr>
            <a:spLocks noGrp="1"/>
          </p:cNvSpPr>
          <p:nvPr>
            <p:ph type="title"/>
          </p:nvPr>
        </p:nvSpPr>
        <p:spPr/>
        <p:txBody>
          <a:bodyPr/>
          <a:lstStyle/>
          <a:p>
            <a:r>
              <a:rPr lang="en-US" b="1" dirty="0"/>
              <a:t>Handrail demo</a:t>
            </a:r>
            <a:endParaRPr lang="en-GB" b="1" dirty="0"/>
          </a:p>
        </p:txBody>
      </p:sp>
      <p:sp>
        <p:nvSpPr>
          <p:cNvPr id="4" name="Text Placeholder 7">
            <a:extLst>
              <a:ext uri="{FF2B5EF4-FFF2-40B4-BE49-F238E27FC236}">
                <a16:creationId xmlns:a16="http://schemas.microsoft.com/office/drawing/2014/main" id="{C5297613-D08C-48DD-956D-AD0C9B01E2DF}"/>
              </a:ext>
            </a:extLst>
          </p:cNvPr>
          <p:cNvSpPr txBox="1">
            <a:spLocks/>
          </p:cNvSpPr>
          <p:nvPr/>
        </p:nvSpPr>
        <p:spPr>
          <a:xfrm>
            <a:off x="599563" y="861864"/>
            <a:ext cx="3657601" cy="289560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Beam in bending</a:t>
            </a:r>
          </a:p>
          <a:p>
            <a:pPr>
              <a:buClr>
                <a:schemeClr val="accent1"/>
              </a:buClr>
            </a:pPr>
            <a:r>
              <a:rPr lang="en-US" dirty="0"/>
              <a:t>Stiffness-limited</a:t>
            </a:r>
          </a:p>
          <a:p>
            <a:pPr>
              <a:buClr>
                <a:schemeClr val="accent1"/>
              </a:buClr>
            </a:pPr>
            <a:r>
              <a:rPr lang="en-US" dirty="0"/>
              <a:t>Square and circular</a:t>
            </a:r>
          </a:p>
          <a:p>
            <a:pPr>
              <a:buClr>
                <a:schemeClr val="accent1"/>
              </a:buClr>
            </a:pPr>
            <a:r>
              <a:rPr lang="en-US" dirty="0"/>
              <a:t>Solid or hollow</a:t>
            </a:r>
          </a:p>
          <a:p>
            <a:pPr>
              <a:buClr>
                <a:schemeClr val="accent1"/>
              </a:buClr>
            </a:pPr>
            <a:r>
              <a:rPr lang="en-US" dirty="0"/>
              <a:t>GFRP better and cheaper than stainless steel</a:t>
            </a:r>
          </a:p>
        </p:txBody>
      </p:sp>
      <p:grpSp>
        <p:nvGrpSpPr>
          <p:cNvPr id="6" name="Group 5">
            <a:extLst>
              <a:ext uri="{FF2B5EF4-FFF2-40B4-BE49-F238E27FC236}">
                <a16:creationId xmlns:a16="http://schemas.microsoft.com/office/drawing/2014/main" id="{17BADB8D-C9D7-4A0C-8C1B-C00436A9002C}"/>
              </a:ext>
            </a:extLst>
          </p:cNvPr>
          <p:cNvGrpSpPr/>
          <p:nvPr/>
        </p:nvGrpSpPr>
        <p:grpSpPr>
          <a:xfrm>
            <a:off x="576560" y="3665451"/>
            <a:ext cx="2743199" cy="2294106"/>
            <a:chOff x="546100" y="3717987"/>
            <a:chExt cx="2743199" cy="2294106"/>
          </a:xfrm>
        </p:grpSpPr>
        <p:pic>
          <p:nvPicPr>
            <p:cNvPr id="7" name="Picture 6" descr="A large room&#10;&#10;Description automatically generated">
              <a:extLst>
                <a:ext uri="{FF2B5EF4-FFF2-40B4-BE49-F238E27FC236}">
                  <a16:creationId xmlns:a16="http://schemas.microsoft.com/office/drawing/2014/main" id="{C8EEB464-239F-4506-8A39-D7A184E4CD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6100" y="3717987"/>
              <a:ext cx="2743199" cy="2225613"/>
            </a:xfrm>
            <a:prstGeom prst="rect">
              <a:avLst/>
            </a:prstGeom>
          </p:spPr>
        </p:pic>
        <p:sp>
          <p:nvSpPr>
            <p:cNvPr id="8" name="Text Placeholder 2">
              <a:extLst>
                <a:ext uri="{FF2B5EF4-FFF2-40B4-BE49-F238E27FC236}">
                  <a16:creationId xmlns:a16="http://schemas.microsoft.com/office/drawing/2014/main" id="{FE0444C9-1982-4A73-ADCC-81CBAF0DDA2C}"/>
                </a:ext>
              </a:extLst>
            </p:cNvPr>
            <p:cNvSpPr txBox="1">
              <a:spLocks/>
            </p:cNvSpPr>
            <p:nvPr/>
          </p:nvSpPr>
          <p:spPr>
            <a:xfrm>
              <a:off x="2033092" y="5265175"/>
              <a:ext cx="1256207" cy="746918"/>
            </a:xfrm>
            <a:prstGeom prst="rect">
              <a:avLst/>
            </a:prstGeom>
            <a:solidFill>
              <a:schemeClr val="bg1"/>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Railing material</a:t>
              </a:r>
            </a:p>
          </p:txBody>
        </p:sp>
      </p:grpSp>
      <p:pic>
        <p:nvPicPr>
          <p:cNvPr id="9" name="Picture 8">
            <a:extLst>
              <a:ext uri="{FF2B5EF4-FFF2-40B4-BE49-F238E27FC236}">
                <a16:creationId xmlns:a16="http://schemas.microsoft.com/office/drawing/2014/main" id="{A7CBF9C2-9A11-4CB6-A100-A6B103E0E233}"/>
              </a:ext>
            </a:extLst>
          </p:cNvPr>
          <p:cNvPicPr>
            <a:picLocks noChangeAspect="1"/>
          </p:cNvPicPr>
          <p:nvPr/>
        </p:nvPicPr>
        <p:blipFill>
          <a:blip r:embed="rId4"/>
          <a:stretch>
            <a:fillRect/>
          </a:stretch>
        </p:blipFill>
        <p:spPr>
          <a:xfrm>
            <a:off x="4124655" y="404664"/>
            <a:ext cx="7551705" cy="5372102"/>
          </a:xfrm>
          <a:prstGeom prst="rect">
            <a:avLst/>
          </a:prstGeom>
        </p:spPr>
      </p:pic>
    </p:spTree>
    <p:extLst>
      <p:ext uri="{BB962C8B-B14F-4D97-AF65-F5344CB8AC3E}">
        <p14:creationId xmlns:p14="http://schemas.microsoft.com/office/powerpoint/2010/main" val="855133857"/>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pptx" id="{6915936C-DFE7-4FF8-9264-6E8AC20FBDCA}" vid="{0CF07170-F739-4845-B39E-1D0B1A930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515EC9A9-4996-464B-8CC5-21D66A5D5075}"/>
</file>

<file path=docProps/app.xml><?xml version="1.0" encoding="utf-8"?>
<Properties xmlns="http://schemas.openxmlformats.org/officeDocument/2006/extended-properties" xmlns:vt="http://schemas.openxmlformats.org/officeDocument/2006/docPropsVTypes">
  <Template>AER EduPack Template-PPT</Template>
  <TotalTime>51</TotalTime>
  <Words>1357</Words>
  <Application>Microsoft Office PowerPoint</Application>
  <PresentationFormat>Widescreen</PresentationFormat>
  <Paragraphs>167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Courier New</vt:lpstr>
      <vt:lpstr>Arial</vt:lpstr>
      <vt:lpstr>Wingdings</vt:lpstr>
      <vt:lpstr>Ansys - Slide Master</vt:lpstr>
      <vt:lpstr>PowerPoint Presentation</vt:lpstr>
      <vt:lpstr>Agenda</vt:lpstr>
      <vt:lpstr>Railway transportation systems</vt:lpstr>
      <vt:lpstr>Benefits from lightweighting trains: metro vehicles</vt:lpstr>
      <vt:lpstr>Potential for internal lightweighting</vt:lpstr>
      <vt:lpstr>Potential for lightweighting external components</vt:lpstr>
      <vt:lpstr>Mechanical load and stress</vt:lpstr>
      <vt:lpstr>Railway materials</vt:lpstr>
      <vt:lpstr>Handrail demo</vt:lpstr>
      <vt:lpstr>Axle demo</vt:lpstr>
      <vt:lpstr>Bodyshell Demo</vt:lpstr>
      <vt:lpstr>Deck Demo</vt:lpstr>
      <vt:lpstr>Reality Check</vt:lpstr>
      <vt:lpstr>What did EduPack bring to the understanding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Soma Chakrabarti</cp:lastModifiedBy>
  <cp:revision>1</cp:revision>
  <dcterms:created xsi:type="dcterms:W3CDTF">2021-07-01T09:10:26Z</dcterms:created>
  <dcterms:modified xsi:type="dcterms:W3CDTF">2021-07-31T22:46:45Z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