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9"/>
  </p:notesMasterIdLst>
  <p:sldIdLst>
    <p:sldId id="256" r:id="rId5"/>
    <p:sldId id="286" r:id="rId6"/>
    <p:sldId id="287" r:id="rId7"/>
    <p:sldId id="288" r:id="rId8"/>
    <p:sldId id="289" r:id="rId9"/>
    <p:sldId id="290" r:id="rId10"/>
    <p:sldId id="291" r:id="rId11"/>
    <p:sldId id="292" r:id="rId12"/>
    <p:sldId id="293" r:id="rId13"/>
    <p:sldId id="294" r:id="rId14"/>
    <p:sldId id="307" r:id="rId15"/>
    <p:sldId id="295" r:id="rId16"/>
    <p:sldId id="296" r:id="rId17"/>
    <p:sldId id="297" r:id="rId18"/>
    <p:sldId id="298" r:id="rId19"/>
    <p:sldId id="299" r:id="rId20"/>
    <p:sldId id="300" r:id="rId21"/>
    <p:sldId id="301" r:id="rId22"/>
    <p:sldId id="302" r:id="rId23"/>
    <p:sldId id="303" r:id="rId24"/>
    <p:sldId id="305" r:id="rId25"/>
    <p:sldId id="306" r:id="rId26"/>
    <p:sldId id="624" r:id="rId27"/>
    <p:sldId id="258" r:id="rId28"/>
  </p:sldIdLst>
  <p:sldSz cx="12192000" cy="6858000"/>
  <p:notesSz cx="6858000" cy="9144000"/>
  <p:embeddedFontLst>
    <p:embeddedFont>
      <p:font typeface="Calibri" panose="020F050202020403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Mercier" initials="DM" lastIdx="1" clrIdx="0">
    <p:extLst>
      <p:ext uri="{19B8F6BF-5375-455C-9EA6-DF929625EA0E}">
        <p15:presenceInfo xmlns:p15="http://schemas.microsoft.com/office/powerpoint/2012/main" userId="S::david.mercier@ansys.com::af55b25a-2530-45a7-8f11-488cc3cd8e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6FA81F-27B2-448D-AC29-3AE80F1B15D5}" v="1" dt="2021-08-01T22:03:54.1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3" autoAdjust="0"/>
    <p:restoredTop sz="72960" autoAdjust="0"/>
  </p:normalViewPr>
  <p:slideViewPr>
    <p:cSldViewPr showGuides="1">
      <p:cViewPr varScale="1">
        <p:scale>
          <a:sx n="57" d="100"/>
          <a:sy n="57" d="100"/>
        </p:scale>
        <p:origin x="2238" y="72"/>
      </p:cViewPr>
      <p:guideLst>
        <p:guide orient="horz" pos="2160"/>
        <p:guide pos="3840"/>
      </p:guideLst>
    </p:cSldViewPr>
  </p:slideViewPr>
  <p:notesTextViewPr>
    <p:cViewPr>
      <p:scale>
        <a:sx n="1" d="1"/>
        <a:sy n="1" d="1"/>
      </p:scale>
      <p:origin x="0" y="0"/>
    </p:cViewPr>
  </p:notesTextViewPr>
  <p:sorterViewPr>
    <p:cViewPr>
      <p:scale>
        <a:sx n="100" d="100"/>
        <a:sy n="100" d="100"/>
      </p:scale>
      <p:origin x="0" y="-28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et Parnell" userId="S::harriet.parnell@ansys.com::60aaa540-ab7e-4072-8f5d-9876c38bbc1c" providerId="AD" clId="Web-{DE364879-A368-9EA4-DD48-6F727F319B9E}"/>
    <pc:docChg chg="modSld">
      <pc:chgData name="Harriet Parnell" userId="S::harriet.parnell@ansys.com::60aaa540-ab7e-4072-8f5d-9876c38bbc1c" providerId="AD" clId="Web-{DE364879-A368-9EA4-DD48-6F727F319B9E}" dt="2021-07-28T09:04:20.822" v="0" actId="1076"/>
      <pc:docMkLst>
        <pc:docMk/>
      </pc:docMkLst>
      <pc:sldChg chg="modSp">
        <pc:chgData name="Harriet Parnell" userId="S::harriet.parnell@ansys.com::60aaa540-ab7e-4072-8f5d-9876c38bbc1c" providerId="AD" clId="Web-{DE364879-A368-9EA4-DD48-6F727F319B9E}" dt="2021-07-28T09:04:20.822" v="0" actId="1076"/>
        <pc:sldMkLst>
          <pc:docMk/>
          <pc:sldMk cId="3207685698" sldId="256"/>
        </pc:sldMkLst>
        <pc:grpChg chg="mod">
          <ac:chgData name="Harriet Parnell" userId="S::harriet.parnell@ansys.com::60aaa540-ab7e-4072-8f5d-9876c38bbc1c" providerId="AD" clId="Web-{DE364879-A368-9EA4-DD48-6F727F319B9E}" dt="2021-07-28T09:04:20.822" v="0" actId="1076"/>
          <ac:grpSpMkLst>
            <pc:docMk/>
            <pc:sldMk cId="3207685698" sldId="256"/>
            <ac:grpSpMk id="4" creationId="{BAA395DB-21A7-4BFD-B95C-B9DCEEC15A8F}"/>
          </ac:grpSpMkLst>
        </pc:grpChg>
      </pc:sldChg>
    </pc:docChg>
  </pc:docChgLst>
  <pc:docChgLst>
    <pc:chgData name="Soma Chakrabarti" userId="fdf2f2a2-72d0-4b63-90c3-ecc44d4a7896" providerId="ADAL" clId="{D26FA81F-27B2-448D-AC29-3AE80F1B15D5}"/>
    <pc:docChg chg="undo custSel delSld modSld">
      <pc:chgData name="Soma Chakrabarti" userId="fdf2f2a2-72d0-4b63-90c3-ecc44d4a7896" providerId="ADAL" clId="{D26FA81F-27B2-448D-AC29-3AE80F1B15D5}" dt="2021-08-01T22:08:12.766" v="87" actId="1076"/>
      <pc:docMkLst>
        <pc:docMk/>
      </pc:docMkLst>
      <pc:sldChg chg="del">
        <pc:chgData name="Soma Chakrabarti" userId="fdf2f2a2-72d0-4b63-90c3-ecc44d4a7896" providerId="ADAL" clId="{D26FA81F-27B2-448D-AC29-3AE80F1B15D5}" dt="2021-08-01T22:03:13.657" v="32" actId="2696"/>
        <pc:sldMkLst>
          <pc:docMk/>
          <pc:sldMk cId="2830721450" sldId="285"/>
        </pc:sldMkLst>
      </pc:sldChg>
      <pc:sldChg chg="modSp mod">
        <pc:chgData name="Soma Chakrabarti" userId="fdf2f2a2-72d0-4b63-90c3-ecc44d4a7896" providerId="ADAL" clId="{D26FA81F-27B2-448D-AC29-3AE80F1B15D5}" dt="2021-08-01T22:05:09.033" v="86" actId="20577"/>
        <pc:sldMkLst>
          <pc:docMk/>
          <pc:sldMk cId="3649711084" sldId="289"/>
        </pc:sldMkLst>
        <pc:spChg chg="mod">
          <ac:chgData name="Soma Chakrabarti" userId="fdf2f2a2-72d0-4b63-90c3-ecc44d4a7896" providerId="ADAL" clId="{D26FA81F-27B2-448D-AC29-3AE80F1B15D5}" dt="2021-08-01T22:04:23.486" v="39" actId="20577"/>
          <ac:spMkLst>
            <pc:docMk/>
            <pc:sldMk cId="3649711084" sldId="289"/>
            <ac:spMk id="8" creationId="{B76114E4-A85A-49ED-A7A1-A89D552AADE8}"/>
          </ac:spMkLst>
        </pc:spChg>
        <pc:spChg chg="mod">
          <ac:chgData name="Soma Chakrabarti" userId="fdf2f2a2-72d0-4b63-90c3-ecc44d4a7896" providerId="ADAL" clId="{D26FA81F-27B2-448D-AC29-3AE80F1B15D5}" dt="2021-08-01T22:00:47.631" v="0" actId="20577"/>
          <ac:spMkLst>
            <pc:docMk/>
            <pc:sldMk cId="3649711084" sldId="289"/>
            <ac:spMk id="10" creationId="{B45483DA-89A1-45B0-AAD4-0F8ABEC3FB74}"/>
          </ac:spMkLst>
        </pc:spChg>
        <pc:spChg chg="mod">
          <ac:chgData name="Soma Chakrabarti" userId="fdf2f2a2-72d0-4b63-90c3-ecc44d4a7896" providerId="ADAL" clId="{D26FA81F-27B2-448D-AC29-3AE80F1B15D5}" dt="2021-08-01T22:05:09.033" v="86" actId="20577"/>
          <ac:spMkLst>
            <pc:docMk/>
            <pc:sldMk cId="3649711084" sldId="289"/>
            <ac:spMk id="18" creationId="{8F39EFE5-DD9A-4E49-B166-D4D31BEAB7B7}"/>
          </ac:spMkLst>
        </pc:spChg>
      </pc:sldChg>
      <pc:sldChg chg="modSp mod">
        <pc:chgData name="Soma Chakrabarti" userId="fdf2f2a2-72d0-4b63-90c3-ecc44d4a7896" providerId="ADAL" clId="{D26FA81F-27B2-448D-AC29-3AE80F1B15D5}" dt="2021-08-01T22:08:12.766" v="87" actId="1076"/>
        <pc:sldMkLst>
          <pc:docMk/>
          <pc:sldMk cId="4229831424" sldId="305"/>
        </pc:sldMkLst>
        <pc:spChg chg="mod">
          <ac:chgData name="Soma Chakrabarti" userId="fdf2f2a2-72d0-4b63-90c3-ecc44d4a7896" providerId="ADAL" clId="{D26FA81F-27B2-448D-AC29-3AE80F1B15D5}" dt="2021-08-01T22:08:12.766" v="87" actId="1076"/>
          <ac:spMkLst>
            <pc:docMk/>
            <pc:sldMk cId="4229831424" sldId="305"/>
            <ac:spMk id="9" creationId="{D2FF093B-7FD5-4269-857C-CAA86B34603A}"/>
          </ac:spMkLst>
        </pc:spChg>
      </pc:sldChg>
    </pc:docChg>
  </pc:docChgLst>
  <pc:docChgLst>
    <pc:chgData name="Harriet Parnell" userId="60aaa540-ab7e-4072-8f5d-9876c38bbc1c" providerId="ADAL" clId="{C2B8295D-A0F3-4510-9CE9-A5041BE6BBC4}"/>
    <pc:docChg chg="undo custSel delSld modSld">
      <pc:chgData name="Harriet Parnell" userId="60aaa540-ab7e-4072-8f5d-9876c38bbc1c" providerId="ADAL" clId="{C2B8295D-A0F3-4510-9CE9-A5041BE6BBC4}" dt="2021-07-27T11:44:08.011" v="170" actId="2711"/>
      <pc:docMkLst>
        <pc:docMk/>
      </pc:docMkLst>
      <pc:sldChg chg="addSp modSp mod modNotesTx">
        <pc:chgData name="Harriet Parnell" userId="60aaa540-ab7e-4072-8f5d-9876c38bbc1c" providerId="ADAL" clId="{C2B8295D-A0F3-4510-9CE9-A5041BE6BBC4}" dt="2021-07-27T10:45:08.304" v="9"/>
        <pc:sldMkLst>
          <pc:docMk/>
          <pc:sldMk cId="3207685698" sldId="256"/>
        </pc:sldMkLst>
        <pc:spChg chg="mod">
          <ac:chgData name="Harriet Parnell" userId="60aaa540-ab7e-4072-8f5d-9876c38bbc1c" providerId="ADAL" clId="{C2B8295D-A0F3-4510-9CE9-A5041BE6BBC4}" dt="2021-07-27T10:44:13.678" v="1" actId="20577"/>
          <ac:spMkLst>
            <pc:docMk/>
            <pc:sldMk cId="3207685698" sldId="256"/>
            <ac:spMk id="2" creationId="{AE2C3BA5-6E5F-4798-87B7-B8DFFB97930D}"/>
          </ac:spMkLst>
        </pc:spChg>
        <pc:spChg chg="mod">
          <ac:chgData name="Harriet Parnell" userId="60aaa540-ab7e-4072-8f5d-9876c38bbc1c" providerId="ADAL" clId="{C2B8295D-A0F3-4510-9CE9-A5041BE6BBC4}" dt="2021-07-27T10:44:21.711" v="4" actId="20577"/>
          <ac:spMkLst>
            <pc:docMk/>
            <pc:sldMk cId="3207685698" sldId="256"/>
            <ac:spMk id="3" creationId="{8DED2F7F-2065-4CCE-9AD5-77DBF0CD5628}"/>
          </ac:spMkLst>
        </pc:spChg>
        <pc:grpChg chg="add mod">
          <ac:chgData name="Harriet Parnell" userId="60aaa540-ab7e-4072-8f5d-9876c38bbc1c" providerId="ADAL" clId="{C2B8295D-A0F3-4510-9CE9-A5041BE6BBC4}" dt="2021-07-27T10:44:38.918" v="7" actId="1076"/>
          <ac:grpSpMkLst>
            <pc:docMk/>
            <pc:sldMk cId="3207685698" sldId="256"/>
            <ac:grpSpMk id="4" creationId="{BAA395DB-21A7-4BFD-B95C-B9DCEEC15A8F}"/>
          </ac:grpSpMkLst>
        </pc:grpChg>
        <pc:picChg chg="mod">
          <ac:chgData name="Harriet Parnell" userId="60aaa540-ab7e-4072-8f5d-9876c38bbc1c" providerId="ADAL" clId="{C2B8295D-A0F3-4510-9CE9-A5041BE6BBC4}" dt="2021-07-27T10:44:38.918" v="7" actId="1076"/>
          <ac:picMkLst>
            <pc:docMk/>
            <pc:sldMk cId="3207685698" sldId="256"/>
            <ac:picMk id="5" creationId="{F33B8CC5-EDB5-4C2C-A88B-A3CE328769AD}"/>
          </ac:picMkLst>
        </pc:picChg>
        <pc:picChg chg="mod">
          <ac:chgData name="Harriet Parnell" userId="60aaa540-ab7e-4072-8f5d-9876c38bbc1c" providerId="ADAL" clId="{C2B8295D-A0F3-4510-9CE9-A5041BE6BBC4}" dt="2021-07-27T10:44:38.918" v="7" actId="1076"/>
          <ac:picMkLst>
            <pc:docMk/>
            <pc:sldMk cId="3207685698" sldId="256"/>
            <ac:picMk id="6" creationId="{32933B78-92F2-431C-9014-2C30BEFB9008}"/>
          </ac:picMkLst>
        </pc:picChg>
        <pc:picChg chg="mod">
          <ac:chgData name="Harriet Parnell" userId="60aaa540-ab7e-4072-8f5d-9876c38bbc1c" providerId="ADAL" clId="{C2B8295D-A0F3-4510-9CE9-A5041BE6BBC4}" dt="2021-07-27T10:44:38.918" v="7" actId="1076"/>
          <ac:picMkLst>
            <pc:docMk/>
            <pc:sldMk cId="3207685698" sldId="256"/>
            <ac:picMk id="7" creationId="{8A732C8E-6AE7-4E43-8F34-F57AFA22FAED}"/>
          </ac:picMkLst>
        </pc:picChg>
        <pc:picChg chg="mod">
          <ac:chgData name="Harriet Parnell" userId="60aaa540-ab7e-4072-8f5d-9876c38bbc1c" providerId="ADAL" clId="{C2B8295D-A0F3-4510-9CE9-A5041BE6BBC4}" dt="2021-07-27T10:44:38.918" v="7" actId="1076"/>
          <ac:picMkLst>
            <pc:docMk/>
            <pc:sldMk cId="3207685698" sldId="256"/>
            <ac:picMk id="8" creationId="{2473824D-D50E-4563-B287-9E054E586C95}"/>
          </ac:picMkLst>
        </pc:picChg>
        <pc:picChg chg="mod">
          <ac:chgData name="Harriet Parnell" userId="60aaa540-ab7e-4072-8f5d-9876c38bbc1c" providerId="ADAL" clId="{C2B8295D-A0F3-4510-9CE9-A5041BE6BBC4}" dt="2021-07-27T10:44:38.918" v="7" actId="1076"/>
          <ac:picMkLst>
            <pc:docMk/>
            <pc:sldMk cId="3207685698" sldId="256"/>
            <ac:picMk id="9" creationId="{78841F3B-D07D-4250-8D06-E8D730630497}"/>
          </ac:picMkLst>
        </pc:picChg>
        <pc:picChg chg="mod">
          <ac:chgData name="Harriet Parnell" userId="60aaa540-ab7e-4072-8f5d-9876c38bbc1c" providerId="ADAL" clId="{C2B8295D-A0F3-4510-9CE9-A5041BE6BBC4}" dt="2021-07-27T10:44:38.918" v="7" actId="1076"/>
          <ac:picMkLst>
            <pc:docMk/>
            <pc:sldMk cId="3207685698" sldId="256"/>
            <ac:picMk id="10" creationId="{FBA72FD6-CFCC-4B1C-A8A8-BE7ADD75C885}"/>
          </ac:picMkLst>
        </pc:picChg>
        <pc:picChg chg="mod">
          <ac:chgData name="Harriet Parnell" userId="60aaa540-ab7e-4072-8f5d-9876c38bbc1c" providerId="ADAL" clId="{C2B8295D-A0F3-4510-9CE9-A5041BE6BBC4}" dt="2021-07-27T10:44:38.918" v="7" actId="1076"/>
          <ac:picMkLst>
            <pc:docMk/>
            <pc:sldMk cId="3207685698" sldId="256"/>
            <ac:picMk id="11" creationId="{45F2C352-488D-470A-A54D-D0DFE4374E44}"/>
          </ac:picMkLst>
        </pc:picChg>
        <pc:picChg chg="mod">
          <ac:chgData name="Harriet Parnell" userId="60aaa540-ab7e-4072-8f5d-9876c38bbc1c" providerId="ADAL" clId="{C2B8295D-A0F3-4510-9CE9-A5041BE6BBC4}" dt="2021-07-27T10:44:38.918" v="7" actId="1076"/>
          <ac:picMkLst>
            <pc:docMk/>
            <pc:sldMk cId="3207685698" sldId="256"/>
            <ac:picMk id="12" creationId="{3B4AB9DE-8F01-4BEF-A3CB-B3EED8F24BE7}"/>
          </ac:picMkLst>
        </pc:picChg>
      </pc:sldChg>
      <pc:sldChg chg="delSp del mod">
        <pc:chgData name="Harriet Parnell" userId="60aaa540-ab7e-4072-8f5d-9876c38bbc1c" providerId="ADAL" clId="{C2B8295D-A0F3-4510-9CE9-A5041BE6BBC4}" dt="2021-07-27T10:45:29.558" v="10" actId="47"/>
        <pc:sldMkLst>
          <pc:docMk/>
          <pc:sldMk cId="3141553687" sldId="257"/>
        </pc:sldMkLst>
        <pc:spChg chg="del">
          <ac:chgData name="Harriet Parnell" userId="60aaa540-ab7e-4072-8f5d-9876c38bbc1c" providerId="ADAL" clId="{C2B8295D-A0F3-4510-9CE9-A5041BE6BBC4}" dt="2021-07-27T10:44:49.262" v="8" actId="478"/>
          <ac:spMkLst>
            <pc:docMk/>
            <pc:sldMk cId="3141553687" sldId="257"/>
            <ac:spMk id="4" creationId="{03C0A22E-CAC2-4A00-98FF-2ABB836C6304}"/>
          </ac:spMkLst>
        </pc:spChg>
      </pc:sldChg>
      <pc:sldChg chg="modSp mod">
        <pc:chgData name="Harriet Parnell" userId="60aaa540-ab7e-4072-8f5d-9876c38bbc1c" providerId="ADAL" clId="{C2B8295D-A0F3-4510-9CE9-A5041BE6BBC4}" dt="2021-07-27T11:34:43.715" v="168" actId="113"/>
        <pc:sldMkLst>
          <pc:docMk/>
          <pc:sldMk cId="2830721450" sldId="285"/>
        </pc:sldMkLst>
        <pc:spChg chg="mod">
          <ac:chgData name="Harriet Parnell" userId="60aaa540-ab7e-4072-8f5d-9876c38bbc1c" providerId="ADAL" clId="{C2B8295D-A0F3-4510-9CE9-A5041BE6BBC4}" dt="2021-07-27T11:34:43.715" v="168" actId="113"/>
          <ac:spMkLst>
            <pc:docMk/>
            <pc:sldMk cId="2830721450" sldId="285"/>
            <ac:spMk id="3" creationId="{40AA9338-E692-4C26-BFD3-77F262F85977}"/>
          </ac:spMkLst>
        </pc:spChg>
      </pc:sldChg>
      <pc:sldChg chg="modSp mod">
        <pc:chgData name="Harriet Parnell" userId="60aaa540-ab7e-4072-8f5d-9876c38bbc1c" providerId="ADAL" clId="{C2B8295D-A0F3-4510-9CE9-A5041BE6BBC4}" dt="2021-07-27T10:47:48.430" v="11" actId="113"/>
        <pc:sldMkLst>
          <pc:docMk/>
          <pc:sldMk cId="3880842988" sldId="286"/>
        </pc:sldMkLst>
        <pc:spChg chg="mod">
          <ac:chgData name="Harriet Parnell" userId="60aaa540-ab7e-4072-8f5d-9876c38bbc1c" providerId="ADAL" clId="{C2B8295D-A0F3-4510-9CE9-A5041BE6BBC4}" dt="2021-07-27T10:47:48.430" v="11" actId="113"/>
          <ac:spMkLst>
            <pc:docMk/>
            <pc:sldMk cId="3880842988" sldId="286"/>
            <ac:spMk id="3" creationId="{DDC3F337-803D-43FE-A6E0-BC9DE6D1BB77}"/>
          </ac:spMkLst>
        </pc:spChg>
      </pc:sldChg>
      <pc:sldChg chg="modSp mod">
        <pc:chgData name="Harriet Parnell" userId="60aaa540-ab7e-4072-8f5d-9876c38bbc1c" providerId="ADAL" clId="{C2B8295D-A0F3-4510-9CE9-A5041BE6BBC4}" dt="2021-07-27T10:49:40.031" v="19" actId="2711"/>
        <pc:sldMkLst>
          <pc:docMk/>
          <pc:sldMk cId="3201648362" sldId="287"/>
        </pc:sldMkLst>
        <pc:spChg chg="mod">
          <ac:chgData name="Harriet Parnell" userId="60aaa540-ab7e-4072-8f5d-9876c38bbc1c" providerId="ADAL" clId="{C2B8295D-A0F3-4510-9CE9-A5041BE6BBC4}" dt="2021-07-27T10:47:51.997" v="12" actId="113"/>
          <ac:spMkLst>
            <pc:docMk/>
            <pc:sldMk cId="3201648362" sldId="287"/>
            <ac:spMk id="3" creationId="{0D4F4FEF-65DF-4E98-9A0B-1274A3B84CCF}"/>
          </ac:spMkLst>
        </pc:spChg>
        <pc:spChg chg="mod">
          <ac:chgData name="Harriet Parnell" userId="60aaa540-ab7e-4072-8f5d-9876c38bbc1c" providerId="ADAL" clId="{C2B8295D-A0F3-4510-9CE9-A5041BE6BBC4}" dt="2021-07-27T10:49:40.031" v="19" actId="2711"/>
          <ac:spMkLst>
            <pc:docMk/>
            <pc:sldMk cId="3201648362" sldId="287"/>
            <ac:spMk id="15" creationId="{C786D4AC-A996-4168-9DF8-13AAB541500C}"/>
          </ac:spMkLst>
        </pc:spChg>
      </pc:sldChg>
      <pc:sldChg chg="modSp mod">
        <pc:chgData name="Harriet Parnell" userId="60aaa540-ab7e-4072-8f5d-9876c38bbc1c" providerId="ADAL" clId="{C2B8295D-A0F3-4510-9CE9-A5041BE6BBC4}" dt="2021-07-27T10:50:18.787" v="22" actId="2711"/>
        <pc:sldMkLst>
          <pc:docMk/>
          <pc:sldMk cId="3161626829" sldId="288"/>
        </pc:sldMkLst>
        <pc:spChg chg="mod">
          <ac:chgData name="Harriet Parnell" userId="60aaa540-ab7e-4072-8f5d-9876c38bbc1c" providerId="ADAL" clId="{C2B8295D-A0F3-4510-9CE9-A5041BE6BBC4}" dt="2021-07-27T10:47:55.136" v="13" actId="113"/>
          <ac:spMkLst>
            <pc:docMk/>
            <pc:sldMk cId="3161626829" sldId="288"/>
            <ac:spMk id="3" creationId="{59F7C475-2009-4431-BD52-2C4B67583BE1}"/>
          </ac:spMkLst>
        </pc:spChg>
        <pc:spChg chg="mod">
          <ac:chgData name="Harriet Parnell" userId="60aaa540-ab7e-4072-8f5d-9876c38bbc1c" providerId="ADAL" clId="{C2B8295D-A0F3-4510-9CE9-A5041BE6BBC4}" dt="2021-07-27T10:50:18.787" v="22" actId="2711"/>
          <ac:spMkLst>
            <pc:docMk/>
            <pc:sldMk cId="3161626829" sldId="288"/>
            <ac:spMk id="15" creationId="{D19B8CD3-58F7-4C40-8555-BDC03708BCB8}"/>
          </ac:spMkLst>
        </pc:spChg>
        <pc:spChg chg="mod">
          <ac:chgData name="Harriet Parnell" userId="60aaa540-ab7e-4072-8f5d-9876c38bbc1c" providerId="ADAL" clId="{C2B8295D-A0F3-4510-9CE9-A5041BE6BBC4}" dt="2021-07-27T10:50:18.787" v="22" actId="2711"/>
          <ac:spMkLst>
            <pc:docMk/>
            <pc:sldMk cId="3161626829" sldId="288"/>
            <ac:spMk id="16" creationId="{1F54AA2A-F5E2-41E4-B571-61F662BF2012}"/>
          </ac:spMkLst>
        </pc:spChg>
        <pc:spChg chg="mod">
          <ac:chgData name="Harriet Parnell" userId="60aaa540-ab7e-4072-8f5d-9876c38bbc1c" providerId="ADAL" clId="{C2B8295D-A0F3-4510-9CE9-A5041BE6BBC4}" dt="2021-07-27T10:50:09.058" v="21" actId="2711"/>
          <ac:spMkLst>
            <pc:docMk/>
            <pc:sldMk cId="3161626829" sldId="288"/>
            <ac:spMk id="20" creationId="{90CAA8F1-0E0A-413B-BCD7-A4A3D19C096D}"/>
          </ac:spMkLst>
        </pc:spChg>
        <pc:spChg chg="mod">
          <ac:chgData name="Harriet Parnell" userId="60aaa540-ab7e-4072-8f5d-9876c38bbc1c" providerId="ADAL" clId="{C2B8295D-A0F3-4510-9CE9-A5041BE6BBC4}" dt="2021-07-27T10:49:28.969" v="18" actId="2711"/>
          <ac:spMkLst>
            <pc:docMk/>
            <pc:sldMk cId="3161626829" sldId="288"/>
            <ac:spMk id="21" creationId="{CFCFF6C9-D0CF-4B09-8A1B-0F4A56ABB6BE}"/>
          </ac:spMkLst>
        </pc:spChg>
        <pc:spChg chg="mod">
          <ac:chgData name="Harriet Parnell" userId="60aaa540-ab7e-4072-8f5d-9876c38bbc1c" providerId="ADAL" clId="{C2B8295D-A0F3-4510-9CE9-A5041BE6BBC4}" dt="2021-07-27T10:50:03.732" v="20" actId="2711"/>
          <ac:spMkLst>
            <pc:docMk/>
            <pc:sldMk cId="3161626829" sldId="288"/>
            <ac:spMk id="22" creationId="{D73B9FA1-5E29-4D38-B58A-F60C47BEF215}"/>
          </ac:spMkLst>
        </pc:spChg>
        <pc:spChg chg="mod">
          <ac:chgData name="Harriet Parnell" userId="60aaa540-ab7e-4072-8f5d-9876c38bbc1c" providerId="ADAL" clId="{C2B8295D-A0F3-4510-9CE9-A5041BE6BBC4}" dt="2021-07-27T10:50:03.732" v="20" actId="2711"/>
          <ac:spMkLst>
            <pc:docMk/>
            <pc:sldMk cId="3161626829" sldId="288"/>
            <ac:spMk id="23" creationId="{FAEFEECB-174E-49EA-BDB2-4454CE4B62C3}"/>
          </ac:spMkLst>
        </pc:spChg>
        <pc:spChg chg="mod">
          <ac:chgData name="Harriet Parnell" userId="60aaa540-ab7e-4072-8f5d-9876c38bbc1c" providerId="ADAL" clId="{C2B8295D-A0F3-4510-9CE9-A5041BE6BBC4}" dt="2021-07-27T10:50:03.732" v="20" actId="2711"/>
          <ac:spMkLst>
            <pc:docMk/>
            <pc:sldMk cId="3161626829" sldId="288"/>
            <ac:spMk id="24" creationId="{A5BF977D-C8F0-44C7-B634-0DA8289718A8}"/>
          </ac:spMkLst>
        </pc:spChg>
      </pc:sldChg>
      <pc:sldChg chg="modSp mod">
        <pc:chgData name="Harriet Parnell" userId="60aaa540-ab7e-4072-8f5d-9876c38bbc1c" providerId="ADAL" clId="{C2B8295D-A0F3-4510-9CE9-A5041BE6BBC4}" dt="2021-07-27T10:49:22.544" v="17" actId="2711"/>
        <pc:sldMkLst>
          <pc:docMk/>
          <pc:sldMk cId="3649711084" sldId="289"/>
        </pc:sldMkLst>
        <pc:spChg chg="mod">
          <ac:chgData name="Harriet Parnell" userId="60aaa540-ab7e-4072-8f5d-9876c38bbc1c" providerId="ADAL" clId="{C2B8295D-A0F3-4510-9CE9-A5041BE6BBC4}" dt="2021-07-27T10:49:05.095" v="14" actId="113"/>
          <ac:spMkLst>
            <pc:docMk/>
            <pc:sldMk cId="3649711084" sldId="289"/>
            <ac:spMk id="3" creationId="{98DB7CF8-F1D0-4963-AB4A-679946075FF7}"/>
          </ac:spMkLst>
        </pc:spChg>
        <pc:spChg chg="mod">
          <ac:chgData name="Harriet Parnell" userId="60aaa540-ab7e-4072-8f5d-9876c38bbc1c" providerId="ADAL" clId="{C2B8295D-A0F3-4510-9CE9-A5041BE6BBC4}" dt="2021-07-27T10:49:18.534" v="16" actId="2711"/>
          <ac:spMkLst>
            <pc:docMk/>
            <pc:sldMk cId="3649711084" sldId="289"/>
            <ac:spMk id="8" creationId="{B76114E4-A85A-49ED-A7A1-A89D552AADE8}"/>
          </ac:spMkLst>
        </pc:spChg>
        <pc:spChg chg="mod">
          <ac:chgData name="Harriet Parnell" userId="60aaa540-ab7e-4072-8f5d-9876c38bbc1c" providerId="ADAL" clId="{C2B8295D-A0F3-4510-9CE9-A5041BE6BBC4}" dt="2021-07-27T10:49:14.345" v="15" actId="2711"/>
          <ac:spMkLst>
            <pc:docMk/>
            <pc:sldMk cId="3649711084" sldId="289"/>
            <ac:spMk id="10" creationId="{B45483DA-89A1-45B0-AAD4-0F8ABEC3FB74}"/>
          </ac:spMkLst>
        </pc:spChg>
        <pc:spChg chg="mod">
          <ac:chgData name="Harriet Parnell" userId="60aaa540-ab7e-4072-8f5d-9876c38bbc1c" providerId="ADAL" clId="{C2B8295D-A0F3-4510-9CE9-A5041BE6BBC4}" dt="2021-07-27T10:49:22.544" v="17" actId="2711"/>
          <ac:spMkLst>
            <pc:docMk/>
            <pc:sldMk cId="3649711084" sldId="289"/>
            <ac:spMk id="18" creationId="{8F39EFE5-DD9A-4E49-B166-D4D31BEAB7B7}"/>
          </ac:spMkLst>
        </pc:spChg>
        <pc:grpChg chg="mod">
          <ac:chgData name="Harriet Parnell" userId="60aaa540-ab7e-4072-8f5d-9876c38bbc1c" providerId="ADAL" clId="{C2B8295D-A0F3-4510-9CE9-A5041BE6BBC4}" dt="2021-07-27T10:49:22.544" v="17" actId="2711"/>
          <ac:grpSpMkLst>
            <pc:docMk/>
            <pc:sldMk cId="3649711084" sldId="289"/>
            <ac:grpSpMk id="14" creationId="{C6B84ECB-D866-4A79-A7AE-4B51E1C95DCB}"/>
          </ac:grpSpMkLst>
        </pc:grpChg>
        <pc:picChg chg="mod">
          <ac:chgData name="Harriet Parnell" userId="60aaa540-ab7e-4072-8f5d-9876c38bbc1c" providerId="ADAL" clId="{C2B8295D-A0F3-4510-9CE9-A5041BE6BBC4}" dt="2021-07-27T10:49:22.544" v="17" actId="2711"/>
          <ac:picMkLst>
            <pc:docMk/>
            <pc:sldMk cId="3649711084" sldId="289"/>
            <ac:picMk id="15" creationId="{56BC2824-C9BC-4CAB-923F-1DC80F81D125}"/>
          </ac:picMkLst>
        </pc:picChg>
        <pc:picChg chg="mod">
          <ac:chgData name="Harriet Parnell" userId="60aaa540-ab7e-4072-8f5d-9876c38bbc1c" providerId="ADAL" clId="{C2B8295D-A0F3-4510-9CE9-A5041BE6BBC4}" dt="2021-07-27T10:49:22.544" v="17" actId="2711"/>
          <ac:picMkLst>
            <pc:docMk/>
            <pc:sldMk cId="3649711084" sldId="289"/>
            <ac:picMk id="16" creationId="{2244417C-0839-4D61-9E04-10B20AB59790}"/>
          </ac:picMkLst>
        </pc:picChg>
        <pc:picChg chg="mod">
          <ac:chgData name="Harriet Parnell" userId="60aaa540-ab7e-4072-8f5d-9876c38bbc1c" providerId="ADAL" clId="{C2B8295D-A0F3-4510-9CE9-A5041BE6BBC4}" dt="2021-07-27T10:49:22.544" v="17" actId="2711"/>
          <ac:picMkLst>
            <pc:docMk/>
            <pc:sldMk cId="3649711084" sldId="289"/>
            <ac:picMk id="17" creationId="{8745B586-F418-4A68-96A1-8C9FFE563DC4}"/>
          </ac:picMkLst>
        </pc:picChg>
      </pc:sldChg>
      <pc:sldChg chg="modSp mod">
        <pc:chgData name="Harriet Parnell" userId="60aaa540-ab7e-4072-8f5d-9876c38bbc1c" providerId="ADAL" clId="{C2B8295D-A0F3-4510-9CE9-A5041BE6BBC4}" dt="2021-07-27T10:52:23.737" v="43" actId="2711"/>
        <pc:sldMkLst>
          <pc:docMk/>
          <pc:sldMk cId="4071301469" sldId="290"/>
        </pc:sldMkLst>
        <pc:spChg chg="mod">
          <ac:chgData name="Harriet Parnell" userId="60aaa540-ab7e-4072-8f5d-9876c38bbc1c" providerId="ADAL" clId="{C2B8295D-A0F3-4510-9CE9-A5041BE6BBC4}" dt="2021-07-27T10:50:54.435" v="23" actId="113"/>
          <ac:spMkLst>
            <pc:docMk/>
            <pc:sldMk cId="4071301469" sldId="290"/>
            <ac:spMk id="3" creationId="{35139595-2BE2-40AC-8696-54E814B86434}"/>
          </ac:spMkLst>
        </pc:spChg>
        <pc:spChg chg="mod">
          <ac:chgData name="Harriet Parnell" userId="60aaa540-ab7e-4072-8f5d-9876c38bbc1c" providerId="ADAL" clId="{C2B8295D-A0F3-4510-9CE9-A5041BE6BBC4}" dt="2021-07-27T10:51:49.051" v="37" actId="122"/>
          <ac:spMkLst>
            <pc:docMk/>
            <pc:sldMk cId="4071301469" sldId="290"/>
            <ac:spMk id="9" creationId="{7EBCBE84-5061-4A48-9B9C-77FD82497A77}"/>
          </ac:spMkLst>
        </pc:spChg>
        <pc:spChg chg="mod">
          <ac:chgData name="Harriet Parnell" userId="60aaa540-ab7e-4072-8f5d-9876c38bbc1c" providerId="ADAL" clId="{C2B8295D-A0F3-4510-9CE9-A5041BE6BBC4}" dt="2021-07-27T10:51:41.394" v="35" actId="1076"/>
          <ac:spMkLst>
            <pc:docMk/>
            <pc:sldMk cId="4071301469" sldId="290"/>
            <ac:spMk id="11" creationId="{3C94C0FF-A088-4918-80A9-420B3A25669B}"/>
          </ac:spMkLst>
        </pc:spChg>
        <pc:spChg chg="mod">
          <ac:chgData name="Harriet Parnell" userId="60aaa540-ab7e-4072-8f5d-9876c38bbc1c" providerId="ADAL" clId="{C2B8295D-A0F3-4510-9CE9-A5041BE6BBC4}" dt="2021-07-27T10:51:41.394" v="35" actId="1076"/>
          <ac:spMkLst>
            <pc:docMk/>
            <pc:sldMk cId="4071301469" sldId="290"/>
            <ac:spMk id="12" creationId="{1F51C600-E06C-4177-B14E-72ACEC2797C3}"/>
          </ac:spMkLst>
        </pc:spChg>
        <pc:spChg chg="mod">
          <ac:chgData name="Harriet Parnell" userId="60aaa540-ab7e-4072-8f5d-9876c38bbc1c" providerId="ADAL" clId="{C2B8295D-A0F3-4510-9CE9-A5041BE6BBC4}" dt="2021-07-27T10:51:41.394" v="35" actId="1076"/>
          <ac:spMkLst>
            <pc:docMk/>
            <pc:sldMk cId="4071301469" sldId="290"/>
            <ac:spMk id="13" creationId="{7DA1652A-281E-46E5-9338-FFA5858D0F93}"/>
          </ac:spMkLst>
        </pc:spChg>
        <pc:spChg chg="mod">
          <ac:chgData name="Harriet Parnell" userId="60aaa540-ab7e-4072-8f5d-9876c38bbc1c" providerId="ADAL" clId="{C2B8295D-A0F3-4510-9CE9-A5041BE6BBC4}" dt="2021-07-27T10:51:41.394" v="35" actId="1076"/>
          <ac:spMkLst>
            <pc:docMk/>
            <pc:sldMk cId="4071301469" sldId="290"/>
            <ac:spMk id="14" creationId="{9C84D293-013B-4DF7-9344-CADCC53DA0E0}"/>
          </ac:spMkLst>
        </pc:spChg>
        <pc:spChg chg="mod">
          <ac:chgData name="Harriet Parnell" userId="60aaa540-ab7e-4072-8f5d-9876c38bbc1c" providerId="ADAL" clId="{C2B8295D-A0F3-4510-9CE9-A5041BE6BBC4}" dt="2021-07-27T10:51:19.745" v="29" actId="1076"/>
          <ac:spMkLst>
            <pc:docMk/>
            <pc:sldMk cId="4071301469" sldId="290"/>
            <ac:spMk id="17" creationId="{F39A8BD0-9C10-4B45-ABEB-18FF443B265D}"/>
          </ac:spMkLst>
        </pc:spChg>
        <pc:spChg chg="mod">
          <ac:chgData name="Harriet Parnell" userId="60aaa540-ab7e-4072-8f5d-9876c38bbc1c" providerId="ADAL" clId="{C2B8295D-A0F3-4510-9CE9-A5041BE6BBC4}" dt="2021-07-27T10:51:19.745" v="29" actId="1076"/>
          <ac:spMkLst>
            <pc:docMk/>
            <pc:sldMk cId="4071301469" sldId="290"/>
            <ac:spMk id="18" creationId="{AC1516EB-C024-46EA-ABF3-F5E64240AAD1}"/>
          </ac:spMkLst>
        </pc:spChg>
        <pc:spChg chg="mod">
          <ac:chgData name="Harriet Parnell" userId="60aaa540-ab7e-4072-8f5d-9876c38bbc1c" providerId="ADAL" clId="{C2B8295D-A0F3-4510-9CE9-A5041BE6BBC4}" dt="2021-07-27T10:51:19.745" v="29" actId="1076"/>
          <ac:spMkLst>
            <pc:docMk/>
            <pc:sldMk cId="4071301469" sldId="290"/>
            <ac:spMk id="19" creationId="{1C522151-4D19-49BE-AB1D-3CB08EBE73A6}"/>
          </ac:spMkLst>
        </pc:spChg>
        <pc:spChg chg="mod">
          <ac:chgData name="Harriet Parnell" userId="60aaa540-ab7e-4072-8f5d-9876c38bbc1c" providerId="ADAL" clId="{C2B8295D-A0F3-4510-9CE9-A5041BE6BBC4}" dt="2021-07-27T10:51:19.745" v="29" actId="1076"/>
          <ac:spMkLst>
            <pc:docMk/>
            <pc:sldMk cId="4071301469" sldId="290"/>
            <ac:spMk id="20" creationId="{E5422398-75FD-4965-A618-606A9E29B39D}"/>
          </ac:spMkLst>
        </pc:spChg>
        <pc:spChg chg="mod">
          <ac:chgData name="Harriet Parnell" userId="60aaa540-ab7e-4072-8f5d-9876c38bbc1c" providerId="ADAL" clId="{C2B8295D-A0F3-4510-9CE9-A5041BE6BBC4}" dt="2021-07-27T10:52:09.529" v="42" actId="1036"/>
          <ac:spMkLst>
            <pc:docMk/>
            <pc:sldMk cId="4071301469" sldId="290"/>
            <ac:spMk id="28" creationId="{96DAE33F-0E9F-42C7-8C44-DBAC01A45F48}"/>
          </ac:spMkLst>
        </pc:spChg>
        <pc:spChg chg="mod">
          <ac:chgData name="Harriet Parnell" userId="60aaa540-ab7e-4072-8f5d-9876c38bbc1c" providerId="ADAL" clId="{C2B8295D-A0F3-4510-9CE9-A5041BE6BBC4}" dt="2021-07-27T10:52:23.737" v="43" actId="2711"/>
          <ac:spMkLst>
            <pc:docMk/>
            <pc:sldMk cId="4071301469" sldId="290"/>
            <ac:spMk id="29" creationId="{51953A82-DF18-4104-AEC7-F73A85F0A6A2}"/>
          </ac:spMkLst>
        </pc:spChg>
        <pc:spChg chg="mod">
          <ac:chgData name="Harriet Parnell" userId="60aaa540-ab7e-4072-8f5d-9876c38bbc1c" providerId="ADAL" clId="{C2B8295D-A0F3-4510-9CE9-A5041BE6BBC4}" dt="2021-07-27T10:52:09.529" v="42" actId="1036"/>
          <ac:spMkLst>
            <pc:docMk/>
            <pc:sldMk cId="4071301469" sldId="290"/>
            <ac:spMk id="30" creationId="{46EDFE07-B26E-4539-970E-E1B6A543F41C}"/>
          </ac:spMkLst>
        </pc:spChg>
        <pc:spChg chg="mod">
          <ac:chgData name="Harriet Parnell" userId="60aaa540-ab7e-4072-8f5d-9876c38bbc1c" providerId="ADAL" clId="{C2B8295D-A0F3-4510-9CE9-A5041BE6BBC4}" dt="2021-07-27T10:52:09.529" v="42" actId="1036"/>
          <ac:spMkLst>
            <pc:docMk/>
            <pc:sldMk cId="4071301469" sldId="290"/>
            <ac:spMk id="31" creationId="{827BEDDD-5F0E-4DA3-AF8C-9EDD22E3AE30}"/>
          </ac:spMkLst>
        </pc:spChg>
        <pc:spChg chg="mod">
          <ac:chgData name="Harriet Parnell" userId="60aaa540-ab7e-4072-8f5d-9876c38bbc1c" providerId="ADAL" clId="{C2B8295D-A0F3-4510-9CE9-A5041BE6BBC4}" dt="2021-07-27T10:51:53.810" v="38" actId="2711"/>
          <ac:spMkLst>
            <pc:docMk/>
            <pc:sldMk cId="4071301469" sldId="290"/>
            <ac:spMk id="33" creationId="{7A33C1E6-CE92-4F60-8D7B-07377933EF0E}"/>
          </ac:spMkLst>
        </pc:spChg>
        <pc:spChg chg="mod">
          <ac:chgData name="Harriet Parnell" userId="60aaa540-ab7e-4072-8f5d-9876c38bbc1c" providerId="ADAL" clId="{C2B8295D-A0F3-4510-9CE9-A5041BE6BBC4}" dt="2021-07-27T10:50:59.138" v="24" actId="2711"/>
          <ac:spMkLst>
            <pc:docMk/>
            <pc:sldMk cId="4071301469" sldId="290"/>
            <ac:spMk id="36" creationId="{AE70BE8A-A520-4FAE-A854-5C8AEA03D058}"/>
          </ac:spMkLst>
        </pc:spChg>
        <pc:spChg chg="mod">
          <ac:chgData name="Harriet Parnell" userId="60aaa540-ab7e-4072-8f5d-9876c38bbc1c" providerId="ADAL" clId="{C2B8295D-A0F3-4510-9CE9-A5041BE6BBC4}" dt="2021-07-27T10:51:03.777" v="25" actId="2711"/>
          <ac:spMkLst>
            <pc:docMk/>
            <pc:sldMk cId="4071301469" sldId="290"/>
            <ac:spMk id="39" creationId="{AB3D2ACE-B303-4830-A883-16DFEA346499}"/>
          </ac:spMkLst>
        </pc:spChg>
        <pc:grpChg chg="mod">
          <ac:chgData name="Harriet Parnell" userId="60aaa540-ab7e-4072-8f5d-9876c38bbc1c" providerId="ADAL" clId="{C2B8295D-A0F3-4510-9CE9-A5041BE6BBC4}" dt="2021-07-27T10:51:41.394" v="35" actId="1076"/>
          <ac:grpSpMkLst>
            <pc:docMk/>
            <pc:sldMk cId="4071301469" sldId="290"/>
            <ac:grpSpMk id="10" creationId="{38BCBC6F-AC7F-4004-8737-3A348541FF2D}"/>
          </ac:grpSpMkLst>
        </pc:grpChg>
        <pc:grpChg chg="mod">
          <ac:chgData name="Harriet Parnell" userId="60aaa540-ab7e-4072-8f5d-9876c38bbc1c" providerId="ADAL" clId="{C2B8295D-A0F3-4510-9CE9-A5041BE6BBC4}" dt="2021-07-27T10:51:19.745" v="29" actId="1076"/>
          <ac:grpSpMkLst>
            <pc:docMk/>
            <pc:sldMk cId="4071301469" sldId="290"/>
            <ac:grpSpMk id="16" creationId="{71CB33BE-AB80-4E39-8D66-F64F61A9FC0E}"/>
          </ac:grpSpMkLst>
        </pc:grpChg>
        <pc:grpChg chg="mod">
          <ac:chgData name="Harriet Parnell" userId="60aaa540-ab7e-4072-8f5d-9876c38bbc1c" providerId="ADAL" clId="{C2B8295D-A0F3-4510-9CE9-A5041BE6BBC4}" dt="2021-07-27T10:52:09.529" v="42" actId="1036"/>
          <ac:grpSpMkLst>
            <pc:docMk/>
            <pc:sldMk cId="4071301469" sldId="290"/>
            <ac:grpSpMk id="27" creationId="{6FDBCAC8-C9F3-4FC9-9216-1AABF274DCC3}"/>
          </ac:grpSpMkLst>
        </pc:grpChg>
      </pc:sldChg>
      <pc:sldChg chg="modSp mod">
        <pc:chgData name="Harriet Parnell" userId="60aaa540-ab7e-4072-8f5d-9876c38bbc1c" providerId="ADAL" clId="{C2B8295D-A0F3-4510-9CE9-A5041BE6BBC4}" dt="2021-07-27T11:01:36.215" v="55" actId="2711"/>
        <pc:sldMkLst>
          <pc:docMk/>
          <pc:sldMk cId="1836029718" sldId="291"/>
        </pc:sldMkLst>
        <pc:spChg chg="mod">
          <ac:chgData name="Harriet Parnell" userId="60aaa540-ab7e-4072-8f5d-9876c38bbc1c" providerId="ADAL" clId="{C2B8295D-A0F3-4510-9CE9-A5041BE6BBC4}" dt="2021-07-27T11:00:22.399" v="45" actId="2711"/>
          <ac:spMkLst>
            <pc:docMk/>
            <pc:sldMk cId="1836029718" sldId="291"/>
            <ac:spMk id="2" creationId="{40BA8FE6-3604-4B4F-AD6C-1A048F535ECF}"/>
          </ac:spMkLst>
        </pc:spChg>
        <pc:spChg chg="mod">
          <ac:chgData name="Harriet Parnell" userId="60aaa540-ab7e-4072-8f5d-9876c38bbc1c" providerId="ADAL" clId="{C2B8295D-A0F3-4510-9CE9-A5041BE6BBC4}" dt="2021-07-27T10:53:59.422" v="44" actId="113"/>
          <ac:spMkLst>
            <pc:docMk/>
            <pc:sldMk cId="1836029718" sldId="291"/>
            <ac:spMk id="3" creationId="{35FBDDAA-44A5-4C2E-9EF4-3DE846DDDC1F}"/>
          </ac:spMkLst>
        </pc:spChg>
        <pc:spChg chg="mod">
          <ac:chgData name="Harriet Parnell" userId="60aaa540-ab7e-4072-8f5d-9876c38bbc1c" providerId="ADAL" clId="{C2B8295D-A0F3-4510-9CE9-A5041BE6BBC4}" dt="2021-07-27T11:00:29.487" v="46" actId="2711"/>
          <ac:spMkLst>
            <pc:docMk/>
            <pc:sldMk cId="1836029718" sldId="291"/>
            <ac:spMk id="6" creationId="{72DC923F-7950-4CA9-BB88-74A5807910B8}"/>
          </ac:spMkLst>
        </pc:spChg>
        <pc:spChg chg="mod">
          <ac:chgData name="Harriet Parnell" userId="60aaa540-ab7e-4072-8f5d-9876c38bbc1c" providerId="ADAL" clId="{C2B8295D-A0F3-4510-9CE9-A5041BE6BBC4}" dt="2021-07-27T11:00:29.487" v="46" actId="2711"/>
          <ac:spMkLst>
            <pc:docMk/>
            <pc:sldMk cId="1836029718" sldId="291"/>
            <ac:spMk id="7" creationId="{E4A0749E-51C9-47A4-A748-49F1D3CA1E08}"/>
          </ac:spMkLst>
        </pc:spChg>
        <pc:spChg chg="mod">
          <ac:chgData name="Harriet Parnell" userId="60aaa540-ab7e-4072-8f5d-9876c38bbc1c" providerId="ADAL" clId="{C2B8295D-A0F3-4510-9CE9-A5041BE6BBC4}" dt="2021-07-27T11:01:36.215" v="55" actId="2711"/>
          <ac:spMkLst>
            <pc:docMk/>
            <pc:sldMk cId="1836029718" sldId="291"/>
            <ac:spMk id="8" creationId="{8D589008-AF40-4E09-9125-968EEE71FFEA}"/>
          </ac:spMkLst>
        </pc:spChg>
        <pc:spChg chg="mod">
          <ac:chgData name="Harriet Parnell" userId="60aaa540-ab7e-4072-8f5d-9876c38bbc1c" providerId="ADAL" clId="{C2B8295D-A0F3-4510-9CE9-A5041BE6BBC4}" dt="2021-07-27T11:00:29.487" v="46" actId="2711"/>
          <ac:spMkLst>
            <pc:docMk/>
            <pc:sldMk cId="1836029718" sldId="291"/>
            <ac:spMk id="10" creationId="{F90E6AB6-80A9-46E8-98AF-71CE7AEB71B3}"/>
          </ac:spMkLst>
        </pc:spChg>
        <pc:spChg chg="mod">
          <ac:chgData name="Harriet Parnell" userId="60aaa540-ab7e-4072-8f5d-9876c38bbc1c" providerId="ADAL" clId="{C2B8295D-A0F3-4510-9CE9-A5041BE6BBC4}" dt="2021-07-27T11:00:29.487" v="46" actId="2711"/>
          <ac:spMkLst>
            <pc:docMk/>
            <pc:sldMk cId="1836029718" sldId="291"/>
            <ac:spMk id="11" creationId="{71C751C7-C5F8-41CD-A1F3-5D97742B87C4}"/>
          </ac:spMkLst>
        </pc:spChg>
        <pc:spChg chg="mod">
          <ac:chgData name="Harriet Parnell" userId="60aaa540-ab7e-4072-8f5d-9876c38bbc1c" providerId="ADAL" clId="{C2B8295D-A0F3-4510-9CE9-A5041BE6BBC4}" dt="2021-07-27T11:01:31.804" v="54" actId="2711"/>
          <ac:spMkLst>
            <pc:docMk/>
            <pc:sldMk cId="1836029718" sldId="291"/>
            <ac:spMk id="13" creationId="{D48B661D-C728-4766-9342-626AD3FD071D}"/>
          </ac:spMkLst>
        </pc:spChg>
        <pc:spChg chg="mod">
          <ac:chgData name="Harriet Parnell" userId="60aaa540-ab7e-4072-8f5d-9876c38bbc1c" providerId="ADAL" clId="{C2B8295D-A0F3-4510-9CE9-A5041BE6BBC4}" dt="2021-07-27T11:01:31.804" v="54" actId="2711"/>
          <ac:spMkLst>
            <pc:docMk/>
            <pc:sldMk cId="1836029718" sldId="291"/>
            <ac:spMk id="14" creationId="{79815B34-2DFC-413D-B8C7-D00E19016C8B}"/>
          </ac:spMkLst>
        </pc:spChg>
        <pc:spChg chg="mod">
          <ac:chgData name="Harriet Parnell" userId="60aaa540-ab7e-4072-8f5d-9876c38bbc1c" providerId="ADAL" clId="{C2B8295D-A0F3-4510-9CE9-A5041BE6BBC4}" dt="2021-07-27T11:01:31.804" v="54" actId="2711"/>
          <ac:spMkLst>
            <pc:docMk/>
            <pc:sldMk cId="1836029718" sldId="291"/>
            <ac:spMk id="15" creationId="{1713241A-90AF-4E77-B876-B4A18BC7FF34}"/>
          </ac:spMkLst>
        </pc:spChg>
        <pc:spChg chg="mod">
          <ac:chgData name="Harriet Parnell" userId="60aaa540-ab7e-4072-8f5d-9876c38bbc1c" providerId="ADAL" clId="{C2B8295D-A0F3-4510-9CE9-A5041BE6BBC4}" dt="2021-07-27T11:01:24.199" v="53" actId="2711"/>
          <ac:spMkLst>
            <pc:docMk/>
            <pc:sldMk cId="1836029718" sldId="291"/>
            <ac:spMk id="16" creationId="{14379067-0EC8-4769-9835-600080CFB317}"/>
          </ac:spMkLst>
        </pc:spChg>
        <pc:spChg chg="mod">
          <ac:chgData name="Harriet Parnell" userId="60aaa540-ab7e-4072-8f5d-9876c38bbc1c" providerId="ADAL" clId="{C2B8295D-A0F3-4510-9CE9-A5041BE6BBC4}" dt="2021-07-27T11:00:29.487" v="46" actId="2711"/>
          <ac:spMkLst>
            <pc:docMk/>
            <pc:sldMk cId="1836029718" sldId="291"/>
            <ac:spMk id="17" creationId="{22D6A47D-0CAF-481C-85BD-EE2CD23C7D02}"/>
          </ac:spMkLst>
        </pc:spChg>
        <pc:spChg chg="mod">
          <ac:chgData name="Harriet Parnell" userId="60aaa540-ab7e-4072-8f5d-9876c38bbc1c" providerId="ADAL" clId="{C2B8295D-A0F3-4510-9CE9-A5041BE6BBC4}" dt="2021-07-27T11:00:50.965" v="48" actId="2711"/>
          <ac:spMkLst>
            <pc:docMk/>
            <pc:sldMk cId="1836029718" sldId="291"/>
            <ac:spMk id="20" creationId="{DD0CF544-DE87-42E4-B014-3AA94D23E600}"/>
          </ac:spMkLst>
        </pc:spChg>
        <pc:spChg chg="mod">
          <ac:chgData name="Harriet Parnell" userId="60aaa540-ab7e-4072-8f5d-9876c38bbc1c" providerId="ADAL" clId="{C2B8295D-A0F3-4510-9CE9-A5041BE6BBC4}" dt="2021-07-27T11:00:56.821" v="49" actId="2711"/>
          <ac:spMkLst>
            <pc:docMk/>
            <pc:sldMk cId="1836029718" sldId="291"/>
            <ac:spMk id="21" creationId="{986AE95D-8086-443A-BC27-44CC403047EE}"/>
          </ac:spMkLst>
        </pc:spChg>
        <pc:spChg chg="mod">
          <ac:chgData name="Harriet Parnell" userId="60aaa540-ab7e-4072-8f5d-9876c38bbc1c" providerId="ADAL" clId="{C2B8295D-A0F3-4510-9CE9-A5041BE6BBC4}" dt="2021-07-27T11:00:50.965" v="48" actId="2711"/>
          <ac:spMkLst>
            <pc:docMk/>
            <pc:sldMk cId="1836029718" sldId="291"/>
            <ac:spMk id="22" creationId="{8883C7E7-1DF8-46C6-9427-A16C83439065}"/>
          </ac:spMkLst>
        </pc:spChg>
        <pc:spChg chg="mod">
          <ac:chgData name="Harriet Parnell" userId="60aaa540-ab7e-4072-8f5d-9876c38bbc1c" providerId="ADAL" clId="{C2B8295D-A0F3-4510-9CE9-A5041BE6BBC4}" dt="2021-07-27T11:00:56.821" v="49" actId="2711"/>
          <ac:spMkLst>
            <pc:docMk/>
            <pc:sldMk cId="1836029718" sldId="291"/>
            <ac:spMk id="23" creationId="{A6D87A63-395A-4D9F-9315-06B3866E1EEA}"/>
          </ac:spMkLst>
        </pc:spChg>
        <pc:spChg chg="mod">
          <ac:chgData name="Harriet Parnell" userId="60aaa540-ab7e-4072-8f5d-9876c38bbc1c" providerId="ADAL" clId="{C2B8295D-A0F3-4510-9CE9-A5041BE6BBC4}" dt="2021-07-27T11:01:18.431" v="52" actId="2711"/>
          <ac:spMkLst>
            <pc:docMk/>
            <pc:sldMk cId="1836029718" sldId="291"/>
            <ac:spMk id="25" creationId="{0FAD58BA-F7D7-4902-8426-5B5015AE2E10}"/>
          </ac:spMkLst>
        </pc:spChg>
        <pc:spChg chg="mod">
          <ac:chgData name="Harriet Parnell" userId="60aaa540-ab7e-4072-8f5d-9876c38bbc1c" providerId="ADAL" clId="{C2B8295D-A0F3-4510-9CE9-A5041BE6BBC4}" dt="2021-07-27T11:01:18.431" v="52" actId="2711"/>
          <ac:spMkLst>
            <pc:docMk/>
            <pc:sldMk cId="1836029718" sldId="291"/>
            <ac:spMk id="28" creationId="{78C28684-BDC7-4945-A5C3-E2724E30DCB1}"/>
          </ac:spMkLst>
        </pc:spChg>
        <pc:spChg chg="mod">
          <ac:chgData name="Harriet Parnell" userId="60aaa540-ab7e-4072-8f5d-9876c38bbc1c" providerId="ADAL" clId="{C2B8295D-A0F3-4510-9CE9-A5041BE6BBC4}" dt="2021-07-27T11:01:18.431" v="52" actId="2711"/>
          <ac:spMkLst>
            <pc:docMk/>
            <pc:sldMk cId="1836029718" sldId="291"/>
            <ac:spMk id="29" creationId="{2E42BAC0-ABBD-4FC1-90EC-016FBC9A3ECE}"/>
          </ac:spMkLst>
        </pc:spChg>
        <pc:spChg chg="mod">
          <ac:chgData name="Harriet Parnell" userId="60aaa540-ab7e-4072-8f5d-9876c38bbc1c" providerId="ADAL" clId="{C2B8295D-A0F3-4510-9CE9-A5041BE6BBC4}" dt="2021-07-27T11:01:18.431" v="52" actId="2711"/>
          <ac:spMkLst>
            <pc:docMk/>
            <pc:sldMk cId="1836029718" sldId="291"/>
            <ac:spMk id="30" creationId="{ED6422E1-41DD-42A9-ACD5-CFF1A8C32BFD}"/>
          </ac:spMkLst>
        </pc:spChg>
        <pc:spChg chg="mod">
          <ac:chgData name="Harriet Parnell" userId="60aaa540-ab7e-4072-8f5d-9876c38bbc1c" providerId="ADAL" clId="{C2B8295D-A0F3-4510-9CE9-A5041BE6BBC4}" dt="2021-07-27T11:01:18.431" v="52" actId="2711"/>
          <ac:spMkLst>
            <pc:docMk/>
            <pc:sldMk cId="1836029718" sldId="291"/>
            <ac:spMk id="31" creationId="{EF35515A-D0DB-4744-9F18-4F7A8DA0A354}"/>
          </ac:spMkLst>
        </pc:spChg>
        <pc:spChg chg="mod">
          <ac:chgData name="Harriet Parnell" userId="60aaa540-ab7e-4072-8f5d-9876c38bbc1c" providerId="ADAL" clId="{C2B8295D-A0F3-4510-9CE9-A5041BE6BBC4}" dt="2021-07-27T11:01:18.431" v="52" actId="2711"/>
          <ac:spMkLst>
            <pc:docMk/>
            <pc:sldMk cId="1836029718" sldId="291"/>
            <ac:spMk id="32" creationId="{1176C978-8DC2-459D-9A97-B882E50B7F1B}"/>
          </ac:spMkLst>
        </pc:spChg>
        <pc:spChg chg="mod">
          <ac:chgData name="Harriet Parnell" userId="60aaa540-ab7e-4072-8f5d-9876c38bbc1c" providerId="ADAL" clId="{C2B8295D-A0F3-4510-9CE9-A5041BE6BBC4}" dt="2021-07-27T11:00:29.487" v="46" actId="2711"/>
          <ac:spMkLst>
            <pc:docMk/>
            <pc:sldMk cId="1836029718" sldId="291"/>
            <ac:spMk id="34" creationId="{9F1B6E2E-5152-4F3C-B243-8416D8BFBB7A}"/>
          </ac:spMkLst>
        </pc:spChg>
        <pc:spChg chg="mod">
          <ac:chgData name="Harriet Parnell" userId="60aaa540-ab7e-4072-8f5d-9876c38bbc1c" providerId="ADAL" clId="{C2B8295D-A0F3-4510-9CE9-A5041BE6BBC4}" dt="2021-07-27T11:01:12.367" v="51" actId="2711"/>
          <ac:spMkLst>
            <pc:docMk/>
            <pc:sldMk cId="1836029718" sldId="291"/>
            <ac:spMk id="37" creationId="{7B7C7AB5-159F-4542-948D-47DCA06EB921}"/>
          </ac:spMkLst>
        </pc:spChg>
        <pc:spChg chg="mod">
          <ac:chgData name="Harriet Parnell" userId="60aaa540-ab7e-4072-8f5d-9876c38bbc1c" providerId="ADAL" clId="{C2B8295D-A0F3-4510-9CE9-A5041BE6BBC4}" dt="2021-07-27T11:00:29.487" v="46" actId="2711"/>
          <ac:spMkLst>
            <pc:docMk/>
            <pc:sldMk cId="1836029718" sldId="291"/>
            <ac:spMk id="38" creationId="{DF6E1C1D-DC48-40EB-8462-046ADD22EEC1}"/>
          </ac:spMkLst>
        </pc:spChg>
        <pc:spChg chg="mod">
          <ac:chgData name="Harriet Parnell" userId="60aaa540-ab7e-4072-8f5d-9876c38bbc1c" providerId="ADAL" clId="{C2B8295D-A0F3-4510-9CE9-A5041BE6BBC4}" dt="2021-07-27T11:00:29.487" v="46" actId="2711"/>
          <ac:spMkLst>
            <pc:docMk/>
            <pc:sldMk cId="1836029718" sldId="291"/>
            <ac:spMk id="39" creationId="{61387106-4A05-48F1-92A4-2DC5318DB2C8}"/>
          </ac:spMkLst>
        </pc:spChg>
        <pc:spChg chg="mod">
          <ac:chgData name="Harriet Parnell" userId="60aaa540-ab7e-4072-8f5d-9876c38bbc1c" providerId="ADAL" clId="{C2B8295D-A0F3-4510-9CE9-A5041BE6BBC4}" dt="2021-07-27T11:00:29.487" v="46" actId="2711"/>
          <ac:spMkLst>
            <pc:docMk/>
            <pc:sldMk cId="1836029718" sldId="291"/>
            <ac:spMk id="40" creationId="{250D2B17-AAD8-4838-8AAB-C7B4F29E9214}"/>
          </ac:spMkLst>
        </pc:spChg>
        <pc:spChg chg="mod">
          <ac:chgData name="Harriet Parnell" userId="60aaa540-ab7e-4072-8f5d-9876c38bbc1c" providerId="ADAL" clId="{C2B8295D-A0F3-4510-9CE9-A5041BE6BBC4}" dt="2021-07-27T11:01:12.367" v="51" actId="2711"/>
          <ac:spMkLst>
            <pc:docMk/>
            <pc:sldMk cId="1836029718" sldId="291"/>
            <ac:spMk id="41" creationId="{A77FDE83-6454-4F56-9DB3-6B9E90B1142A}"/>
          </ac:spMkLst>
        </pc:spChg>
        <pc:spChg chg="mod">
          <ac:chgData name="Harriet Parnell" userId="60aaa540-ab7e-4072-8f5d-9876c38bbc1c" providerId="ADAL" clId="{C2B8295D-A0F3-4510-9CE9-A5041BE6BBC4}" dt="2021-07-27T11:01:06.512" v="50" actId="2711"/>
          <ac:spMkLst>
            <pc:docMk/>
            <pc:sldMk cId="1836029718" sldId="291"/>
            <ac:spMk id="43" creationId="{C5C4B2D6-AA9B-4A4A-BD83-29D4B10E9E43}"/>
          </ac:spMkLst>
        </pc:spChg>
        <pc:spChg chg="mod">
          <ac:chgData name="Harriet Parnell" userId="60aaa540-ab7e-4072-8f5d-9876c38bbc1c" providerId="ADAL" clId="{C2B8295D-A0F3-4510-9CE9-A5041BE6BBC4}" dt="2021-07-27T11:01:06.512" v="50" actId="2711"/>
          <ac:spMkLst>
            <pc:docMk/>
            <pc:sldMk cId="1836029718" sldId="291"/>
            <ac:spMk id="44" creationId="{86EAF314-759F-4C00-BE68-E0EABE5FFF62}"/>
          </ac:spMkLst>
        </pc:spChg>
        <pc:spChg chg="mod">
          <ac:chgData name="Harriet Parnell" userId="60aaa540-ab7e-4072-8f5d-9876c38bbc1c" providerId="ADAL" clId="{C2B8295D-A0F3-4510-9CE9-A5041BE6BBC4}" dt="2021-07-27T11:01:06.512" v="50" actId="2711"/>
          <ac:spMkLst>
            <pc:docMk/>
            <pc:sldMk cId="1836029718" sldId="291"/>
            <ac:spMk id="45" creationId="{A129FE56-FBA2-4CB0-BD1C-A57B15427194}"/>
          </ac:spMkLst>
        </pc:spChg>
        <pc:spChg chg="mod">
          <ac:chgData name="Harriet Parnell" userId="60aaa540-ab7e-4072-8f5d-9876c38bbc1c" providerId="ADAL" clId="{C2B8295D-A0F3-4510-9CE9-A5041BE6BBC4}" dt="2021-07-27T11:01:06.512" v="50" actId="2711"/>
          <ac:spMkLst>
            <pc:docMk/>
            <pc:sldMk cId="1836029718" sldId="291"/>
            <ac:spMk id="46" creationId="{C606D281-0E97-4BC3-8B6D-BC38CA4FE703}"/>
          </ac:spMkLst>
        </pc:spChg>
        <pc:spChg chg="mod">
          <ac:chgData name="Harriet Parnell" userId="60aaa540-ab7e-4072-8f5d-9876c38bbc1c" providerId="ADAL" clId="{C2B8295D-A0F3-4510-9CE9-A5041BE6BBC4}" dt="2021-07-27T11:01:06.512" v="50" actId="2711"/>
          <ac:spMkLst>
            <pc:docMk/>
            <pc:sldMk cId="1836029718" sldId="291"/>
            <ac:spMk id="47" creationId="{B65CCD02-4A22-4C3A-9848-2941273E1F44}"/>
          </ac:spMkLst>
        </pc:spChg>
        <pc:grpChg chg="mod">
          <ac:chgData name="Harriet Parnell" userId="60aaa540-ab7e-4072-8f5d-9876c38bbc1c" providerId="ADAL" clId="{C2B8295D-A0F3-4510-9CE9-A5041BE6BBC4}" dt="2021-07-27T11:00:29.487" v="46" actId="2711"/>
          <ac:grpSpMkLst>
            <pc:docMk/>
            <pc:sldMk cId="1836029718" sldId="291"/>
            <ac:grpSpMk id="4" creationId="{7F3A55FE-FFE3-40CF-9090-4839A8AB1D63}"/>
          </ac:grpSpMkLst>
        </pc:grpChg>
        <pc:grpChg chg="mod">
          <ac:chgData name="Harriet Parnell" userId="60aaa540-ab7e-4072-8f5d-9876c38bbc1c" providerId="ADAL" clId="{C2B8295D-A0F3-4510-9CE9-A5041BE6BBC4}" dt="2021-07-27T11:00:29.487" v="46" actId="2711"/>
          <ac:grpSpMkLst>
            <pc:docMk/>
            <pc:sldMk cId="1836029718" sldId="291"/>
            <ac:grpSpMk id="5" creationId="{B77317FD-DF23-4DB0-9B73-7DBF682C65B5}"/>
          </ac:grpSpMkLst>
        </pc:grpChg>
        <pc:grpChg chg="mod">
          <ac:chgData name="Harriet Parnell" userId="60aaa540-ab7e-4072-8f5d-9876c38bbc1c" providerId="ADAL" clId="{C2B8295D-A0F3-4510-9CE9-A5041BE6BBC4}" dt="2021-07-27T11:00:29.487" v="46" actId="2711"/>
          <ac:grpSpMkLst>
            <pc:docMk/>
            <pc:sldMk cId="1836029718" sldId="291"/>
            <ac:grpSpMk id="9" creationId="{8E9C05AB-3A14-4E49-84DB-2D07FC6C22D4}"/>
          </ac:grpSpMkLst>
        </pc:grpChg>
        <pc:grpChg chg="mod">
          <ac:chgData name="Harriet Parnell" userId="60aaa540-ab7e-4072-8f5d-9876c38bbc1c" providerId="ADAL" clId="{C2B8295D-A0F3-4510-9CE9-A5041BE6BBC4}" dt="2021-07-27T11:00:29.487" v="46" actId="2711"/>
          <ac:grpSpMkLst>
            <pc:docMk/>
            <pc:sldMk cId="1836029718" sldId="291"/>
            <ac:grpSpMk id="12" creationId="{9D5BF419-B24F-43D2-A743-22BF02230FBB}"/>
          </ac:grpSpMkLst>
        </pc:grpChg>
        <pc:grpChg chg="mod">
          <ac:chgData name="Harriet Parnell" userId="60aaa540-ab7e-4072-8f5d-9876c38bbc1c" providerId="ADAL" clId="{C2B8295D-A0F3-4510-9CE9-A5041BE6BBC4}" dt="2021-07-27T11:00:50.965" v="48" actId="2711"/>
          <ac:grpSpMkLst>
            <pc:docMk/>
            <pc:sldMk cId="1836029718" sldId="291"/>
            <ac:grpSpMk id="18" creationId="{F2EDBFC6-7BDA-4401-BF51-528F82CC43C2}"/>
          </ac:grpSpMkLst>
        </pc:grpChg>
        <pc:grpChg chg="mod">
          <ac:chgData name="Harriet Parnell" userId="60aaa540-ab7e-4072-8f5d-9876c38bbc1c" providerId="ADAL" clId="{C2B8295D-A0F3-4510-9CE9-A5041BE6BBC4}" dt="2021-07-27T11:00:50.965" v="48" actId="2711"/>
          <ac:grpSpMkLst>
            <pc:docMk/>
            <pc:sldMk cId="1836029718" sldId="291"/>
            <ac:grpSpMk id="19" creationId="{9EFB522A-B341-498B-92B9-0B1F2D2CF4D5}"/>
          </ac:grpSpMkLst>
        </pc:grpChg>
        <pc:grpChg chg="mod">
          <ac:chgData name="Harriet Parnell" userId="60aaa540-ab7e-4072-8f5d-9876c38bbc1c" providerId="ADAL" clId="{C2B8295D-A0F3-4510-9CE9-A5041BE6BBC4}" dt="2021-07-27T11:01:18.431" v="52" actId="2711"/>
          <ac:grpSpMkLst>
            <pc:docMk/>
            <pc:sldMk cId="1836029718" sldId="291"/>
            <ac:grpSpMk id="24" creationId="{139CAD4D-97A2-4304-99B8-F5B5A5F6DDAF}"/>
          </ac:grpSpMkLst>
        </pc:grpChg>
        <pc:grpChg chg="mod">
          <ac:chgData name="Harriet Parnell" userId="60aaa540-ab7e-4072-8f5d-9876c38bbc1c" providerId="ADAL" clId="{C2B8295D-A0F3-4510-9CE9-A5041BE6BBC4}" dt="2021-07-27T11:01:18.431" v="52" actId="2711"/>
          <ac:grpSpMkLst>
            <pc:docMk/>
            <pc:sldMk cId="1836029718" sldId="291"/>
            <ac:grpSpMk id="26" creationId="{615BB3EF-FA32-4079-8934-953591DABBFA}"/>
          </ac:grpSpMkLst>
        </pc:grpChg>
        <pc:grpChg chg="mod">
          <ac:chgData name="Harriet Parnell" userId="60aaa540-ab7e-4072-8f5d-9876c38bbc1c" providerId="ADAL" clId="{C2B8295D-A0F3-4510-9CE9-A5041BE6BBC4}" dt="2021-07-27T11:01:18.431" v="52" actId="2711"/>
          <ac:grpSpMkLst>
            <pc:docMk/>
            <pc:sldMk cId="1836029718" sldId="291"/>
            <ac:grpSpMk id="27" creationId="{39415EC9-9549-4FA0-B8A6-FFF5164C25C7}"/>
          </ac:grpSpMkLst>
        </pc:grpChg>
        <pc:grpChg chg="mod">
          <ac:chgData name="Harriet Parnell" userId="60aaa540-ab7e-4072-8f5d-9876c38bbc1c" providerId="ADAL" clId="{C2B8295D-A0F3-4510-9CE9-A5041BE6BBC4}" dt="2021-07-27T11:00:29.487" v="46" actId="2711"/>
          <ac:grpSpMkLst>
            <pc:docMk/>
            <pc:sldMk cId="1836029718" sldId="291"/>
            <ac:grpSpMk id="33" creationId="{2692595F-A28B-43D2-97E7-45535B9DE5AA}"/>
          </ac:grpSpMkLst>
        </pc:grpChg>
        <pc:grpChg chg="mod">
          <ac:chgData name="Harriet Parnell" userId="60aaa540-ab7e-4072-8f5d-9876c38bbc1c" providerId="ADAL" clId="{C2B8295D-A0F3-4510-9CE9-A5041BE6BBC4}" dt="2021-07-27T11:00:29.487" v="46" actId="2711"/>
          <ac:grpSpMkLst>
            <pc:docMk/>
            <pc:sldMk cId="1836029718" sldId="291"/>
            <ac:grpSpMk id="35" creationId="{453A17E5-1888-4EE4-9D9C-B389A179CB5B}"/>
          </ac:grpSpMkLst>
        </pc:grpChg>
        <pc:grpChg chg="mod">
          <ac:chgData name="Harriet Parnell" userId="60aaa540-ab7e-4072-8f5d-9876c38bbc1c" providerId="ADAL" clId="{C2B8295D-A0F3-4510-9CE9-A5041BE6BBC4}" dt="2021-07-27T11:00:29.487" v="46" actId="2711"/>
          <ac:grpSpMkLst>
            <pc:docMk/>
            <pc:sldMk cId="1836029718" sldId="291"/>
            <ac:grpSpMk id="36" creationId="{A66134DF-F642-4B2E-A21D-D5D4B17C690C}"/>
          </ac:grpSpMkLst>
        </pc:grpChg>
        <pc:grpChg chg="mod">
          <ac:chgData name="Harriet Parnell" userId="60aaa540-ab7e-4072-8f5d-9876c38bbc1c" providerId="ADAL" clId="{C2B8295D-A0F3-4510-9CE9-A5041BE6BBC4}" dt="2021-07-27T11:01:06.512" v="50" actId="2711"/>
          <ac:grpSpMkLst>
            <pc:docMk/>
            <pc:sldMk cId="1836029718" sldId="291"/>
            <ac:grpSpMk id="42" creationId="{9DF1CAC5-F5D7-465F-A52B-13DB0D5E84DA}"/>
          </ac:grpSpMkLst>
        </pc:grpChg>
      </pc:sldChg>
      <pc:sldChg chg="modSp mod">
        <pc:chgData name="Harriet Parnell" userId="60aaa540-ab7e-4072-8f5d-9876c38bbc1c" providerId="ADAL" clId="{C2B8295D-A0F3-4510-9CE9-A5041BE6BBC4}" dt="2021-07-27T11:16:02.087" v="71" actId="113"/>
        <pc:sldMkLst>
          <pc:docMk/>
          <pc:sldMk cId="68224118" sldId="292"/>
        </pc:sldMkLst>
        <pc:spChg chg="mod">
          <ac:chgData name="Harriet Parnell" userId="60aaa540-ab7e-4072-8f5d-9876c38bbc1c" providerId="ADAL" clId="{C2B8295D-A0F3-4510-9CE9-A5041BE6BBC4}" dt="2021-07-27T11:16:02.087" v="71" actId="113"/>
          <ac:spMkLst>
            <pc:docMk/>
            <pc:sldMk cId="68224118" sldId="292"/>
            <ac:spMk id="3" creationId="{1F16F5BA-77C1-4C7F-94AC-48A940A167DB}"/>
          </ac:spMkLst>
        </pc:spChg>
        <pc:spChg chg="mod">
          <ac:chgData name="Harriet Parnell" userId="60aaa540-ab7e-4072-8f5d-9876c38bbc1c" providerId="ADAL" clId="{C2B8295D-A0F3-4510-9CE9-A5041BE6BBC4}" dt="2021-07-27T11:12:45.747" v="58" actId="2711"/>
          <ac:spMkLst>
            <pc:docMk/>
            <pc:sldMk cId="68224118" sldId="292"/>
            <ac:spMk id="42" creationId="{5AFF06F5-0765-4D39-B6D4-04CE42555CFC}"/>
          </ac:spMkLst>
        </pc:spChg>
        <pc:spChg chg="mod">
          <ac:chgData name="Harriet Parnell" userId="60aaa540-ab7e-4072-8f5d-9876c38bbc1c" providerId="ADAL" clId="{C2B8295D-A0F3-4510-9CE9-A5041BE6BBC4}" dt="2021-07-27T11:07:42.870" v="56" actId="2711"/>
          <ac:spMkLst>
            <pc:docMk/>
            <pc:sldMk cId="68224118" sldId="292"/>
            <ac:spMk id="43" creationId="{8C781974-FCEB-472D-9067-EB167F942B19}"/>
          </ac:spMkLst>
        </pc:spChg>
        <pc:spChg chg="mod">
          <ac:chgData name="Harriet Parnell" userId="60aaa540-ab7e-4072-8f5d-9876c38bbc1c" providerId="ADAL" clId="{C2B8295D-A0F3-4510-9CE9-A5041BE6BBC4}" dt="2021-07-27T11:08:21.082" v="57" actId="2711"/>
          <ac:spMkLst>
            <pc:docMk/>
            <pc:sldMk cId="68224118" sldId="292"/>
            <ac:spMk id="45" creationId="{C03964F0-65E8-4F7A-B28A-400255F3C813}"/>
          </ac:spMkLst>
        </pc:spChg>
        <pc:spChg chg="mod">
          <ac:chgData name="Harriet Parnell" userId="60aaa540-ab7e-4072-8f5d-9876c38bbc1c" providerId="ADAL" clId="{C2B8295D-A0F3-4510-9CE9-A5041BE6BBC4}" dt="2021-07-27T11:14:00.843" v="66" actId="2711"/>
          <ac:spMkLst>
            <pc:docMk/>
            <pc:sldMk cId="68224118" sldId="292"/>
            <ac:spMk id="46" creationId="{C6814F73-3B89-49E1-A82F-422B7886131D}"/>
          </ac:spMkLst>
        </pc:spChg>
        <pc:graphicFrameChg chg="modGraphic">
          <ac:chgData name="Harriet Parnell" userId="60aaa540-ab7e-4072-8f5d-9876c38bbc1c" providerId="ADAL" clId="{C2B8295D-A0F3-4510-9CE9-A5041BE6BBC4}" dt="2021-07-27T11:13:07.599" v="59" actId="2711"/>
          <ac:graphicFrameMkLst>
            <pc:docMk/>
            <pc:sldMk cId="68224118" sldId="292"/>
            <ac:graphicFrameMk id="47" creationId="{0AC3D89B-41DA-43BC-A927-15333926C347}"/>
          </ac:graphicFrameMkLst>
        </pc:graphicFrameChg>
        <pc:graphicFrameChg chg="modGraphic">
          <ac:chgData name="Harriet Parnell" userId="60aaa540-ab7e-4072-8f5d-9876c38bbc1c" providerId="ADAL" clId="{C2B8295D-A0F3-4510-9CE9-A5041BE6BBC4}" dt="2021-07-27T11:13:14.771" v="60" actId="2711"/>
          <ac:graphicFrameMkLst>
            <pc:docMk/>
            <pc:sldMk cId="68224118" sldId="292"/>
            <ac:graphicFrameMk id="48" creationId="{4A9E908A-29D1-4119-853A-16BFA3DB1229}"/>
          </ac:graphicFrameMkLst>
        </pc:graphicFrameChg>
        <pc:graphicFrameChg chg="modGraphic">
          <ac:chgData name="Harriet Parnell" userId="60aaa540-ab7e-4072-8f5d-9876c38bbc1c" providerId="ADAL" clId="{C2B8295D-A0F3-4510-9CE9-A5041BE6BBC4}" dt="2021-07-27T11:13:22.019" v="61" actId="2711"/>
          <ac:graphicFrameMkLst>
            <pc:docMk/>
            <pc:sldMk cId="68224118" sldId="292"/>
            <ac:graphicFrameMk id="59" creationId="{39B4F15D-FCC0-4659-8F8C-54701152B1CA}"/>
          </ac:graphicFrameMkLst>
        </pc:graphicFrameChg>
        <pc:graphicFrameChg chg="modGraphic">
          <ac:chgData name="Harriet Parnell" userId="60aaa540-ab7e-4072-8f5d-9876c38bbc1c" providerId="ADAL" clId="{C2B8295D-A0F3-4510-9CE9-A5041BE6BBC4}" dt="2021-07-27T11:13:32.574" v="62" actId="2711"/>
          <ac:graphicFrameMkLst>
            <pc:docMk/>
            <pc:sldMk cId="68224118" sldId="292"/>
            <ac:graphicFrameMk id="64" creationId="{8E973996-CE22-4E8C-94F4-9DF5D5DEB29B}"/>
          </ac:graphicFrameMkLst>
        </pc:graphicFrameChg>
        <pc:graphicFrameChg chg="modGraphic">
          <ac:chgData name="Harriet Parnell" userId="60aaa540-ab7e-4072-8f5d-9876c38bbc1c" providerId="ADAL" clId="{C2B8295D-A0F3-4510-9CE9-A5041BE6BBC4}" dt="2021-07-27T11:13:40.507" v="63" actId="2711"/>
          <ac:graphicFrameMkLst>
            <pc:docMk/>
            <pc:sldMk cId="68224118" sldId="292"/>
            <ac:graphicFrameMk id="66" creationId="{1F08159C-2B2D-4FA9-84BA-66DFEF84481E}"/>
          </ac:graphicFrameMkLst>
        </pc:graphicFrameChg>
        <pc:graphicFrameChg chg="modGraphic">
          <ac:chgData name="Harriet Parnell" userId="60aaa540-ab7e-4072-8f5d-9876c38bbc1c" providerId="ADAL" clId="{C2B8295D-A0F3-4510-9CE9-A5041BE6BBC4}" dt="2021-07-27T11:13:47.877" v="64" actId="2711"/>
          <ac:graphicFrameMkLst>
            <pc:docMk/>
            <pc:sldMk cId="68224118" sldId="292"/>
            <ac:graphicFrameMk id="67" creationId="{2194E35B-D127-42C8-BD98-B7164FFB4932}"/>
          </ac:graphicFrameMkLst>
        </pc:graphicFrameChg>
        <pc:graphicFrameChg chg="modGraphic">
          <ac:chgData name="Harriet Parnell" userId="60aaa540-ab7e-4072-8f5d-9876c38bbc1c" providerId="ADAL" clId="{C2B8295D-A0F3-4510-9CE9-A5041BE6BBC4}" dt="2021-07-27T11:13:55.315" v="65" actId="2711"/>
          <ac:graphicFrameMkLst>
            <pc:docMk/>
            <pc:sldMk cId="68224118" sldId="292"/>
            <ac:graphicFrameMk id="71" creationId="{9862F5AA-026C-4977-A3CF-F48995991693}"/>
          </ac:graphicFrameMkLst>
        </pc:graphicFrameChg>
      </pc:sldChg>
      <pc:sldChg chg="modSp mod">
        <pc:chgData name="Harriet Parnell" userId="60aaa540-ab7e-4072-8f5d-9876c38bbc1c" providerId="ADAL" clId="{C2B8295D-A0F3-4510-9CE9-A5041BE6BBC4}" dt="2021-07-27T11:15:57.755" v="70" actId="113"/>
        <pc:sldMkLst>
          <pc:docMk/>
          <pc:sldMk cId="2459118592" sldId="293"/>
        </pc:sldMkLst>
        <pc:spChg chg="mod">
          <ac:chgData name="Harriet Parnell" userId="60aaa540-ab7e-4072-8f5d-9876c38bbc1c" providerId="ADAL" clId="{C2B8295D-A0F3-4510-9CE9-A5041BE6BBC4}" dt="2021-07-27T11:15:57.755" v="70" actId="113"/>
          <ac:spMkLst>
            <pc:docMk/>
            <pc:sldMk cId="2459118592" sldId="293"/>
            <ac:spMk id="3" creationId="{2484A472-EF17-4332-AB1B-B6E60D6E9F4C}"/>
          </ac:spMkLst>
        </pc:spChg>
        <pc:spChg chg="mod">
          <ac:chgData name="Harriet Parnell" userId="60aaa540-ab7e-4072-8f5d-9876c38bbc1c" providerId="ADAL" clId="{C2B8295D-A0F3-4510-9CE9-A5041BE6BBC4}" dt="2021-07-27T11:15:43.217" v="67" actId="2711"/>
          <ac:spMkLst>
            <pc:docMk/>
            <pc:sldMk cId="2459118592" sldId="293"/>
            <ac:spMk id="5" creationId="{BBAC0A15-C6E4-4A35-8DAB-60B460A38BF7}"/>
          </ac:spMkLst>
        </pc:spChg>
        <pc:spChg chg="mod">
          <ac:chgData name="Harriet Parnell" userId="60aaa540-ab7e-4072-8f5d-9876c38bbc1c" providerId="ADAL" clId="{C2B8295D-A0F3-4510-9CE9-A5041BE6BBC4}" dt="2021-07-27T11:15:49.368" v="68" actId="2711"/>
          <ac:spMkLst>
            <pc:docMk/>
            <pc:sldMk cId="2459118592" sldId="293"/>
            <ac:spMk id="7" creationId="{861540B3-F739-4ECD-9748-BC1AAD9E0427}"/>
          </ac:spMkLst>
        </pc:spChg>
        <pc:spChg chg="mod">
          <ac:chgData name="Harriet Parnell" userId="60aaa540-ab7e-4072-8f5d-9876c38bbc1c" providerId="ADAL" clId="{C2B8295D-A0F3-4510-9CE9-A5041BE6BBC4}" dt="2021-07-27T11:15:54.631" v="69" actId="2711"/>
          <ac:spMkLst>
            <pc:docMk/>
            <pc:sldMk cId="2459118592" sldId="293"/>
            <ac:spMk id="11" creationId="{BC81B6E2-2BA6-40D7-A9A0-FA47EE3836BA}"/>
          </ac:spMkLst>
        </pc:spChg>
      </pc:sldChg>
      <pc:sldChg chg="modSp mod">
        <pc:chgData name="Harriet Parnell" userId="60aaa540-ab7e-4072-8f5d-9876c38bbc1c" providerId="ADAL" clId="{C2B8295D-A0F3-4510-9CE9-A5041BE6BBC4}" dt="2021-07-27T11:17:49.663" v="86" actId="12"/>
        <pc:sldMkLst>
          <pc:docMk/>
          <pc:sldMk cId="1864997136" sldId="294"/>
        </pc:sldMkLst>
        <pc:spChg chg="mod">
          <ac:chgData name="Harriet Parnell" userId="60aaa540-ab7e-4072-8f5d-9876c38bbc1c" providerId="ADAL" clId="{C2B8295D-A0F3-4510-9CE9-A5041BE6BBC4}" dt="2021-07-27T11:16:10.956" v="72" actId="113"/>
          <ac:spMkLst>
            <pc:docMk/>
            <pc:sldMk cId="1864997136" sldId="294"/>
            <ac:spMk id="3" creationId="{76A9F13D-D66D-499E-9444-9F8E9A4B040D}"/>
          </ac:spMkLst>
        </pc:spChg>
        <pc:spChg chg="mod">
          <ac:chgData name="Harriet Parnell" userId="60aaa540-ab7e-4072-8f5d-9876c38bbc1c" providerId="ADAL" clId="{C2B8295D-A0F3-4510-9CE9-A5041BE6BBC4}" dt="2021-07-27T11:17:17.221" v="82" actId="2711"/>
          <ac:spMkLst>
            <pc:docMk/>
            <pc:sldMk cId="1864997136" sldId="294"/>
            <ac:spMk id="8" creationId="{0C2A32FD-7837-4CC5-9769-13CDCD2E2AB6}"/>
          </ac:spMkLst>
        </pc:spChg>
        <pc:spChg chg="mod">
          <ac:chgData name="Harriet Parnell" userId="60aaa540-ab7e-4072-8f5d-9876c38bbc1c" providerId="ADAL" clId="{C2B8295D-A0F3-4510-9CE9-A5041BE6BBC4}" dt="2021-07-27T11:16:41.972" v="77" actId="2711"/>
          <ac:spMkLst>
            <pc:docMk/>
            <pc:sldMk cId="1864997136" sldId="294"/>
            <ac:spMk id="11" creationId="{E9BD43A0-0F7E-4AAF-94F5-ACD2012F4D3B}"/>
          </ac:spMkLst>
        </pc:spChg>
        <pc:spChg chg="mod">
          <ac:chgData name="Harriet Parnell" userId="60aaa540-ab7e-4072-8f5d-9876c38bbc1c" providerId="ADAL" clId="{C2B8295D-A0F3-4510-9CE9-A5041BE6BBC4}" dt="2021-07-27T11:16:55.798" v="80" actId="1076"/>
          <ac:spMkLst>
            <pc:docMk/>
            <pc:sldMk cId="1864997136" sldId="294"/>
            <ac:spMk id="13" creationId="{C17F1FFD-D7B1-4111-8E77-4AB0FCA2D211}"/>
          </ac:spMkLst>
        </pc:spChg>
        <pc:spChg chg="mod">
          <ac:chgData name="Harriet Parnell" userId="60aaa540-ab7e-4072-8f5d-9876c38bbc1c" providerId="ADAL" clId="{C2B8295D-A0F3-4510-9CE9-A5041BE6BBC4}" dt="2021-07-27T11:16:55.798" v="80" actId="1076"/>
          <ac:spMkLst>
            <pc:docMk/>
            <pc:sldMk cId="1864997136" sldId="294"/>
            <ac:spMk id="14" creationId="{E3820A62-35DE-4DFC-9580-F3CDEDDAF83C}"/>
          </ac:spMkLst>
        </pc:spChg>
        <pc:spChg chg="mod">
          <ac:chgData name="Harriet Parnell" userId="60aaa540-ab7e-4072-8f5d-9876c38bbc1c" providerId="ADAL" clId="{C2B8295D-A0F3-4510-9CE9-A5041BE6BBC4}" dt="2021-07-27T11:16:55.798" v="80" actId="1076"/>
          <ac:spMkLst>
            <pc:docMk/>
            <pc:sldMk cId="1864997136" sldId="294"/>
            <ac:spMk id="15" creationId="{CCF93831-4871-45C2-AC73-FF7C31822620}"/>
          </ac:spMkLst>
        </pc:spChg>
        <pc:spChg chg="mod">
          <ac:chgData name="Harriet Parnell" userId="60aaa540-ab7e-4072-8f5d-9876c38bbc1c" providerId="ADAL" clId="{C2B8295D-A0F3-4510-9CE9-A5041BE6BBC4}" dt="2021-07-27T11:16:55.798" v="80" actId="1076"/>
          <ac:spMkLst>
            <pc:docMk/>
            <pc:sldMk cId="1864997136" sldId="294"/>
            <ac:spMk id="16" creationId="{C0B71A54-6327-4FF8-A35F-2073BBA4340C}"/>
          </ac:spMkLst>
        </pc:spChg>
        <pc:spChg chg="mod">
          <ac:chgData name="Harriet Parnell" userId="60aaa540-ab7e-4072-8f5d-9876c38bbc1c" providerId="ADAL" clId="{C2B8295D-A0F3-4510-9CE9-A5041BE6BBC4}" dt="2021-07-27T11:16:22.482" v="74" actId="2711"/>
          <ac:spMkLst>
            <pc:docMk/>
            <pc:sldMk cId="1864997136" sldId="294"/>
            <ac:spMk id="18" creationId="{F8011E4A-C4D4-41DD-8F08-4E5C0E0A0C77}"/>
          </ac:spMkLst>
        </pc:spChg>
        <pc:spChg chg="mod">
          <ac:chgData name="Harriet Parnell" userId="60aaa540-ab7e-4072-8f5d-9876c38bbc1c" providerId="ADAL" clId="{C2B8295D-A0F3-4510-9CE9-A5041BE6BBC4}" dt="2021-07-27T11:16:29.743" v="75" actId="2711"/>
          <ac:spMkLst>
            <pc:docMk/>
            <pc:sldMk cId="1864997136" sldId="294"/>
            <ac:spMk id="19" creationId="{C34CFC58-63BF-4D1F-8665-02624C0304AD}"/>
          </ac:spMkLst>
        </pc:spChg>
        <pc:spChg chg="mod">
          <ac:chgData name="Harriet Parnell" userId="60aaa540-ab7e-4072-8f5d-9876c38bbc1c" providerId="ADAL" clId="{C2B8295D-A0F3-4510-9CE9-A5041BE6BBC4}" dt="2021-07-27T11:17:49.663" v="86" actId="12"/>
          <ac:spMkLst>
            <pc:docMk/>
            <pc:sldMk cId="1864997136" sldId="294"/>
            <ac:spMk id="20" creationId="{42149662-09B4-4C11-8D99-5DE933E34E93}"/>
          </ac:spMkLst>
        </pc:spChg>
        <pc:spChg chg="mod">
          <ac:chgData name="Harriet Parnell" userId="60aaa540-ab7e-4072-8f5d-9876c38bbc1c" providerId="ADAL" clId="{C2B8295D-A0F3-4510-9CE9-A5041BE6BBC4}" dt="2021-07-27T11:17:13.088" v="81" actId="2711"/>
          <ac:spMkLst>
            <pc:docMk/>
            <pc:sldMk cId="1864997136" sldId="294"/>
            <ac:spMk id="30" creationId="{CE6079C9-6D46-4766-B92A-CD149A4986C1}"/>
          </ac:spMkLst>
        </pc:spChg>
        <pc:spChg chg="mod">
          <ac:chgData name="Harriet Parnell" userId="60aaa540-ab7e-4072-8f5d-9876c38bbc1c" providerId="ADAL" clId="{C2B8295D-A0F3-4510-9CE9-A5041BE6BBC4}" dt="2021-07-27T11:17:32.798" v="84" actId="12"/>
          <ac:spMkLst>
            <pc:docMk/>
            <pc:sldMk cId="1864997136" sldId="294"/>
            <ac:spMk id="31" creationId="{CF16EF75-5C94-4F7D-8FAD-D55349F5987D}"/>
          </ac:spMkLst>
        </pc:spChg>
        <pc:grpChg chg="mod">
          <ac:chgData name="Harriet Parnell" userId="60aaa540-ab7e-4072-8f5d-9876c38bbc1c" providerId="ADAL" clId="{C2B8295D-A0F3-4510-9CE9-A5041BE6BBC4}" dt="2021-07-27T11:16:55.798" v="80" actId="1076"/>
          <ac:grpSpMkLst>
            <pc:docMk/>
            <pc:sldMk cId="1864997136" sldId="294"/>
            <ac:grpSpMk id="12" creationId="{AB6D04CA-D9E1-4BFA-A944-65922E27AB5A}"/>
          </ac:grpSpMkLst>
        </pc:grpChg>
      </pc:sldChg>
      <pc:sldChg chg="modSp mod">
        <pc:chgData name="Harriet Parnell" userId="60aaa540-ab7e-4072-8f5d-9876c38bbc1c" providerId="ADAL" clId="{C2B8295D-A0F3-4510-9CE9-A5041BE6BBC4}" dt="2021-07-27T11:20:02.392" v="108" actId="2711"/>
        <pc:sldMkLst>
          <pc:docMk/>
          <pc:sldMk cId="2735958878" sldId="295"/>
        </pc:sldMkLst>
        <pc:spChg chg="mod">
          <ac:chgData name="Harriet Parnell" userId="60aaa540-ab7e-4072-8f5d-9876c38bbc1c" providerId="ADAL" clId="{C2B8295D-A0F3-4510-9CE9-A5041BE6BBC4}" dt="2021-07-27T11:19:24.639" v="100" actId="113"/>
          <ac:spMkLst>
            <pc:docMk/>
            <pc:sldMk cId="2735958878" sldId="295"/>
            <ac:spMk id="3" creationId="{7FD8E41E-8508-4A59-BDEA-93AD8E700A58}"/>
          </ac:spMkLst>
        </pc:spChg>
        <pc:spChg chg="mod">
          <ac:chgData name="Harriet Parnell" userId="60aaa540-ab7e-4072-8f5d-9876c38bbc1c" providerId="ADAL" clId="{C2B8295D-A0F3-4510-9CE9-A5041BE6BBC4}" dt="2021-07-27T11:19:35.765" v="102" actId="2711"/>
          <ac:spMkLst>
            <pc:docMk/>
            <pc:sldMk cId="2735958878" sldId="295"/>
            <ac:spMk id="5" creationId="{CA10C8F4-0A66-4B3F-AA31-4D606247F93A}"/>
          </ac:spMkLst>
        </pc:spChg>
        <pc:spChg chg="mod">
          <ac:chgData name="Harriet Parnell" userId="60aaa540-ab7e-4072-8f5d-9876c38bbc1c" providerId="ADAL" clId="{C2B8295D-A0F3-4510-9CE9-A5041BE6BBC4}" dt="2021-07-27T11:19:35.765" v="102" actId="2711"/>
          <ac:spMkLst>
            <pc:docMk/>
            <pc:sldMk cId="2735958878" sldId="295"/>
            <ac:spMk id="6" creationId="{4219D845-4D69-4212-8386-DBE5A5ECD294}"/>
          </ac:spMkLst>
        </pc:spChg>
        <pc:spChg chg="mod">
          <ac:chgData name="Harriet Parnell" userId="60aaa540-ab7e-4072-8f5d-9876c38bbc1c" providerId="ADAL" clId="{C2B8295D-A0F3-4510-9CE9-A5041BE6BBC4}" dt="2021-07-27T11:19:35.765" v="102" actId="2711"/>
          <ac:spMkLst>
            <pc:docMk/>
            <pc:sldMk cId="2735958878" sldId="295"/>
            <ac:spMk id="9" creationId="{D86D2D8E-FC53-41BE-857A-7DF20B6E2AFB}"/>
          </ac:spMkLst>
        </pc:spChg>
        <pc:spChg chg="mod">
          <ac:chgData name="Harriet Parnell" userId="60aaa540-ab7e-4072-8f5d-9876c38bbc1c" providerId="ADAL" clId="{C2B8295D-A0F3-4510-9CE9-A5041BE6BBC4}" dt="2021-07-27T11:19:35.765" v="102" actId="2711"/>
          <ac:spMkLst>
            <pc:docMk/>
            <pc:sldMk cId="2735958878" sldId="295"/>
            <ac:spMk id="10" creationId="{1F484931-5091-450E-B63A-910DE517C288}"/>
          </ac:spMkLst>
        </pc:spChg>
        <pc:spChg chg="mod">
          <ac:chgData name="Harriet Parnell" userId="60aaa540-ab7e-4072-8f5d-9876c38bbc1c" providerId="ADAL" clId="{C2B8295D-A0F3-4510-9CE9-A5041BE6BBC4}" dt="2021-07-27T11:19:40.171" v="103" actId="2711"/>
          <ac:spMkLst>
            <pc:docMk/>
            <pc:sldMk cId="2735958878" sldId="295"/>
            <ac:spMk id="13" creationId="{A4546775-5A63-44EC-A035-DE786D205FD0}"/>
          </ac:spMkLst>
        </pc:spChg>
        <pc:spChg chg="mod">
          <ac:chgData name="Harriet Parnell" userId="60aaa540-ab7e-4072-8f5d-9876c38bbc1c" providerId="ADAL" clId="{C2B8295D-A0F3-4510-9CE9-A5041BE6BBC4}" dt="2021-07-27T11:19:40.171" v="103" actId="2711"/>
          <ac:spMkLst>
            <pc:docMk/>
            <pc:sldMk cId="2735958878" sldId="295"/>
            <ac:spMk id="15" creationId="{CAE38983-4629-4E2D-B4E4-D686EB50E4B3}"/>
          </ac:spMkLst>
        </pc:spChg>
        <pc:spChg chg="mod">
          <ac:chgData name="Harriet Parnell" userId="60aaa540-ab7e-4072-8f5d-9876c38bbc1c" providerId="ADAL" clId="{C2B8295D-A0F3-4510-9CE9-A5041BE6BBC4}" dt="2021-07-27T11:19:44.397" v="104" actId="2711"/>
          <ac:spMkLst>
            <pc:docMk/>
            <pc:sldMk cId="2735958878" sldId="295"/>
            <ac:spMk id="17" creationId="{3E5B2834-27AD-422E-9BCD-B17C772D5A14}"/>
          </ac:spMkLst>
        </pc:spChg>
        <pc:spChg chg="mod">
          <ac:chgData name="Harriet Parnell" userId="60aaa540-ab7e-4072-8f5d-9876c38bbc1c" providerId="ADAL" clId="{C2B8295D-A0F3-4510-9CE9-A5041BE6BBC4}" dt="2021-07-27T11:20:02.392" v="108" actId="2711"/>
          <ac:spMkLst>
            <pc:docMk/>
            <pc:sldMk cId="2735958878" sldId="295"/>
            <ac:spMk id="20" creationId="{07948B3E-56DF-4CAF-8F0D-2B48EEB3CC97}"/>
          </ac:spMkLst>
        </pc:spChg>
        <pc:spChg chg="mod">
          <ac:chgData name="Harriet Parnell" userId="60aaa540-ab7e-4072-8f5d-9876c38bbc1c" providerId="ADAL" clId="{C2B8295D-A0F3-4510-9CE9-A5041BE6BBC4}" dt="2021-07-27T11:20:02.392" v="108" actId="2711"/>
          <ac:spMkLst>
            <pc:docMk/>
            <pc:sldMk cId="2735958878" sldId="295"/>
            <ac:spMk id="21" creationId="{ACF121F2-088D-4E2D-A187-08CC31794133}"/>
          </ac:spMkLst>
        </pc:spChg>
        <pc:spChg chg="mod">
          <ac:chgData name="Harriet Parnell" userId="60aaa540-ab7e-4072-8f5d-9876c38bbc1c" providerId="ADAL" clId="{C2B8295D-A0F3-4510-9CE9-A5041BE6BBC4}" dt="2021-07-27T11:20:02.392" v="108" actId="2711"/>
          <ac:spMkLst>
            <pc:docMk/>
            <pc:sldMk cId="2735958878" sldId="295"/>
            <ac:spMk id="23" creationId="{D5305BD2-0196-4C4F-AD60-2C1AEC2DC425}"/>
          </ac:spMkLst>
        </pc:spChg>
        <pc:spChg chg="mod">
          <ac:chgData name="Harriet Parnell" userId="60aaa540-ab7e-4072-8f5d-9876c38bbc1c" providerId="ADAL" clId="{C2B8295D-A0F3-4510-9CE9-A5041BE6BBC4}" dt="2021-07-27T11:19:53.559" v="106" actId="2711"/>
          <ac:spMkLst>
            <pc:docMk/>
            <pc:sldMk cId="2735958878" sldId="295"/>
            <ac:spMk id="26" creationId="{2C428031-2BF1-4CB5-A032-85ECC456A083}"/>
          </ac:spMkLst>
        </pc:spChg>
        <pc:spChg chg="mod">
          <ac:chgData name="Harriet Parnell" userId="60aaa540-ab7e-4072-8f5d-9876c38bbc1c" providerId="ADAL" clId="{C2B8295D-A0F3-4510-9CE9-A5041BE6BBC4}" dt="2021-07-27T11:19:53.559" v="106" actId="2711"/>
          <ac:spMkLst>
            <pc:docMk/>
            <pc:sldMk cId="2735958878" sldId="295"/>
            <ac:spMk id="27" creationId="{2BBF0C2A-10F5-44E4-A388-61EE6523AC54}"/>
          </ac:spMkLst>
        </pc:spChg>
        <pc:spChg chg="mod">
          <ac:chgData name="Harriet Parnell" userId="60aaa540-ab7e-4072-8f5d-9876c38bbc1c" providerId="ADAL" clId="{C2B8295D-A0F3-4510-9CE9-A5041BE6BBC4}" dt="2021-07-27T11:19:53.559" v="106" actId="2711"/>
          <ac:spMkLst>
            <pc:docMk/>
            <pc:sldMk cId="2735958878" sldId="295"/>
            <ac:spMk id="28" creationId="{1A3AC175-E61A-44E6-9199-34B375CC697D}"/>
          </ac:spMkLst>
        </pc:spChg>
        <pc:grpChg chg="mod">
          <ac:chgData name="Harriet Parnell" userId="60aaa540-ab7e-4072-8f5d-9876c38bbc1c" providerId="ADAL" clId="{C2B8295D-A0F3-4510-9CE9-A5041BE6BBC4}" dt="2021-07-27T11:19:35.765" v="102" actId="2711"/>
          <ac:grpSpMkLst>
            <pc:docMk/>
            <pc:sldMk cId="2735958878" sldId="295"/>
            <ac:grpSpMk id="4" creationId="{EEA77583-D03F-4016-AA2D-66E29D2F5141}"/>
          </ac:grpSpMkLst>
        </pc:grpChg>
        <pc:grpChg chg="mod">
          <ac:chgData name="Harriet Parnell" userId="60aaa540-ab7e-4072-8f5d-9876c38bbc1c" providerId="ADAL" clId="{C2B8295D-A0F3-4510-9CE9-A5041BE6BBC4}" dt="2021-07-27T11:19:35.765" v="102" actId="2711"/>
          <ac:grpSpMkLst>
            <pc:docMk/>
            <pc:sldMk cId="2735958878" sldId="295"/>
            <ac:grpSpMk id="7" creationId="{00EA1C57-04F5-4983-8306-B450465D5B9A}"/>
          </ac:grpSpMkLst>
        </pc:grpChg>
        <pc:grpChg chg="mod">
          <ac:chgData name="Harriet Parnell" userId="60aaa540-ab7e-4072-8f5d-9876c38bbc1c" providerId="ADAL" clId="{C2B8295D-A0F3-4510-9CE9-A5041BE6BBC4}" dt="2021-07-27T11:19:40.171" v="103" actId="2711"/>
          <ac:grpSpMkLst>
            <pc:docMk/>
            <pc:sldMk cId="2735958878" sldId="295"/>
            <ac:grpSpMk id="11" creationId="{0EA8FFE1-5CA2-4192-9D6A-530F9F15C8A1}"/>
          </ac:grpSpMkLst>
        </pc:grpChg>
        <pc:grpChg chg="mod">
          <ac:chgData name="Harriet Parnell" userId="60aaa540-ab7e-4072-8f5d-9876c38bbc1c" providerId="ADAL" clId="{C2B8295D-A0F3-4510-9CE9-A5041BE6BBC4}" dt="2021-07-27T11:19:40.171" v="103" actId="2711"/>
          <ac:grpSpMkLst>
            <pc:docMk/>
            <pc:sldMk cId="2735958878" sldId="295"/>
            <ac:grpSpMk id="12" creationId="{ABFCC6D9-6B0C-47C5-9A8A-A777644659E8}"/>
          </ac:grpSpMkLst>
        </pc:grpChg>
        <pc:grpChg chg="mod">
          <ac:chgData name="Harriet Parnell" userId="60aaa540-ab7e-4072-8f5d-9876c38bbc1c" providerId="ADAL" clId="{C2B8295D-A0F3-4510-9CE9-A5041BE6BBC4}" dt="2021-07-27T11:20:02.392" v="108" actId="2711"/>
          <ac:grpSpMkLst>
            <pc:docMk/>
            <pc:sldMk cId="2735958878" sldId="295"/>
            <ac:grpSpMk id="18" creationId="{53F38D76-BAD1-45AE-BD11-3141FFB113D5}"/>
          </ac:grpSpMkLst>
        </pc:grpChg>
        <pc:grpChg chg="mod">
          <ac:chgData name="Harriet Parnell" userId="60aaa540-ab7e-4072-8f5d-9876c38bbc1c" providerId="ADAL" clId="{C2B8295D-A0F3-4510-9CE9-A5041BE6BBC4}" dt="2021-07-27T11:20:02.392" v="108" actId="2711"/>
          <ac:grpSpMkLst>
            <pc:docMk/>
            <pc:sldMk cId="2735958878" sldId="295"/>
            <ac:grpSpMk id="19" creationId="{11DA5199-139E-4498-B952-7577D470601B}"/>
          </ac:grpSpMkLst>
        </pc:grpChg>
        <pc:grpChg chg="mod">
          <ac:chgData name="Harriet Parnell" userId="60aaa540-ab7e-4072-8f5d-9876c38bbc1c" providerId="ADAL" clId="{C2B8295D-A0F3-4510-9CE9-A5041BE6BBC4}" dt="2021-07-27T11:19:53.559" v="106" actId="2711"/>
          <ac:grpSpMkLst>
            <pc:docMk/>
            <pc:sldMk cId="2735958878" sldId="295"/>
            <ac:grpSpMk id="24" creationId="{F684B9FE-23E8-4EDC-AA36-AFBFD4C8741A}"/>
          </ac:grpSpMkLst>
        </pc:grpChg>
      </pc:sldChg>
      <pc:sldChg chg="modSp mod">
        <pc:chgData name="Harriet Parnell" userId="60aaa540-ab7e-4072-8f5d-9876c38bbc1c" providerId="ADAL" clId="{C2B8295D-A0F3-4510-9CE9-A5041BE6BBC4}" dt="2021-07-27T11:23:17.797" v="116" actId="1076"/>
        <pc:sldMkLst>
          <pc:docMk/>
          <pc:sldMk cId="1676270115" sldId="296"/>
        </pc:sldMkLst>
        <pc:spChg chg="mod">
          <ac:chgData name="Harriet Parnell" userId="60aaa540-ab7e-4072-8f5d-9876c38bbc1c" providerId="ADAL" clId="{C2B8295D-A0F3-4510-9CE9-A5041BE6BBC4}" dt="2021-07-27T11:22:19.174" v="109" actId="113"/>
          <ac:spMkLst>
            <pc:docMk/>
            <pc:sldMk cId="1676270115" sldId="296"/>
            <ac:spMk id="3" creationId="{13403BD6-E594-40D8-95F3-225E0AA712F6}"/>
          </ac:spMkLst>
        </pc:spChg>
        <pc:spChg chg="mod">
          <ac:chgData name="Harriet Parnell" userId="60aaa540-ab7e-4072-8f5d-9876c38bbc1c" providerId="ADAL" clId="{C2B8295D-A0F3-4510-9CE9-A5041BE6BBC4}" dt="2021-07-27T11:22:37.364" v="112" actId="2711"/>
          <ac:spMkLst>
            <pc:docMk/>
            <pc:sldMk cId="1676270115" sldId="296"/>
            <ac:spMk id="5" creationId="{41C3E61D-6560-478E-A639-603C348D2514}"/>
          </ac:spMkLst>
        </pc:spChg>
        <pc:spChg chg="mod">
          <ac:chgData name="Harriet Parnell" userId="60aaa540-ab7e-4072-8f5d-9876c38bbc1c" providerId="ADAL" clId="{C2B8295D-A0F3-4510-9CE9-A5041BE6BBC4}" dt="2021-07-27T11:22:30.755" v="111" actId="207"/>
          <ac:spMkLst>
            <pc:docMk/>
            <pc:sldMk cId="1676270115" sldId="296"/>
            <ac:spMk id="9" creationId="{D3314BC7-9A4C-47E7-B2B1-640201514DA6}"/>
          </ac:spMkLst>
        </pc:spChg>
        <pc:spChg chg="mod">
          <ac:chgData name="Harriet Parnell" userId="60aaa540-ab7e-4072-8f5d-9876c38bbc1c" providerId="ADAL" clId="{C2B8295D-A0F3-4510-9CE9-A5041BE6BBC4}" dt="2021-07-27T11:22:49.633" v="113" actId="2711"/>
          <ac:spMkLst>
            <pc:docMk/>
            <pc:sldMk cId="1676270115" sldId="296"/>
            <ac:spMk id="11" creationId="{DC15E6E2-75DE-47FF-831F-037856D7D03E}"/>
          </ac:spMkLst>
        </pc:spChg>
        <pc:spChg chg="mod">
          <ac:chgData name="Harriet Parnell" userId="60aaa540-ab7e-4072-8f5d-9876c38bbc1c" providerId="ADAL" clId="{C2B8295D-A0F3-4510-9CE9-A5041BE6BBC4}" dt="2021-07-27T11:22:49.633" v="113" actId="2711"/>
          <ac:spMkLst>
            <pc:docMk/>
            <pc:sldMk cId="1676270115" sldId="296"/>
            <ac:spMk id="15" creationId="{F4F2644C-4BAF-41E5-8AF4-C11D75ABABC8}"/>
          </ac:spMkLst>
        </pc:spChg>
        <pc:spChg chg="mod">
          <ac:chgData name="Harriet Parnell" userId="60aaa540-ab7e-4072-8f5d-9876c38bbc1c" providerId="ADAL" clId="{C2B8295D-A0F3-4510-9CE9-A5041BE6BBC4}" dt="2021-07-27T11:22:49.633" v="113" actId="2711"/>
          <ac:spMkLst>
            <pc:docMk/>
            <pc:sldMk cId="1676270115" sldId="296"/>
            <ac:spMk id="17" creationId="{521C47C2-FF49-4BAB-8562-77550DC63DDA}"/>
          </ac:spMkLst>
        </pc:spChg>
        <pc:spChg chg="mod">
          <ac:chgData name="Harriet Parnell" userId="60aaa540-ab7e-4072-8f5d-9876c38bbc1c" providerId="ADAL" clId="{C2B8295D-A0F3-4510-9CE9-A5041BE6BBC4}" dt="2021-07-27T11:22:49.633" v="113" actId="2711"/>
          <ac:spMkLst>
            <pc:docMk/>
            <pc:sldMk cId="1676270115" sldId="296"/>
            <ac:spMk id="19" creationId="{5E722676-C79A-4F59-8B8C-6E6F11294ECF}"/>
          </ac:spMkLst>
        </pc:spChg>
        <pc:spChg chg="mod">
          <ac:chgData name="Harriet Parnell" userId="60aaa540-ab7e-4072-8f5d-9876c38bbc1c" providerId="ADAL" clId="{C2B8295D-A0F3-4510-9CE9-A5041BE6BBC4}" dt="2021-07-27T11:23:17.797" v="116" actId="1076"/>
          <ac:spMkLst>
            <pc:docMk/>
            <pc:sldMk cId="1676270115" sldId="296"/>
            <ac:spMk id="49" creationId="{782FABC5-4C54-4EAD-A927-35E6D821D577}"/>
          </ac:spMkLst>
        </pc:spChg>
        <pc:spChg chg="mod">
          <ac:chgData name="Harriet Parnell" userId="60aaa540-ab7e-4072-8f5d-9876c38bbc1c" providerId="ADAL" clId="{C2B8295D-A0F3-4510-9CE9-A5041BE6BBC4}" dt="2021-07-27T11:22:49.633" v="113" actId="2711"/>
          <ac:spMkLst>
            <pc:docMk/>
            <pc:sldMk cId="1676270115" sldId="296"/>
            <ac:spMk id="53" creationId="{1BC8A7E7-38FF-4A55-B9EE-0411AD8FA9CF}"/>
          </ac:spMkLst>
        </pc:spChg>
        <pc:graphicFrameChg chg="modGraphic">
          <ac:chgData name="Harriet Parnell" userId="60aaa540-ab7e-4072-8f5d-9876c38bbc1c" providerId="ADAL" clId="{C2B8295D-A0F3-4510-9CE9-A5041BE6BBC4}" dt="2021-07-27T11:23:02.254" v="114" actId="2711"/>
          <ac:graphicFrameMkLst>
            <pc:docMk/>
            <pc:sldMk cId="1676270115" sldId="296"/>
            <ac:graphicFrameMk id="21" creationId="{56B2A23F-781A-4128-9321-E5610062A859}"/>
          </ac:graphicFrameMkLst>
        </pc:graphicFrameChg>
      </pc:sldChg>
      <pc:sldChg chg="modSp mod delCm">
        <pc:chgData name="Harriet Parnell" userId="60aaa540-ab7e-4072-8f5d-9876c38bbc1c" providerId="ADAL" clId="{C2B8295D-A0F3-4510-9CE9-A5041BE6BBC4}" dt="2021-07-27T11:43:09.923" v="169" actId="1592"/>
        <pc:sldMkLst>
          <pc:docMk/>
          <pc:sldMk cId="649910489" sldId="297"/>
        </pc:sldMkLst>
        <pc:spChg chg="mod">
          <ac:chgData name="Harriet Parnell" userId="60aaa540-ab7e-4072-8f5d-9876c38bbc1c" providerId="ADAL" clId="{C2B8295D-A0F3-4510-9CE9-A5041BE6BBC4}" dt="2021-07-27T11:23:33.423" v="117" actId="113"/>
          <ac:spMkLst>
            <pc:docMk/>
            <pc:sldMk cId="649910489" sldId="297"/>
            <ac:spMk id="3" creationId="{B94B98D9-C4B5-43B4-9176-38BCCE957957}"/>
          </ac:spMkLst>
        </pc:spChg>
        <pc:spChg chg="mod">
          <ac:chgData name="Harriet Parnell" userId="60aaa540-ab7e-4072-8f5d-9876c38bbc1c" providerId="ADAL" clId="{C2B8295D-A0F3-4510-9CE9-A5041BE6BBC4}" dt="2021-07-27T11:23:38.157" v="118" actId="2711"/>
          <ac:spMkLst>
            <pc:docMk/>
            <pc:sldMk cId="649910489" sldId="297"/>
            <ac:spMk id="29" creationId="{EA3A4DAC-BAB2-467C-9C00-CD94F8B61B5A}"/>
          </ac:spMkLst>
        </pc:spChg>
      </pc:sldChg>
      <pc:sldChg chg="modSp mod">
        <pc:chgData name="Harriet Parnell" userId="60aaa540-ab7e-4072-8f5d-9876c38bbc1c" providerId="ADAL" clId="{C2B8295D-A0F3-4510-9CE9-A5041BE6BBC4}" dt="2021-07-27T11:31:58.001" v="119" actId="113"/>
        <pc:sldMkLst>
          <pc:docMk/>
          <pc:sldMk cId="3689481000" sldId="298"/>
        </pc:sldMkLst>
        <pc:spChg chg="mod">
          <ac:chgData name="Harriet Parnell" userId="60aaa540-ab7e-4072-8f5d-9876c38bbc1c" providerId="ADAL" clId="{C2B8295D-A0F3-4510-9CE9-A5041BE6BBC4}" dt="2021-07-27T11:31:58.001" v="119" actId="113"/>
          <ac:spMkLst>
            <pc:docMk/>
            <pc:sldMk cId="3689481000" sldId="298"/>
            <ac:spMk id="3" creationId="{ADBCA321-332E-485C-907A-4933DBCD8F4B}"/>
          </ac:spMkLst>
        </pc:spChg>
      </pc:sldChg>
      <pc:sldChg chg="modSp mod">
        <pc:chgData name="Harriet Parnell" userId="60aaa540-ab7e-4072-8f5d-9876c38bbc1c" providerId="ADAL" clId="{C2B8295D-A0F3-4510-9CE9-A5041BE6BBC4}" dt="2021-07-27T11:32:29.319" v="122" actId="403"/>
        <pc:sldMkLst>
          <pc:docMk/>
          <pc:sldMk cId="1077397798" sldId="299"/>
        </pc:sldMkLst>
        <pc:spChg chg="mod">
          <ac:chgData name="Harriet Parnell" userId="60aaa540-ab7e-4072-8f5d-9876c38bbc1c" providerId="ADAL" clId="{C2B8295D-A0F3-4510-9CE9-A5041BE6BBC4}" dt="2021-07-27T11:32:19.979" v="120" actId="113"/>
          <ac:spMkLst>
            <pc:docMk/>
            <pc:sldMk cId="1077397798" sldId="299"/>
            <ac:spMk id="3" creationId="{B6838D4F-FD28-4017-A736-D9E339EB4D69}"/>
          </ac:spMkLst>
        </pc:spChg>
        <pc:spChg chg="mod">
          <ac:chgData name="Harriet Parnell" userId="60aaa540-ab7e-4072-8f5d-9876c38bbc1c" providerId="ADAL" clId="{C2B8295D-A0F3-4510-9CE9-A5041BE6BBC4}" dt="2021-07-27T11:32:29.319" v="122" actId="403"/>
          <ac:spMkLst>
            <pc:docMk/>
            <pc:sldMk cId="1077397798" sldId="299"/>
            <ac:spMk id="46" creationId="{666EF6C7-D960-4E3C-8D6C-3BFADA5300A7}"/>
          </ac:spMkLst>
        </pc:spChg>
        <pc:spChg chg="mod">
          <ac:chgData name="Harriet Parnell" userId="60aaa540-ab7e-4072-8f5d-9876c38bbc1c" providerId="ADAL" clId="{C2B8295D-A0F3-4510-9CE9-A5041BE6BBC4}" dt="2021-07-27T11:32:29.319" v="122" actId="403"/>
          <ac:spMkLst>
            <pc:docMk/>
            <pc:sldMk cId="1077397798" sldId="299"/>
            <ac:spMk id="50" creationId="{DCF01CBD-7580-438C-A469-E46A2EC4E757}"/>
          </ac:spMkLst>
        </pc:spChg>
      </pc:sldChg>
      <pc:sldChg chg="modSp mod">
        <pc:chgData name="Harriet Parnell" userId="60aaa540-ab7e-4072-8f5d-9876c38bbc1c" providerId="ADAL" clId="{C2B8295D-A0F3-4510-9CE9-A5041BE6BBC4}" dt="2021-07-27T11:32:37.155" v="123" actId="113"/>
        <pc:sldMkLst>
          <pc:docMk/>
          <pc:sldMk cId="1958541511" sldId="300"/>
        </pc:sldMkLst>
        <pc:spChg chg="mod">
          <ac:chgData name="Harriet Parnell" userId="60aaa540-ab7e-4072-8f5d-9876c38bbc1c" providerId="ADAL" clId="{C2B8295D-A0F3-4510-9CE9-A5041BE6BBC4}" dt="2021-07-27T11:32:37.155" v="123" actId="113"/>
          <ac:spMkLst>
            <pc:docMk/>
            <pc:sldMk cId="1958541511" sldId="300"/>
            <ac:spMk id="3" creationId="{CF616E81-6F44-4CD2-A125-B56DC57C4AF7}"/>
          </ac:spMkLst>
        </pc:spChg>
      </pc:sldChg>
      <pc:sldChg chg="modSp mod modNotesTx">
        <pc:chgData name="Harriet Parnell" userId="60aaa540-ab7e-4072-8f5d-9876c38bbc1c" providerId="ADAL" clId="{C2B8295D-A0F3-4510-9CE9-A5041BE6BBC4}" dt="2021-07-27T11:44:08.011" v="170" actId="2711"/>
        <pc:sldMkLst>
          <pc:docMk/>
          <pc:sldMk cId="1559029667" sldId="301"/>
        </pc:sldMkLst>
        <pc:spChg chg="mod">
          <ac:chgData name="Harriet Parnell" userId="60aaa540-ab7e-4072-8f5d-9876c38bbc1c" providerId="ADAL" clId="{C2B8295D-A0F3-4510-9CE9-A5041BE6BBC4}" dt="2021-07-27T11:32:47.548" v="124" actId="113"/>
          <ac:spMkLst>
            <pc:docMk/>
            <pc:sldMk cId="1559029667" sldId="301"/>
            <ac:spMk id="3" creationId="{8204D93D-3E9A-46FE-A2BE-4C6D561A08A1}"/>
          </ac:spMkLst>
        </pc:spChg>
      </pc:sldChg>
      <pc:sldChg chg="modSp mod">
        <pc:chgData name="Harriet Parnell" userId="60aaa540-ab7e-4072-8f5d-9876c38bbc1c" providerId="ADAL" clId="{C2B8295D-A0F3-4510-9CE9-A5041BE6BBC4}" dt="2021-07-27T11:34:06.948" v="164" actId="6549"/>
        <pc:sldMkLst>
          <pc:docMk/>
          <pc:sldMk cId="2975902363" sldId="302"/>
        </pc:sldMkLst>
        <pc:spChg chg="mod">
          <ac:chgData name="Harriet Parnell" userId="60aaa540-ab7e-4072-8f5d-9876c38bbc1c" providerId="ADAL" clId="{C2B8295D-A0F3-4510-9CE9-A5041BE6BBC4}" dt="2021-07-27T11:32:57.267" v="125" actId="113"/>
          <ac:spMkLst>
            <pc:docMk/>
            <pc:sldMk cId="2975902363" sldId="302"/>
            <ac:spMk id="3" creationId="{480430A2-8EA1-4371-BA15-E33BA999B5D9}"/>
          </ac:spMkLst>
        </pc:spChg>
        <pc:spChg chg="mod">
          <ac:chgData name="Harriet Parnell" userId="60aaa540-ab7e-4072-8f5d-9876c38bbc1c" providerId="ADAL" clId="{C2B8295D-A0F3-4510-9CE9-A5041BE6BBC4}" dt="2021-07-27T11:33:28.582" v="130" actId="2711"/>
          <ac:spMkLst>
            <pc:docMk/>
            <pc:sldMk cId="2975902363" sldId="302"/>
            <ac:spMk id="27" creationId="{F4376231-7035-4DE8-A054-448F4C522D7A}"/>
          </ac:spMkLst>
        </pc:spChg>
        <pc:spChg chg="mod">
          <ac:chgData name="Harriet Parnell" userId="60aaa540-ab7e-4072-8f5d-9876c38bbc1c" providerId="ADAL" clId="{C2B8295D-A0F3-4510-9CE9-A5041BE6BBC4}" dt="2021-07-27T11:33:28.582" v="130" actId="2711"/>
          <ac:spMkLst>
            <pc:docMk/>
            <pc:sldMk cId="2975902363" sldId="302"/>
            <ac:spMk id="28" creationId="{9E5F441C-1DD8-40BA-B91D-763BFC373D5D}"/>
          </ac:spMkLst>
        </pc:spChg>
        <pc:spChg chg="mod">
          <ac:chgData name="Harriet Parnell" userId="60aaa540-ab7e-4072-8f5d-9876c38bbc1c" providerId="ADAL" clId="{C2B8295D-A0F3-4510-9CE9-A5041BE6BBC4}" dt="2021-07-27T11:33:28.582" v="130" actId="2711"/>
          <ac:spMkLst>
            <pc:docMk/>
            <pc:sldMk cId="2975902363" sldId="302"/>
            <ac:spMk id="30" creationId="{35911341-3C20-4058-B251-A35FB2A7B507}"/>
          </ac:spMkLst>
        </pc:spChg>
        <pc:spChg chg="mod">
          <ac:chgData name="Harriet Parnell" userId="60aaa540-ab7e-4072-8f5d-9876c38bbc1c" providerId="ADAL" clId="{C2B8295D-A0F3-4510-9CE9-A5041BE6BBC4}" dt="2021-07-27T11:33:28.582" v="130" actId="2711"/>
          <ac:spMkLst>
            <pc:docMk/>
            <pc:sldMk cId="2975902363" sldId="302"/>
            <ac:spMk id="32" creationId="{C01AA028-AD92-4E9A-8AEC-EE50BBC2DFF4}"/>
          </ac:spMkLst>
        </pc:spChg>
        <pc:spChg chg="mod">
          <ac:chgData name="Harriet Parnell" userId="60aaa540-ab7e-4072-8f5d-9876c38bbc1c" providerId="ADAL" clId="{C2B8295D-A0F3-4510-9CE9-A5041BE6BBC4}" dt="2021-07-27T11:33:28.582" v="130" actId="2711"/>
          <ac:spMkLst>
            <pc:docMk/>
            <pc:sldMk cId="2975902363" sldId="302"/>
            <ac:spMk id="33" creationId="{32D5995D-0A6E-4F49-AF92-13A029315823}"/>
          </ac:spMkLst>
        </pc:spChg>
        <pc:spChg chg="mod">
          <ac:chgData name="Harriet Parnell" userId="60aaa540-ab7e-4072-8f5d-9876c38bbc1c" providerId="ADAL" clId="{C2B8295D-A0F3-4510-9CE9-A5041BE6BBC4}" dt="2021-07-27T11:33:36.918" v="132" actId="2711"/>
          <ac:spMkLst>
            <pc:docMk/>
            <pc:sldMk cId="2975902363" sldId="302"/>
            <ac:spMk id="43" creationId="{1B6F9F98-1B4D-4D8B-8624-46EBD53EE532}"/>
          </ac:spMkLst>
        </pc:spChg>
        <pc:spChg chg="mod">
          <ac:chgData name="Harriet Parnell" userId="60aaa540-ab7e-4072-8f5d-9876c38bbc1c" providerId="ADAL" clId="{C2B8295D-A0F3-4510-9CE9-A5041BE6BBC4}" dt="2021-07-27T11:34:06.948" v="164" actId="6549"/>
          <ac:spMkLst>
            <pc:docMk/>
            <pc:sldMk cId="2975902363" sldId="302"/>
            <ac:spMk id="44" creationId="{0DF13C31-CF4E-4CE7-A48D-F5BC5ABB4168}"/>
          </ac:spMkLst>
        </pc:spChg>
        <pc:spChg chg="mod">
          <ac:chgData name="Harriet Parnell" userId="60aaa540-ab7e-4072-8f5d-9876c38bbc1c" providerId="ADAL" clId="{C2B8295D-A0F3-4510-9CE9-A5041BE6BBC4}" dt="2021-07-27T11:33:01.604" v="126" actId="2711"/>
          <ac:spMkLst>
            <pc:docMk/>
            <pc:sldMk cId="2975902363" sldId="302"/>
            <ac:spMk id="50" creationId="{980AC820-DFE7-4CDC-A2BD-70E773A099E0}"/>
          </ac:spMkLst>
        </pc:spChg>
        <pc:spChg chg="mod">
          <ac:chgData name="Harriet Parnell" userId="60aaa540-ab7e-4072-8f5d-9876c38bbc1c" providerId="ADAL" clId="{C2B8295D-A0F3-4510-9CE9-A5041BE6BBC4}" dt="2021-07-27T11:33:09.999" v="127" actId="2711"/>
          <ac:spMkLst>
            <pc:docMk/>
            <pc:sldMk cId="2975902363" sldId="302"/>
            <ac:spMk id="52" creationId="{6B0C370D-BF9E-4537-94F0-EF1761EB5E38}"/>
          </ac:spMkLst>
        </pc:spChg>
        <pc:grpChg chg="mod">
          <ac:chgData name="Harriet Parnell" userId="60aaa540-ab7e-4072-8f5d-9876c38bbc1c" providerId="ADAL" clId="{C2B8295D-A0F3-4510-9CE9-A5041BE6BBC4}" dt="2021-07-27T11:33:28.582" v="130" actId="2711"/>
          <ac:grpSpMkLst>
            <pc:docMk/>
            <pc:sldMk cId="2975902363" sldId="302"/>
            <ac:grpSpMk id="26" creationId="{D850C689-E330-4DBE-8226-5917E6B99404}"/>
          </ac:grpSpMkLst>
        </pc:grpChg>
        <pc:grpChg chg="mod">
          <ac:chgData name="Harriet Parnell" userId="60aaa540-ab7e-4072-8f5d-9876c38bbc1c" providerId="ADAL" clId="{C2B8295D-A0F3-4510-9CE9-A5041BE6BBC4}" dt="2021-07-27T11:33:28.582" v="130" actId="2711"/>
          <ac:grpSpMkLst>
            <pc:docMk/>
            <pc:sldMk cId="2975902363" sldId="302"/>
            <ac:grpSpMk id="29" creationId="{7642492B-EC58-4520-9EDF-0AFE29226C14}"/>
          </ac:grpSpMkLst>
        </pc:grpChg>
        <pc:grpChg chg="mod">
          <ac:chgData name="Harriet Parnell" userId="60aaa540-ab7e-4072-8f5d-9876c38bbc1c" providerId="ADAL" clId="{C2B8295D-A0F3-4510-9CE9-A5041BE6BBC4}" dt="2021-07-27T11:33:28.582" v="130" actId="2711"/>
          <ac:grpSpMkLst>
            <pc:docMk/>
            <pc:sldMk cId="2975902363" sldId="302"/>
            <ac:grpSpMk id="31" creationId="{49149FC8-9D43-4A25-BD01-7E840B236BE9}"/>
          </ac:grpSpMkLst>
        </pc:grpChg>
        <pc:grpChg chg="mod">
          <ac:chgData name="Harriet Parnell" userId="60aaa540-ab7e-4072-8f5d-9876c38bbc1c" providerId="ADAL" clId="{C2B8295D-A0F3-4510-9CE9-A5041BE6BBC4}" dt="2021-07-27T11:33:36.918" v="132" actId="2711"/>
          <ac:grpSpMkLst>
            <pc:docMk/>
            <pc:sldMk cId="2975902363" sldId="302"/>
            <ac:grpSpMk id="36" creationId="{8570064B-4FFF-4990-8E19-E229CE036101}"/>
          </ac:grpSpMkLst>
        </pc:grpChg>
        <pc:grpChg chg="mod">
          <ac:chgData name="Harriet Parnell" userId="60aaa540-ab7e-4072-8f5d-9876c38bbc1c" providerId="ADAL" clId="{C2B8295D-A0F3-4510-9CE9-A5041BE6BBC4}" dt="2021-07-27T11:33:36.918" v="132" actId="2711"/>
          <ac:grpSpMkLst>
            <pc:docMk/>
            <pc:sldMk cId="2975902363" sldId="302"/>
            <ac:grpSpMk id="37" creationId="{9972376C-FD30-43A6-9AF5-992DF421D3F1}"/>
          </ac:grpSpMkLst>
        </pc:grpChg>
        <pc:picChg chg="mod">
          <ac:chgData name="Harriet Parnell" userId="60aaa540-ab7e-4072-8f5d-9876c38bbc1c" providerId="ADAL" clId="{C2B8295D-A0F3-4510-9CE9-A5041BE6BBC4}" dt="2021-07-27T11:33:28.582" v="130" actId="2711"/>
          <ac:picMkLst>
            <pc:docMk/>
            <pc:sldMk cId="2975902363" sldId="302"/>
            <ac:picMk id="35" creationId="{296E6F24-7236-4089-B422-461266139888}"/>
          </ac:picMkLst>
        </pc:picChg>
        <pc:picChg chg="mod">
          <ac:chgData name="Harriet Parnell" userId="60aaa540-ab7e-4072-8f5d-9876c38bbc1c" providerId="ADAL" clId="{C2B8295D-A0F3-4510-9CE9-A5041BE6BBC4}" dt="2021-07-27T11:33:36.918" v="132" actId="2711"/>
          <ac:picMkLst>
            <pc:docMk/>
            <pc:sldMk cId="2975902363" sldId="302"/>
            <ac:picMk id="38" creationId="{15EE693A-D9A1-4160-A40C-77974A437575}"/>
          </ac:picMkLst>
        </pc:picChg>
        <pc:picChg chg="mod">
          <ac:chgData name="Harriet Parnell" userId="60aaa540-ab7e-4072-8f5d-9876c38bbc1c" providerId="ADAL" clId="{C2B8295D-A0F3-4510-9CE9-A5041BE6BBC4}" dt="2021-07-27T11:33:36.918" v="132" actId="2711"/>
          <ac:picMkLst>
            <pc:docMk/>
            <pc:sldMk cId="2975902363" sldId="302"/>
            <ac:picMk id="39" creationId="{A92B2F2E-01AC-48ED-B38E-17426FA828C4}"/>
          </ac:picMkLst>
        </pc:picChg>
        <pc:picChg chg="mod">
          <ac:chgData name="Harriet Parnell" userId="60aaa540-ab7e-4072-8f5d-9876c38bbc1c" providerId="ADAL" clId="{C2B8295D-A0F3-4510-9CE9-A5041BE6BBC4}" dt="2021-07-27T11:33:36.918" v="132" actId="2711"/>
          <ac:picMkLst>
            <pc:docMk/>
            <pc:sldMk cId="2975902363" sldId="302"/>
            <ac:picMk id="40" creationId="{2B613851-D469-4A54-A943-AFFC52E547EC}"/>
          </ac:picMkLst>
        </pc:picChg>
        <pc:picChg chg="mod">
          <ac:chgData name="Harriet Parnell" userId="60aaa540-ab7e-4072-8f5d-9876c38bbc1c" providerId="ADAL" clId="{C2B8295D-A0F3-4510-9CE9-A5041BE6BBC4}" dt="2021-07-27T11:33:36.918" v="132" actId="2711"/>
          <ac:picMkLst>
            <pc:docMk/>
            <pc:sldMk cId="2975902363" sldId="302"/>
            <ac:picMk id="41" creationId="{72B47500-83FD-48D1-8167-0CCA59931CE1}"/>
          </ac:picMkLst>
        </pc:picChg>
        <pc:picChg chg="mod">
          <ac:chgData name="Harriet Parnell" userId="60aaa540-ab7e-4072-8f5d-9876c38bbc1c" providerId="ADAL" clId="{C2B8295D-A0F3-4510-9CE9-A5041BE6BBC4}" dt="2021-07-27T11:33:36.918" v="132" actId="2711"/>
          <ac:picMkLst>
            <pc:docMk/>
            <pc:sldMk cId="2975902363" sldId="302"/>
            <ac:picMk id="42" creationId="{8583B2F8-CE16-4609-8EFB-984F647E946A}"/>
          </ac:picMkLst>
        </pc:picChg>
      </pc:sldChg>
      <pc:sldChg chg="modSp mod">
        <pc:chgData name="Harriet Parnell" userId="60aaa540-ab7e-4072-8f5d-9876c38bbc1c" providerId="ADAL" clId="{C2B8295D-A0F3-4510-9CE9-A5041BE6BBC4}" dt="2021-07-27T11:34:16.370" v="165" actId="113"/>
        <pc:sldMkLst>
          <pc:docMk/>
          <pc:sldMk cId="589438616" sldId="303"/>
        </pc:sldMkLst>
        <pc:spChg chg="mod">
          <ac:chgData name="Harriet Parnell" userId="60aaa540-ab7e-4072-8f5d-9876c38bbc1c" providerId="ADAL" clId="{C2B8295D-A0F3-4510-9CE9-A5041BE6BBC4}" dt="2021-07-27T11:34:16.370" v="165" actId="113"/>
          <ac:spMkLst>
            <pc:docMk/>
            <pc:sldMk cId="589438616" sldId="303"/>
            <ac:spMk id="3" creationId="{67937973-4C56-4C15-B8A3-FC23B0B10143}"/>
          </ac:spMkLst>
        </pc:spChg>
      </pc:sldChg>
      <pc:sldChg chg="modSp mod">
        <pc:chgData name="Harriet Parnell" userId="60aaa540-ab7e-4072-8f5d-9876c38bbc1c" providerId="ADAL" clId="{C2B8295D-A0F3-4510-9CE9-A5041BE6BBC4}" dt="2021-07-27T11:34:25.470" v="166" actId="113"/>
        <pc:sldMkLst>
          <pc:docMk/>
          <pc:sldMk cId="4229831424" sldId="305"/>
        </pc:sldMkLst>
        <pc:spChg chg="mod">
          <ac:chgData name="Harriet Parnell" userId="60aaa540-ab7e-4072-8f5d-9876c38bbc1c" providerId="ADAL" clId="{C2B8295D-A0F3-4510-9CE9-A5041BE6BBC4}" dt="2021-07-27T11:34:25.470" v="166" actId="113"/>
          <ac:spMkLst>
            <pc:docMk/>
            <pc:sldMk cId="4229831424" sldId="305"/>
            <ac:spMk id="3" creationId="{C8CA9E71-4D4A-4568-9EC5-04D9E42683F6}"/>
          </ac:spMkLst>
        </pc:spChg>
      </pc:sldChg>
      <pc:sldChg chg="modSp mod">
        <pc:chgData name="Harriet Parnell" userId="60aaa540-ab7e-4072-8f5d-9876c38bbc1c" providerId="ADAL" clId="{C2B8295D-A0F3-4510-9CE9-A5041BE6BBC4}" dt="2021-07-27T11:34:35.140" v="167" actId="113"/>
        <pc:sldMkLst>
          <pc:docMk/>
          <pc:sldMk cId="909641284" sldId="306"/>
        </pc:sldMkLst>
        <pc:spChg chg="mod">
          <ac:chgData name="Harriet Parnell" userId="60aaa540-ab7e-4072-8f5d-9876c38bbc1c" providerId="ADAL" clId="{C2B8295D-A0F3-4510-9CE9-A5041BE6BBC4}" dt="2021-07-27T11:34:35.140" v="167" actId="113"/>
          <ac:spMkLst>
            <pc:docMk/>
            <pc:sldMk cId="909641284" sldId="306"/>
            <ac:spMk id="3" creationId="{C68110EF-7002-4E3F-9E78-17ADD0CD5E30}"/>
          </ac:spMkLst>
        </pc:spChg>
      </pc:sldChg>
      <pc:sldChg chg="modSp mod">
        <pc:chgData name="Harriet Parnell" userId="60aaa540-ab7e-4072-8f5d-9876c38bbc1c" providerId="ADAL" clId="{C2B8295D-A0F3-4510-9CE9-A5041BE6BBC4}" dt="2021-07-27T11:19:04.217" v="99" actId="2711"/>
        <pc:sldMkLst>
          <pc:docMk/>
          <pc:sldMk cId="4036589097" sldId="307"/>
        </pc:sldMkLst>
        <pc:spChg chg="mod">
          <ac:chgData name="Harriet Parnell" userId="60aaa540-ab7e-4072-8f5d-9876c38bbc1c" providerId="ADAL" clId="{C2B8295D-A0F3-4510-9CE9-A5041BE6BBC4}" dt="2021-07-27T11:18:00.925" v="87" actId="113"/>
          <ac:spMkLst>
            <pc:docMk/>
            <pc:sldMk cId="4036589097" sldId="307"/>
            <ac:spMk id="3" creationId="{801FE0A1-B780-4524-8417-1437580040E5}"/>
          </ac:spMkLst>
        </pc:spChg>
        <pc:spChg chg="mod">
          <ac:chgData name="Harriet Parnell" userId="60aaa540-ab7e-4072-8f5d-9876c38bbc1c" providerId="ADAL" clId="{C2B8295D-A0F3-4510-9CE9-A5041BE6BBC4}" dt="2021-07-27T11:18:40.624" v="95" actId="2711"/>
          <ac:spMkLst>
            <pc:docMk/>
            <pc:sldMk cId="4036589097" sldId="307"/>
            <ac:spMk id="8" creationId="{6704D230-B168-46E3-9B15-982370F62D0F}"/>
          </ac:spMkLst>
        </pc:spChg>
        <pc:spChg chg="mod">
          <ac:chgData name="Harriet Parnell" userId="60aaa540-ab7e-4072-8f5d-9876c38bbc1c" providerId="ADAL" clId="{C2B8295D-A0F3-4510-9CE9-A5041BE6BBC4}" dt="2021-07-27T11:18:49.517" v="96" actId="2711"/>
          <ac:spMkLst>
            <pc:docMk/>
            <pc:sldMk cId="4036589097" sldId="307"/>
            <ac:spMk id="10" creationId="{BC4F4F13-A076-427F-BA9A-41DF6E820628}"/>
          </ac:spMkLst>
        </pc:spChg>
        <pc:spChg chg="mod">
          <ac:chgData name="Harriet Parnell" userId="60aaa540-ab7e-4072-8f5d-9876c38bbc1c" providerId="ADAL" clId="{C2B8295D-A0F3-4510-9CE9-A5041BE6BBC4}" dt="2021-07-27T11:18:40.624" v="95" actId="2711"/>
          <ac:spMkLst>
            <pc:docMk/>
            <pc:sldMk cId="4036589097" sldId="307"/>
            <ac:spMk id="11" creationId="{8BF1EDEB-E344-4F47-B43A-DE40D0197732}"/>
          </ac:spMkLst>
        </pc:spChg>
        <pc:spChg chg="mod">
          <ac:chgData name="Harriet Parnell" userId="60aaa540-ab7e-4072-8f5d-9876c38bbc1c" providerId="ADAL" clId="{C2B8295D-A0F3-4510-9CE9-A5041BE6BBC4}" dt="2021-07-27T11:18:40.624" v="95" actId="2711"/>
          <ac:spMkLst>
            <pc:docMk/>
            <pc:sldMk cId="4036589097" sldId="307"/>
            <ac:spMk id="12" creationId="{8859F7EC-0160-429D-863B-00FAACC5C4E5}"/>
          </ac:spMkLst>
        </pc:spChg>
        <pc:spChg chg="mod">
          <ac:chgData name="Harriet Parnell" userId="60aaa540-ab7e-4072-8f5d-9876c38bbc1c" providerId="ADAL" clId="{C2B8295D-A0F3-4510-9CE9-A5041BE6BBC4}" dt="2021-07-27T11:18:40.624" v="95" actId="2711"/>
          <ac:spMkLst>
            <pc:docMk/>
            <pc:sldMk cId="4036589097" sldId="307"/>
            <ac:spMk id="13" creationId="{D41A42CC-203A-49D5-9B82-4E9D8D1CC3B8}"/>
          </ac:spMkLst>
        </pc:spChg>
        <pc:spChg chg="mod">
          <ac:chgData name="Harriet Parnell" userId="60aaa540-ab7e-4072-8f5d-9876c38bbc1c" providerId="ADAL" clId="{C2B8295D-A0F3-4510-9CE9-A5041BE6BBC4}" dt="2021-07-27T11:18:40.624" v="95" actId="2711"/>
          <ac:spMkLst>
            <pc:docMk/>
            <pc:sldMk cId="4036589097" sldId="307"/>
            <ac:spMk id="14" creationId="{884BB55E-DF16-49B0-AF8E-43639B149E30}"/>
          </ac:spMkLst>
        </pc:spChg>
        <pc:spChg chg="mod">
          <ac:chgData name="Harriet Parnell" userId="60aaa540-ab7e-4072-8f5d-9876c38bbc1c" providerId="ADAL" clId="{C2B8295D-A0F3-4510-9CE9-A5041BE6BBC4}" dt="2021-07-27T11:18:40.624" v="95" actId="2711"/>
          <ac:spMkLst>
            <pc:docMk/>
            <pc:sldMk cId="4036589097" sldId="307"/>
            <ac:spMk id="16" creationId="{7868BFB0-55CE-4015-87A1-428EE4EFE1D1}"/>
          </ac:spMkLst>
        </pc:spChg>
        <pc:spChg chg="mod">
          <ac:chgData name="Harriet Parnell" userId="60aaa540-ab7e-4072-8f5d-9876c38bbc1c" providerId="ADAL" clId="{C2B8295D-A0F3-4510-9CE9-A5041BE6BBC4}" dt="2021-07-27T11:18:40.624" v="95" actId="2711"/>
          <ac:spMkLst>
            <pc:docMk/>
            <pc:sldMk cId="4036589097" sldId="307"/>
            <ac:spMk id="17" creationId="{28ADE508-1D09-4EC0-B67A-F2F23133E3F7}"/>
          </ac:spMkLst>
        </pc:spChg>
        <pc:spChg chg="mod">
          <ac:chgData name="Harriet Parnell" userId="60aaa540-ab7e-4072-8f5d-9876c38bbc1c" providerId="ADAL" clId="{C2B8295D-A0F3-4510-9CE9-A5041BE6BBC4}" dt="2021-07-27T11:18:40.624" v="95" actId="2711"/>
          <ac:spMkLst>
            <pc:docMk/>
            <pc:sldMk cId="4036589097" sldId="307"/>
            <ac:spMk id="19" creationId="{DEDF3BB5-81AB-46B8-9ADC-EDE56A22DF9F}"/>
          </ac:spMkLst>
        </pc:spChg>
        <pc:spChg chg="mod">
          <ac:chgData name="Harriet Parnell" userId="60aaa540-ab7e-4072-8f5d-9876c38bbc1c" providerId="ADAL" clId="{C2B8295D-A0F3-4510-9CE9-A5041BE6BBC4}" dt="2021-07-27T11:18:40.624" v="95" actId="2711"/>
          <ac:spMkLst>
            <pc:docMk/>
            <pc:sldMk cId="4036589097" sldId="307"/>
            <ac:spMk id="20" creationId="{A252DB70-705A-45D1-A460-C1BC9C05BD87}"/>
          </ac:spMkLst>
        </pc:spChg>
        <pc:spChg chg="mod">
          <ac:chgData name="Harriet Parnell" userId="60aaa540-ab7e-4072-8f5d-9876c38bbc1c" providerId="ADAL" clId="{C2B8295D-A0F3-4510-9CE9-A5041BE6BBC4}" dt="2021-07-27T11:18:53.893" v="97" actId="2711"/>
          <ac:spMkLst>
            <pc:docMk/>
            <pc:sldMk cId="4036589097" sldId="307"/>
            <ac:spMk id="21" creationId="{5C768FCE-8CEE-47A8-8CDD-AF48245E7725}"/>
          </ac:spMkLst>
        </pc:spChg>
        <pc:spChg chg="mod">
          <ac:chgData name="Harriet Parnell" userId="60aaa540-ab7e-4072-8f5d-9876c38bbc1c" providerId="ADAL" clId="{C2B8295D-A0F3-4510-9CE9-A5041BE6BBC4}" dt="2021-07-27T11:18:40.624" v="95" actId="2711"/>
          <ac:spMkLst>
            <pc:docMk/>
            <pc:sldMk cId="4036589097" sldId="307"/>
            <ac:spMk id="22" creationId="{1604842D-2102-4E10-B6C4-3840FA85AD07}"/>
          </ac:spMkLst>
        </pc:spChg>
        <pc:spChg chg="mod">
          <ac:chgData name="Harriet Parnell" userId="60aaa540-ab7e-4072-8f5d-9876c38bbc1c" providerId="ADAL" clId="{C2B8295D-A0F3-4510-9CE9-A5041BE6BBC4}" dt="2021-07-27T11:19:04.217" v="99" actId="2711"/>
          <ac:spMkLst>
            <pc:docMk/>
            <pc:sldMk cId="4036589097" sldId="307"/>
            <ac:spMk id="23" creationId="{F32D4FF4-6CB4-4066-AB20-E821C09C1BAE}"/>
          </ac:spMkLst>
        </pc:spChg>
        <pc:spChg chg="mod">
          <ac:chgData name="Harriet Parnell" userId="60aaa540-ab7e-4072-8f5d-9876c38bbc1c" providerId="ADAL" clId="{C2B8295D-A0F3-4510-9CE9-A5041BE6BBC4}" dt="2021-07-27T11:19:00.464" v="98" actId="2711"/>
          <ac:spMkLst>
            <pc:docMk/>
            <pc:sldMk cId="4036589097" sldId="307"/>
            <ac:spMk id="25" creationId="{E38104C9-762A-4634-9FE0-BC6E4F8CF903}"/>
          </ac:spMkLst>
        </pc:spChg>
        <pc:spChg chg="mod">
          <ac:chgData name="Harriet Parnell" userId="60aaa540-ab7e-4072-8f5d-9876c38bbc1c" providerId="ADAL" clId="{C2B8295D-A0F3-4510-9CE9-A5041BE6BBC4}" dt="2021-07-27T11:19:00.464" v="98" actId="2711"/>
          <ac:spMkLst>
            <pc:docMk/>
            <pc:sldMk cId="4036589097" sldId="307"/>
            <ac:spMk id="26" creationId="{B5EC5AC2-CB7D-4348-B7CA-AE078BD54BEF}"/>
          </ac:spMkLst>
        </pc:spChg>
        <pc:spChg chg="mod">
          <ac:chgData name="Harriet Parnell" userId="60aaa540-ab7e-4072-8f5d-9876c38bbc1c" providerId="ADAL" clId="{C2B8295D-A0F3-4510-9CE9-A5041BE6BBC4}" dt="2021-07-27T11:19:00.464" v="98" actId="2711"/>
          <ac:spMkLst>
            <pc:docMk/>
            <pc:sldMk cId="4036589097" sldId="307"/>
            <ac:spMk id="27" creationId="{EFF5FBF0-4D6B-4AD5-9BD8-EF348E3A9DC7}"/>
          </ac:spMkLst>
        </pc:spChg>
        <pc:spChg chg="mod">
          <ac:chgData name="Harriet Parnell" userId="60aaa540-ab7e-4072-8f5d-9876c38bbc1c" providerId="ADAL" clId="{C2B8295D-A0F3-4510-9CE9-A5041BE6BBC4}" dt="2021-07-27T11:18:12.762" v="89" actId="2711"/>
          <ac:spMkLst>
            <pc:docMk/>
            <pc:sldMk cId="4036589097" sldId="307"/>
            <ac:spMk id="31" creationId="{DD989466-6C5C-4989-8884-FFF4DB6D6069}"/>
          </ac:spMkLst>
        </pc:spChg>
        <pc:spChg chg="mod">
          <ac:chgData name="Harriet Parnell" userId="60aaa540-ab7e-4072-8f5d-9876c38bbc1c" providerId="ADAL" clId="{C2B8295D-A0F3-4510-9CE9-A5041BE6BBC4}" dt="2021-07-27T11:18:06.584" v="88" actId="2711"/>
          <ac:spMkLst>
            <pc:docMk/>
            <pc:sldMk cId="4036589097" sldId="307"/>
            <ac:spMk id="33" creationId="{B07C5F5B-879E-464A-888D-B51F707E8F57}"/>
          </ac:spMkLst>
        </pc:spChg>
        <pc:spChg chg="mod">
          <ac:chgData name="Harriet Parnell" userId="60aaa540-ab7e-4072-8f5d-9876c38bbc1c" providerId="ADAL" clId="{C2B8295D-A0F3-4510-9CE9-A5041BE6BBC4}" dt="2021-07-27T11:18:30.861" v="93" actId="2711"/>
          <ac:spMkLst>
            <pc:docMk/>
            <pc:sldMk cId="4036589097" sldId="307"/>
            <ac:spMk id="40" creationId="{E9D5FDA8-FC64-455A-8C53-5B7C510B5FAC}"/>
          </ac:spMkLst>
        </pc:spChg>
        <pc:spChg chg="mod">
          <ac:chgData name="Harriet Parnell" userId="60aaa540-ab7e-4072-8f5d-9876c38bbc1c" providerId="ADAL" clId="{C2B8295D-A0F3-4510-9CE9-A5041BE6BBC4}" dt="2021-07-27T11:18:25.680" v="92" actId="2711"/>
          <ac:spMkLst>
            <pc:docMk/>
            <pc:sldMk cId="4036589097" sldId="307"/>
            <ac:spMk id="42" creationId="{27910CF7-F80B-4FDE-9BF8-F3635E161409}"/>
          </ac:spMkLst>
        </pc:spChg>
        <pc:spChg chg="mod">
          <ac:chgData name="Harriet Parnell" userId="60aaa540-ab7e-4072-8f5d-9876c38bbc1c" providerId="ADAL" clId="{C2B8295D-A0F3-4510-9CE9-A5041BE6BBC4}" dt="2021-07-27T11:18:35.165" v="94" actId="14100"/>
          <ac:spMkLst>
            <pc:docMk/>
            <pc:sldMk cId="4036589097" sldId="307"/>
            <ac:spMk id="45" creationId="{B2B8DE58-4674-4634-ACB3-EBF8CC2DBDAC}"/>
          </ac:spMkLst>
        </pc:spChg>
        <pc:spChg chg="mod">
          <ac:chgData name="Harriet Parnell" userId="60aaa540-ab7e-4072-8f5d-9876c38bbc1c" providerId="ADAL" clId="{C2B8295D-A0F3-4510-9CE9-A5041BE6BBC4}" dt="2021-07-27T11:18:35.165" v="94" actId="14100"/>
          <ac:spMkLst>
            <pc:docMk/>
            <pc:sldMk cId="4036589097" sldId="307"/>
            <ac:spMk id="46" creationId="{9B4D6A5E-9308-41CA-8127-55FFDE216951}"/>
          </ac:spMkLst>
        </pc:spChg>
        <pc:spChg chg="mod">
          <ac:chgData name="Harriet Parnell" userId="60aaa540-ab7e-4072-8f5d-9876c38bbc1c" providerId="ADAL" clId="{C2B8295D-A0F3-4510-9CE9-A5041BE6BBC4}" dt="2021-07-27T11:18:35.165" v="94" actId="14100"/>
          <ac:spMkLst>
            <pc:docMk/>
            <pc:sldMk cId="4036589097" sldId="307"/>
            <ac:spMk id="47" creationId="{D086DF71-7713-48F1-85D7-C75F99E48715}"/>
          </ac:spMkLst>
        </pc:spChg>
        <pc:spChg chg="mod">
          <ac:chgData name="Harriet Parnell" userId="60aaa540-ab7e-4072-8f5d-9876c38bbc1c" providerId="ADAL" clId="{C2B8295D-A0F3-4510-9CE9-A5041BE6BBC4}" dt="2021-07-27T11:18:35.165" v="94" actId="14100"/>
          <ac:spMkLst>
            <pc:docMk/>
            <pc:sldMk cId="4036589097" sldId="307"/>
            <ac:spMk id="48" creationId="{691B6ED8-FBDB-48AB-AFDC-C4E12A2D3561}"/>
          </ac:spMkLst>
        </pc:spChg>
        <pc:spChg chg="mod">
          <ac:chgData name="Harriet Parnell" userId="60aaa540-ab7e-4072-8f5d-9876c38bbc1c" providerId="ADAL" clId="{C2B8295D-A0F3-4510-9CE9-A5041BE6BBC4}" dt="2021-07-27T11:18:35.165" v="94" actId="14100"/>
          <ac:spMkLst>
            <pc:docMk/>
            <pc:sldMk cId="4036589097" sldId="307"/>
            <ac:spMk id="49" creationId="{FCBB11C1-1FFC-46BC-8F60-44BC8B4AB8BA}"/>
          </ac:spMkLst>
        </pc:spChg>
        <pc:grpChg chg="mod">
          <ac:chgData name="Harriet Parnell" userId="60aaa540-ab7e-4072-8f5d-9876c38bbc1c" providerId="ADAL" clId="{C2B8295D-A0F3-4510-9CE9-A5041BE6BBC4}" dt="2021-07-27T11:18:40.624" v="95" actId="2711"/>
          <ac:grpSpMkLst>
            <pc:docMk/>
            <pc:sldMk cId="4036589097" sldId="307"/>
            <ac:grpSpMk id="4" creationId="{4AC91B93-3D0C-4D2A-A87B-B63255D6E98D}"/>
          </ac:grpSpMkLst>
        </pc:grpChg>
        <pc:grpChg chg="mod">
          <ac:chgData name="Harriet Parnell" userId="60aaa540-ab7e-4072-8f5d-9876c38bbc1c" providerId="ADAL" clId="{C2B8295D-A0F3-4510-9CE9-A5041BE6BBC4}" dt="2021-07-27T11:18:40.624" v="95" actId="2711"/>
          <ac:grpSpMkLst>
            <pc:docMk/>
            <pc:sldMk cId="4036589097" sldId="307"/>
            <ac:grpSpMk id="5" creationId="{EDCADBCC-BA92-4EBD-A712-59547EA5D22F}"/>
          </ac:grpSpMkLst>
        </pc:grpChg>
        <pc:grpChg chg="mod">
          <ac:chgData name="Harriet Parnell" userId="60aaa540-ab7e-4072-8f5d-9876c38bbc1c" providerId="ADAL" clId="{C2B8295D-A0F3-4510-9CE9-A5041BE6BBC4}" dt="2021-07-27T11:18:40.624" v="95" actId="2711"/>
          <ac:grpSpMkLst>
            <pc:docMk/>
            <pc:sldMk cId="4036589097" sldId="307"/>
            <ac:grpSpMk id="6" creationId="{CBAD8AA1-22CA-4BB7-BDC6-6023397FE56A}"/>
          </ac:grpSpMkLst>
        </pc:grpChg>
        <pc:grpChg chg="mod">
          <ac:chgData name="Harriet Parnell" userId="60aaa540-ab7e-4072-8f5d-9876c38bbc1c" providerId="ADAL" clId="{C2B8295D-A0F3-4510-9CE9-A5041BE6BBC4}" dt="2021-07-27T11:18:40.624" v="95" actId="2711"/>
          <ac:grpSpMkLst>
            <pc:docMk/>
            <pc:sldMk cId="4036589097" sldId="307"/>
            <ac:grpSpMk id="7" creationId="{8FB15BA1-1E0D-401A-A5EA-0A53B01C0F4D}"/>
          </ac:grpSpMkLst>
        </pc:grpChg>
        <pc:grpChg chg="mod">
          <ac:chgData name="Harriet Parnell" userId="60aaa540-ab7e-4072-8f5d-9876c38bbc1c" providerId="ADAL" clId="{C2B8295D-A0F3-4510-9CE9-A5041BE6BBC4}" dt="2021-07-27T11:18:40.624" v="95" actId="2711"/>
          <ac:grpSpMkLst>
            <pc:docMk/>
            <pc:sldMk cId="4036589097" sldId="307"/>
            <ac:grpSpMk id="9" creationId="{1F2BC70F-D86B-4372-A7BF-9B6EE0BF66D5}"/>
          </ac:grpSpMkLst>
        </pc:grpChg>
        <pc:grpChg chg="mod">
          <ac:chgData name="Harriet Parnell" userId="60aaa540-ab7e-4072-8f5d-9876c38bbc1c" providerId="ADAL" clId="{C2B8295D-A0F3-4510-9CE9-A5041BE6BBC4}" dt="2021-07-27T11:18:40.624" v="95" actId="2711"/>
          <ac:grpSpMkLst>
            <pc:docMk/>
            <pc:sldMk cId="4036589097" sldId="307"/>
            <ac:grpSpMk id="15" creationId="{ABB4ED74-6FDD-4944-A236-37F0C46A1FFD}"/>
          </ac:grpSpMkLst>
        </pc:grpChg>
        <pc:grpChg chg="mod">
          <ac:chgData name="Harriet Parnell" userId="60aaa540-ab7e-4072-8f5d-9876c38bbc1c" providerId="ADAL" clId="{C2B8295D-A0F3-4510-9CE9-A5041BE6BBC4}" dt="2021-07-27T11:18:40.624" v="95" actId="2711"/>
          <ac:grpSpMkLst>
            <pc:docMk/>
            <pc:sldMk cId="4036589097" sldId="307"/>
            <ac:grpSpMk id="18" creationId="{576E9D58-FC88-4CB6-A6BE-80BFD3A809CC}"/>
          </ac:grpSpMkLst>
        </pc:grpChg>
        <pc:grpChg chg="mod">
          <ac:chgData name="Harriet Parnell" userId="60aaa540-ab7e-4072-8f5d-9876c38bbc1c" providerId="ADAL" clId="{C2B8295D-A0F3-4510-9CE9-A5041BE6BBC4}" dt="2021-07-27T11:18:40.624" v="95" actId="2711"/>
          <ac:grpSpMkLst>
            <pc:docMk/>
            <pc:sldMk cId="4036589097" sldId="307"/>
            <ac:grpSpMk id="24" creationId="{B26AD2A9-655D-47D4-A7B0-761BD84BAB94}"/>
          </ac:grpSpMkLst>
        </pc:grpChg>
        <pc:grpChg chg="mod">
          <ac:chgData name="Harriet Parnell" userId="60aaa540-ab7e-4072-8f5d-9876c38bbc1c" providerId="ADAL" clId="{C2B8295D-A0F3-4510-9CE9-A5041BE6BBC4}" dt="2021-07-27T11:18:35.165" v="94" actId="14100"/>
          <ac:grpSpMkLst>
            <pc:docMk/>
            <pc:sldMk cId="4036589097" sldId="307"/>
            <ac:grpSpMk id="43" creationId="{2E1A5150-F8BD-48BD-876A-67D4995C835D}"/>
          </ac:grpSpMkLst>
        </pc:grpChg>
        <pc:grpChg chg="mod">
          <ac:chgData name="Harriet Parnell" userId="60aaa540-ab7e-4072-8f5d-9876c38bbc1c" providerId="ADAL" clId="{C2B8295D-A0F3-4510-9CE9-A5041BE6BBC4}" dt="2021-07-27T11:18:35.165" v="94" actId="14100"/>
          <ac:grpSpMkLst>
            <pc:docMk/>
            <pc:sldMk cId="4036589097" sldId="307"/>
            <ac:grpSpMk id="44" creationId="{9608F157-03F4-4443-BCD8-43B09A6749C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BB9E86C5-9689-42B4-BE7D-FDE5EB4274E3}" type="datetimeFigureOut">
              <a:rPr lang="en-US" smtClean="0"/>
              <a:pPr/>
              <a:t>8/1/2021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27FDDAD7-A41A-4414-8211-C5E2AC7F93EC}" type="slidenum">
              <a:rPr lang="en-US" smtClean="0"/>
              <a:pPr/>
              <a:t>‹#›</a:t>
            </a:fld>
            <a:endParaRPr lang="en-US" dirty="0"/>
          </a:p>
        </p:txBody>
      </p:sp>
    </p:spTree>
    <p:extLst>
      <p:ext uri="{BB962C8B-B14F-4D97-AF65-F5344CB8AC3E}">
        <p14:creationId xmlns:p14="http://schemas.microsoft.com/office/powerpoint/2010/main" val="76629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Les 25 </a:t>
            </a:r>
            <a:r>
              <a:rPr lang="en-GB" sz="1200" b="1" i="1" dirty="0" err="1"/>
              <a:t>unités</a:t>
            </a:r>
            <a:r>
              <a:rPr lang="en-GB" sz="1200" b="1" i="1" dirty="0"/>
              <a:t> de </a:t>
            </a:r>
            <a:r>
              <a:rPr lang="en-GB" sz="1200" b="1" i="1" dirty="0" err="1"/>
              <a:t>cours</a:t>
            </a:r>
            <a:r>
              <a:rPr lang="en-GB" sz="1200" b="1" i="1" dirty="0"/>
              <a:t> PowerPoint </a:t>
            </a:r>
            <a:r>
              <a:rPr lang="en-GB" sz="1200" b="1" i="1" dirty="0" err="1"/>
              <a:t>en</a:t>
            </a:r>
            <a:r>
              <a:rPr lang="en-GB" sz="1200" b="1" i="1" dirty="0"/>
              <a:t> 2021</a:t>
            </a:r>
          </a:p>
          <a:p>
            <a:endParaRPr lang="en-GB" sz="1200" dirty="0"/>
          </a:p>
          <a:p>
            <a:r>
              <a:rPr lang="en-GB" sz="1200" dirty="0"/>
              <a:t>Les </a:t>
            </a:r>
            <a:r>
              <a:rPr lang="en-GB" sz="1200" dirty="0" err="1"/>
              <a:t>unités</a:t>
            </a:r>
            <a:r>
              <a:rPr lang="en-GB" sz="1200" dirty="0"/>
              <a:t> de </a:t>
            </a:r>
            <a:r>
              <a:rPr lang="en-GB" sz="1200" dirty="0" err="1"/>
              <a:t>cours</a:t>
            </a:r>
            <a:r>
              <a:rPr lang="en-GB" sz="1200" dirty="0"/>
              <a:t> </a:t>
            </a:r>
            <a:r>
              <a:rPr lang="en-GB" sz="1200" dirty="0" err="1"/>
              <a:t>développées</a:t>
            </a:r>
            <a:r>
              <a:rPr lang="en-GB" sz="1200" dirty="0"/>
              <a:t> pour </a:t>
            </a:r>
            <a:r>
              <a:rPr lang="en-GB" sz="1200" dirty="0" err="1"/>
              <a:t>l’enseignement</a:t>
            </a:r>
            <a:r>
              <a:rPr lang="en-GB" sz="1200" dirty="0"/>
              <a:t> </a:t>
            </a:r>
            <a:r>
              <a:rPr lang="en-GB" sz="1200" dirty="0" err="1"/>
              <a:t>en</a:t>
            </a:r>
            <a:r>
              <a:rPr lang="en-GB" sz="1200" dirty="0"/>
              <a:t> lien avec </a:t>
            </a:r>
            <a:r>
              <a:rPr lang="en-GB" sz="1200" dirty="0" err="1"/>
              <a:t>Granta</a:t>
            </a:r>
            <a:r>
              <a:rPr lang="en-GB" sz="1200" dirty="0"/>
              <a:t> </a:t>
            </a:r>
            <a:r>
              <a:rPr lang="en-GB" sz="1200" dirty="0" err="1"/>
              <a:t>EduPack</a:t>
            </a:r>
            <a:r>
              <a:rPr lang="en-GB" sz="1200" dirty="0"/>
              <a:t> </a:t>
            </a:r>
            <a:r>
              <a:rPr lang="en-GB" sz="1200" dirty="0" err="1"/>
              <a:t>sont</a:t>
            </a:r>
            <a:r>
              <a:rPr lang="en-GB" sz="1200" dirty="0"/>
              <a:t> </a:t>
            </a:r>
            <a:r>
              <a:rPr lang="en-GB" sz="1200" dirty="0" err="1"/>
              <a:t>listées</a:t>
            </a:r>
            <a:r>
              <a:rPr lang="en-GB" sz="1200" dirty="0"/>
              <a:t> </a:t>
            </a:r>
            <a:r>
              <a:rPr lang="en-GB" sz="1200" dirty="0" err="1"/>
              <a:t>en</a:t>
            </a:r>
            <a:r>
              <a:rPr lang="en-GB" sz="1200" dirty="0"/>
              <a:t> fin de </a:t>
            </a:r>
            <a:r>
              <a:rPr lang="en-GB" sz="1200" dirty="0" err="1"/>
              <a:t>cette</a:t>
            </a:r>
            <a:r>
              <a:rPr lang="en-GB" sz="1200" dirty="0"/>
              <a:t> </a:t>
            </a:r>
            <a:r>
              <a:rPr lang="en-GB" sz="1200" dirty="0" err="1"/>
              <a:t>présentation</a:t>
            </a:r>
            <a:r>
              <a:rPr lang="en-GB" sz="1200" dirty="0"/>
              <a:t>.</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a:t>
            </a:fld>
            <a:endParaRPr lang="en-US" dirty="0"/>
          </a:p>
        </p:txBody>
      </p:sp>
    </p:spTree>
    <p:extLst>
      <p:ext uri="{BB962C8B-B14F-4D97-AF65-F5344CB8AC3E}">
        <p14:creationId xmlns:p14="http://schemas.microsoft.com/office/powerpoint/2010/main" val="147408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fr-FR" sz="1400" b="1" i="1" dirty="0"/>
              <a:t>L’organisation hiérarchique des fiches de la table de données des procédés</a:t>
            </a:r>
          </a:p>
          <a:p>
            <a:endParaRPr lang="en-GB" sz="1200" dirty="0"/>
          </a:p>
          <a:p>
            <a:r>
              <a:rPr lang="fr-FR" altLang="fr-FR" sz="1200" dirty="0"/>
              <a:t>De façon similaire, chaque fiche dans la table de données des </a:t>
            </a:r>
            <a:r>
              <a:rPr lang="fr-FR" altLang="fr-FR" sz="1200" b="1" dirty="0"/>
              <a:t>procédés</a:t>
            </a:r>
            <a:r>
              <a:rPr lang="fr-FR" altLang="fr-FR" sz="1200" dirty="0"/>
              <a:t> est liée aux </a:t>
            </a:r>
            <a:r>
              <a:rPr lang="en-GB" altLang="fr-FR" sz="1200" dirty="0" err="1"/>
              <a:t>matériaux</a:t>
            </a:r>
            <a:r>
              <a:rPr lang="en-GB" altLang="fr-FR" sz="1200" dirty="0"/>
              <a:t> </a:t>
            </a:r>
            <a:r>
              <a:rPr lang="fr-FR" altLang="fr-FR" sz="1200" dirty="0"/>
              <a:t>traités</a:t>
            </a:r>
            <a:r>
              <a:rPr lang="en-GB" altLang="fr-FR" sz="1200" dirty="0"/>
              <a:t> par le proc</a:t>
            </a:r>
            <a:r>
              <a:rPr lang="fr-FR" altLang="fr-FR" sz="1200" dirty="0"/>
              <a:t>é</a:t>
            </a:r>
            <a:r>
              <a:rPr lang="en-GB" altLang="fr-FR" sz="1200" dirty="0"/>
              <a:t>d</a:t>
            </a:r>
            <a:r>
              <a:rPr lang="fr-FR" altLang="fr-FR" sz="1200" dirty="0"/>
              <a:t>é, et à des documents de référence et des informations sur les fournisseurs potentiels. Ceci permet la sélection de </a:t>
            </a:r>
            <a:r>
              <a:rPr lang="en-GB" altLang="fr-FR" sz="1200" dirty="0" err="1"/>
              <a:t>matériaux</a:t>
            </a:r>
            <a:r>
              <a:rPr lang="en-GB" altLang="fr-FR" sz="1200" dirty="0"/>
              <a:t> </a:t>
            </a:r>
            <a:r>
              <a:rPr lang="fr-FR" altLang="fr-FR" sz="1200" dirty="0"/>
              <a:t>en spécifiant des propriétés exigé</a:t>
            </a:r>
            <a:r>
              <a:rPr lang="en-GB" altLang="fr-FR" sz="1200" dirty="0"/>
              <a:t>es</a:t>
            </a:r>
            <a:r>
              <a:rPr lang="fr-FR" altLang="fr-FR" sz="1200" dirty="0"/>
              <a:t>, ou en spécifiant comment il peut être transformé. La table de donné</a:t>
            </a:r>
            <a:r>
              <a:rPr lang="en-GB" altLang="fr-FR" sz="1200" dirty="0"/>
              <a:t>es de</a:t>
            </a:r>
            <a:r>
              <a:rPr lang="fr-FR" altLang="fr-FR" sz="1200" dirty="0"/>
              <a:t>s </a:t>
            </a:r>
            <a:r>
              <a:rPr lang="en-GB" altLang="fr-FR" sz="1200" dirty="0"/>
              <a:t>proc</a:t>
            </a:r>
            <a:r>
              <a:rPr lang="fr-FR" altLang="fr-FR" sz="1200" dirty="0"/>
              <a:t>é</a:t>
            </a:r>
            <a:r>
              <a:rPr lang="en-GB" altLang="fr-FR" sz="1200" dirty="0"/>
              <a:t>d</a:t>
            </a:r>
            <a:r>
              <a:rPr lang="fr-FR" altLang="fr-FR" sz="1200" dirty="0"/>
              <a:t>é</a:t>
            </a:r>
            <a:r>
              <a:rPr lang="en-GB" altLang="fr-FR" sz="1200" dirty="0"/>
              <a:t>s </a:t>
            </a:r>
            <a:r>
              <a:rPr lang="en-GB" altLang="fr-FR" sz="1200" dirty="0" err="1"/>
              <a:t>est</a:t>
            </a:r>
            <a:r>
              <a:rPr lang="en-GB" altLang="fr-FR" sz="1200" dirty="0"/>
              <a:t> </a:t>
            </a:r>
            <a:r>
              <a:rPr lang="en-GB" altLang="fr-FR" sz="1200" dirty="0" err="1"/>
              <a:t>étendue</a:t>
            </a:r>
            <a:r>
              <a:rPr lang="en-GB" altLang="fr-FR" sz="1200" dirty="0"/>
              <a:t> </a:t>
            </a:r>
            <a:r>
              <a:rPr lang="fr-FR" altLang="fr-FR" sz="1200" dirty="0"/>
              <a:t>sur la diapositive suivante</a:t>
            </a:r>
            <a:r>
              <a:rPr lang="en-GB" altLang="fr-FR" sz="1200" dirty="0"/>
              <a:t>.</a:t>
            </a:r>
          </a:p>
          <a:p>
            <a:pPr algn="ctr"/>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10</a:t>
            </a:fld>
            <a:endParaRPr lang="en-US"/>
          </a:p>
        </p:txBody>
      </p:sp>
    </p:spTree>
    <p:extLst>
      <p:ext uri="{BB962C8B-B14F-4D97-AF65-F5344CB8AC3E}">
        <p14:creationId xmlns:p14="http://schemas.microsoft.com/office/powerpoint/2010/main" val="3360922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fr-FR" sz="1400" b="1" i="1" dirty="0"/>
              <a:t>L’organisation hiérarchique des fiches de la table de données des procédés</a:t>
            </a:r>
          </a:p>
          <a:p>
            <a:endParaRPr lang="en-US" dirty="0"/>
          </a:p>
          <a:p>
            <a:r>
              <a:rPr lang="fr-FR" altLang="fr-FR" sz="1200" dirty="0"/>
              <a:t>Chaque matériau peut être transformé d'un certain nombre de façons. On prend ici du recul, pour regarder l‘</a:t>
            </a:r>
            <a:r>
              <a:rPr lang="fr-FR" altLang="fr-FR" sz="1200" b="1" dirty="0"/>
              <a:t>Arbre des Procédés</a:t>
            </a:r>
            <a:r>
              <a:rPr lang="fr-FR" altLang="fr-FR" sz="1200" dirty="0"/>
              <a:t> montrant la classification et la structure des données sur les procédés de fabrication.</a:t>
            </a:r>
            <a:r>
              <a:rPr lang="en-GB" altLang="fr-FR" sz="1200" dirty="0"/>
              <a:t> </a:t>
            </a:r>
            <a:r>
              <a:rPr lang="fr-FR" altLang="fr-FR" sz="1200" dirty="0"/>
              <a:t>Pour obtenir ces informations, il est d’abord nécessaire de structurer les données pour les procédés. Dans la structure hiérarchique montrée ici, l'</a:t>
            </a:r>
            <a:r>
              <a:rPr lang="fr-FR" altLang="fr-FR" sz="1200" b="1" dirty="0"/>
              <a:t>Univers des procédés </a:t>
            </a:r>
            <a:r>
              <a:rPr lang="fr-FR" altLang="fr-FR" sz="1200" dirty="0"/>
              <a:t>est divisé en </a:t>
            </a:r>
            <a:r>
              <a:rPr lang="fr-FR" altLang="fr-FR" sz="1200" b="1" dirty="0"/>
              <a:t>familles</a:t>
            </a:r>
            <a:r>
              <a:rPr lang="fr-FR" altLang="fr-FR" sz="1200" dirty="0"/>
              <a:t>. Celle de la mise en forme est en partie é</a:t>
            </a:r>
            <a:r>
              <a:rPr lang="en-GB" altLang="fr-FR" sz="1200" dirty="0" err="1"/>
              <a:t>tendue</a:t>
            </a:r>
            <a:r>
              <a:rPr lang="fr-FR" altLang="fr-FR" sz="1200" dirty="0"/>
              <a:t> pour montrer les </a:t>
            </a:r>
            <a:r>
              <a:rPr lang="fr-FR" altLang="fr-FR" sz="1200" b="1" dirty="0"/>
              <a:t>classes </a:t>
            </a:r>
            <a:r>
              <a:rPr lang="fr-FR" altLang="fr-FR" sz="1200" dirty="0"/>
              <a:t>: fonderie, moulage, etc.  Dans ce schéma, un d'entre eux – </a:t>
            </a:r>
            <a:r>
              <a:rPr lang="fr-FR" altLang="fr-FR" sz="1200" i="1" dirty="0"/>
              <a:t>le moulage par injection </a:t>
            </a:r>
            <a:r>
              <a:rPr lang="fr-FR" altLang="fr-FR" sz="1200" dirty="0"/>
              <a:t>- est é</a:t>
            </a:r>
            <a:r>
              <a:rPr lang="en-GB" altLang="fr-FR" sz="1200" dirty="0"/>
              <a:t>tendu</a:t>
            </a:r>
            <a:r>
              <a:rPr lang="fr-FR" altLang="fr-FR" sz="1200" dirty="0"/>
              <a:t> pour montrer ses types. Chaque type a certains </a:t>
            </a:r>
            <a:r>
              <a:rPr lang="fr-FR" altLang="fr-FR" sz="1200" b="1" dirty="0"/>
              <a:t>attributs</a:t>
            </a:r>
            <a:r>
              <a:rPr lang="fr-FR" altLang="fr-FR" sz="1200" dirty="0"/>
              <a:t> : les matériaux qu'il peut traiter, les formes qu’il peut produire, leur taille, la précision et le coût.</a:t>
            </a:r>
            <a:endParaRPr lang="en-GB" altLang="fr-FR" sz="1200"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11</a:t>
            </a:fld>
            <a:endParaRPr lang="en-US"/>
          </a:p>
        </p:txBody>
      </p:sp>
    </p:spTree>
    <p:extLst>
      <p:ext uri="{BB962C8B-B14F-4D97-AF65-F5344CB8AC3E}">
        <p14:creationId xmlns:p14="http://schemas.microsoft.com/office/powerpoint/2010/main" val="42357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err="1"/>
              <a:t>Exemples</a:t>
            </a:r>
            <a:r>
              <a:rPr lang="en-GB" sz="1400" b="1" i="1" dirty="0"/>
              <a:t> de </a:t>
            </a:r>
            <a:r>
              <a:rPr lang="en-GB" sz="1400" b="1" i="1" dirty="0" err="1"/>
              <a:t>procédés</a:t>
            </a:r>
            <a:endParaRPr lang="en-GB" sz="1400" b="1" i="1" dirty="0"/>
          </a:p>
          <a:p>
            <a:endParaRPr lang="en-US" sz="1200" dirty="0">
              <a:cs typeface="Times New Roman" panose="02020603050405020304" pitchFamily="18" charset="0"/>
            </a:endParaRPr>
          </a:p>
          <a:p>
            <a:r>
              <a:rPr lang="en-US" sz="1200" dirty="0" err="1">
                <a:cs typeface="Times New Roman" panose="02020603050405020304" pitchFamily="18" charset="0"/>
              </a:rPr>
              <a:t>Ces</a:t>
            </a:r>
            <a:r>
              <a:rPr lang="en-US" sz="1200" dirty="0">
                <a:cs typeface="Times New Roman" panose="02020603050405020304" pitchFamily="18" charset="0"/>
              </a:rPr>
              <a:t> </a:t>
            </a:r>
            <a:r>
              <a:rPr lang="en-US" sz="1200" dirty="0" err="1">
                <a:cs typeface="Times New Roman" panose="02020603050405020304" pitchFamily="18" charset="0"/>
              </a:rPr>
              <a:t>schémas</a:t>
            </a:r>
            <a:r>
              <a:rPr lang="en-US" sz="1200" dirty="0">
                <a:cs typeface="Times New Roman" panose="02020603050405020304" pitchFamily="18" charset="0"/>
              </a:rPr>
              <a:t> </a:t>
            </a:r>
            <a:r>
              <a:rPr lang="en-US" sz="1200" dirty="0" err="1">
                <a:cs typeface="Times New Roman" panose="02020603050405020304" pitchFamily="18" charset="0"/>
              </a:rPr>
              <a:t>introduisent</a:t>
            </a:r>
            <a:r>
              <a:rPr lang="en-US" sz="1200" dirty="0">
                <a:cs typeface="Times New Roman" panose="02020603050405020304" pitchFamily="18" charset="0"/>
              </a:rPr>
              <a:t> </a:t>
            </a:r>
            <a:r>
              <a:rPr lang="en-US" sz="1200" b="1" dirty="0">
                <a:cs typeface="Times New Roman" panose="02020603050405020304" pitchFamily="18" charset="0"/>
              </a:rPr>
              <a:t>les trois </a:t>
            </a:r>
            <a:r>
              <a:rPr lang="en-US" sz="1200" b="1" dirty="0" err="1">
                <a:cs typeface="Times New Roman" panose="02020603050405020304" pitchFamily="18" charset="0"/>
              </a:rPr>
              <a:t>familles</a:t>
            </a:r>
            <a:r>
              <a:rPr lang="en-US" sz="1200" b="1" dirty="0">
                <a:cs typeface="Times New Roman" panose="02020603050405020304" pitchFamily="18" charset="0"/>
              </a:rPr>
              <a:t> </a:t>
            </a:r>
            <a:r>
              <a:rPr lang="en-US" sz="1200" dirty="0">
                <a:cs typeface="Times New Roman" panose="02020603050405020304" pitchFamily="18" charset="0"/>
              </a:rPr>
              <a:t>de </a:t>
            </a:r>
            <a:r>
              <a:rPr lang="en-US" sz="1200" dirty="0" err="1">
                <a:cs typeface="Times New Roman" panose="02020603050405020304" pitchFamily="18" charset="0"/>
              </a:rPr>
              <a:t>procédés</a:t>
            </a:r>
            <a:r>
              <a:rPr lang="en-US" sz="1200" dirty="0">
                <a:cs typeface="Times New Roman" panose="02020603050405020304" pitchFamily="18" charset="0"/>
              </a:rPr>
              <a:t> de fabrication :</a:t>
            </a:r>
          </a:p>
          <a:p>
            <a:endParaRPr lang="en-US" sz="1200" dirty="0">
              <a:cs typeface="Times New Roman" panose="02020603050405020304" pitchFamily="18" charset="0"/>
            </a:endParaRPr>
          </a:p>
          <a:p>
            <a:pPr>
              <a:buFontTx/>
              <a:buChar char="•"/>
            </a:pPr>
            <a:r>
              <a:rPr lang="en-US" sz="1200" dirty="0">
                <a:cs typeface="Times New Roman" panose="02020603050405020304" pitchFamily="18" charset="0"/>
              </a:rPr>
              <a:t> </a:t>
            </a:r>
            <a:r>
              <a:rPr lang="fr-FR" sz="1200" dirty="0">
                <a:cs typeface="Times New Roman" panose="02020603050405020304" pitchFamily="18" charset="0"/>
              </a:rPr>
              <a:t>ceux qui </a:t>
            </a:r>
            <a:r>
              <a:rPr lang="fr-FR" sz="1200" b="1" dirty="0">
                <a:cs typeface="Times New Roman" panose="02020603050405020304" pitchFamily="18" charset="0"/>
              </a:rPr>
              <a:t>créent la forme</a:t>
            </a:r>
            <a:r>
              <a:rPr lang="fr-FR" sz="1200" dirty="0">
                <a:cs typeface="Times New Roman" panose="02020603050405020304" pitchFamily="18" charset="0"/>
              </a:rPr>
              <a:t>, subdivisés en primaire et secondaire (processus de modification de forme - principalement méthodes d'usinage)</a:t>
            </a:r>
          </a:p>
          <a:p>
            <a:pPr>
              <a:buFontTx/>
              <a:buChar char="•"/>
            </a:pPr>
            <a:endParaRPr lang="fr-FR" sz="1200" dirty="0">
              <a:cs typeface="Times New Roman" panose="02020603050405020304" pitchFamily="18" charset="0"/>
            </a:endParaRPr>
          </a:p>
          <a:p>
            <a:pPr>
              <a:buFontTx/>
              <a:buChar char="•"/>
            </a:pPr>
            <a:r>
              <a:rPr lang="fr-FR" sz="1200" dirty="0">
                <a:cs typeface="Times New Roman" panose="02020603050405020304" pitchFamily="18" charset="0"/>
              </a:rPr>
              <a:t> ceux qui </a:t>
            </a:r>
            <a:r>
              <a:rPr lang="fr-FR" sz="1200" b="1" dirty="0">
                <a:cs typeface="Times New Roman" panose="02020603050405020304" pitchFamily="18" charset="0"/>
              </a:rPr>
              <a:t>joignent </a:t>
            </a:r>
            <a:r>
              <a:rPr lang="fr-FR" sz="1200" dirty="0">
                <a:cs typeface="Times New Roman" panose="02020603050405020304" pitchFamily="18" charset="0"/>
              </a:rPr>
              <a:t>des formes ensemble, et</a:t>
            </a:r>
          </a:p>
          <a:p>
            <a:pPr>
              <a:buFontTx/>
              <a:buChar char="•"/>
            </a:pPr>
            <a:endParaRPr lang="fr-FR" sz="1200" dirty="0">
              <a:cs typeface="Times New Roman" panose="02020603050405020304" pitchFamily="18" charset="0"/>
            </a:endParaRPr>
          </a:p>
          <a:p>
            <a:pPr>
              <a:buFontTx/>
              <a:buChar char="•"/>
            </a:pPr>
            <a:r>
              <a:rPr lang="fr-FR" sz="1200" dirty="0">
                <a:cs typeface="Times New Roman" panose="02020603050405020304" pitchFamily="18" charset="0"/>
              </a:rPr>
              <a:t> ceux qui </a:t>
            </a:r>
            <a:r>
              <a:rPr lang="fr-FR" sz="1200" b="1" dirty="0">
                <a:cs typeface="Times New Roman" panose="02020603050405020304" pitchFamily="18" charset="0"/>
              </a:rPr>
              <a:t>enduisent</a:t>
            </a:r>
            <a:r>
              <a:rPr lang="fr-FR" sz="1200" dirty="0">
                <a:cs typeface="Times New Roman" panose="02020603050405020304" pitchFamily="18" charset="0"/>
              </a:rPr>
              <a:t>, </a:t>
            </a:r>
            <a:r>
              <a:rPr lang="fr-FR" sz="1200" b="1" dirty="0">
                <a:cs typeface="Times New Roman" panose="02020603050405020304" pitchFamily="18" charset="0"/>
              </a:rPr>
              <a:t>traitent</a:t>
            </a:r>
            <a:r>
              <a:rPr lang="fr-FR" sz="1200" dirty="0">
                <a:cs typeface="Times New Roman" panose="02020603050405020304" pitchFamily="18" charset="0"/>
              </a:rPr>
              <a:t> ou </a:t>
            </a:r>
            <a:r>
              <a:rPr lang="fr-FR" sz="1200" b="1" dirty="0">
                <a:cs typeface="Times New Roman" panose="02020603050405020304" pitchFamily="18" charset="0"/>
              </a:rPr>
              <a:t>finissent</a:t>
            </a:r>
            <a:r>
              <a:rPr lang="fr-FR" sz="1200" dirty="0">
                <a:cs typeface="Times New Roman" panose="02020603050405020304" pitchFamily="18" charset="0"/>
              </a:rPr>
              <a:t> la surface.</a:t>
            </a:r>
          </a:p>
          <a:p>
            <a:pPr>
              <a:buFontTx/>
              <a:buChar char="•"/>
            </a:pPr>
            <a:endParaRPr lang="en-GB" sz="1200" dirty="0"/>
          </a:p>
          <a:p>
            <a:r>
              <a:rPr lang="en-GB" sz="1200" dirty="0"/>
              <a:t>These are explored in more depth in </a:t>
            </a:r>
            <a:r>
              <a:rPr lang="en-GB" sz="1200" b="1" dirty="0">
                <a:solidFill>
                  <a:srgbClr val="CC0000"/>
                </a:solidFill>
              </a:rPr>
              <a:t>Unit 10</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12</a:t>
            </a:fld>
            <a:endParaRPr lang="en-US"/>
          </a:p>
        </p:txBody>
      </p:sp>
    </p:spTree>
    <p:extLst>
      <p:ext uri="{BB962C8B-B14F-4D97-AF65-F5344CB8AC3E}">
        <p14:creationId xmlns:p14="http://schemas.microsoft.com/office/powerpoint/2010/main" val="2958890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Les étapes indispensables au </a:t>
            </a:r>
            <a:r>
              <a:rPr lang="en-GB" sz="1200" b="1" i="1" dirty="0" err="1"/>
              <a:t>choix</a:t>
            </a:r>
            <a:r>
              <a:rPr lang="en-GB" sz="1200" b="1" i="1" dirty="0"/>
              <a:t> d’un </a:t>
            </a:r>
            <a:r>
              <a:rPr lang="en-GB" sz="1200" b="1" i="1" dirty="0" err="1"/>
              <a:t>procédé</a:t>
            </a:r>
            <a:r>
              <a:rPr lang="en-GB" sz="1200" b="1" i="1" dirty="0"/>
              <a:t> de </a:t>
            </a:r>
            <a:r>
              <a:rPr lang="en-GB" sz="1200" b="1" i="1" dirty="0" err="1"/>
              <a:t>traitement</a:t>
            </a:r>
            <a:r>
              <a:rPr lang="en-GB" sz="1200" b="1" i="1" dirty="0"/>
              <a:t> de surface</a:t>
            </a:r>
          </a:p>
          <a:p>
            <a:endParaRPr lang="en-US" sz="1200" dirty="0">
              <a:cs typeface="Times New Roman" panose="02020603050405020304" pitchFamily="18" charset="0"/>
            </a:endParaRPr>
          </a:p>
          <a:p>
            <a:r>
              <a:rPr lang="en-US" sz="1200" dirty="0" err="1">
                <a:cs typeface="Times New Roman" panose="02020603050405020304" pitchFamily="18" charset="0"/>
              </a:rPr>
              <a:t>Voici</a:t>
            </a:r>
            <a:r>
              <a:rPr lang="en-US" sz="1200" dirty="0">
                <a:cs typeface="Times New Roman" panose="02020603050405020304" pitchFamily="18" charset="0"/>
              </a:rPr>
              <a:t> des </a:t>
            </a:r>
            <a:r>
              <a:rPr lang="en-US" sz="1200" dirty="0" err="1">
                <a:cs typeface="Times New Roman" panose="02020603050405020304" pitchFamily="18" charset="0"/>
              </a:rPr>
              <a:t>données</a:t>
            </a:r>
            <a:r>
              <a:rPr lang="en-US" sz="1200" dirty="0">
                <a:cs typeface="Times New Roman" panose="02020603050405020304" pitchFamily="18" charset="0"/>
              </a:rPr>
              <a:t> </a:t>
            </a:r>
            <a:r>
              <a:rPr lang="en-US" sz="1200" b="1" dirty="0" err="1">
                <a:cs typeface="Times New Roman" panose="02020603050405020304" pitchFamily="18" charset="0"/>
              </a:rPr>
              <a:t>structurées</a:t>
            </a:r>
            <a:r>
              <a:rPr lang="en-US" sz="1200" dirty="0">
                <a:cs typeface="Times New Roman" panose="02020603050405020304" pitchFamily="18" charset="0"/>
              </a:rPr>
              <a:t> et </a:t>
            </a:r>
            <a:r>
              <a:rPr lang="en-US" sz="1200" b="1" dirty="0">
                <a:cs typeface="Times New Roman" panose="02020603050405020304" pitchFamily="18" charset="0"/>
              </a:rPr>
              <a:t>non-</a:t>
            </a:r>
            <a:r>
              <a:rPr lang="en-US" sz="1200" b="1" dirty="0" err="1">
                <a:cs typeface="Times New Roman" panose="02020603050405020304" pitchFamily="18" charset="0"/>
              </a:rPr>
              <a:t>structurées</a:t>
            </a:r>
            <a:r>
              <a:rPr lang="en-US" sz="1200" dirty="0">
                <a:cs typeface="Times New Roman" panose="02020603050405020304" pitchFamily="18" charset="0"/>
              </a:rPr>
              <a:t> pour un </a:t>
            </a:r>
            <a:r>
              <a:rPr lang="en-US" sz="1200" b="1" dirty="0" err="1">
                <a:cs typeface="Times New Roman" panose="02020603050405020304" pitchFamily="18" charset="0"/>
              </a:rPr>
              <a:t>procédé</a:t>
            </a:r>
            <a:r>
              <a:rPr lang="en-US" sz="1200" b="1" dirty="0">
                <a:cs typeface="Times New Roman" panose="02020603050405020304" pitchFamily="18" charset="0"/>
              </a:rPr>
              <a:t> de </a:t>
            </a:r>
            <a:r>
              <a:rPr lang="en-US" sz="1200" b="1" dirty="0" err="1">
                <a:cs typeface="Times New Roman" panose="02020603050405020304" pitchFamily="18" charset="0"/>
              </a:rPr>
              <a:t>traitement</a:t>
            </a:r>
            <a:r>
              <a:rPr lang="en-US" sz="1200" b="1" dirty="0">
                <a:cs typeface="Times New Roman" panose="02020603050405020304" pitchFamily="18" charset="0"/>
              </a:rPr>
              <a:t> de surface</a:t>
            </a:r>
            <a:r>
              <a:rPr lang="en-US" sz="1200" dirty="0">
                <a:cs typeface="Times New Roman" panose="02020603050405020304" pitchFamily="18" charset="0"/>
              </a:rPr>
              <a:t>. Les </a:t>
            </a:r>
            <a:r>
              <a:rPr lang="en-US" sz="1200" dirty="0" err="1">
                <a:cs typeface="Times New Roman" panose="02020603050405020304" pitchFamily="18" charset="0"/>
              </a:rPr>
              <a:t>attributs</a:t>
            </a:r>
            <a:r>
              <a:rPr lang="en-US" sz="1200" dirty="0">
                <a:cs typeface="Times New Roman" panose="02020603050405020304" pitchFamily="18" charset="0"/>
              </a:rPr>
              <a:t> les plus </a:t>
            </a:r>
            <a:r>
              <a:rPr lang="en-US" sz="1200" dirty="0" err="1">
                <a:cs typeface="Times New Roman" panose="02020603050405020304" pitchFamily="18" charset="0"/>
              </a:rPr>
              <a:t>importants</a:t>
            </a:r>
            <a:r>
              <a:rPr lang="en-US" sz="1200" dirty="0">
                <a:cs typeface="Times New Roman" panose="02020603050405020304" pitchFamily="18" charset="0"/>
              </a:rPr>
              <a:t> </a:t>
            </a:r>
            <a:r>
              <a:rPr lang="en-US" sz="1200" dirty="0" err="1">
                <a:cs typeface="Times New Roman" panose="02020603050405020304" pitchFamily="18" charset="0"/>
              </a:rPr>
              <a:t>sont</a:t>
            </a:r>
            <a:r>
              <a:rPr lang="en-US" sz="1200" dirty="0">
                <a:cs typeface="Times New Roman" panose="02020603050405020304" pitchFamily="18" charset="0"/>
              </a:rPr>
              <a:t> les </a:t>
            </a:r>
            <a:r>
              <a:rPr lang="en-US" sz="1200" dirty="0" err="1">
                <a:cs typeface="Times New Roman" panose="02020603050405020304" pitchFamily="18" charset="0"/>
              </a:rPr>
              <a:t>fonctions</a:t>
            </a:r>
            <a:r>
              <a:rPr lang="en-US" sz="1200" dirty="0">
                <a:cs typeface="Times New Roman" panose="02020603050405020304" pitchFamily="18" charset="0"/>
              </a:rPr>
              <a:t> que le </a:t>
            </a:r>
            <a:r>
              <a:rPr lang="en-US" sz="1200" dirty="0" err="1">
                <a:cs typeface="Times New Roman" panose="02020603050405020304" pitchFamily="18" charset="0"/>
              </a:rPr>
              <a:t>traitement</a:t>
            </a:r>
            <a:r>
              <a:rPr lang="en-US" sz="1200" dirty="0">
                <a:cs typeface="Times New Roman" panose="02020603050405020304" pitchFamily="18" charset="0"/>
              </a:rPr>
              <a:t> </a:t>
            </a:r>
            <a:r>
              <a:rPr lang="en-US" sz="1200" dirty="0" err="1">
                <a:cs typeface="Times New Roman" panose="02020603050405020304" pitchFamily="18" charset="0"/>
              </a:rPr>
              <a:t>va</a:t>
            </a:r>
            <a:r>
              <a:rPr lang="en-US" sz="1200" dirty="0">
                <a:cs typeface="Times New Roman" panose="02020603050405020304" pitchFamily="18" charset="0"/>
              </a:rPr>
              <a:t> </a:t>
            </a:r>
            <a:r>
              <a:rPr lang="en-US" sz="1200" dirty="0" err="1">
                <a:cs typeface="Times New Roman" panose="02020603050405020304" pitchFamily="18" charset="0"/>
              </a:rPr>
              <a:t>fournir</a:t>
            </a:r>
            <a:r>
              <a:rPr lang="en-US" sz="1200" dirty="0">
                <a:cs typeface="Times New Roman" panose="02020603050405020304" pitchFamily="18" charset="0"/>
              </a:rPr>
              <a:t> au </a:t>
            </a:r>
            <a:r>
              <a:rPr lang="en-US" sz="1200" dirty="0" err="1">
                <a:cs typeface="Times New Roman" panose="02020603050405020304" pitchFamily="18" charset="0"/>
              </a:rPr>
              <a:t>matériau</a:t>
            </a:r>
            <a:r>
              <a:rPr lang="en-US" sz="1200" dirty="0">
                <a:cs typeface="Times New Roman" panose="02020603050405020304" pitchFamily="18" charset="0"/>
              </a:rPr>
              <a:t> </a:t>
            </a:r>
            <a:r>
              <a:rPr lang="en-US" sz="1200" dirty="0" err="1">
                <a:cs typeface="Times New Roman" panose="02020603050405020304" pitchFamily="18" charset="0"/>
              </a:rPr>
              <a:t>ainsi</a:t>
            </a:r>
            <a:r>
              <a:rPr lang="en-US" sz="1200" dirty="0">
                <a:cs typeface="Times New Roman" panose="02020603050405020304" pitchFamily="18" charset="0"/>
              </a:rPr>
              <a:t> que les </a:t>
            </a:r>
            <a:r>
              <a:rPr lang="en-US" sz="1200" dirty="0" err="1">
                <a:cs typeface="Times New Roman" panose="02020603050405020304" pitchFamily="18" charset="0"/>
              </a:rPr>
              <a:t>matériaux</a:t>
            </a:r>
            <a:r>
              <a:rPr lang="en-US" sz="1200" dirty="0">
                <a:cs typeface="Times New Roman" panose="02020603050405020304" pitchFamily="18" charset="0"/>
              </a:rPr>
              <a:t> </a:t>
            </a:r>
            <a:r>
              <a:rPr lang="en-US" sz="1200" dirty="0" err="1">
                <a:cs typeface="Times New Roman" panose="02020603050405020304" pitchFamily="18" charset="0"/>
              </a:rPr>
              <a:t>auxquels</a:t>
            </a:r>
            <a:r>
              <a:rPr lang="en-US" sz="1200" dirty="0">
                <a:cs typeface="Times New Roman" panose="02020603050405020304" pitchFamily="18" charset="0"/>
              </a:rPr>
              <a:t> il </a:t>
            </a:r>
            <a:r>
              <a:rPr lang="en-US" sz="1200" dirty="0" err="1">
                <a:cs typeface="Times New Roman" panose="02020603050405020304" pitchFamily="18" charset="0"/>
              </a:rPr>
              <a:t>peut</a:t>
            </a:r>
            <a:r>
              <a:rPr lang="en-US" sz="1200" dirty="0">
                <a:cs typeface="Times New Roman" panose="02020603050405020304" pitchFamily="18" charset="0"/>
              </a:rPr>
              <a:t> </a:t>
            </a:r>
            <a:r>
              <a:rPr lang="en-US" sz="1200" dirty="0" err="1">
                <a:cs typeface="Times New Roman" panose="02020603050405020304" pitchFamily="18" charset="0"/>
              </a:rPr>
              <a:t>être</a:t>
            </a:r>
            <a:r>
              <a:rPr lang="en-US" sz="1200" dirty="0">
                <a:cs typeface="Times New Roman" panose="02020603050405020304" pitchFamily="18" charset="0"/>
              </a:rPr>
              <a:t> appliqué, qui </a:t>
            </a:r>
            <a:r>
              <a:rPr lang="en-US" sz="1200" dirty="0" err="1">
                <a:cs typeface="Times New Roman" panose="02020603050405020304" pitchFamily="18" charset="0"/>
              </a:rPr>
              <a:t>sont</a:t>
            </a:r>
            <a:r>
              <a:rPr lang="en-US" sz="1200" dirty="0">
                <a:cs typeface="Times New Roman" panose="02020603050405020304" pitchFamily="18" charset="0"/>
              </a:rPr>
              <a:t> </a:t>
            </a:r>
            <a:r>
              <a:rPr lang="en-US" sz="1200" dirty="0" err="1">
                <a:cs typeface="Times New Roman" panose="02020603050405020304" pitchFamily="18" charset="0"/>
              </a:rPr>
              <a:t>accessibles</a:t>
            </a:r>
            <a:r>
              <a:rPr lang="en-US" sz="1200" dirty="0">
                <a:cs typeface="Times New Roman" panose="02020603050405020304" pitchFamily="18" charset="0"/>
              </a:rPr>
              <a:t> via les liens.</a:t>
            </a:r>
          </a:p>
          <a:p>
            <a:endParaRPr lang="en-US" sz="1200" dirty="0">
              <a:cs typeface="Times New Roman" panose="02020603050405020304" pitchFamily="18" charset="0"/>
            </a:endParaRPr>
          </a:p>
          <a:p>
            <a:r>
              <a:rPr lang="en-US" sz="1200" dirty="0">
                <a:cs typeface="Times New Roman" panose="02020603050405020304" pitchFamily="18" charset="0"/>
              </a:rPr>
              <a:t>Les </a:t>
            </a:r>
            <a:r>
              <a:rPr lang="en-US" sz="1200" b="1" dirty="0" err="1">
                <a:cs typeface="Times New Roman" panose="02020603050405020304" pitchFamily="18" charset="0"/>
              </a:rPr>
              <a:t>paramètres</a:t>
            </a:r>
            <a:r>
              <a:rPr lang="en-US" sz="1200" b="1" dirty="0">
                <a:cs typeface="Times New Roman" panose="02020603050405020304" pitchFamily="18" charset="0"/>
              </a:rPr>
              <a:t> </a:t>
            </a:r>
            <a:r>
              <a:rPr lang="en-US" sz="1200" b="1" dirty="0" err="1">
                <a:cs typeface="Times New Roman" panose="02020603050405020304" pitchFamily="18" charset="0"/>
              </a:rPr>
              <a:t>clé</a:t>
            </a:r>
            <a:r>
              <a:rPr lang="en-US" sz="1200" b="1" dirty="0">
                <a:cs typeface="Times New Roman" panose="02020603050405020304" pitchFamily="18" charset="0"/>
              </a:rPr>
              <a:t> </a:t>
            </a:r>
            <a:r>
              <a:rPr lang="en-US" sz="1200" dirty="0" err="1">
                <a:cs typeface="Times New Roman" panose="02020603050405020304" pitchFamily="18" charset="0"/>
              </a:rPr>
              <a:t>lors</a:t>
            </a:r>
            <a:r>
              <a:rPr lang="en-US" sz="1200" dirty="0">
                <a:cs typeface="Times New Roman" panose="02020603050405020304" pitchFamily="18" charset="0"/>
              </a:rPr>
              <a:t> du </a:t>
            </a:r>
            <a:r>
              <a:rPr lang="en-US" sz="1200" dirty="0" err="1">
                <a:cs typeface="Times New Roman" panose="02020603050405020304" pitchFamily="18" charset="0"/>
              </a:rPr>
              <a:t>choix</a:t>
            </a:r>
            <a:r>
              <a:rPr lang="en-US" sz="1200" dirty="0">
                <a:cs typeface="Times New Roman" panose="02020603050405020304" pitchFamily="18" charset="0"/>
              </a:rPr>
              <a:t> d’un </a:t>
            </a:r>
            <a:r>
              <a:rPr lang="en-US" sz="1200" dirty="0" err="1">
                <a:cs typeface="Times New Roman" panose="02020603050405020304" pitchFamily="18" charset="0"/>
              </a:rPr>
              <a:t>procédé</a:t>
            </a:r>
            <a:r>
              <a:rPr lang="en-US" sz="1200" dirty="0">
                <a:cs typeface="Times New Roman" panose="02020603050405020304" pitchFamily="18" charset="0"/>
              </a:rPr>
              <a:t> de </a:t>
            </a:r>
            <a:r>
              <a:rPr lang="en-US" sz="1200" dirty="0" err="1">
                <a:cs typeface="Times New Roman" panose="02020603050405020304" pitchFamily="18" charset="0"/>
              </a:rPr>
              <a:t>traitement</a:t>
            </a:r>
            <a:r>
              <a:rPr lang="en-US" sz="1200" dirty="0">
                <a:cs typeface="Times New Roman" panose="02020603050405020304" pitchFamily="18" charset="0"/>
              </a:rPr>
              <a:t> de surface </a:t>
            </a:r>
            <a:r>
              <a:rPr lang="en-US" sz="1200" dirty="0" err="1">
                <a:cs typeface="Times New Roman" panose="02020603050405020304" pitchFamily="18" charset="0"/>
              </a:rPr>
              <a:t>sont</a:t>
            </a:r>
            <a:r>
              <a:rPr lang="en-US" sz="1200" dirty="0">
                <a:cs typeface="Times New Roman" panose="02020603050405020304" pitchFamily="18" charset="0"/>
              </a:rPr>
              <a:t> le </a:t>
            </a:r>
            <a:r>
              <a:rPr lang="en-US" sz="1200" b="1" dirty="0" err="1">
                <a:cs typeface="Times New Roman" panose="02020603050405020304" pitchFamily="18" charset="0"/>
              </a:rPr>
              <a:t>matériau</a:t>
            </a:r>
            <a:r>
              <a:rPr lang="en-US" sz="1200" b="1" dirty="0">
                <a:cs typeface="Times New Roman" panose="02020603050405020304" pitchFamily="18" charset="0"/>
              </a:rPr>
              <a:t> à </a:t>
            </a:r>
            <a:r>
              <a:rPr lang="en-US" sz="1200" b="1" dirty="0" err="1">
                <a:cs typeface="Times New Roman" panose="02020603050405020304" pitchFamily="18" charset="0"/>
              </a:rPr>
              <a:t>traiter</a:t>
            </a:r>
            <a:r>
              <a:rPr lang="en-US" sz="1200" b="1" dirty="0">
                <a:cs typeface="Times New Roman" panose="02020603050405020304" pitchFamily="18" charset="0"/>
              </a:rPr>
              <a:t> </a:t>
            </a:r>
            <a:r>
              <a:rPr lang="en-US" sz="1200" dirty="0">
                <a:cs typeface="Times New Roman" panose="02020603050405020304" pitchFamily="18" charset="0"/>
              </a:rPr>
              <a:t>et </a:t>
            </a:r>
            <a:r>
              <a:rPr lang="en-US" sz="1200" b="1" dirty="0">
                <a:cs typeface="Times New Roman" panose="02020603050405020304" pitchFamily="18" charset="0"/>
              </a:rPr>
              <a:t>la </a:t>
            </a:r>
            <a:r>
              <a:rPr lang="en-US" sz="1200" b="1" dirty="0" err="1">
                <a:cs typeface="Times New Roman" panose="02020603050405020304" pitchFamily="18" charset="0"/>
              </a:rPr>
              <a:t>fonction</a:t>
            </a:r>
            <a:r>
              <a:rPr lang="en-US" sz="1200" b="1" dirty="0">
                <a:cs typeface="Times New Roman" panose="02020603050405020304" pitchFamily="18" charset="0"/>
              </a:rPr>
              <a:t> du </a:t>
            </a:r>
            <a:r>
              <a:rPr lang="en-US" sz="1200" b="1" dirty="0" err="1">
                <a:cs typeface="Times New Roman" panose="02020603050405020304" pitchFamily="18" charset="0"/>
              </a:rPr>
              <a:t>traitement</a:t>
            </a:r>
            <a:r>
              <a:rPr lang="en-US" sz="1200" dirty="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13</a:t>
            </a:fld>
            <a:endParaRPr lang="en-US"/>
          </a:p>
        </p:txBody>
      </p:sp>
    </p:spTree>
    <p:extLst>
      <p:ext uri="{BB962C8B-B14F-4D97-AF65-F5344CB8AC3E}">
        <p14:creationId xmlns:p14="http://schemas.microsoft.com/office/powerpoint/2010/main" val="85076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t>Le </a:t>
            </a:r>
            <a:r>
              <a:rPr lang="en-GB" sz="1400" b="1" i="1" dirty="0" err="1"/>
              <a:t>contenu</a:t>
            </a:r>
            <a:r>
              <a:rPr lang="en-GB" sz="1400" b="1" i="1" dirty="0"/>
              <a:t> de </a:t>
            </a:r>
            <a:r>
              <a:rPr lang="en-GB" sz="1400" b="1" i="1" dirty="0" err="1"/>
              <a:t>Granta</a:t>
            </a:r>
            <a:r>
              <a:rPr lang="en-GB" sz="1400" b="1" i="1" dirty="0"/>
              <a:t> </a:t>
            </a:r>
            <a:r>
              <a:rPr lang="en-GB" sz="1400" b="1" i="1" dirty="0" err="1"/>
              <a:t>EduPack</a:t>
            </a:r>
            <a:endParaRPr lang="en-GB" sz="1400" b="1" i="1" dirty="0"/>
          </a:p>
          <a:p>
            <a:pPr algn="ctr"/>
            <a:endParaRPr lang="en-GB" sz="1400" b="1" i="1" dirty="0"/>
          </a:p>
          <a:p>
            <a:r>
              <a:rPr lang="fr-FR" sz="1200" dirty="0"/>
              <a:t>Maintenant, </a:t>
            </a:r>
            <a:r>
              <a:rPr lang="fr-FR" sz="1200" dirty="0" err="1"/>
              <a:t>Granta</a:t>
            </a:r>
            <a:r>
              <a:rPr lang="fr-FR" sz="1200" dirty="0"/>
              <a:t> </a:t>
            </a:r>
            <a:r>
              <a:rPr lang="fr-FR" sz="1200" dirty="0" err="1"/>
              <a:t>EduPack</a:t>
            </a:r>
            <a:r>
              <a:rPr lang="fr-FR" sz="1200" dirty="0"/>
              <a:t> lui-même. Il a un certain nombre de composants, illustrés ici.</a:t>
            </a:r>
          </a:p>
          <a:p>
            <a:endParaRPr lang="en-GB" sz="1200" dirty="0"/>
          </a:p>
          <a:p>
            <a:pPr>
              <a:buFontTx/>
              <a:buChar char="•"/>
            </a:pPr>
            <a:r>
              <a:rPr lang="en-GB" sz="1200" b="1" dirty="0"/>
              <a:t> </a:t>
            </a:r>
            <a:r>
              <a:rPr lang="en-GB" sz="1200" dirty="0"/>
              <a:t>Le </a:t>
            </a:r>
            <a:r>
              <a:rPr lang="en-GB" sz="1200" b="1" dirty="0" err="1"/>
              <a:t>logiciel</a:t>
            </a:r>
            <a:r>
              <a:rPr lang="en-GB" sz="1200" dirty="0"/>
              <a:t> </a:t>
            </a:r>
            <a:r>
              <a:rPr lang="en-GB" sz="1200" b="1" dirty="0" err="1"/>
              <a:t>Granta</a:t>
            </a:r>
            <a:r>
              <a:rPr lang="en-GB" sz="1200" b="1" dirty="0">
                <a:solidFill>
                  <a:srgbClr val="C00000"/>
                </a:solidFill>
              </a:rPr>
              <a:t> </a:t>
            </a:r>
            <a:r>
              <a:rPr lang="en-GB" sz="1200" b="1" dirty="0" err="1">
                <a:solidFill>
                  <a:srgbClr val="CC0000"/>
                </a:solidFill>
              </a:rPr>
              <a:t>EduPack</a:t>
            </a:r>
            <a:r>
              <a:rPr lang="en-GB" sz="1200" dirty="0"/>
              <a:t>, </a:t>
            </a:r>
            <a:r>
              <a:rPr lang="fr-FR" sz="1200" dirty="0"/>
              <a:t>qui met en œuvre les méthodes développées dans les manuels (voir ci-dessous), permet l'auto-apprentissage et le travail de projet, à la fois élémentaires et avancés.</a:t>
            </a:r>
          </a:p>
          <a:p>
            <a:pPr>
              <a:buFontTx/>
              <a:buChar char="•"/>
            </a:pPr>
            <a:endParaRPr lang="fr-FR" sz="1200" dirty="0"/>
          </a:p>
          <a:p>
            <a:pPr>
              <a:buFontTx/>
              <a:buChar char="•"/>
            </a:pPr>
            <a:r>
              <a:rPr lang="en-GB" sz="1200" dirty="0"/>
              <a:t> </a:t>
            </a:r>
            <a:r>
              <a:rPr lang="en-GB" sz="1200" dirty="0" err="1"/>
              <a:t>Accès</a:t>
            </a:r>
            <a:r>
              <a:rPr lang="en-GB" sz="1200" dirty="0"/>
              <a:t> à </a:t>
            </a:r>
            <a:r>
              <a:rPr lang="en-GB" sz="1200" b="1" dirty="0">
                <a:solidFill>
                  <a:srgbClr val="C00000"/>
                </a:solidFill>
              </a:rPr>
              <a:t>25 </a:t>
            </a:r>
            <a:r>
              <a:rPr lang="en-GB" sz="1200" b="1" dirty="0" err="1">
                <a:solidFill>
                  <a:srgbClr val="C00000"/>
                </a:solidFill>
              </a:rPr>
              <a:t>Unités</a:t>
            </a:r>
            <a:r>
              <a:rPr lang="en-GB" sz="1200" b="1" dirty="0">
                <a:solidFill>
                  <a:srgbClr val="C00000"/>
                </a:solidFill>
              </a:rPr>
              <a:t> PowerPoint Units, </a:t>
            </a:r>
            <a:r>
              <a:rPr lang="en-GB" sz="1200" dirty="0"/>
              <a:t>avec des notes</a:t>
            </a:r>
          </a:p>
          <a:p>
            <a:pPr>
              <a:buFontTx/>
              <a:buChar char="•"/>
            </a:pPr>
            <a:endParaRPr lang="en-GB" sz="1200" dirty="0"/>
          </a:p>
          <a:p>
            <a:pPr>
              <a:buFontTx/>
              <a:buChar char="•"/>
            </a:pPr>
            <a:r>
              <a:rPr lang="en-GB" sz="1200" dirty="0"/>
              <a:t> </a:t>
            </a:r>
            <a:r>
              <a:rPr lang="en-GB" sz="1200" dirty="0" err="1"/>
              <a:t>Accès</a:t>
            </a:r>
            <a:r>
              <a:rPr lang="en-GB" sz="1200" dirty="0"/>
              <a:t> à des </a:t>
            </a:r>
            <a:r>
              <a:rPr lang="en-GB" sz="1200" b="1" dirty="0"/>
              <a:t>Livres Blancs</a:t>
            </a:r>
            <a:r>
              <a:rPr lang="en-GB" sz="1200" dirty="0"/>
              <a:t> </a:t>
            </a:r>
            <a:r>
              <a:rPr lang="en-GB" sz="1200" dirty="0" err="1"/>
              <a:t>décrivant</a:t>
            </a:r>
            <a:r>
              <a:rPr lang="en-GB" sz="1200" dirty="0"/>
              <a:t> les bases de </a:t>
            </a:r>
            <a:r>
              <a:rPr lang="en-GB" sz="1200" dirty="0" err="1"/>
              <a:t>données</a:t>
            </a:r>
            <a:r>
              <a:rPr lang="en-GB" sz="1200" dirty="0"/>
              <a:t>, les </a:t>
            </a:r>
            <a:r>
              <a:rPr lang="en-GB" sz="1200" dirty="0" err="1"/>
              <a:t>méthodes</a:t>
            </a:r>
            <a:r>
              <a:rPr lang="en-GB" sz="1200" dirty="0"/>
              <a:t> </a:t>
            </a:r>
            <a:r>
              <a:rPr lang="en-GB" sz="1200" dirty="0" err="1"/>
              <a:t>d’enseignement</a:t>
            </a:r>
            <a:r>
              <a:rPr lang="en-GB" sz="1200" dirty="0"/>
              <a:t>, avec des notes.</a:t>
            </a:r>
          </a:p>
          <a:p>
            <a:pPr>
              <a:buFontTx/>
              <a:buChar char="•"/>
            </a:pPr>
            <a:endParaRPr lang="en-GB" sz="1200" dirty="0"/>
          </a:p>
          <a:p>
            <a:pPr>
              <a:buFontTx/>
              <a:buChar char="•"/>
            </a:pPr>
            <a:r>
              <a:rPr lang="en-GB" sz="1200" dirty="0"/>
              <a:t> </a:t>
            </a:r>
            <a:r>
              <a:rPr lang="en-GB" sz="1200" dirty="0" err="1"/>
              <a:t>Accès</a:t>
            </a:r>
            <a:r>
              <a:rPr lang="en-GB" sz="1200" dirty="0"/>
              <a:t> à </a:t>
            </a:r>
            <a:r>
              <a:rPr lang="en-GB" sz="1200" dirty="0" err="1"/>
              <a:t>l’</a:t>
            </a:r>
            <a:r>
              <a:rPr lang="en-GB" sz="1200" b="1" dirty="0" err="1">
                <a:solidFill>
                  <a:srgbClr val="C00000"/>
                </a:solidFill>
              </a:rPr>
              <a:t>Education</a:t>
            </a:r>
            <a:r>
              <a:rPr lang="en-GB" sz="1200" b="1" dirty="0">
                <a:solidFill>
                  <a:srgbClr val="C00000"/>
                </a:solidFill>
              </a:rPr>
              <a:t> Hub </a:t>
            </a:r>
            <a:r>
              <a:rPr lang="en-GB" sz="1200" dirty="0"/>
              <a:t>avec 350 </a:t>
            </a:r>
            <a:r>
              <a:rPr lang="en-GB" sz="1200" dirty="0" err="1"/>
              <a:t>ressources</a:t>
            </a:r>
            <a:r>
              <a:rPr lang="en-GB" sz="1200" dirty="0"/>
              <a:t>, </a:t>
            </a:r>
            <a:r>
              <a:rPr lang="en-GB" sz="1200" dirty="0" err="1"/>
              <a:t>continuellement</a:t>
            </a:r>
            <a:r>
              <a:rPr lang="en-GB" sz="1200" dirty="0"/>
              <a:t> mis à jour, </a:t>
            </a:r>
            <a:r>
              <a:rPr lang="en-GB" sz="1200" dirty="0" err="1"/>
              <a:t>organisé</a:t>
            </a:r>
            <a:r>
              <a:rPr lang="en-GB" sz="1200" dirty="0"/>
              <a:t> par </a:t>
            </a:r>
            <a:r>
              <a:rPr lang="en-GB" sz="1200" dirty="0" err="1"/>
              <a:t>Sujet</a:t>
            </a:r>
            <a:r>
              <a:rPr lang="en-GB" sz="1200" dirty="0"/>
              <a:t>, Type, </a:t>
            </a:r>
            <a:r>
              <a:rPr lang="en-GB" sz="1200" dirty="0" err="1"/>
              <a:t>Niveau</a:t>
            </a:r>
            <a:r>
              <a:rPr lang="en-GB" sz="1200" dirty="0"/>
              <a:t>,….etc.</a:t>
            </a:r>
          </a:p>
          <a:p>
            <a:pPr>
              <a:buFontTx/>
              <a:buChar char="•"/>
            </a:pPr>
            <a:endParaRPr lang="en-GB" sz="1200" dirty="0"/>
          </a:p>
          <a:p>
            <a:pPr lvl="0">
              <a:buFontTx/>
              <a:buChar char="•"/>
            </a:pPr>
            <a:r>
              <a:rPr lang="en-GB" sz="1200" b="1" dirty="0"/>
              <a:t> Le Livre </a:t>
            </a:r>
            <a:r>
              <a:rPr lang="en-GB" sz="1200" b="1" dirty="0">
                <a:solidFill>
                  <a:srgbClr val="CC0000"/>
                </a:solidFill>
              </a:rPr>
              <a:t>“Materials: Engineering, Science, Processing and Design” </a:t>
            </a:r>
            <a:r>
              <a:rPr lang="en-GB" sz="1200" dirty="0">
                <a:solidFill>
                  <a:srgbClr val="CC0000"/>
                </a:solidFill>
              </a:rPr>
              <a:t>4</a:t>
            </a:r>
            <a:r>
              <a:rPr lang="en-GB" sz="1200" baseline="30000" dirty="0">
                <a:solidFill>
                  <a:srgbClr val="CC0000"/>
                </a:solidFill>
              </a:rPr>
              <a:t>th</a:t>
            </a:r>
            <a:r>
              <a:rPr lang="en-GB" sz="1200" dirty="0">
                <a:solidFill>
                  <a:srgbClr val="CC0000"/>
                </a:solidFill>
              </a:rPr>
              <a:t> Edition</a:t>
            </a:r>
            <a:r>
              <a:rPr lang="en-GB" sz="1200" dirty="0"/>
              <a:t> </a:t>
            </a:r>
            <a:r>
              <a:rPr lang="fr-FR" dirty="0"/>
              <a:t>fournit une introduction aux idées, méthodes et logiciels pour l'enseignement des matériaux et la sélection des processus.</a:t>
            </a:r>
          </a:p>
          <a:p>
            <a:pPr lvl="0">
              <a:buFontTx/>
              <a:buChar char="•"/>
            </a:pPr>
            <a:endParaRPr lang="en-GB" sz="1200" dirty="0"/>
          </a:p>
          <a:p>
            <a:pPr lvl="0">
              <a:buClr>
                <a:schemeClr val="tx1"/>
              </a:buClr>
              <a:buFontTx/>
              <a:buChar char="•"/>
            </a:pPr>
            <a:r>
              <a:rPr lang="en-GB" sz="1200" b="1" dirty="0"/>
              <a:t> Le Livre </a:t>
            </a:r>
            <a:r>
              <a:rPr lang="en-GB" sz="1200" b="1" dirty="0">
                <a:solidFill>
                  <a:srgbClr val="CC0000"/>
                </a:solidFill>
              </a:rPr>
              <a:t>“Materials Selection in Mechanical Design”</a:t>
            </a:r>
            <a:r>
              <a:rPr lang="en-GB" sz="1200" dirty="0"/>
              <a:t> 5</a:t>
            </a:r>
            <a:r>
              <a:rPr lang="en-GB" sz="1200" baseline="30000" dirty="0"/>
              <a:t>th</a:t>
            </a:r>
            <a:r>
              <a:rPr lang="en-GB" sz="1200" dirty="0"/>
              <a:t> edition (</a:t>
            </a:r>
            <a:r>
              <a:rPr lang="en-GB" sz="2000" kern="1200" dirty="0">
                <a:solidFill>
                  <a:schemeClr val="tx1"/>
                </a:solidFill>
                <a:effectLst/>
                <a:latin typeface="Arial" pitchFamily="34" charset="0"/>
                <a:ea typeface="+mn-ea"/>
                <a:cs typeface="Arial" pitchFamily="34" charset="0"/>
              </a:rPr>
              <a:t>ISBN: 978-0-08-100599-6</a:t>
            </a:r>
            <a:r>
              <a:rPr lang="en-GB" sz="1200" dirty="0"/>
              <a:t>) </a:t>
            </a:r>
            <a:r>
              <a:rPr lang="fr-FR" dirty="0"/>
              <a:t>développe des méthodes de sélection des matériaux pour la conception technique.</a:t>
            </a:r>
          </a:p>
          <a:p>
            <a:pPr lvl="0">
              <a:buClr>
                <a:schemeClr val="tx1"/>
              </a:buClr>
              <a:buFontTx/>
              <a:buChar char="•"/>
            </a:pPr>
            <a:endParaRPr lang="en-GB" sz="1200" dirty="0"/>
          </a:p>
          <a:p>
            <a:pPr lvl="0">
              <a:buFontTx/>
              <a:buChar char="•"/>
            </a:pPr>
            <a:r>
              <a:rPr lang="en-GB" sz="1200" b="1" dirty="0"/>
              <a:t> Le Livre </a:t>
            </a:r>
            <a:r>
              <a:rPr lang="en-GB" sz="1200" b="1" dirty="0">
                <a:solidFill>
                  <a:srgbClr val="CC0000"/>
                </a:solidFill>
              </a:rPr>
              <a:t>“Materials and the Environment”</a:t>
            </a:r>
            <a:r>
              <a:rPr lang="en-GB" sz="1200" dirty="0"/>
              <a:t> 2</a:t>
            </a:r>
            <a:r>
              <a:rPr lang="en-GB" sz="1200" baseline="30000" dirty="0"/>
              <a:t>nd</a:t>
            </a:r>
            <a:r>
              <a:rPr lang="en-GB" sz="1200" dirty="0"/>
              <a:t> edition (ISBN 978-0-12-385971-6) </a:t>
            </a:r>
            <a:r>
              <a:rPr lang="fr-FR" dirty="0"/>
              <a:t>se concentre sur le choix des matériaux éco-définis.</a:t>
            </a:r>
          </a:p>
          <a:p>
            <a:pPr lvl="0">
              <a:buFontTx/>
              <a:buChar char="•"/>
            </a:pPr>
            <a:endParaRPr lang="en-GB" sz="1200" dirty="0"/>
          </a:p>
          <a:p>
            <a:pPr lvl="0">
              <a:buFontTx/>
              <a:buChar char="•"/>
            </a:pPr>
            <a:r>
              <a:rPr lang="en-GB" sz="1200" b="1" dirty="0"/>
              <a:t> Le Livre </a:t>
            </a:r>
            <a:r>
              <a:rPr lang="en-GB" sz="1200" b="1" dirty="0">
                <a:solidFill>
                  <a:srgbClr val="CC0000"/>
                </a:solidFill>
              </a:rPr>
              <a:t>“Materials and Design, the Art and Science of Product Design”</a:t>
            </a:r>
            <a:r>
              <a:rPr lang="en-GB" sz="1200" dirty="0"/>
              <a:t> 2</a:t>
            </a:r>
            <a:r>
              <a:rPr lang="en-GB" sz="1200" baseline="30000" dirty="0"/>
              <a:t>nd</a:t>
            </a:r>
            <a:r>
              <a:rPr lang="en-GB" sz="1200" dirty="0"/>
              <a:t> </a:t>
            </a:r>
            <a:r>
              <a:rPr lang="en-GB" sz="1100" dirty="0"/>
              <a:t>Edition (ISBN-10: 0750655542)</a:t>
            </a:r>
            <a:r>
              <a:rPr lang="en-GB" sz="1200" dirty="0"/>
              <a:t> </a:t>
            </a:r>
            <a:r>
              <a:rPr lang="fr-FR" dirty="0"/>
              <a:t>se concentre sur les aspects de conception industrielle des matériaux.</a:t>
            </a:r>
          </a:p>
          <a:p>
            <a:pPr lvl="0">
              <a:buFontTx/>
              <a:buChar char="•"/>
            </a:pPr>
            <a:endParaRPr lang="en-GB" sz="1200" dirty="0"/>
          </a:p>
          <a:p>
            <a:pPr marL="0" marR="0" lvl="0" indent="0" algn="l" defTabSz="914400" rtl="0" eaLnBrk="0" fontAlgn="base" latinLnBrk="0" hangingPunct="0">
              <a:lnSpc>
                <a:spcPct val="100000"/>
              </a:lnSpc>
              <a:spcBef>
                <a:spcPct val="30000"/>
              </a:spcBef>
              <a:spcAft>
                <a:spcPct val="0"/>
              </a:spcAft>
              <a:buClrTx/>
              <a:buSzTx/>
              <a:buFontTx/>
              <a:buChar char="•"/>
              <a:tabLst/>
              <a:defRPr/>
            </a:pPr>
            <a:r>
              <a:rPr lang="en-GB" sz="1200" b="1" dirty="0"/>
              <a:t> Le Livre </a:t>
            </a:r>
            <a:r>
              <a:rPr lang="en-GB" sz="1200" b="1" dirty="0">
                <a:solidFill>
                  <a:srgbClr val="CC0000"/>
                </a:solidFill>
              </a:rPr>
              <a:t>“Materials and Sustainable Development”</a:t>
            </a:r>
            <a:r>
              <a:rPr lang="en-GB" sz="1200" dirty="0"/>
              <a:t> (ISBN 9780081001769) </a:t>
            </a:r>
            <a:r>
              <a:rPr lang="fr-FR" dirty="0"/>
              <a:t>fournit une structure et un cadre pour l'évaluation et l'analyse des développements durables en se concentrant sur le rôle des matériaux.</a:t>
            </a:r>
          </a:p>
          <a:p>
            <a:pPr marL="0" marR="0" lvl="0" indent="0" algn="l" defTabSz="914400" rtl="0" eaLnBrk="0" fontAlgn="base" latinLnBrk="0" hangingPunct="0">
              <a:lnSpc>
                <a:spcPct val="100000"/>
              </a:lnSpc>
              <a:spcBef>
                <a:spcPct val="30000"/>
              </a:spcBef>
              <a:spcAft>
                <a:spcPct val="0"/>
              </a:spcAft>
              <a:buClrTx/>
              <a:buSzTx/>
              <a:buFontTx/>
              <a:buChar char="•"/>
              <a:tabLst/>
              <a:defRPr/>
            </a:pPr>
            <a:endParaRPr lang="en-GB" sz="1200" dirty="0"/>
          </a:p>
          <a:p>
            <a:pPr lvl="0">
              <a:buFontTx/>
              <a:buNone/>
            </a:pPr>
            <a:r>
              <a:rPr lang="fr-FR" dirty="0"/>
              <a:t>Les cinq textes sont disponibles sur </a:t>
            </a:r>
            <a:r>
              <a:rPr lang="en-GB" sz="1200" dirty="0"/>
              <a:t>Butterworth Heinemann, Oxford. </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14</a:t>
            </a:fld>
            <a:endParaRPr lang="en-US"/>
          </a:p>
        </p:txBody>
      </p:sp>
    </p:spTree>
    <p:extLst>
      <p:ext uri="{BB962C8B-B14F-4D97-AF65-F5344CB8AC3E}">
        <p14:creationId xmlns:p14="http://schemas.microsoft.com/office/powerpoint/2010/main" val="4244060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t>La page </a:t>
            </a:r>
            <a:r>
              <a:rPr lang="en-GB" sz="1400" b="1" i="1" dirty="0" err="1"/>
              <a:t>d’accueil</a:t>
            </a:r>
            <a:endParaRPr lang="en-GB" sz="1400" b="1" i="1" dirty="0"/>
          </a:p>
          <a:p>
            <a:pPr algn="ctr"/>
            <a:endParaRPr lang="en-GB" sz="1400" b="1" i="1" dirty="0"/>
          </a:p>
          <a:p>
            <a:r>
              <a:rPr lang="fr-FR" dirty="0"/>
              <a:t>L'écran d'ouverture d'</a:t>
            </a:r>
            <a:r>
              <a:rPr lang="fr-FR" dirty="0" err="1"/>
              <a:t>EduPack</a:t>
            </a:r>
            <a:r>
              <a:rPr lang="fr-FR" dirty="0"/>
              <a:t> affiche les bases de données disponibles. Sur la gauche se trouvent les bases de données d'introduction. Le </a:t>
            </a:r>
            <a:r>
              <a:rPr lang="fr-FR" b="1" dirty="0"/>
              <a:t>niveau 1</a:t>
            </a:r>
            <a:r>
              <a:rPr lang="fr-FR" dirty="0"/>
              <a:t> de l'ingénierie générale est destiné à un cours d'introduction aux matériaux. Il contient des fiches pour 69 matériaux de structure courants et 74 procédés. </a:t>
            </a:r>
            <a:r>
              <a:rPr lang="fr-FR" b="1" dirty="0"/>
              <a:t>Niveau 2 </a:t>
            </a:r>
            <a:r>
              <a:rPr lang="fr-FR" dirty="0"/>
              <a:t>L'ingénierie générale a des enregistrements pour 100 matériaux et 116 procédés avec des données beaucoup plus complètes pour chacun, y compris des notes techniques, des directives de conception, des notes environnementales et économiques. Une base de données sur </a:t>
            </a:r>
            <a:r>
              <a:rPr lang="fr-FR" b="1" dirty="0"/>
              <a:t>les éléments </a:t>
            </a:r>
            <a:r>
              <a:rPr lang="fr-FR" dirty="0"/>
              <a:t>est utile pour la plupart des applications comme référence. Il contient également des données géo-économiques et éco-économiques d'intérêt général. Nouveau à partir de 2020, les bases de données sur les dispositifs médicaux et la conception.</a:t>
            </a:r>
          </a:p>
          <a:p>
            <a:endParaRPr lang="fr-FR" dirty="0"/>
          </a:p>
          <a:p>
            <a:r>
              <a:rPr lang="fr-FR" dirty="0"/>
              <a:t>Sur la droite se trouvent les bases de données les plus avancées. L'ingénierie générale de </a:t>
            </a:r>
            <a:r>
              <a:rPr lang="fr-FR" b="1" dirty="0"/>
              <a:t>niveau 3</a:t>
            </a:r>
            <a:r>
              <a:rPr lang="fr-FR" dirty="0"/>
              <a:t> a environ 4000 matériaux (avec des fiches pour des grades spécifiques dans des états spécifiques de traitement thermique) et 247 procédés. Il permet de s'attaquer à de vrais problèmes de conception. En outre, il existe des bases de données spécialisées pour la </a:t>
            </a:r>
            <a:r>
              <a:rPr lang="fr-FR" b="1" dirty="0"/>
              <a:t>bio-ingénierie</a:t>
            </a:r>
            <a:r>
              <a:rPr lang="fr-FR" dirty="0"/>
              <a:t>, l'</a:t>
            </a:r>
            <a:r>
              <a:rPr lang="fr-FR" b="1" dirty="0"/>
              <a:t>architecture</a:t>
            </a:r>
            <a:r>
              <a:rPr lang="fr-FR" dirty="0"/>
              <a:t>, les </a:t>
            </a:r>
            <a:r>
              <a:rPr lang="fr-FR" b="1" dirty="0"/>
              <a:t>polymères</a:t>
            </a:r>
            <a:r>
              <a:rPr lang="fr-FR" dirty="0"/>
              <a:t>, les matériaux pour </a:t>
            </a:r>
            <a:r>
              <a:rPr lang="fr-FR" b="1" dirty="0"/>
              <a:t>l’aérospatial</a:t>
            </a:r>
            <a:r>
              <a:rPr lang="fr-FR" dirty="0"/>
              <a:t>, les matériaux liés à l'</a:t>
            </a:r>
            <a:r>
              <a:rPr lang="fr-FR" b="1" dirty="0"/>
              <a:t>énergie</a:t>
            </a:r>
            <a:r>
              <a:rPr lang="fr-FR" dirty="0"/>
              <a:t> et pour l'enseignement de l'</a:t>
            </a:r>
            <a:r>
              <a:rPr lang="fr-FR" b="1" dirty="0"/>
              <a:t>éco-conception</a:t>
            </a:r>
            <a:r>
              <a:rPr lang="fr-FR" dirty="0"/>
              <a:t> et le </a:t>
            </a:r>
            <a:r>
              <a:rPr lang="fr-FR" b="1" i="0" dirty="0"/>
              <a:t>développement durable</a:t>
            </a:r>
            <a:r>
              <a:rPr lang="fr-FR" dirty="0"/>
              <a:t>.</a:t>
            </a:r>
          </a:p>
          <a:p>
            <a:endParaRPr lang="fr-FR" dirty="0"/>
          </a:p>
          <a:p>
            <a:r>
              <a:rPr lang="fr-FR" dirty="0"/>
              <a:t>Les trois niveaux fournissent des informations de support via le menu Aide</a:t>
            </a:r>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15</a:t>
            </a:fld>
            <a:endParaRPr lang="en-US"/>
          </a:p>
        </p:txBody>
      </p:sp>
    </p:spTree>
    <p:extLst>
      <p:ext uri="{BB962C8B-B14F-4D97-AF65-F5344CB8AC3E}">
        <p14:creationId xmlns:p14="http://schemas.microsoft.com/office/powerpoint/2010/main" val="1041415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fr-FR" sz="1400" b="1" i="1" dirty="0"/>
              <a:t>Les trois principaux onglets de navigation</a:t>
            </a:r>
            <a:endParaRPr lang="en-GB" sz="1400" b="1" i="1" dirty="0"/>
          </a:p>
          <a:p>
            <a:pPr algn="ctr"/>
            <a:endParaRPr lang="en-GB" sz="1400" b="1" i="1" dirty="0"/>
          </a:p>
          <a:p>
            <a:r>
              <a:rPr lang="fr-FR" dirty="0"/>
              <a:t>Trois boutons - </a:t>
            </a:r>
            <a:r>
              <a:rPr lang="fr-FR" b="1" dirty="0"/>
              <a:t>Parcourir, Rechercher et Graphique / Sélectionner </a:t>
            </a:r>
            <a:r>
              <a:rPr lang="fr-FR" dirty="0"/>
              <a:t>- ouvrent les trois façons d'accéder aux informations et aux outils de sélection.</a:t>
            </a:r>
          </a:p>
          <a:p>
            <a:endParaRPr lang="fr-FR" dirty="0"/>
          </a:p>
          <a:p>
            <a:r>
              <a:rPr lang="fr-FR" dirty="0"/>
              <a:t>En cliquant sur le bouton Parcourir de la barre d'outils principale, il est possible d'utiliser </a:t>
            </a:r>
            <a:r>
              <a:rPr lang="fr-FR" dirty="0" err="1"/>
              <a:t>Granta</a:t>
            </a:r>
            <a:r>
              <a:rPr lang="fr-FR" dirty="0"/>
              <a:t> </a:t>
            </a:r>
            <a:r>
              <a:rPr lang="fr-FR" dirty="0" err="1"/>
              <a:t>EduPack</a:t>
            </a:r>
            <a:r>
              <a:rPr lang="fr-FR" dirty="0"/>
              <a:t> comme un manuel interactif. Ici, nous allons regarder la fiche pour l’ABS au niveau 1. Vous pouvez voir que les informations de propriété sont stockées sous forme de plage. Aux niveaux 1 et 2, il n'y a qu’une seule fiche disponible pour l'ABS afin de ne pas submerger l'étudiant; au niveau 3, il y en a beaucoup, décrivant différentes qualités et mélanges. La fiche de niveau 1/2 présenté ici résume efficacement la plage de valeurs de propriété pour toutes les différents standard d'ABS disponibles.</a:t>
            </a:r>
          </a:p>
          <a:p>
            <a:endParaRPr lang="fr-FR" dirty="0"/>
          </a:p>
          <a:p>
            <a:r>
              <a:rPr lang="fr-FR" dirty="0"/>
              <a:t>En parcourant le dossier, nous pouvons voir qu'un nombre limité de propriétés mécaniques, thermiques, électriques, optiques et écologiques sont incluses avec les utilisations typiques. Tout en bas de l'enregistrement, il y a des liens vers les autres tableaux de données. En cliquant sur le lien </a:t>
            </a:r>
            <a:r>
              <a:rPr lang="fr-FR" dirty="0" err="1"/>
              <a:t>ProcessUniverse</a:t>
            </a:r>
            <a:r>
              <a:rPr lang="fr-FR" dirty="0"/>
              <a:t>, vous accédez à tous les procédés de niveaux 1 et 2 qui peuvent être appliqués à l'ABS. Ici, nous allons examiner l'un des principaux procédé de mise en forme, le moulage par injection.</a:t>
            </a:r>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16</a:t>
            </a:fld>
            <a:endParaRPr lang="en-US"/>
          </a:p>
        </p:txBody>
      </p:sp>
    </p:spTree>
    <p:extLst>
      <p:ext uri="{BB962C8B-B14F-4D97-AF65-F5344CB8AC3E}">
        <p14:creationId xmlns:p14="http://schemas.microsoft.com/office/powerpoint/2010/main" val="3366090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t>La </a:t>
            </a:r>
            <a:r>
              <a:rPr lang="en-GB" sz="1400" b="1" i="1" dirty="0" err="1"/>
              <a:t>fonction</a:t>
            </a:r>
            <a:r>
              <a:rPr lang="en-GB" sz="1400" b="1" i="1" dirty="0"/>
              <a:t> </a:t>
            </a:r>
            <a:r>
              <a:rPr lang="en-GB" sz="1400" b="1" i="1" dirty="0" err="1"/>
              <a:t>Rechercher</a:t>
            </a:r>
            <a:endParaRPr lang="en-GB" sz="1400" b="1" i="1" dirty="0"/>
          </a:p>
          <a:p>
            <a:endParaRPr lang="en-GB" sz="1200" dirty="0"/>
          </a:p>
          <a:p>
            <a:endParaRPr lang="fr-FR" dirty="0"/>
          </a:p>
          <a:p>
            <a:r>
              <a:rPr lang="fr-FR" dirty="0"/>
              <a:t>Le deuxième bouton de la barre d'outils principale ouvre un moteur de recherche puissant et rapide. L'utilisateur entre un terme ou une chaîne de recherche en haut de la fenêtre de recherche. Le moteur de recherche effectue une recherche en texte intégral de tous les enregistrements de la base de données, répertoriant ses résultats dans la fenêtre. Cela permet des recherches sur les noms techniques et commerciaux des matériaux ou procédés, sur les applications et sur les conditions.</a:t>
            </a:r>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17</a:t>
            </a:fld>
            <a:endParaRPr lang="en-US"/>
          </a:p>
        </p:txBody>
      </p:sp>
    </p:spTree>
    <p:extLst>
      <p:ext uri="{BB962C8B-B14F-4D97-AF65-F5344CB8AC3E}">
        <p14:creationId xmlns:p14="http://schemas.microsoft.com/office/powerpoint/2010/main" val="2729835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fr-FR" sz="1400" b="1" i="1" dirty="0">
                <a:latin typeface="+mn-lt"/>
                <a:cs typeface="Arial" charset="0"/>
              </a:rPr>
              <a:t>Modification des unités et ajustement des polices, des étiquettes et des graphiques</a:t>
            </a:r>
          </a:p>
          <a:p>
            <a:pPr algn="ctr"/>
            <a:endParaRPr lang="en-GB" sz="1400" b="1" i="1" dirty="0">
              <a:latin typeface="+mn-lt"/>
              <a:cs typeface="Arial" charset="0"/>
            </a:endParaRPr>
          </a:p>
          <a:p>
            <a:r>
              <a:rPr lang="en-GB" sz="1200" dirty="0">
                <a:latin typeface="+mn-lt"/>
                <a:cs typeface="Arial" charset="0"/>
              </a:rPr>
              <a:t>All </a:t>
            </a:r>
            <a:r>
              <a:rPr lang="en-GB" sz="1200" b="1" dirty="0">
                <a:solidFill>
                  <a:srgbClr val="CC0000"/>
                </a:solidFill>
                <a:latin typeface="+mn-lt"/>
                <a:cs typeface="Arial" charset="0"/>
              </a:rPr>
              <a:t>UNITS</a:t>
            </a:r>
            <a:r>
              <a:rPr lang="en-GB" sz="1200" dirty="0">
                <a:latin typeface="+mn-lt"/>
                <a:cs typeface="Arial" charset="0"/>
              </a:rPr>
              <a:t> can be changed. Currency units are selected from pull down menus offering an international range of currencies. The base rate in the software is the US dollar; all others are calculated using exchange rates, upgraded annually. Data units are selected from a second pull down menu offering Metric, SI, US Imperial and UK Imperial.</a:t>
            </a:r>
          </a:p>
          <a:p>
            <a:endParaRPr lang="en-GB" sz="1200" dirty="0">
              <a:latin typeface="+mn-lt"/>
              <a:cs typeface="Arial" charset="0"/>
            </a:endParaRPr>
          </a:p>
          <a:p>
            <a:r>
              <a:rPr lang="en-GB" sz="1200" b="1" dirty="0">
                <a:solidFill>
                  <a:srgbClr val="CC0000"/>
                </a:solidFill>
                <a:latin typeface="+mn-lt"/>
                <a:cs typeface="Arial" charset="0"/>
              </a:rPr>
              <a:t>Temperature </a:t>
            </a:r>
            <a:r>
              <a:rPr lang="en-GB" sz="1200" dirty="0">
                <a:latin typeface="+mn-lt"/>
                <a:cs typeface="Arial" charset="0"/>
              </a:rPr>
              <a:t>can be show in absolute units (Kelvin) or in the display units of the chosen units system: Centigrade in Metric, Fahrenheit in Imperial.</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18</a:t>
            </a:fld>
            <a:endParaRPr lang="en-US"/>
          </a:p>
        </p:txBody>
      </p:sp>
    </p:spTree>
    <p:extLst>
      <p:ext uri="{BB962C8B-B14F-4D97-AF65-F5344CB8AC3E}">
        <p14:creationId xmlns:p14="http://schemas.microsoft.com/office/powerpoint/2010/main" val="1264165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err="1"/>
              <a:t>Accéder</a:t>
            </a:r>
            <a:r>
              <a:rPr lang="en-GB" sz="1400" b="1" i="1" dirty="0"/>
              <a:t> à la science derrière les </a:t>
            </a:r>
            <a:r>
              <a:rPr lang="en-GB" sz="1400" b="1" i="1" dirty="0" err="1"/>
              <a:t>propriétés</a:t>
            </a:r>
            <a:endParaRPr lang="en-GB" sz="1400" b="1" i="1" dirty="0"/>
          </a:p>
          <a:p>
            <a:endParaRPr lang="en-GB" sz="1200" dirty="0"/>
          </a:p>
          <a:p>
            <a:endParaRPr lang="en-US" dirty="0"/>
          </a:p>
          <a:p>
            <a:r>
              <a:rPr lang="fr-FR" dirty="0"/>
              <a:t>Chaque nom d'attribut dans une fiche pour un matériau est lié à des pages de </a:t>
            </a:r>
            <a:r>
              <a:rPr lang="fr-FR" b="1" dirty="0"/>
              <a:t>notes scientifiques</a:t>
            </a:r>
            <a:r>
              <a:rPr lang="fr-FR" dirty="0"/>
              <a:t>; texte et figures expliquant ce qu'est la propriété, comment elle est mesurée et présentant la </a:t>
            </a:r>
            <a:r>
              <a:rPr lang="fr-FR" b="1" dirty="0"/>
              <a:t>science des matériaux </a:t>
            </a:r>
            <a:r>
              <a:rPr lang="fr-FR" dirty="0"/>
              <a:t>derrière la propriété. Chaque note se termine par des références à des chapitres de textes standard de la science des matériaux dans lesquels plus d'informations sur la propriété peuvent être trouvées. Le GRANTA </a:t>
            </a:r>
            <a:r>
              <a:rPr lang="fr-FR" dirty="0" err="1"/>
              <a:t>EduPack</a:t>
            </a:r>
            <a:r>
              <a:rPr lang="fr-FR" dirty="0"/>
              <a:t> peut ainsi être utilisé en complément de cours basés sur ces textes.</a:t>
            </a:r>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19</a:t>
            </a:fld>
            <a:endParaRPr lang="en-US"/>
          </a:p>
        </p:txBody>
      </p:sp>
    </p:spTree>
    <p:extLst>
      <p:ext uri="{BB962C8B-B14F-4D97-AF65-F5344CB8AC3E}">
        <p14:creationId xmlns:p14="http://schemas.microsoft.com/office/powerpoint/2010/main" val="189645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err="1">
                <a:solidFill>
                  <a:srgbClr val="CC0000"/>
                </a:solidFill>
              </a:rPr>
              <a:t>Objectifs</a:t>
            </a:r>
            <a:r>
              <a:rPr lang="en-US" sz="1200" b="1" i="1" dirty="0">
                <a:solidFill>
                  <a:srgbClr val="CC0000"/>
                </a:solidFill>
              </a:rPr>
              <a:t> </a:t>
            </a:r>
            <a:r>
              <a:rPr lang="en-US" sz="1200" b="1" i="1" dirty="0" err="1">
                <a:solidFill>
                  <a:srgbClr val="CC0000"/>
                </a:solidFill>
              </a:rPr>
              <a:t>pédagogiques</a:t>
            </a:r>
            <a:endParaRPr lang="en-US" sz="1200" b="1" i="1" dirty="0">
              <a:solidFill>
                <a:srgbClr val="CC0000"/>
              </a:solidFill>
            </a:endParaRPr>
          </a:p>
          <a:p>
            <a:endParaRPr lang="en-US" sz="1200" dirty="0"/>
          </a:p>
          <a:p>
            <a:r>
              <a:rPr lang="fr-FR" dirty="0"/>
              <a:t>Ces résultats d'apprentissage attendus sont basés sur une taxonomie des connaissances et de la compréhension comme base, des compétences et des capacités nécessaires à l'utilisation pratique des connaissances et de la compréhension, suivies des valeurs et attitudes acquises permettant des évaluations et une utilisation responsable de ces capacités. </a:t>
            </a:r>
            <a:endParaRPr lang="en-US" sz="1200" dirty="0"/>
          </a:p>
          <a:p>
            <a:endParaRPr lang="en-US" sz="1200" dirty="0"/>
          </a:p>
          <a:p>
            <a:r>
              <a:rPr lang="fr-FR" dirty="0"/>
              <a:t>Combinées à une évaluation appropriée, elles devraient être utiles dans le cadre des accréditations ou pour le Syllabus CDIO. </a:t>
            </a:r>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textes énumérés proviennent de livres écrits ou co-écrits par Mike Ashby, mais d'autres textes sont également mentionnés dans les notes scientifiques.</a:t>
            </a:r>
          </a:p>
        </p:txBody>
      </p:sp>
      <p:sp>
        <p:nvSpPr>
          <p:cNvPr id="4" name="Slide Number Placeholder 3"/>
          <p:cNvSpPr>
            <a:spLocks noGrp="1"/>
          </p:cNvSpPr>
          <p:nvPr>
            <p:ph type="sldNum" sz="quarter" idx="5"/>
          </p:nvPr>
        </p:nvSpPr>
        <p:spPr/>
        <p:txBody>
          <a:bodyPr/>
          <a:lstStyle/>
          <a:p>
            <a:fld id="{27FDDAD7-A41A-4414-8211-C5E2AC7F93EC}" type="slidenum">
              <a:rPr lang="en-US" smtClean="0"/>
              <a:pPr/>
              <a:t>2</a:t>
            </a:fld>
            <a:endParaRPr lang="en-US"/>
          </a:p>
        </p:txBody>
      </p:sp>
    </p:spTree>
    <p:extLst>
      <p:ext uri="{BB962C8B-B14F-4D97-AF65-F5344CB8AC3E}">
        <p14:creationId xmlns:p14="http://schemas.microsoft.com/office/powerpoint/2010/main" val="1482321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err="1"/>
              <a:t>Naviguer</a:t>
            </a:r>
            <a:r>
              <a:rPr lang="en-GB" sz="1400" b="1" i="1" dirty="0"/>
              <a:t> dans les </a:t>
            </a:r>
            <a:r>
              <a:rPr lang="en-GB" sz="1400" b="1" i="1" dirty="0" err="1"/>
              <a:t>fonctionnalités</a:t>
            </a:r>
            <a:r>
              <a:rPr lang="en-GB" sz="1400" b="1" i="1" dirty="0"/>
              <a:t> de </a:t>
            </a:r>
            <a:r>
              <a:rPr lang="en-GB" sz="1400" b="1" i="1" dirty="0" err="1"/>
              <a:t>l’AIDE</a:t>
            </a:r>
            <a:endParaRPr lang="en-GB" sz="1400" b="1" i="1" dirty="0"/>
          </a:p>
          <a:p>
            <a:endParaRPr lang="en-GB" sz="1200" b="1" i="1" dirty="0"/>
          </a:p>
          <a:p>
            <a:r>
              <a:rPr lang="fr-FR" dirty="0"/>
              <a:t>Une </a:t>
            </a:r>
            <a:r>
              <a:rPr lang="fr-FR" b="1" dirty="0"/>
              <a:t>Aide</a:t>
            </a:r>
            <a:r>
              <a:rPr lang="fr-FR" dirty="0"/>
              <a:t> contextuelle complète est disponible à la fois dans le menu Aide, dans les fiches et dans les fenêtres de dialogue pour la sélection. </a:t>
            </a:r>
            <a:endParaRPr lang="en-GB" sz="1200" dirty="0"/>
          </a:p>
          <a:p>
            <a:endParaRPr lang="en-GB" sz="1200" dirty="0"/>
          </a:p>
          <a:p>
            <a:pPr>
              <a:buClr>
                <a:srgbClr val="CC0000"/>
              </a:buClr>
              <a:buSzPct val="120000"/>
              <a:buFont typeface="Wingdings" panose="05000000000000000000" pitchFamily="2" charset="2"/>
              <a:buChar char="§"/>
            </a:pPr>
            <a:r>
              <a:rPr lang="fr-FR" dirty="0"/>
              <a:t> Un ensemble complet de </a:t>
            </a:r>
            <a:r>
              <a:rPr lang="fr-FR" b="1" dirty="0"/>
              <a:t>didacticiels vidéo</a:t>
            </a:r>
            <a:r>
              <a:rPr lang="fr-FR" dirty="0"/>
              <a:t> présente les bases de données et montre la navigation, la recherche et la sélection.</a:t>
            </a:r>
            <a:endParaRPr lang="en-GB" sz="1200" dirty="0"/>
          </a:p>
          <a:p>
            <a:pPr>
              <a:buClr>
                <a:srgbClr val="CC0000"/>
              </a:buClr>
              <a:buSzPct val="120000"/>
              <a:buFont typeface="Wingdings" panose="05000000000000000000" pitchFamily="2" charset="2"/>
              <a:buChar char="§"/>
            </a:pPr>
            <a:endParaRPr lang="en-GB" sz="1200" dirty="0"/>
          </a:p>
          <a:p>
            <a:pPr>
              <a:buClr>
                <a:srgbClr val="CC0000"/>
              </a:buClr>
              <a:buSzPct val="120000"/>
              <a:buFont typeface="Wingdings" panose="05000000000000000000" pitchFamily="2" charset="2"/>
              <a:buChar char="§"/>
            </a:pPr>
            <a:r>
              <a:rPr lang="fr-FR" dirty="0"/>
              <a:t> Un </a:t>
            </a:r>
            <a:r>
              <a:rPr lang="fr-FR" b="1" dirty="0"/>
              <a:t>Guide de démarrage</a:t>
            </a:r>
            <a:r>
              <a:rPr lang="fr-FR" dirty="0"/>
              <a:t>, téléchargé au format PDF, permet aux étudiants de démarrer rapidement.</a:t>
            </a:r>
            <a:endParaRPr lang="en-GB" sz="1200" dirty="0"/>
          </a:p>
          <a:p>
            <a:pPr>
              <a:buClr>
                <a:srgbClr val="CC0000"/>
              </a:buClr>
              <a:buSzPct val="120000"/>
              <a:buFont typeface="Wingdings" panose="05000000000000000000" pitchFamily="2" charset="2"/>
              <a:buChar char="§"/>
            </a:pPr>
            <a:endParaRPr lang="en-GB" sz="1200" dirty="0"/>
          </a:p>
          <a:p>
            <a:pPr>
              <a:buClr>
                <a:srgbClr val="CC0000"/>
              </a:buClr>
              <a:buSzPct val="120000"/>
              <a:buFont typeface="Wingdings" panose="05000000000000000000" pitchFamily="2" charset="2"/>
              <a:buChar char="§"/>
            </a:pPr>
            <a:r>
              <a:rPr lang="en-GB" sz="1200" b="1" dirty="0">
                <a:solidFill>
                  <a:srgbClr val="CC0000"/>
                </a:solidFill>
              </a:rPr>
              <a:t> </a:t>
            </a:r>
            <a:r>
              <a:rPr lang="en-GB" sz="1200" b="0" i="0" dirty="0">
                <a:solidFill>
                  <a:srgbClr val="CC0000"/>
                </a:solidFill>
              </a:rPr>
              <a:t>Des</a:t>
            </a:r>
            <a:r>
              <a:rPr lang="en-GB" sz="1200" b="1" dirty="0">
                <a:solidFill>
                  <a:srgbClr val="CC0000"/>
                </a:solidFill>
              </a:rPr>
              <a:t> Livres Blancs,</a:t>
            </a:r>
            <a:r>
              <a:rPr lang="en-GB" sz="1200" dirty="0"/>
              <a:t> </a:t>
            </a:r>
            <a:r>
              <a:rPr lang="fr-FR" dirty="0"/>
              <a:t>documentant les bases de données et les méthodes </a:t>
            </a:r>
            <a:r>
              <a:rPr lang="fr-FR" dirty="0" err="1"/>
              <a:t>Granta</a:t>
            </a:r>
            <a:r>
              <a:rPr lang="fr-FR" dirty="0"/>
              <a:t> </a:t>
            </a:r>
            <a:r>
              <a:rPr lang="fr-FR" dirty="0" err="1"/>
              <a:t>EduPack</a:t>
            </a:r>
            <a:r>
              <a:rPr lang="fr-FR" dirty="0"/>
              <a:t>, peuvent être imprimés ou téléchargés au format PDF.</a:t>
            </a:r>
            <a:endParaRPr lang="en-GB" sz="1200" dirty="0"/>
          </a:p>
          <a:p>
            <a:pPr>
              <a:buClr>
                <a:srgbClr val="CC0000"/>
              </a:buClr>
              <a:buSzPct val="120000"/>
              <a:buFont typeface="Wingdings" panose="05000000000000000000" pitchFamily="2" charset="2"/>
              <a:buChar char="§"/>
            </a:pPr>
            <a:endParaRPr lang="en-GB" sz="1200" dirty="0"/>
          </a:p>
          <a:p>
            <a:pPr>
              <a:buClr>
                <a:srgbClr val="CC0000"/>
              </a:buClr>
              <a:buSzPct val="120000"/>
              <a:buFont typeface="Wingdings" panose="05000000000000000000" pitchFamily="2" charset="2"/>
              <a:buChar char="§"/>
            </a:pPr>
            <a:r>
              <a:rPr lang="en-GB" sz="1200" dirty="0"/>
              <a:t> </a:t>
            </a:r>
            <a:r>
              <a:rPr lang="fr-FR" dirty="0"/>
              <a:t>Des listes </a:t>
            </a:r>
            <a:r>
              <a:rPr lang="fr-FR" b="1" dirty="0"/>
              <a:t>d'indices de matériaux </a:t>
            </a:r>
            <a:r>
              <a:rPr lang="fr-FR" dirty="0"/>
              <a:t>et bien d'autres peuvent être téléchargées sous forme de fichiers PDF à partir de l'aide</a:t>
            </a:r>
            <a:r>
              <a:rPr lang="en-GB" sz="1200" dirty="0"/>
              <a:t>.</a:t>
            </a:r>
          </a:p>
        </p:txBody>
      </p:sp>
      <p:sp>
        <p:nvSpPr>
          <p:cNvPr id="4" name="Slide Number Placeholder 3"/>
          <p:cNvSpPr>
            <a:spLocks noGrp="1"/>
          </p:cNvSpPr>
          <p:nvPr>
            <p:ph type="sldNum" sz="quarter" idx="5"/>
          </p:nvPr>
        </p:nvSpPr>
        <p:spPr/>
        <p:txBody>
          <a:bodyPr/>
          <a:lstStyle/>
          <a:p>
            <a:fld id="{27FDDAD7-A41A-4414-8211-C5E2AC7F93EC}" type="slidenum">
              <a:rPr lang="en-US" smtClean="0"/>
              <a:pPr/>
              <a:t>20</a:t>
            </a:fld>
            <a:endParaRPr lang="en-US"/>
          </a:p>
        </p:txBody>
      </p:sp>
    </p:spTree>
    <p:extLst>
      <p:ext uri="{BB962C8B-B14F-4D97-AF65-F5344CB8AC3E}">
        <p14:creationId xmlns:p14="http://schemas.microsoft.com/office/powerpoint/2010/main" val="2106136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spcBef>
                <a:spcPct val="10000"/>
              </a:spcBef>
              <a:spcAft>
                <a:spcPct val="10000"/>
              </a:spcAft>
              <a:defRPr/>
            </a:pPr>
            <a:r>
              <a:rPr lang="en-GB" sz="1200" b="1" i="1" dirty="0"/>
              <a:t>Les </a:t>
            </a:r>
            <a:r>
              <a:rPr lang="en-GB" sz="1200" b="1" i="1" dirty="0" err="1"/>
              <a:t>ressources</a:t>
            </a:r>
            <a:r>
              <a:rPr lang="en-GB" sz="1200" b="1" i="1" dirty="0"/>
              <a:t> </a:t>
            </a:r>
            <a:r>
              <a:rPr lang="en-GB" sz="1200" b="1" i="1" dirty="0" err="1"/>
              <a:t>pédagogiques</a:t>
            </a:r>
            <a:r>
              <a:rPr lang="en-GB" sz="1200" b="1" i="1" dirty="0"/>
              <a:t> de </a:t>
            </a:r>
            <a:r>
              <a:rPr lang="en-GB" sz="1200" b="1" i="1" dirty="0" err="1"/>
              <a:t>Granta</a:t>
            </a:r>
            <a:endParaRPr lang="en-GB" sz="1200" b="1" i="1" dirty="0"/>
          </a:p>
          <a:p>
            <a:pPr algn="ctr">
              <a:spcBef>
                <a:spcPct val="10000"/>
              </a:spcBef>
              <a:spcAft>
                <a:spcPct val="10000"/>
              </a:spcAft>
              <a:defRPr/>
            </a:pPr>
            <a:endParaRPr lang="en-GB" sz="1200" b="1" i="1" dirty="0"/>
          </a:p>
          <a:p>
            <a:pPr marL="0" marR="0" lvl="0" indent="0" algn="l" defTabSz="914400" rtl="0" eaLnBrk="0" fontAlgn="base" latinLnBrk="0" hangingPunct="0">
              <a:lnSpc>
                <a:spcPct val="100000"/>
              </a:lnSpc>
              <a:spcBef>
                <a:spcPct val="10000"/>
              </a:spcBef>
              <a:spcAft>
                <a:spcPct val="10000"/>
              </a:spcAft>
              <a:buClrTx/>
              <a:buSzTx/>
              <a:buFontTx/>
              <a:buNone/>
              <a:tabLst/>
              <a:defRPr/>
            </a:pPr>
            <a:r>
              <a:rPr lang="fr-FR" b="1" dirty="0"/>
              <a:t>Le site Web de ressources pédagogiques de </a:t>
            </a:r>
            <a:r>
              <a:rPr lang="fr-FR" b="1" dirty="0" err="1"/>
              <a:t>Granta</a:t>
            </a:r>
            <a:r>
              <a:rPr lang="fr-FR" b="1" dirty="0"/>
              <a:t> </a:t>
            </a:r>
            <a:r>
              <a:rPr lang="fr-FR" dirty="0"/>
              <a:t>vise à soutenir l’enseignement de cours liés aux matériaux en ingénierie, sciences et de conception. Les ressources se présentent sous différents formats et s'adressent à différents niveaux d'étudiants; principalement au premier cycle.</a:t>
            </a:r>
          </a:p>
          <a:p>
            <a:pPr marL="0" marR="0" lvl="0" indent="0" algn="l" defTabSz="914400" rtl="0" eaLnBrk="0" fontAlgn="base" latinLnBrk="0" hangingPunct="0">
              <a:lnSpc>
                <a:spcPct val="100000"/>
              </a:lnSpc>
              <a:spcBef>
                <a:spcPct val="10000"/>
              </a:spcBef>
              <a:spcAft>
                <a:spcPct val="10000"/>
              </a:spcAft>
              <a:buClrTx/>
              <a:buSzTx/>
              <a:buFontTx/>
              <a:buNone/>
              <a:tabLst/>
              <a:defRPr/>
            </a:pPr>
            <a:endParaRPr lang="fr-FR" dirty="0"/>
          </a:p>
          <a:p>
            <a:pPr marL="0" marR="0" lvl="0" indent="0" algn="l" defTabSz="914400" rtl="0" eaLnBrk="0" fontAlgn="base" latinLnBrk="0" hangingPunct="0">
              <a:lnSpc>
                <a:spcPct val="100000"/>
              </a:lnSpc>
              <a:spcBef>
                <a:spcPct val="10000"/>
              </a:spcBef>
              <a:spcAft>
                <a:spcPct val="10000"/>
              </a:spcAft>
              <a:buClrTx/>
              <a:buSzTx/>
              <a:buFontTx/>
              <a:buNone/>
              <a:tabLst/>
              <a:defRPr/>
            </a:pPr>
            <a:r>
              <a:rPr lang="fr-FR" dirty="0"/>
              <a:t>Le site Web contient également des ressources fournies par les utilisateurs de </a:t>
            </a:r>
            <a:r>
              <a:rPr lang="fr-FR" dirty="0" err="1"/>
              <a:t>Granta</a:t>
            </a:r>
            <a:r>
              <a:rPr lang="fr-FR" dirty="0"/>
              <a:t> </a:t>
            </a:r>
            <a:r>
              <a:rPr lang="fr-FR" dirty="0" err="1"/>
              <a:t>EduPack</a:t>
            </a:r>
            <a:r>
              <a:rPr lang="fr-FR" dirty="0"/>
              <a:t>.</a:t>
            </a:r>
          </a:p>
          <a:p>
            <a:pPr marL="0" marR="0" lvl="0" indent="0" algn="l" defTabSz="914400" rtl="0" eaLnBrk="0" fontAlgn="base" latinLnBrk="0" hangingPunct="0">
              <a:lnSpc>
                <a:spcPct val="100000"/>
              </a:lnSpc>
              <a:spcBef>
                <a:spcPct val="10000"/>
              </a:spcBef>
              <a:spcAft>
                <a:spcPct val="10000"/>
              </a:spcAft>
              <a:buClrTx/>
              <a:buSzTx/>
              <a:buFontTx/>
              <a:buNone/>
              <a:tabLst/>
              <a:defRPr/>
            </a:pPr>
            <a:endParaRPr lang="fr-FR" dirty="0"/>
          </a:p>
          <a:p>
            <a:pPr marL="0" marR="0" lvl="0" indent="0" algn="l" defTabSz="914400" rtl="0" eaLnBrk="0" fontAlgn="base" latinLnBrk="0" hangingPunct="0">
              <a:lnSpc>
                <a:spcPct val="100000"/>
              </a:lnSpc>
              <a:spcBef>
                <a:spcPct val="10000"/>
              </a:spcBef>
              <a:spcAft>
                <a:spcPct val="10000"/>
              </a:spcAft>
              <a:buClrTx/>
              <a:buSzTx/>
              <a:buFontTx/>
              <a:buNone/>
              <a:tabLst/>
              <a:defRPr/>
            </a:pPr>
            <a:r>
              <a:rPr lang="fr-FR" dirty="0"/>
              <a:t>Le site Web de ressources pédagogiques contient à la fois des ressources qui nécessitent l'utilisation de </a:t>
            </a:r>
            <a:r>
              <a:rPr lang="fr-FR" dirty="0" err="1"/>
              <a:t>Granta</a:t>
            </a:r>
            <a:r>
              <a:rPr lang="fr-FR" dirty="0"/>
              <a:t> </a:t>
            </a:r>
            <a:r>
              <a:rPr lang="fr-FR" dirty="0" err="1"/>
              <a:t>EduPack</a:t>
            </a:r>
            <a:r>
              <a:rPr lang="fr-FR" dirty="0"/>
              <a:t> et celles qui ne le sont pas. De nombreuses ressources sont en libre accès, ces ressources sont également accessibles aux étudiants. Les autres ressources ne sont accessibles qu'aux enseignants utilisant </a:t>
            </a:r>
            <a:r>
              <a:rPr lang="fr-FR" dirty="0" err="1"/>
              <a:t>Granta</a:t>
            </a:r>
            <a:r>
              <a:rPr lang="fr-FR" dirty="0"/>
              <a:t> </a:t>
            </a:r>
            <a:r>
              <a:rPr lang="fr-FR" dirty="0" err="1"/>
              <a:t>EduPack</a:t>
            </a:r>
            <a:r>
              <a:rPr lang="fr-FR" dirty="0"/>
              <a:t>. Pour cela, vous avez besoin du nom d'utilisateur et du mot de passe fournis avec </a:t>
            </a:r>
            <a:r>
              <a:rPr lang="fr-FR" dirty="0" err="1"/>
              <a:t>Granta</a:t>
            </a:r>
            <a:r>
              <a:rPr lang="fr-FR" dirty="0"/>
              <a:t> </a:t>
            </a:r>
            <a:r>
              <a:rPr lang="fr-FR" dirty="0" err="1"/>
              <a:t>EduPack</a:t>
            </a:r>
            <a:r>
              <a:rPr lang="fr-FR" dirty="0"/>
              <a:t>. Si votre université ne vous a pas fourni ces informations, veuillez contacter </a:t>
            </a:r>
            <a:r>
              <a:rPr lang="fr-FR" dirty="0" err="1"/>
              <a:t>Granta</a:t>
            </a:r>
            <a:r>
              <a:rPr lang="fr-FR" dirty="0"/>
              <a:t>: </a:t>
            </a:r>
            <a:r>
              <a:rPr lang="fr-FR" b="1" dirty="0"/>
              <a:t>granta-education-team@ansys.com</a:t>
            </a:r>
            <a:endParaRPr lang="en-GB" sz="1200" b="1" dirty="0">
              <a:solidFill>
                <a:schemeClr val="accent3"/>
              </a:solidFill>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21</a:t>
            </a:fld>
            <a:endParaRPr lang="en-US"/>
          </a:p>
        </p:txBody>
      </p:sp>
    </p:spTree>
    <p:extLst>
      <p:ext uri="{BB962C8B-B14F-4D97-AF65-F5344CB8AC3E}">
        <p14:creationId xmlns:p14="http://schemas.microsoft.com/office/powerpoint/2010/main" val="3473175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t>Résumé final</a:t>
            </a:r>
          </a:p>
          <a:p>
            <a:endParaRPr lang="en-US" sz="1200" dirty="0">
              <a:solidFill>
                <a:srgbClr val="000000"/>
              </a:solidFill>
            </a:endParaRPr>
          </a:p>
          <a:p>
            <a:r>
              <a:rPr lang="fr-FR" dirty="0"/>
              <a:t>Les deux concepts clés ici sont ceux de la </a:t>
            </a:r>
            <a:r>
              <a:rPr lang="fr-FR" b="1" dirty="0"/>
              <a:t>classification</a:t>
            </a:r>
            <a:r>
              <a:rPr lang="fr-FR" dirty="0"/>
              <a:t> (une étape essentielle dans l'organisation des informations de toute sorte) et des données </a:t>
            </a:r>
            <a:r>
              <a:rPr lang="fr-FR" b="1" dirty="0"/>
              <a:t>structurées</a:t>
            </a:r>
            <a:r>
              <a:rPr lang="fr-FR" dirty="0"/>
              <a:t> et </a:t>
            </a:r>
            <a:r>
              <a:rPr lang="fr-FR" b="1" dirty="0"/>
              <a:t>non structurées </a:t>
            </a:r>
            <a:r>
              <a:rPr lang="fr-FR" dirty="0"/>
              <a:t>pour les matériaux et les procédés. Cette unité a présenté ces derniers et la manière dont les enregistrements du </a:t>
            </a:r>
            <a:r>
              <a:rPr lang="fr-FR" dirty="0" err="1"/>
              <a:t>Granta</a:t>
            </a:r>
            <a:r>
              <a:rPr lang="fr-FR" dirty="0"/>
              <a:t> </a:t>
            </a:r>
            <a:r>
              <a:rPr lang="fr-FR" dirty="0" err="1"/>
              <a:t>EduPack</a:t>
            </a:r>
            <a:r>
              <a:rPr lang="fr-FR" dirty="0"/>
              <a:t> peuvent être Parcourus et Recherchés.</a:t>
            </a:r>
          </a:p>
          <a:p>
            <a:endParaRPr lang="fr-FR"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22</a:t>
            </a:fld>
            <a:endParaRPr lang="en-US"/>
          </a:p>
        </p:txBody>
      </p:sp>
    </p:spTree>
    <p:extLst>
      <p:ext uri="{BB962C8B-B14F-4D97-AF65-F5344CB8AC3E}">
        <p14:creationId xmlns:p14="http://schemas.microsoft.com/office/powerpoint/2010/main" val="7619700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err="1"/>
              <a:t>Unité</a:t>
            </a:r>
            <a:r>
              <a:rPr lang="en-GB" sz="1200" b="1" i="1" dirty="0"/>
              <a:t> de </a:t>
            </a:r>
            <a:r>
              <a:rPr lang="en-GB" sz="1200" b="1" i="1" dirty="0" err="1"/>
              <a:t>cours</a:t>
            </a:r>
            <a:r>
              <a:rPr lang="en-GB" sz="1200" b="1" i="1" dirty="0"/>
              <a:t> 2021</a:t>
            </a:r>
          </a:p>
          <a:p>
            <a:pPr algn="ctr"/>
            <a:endParaRPr lang="en-GB" sz="1200" b="1" i="1"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Voici une liste des unités de cours disponibles pour l'enseignement avec Granta </a:t>
            </a:r>
            <a:r>
              <a:rPr lang="fr-FR" dirty="0" err="1"/>
              <a:t>EduPack</a:t>
            </a:r>
            <a:r>
              <a:rPr lang="fr-FR" dirty="0"/>
              <a:t>. Ces présentations PowerPoint et plus d'informations peuvent être trouvées sur le Hub Education</a:t>
            </a:r>
            <a:r>
              <a:rPr lang="fr-FR"/>
              <a:t>: w</a:t>
            </a:r>
            <a:r>
              <a:rPr lang="en-GB" sz="1200">
                <a:solidFill>
                  <a:srgbClr val="FF0000"/>
                </a:solidFill>
              </a:rPr>
              <a:t>ww</a:t>
            </a:r>
            <a:r>
              <a:rPr lang="en-GB" sz="1200" dirty="0">
                <a:solidFill>
                  <a:srgbClr val="FF0000"/>
                </a:solidFill>
              </a:rPr>
              <a:t>.ansys.com/education-resources.</a:t>
            </a:r>
          </a:p>
          <a:p>
            <a:endParaRPr lang="fr-FR" dirty="0"/>
          </a:p>
          <a:p>
            <a:endParaRPr lang="en-GB" sz="1200"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23</a:t>
            </a:fld>
            <a:endParaRPr lang="en-US"/>
          </a:p>
        </p:txBody>
      </p:sp>
    </p:spTree>
    <p:extLst>
      <p:ext uri="{BB962C8B-B14F-4D97-AF65-F5344CB8AC3E}">
        <p14:creationId xmlns:p14="http://schemas.microsoft.com/office/powerpoint/2010/main" val="30899478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7FDDAD7-A41A-4414-8211-C5E2AC7F93EC}" type="slidenum">
              <a:rPr lang="en-US" smtClean="0"/>
              <a:pPr/>
              <a:t>24</a:t>
            </a:fld>
            <a:endParaRPr lang="en-US" dirty="0"/>
          </a:p>
        </p:txBody>
      </p:sp>
    </p:spTree>
    <p:extLst>
      <p:ext uri="{BB962C8B-B14F-4D97-AF65-F5344CB8AC3E}">
        <p14:creationId xmlns:p14="http://schemas.microsoft.com/office/powerpoint/2010/main" val="1820208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err="1"/>
              <a:t>Sommaire</a:t>
            </a:r>
            <a:endParaRPr lang="en-GB" sz="1400" b="1" i="1" dirty="0"/>
          </a:p>
          <a:p>
            <a:endParaRPr lang="en-GB" sz="1200" dirty="0"/>
          </a:p>
          <a:p>
            <a:r>
              <a:rPr lang="fr-FR" altLang="fr-FR" sz="1200" dirty="0"/>
              <a:t>C’est la première leçon d'un cours sur la </a:t>
            </a:r>
            <a:r>
              <a:rPr lang="fr-FR" altLang="fr-FR" sz="1200" b="1" dirty="0"/>
              <a:t>sélection de matériaux et procédés. </a:t>
            </a:r>
            <a:r>
              <a:rPr lang="fr-FR" altLang="fr-FR" sz="1200" dirty="0"/>
              <a:t>Ce cours est étroitement lié</a:t>
            </a:r>
            <a:r>
              <a:rPr lang="en-GB" altLang="fr-FR" sz="1200" dirty="0"/>
              <a:t> </a:t>
            </a:r>
            <a:r>
              <a:rPr lang="fr-FR" altLang="fr-FR" sz="1200" dirty="0"/>
              <a:t>aux deux premiers </a:t>
            </a:r>
            <a:r>
              <a:rPr lang="fr-FR" altLang="fr-FR" sz="1200" b="1" dirty="0"/>
              <a:t>ouvrages</a:t>
            </a:r>
            <a:r>
              <a:rPr lang="fr-FR" altLang="fr-FR" sz="1200" dirty="0"/>
              <a:t> mentionné</a:t>
            </a:r>
            <a:r>
              <a:rPr lang="en-GB" altLang="fr-FR" sz="1200" dirty="0"/>
              <a:t>s </a:t>
            </a:r>
            <a:r>
              <a:rPr lang="en-GB" altLang="fr-FR" sz="1200" dirty="0" err="1"/>
              <a:t>parmi</a:t>
            </a:r>
            <a:r>
              <a:rPr lang="en-GB" altLang="fr-FR" sz="1200" dirty="0"/>
              <a:t> les r</a:t>
            </a:r>
            <a:r>
              <a:rPr lang="fr-FR" altLang="fr-FR" sz="1200" dirty="0" err="1"/>
              <a:t>éf</a:t>
            </a:r>
            <a:r>
              <a:rPr lang="en-GB" altLang="fr-FR" sz="1200" dirty="0"/>
              <a:t>é</a:t>
            </a:r>
            <a:r>
              <a:rPr lang="fr-FR" altLang="fr-FR" sz="1200" dirty="0" err="1"/>
              <a:t>rences</a:t>
            </a:r>
            <a:r>
              <a:rPr lang="fr-FR" altLang="fr-FR" sz="1200" dirty="0"/>
              <a:t>, mais peut également être utilisé conjointement avec des livres comme </a:t>
            </a:r>
            <a:r>
              <a:rPr lang="fr-FR" altLang="fr-FR" sz="1200" dirty="0" err="1"/>
              <a:t>Callister</a:t>
            </a:r>
            <a:r>
              <a:rPr lang="fr-FR" altLang="fr-FR" sz="1200" dirty="0"/>
              <a:t>, </a:t>
            </a:r>
            <a:r>
              <a:rPr lang="fr-FR" altLang="fr-FR" sz="1200" dirty="0" err="1"/>
              <a:t>Budinski</a:t>
            </a:r>
            <a:r>
              <a:rPr lang="fr-FR" altLang="fr-FR" sz="1200" dirty="0"/>
              <a:t>, </a:t>
            </a:r>
            <a:r>
              <a:rPr lang="fr-FR" altLang="fr-FR" sz="1200" dirty="0" err="1"/>
              <a:t>Askeland</a:t>
            </a:r>
            <a:r>
              <a:rPr lang="fr-FR" altLang="fr-FR" sz="1200" dirty="0"/>
              <a:t> et d'autres.</a:t>
            </a:r>
          </a:p>
          <a:p>
            <a:endParaRPr lang="fr-FR" altLang="fr-FR" sz="1200" dirty="0"/>
          </a:p>
          <a:p>
            <a:r>
              <a:rPr lang="fr-FR" altLang="fr-FR" sz="1200" dirty="0"/>
              <a:t>Les chapitres pertinents des ouvrages sont mentionné</a:t>
            </a:r>
            <a:r>
              <a:rPr lang="en-GB" altLang="fr-FR" sz="1200" dirty="0"/>
              <a:t>s</a:t>
            </a:r>
            <a:r>
              <a:rPr lang="fr-FR" altLang="fr-FR" sz="1200" dirty="0"/>
              <a:t> dans le sommaire de chaque leçon.</a:t>
            </a:r>
          </a:p>
          <a:p>
            <a:r>
              <a:rPr lang="fr-FR" altLang="fr-FR" sz="1200" dirty="0"/>
              <a:t>Les méthodes développées dans ce cours sont mises en œuvre dans le logiciel </a:t>
            </a:r>
            <a:r>
              <a:rPr lang="fr-FR" altLang="fr-FR" sz="1200" dirty="0" err="1"/>
              <a:t>Granta</a:t>
            </a:r>
            <a:r>
              <a:rPr lang="fr-FR" altLang="fr-FR" sz="1200" dirty="0"/>
              <a:t> </a:t>
            </a:r>
            <a:r>
              <a:rPr lang="fr-FR" altLang="fr-FR" sz="1200" dirty="0" err="1"/>
              <a:t>EduPack</a:t>
            </a:r>
            <a:r>
              <a:rPr lang="fr-FR" altLang="fr-FR" sz="1200" dirty="0"/>
              <a:t>, qui est structuré pour évoluer pas à pas avec l’étudiant tout au long d’un programme d'ingénierie de quatre ans. Cette première leçon présente les matériaux et les procédés, et les diverses façons dont leurs informations peuvent être classifiées, stockées, ré</a:t>
            </a:r>
            <a:r>
              <a:rPr lang="en-GB" altLang="fr-FR" sz="1200" dirty="0"/>
              <a:t>cup</a:t>
            </a:r>
            <a:r>
              <a:rPr lang="fr-FR" altLang="fr-FR" sz="1200" dirty="0" err="1"/>
              <a:t>érées</a:t>
            </a:r>
            <a:r>
              <a:rPr lang="fr-FR" altLang="fr-FR" sz="1200" dirty="0"/>
              <a:t> et explorées.</a:t>
            </a:r>
            <a:endParaRPr lang="en-GB" altLang="fr-FR" sz="1200" dirty="0"/>
          </a:p>
          <a:p>
            <a:r>
              <a:rPr lang="en-GB" sz="1100" dirty="0"/>
              <a:t>	</a:t>
            </a:r>
          </a:p>
          <a:p>
            <a:endParaRPr lang="en-GB" sz="1200"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3</a:t>
            </a:fld>
            <a:endParaRPr lang="en-US"/>
          </a:p>
        </p:txBody>
      </p:sp>
    </p:spTree>
    <p:extLst>
      <p:ext uri="{BB962C8B-B14F-4D97-AF65-F5344CB8AC3E}">
        <p14:creationId xmlns:p14="http://schemas.microsoft.com/office/powerpoint/2010/main" val="4039917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t>Que </a:t>
            </a:r>
            <a:r>
              <a:rPr lang="en-GB" sz="1400" b="1" i="1" dirty="0" err="1"/>
              <a:t>doivent</a:t>
            </a:r>
            <a:r>
              <a:rPr lang="en-GB" sz="1400" b="1" i="1" dirty="0"/>
              <a:t> savoir les </a:t>
            </a:r>
            <a:r>
              <a:rPr lang="en-GB" sz="1400" b="1" i="1" dirty="0" err="1"/>
              <a:t>élèves</a:t>
            </a:r>
            <a:r>
              <a:rPr lang="en-GB" sz="1400" b="1" i="1" dirty="0"/>
              <a:t> </a:t>
            </a:r>
            <a:r>
              <a:rPr lang="en-GB" sz="1400" b="1" i="1" dirty="0" err="1"/>
              <a:t>ingénieurs</a:t>
            </a:r>
            <a:r>
              <a:rPr lang="en-GB" sz="1400" b="1" i="1" dirty="0"/>
              <a:t> sur les </a:t>
            </a:r>
            <a:r>
              <a:rPr lang="en-GB" sz="1400" b="1" i="1" dirty="0" err="1"/>
              <a:t>matériaux</a:t>
            </a:r>
            <a:r>
              <a:rPr lang="en-GB" sz="1400" b="1" i="1" dirty="0"/>
              <a:t> ?</a:t>
            </a:r>
          </a:p>
          <a:p>
            <a:endParaRPr lang="en-GB" sz="1200" dirty="0"/>
          </a:p>
          <a:p>
            <a:r>
              <a:rPr lang="fr-FR" altLang="fr-FR" sz="1200" dirty="0"/>
              <a:t>Ce cours utilise une sélection, </a:t>
            </a:r>
            <a:r>
              <a:rPr lang="fr-FR" altLang="fr-FR" sz="1200" b="1" dirty="0"/>
              <a:t>pilotée par la conception</a:t>
            </a:r>
            <a:r>
              <a:rPr lang="fr-FR" altLang="fr-FR" sz="1200" dirty="0"/>
              <a:t>, des matériaux et des procédés de fabrication. La philosophie de cette méthode est décrite dans ce cadre.</a:t>
            </a:r>
          </a:p>
          <a:p>
            <a:endParaRPr lang="en-GB" altLang="fr-FR" sz="1200" dirty="0"/>
          </a:p>
          <a:p>
            <a:r>
              <a:rPr lang="fr-FR" altLang="fr-FR" sz="1200" dirty="0"/>
              <a:t>Les élèves ingénieurs doivent savoir comment choisir et former des matériaux pour satisfaire un ensemble d'exigences de conception ;</a:t>
            </a:r>
            <a:r>
              <a:rPr lang="en-GB" altLang="fr-FR" sz="1200" dirty="0"/>
              <a:t> </a:t>
            </a:r>
            <a:r>
              <a:rPr lang="fr-FR" altLang="fr-FR" sz="1200" dirty="0"/>
              <a:t>le développement de nouveaux alliages, des mélanges de polymères, etc. constituent le travail des chercheurs en  matériaux, pas de l'ingénieur.</a:t>
            </a:r>
          </a:p>
          <a:p>
            <a:endParaRPr lang="en-GB" altLang="fr-FR" sz="1200" dirty="0"/>
          </a:p>
          <a:p>
            <a:r>
              <a:rPr lang="fr-FR" altLang="fr-FR" sz="1200" dirty="0"/>
              <a:t>Les méthodes développées ici donnent aux étudiants des outils pour la conception. La science sous-jacente n'est pas ignorée, mais est présentée où cela est pertinent pour la compréhension des caractéristiques des matériaux limitant la conception.</a:t>
            </a:r>
            <a:endParaRPr lang="en-GB" altLang="fr-FR" sz="1200" dirty="0"/>
          </a:p>
          <a:p>
            <a:endParaRPr lang="en-GB" sz="1200"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4</a:t>
            </a:fld>
            <a:endParaRPr lang="en-US"/>
          </a:p>
        </p:txBody>
      </p:sp>
    </p:spTree>
    <p:extLst>
      <p:ext uri="{BB962C8B-B14F-4D97-AF65-F5344CB8AC3E}">
        <p14:creationId xmlns:p14="http://schemas.microsoft.com/office/powerpoint/2010/main" val="1479893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t>La </a:t>
            </a:r>
            <a:r>
              <a:rPr lang="en-GB" sz="1400" b="1" i="1" dirty="0" err="1"/>
              <a:t>gamme</a:t>
            </a:r>
            <a:r>
              <a:rPr lang="en-GB" sz="1400" b="1" i="1" dirty="0"/>
              <a:t> </a:t>
            </a:r>
            <a:r>
              <a:rPr lang="en-GB" sz="1400" b="1" i="1" baseline="0" dirty="0"/>
              <a:t>de disciplines que </a:t>
            </a:r>
            <a:r>
              <a:rPr lang="en-GB" sz="1400" b="1" i="1" dirty="0" err="1"/>
              <a:t>Granta</a:t>
            </a:r>
            <a:r>
              <a:rPr lang="en-GB" sz="1400" b="1" i="1" dirty="0"/>
              <a:t> </a:t>
            </a:r>
            <a:r>
              <a:rPr lang="en-GB" sz="1400" b="1" i="1" dirty="0" err="1"/>
              <a:t>EduPack</a:t>
            </a:r>
            <a:r>
              <a:rPr lang="en-GB" sz="1400" b="1" i="1" dirty="0"/>
              <a:t> </a:t>
            </a:r>
            <a:r>
              <a:rPr lang="en-GB" sz="1400" b="1" i="1" dirty="0" err="1"/>
              <a:t>soutient</a:t>
            </a:r>
            <a:endParaRPr lang="en-GB" sz="1400" b="1" i="1" dirty="0"/>
          </a:p>
          <a:p>
            <a:pPr algn="ctr"/>
            <a:endParaRPr lang="en-GB" sz="1400" b="1" i="1" dirty="0"/>
          </a:p>
          <a:p>
            <a:r>
              <a:rPr lang="en-GB" sz="1200" dirty="0" err="1"/>
              <a:t>Granta</a:t>
            </a:r>
            <a:r>
              <a:rPr lang="en-GB" sz="1200" dirty="0"/>
              <a:t> </a:t>
            </a:r>
            <a:r>
              <a:rPr lang="en-GB" sz="1200" dirty="0" err="1"/>
              <a:t>EduPack</a:t>
            </a:r>
            <a:r>
              <a:rPr lang="en-GB" sz="1200" baseline="0" dirty="0"/>
              <a:t> </a:t>
            </a:r>
            <a:r>
              <a:rPr lang="en-GB" sz="1200" baseline="0" dirty="0" err="1"/>
              <a:t>fournit</a:t>
            </a:r>
            <a:r>
              <a:rPr lang="en-GB" sz="1200" baseline="0" dirty="0"/>
              <a:t> des bases de </a:t>
            </a:r>
            <a:r>
              <a:rPr lang="en-GB" sz="1200" baseline="0" dirty="0" err="1"/>
              <a:t>données</a:t>
            </a:r>
            <a:r>
              <a:rPr lang="en-GB" sz="1200" baseline="0" dirty="0"/>
              <a:t> pour la </a:t>
            </a:r>
            <a:r>
              <a:rPr lang="en-GB" sz="1200" dirty="0"/>
              <a:t>science </a:t>
            </a:r>
            <a:r>
              <a:rPr lang="en-GB" sz="1200" baseline="0" dirty="0"/>
              <a:t>des </a:t>
            </a:r>
            <a:r>
              <a:rPr lang="en-GB" sz="1200" baseline="0" dirty="0" err="1"/>
              <a:t>matériaux</a:t>
            </a:r>
            <a:r>
              <a:rPr lang="en-GB" sz="1200" baseline="0" dirty="0"/>
              <a:t>, </a:t>
            </a:r>
            <a:r>
              <a:rPr lang="en-GB" sz="1200" baseline="0" dirty="0" err="1"/>
              <a:t>l’ingénierie</a:t>
            </a:r>
            <a:r>
              <a:rPr lang="en-GB" sz="1200" baseline="0" dirty="0"/>
              <a:t> </a:t>
            </a:r>
            <a:r>
              <a:rPr lang="en-GB" sz="1200" baseline="0" dirty="0" err="1"/>
              <a:t>mécanique</a:t>
            </a:r>
            <a:r>
              <a:rPr lang="en-GB" sz="1200" baseline="0" dirty="0"/>
              <a:t> </a:t>
            </a:r>
            <a:r>
              <a:rPr lang="en-GB" sz="1200" baseline="0" dirty="0" err="1"/>
              <a:t>générale</a:t>
            </a:r>
            <a:r>
              <a:rPr lang="en-GB" sz="1200" baseline="0" dirty="0"/>
              <a:t> et pour des </a:t>
            </a:r>
            <a:r>
              <a:rPr lang="en-GB" sz="1200" baseline="0" dirty="0" err="1"/>
              <a:t>cours</a:t>
            </a:r>
            <a:r>
              <a:rPr lang="en-GB" sz="1200" baseline="0" dirty="0"/>
              <a:t> plus </a:t>
            </a:r>
            <a:r>
              <a:rPr lang="en-GB" sz="1200" baseline="0" dirty="0" err="1"/>
              <a:t>spécifiques</a:t>
            </a:r>
            <a:r>
              <a:rPr lang="en-GB" sz="1200" baseline="0" dirty="0"/>
              <a:t> </a:t>
            </a:r>
            <a:r>
              <a:rPr lang="en-GB" sz="1200" dirty="0" err="1"/>
              <a:t>comme</a:t>
            </a:r>
            <a:r>
              <a:rPr lang="en-GB" sz="1200" dirty="0"/>
              <a:t> </a:t>
            </a:r>
            <a:r>
              <a:rPr lang="en-GB" sz="1200" baseline="0" dirty="0" err="1"/>
              <a:t>l’ingénierie</a:t>
            </a:r>
            <a:r>
              <a:rPr lang="en-GB" sz="1200" baseline="0" dirty="0"/>
              <a:t> </a:t>
            </a:r>
            <a:r>
              <a:rPr lang="en-GB" sz="1200" baseline="0" dirty="0" err="1"/>
              <a:t>aéronautique</a:t>
            </a:r>
            <a:r>
              <a:rPr lang="en-GB" sz="1200" baseline="0" dirty="0"/>
              <a:t> et des </a:t>
            </a:r>
            <a:r>
              <a:rPr lang="en-GB" sz="1200" baseline="0" dirty="0" err="1"/>
              <a:t>polymères</a:t>
            </a:r>
            <a:r>
              <a:rPr lang="en-GB" sz="1200" baseline="0" dirty="0"/>
              <a:t>, </a:t>
            </a:r>
            <a:r>
              <a:rPr lang="en-GB" sz="1200" dirty="0" err="1"/>
              <a:t>l’architecture</a:t>
            </a:r>
            <a:r>
              <a:rPr lang="en-GB" sz="1200" dirty="0"/>
              <a:t> et </a:t>
            </a:r>
            <a:r>
              <a:rPr lang="en-GB" sz="1200" baseline="0" dirty="0"/>
              <a:t>la bio-</a:t>
            </a:r>
            <a:r>
              <a:rPr lang="en-GB" sz="1200" baseline="0" dirty="0" err="1"/>
              <a:t>ingénierie</a:t>
            </a:r>
            <a:r>
              <a:rPr lang="en-GB" sz="1200" baseline="0" dirty="0"/>
              <a:t>.</a:t>
            </a:r>
          </a:p>
        </p:txBody>
      </p:sp>
      <p:sp>
        <p:nvSpPr>
          <p:cNvPr id="4" name="Slide Number Placeholder 3"/>
          <p:cNvSpPr>
            <a:spLocks noGrp="1"/>
          </p:cNvSpPr>
          <p:nvPr>
            <p:ph type="sldNum" sz="quarter" idx="5"/>
          </p:nvPr>
        </p:nvSpPr>
        <p:spPr/>
        <p:txBody>
          <a:bodyPr/>
          <a:lstStyle/>
          <a:p>
            <a:fld id="{27FDDAD7-A41A-4414-8211-C5E2AC7F93EC}" type="slidenum">
              <a:rPr lang="en-US" smtClean="0"/>
              <a:pPr/>
              <a:t>5</a:t>
            </a:fld>
            <a:endParaRPr lang="en-US"/>
          </a:p>
        </p:txBody>
      </p:sp>
    </p:spTree>
    <p:extLst>
      <p:ext uri="{BB962C8B-B14F-4D97-AF65-F5344CB8AC3E}">
        <p14:creationId xmlns:p14="http://schemas.microsoft.com/office/powerpoint/2010/main" val="3049610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t>Structure de la base de </a:t>
            </a:r>
            <a:r>
              <a:rPr lang="en-GB" sz="1400" b="1" i="1" dirty="0" err="1"/>
              <a:t>données</a:t>
            </a:r>
            <a:endParaRPr lang="en-GB" sz="1400" b="1" i="1" dirty="0"/>
          </a:p>
          <a:p>
            <a:endParaRPr lang="en-GB" sz="1200" dirty="0"/>
          </a:p>
          <a:p>
            <a:r>
              <a:rPr lang="en-GB" altLang="fr-FR" sz="1400" dirty="0"/>
              <a:t>Le </a:t>
            </a:r>
            <a:r>
              <a:rPr lang="en-GB" altLang="fr-FR" sz="1400" dirty="0" err="1"/>
              <a:t>diagramme</a:t>
            </a:r>
            <a:r>
              <a:rPr lang="en-GB" altLang="fr-FR" sz="1400" dirty="0"/>
              <a:t> </a:t>
            </a:r>
            <a:r>
              <a:rPr lang="en-GB" altLang="fr-FR" sz="1400" dirty="0" err="1"/>
              <a:t>montre</a:t>
            </a:r>
            <a:r>
              <a:rPr lang="en-GB" altLang="fr-FR" sz="1400" dirty="0"/>
              <a:t> la structure de la base de </a:t>
            </a:r>
            <a:r>
              <a:rPr lang="en-GB" altLang="fr-FR" sz="1400" dirty="0" err="1"/>
              <a:t>données</a:t>
            </a:r>
            <a:r>
              <a:rPr lang="en-GB" altLang="fr-FR" sz="1400" dirty="0"/>
              <a:t> de </a:t>
            </a:r>
            <a:r>
              <a:rPr lang="en-GB" altLang="fr-FR" sz="1400" dirty="0" err="1"/>
              <a:t>Granta</a:t>
            </a:r>
            <a:r>
              <a:rPr lang="en-GB" altLang="fr-FR" sz="1400" dirty="0"/>
              <a:t> </a:t>
            </a:r>
            <a:r>
              <a:rPr lang="en-GB" altLang="fr-FR" sz="1400" dirty="0" err="1"/>
              <a:t>EduPack</a:t>
            </a:r>
            <a:r>
              <a:rPr lang="en-GB" altLang="fr-FR" sz="1400" dirty="0"/>
              <a:t>. Elle </a:t>
            </a:r>
            <a:r>
              <a:rPr lang="en-GB" altLang="fr-FR" sz="1400" dirty="0" err="1"/>
              <a:t>contient</a:t>
            </a:r>
            <a:r>
              <a:rPr lang="en-GB" altLang="fr-FR" sz="1400" dirty="0"/>
              <a:t> 4 tables de </a:t>
            </a:r>
            <a:r>
              <a:rPr lang="en-GB" altLang="fr-FR" sz="1400" dirty="0" err="1"/>
              <a:t>donn</a:t>
            </a:r>
            <a:r>
              <a:rPr lang="fr-FR" altLang="fr-FR" sz="1400" dirty="0"/>
              <a:t>é</a:t>
            </a:r>
            <a:r>
              <a:rPr lang="en-GB" altLang="fr-FR" sz="1400" dirty="0"/>
              <a:t>es </a:t>
            </a:r>
            <a:r>
              <a:rPr lang="en-GB" altLang="fr-FR" sz="1400" dirty="0" err="1"/>
              <a:t>liées</a:t>
            </a:r>
            <a:r>
              <a:rPr lang="en-GB" altLang="fr-FR" sz="1400" dirty="0"/>
              <a:t> entre ells :</a:t>
            </a:r>
          </a:p>
          <a:p>
            <a:endParaRPr lang="en-GB" altLang="fr-FR" sz="1400" dirty="0">
              <a:cs typeface="Times New Roman" panose="02020603050405020304" pitchFamily="18" charset="0"/>
            </a:endParaRPr>
          </a:p>
          <a:p>
            <a:pPr>
              <a:buFontTx/>
              <a:buChar char="•"/>
            </a:pPr>
            <a:r>
              <a:rPr lang="en-GB" altLang="fr-FR" sz="1400" dirty="0"/>
              <a:t>  </a:t>
            </a:r>
            <a:r>
              <a:rPr lang="en-GB" altLang="fr-FR" sz="1400" b="1" dirty="0" err="1">
                <a:solidFill>
                  <a:srgbClr val="CC0000"/>
                </a:solidFill>
              </a:rPr>
              <a:t>Matériaux</a:t>
            </a:r>
            <a:r>
              <a:rPr lang="en-GB" altLang="fr-FR" sz="1400" b="1" dirty="0">
                <a:solidFill>
                  <a:srgbClr val="CC0000"/>
                </a:solidFill>
              </a:rPr>
              <a:t> : </a:t>
            </a:r>
            <a:r>
              <a:rPr lang="fr-FR" altLang="fr-FR" sz="1400" dirty="0"/>
              <a:t>métaux, polymères, céramiques et hybrides</a:t>
            </a:r>
          </a:p>
          <a:p>
            <a:pPr>
              <a:buFontTx/>
              <a:buChar char="•"/>
            </a:pPr>
            <a:r>
              <a:rPr lang="en-GB" altLang="fr-FR" sz="1400" dirty="0"/>
              <a:t>  </a:t>
            </a:r>
            <a:r>
              <a:rPr lang="en-GB" altLang="fr-FR" sz="1400" b="1" dirty="0" err="1">
                <a:solidFill>
                  <a:srgbClr val="CC0000"/>
                </a:solidFill>
              </a:rPr>
              <a:t>Procédés</a:t>
            </a:r>
            <a:r>
              <a:rPr lang="en-GB" altLang="fr-FR" sz="1400" dirty="0"/>
              <a:t> pour assembler, </a:t>
            </a:r>
            <a:r>
              <a:rPr lang="en-GB" altLang="fr-FR" sz="1400" dirty="0" err="1"/>
              <a:t>mettre</a:t>
            </a:r>
            <a:r>
              <a:rPr lang="en-GB" altLang="fr-FR" sz="1400" dirty="0"/>
              <a:t> </a:t>
            </a:r>
            <a:r>
              <a:rPr lang="en-GB" altLang="fr-FR" sz="1400" dirty="0" err="1"/>
              <a:t>en</a:t>
            </a:r>
            <a:r>
              <a:rPr lang="en-GB" altLang="fr-FR" sz="1400" dirty="0"/>
              <a:t> </a:t>
            </a:r>
            <a:r>
              <a:rPr lang="en-GB" altLang="fr-FR" sz="1400" dirty="0" err="1"/>
              <a:t>forme</a:t>
            </a:r>
            <a:r>
              <a:rPr lang="en-GB" altLang="fr-FR" sz="1400" dirty="0"/>
              <a:t>, et </a:t>
            </a:r>
            <a:r>
              <a:rPr lang="en-GB" altLang="fr-FR" sz="1400" dirty="0" err="1"/>
              <a:t>traiter</a:t>
            </a:r>
            <a:r>
              <a:rPr lang="en-GB" altLang="fr-FR" sz="1400" dirty="0"/>
              <a:t> les surfaces</a:t>
            </a:r>
          </a:p>
          <a:p>
            <a:pPr>
              <a:buFontTx/>
              <a:buChar char="•"/>
            </a:pPr>
            <a:r>
              <a:rPr lang="en-GB" altLang="fr-FR" sz="1400" dirty="0"/>
              <a:t>  </a:t>
            </a:r>
            <a:r>
              <a:rPr lang="en-GB" altLang="fr-FR" sz="1400" b="1" dirty="0" err="1">
                <a:solidFill>
                  <a:srgbClr val="CC0000"/>
                </a:solidFill>
              </a:rPr>
              <a:t>Références</a:t>
            </a:r>
            <a:r>
              <a:rPr lang="en-GB" altLang="fr-FR" sz="1400" dirty="0"/>
              <a:t> </a:t>
            </a:r>
            <a:r>
              <a:rPr lang="en-GB" altLang="fr-FR" sz="1400" dirty="0" err="1"/>
              <a:t>vers</a:t>
            </a:r>
            <a:r>
              <a:rPr lang="en-GB" altLang="fr-FR" sz="1400" dirty="0"/>
              <a:t> plus </a:t>
            </a:r>
            <a:r>
              <a:rPr lang="en-GB" altLang="fr-FR" sz="1400" dirty="0" err="1"/>
              <a:t>d’information</a:t>
            </a:r>
            <a:r>
              <a:rPr lang="en-GB" altLang="fr-FR" sz="1400" dirty="0"/>
              <a:t> à </a:t>
            </a:r>
            <a:r>
              <a:rPr lang="en-GB" altLang="fr-FR" sz="1400" dirty="0" err="1"/>
              <a:t>propos</a:t>
            </a:r>
            <a:r>
              <a:rPr lang="en-GB" altLang="fr-FR" sz="1400" dirty="0"/>
              <a:t> de </a:t>
            </a:r>
            <a:r>
              <a:rPr lang="en-GB" altLang="fr-FR" sz="1400" dirty="0" err="1"/>
              <a:t>n’importe</a:t>
            </a:r>
            <a:r>
              <a:rPr lang="en-GB" altLang="fr-FR" sz="1400" dirty="0"/>
              <a:t> quelle fiche de la base de </a:t>
            </a:r>
            <a:r>
              <a:rPr lang="en-GB" altLang="fr-FR" sz="1400" dirty="0" err="1"/>
              <a:t>données</a:t>
            </a:r>
            <a:r>
              <a:rPr lang="en-GB" altLang="fr-FR" sz="1400" dirty="0"/>
              <a:t>.</a:t>
            </a:r>
          </a:p>
          <a:p>
            <a:pPr>
              <a:buFontTx/>
              <a:buChar char="•"/>
            </a:pPr>
            <a:r>
              <a:rPr lang="fr-FR" altLang="fr-FR" sz="1400" b="1" dirty="0"/>
              <a:t>  Informations sur les fournisseurs</a:t>
            </a:r>
            <a:r>
              <a:rPr lang="fr-FR" altLang="fr-FR" sz="1400" dirty="0"/>
              <a:t> </a:t>
            </a:r>
            <a:r>
              <a:rPr lang="en-GB" altLang="fr-FR" sz="1400" dirty="0"/>
              <a:t>de </a:t>
            </a:r>
            <a:r>
              <a:rPr lang="en-GB" altLang="fr-FR" sz="1400" dirty="0" err="1"/>
              <a:t>matériaux</a:t>
            </a:r>
            <a:r>
              <a:rPr lang="en-GB" altLang="fr-FR" sz="1400" dirty="0"/>
              <a:t> </a:t>
            </a:r>
            <a:r>
              <a:rPr lang="en-GB" altLang="fr-FR" sz="1400" dirty="0" err="1"/>
              <a:t>ou</a:t>
            </a:r>
            <a:r>
              <a:rPr lang="en-GB" altLang="fr-FR" sz="1400" dirty="0"/>
              <a:t> de </a:t>
            </a:r>
            <a:r>
              <a:rPr lang="en-GB" altLang="fr-FR" sz="1400" dirty="0" err="1"/>
              <a:t>procédés</a:t>
            </a:r>
            <a:r>
              <a:rPr lang="en-GB" altLang="fr-FR" sz="1400" dirty="0"/>
              <a:t>. </a:t>
            </a:r>
          </a:p>
          <a:p>
            <a:pPr>
              <a:buFontTx/>
              <a:buChar char="•"/>
            </a:pPr>
            <a:endParaRPr lang="en-GB" altLang="fr-FR" sz="1400" dirty="0"/>
          </a:p>
          <a:p>
            <a:r>
              <a:rPr lang="fr-FR" altLang="fr-FR" sz="1400" dirty="0"/>
              <a:t>Chaque fiche dans la table de données des </a:t>
            </a:r>
            <a:r>
              <a:rPr lang="en-GB" altLang="fr-FR" sz="1400" dirty="0" err="1"/>
              <a:t>matériaux</a:t>
            </a:r>
            <a:r>
              <a:rPr lang="en-GB" altLang="fr-FR" sz="1400" dirty="0"/>
              <a:t> </a:t>
            </a:r>
            <a:r>
              <a:rPr lang="fr-FR" altLang="fr-FR" sz="1400" dirty="0"/>
              <a:t>contient des données sur les propriétés du </a:t>
            </a:r>
            <a:r>
              <a:rPr lang="en-GB" altLang="fr-FR" sz="1400" dirty="0" err="1"/>
              <a:t>matériau</a:t>
            </a:r>
            <a:r>
              <a:rPr lang="en-GB" altLang="fr-FR" sz="1400" dirty="0"/>
              <a:t>, </a:t>
            </a:r>
            <a:r>
              <a:rPr lang="fr-FR" altLang="fr-FR" sz="1400" dirty="0"/>
              <a:t>et elle est </a:t>
            </a:r>
            <a:r>
              <a:rPr lang="fr-FR" altLang="fr-FR" sz="1400" b="1" dirty="0"/>
              <a:t>liée</a:t>
            </a:r>
            <a:r>
              <a:rPr lang="fr-FR" altLang="fr-FR" sz="1400" dirty="0"/>
              <a:t> avec des fiches semblables de procédés qui peuvent l’assembler, le mettre en forme et le traiter. De façon similaire, chaque fiche dans la table de données des procédés est liée aux </a:t>
            </a:r>
            <a:r>
              <a:rPr lang="en-GB" altLang="fr-FR" sz="1400" dirty="0" err="1"/>
              <a:t>matériaux</a:t>
            </a:r>
            <a:r>
              <a:rPr lang="en-GB" altLang="fr-FR" sz="1400" dirty="0"/>
              <a:t> </a:t>
            </a:r>
            <a:r>
              <a:rPr lang="fr-FR" altLang="fr-FR" sz="1400" dirty="0"/>
              <a:t>traités</a:t>
            </a:r>
            <a:r>
              <a:rPr lang="en-GB" altLang="fr-FR" sz="1400" dirty="0"/>
              <a:t> par le proc</a:t>
            </a:r>
            <a:r>
              <a:rPr lang="fr-FR" altLang="fr-FR" sz="1400" dirty="0"/>
              <a:t>é</a:t>
            </a:r>
            <a:r>
              <a:rPr lang="en-GB" altLang="fr-FR" sz="1400" dirty="0"/>
              <a:t>d</a:t>
            </a:r>
            <a:r>
              <a:rPr lang="fr-FR" altLang="fr-FR" sz="1400" dirty="0"/>
              <a:t>é, et à des documents de référence et des informations sur les fournisseurs potentiels. Ceci permet la sélection de </a:t>
            </a:r>
            <a:r>
              <a:rPr lang="en-GB" altLang="fr-FR" sz="1400" dirty="0" err="1"/>
              <a:t>matériaux</a:t>
            </a:r>
            <a:r>
              <a:rPr lang="en-GB" altLang="fr-FR" sz="1400" dirty="0"/>
              <a:t> </a:t>
            </a:r>
            <a:r>
              <a:rPr lang="fr-FR" altLang="fr-FR" sz="1400" dirty="0"/>
              <a:t>en spécifiant des propriétés exigé</a:t>
            </a:r>
            <a:r>
              <a:rPr lang="en-GB" altLang="fr-FR" sz="1400" dirty="0"/>
              <a:t>es</a:t>
            </a:r>
            <a:r>
              <a:rPr lang="fr-FR" altLang="fr-FR" sz="1400" dirty="0"/>
              <a:t>, ou en spécifiant comment il peut être transformé. La table de donné</a:t>
            </a:r>
            <a:r>
              <a:rPr lang="en-GB" altLang="fr-FR" sz="1400" dirty="0"/>
              <a:t>es de</a:t>
            </a:r>
            <a:r>
              <a:rPr lang="fr-FR" altLang="fr-FR" sz="1400" dirty="0"/>
              <a:t>s </a:t>
            </a:r>
            <a:r>
              <a:rPr lang="en-GB" altLang="fr-FR" sz="1400" dirty="0" err="1"/>
              <a:t>matériaux</a:t>
            </a:r>
            <a:r>
              <a:rPr lang="en-GB" altLang="fr-FR" sz="1400" dirty="0"/>
              <a:t> </a:t>
            </a:r>
            <a:r>
              <a:rPr lang="en-GB" altLang="fr-FR" sz="1400" dirty="0" err="1"/>
              <a:t>est</a:t>
            </a:r>
            <a:r>
              <a:rPr lang="en-GB" altLang="fr-FR" sz="1400" dirty="0"/>
              <a:t> </a:t>
            </a:r>
            <a:r>
              <a:rPr lang="en-GB" altLang="fr-FR" sz="1400" dirty="0" err="1"/>
              <a:t>étendue</a:t>
            </a:r>
            <a:r>
              <a:rPr lang="en-GB" altLang="fr-FR" sz="1400" dirty="0"/>
              <a:t> </a:t>
            </a:r>
            <a:r>
              <a:rPr lang="fr-FR" altLang="fr-FR" sz="1400" dirty="0"/>
              <a:t>sur la diapositive suivante</a:t>
            </a:r>
            <a:r>
              <a:rPr lang="en-GB" altLang="fr-FR" sz="1400" dirty="0"/>
              <a:t>.</a:t>
            </a:r>
          </a:p>
          <a:p>
            <a:endParaRPr lang="en-GB" altLang="fr-FR" sz="1400" dirty="0"/>
          </a:p>
          <a:p>
            <a:r>
              <a:rPr lang="en-GB" altLang="fr-FR" sz="1400" dirty="0"/>
              <a:t>Les </a:t>
            </a:r>
            <a:r>
              <a:rPr lang="en-GB" altLang="fr-FR" sz="1400" dirty="0" err="1"/>
              <a:t>outils</a:t>
            </a:r>
            <a:r>
              <a:rPr lang="en-GB" altLang="fr-FR" sz="1400" dirty="0"/>
              <a:t> </a:t>
            </a:r>
            <a:r>
              <a:rPr lang="en-GB" altLang="fr-FR" sz="1400" dirty="0" err="1"/>
              <a:t>avancés</a:t>
            </a:r>
            <a:r>
              <a:rPr lang="en-GB" altLang="fr-FR" sz="1400" dirty="0"/>
              <a:t> (Eco Audit, </a:t>
            </a:r>
            <a:r>
              <a:rPr lang="en-GB" sz="1400" dirty="0"/>
              <a:t>Hybrid Synthesizer</a:t>
            </a:r>
            <a:r>
              <a:rPr lang="en-GB" altLang="fr-FR" sz="1400" dirty="0"/>
              <a:t>, </a:t>
            </a:r>
            <a:r>
              <a:rPr lang="en-GB" altLang="fr-FR" sz="1400" dirty="0" err="1"/>
              <a:t>ainsi</a:t>
            </a:r>
            <a:r>
              <a:rPr lang="en-GB" altLang="fr-FR" sz="1400" dirty="0"/>
              <a:t> que la </a:t>
            </a:r>
            <a:r>
              <a:rPr lang="en-GB" altLang="fr-FR" sz="1400" dirty="0" err="1"/>
              <a:t>méthodologie</a:t>
            </a:r>
            <a:r>
              <a:rPr lang="en-GB" altLang="fr-FR" sz="1400" dirty="0"/>
              <a:t> </a:t>
            </a:r>
            <a:r>
              <a:rPr lang="en-GB" altLang="fr-FR" sz="1400" dirty="0" err="1"/>
              <a:t>d’évaluation</a:t>
            </a:r>
            <a:r>
              <a:rPr lang="en-GB" altLang="fr-FR" sz="1400" dirty="0"/>
              <a:t> du </a:t>
            </a:r>
            <a:r>
              <a:rPr lang="en-GB" altLang="fr-FR" sz="1400" dirty="0" err="1"/>
              <a:t>développement</a:t>
            </a:r>
            <a:r>
              <a:rPr lang="en-GB" altLang="fr-FR" sz="1400" dirty="0"/>
              <a:t> durable) </a:t>
            </a:r>
            <a:r>
              <a:rPr lang="en-GB" altLang="fr-FR" sz="1400" dirty="0" err="1"/>
              <a:t>ont</a:t>
            </a:r>
            <a:r>
              <a:rPr lang="en-GB" altLang="fr-FR" sz="1400" dirty="0"/>
              <a:t> des structures plus complexes qui </a:t>
            </a:r>
            <a:r>
              <a:rPr lang="en-GB" altLang="fr-FR" sz="1400" dirty="0" err="1"/>
              <a:t>sont</a:t>
            </a:r>
            <a:r>
              <a:rPr lang="en-GB" altLang="fr-FR" sz="1400" dirty="0"/>
              <a:t> </a:t>
            </a:r>
            <a:r>
              <a:rPr lang="en-GB" altLang="fr-FR" sz="1400" dirty="0" err="1"/>
              <a:t>décrites</a:t>
            </a:r>
            <a:r>
              <a:rPr lang="en-GB" altLang="fr-FR" sz="1400" dirty="0"/>
              <a:t> dans les </a:t>
            </a:r>
            <a:r>
              <a:rPr lang="en-GB" altLang="fr-FR" sz="1400" dirty="0" err="1"/>
              <a:t>présentations</a:t>
            </a:r>
            <a:r>
              <a:rPr lang="en-GB" altLang="fr-FR" sz="1400" dirty="0"/>
              <a:t> </a:t>
            </a:r>
            <a:r>
              <a:rPr lang="en-GB" altLang="fr-FR" sz="1400" dirty="0" err="1"/>
              <a:t>pédagogiques</a:t>
            </a:r>
            <a:r>
              <a:rPr lang="en-GB" altLang="fr-FR" sz="1400" dirty="0"/>
              <a:t> et livres </a:t>
            </a:r>
            <a:r>
              <a:rPr lang="en-GB" altLang="fr-FR" sz="1400" dirty="0" err="1"/>
              <a:t>blancs</a:t>
            </a:r>
            <a:r>
              <a:rPr lang="en-GB" altLang="fr-FR" sz="1400" dirty="0"/>
              <a:t> </a:t>
            </a:r>
            <a:r>
              <a:rPr lang="en-GB" altLang="fr-FR" sz="1400" dirty="0" err="1"/>
              <a:t>correspondants</a:t>
            </a:r>
            <a:r>
              <a:rPr lang="en-GB" altLang="fr-FR" sz="1400" dirty="0"/>
              <a:t>.</a:t>
            </a:r>
            <a:endParaRPr lang="en-GB" sz="1600" dirty="0">
              <a:cs typeface="Times New Roman" panose="02020603050405020304" pitchFamily="18" charset="0"/>
            </a:endParaRPr>
          </a:p>
          <a:p>
            <a:endParaRPr lang="en-GB" sz="1400" dirty="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6</a:t>
            </a:fld>
            <a:endParaRPr lang="en-US"/>
          </a:p>
        </p:txBody>
      </p:sp>
    </p:spTree>
    <p:extLst>
      <p:ext uri="{BB962C8B-B14F-4D97-AF65-F5344CB8AC3E}">
        <p14:creationId xmlns:p14="http://schemas.microsoft.com/office/powerpoint/2010/main" val="2568565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err="1"/>
              <a:t>L’organisation</a:t>
            </a:r>
            <a:r>
              <a:rPr lang="en-GB" sz="1400" b="1" i="1" dirty="0"/>
              <a:t> </a:t>
            </a:r>
            <a:r>
              <a:rPr lang="en-GB" sz="1400" b="1" i="1" dirty="0" err="1"/>
              <a:t>hiérarchique</a:t>
            </a:r>
            <a:r>
              <a:rPr lang="en-GB" sz="1400" b="1" i="1" dirty="0"/>
              <a:t> des fiches de la table de </a:t>
            </a:r>
            <a:r>
              <a:rPr lang="en-GB" sz="1400" b="1" i="1" dirty="0" err="1"/>
              <a:t>données</a:t>
            </a:r>
            <a:r>
              <a:rPr lang="en-GB" sz="1400" b="1" i="1" dirty="0"/>
              <a:t> des </a:t>
            </a:r>
            <a:r>
              <a:rPr lang="en-GB" sz="1400" b="1" i="1" dirty="0" err="1"/>
              <a:t>matériaux</a:t>
            </a:r>
            <a:endParaRPr lang="en-GB" sz="1400" b="1" i="1" dirty="0"/>
          </a:p>
          <a:p>
            <a:pPr algn="ctr"/>
            <a:endParaRPr lang="en-GB" sz="1400" b="1" i="1" dirty="0"/>
          </a:p>
          <a:p>
            <a:r>
              <a:rPr lang="fr-FR" altLang="fr-FR" sz="1200" dirty="0"/>
              <a:t>On montre ici une classification de matériaux sous forme d’arborescence , une caractérisation qui est utilisée dans des manuels et dans le logiciel décrits un peu plus loin. L‘</a:t>
            </a:r>
            <a:r>
              <a:rPr lang="fr-FR" altLang="fr-FR" sz="1200" b="1" dirty="0"/>
              <a:t>univers</a:t>
            </a:r>
            <a:r>
              <a:rPr lang="fr-FR" altLang="fr-FR" sz="1200" dirty="0"/>
              <a:t> des matériaux contient les quatre </a:t>
            </a:r>
            <a:r>
              <a:rPr lang="fr-FR" altLang="fr-FR" sz="1200" b="1" dirty="0"/>
              <a:t>familles</a:t>
            </a:r>
            <a:r>
              <a:rPr lang="fr-FR" altLang="fr-FR" sz="1200" dirty="0"/>
              <a:t> montrées plus tôt : Celle pour les métaux est en partie étendue pour montrer des classes, dont chacune contient des </a:t>
            </a:r>
            <a:r>
              <a:rPr lang="fr-FR" altLang="fr-FR" sz="1200" b="1" dirty="0"/>
              <a:t>sous-classes</a:t>
            </a:r>
            <a:r>
              <a:rPr lang="fr-FR" altLang="fr-FR" sz="1200" dirty="0"/>
              <a:t> </a:t>
            </a:r>
            <a:r>
              <a:rPr lang="fr-FR" altLang="fr-FR" sz="1200" i="1" dirty="0"/>
              <a:t>(non montrées)</a:t>
            </a:r>
            <a:r>
              <a:rPr lang="fr-FR" altLang="fr-FR" sz="1200" dirty="0"/>
              <a:t> et -</a:t>
            </a:r>
            <a:r>
              <a:rPr lang="fr-FR" altLang="fr-FR" sz="1200" i="1" dirty="0"/>
              <a:t> au bout des branches de l'arbre </a:t>
            </a:r>
            <a:r>
              <a:rPr lang="fr-FR" altLang="fr-FR" sz="1200" dirty="0"/>
              <a:t>- des </a:t>
            </a:r>
            <a:r>
              <a:rPr lang="fr-FR" altLang="fr-FR" sz="1200" b="1" dirty="0"/>
              <a:t>grades</a:t>
            </a:r>
            <a:r>
              <a:rPr lang="fr-FR" altLang="fr-FR" sz="1200" dirty="0"/>
              <a:t>. Chaque grade est caractérisé par un jeu </a:t>
            </a:r>
            <a:r>
              <a:rPr lang="fr-FR" altLang="fr-FR" sz="1200" b="1" dirty="0"/>
              <a:t>d'attributs</a:t>
            </a:r>
            <a:r>
              <a:rPr lang="fr-FR" altLang="fr-FR" sz="1200" dirty="0"/>
              <a:t> - des propriétés numériques, non-numériques et des informations </a:t>
            </a:r>
            <a:r>
              <a:rPr lang="en-GB" altLang="fr-FR" sz="1200" dirty="0" err="1"/>
              <a:t>compl</a:t>
            </a:r>
            <a:r>
              <a:rPr lang="fr-FR" altLang="fr-FR" sz="1200" dirty="0"/>
              <a:t>é</a:t>
            </a:r>
            <a:r>
              <a:rPr lang="en-GB" altLang="fr-FR" sz="1200" dirty="0" err="1"/>
              <a:t>mentaires</a:t>
            </a:r>
            <a:r>
              <a:rPr lang="en-GB" altLang="fr-FR" sz="1200" dirty="0"/>
              <a:t> </a:t>
            </a:r>
            <a:r>
              <a:rPr lang="fr-FR" altLang="fr-FR" sz="1200" dirty="0"/>
              <a:t>qui le décrivent. Une liste de ces attributs compose une fiche pour ce matériau. Une partie est numérique et peut être </a:t>
            </a:r>
            <a:r>
              <a:rPr lang="fr-FR" altLang="fr-FR" sz="1200" b="1" dirty="0"/>
              <a:t>structurée</a:t>
            </a:r>
            <a:r>
              <a:rPr lang="fr-FR" altLang="fr-FR" sz="1200" dirty="0"/>
              <a:t> dans des tableaux. Une partie est sous forme de textes, images ou graphiques, et ne peut pas être organisée de la même façon. Nous faisons référence à celle-ci comme</a:t>
            </a:r>
            <a:r>
              <a:rPr lang="fr-FR" altLang="fr-FR" sz="1200" b="1" dirty="0"/>
              <a:t> données « non-structurées ».</a:t>
            </a:r>
            <a:endParaRPr lang="en-GB" altLang="fr-FR" sz="1200" b="1"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7</a:t>
            </a:fld>
            <a:endParaRPr lang="en-US"/>
          </a:p>
        </p:txBody>
      </p:sp>
    </p:spTree>
    <p:extLst>
      <p:ext uri="{BB962C8B-B14F-4D97-AF65-F5344CB8AC3E}">
        <p14:creationId xmlns:p14="http://schemas.microsoft.com/office/powerpoint/2010/main" val="647725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t>Les </a:t>
            </a:r>
            <a:r>
              <a:rPr lang="en-GB" sz="1400" b="1" i="1" dirty="0" err="1"/>
              <a:t>données</a:t>
            </a:r>
            <a:r>
              <a:rPr lang="en-GB" sz="1400" b="1" i="1" dirty="0"/>
              <a:t> </a:t>
            </a:r>
            <a:r>
              <a:rPr lang="en-GB" sz="1400" b="1" i="1" dirty="0" err="1"/>
              <a:t>structurées</a:t>
            </a:r>
            <a:r>
              <a:rPr lang="en-GB" sz="1400" b="1" i="1" dirty="0"/>
              <a:t> d’un </a:t>
            </a:r>
            <a:r>
              <a:rPr lang="en-GB" sz="1400" b="1" i="1" dirty="0" err="1"/>
              <a:t>matériau</a:t>
            </a:r>
            <a:endParaRPr lang="en-GB" sz="1400" b="1" i="1" dirty="0"/>
          </a:p>
          <a:p>
            <a:endParaRPr lang="en-US" sz="1200" dirty="0">
              <a:solidFill>
                <a:srgbClr val="000000"/>
              </a:solidFill>
            </a:endParaRPr>
          </a:p>
          <a:p>
            <a:r>
              <a:rPr lang="fr-FR" altLang="fr-FR" sz="1200" dirty="0">
                <a:solidFill>
                  <a:srgbClr val="000000"/>
                </a:solidFill>
              </a:rPr>
              <a:t>Ceci est un exemple de </a:t>
            </a:r>
            <a:r>
              <a:rPr lang="fr-FR" altLang="fr-FR" sz="1200" b="1" dirty="0">
                <a:solidFill>
                  <a:srgbClr val="000000"/>
                </a:solidFill>
              </a:rPr>
              <a:t>données structurées </a:t>
            </a:r>
            <a:r>
              <a:rPr lang="fr-FR" altLang="fr-FR" sz="1200" dirty="0">
                <a:solidFill>
                  <a:srgbClr val="000000"/>
                </a:solidFill>
              </a:rPr>
              <a:t>d’un matériau, ici pour l'ABS. </a:t>
            </a:r>
            <a:r>
              <a:rPr lang="fr-FR" altLang="fr-FR" sz="1200" i="0" dirty="0">
                <a:solidFill>
                  <a:srgbClr val="000000"/>
                </a:solidFill>
              </a:rPr>
              <a:t>Les propriétés numériques sont présentées en </a:t>
            </a:r>
            <a:r>
              <a:rPr lang="fr-FR" altLang="fr-FR" i="0" dirty="0">
                <a:solidFill>
                  <a:srgbClr val="000000"/>
                </a:solidFill>
              </a:rPr>
              <a:t>gamme </a:t>
            </a:r>
            <a:r>
              <a:rPr lang="fr-FR" altLang="fr-FR" sz="1200" i="0" dirty="0">
                <a:solidFill>
                  <a:srgbClr val="000000"/>
                </a:solidFill>
              </a:rPr>
              <a:t>de valeurs (les propriétés des matériaux </a:t>
            </a:r>
            <a:r>
              <a:rPr lang="fr-FR" altLang="fr-FR" i="0" dirty="0">
                <a:solidFill>
                  <a:srgbClr val="000000"/>
                </a:solidFill>
              </a:rPr>
              <a:t>se situent dans des </a:t>
            </a:r>
            <a:r>
              <a:rPr lang="fr-FR" altLang="fr-FR" sz="1200" i="0" dirty="0">
                <a:solidFill>
                  <a:srgbClr val="000000"/>
                </a:solidFill>
              </a:rPr>
              <a:t>gammes de valeurs à cause </a:t>
            </a:r>
            <a:r>
              <a:rPr lang="fr-FR" altLang="fr-FR" i="0" dirty="0">
                <a:solidFill>
                  <a:srgbClr val="000000"/>
                </a:solidFill>
              </a:rPr>
              <a:t>de variabilité </a:t>
            </a:r>
            <a:r>
              <a:rPr lang="fr-FR" altLang="fr-FR" sz="1200" i="0" dirty="0">
                <a:solidFill>
                  <a:srgbClr val="000000"/>
                </a:solidFill>
              </a:rPr>
              <a:t>dans leur composition et </a:t>
            </a:r>
            <a:r>
              <a:rPr lang="fr-FR" altLang="fr-FR" i="0" dirty="0">
                <a:solidFill>
                  <a:srgbClr val="000000"/>
                </a:solidFill>
              </a:rPr>
              <a:t>méthodes </a:t>
            </a:r>
            <a:r>
              <a:rPr lang="fr-FR" altLang="fr-FR" sz="1200" i="0" dirty="0">
                <a:solidFill>
                  <a:srgbClr val="000000"/>
                </a:solidFill>
              </a:rPr>
              <a:t>de production). </a:t>
            </a:r>
            <a:r>
              <a:rPr lang="fr-FR" altLang="fr-FR" sz="1200" dirty="0">
                <a:solidFill>
                  <a:srgbClr val="000000"/>
                </a:solidFill>
              </a:rPr>
              <a:t>Les propriétés non-numériques sont présentées comme des classements : ici, </a:t>
            </a:r>
            <a:r>
              <a:rPr lang="fr-FR" altLang="fr-FR" sz="1200" i="1" dirty="0">
                <a:solidFill>
                  <a:srgbClr val="000000"/>
                </a:solidFill>
              </a:rPr>
              <a:t>très faible, faible, moyen, bon, très bon</a:t>
            </a:r>
            <a:r>
              <a:rPr lang="fr-FR" altLang="fr-FR" sz="1200" dirty="0">
                <a:solidFill>
                  <a:srgbClr val="000000"/>
                </a:solidFill>
              </a:rPr>
              <a:t>.  Idéalement, les données structurées ne devraient contenir aucun "trou" - </a:t>
            </a:r>
            <a:r>
              <a:rPr lang="fr-FR" altLang="fr-FR" sz="1200" i="1" dirty="0">
                <a:solidFill>
                  <a:srgbClr val="000000"/>
                </a:solidFill>
              </a:rPr>
              <a:t>des données manquantes </a:t>
            </a:r>
            <a:r>
              <a:rPr lang="fr-FR" altLang="fr-FR" sz="1200" dirty="0">
                <a:solidFill>
                  <a:srgbClr val="000000"/>
                </a:solidFill>
              </a:rPr>
              <a:t>- parce que cela compromet leur utilisation </a:t>
            </a:r>
            <a:r>
              <a:rPr lang="fr-FR" altLang="fr-FR" dirty="0">
                <a:solidFill>
                  <a:srgbClr val="000000"/>
                </a:solidFill>
              </a:rPr>
              <a:t>pour la sélection</a:t>
            </a:r>
            <a:r>
              <a:rPr lang="fr-FR" altLang="fr-FR" sz="1200" dirty="0">
                <a:solidFill>
                  <a:srgbClr val="000000"/>
                </a:solidFill>
              </a:rPr>
              <a:t>. </a:t>
            </a:r>
            <a:r>
              <a:rPr lang="fr-FR" altLang="fr-FR" sz="1200" i="1" dirty="0">
                <a:solidFill>
                  <a:srgbClr val="000000"/>
                </a:solidFill>
              </a:rPr>
              <a:t>(les outils logiques ne peuvent travailler sur des « données vides »). </a:t>
            </a:r>
            <a:r>
              <a:rPr lang="fr-FR" altLang="fr-FR" sz="1200" dirty="0">
                <a:solidFill>
                  <a:srgbClr val="000000"/>
                </a:solidFill>
              </a:rPr>
              <a:t>La base de données </a:t>
            </a:r>
            <a:r>
              <a:rPr lang="fr-FR" altLang="fr-FR" sz="1200" dirty="0" err="1">
                <a:solidFill>
                  <a:srgbClr val="000000"/>
                </a:solidFill>
              </a:rPr>
              <a:t>Granta</a:t>
            </a:r>
            <a:r>
              <a:rPr lang="fr-FR" altLang="fr-FR" sz="1200" dirty="0">
                <a:solidFill>
                  <a:srgbClr val="000000"/>
                </a:solidFill>
              </a:rPr>
              <a:t> </a:t>
            </a:r>
            <a:r>
              <a:rPr lang="fr-FR" altLang="fr-FR" sz="1200" dirty="0" err="1">
                <a:solidFill>
                  <a:srgbClr val="000000"/>
                </a:solidFill>
              </a:rPr>
              <a:t>EduPack</a:t>
            </a:r>
            <a:r>
              <a:rPr lang="fr-FR" altLang="fr-FR" sz="1200" dirty="0">
                <a:solidFill>
                  <a:srgbClr val="000000"/>
                </a:solidFill>
              </a:rPr>
              <a:t> n'a aucun trou. Les </a:t>
            </a:r>
            <a:r>
              <a:rPr lang="fr-FR" altLang="fr-FR" b="1" dirty="0">
                <a:solidFill>
                  <a:srgbClr val="000000"/>
                </a:solidFill>
              </a:rPr>
              <a:t>liens </a:t>
            </a:r>
            <a:r>
              <a:rPr lang="fr-FR" altLang="fr-FR" sz="1200" dirty="0">
                <a:solidFill>
                  <a:srgbClr val="000000"/>
                </a:solidFill>
              </a:rPr>
              <a:t>fournissent les connexions aux fiches des procédés qui peuvent être appliqués à l'ABS.</a:t>
            </a:r>
            <a:endParaRPr lang="en-US" altLang="fr-FR" sz="1200" dirty="0">
              <a:solidFill>
                <a:srgbClr val="000000"/>
              </a:solidFill>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8</a:t>
            </a:fld>
            <a:endParaRPr lang="en-US"/>
          </a:p>
        </p:txBody>
      </p:sp>
    </p:spTree>
    <p:extLst>
      <p:ext uri="{BB962C8B-B14F-4D97-AF65-F5344CB8AC3E}">
        <p14:creationId xmlns:p14="http://schemas.microsoft.com/office/powerpoint/2010/main" val="3782375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t>Les </a:t>
            </a:r>
            <a:r>
              <a:rPr lang="en-GB" sz="1400" b="1" i="1" dirty="0" err="1"/>
              <a:t>données</a:t>
            </a:r>
            <a:r>
              <a:rPr lang="en-GB" sz="1400" b="1" i="1" dirty="0"/>
              <a:t> non </a:t>
            </a:r>
            <a:r>
              <a:rPr lang="en-GB" sz="1400" b="1" i="1" dirty="0" err="1"/>
              <a:t>structutées</a:t>
            </a:r>
            <a:r>
              <a:rPr lang="en-GB" sz="1400" b="1" i="1" dirty="0"/>
              <a:t> (</a:t>
            </a:r>
            <a:r>
              <a:rPr lang="en-GB" sz="1400" b="1" i="1" dirty="0" err="1"/>
              <a:t>texte</a:t>
            </a:r>
            <a:r>
              <a:rPr lang="en-GB" sz="1400" b="1" i="1" dirty="0"/>
              <a:t>, images) d’un </a:t>
            </a:r>
            <a:r>
              <a:rPr lang="en-GB" sz="1400" b="1" i="1" dirty="0" err="1"/>
              <a:t>matériau</a:t>
            </a:r>
            <a:endParaRPr lang="en-GB" sz="1400" b="1" i="1" dirty="0"/>
          </a:p>
          <a:p>
            <a:endParaRPr lang="en-US" sz="1200" dirty="0">
              <a:solidFill>
                <a:srgbClr val="000000"/>
              </a:solidFill>
            </a:endParaRPr>
          </a:p>
          <a:p>
            <a:r>
              <a:rPr lang="fr-FR" altLang="fr-FR" sz="1200" dirty="0">
                <a:solidFill>
                  <a:srgbClr val="000000"/>
                </a:solidFill>
              </a:rPr>
              <a:t>Les textes sont l’autre moitié de l'histoire : les </a:t>
            </a:r>
            <a:r>
              <a:rPr lang="fr-FR" altLang="fr-FR" sz="1200" b="1" dirty="0">
                <a:solidFill>
                  <a:srgbClr val="000000"/>
                </a:solidFill>
              </a:rPr>
              <a:t>données non structurées</a:t>
            </a:r>
            <a:r>
              <a:rPr lang="fr-FR" altLang="fr-FR" sz="1200" dirty="0">
                <a:solidFill>
                  <a:srgbClr val="000000"/>
                </a:solidFill>
              </a:rPr>
              <a:t>. Elles sont basées sur des textes et des images, fournissant des directives de conception, des informations environnementales, des applications typiques et des mises en garde. Les images </a:t>
            </a:r>
            <a:r>
              <a:rPr lang="fr-FR" altLang="fr-FR" dirty="0">
                <a:solidFill>
                  <a:srgbClr val="000000"/>
                </a:solidFill>
              </a:rPr>
              <a:t>contiennent </a:t>
            </a:r>
            <a:r>
              <a:rPr lang="fr-FR" altLang="fr-FR" sz="1200" dirty="0">
                <a:solidFill>
                  <a:srgbClr val="000000"/>
                </a:solidFill>
              </a:rPr>
              <a:t>beaucoup </a:t>
            </a:r>
            <a:r>
              <a:rPr lang="fr-FR" altLang="fr-FR" dirty="0">
                <a:solidFill>
                  <a:srgbClr val="000000"/>
                </a:solidFill>
              </a:rPr>
              <a:t>d'information</a:t>
            </a:r>
            <a:r>
              <a:rPr lang="fr-FR" altLang="fr-FR" sz="1200" dirty="0">
                <a:solidFill>
                  <a:srgbClr val="000000"/>
                </a:solidFill>
              </a:rPr>
              <a:t>: cet ABS peut être vivement coloré et accepter une bonne qualité de finition</a:t>
            </a:r>
            <a:r>
              <a:rPr lang="fr-FR" altLang="fr-FR" dirty="0">
                <a:solidFill>
                  <a:srgbClr val="000000"/>
                </a:solidFill>
              </a:rPr>
              <a:t>. Ainsi </a:t>
            </a:r>
            <a:r>
              <a:rPr lang="fr-FR" altLang="fr-FR" sz="1200" dirty="0">
                <a:solidFill>
                  <a:srgbClr val="000000"/>
                </a:solidFill>
              </a:rPr>
              <a:t>, </a:t>
            </a:r>
            <a:r>
              <a:rPr lang="fr-FR" altLang="fr-FR" sz="1200" i="1" dirty="0">
                <a:solidFill>
                  <a:srgbClr val="000000"/>
                </a:solidFill>
              </a:rPr>
              <a:t>depuis que Lego est conçu pour de petits enfants</a:t>
            </a:r>
            <a:r>
              <a:rPr lang="fr-FR" altLang="fr-FR" i="1" dirty="0">
                <a:solidFill>
                  <a:srgbClr val="000000"/>
                </a:solidFill>
              </a:rPr>
              <a:t>,</a:t>
            </a:r>
            <a:r>
              <a:rPr lang="fr-FR" altLang="fr-FR" dirty="0">
                <a:solidFill>
                  <a:srgbClr val="000000"/>
                </a:solidFill>
              </a:rPr>
              <a:t> il</a:t>
            </a:r>
            <a:r>
              <a:rPr lang="fr-FR" altLang="fr-FR" sz="1200" i="1" dirty="0">
                <a:solidFill>
                  <a:srgbClr val="000000"/>
                </a:solidFill>
              </a:rPr>
              <a:t> </a:t>
            </a:r>
            <a:r>
              <a:rPr lang="fr-FR" altLang="fr-FR" sz="1200" dirty="0">
                <a:solidFill>
                  <a:srgbClr val="000000"/>
                </a:solidFill>
              </a:rPr>
              <a:t>est totalement non-toxique, fort et suffisamment résistant à l'usure pour survivre le pire </a:t>
            </a:r>
            <a:r>
              <a:rPr lang="fr-FR" altLang="fr-FR" dirty="0">
                <a:solidFill>
                  <a:srgbClr val="000000"/>
                </a:solidFill>
              </a:rPr>
              <a:t>de </a:t>
            </a:r>
            <a:r>
              <a:rPr lang="fr-FR" altLang="fr-FR" sz="1200" dirty="0">
                <a:solidFill>
                  <a:srgbClr val="000000"/>
                </a:solidFill>
              </a:rPr>
              <a:t>que les enfants peuvent lui faire subir.</a:t>
            </a:r>
          </a:p>
          <a:p>
            <a:r>
              <a:rPr lang="fr-FR" altLang="fr-FR" sz="1200" dirty="0">
                <a:solidFill>
                  <a:srgbClr val="000000"/>
                </a:solidFill>
              </a:rPr>
              <a:t>Tout cela est primordial pour un concepteur cherchant un matériau pour une nouvelle application.</a:t>
            </a:r>
          </a:p>
          <a:p>
            <a:endParaRPr lang="fr-FR" altLang="fr-FR" sz="1200" dirty="0">
              <a:solidFill>
                <a:srgbClr val="000000"/>
              </a:solidFill>
            </a:endParaRPr>
          </a:p>
          <a:p>
            <a:r>
              <a:rPr lang="fr-FR" altLang="fr-FR" sz="1200" dirty="0">
                <a:solidFill>
                  <a:srgbClr val="000000"/>
                </a:solidFill>
              </a:rPr>
              <a:t>Chaque fiche fournit </a:t>
            </a:r>
            <a:r>
              <a:rPr lang="fr-FR" altLang="fr-FR" sz="1200" b="1" dirty="0">
                <a:solidFill>
                  <a:srgbClr val="000000"/>
                </a:solidFill>
              </a:rPr>
              <a:t>des directives de conception</a:t>
            </a:r>
            <a:r>
              <a:rPr lang="fr-FR" altLang="fr-FR" sz="1200" dirty="0">
                <a:solidFill>
                  <a:srgbClr val="000000"/>
                </a:solidFill>
              </a:rPr>
              <a:t>, </a:t>
            </a:r>
            <a:r>
              <a:rPr lang="fr-FR" altLang="fr-FR" sz="1200" b="1" dirty="0">
                <a:solidFill>
                  <a:srgbClr val="000000"/>
                </a:solidFill>
              </a:rPr>
              <a:t>des notes techniques</a:t>
            </a:r>
            <a:r>
              <a:rPr lang="fr-FR" altLang="fr-FR" sz="1200" dirty="0">
                <a:solidFill>
                  <a:srgbClr val="000000"/>
                </a:solidFill>
              </a:rPr>
              <a:t>, des </a:t>
            </a:r>
            <a:r>
              <a:rPr lang="fr-FR" altLang="fr-FR" sz="1200" b="1" dirty="0">
                <a:solidFill>
                  <a:srgbClr val="000000"/>
                </a:solidFill>
              </a:rPr>
              <a:t>utilisations types</a:t>
            </a:r>
            <a:r>
              <a:rPr lang="fr-FR" altLang="fr-FR" sz="1200" dirty="0">
                <a:solidFill>
                  <a:srgbClr val="000000"/>
                </a:solidFill>
              </a:rPr>
              <a:t>, des </a:t>
            </a:r>
            <a:r>
              <a:rPr lang="fr-FR" altLang="fr-FR" b="1" dirty="0">
                <a:solidFill>
                  <a:srgbClr val="000000"/>
                </a:solidFill>
              </a:rPr>
              <a:t>notes environnementales</a:t>
            </a:r>
            <a:r>
              <a:rPr lang="fr-FR" altLang="fr-FR" sz="1200" dirty="0">
                <a:solidFill>
                  <a:srgbClr val="000000"/>
                </a:solidFill>
              </a:rPr>
              <a:t> et </a:t>
            </a:r>
            <a:r>
              <a:rPr lang="fr-FR" altLang="fr-FR" sz="1200" b="1" dirty="0">
                <a:solidFill>
                  <a:srgbClr val="000000"/>
                </a:solidFill>
              </a:rPr>
              <a:t>des noms commerciaux.</a:t>
            </a:r>
            <a:endParaRPr lang="en-US" altLang="fr-FR" sz="1200" b="1" dirty="0">
              <a:solidFill>
                <a:srgbClr val="000000"/>
              </a:solidFill>
            </a:endParaRPr>
          </a:p>
          <a:p>
            <a:endParaRPr lang="en-GB" sz="1200" b="1" dirty="0">
              <a:solidFill>
                <a:srgbClr val="CC0000"/>
              </a:solidFill>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9</a:t>
            </a:fld>
            <a:endParaRPr lang="en-US"/>
          </a:p>
        </p:txBody>
      </p:sp>
    </p:spTree>
    <p:extLst>
      <p:ext uri="{BB962C8B-B14F-4D97-AF65-F5344CB8AC3E}">
        <p14:creationId xmlns:p14="http://schemas.microsoft.com/office/powerpoint/2010/main" val="21646332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000C31-16C6-4CCE-B6D2-6324F4EA24E6}"/>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0" name="Text Placeholder 9">
            <a:extLst>
              <a:ext uri="{FF2B5EF4-FFF2-40B4-BE49-F238E27FC236}">
                <a16:creationId xmlns:a16="http://schemas.microsoft.com/office/drawing/2014/main" id="{23B808CC-F74C-B743-BAB4-F4C99E195655}"/>
              </a:ext>
            </a:extLst>
          </p:cNvPr>
          <p:cNvSpPr>
            <a:spLocks noGrp="1"/>
          </p:cNvSpPr>
          <p:nvPr>
            <p:ph type="body" sz="quarter" idx="10"/>
          </p:nvPr>
        </p:nvSpPr>
        <p:spPr>
          <a:xfrm>
            <a:off x="601663" y="914400"/>
            <a:ext cx="5394325" cy="1449388"/>
          </a:xfrm>
          <a:prstGeom prst="rect">
            <a:avLst/>
          </a:prstGeom>
        </p:spPr>
        <p:txBody>
          <a:bodyPr>
            <a:normAutofit/>
          </a:bodyPr>
          <a:lstStyle>
            <a:lvl1pPr marL="0" indent="0">
              <a:buNone/>
              <a:defRPr sz="3200" b="1"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p:ph type="body" sz="quarter" idx="12"/>
          </p:nvPr>
        </p:nvSpPr>
        <p:spPr>
          <a:xfrm>
            <a:off x="601663" y="2667000"/>
            <a:ext cx="5394325" cy="848315"/>
          </a:xfrm>
          <a:prstGeom prst="rect">
            <a:avLst/>
          </a:prstGeom>
        </p:spPr>
        <p:txBody>
          <a:bodyPr anchor="t">
            <a:normAutofit/>
          </a:bodyPr>
          <a:lstStyle>
            <a:lvl1pPr marL="0" indent="0">
              <a:buNone/>
              <a:defRPr sz="2000" b="0" i="0">
                <a:solidFill>
                  <a:schemeClr val="accent3"/>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7" name="TextBox 6">
            <a:extLst>
              <a:ext uri="{FF2B5EF4-FFF2-40B4-BE49-F238E27FC236}">
                <a16:creationId xmlns:a16="http://schemas.microsoft.com/office/drawing/2014/main" id="{86191E51-6FFC-4231-97E9-4C436119983B}"/>
              </a:ext>
            </a:extLst>
          </p:cNvPr>
          <p:cNvSpPr txBox="1"/>
          <p:nvPr userDrawn="1"/>
        </p:nvSpPr>
        <p:spPr>
          <a:xfrm>
            <a:off x="7848600" y="6477000"/>
            <a:ext cx="1371600" cy="276999"/>
          </a:xfrm>
          <a:prstGeom prst="rect">
            <a:avLst/>
          </a:prstGeom>
          <a:noFill/>
        </p:spPr>
        <p:txBody>
          <a:bodyPr wrap="square" rtlCol="0">
            <a:spAutoFit/>
          </a:bodyPr>
          <a:lstStyle/>
          <a:p>
            <a:r>
              <a:rPr lang="en-US" sz="1200" dirty="0">
                <a:solidFill>
                  <a:schemeClr val="tx2"/>
                </a:solidFill>
              </a:rPr>
              <a:t>©2021 ANSYS, Inc.</a:t>
            </a:r>
          </a:p>
        </p:txBody>
      </p:sp>
    </p:spTree>
    <p:extLst>
      <p:ext uri="{BB962C8B-B14F-4D97-AF65-F5344CB8AC3E}">
        <p14:creationId xmlns:p14="http://schemas.microsoft.com/office/powerpoint/2010/main" val="292240569"/>
      </p:ext>
    </p:extLst>
  </p:cSld>
  <p:clrMapOvr>
    <a:masterClrMapping/>
  </p:clrMapOvr>
  <p:extLst>
    <p:ext uri="{DCECCB84-F9BA-43D5-87BE-67443E8EF086}">
      <p15:sldGuideLst xmlns:p15="http://schemas.microsoft.com/office/powerpoint/2012/main">
        <p15:guide id="1" orient="horz" pos="1584" userDrawn="1">
          <p15:clr>
            <a:srgbClr val="FBAE40"/>
          </p15:clr>
        </p15:guide>
        <p15:guide id="2" orient="horz" pos="26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Video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Media Placeholder 4">
            <a:extLst>
              <a:ext uri="{FF2B5EF4-FFF2-40B4-BE49-F238E27FC236}">
                <a16:creationId xmlns:a16="http://schemas.microsoft.com/office/drawing/2014/main" id="{76C186EF-8C58-7249-A024-F6C1D0AD12BC}"/>
              </a:ext>
            </a:extLst>
          </p:cNvPr>
          <p:cNvSpPr>
            <a:spLocks noGrp="1"/>
          </p:cNvSpPr>
          <p:nvPr>
            <p:ph type="media" sz="quarter" idx="14"/>
          </p:nvPr>
        </p:nvSpPr>
        <p:spPr>
          <a:xfrm>
            <a:off x="6096001" y="1447799"/>
            <a:ext cx="5486400" cy="4590977"/>
          </a:xfrm>
          <a:prstGeom prst="rect">
            <a:avLst/>
          </a:prstGeom>
        </p:spPr>
        <p:txBody>
          <a:bodyPr/>
          <a:lstStyle/>
          <a:p>
            <a:r>
              <a:rPr lang="en-US"/>
              <a:t>Click icon to add media</a:t>
            </a:r>
            <a:endParaRPr lang="en-US" dirty="0"/>
          </a:p>
        </p:txBody>
      </p:sp>
      <p:sp>
        <p:nvSpPr>
          <p:cNvPr id="11" name="Slide Number Placeholder 10">
            <a:extLst>
              <a:ext uri="{FF2B5EF4-FFF2-40B4-BE49-F238E27FC236}">
                <a16:creationId xmlns:a16="http://schemas.microsoft.com/office/drawing/2014/main" id="{931A0CB9-E7C5-BC4C-83B3-6A04784CA591}"/>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BB673984-7F55-E14A-9088-44C94432DA36}"/>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241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ictur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3363707-8337-D14D-8CD6-076D7F38DEED}"/>
              </a:ext>
            </a:extLst>
          </p:cNvPr>
          <p:cNvSpPr>
            <a:spLocks noGrp="1"/>
          </p:cNvSpPr>
          <p:nvPr>
            <p:ph type="pic" sz="quarter" idx="10"/>
          </p:nvPr>
        </p:nvSpPr>
        <p:spPr>
          <a:xfrm>
            <a:off x="609600" y="11430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5" name="Picture Placeholder 6">
            <a:extLst>
              <a:ext uri="{FF2B5EF4-FFF2-40B4-BE49-F238E27FC236}">
                <a16:creationId xmlns:a16="http://schemas.microsoft.com/office/drawing/2014/main" id="{AF67D610-3DBA-EB48-B589-E895E66AEF08}"/>
              </a:ext>
            </a:extLst>
          </p:cNvPr>
          <p:cNvSpPr>
            <a:spLocks noGrp="1"/>
          </p:cNvSpPr>
          <p:nvPr>
            <p:ph type="pic" sz="quarter" idx="11"/>
          </p:nvPr>
        </p:nvSpPr>
        <p:spPr>
          <a:xfrm>
            <a:off x="609600" y="36576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7" name="Picture Placeholder 6">
            <a:extLst>
              <a:ext uri="{FF2B5EF4-FFF2-40B4-BE49-F238E27FC236}">
                <a16:creationId xmlns:a16="http://schemas.microsoft.com/office/drawing/2014/main" id="{9BFD49B6-2BF3-F94C-AD6B-7B77861203C0}"/>
              </a:ext>
            </a:extLst>
          </p:cNvPr>
          <p:cNvSpPr>
            <a:spLocks noGrp="1"/>
          </p:cNvSpPr>
          <p:nvPr>
            <p:ph type="pic" sz="quarter" idx="13"/>
          </p:nvPr>
        </p:nvSpPr>
        <p:spPr>
          <a:xfrm>
            <a:off x="4470400" y="11599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5F3481B-E073-FC4C-8662-89F64D478623}"/>
              </a:ext>
            </a:extLst>
          </p:cNvPr>
          <p:cNvSpPr>
            <a:spLocks noGrp="1"/>
          </p:cNvSpPr>
          <p:nvPr>
            <p:ph type="pic" sz="quarter" idx="14"/>
          </p:nvPr>
        </p:nvSpPr>
        <p:spPr>
          <a:xfrm>
            <a:off x="4470400" y="36745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4E9685A2-20AD-6C44-B1B9-DCB2E44370F5}"/>
              </a:ext>
            </a:extLst>
          </p:cNvPr>
          <p:cNvSpPr>
            <a:spLocks noGrp="1"/>
          </p:cNvSpPr>
          <p:nvPr>
            <p:ph type="pic" sz="quarter" idx="15"/>
          </p:nvPr>
        </p:nvSpPr>
        <p:spPr>
          <a:xfrm>
            <a:off x="8128000" y="11514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498EFFC6-47A8-C248-AF67-33A51B038851}"/>
              </a:ext>
            </a:extLst>
          </p:cNvPr>
          <p:cNvSpPr>
            <a:spLocks noGrp="1"/>
          </p:cNvSpPr>
          <p:nvPr>
            <p:ph type="pic" sz="quarter" idx="16"/>
          </p:nvPr>
        </p:nvSpPr>
        <p:spPr>
          <a:xfrm>
            <a:off x="8128000" y="36660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1" name="Text Placeholder 13">
            <a:extLst>
              <a:ext uri="{FF2B5EF4-FFF2-40B4-BE49-F238E27FC236}">
                <a16:creationId xmlns:a16="http://schemas.microsoft.com/office/drawing/2014/main" id="{5327F1EC-8CEB-F348-A688-603CC6AF3B7E}"/>
              </a:ext>
            </a:extLst>
          </p:cNvPr>
          <p:cNvSpPr>
            <a:spLocks noGrp="1"/>
          </p:cNvSpPr>
          <p:nvPr>
            <p:ph type="body" sz="quarter" idx="17"/>
          </p:nvPr>
        </p:nvSpPr>
        <p:spPr>
          <a:xfrm>
            <a:off x="6096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2" name="Text Placeholder 13">
            <a:extLst>
              <a:ext uri="{FF2B5EF4-FFF2-40B4-BE49-F238E27FC236}">
                <a16:creationId xmlns:a16="http://schemas.microsoft.com/office/drawing/2014/main" id="{D8D84EB5-FEF7-D145-9924-EDC82C5DD725}"/>
              </a:ext>
            </a:extLst>
          </p:cNvPr>
          <p:cNvSpPr>
            <a:spLocks noGrp="1"/>
          </p:cNvSpPr>
          <p:nvPr>
            <p:ph type="body" sz="quarter" idx="18"/>
          </p:nvPr>
        </p:nvSpPr>
        <p:spPr>
          <a:xfrm>
            <a:off x="44704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3" name="Text Placeholder 13">
            <a:extLst>
              <a:ext uri="{FF2B5EF4-FFF2-40B4-BE49-F238E27FC236}">
                <a16:creationId xmlns:a16="http://schemas.microsoft.com/office/drawing/2014/main" id="{73B743E4-6516-C94E-BADC-931FCAF3B346}"/>
              </a:ext>
            </a:extLst>
          </p:cNvPr>
          <p:cNvSpPr>
            <a:spLocks noGrp="1"/>
          </p:cNvSpPr>
          <p:nvPr>
            <p:ph type="body" sz="quarter" idx="19"/>
          </p:nvPr>
        </p:nvSpPr>
        <p:spPr>
          <a:xfrm>
            <a:off x="8150577"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4" name="Text Placeholder 13">
            <a:extLst>
              <a:ext uri="{FF2B5EF4-FFF2-40B4-BE49-F238E27FC236}">
                <a16:creationId xmlns:a16="http://schemas.microsoft.com/office/drawing/2014/main" id="{FED4C7F5-70CF-2C4D-8AF3-4D76760714C7}"/>
              </a:ext>
            </a:extLst>
          </p:cNvPr>
          <p:cNvSpPr>
            <a:spLocks noGrp="1"/>
          </p:cNvSpPr>
          <p:nvPr>
            <p:ph type="body" sz="quarter" idx="20"/>
          </p:nvPr>
        </p:nvSpPr>
        <p:spPr>
          <a:xfrm>
            <a:off x="609600" y="57023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5" name="Text Placeholder 13">
            <a:extLst>
              <a:ext uri="{FF2B5EF4-FFF2-40B4-BE49-F238E27FC236}">
                <a16:creationId xmlns:a16="http://schemas.microsoft.com/office/drawing/2014/main" id="{6B853D87-F6A1-6443-AB6D-6E9819089E0E}"/>
              </a:ext>
            </a:extLst>
          </p:cNvPr>
          <p:cNvSpPr>
            <a:spLocks noGrp="1"/>
          </p:cNvSpPr>
          <p:nvPr>
            <p:ph type="body" sz="quarter" idx="21"/>
          </p:nvPr>
        </p:nvSpPr>
        <p:spPr>
          <a:xfrm>
            <a:off x="4470400"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6" name="Text Placeholder 13">
            <a:extLst>
              <a:ext uri="{FF2B5EF4-FFF2-40B4-BE49-F238E27FC236}">
                <a16:creationId xmlns:a16="http://schemas.microsoft.com/office/drawing/2014/main" id="{256BC893-7821-9640-98BC-FFCFED83EB9C}"/>
              </a:ext>
            </a:extLst>
          </p:cNvPr>
          <p:cNvSpPr>
            <a:spLocks noGrp="1"/>
          </p:cNvSpPr>
          <p:nvPr>
            <p:ph type="body" sz="quarter" idx="22"/>
          </p:nvPr>
        </p:nvSpPr>
        <p:spPr>
          <a:xfrm>
            <a:off x="8150577"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9" name="Slide Number Placeholder 18">
            <a:extLst>
              <a:ext uri="{FF2B5EF4-FFF2-40B4-BE49-F238E27FC236}">
                <a16:creationId xmlns:a16="http://schemas.microsoft.com/office/drawing/2014/main" id="{02F90602-9DC6-3F4D-B178-EF64100603FB}"/>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774FC734-09F5-2F40-BB01-29D6BBF76E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4988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4EBE792-3674-F042-8191-29D73F7CA4C8}"/>
              </a:ext>
            </a:extLst>
          </p:cNvPr>
          <p:cNvSpPr>
            <a:spLocks noGrp="1"/>
          </p:cNvSpPr>
          <p:nvPr>
            <p:ph type="pic" sz="quarter" idx="10" hasCustomPrompt="1"/>
          </p:nvPr>
        </p:nvSpPr>
        <p:spPr>
          <a:xfrm>
            <a:off x="914400" y="1371600"/>
            <a:ext cx="1930400" cy="1295400"/>
          </a:xfrm>
          <a:prstGeom prst="rect">
            <a:avLst/>
          </a:prstGeom>
          <a:effectLst/>
        </p:spPr>
        <p:txBody>
          <a:bodyPr/>
          <a:lstStyle>
            <a:lvl1pPr marL="0" indent="0">
              <a:buFontTx/>
              <a:buNone/>
              <a:defRPr sz="1100" b="0" i="0" baseline="0">
                <a:latin typeface="Calibri" panose="020F0502020204030204" pitchFamily="34" charset="0"/>
              </a:defRPr>
            </a:lvl1pPr>
          </a:lstStyle>
          <a:p>
            <a:r>
              <a:rPr lang="en-US" dirty="0"/>
              <a:t>160x147 logo</a:t>
            </a:r>
          </a:p>
        </p:txBody>
      </p:sp>
      <p:sp>
        <p:nvSpPr>
          <p:cNvPr id="7" name="Picture Placeholder 5">
            <a:extLst>
              <a:ext uri="{FF2B5EF4-FFF2-40B4-BE49-F238E27FC236}">
                <a16:creationId xmlns:a16="http://schemas.microsoft.com/office/drawing/2014/main" id="{93ABDDAC-BA7B-4A4A-9D64-71FA88868E4B}"/>
              </a:ext>
            </a:extLst>
          </p:cNvPr>
          <p:cNvSpPr>
            <a:spLocks noGrp="1"/>
          </p:cNvSpPr>
          <p:nvPr>
            <p:ph type="pic" sz="quarter" idx="11" hasCustomPrompt="1"/>
          </p:nvPr>
        </p:nvSpPr>
        <p:spPr>
          <a:xfrm>
            <a:off x="9144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8" name="Picture Placeholder 5">
            <a:extLst>
              <a:ext uri="{FF2B5EF4-FFF2-40B4-BE49-F238E27FC236}">
                <a16:creationId xmlns:a16="http://schemas.microsoft.com/office/drawing/2014/main" id="{BE481E25-6792-6B48-8A87-D3E9D1B2232D}"/>
              </a:ext>
            </a:extLst>
          </p:cNvPr>
          <p:cNvSpPr>
            <a:spLocks noGrp="1"/>
          </p:cNvSpPr>
          <p:nvPr>
            <p:ph type="pic" sz="quarter" idx="13" hasCustomPrompt="1"/>
          </p:nvPr>
        </p:nvSpPr>
        <p:spPr>
          <a:xfrm>
            <a:off x="9144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9" name="Picture Placeholder 5">
            <a:extLst>
              <a:ext uri="{FF2B5EF4-FFF2-40B4-BE49-F238E27FC236}">
                <a16:creationId xmlns:a16="http://schemas.microsoft.com/office/drawing/2014/main" id="{D548604C-E487-1D4F-91AF-D210004A5189}"/>
              </a:ext>
            </a:extLst>
          </p:cNvPr>
          <p:cNvSpPr>
            <a:spLocks noGrp="1"/>
          </p:cNvSpPr>
          <p:nvPr>
            <p:ph type="pic" sz="quarter" idx="14" hasCustomPrompt="1"/>
          </p:nvPr>
        </p:nvSpPr>
        <p:spPr>
          <a:xfrm>
            <a:off x="37592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0" name="Picture Placeholder 5">
            <a:extLst>
              <a:ext uri="{FF2B5EF4-FFF2-40B4-BE49-F238E27FC236}">
                <a16:creationId xmlns:a16="http://schemas.microsoft.com/office/drawing/2014/main" id="{7624EDF6-2365-2545-8099-338237F309C3}"/>
              </a:ext>
            </a:extLst>
          </p:cNvPr>
          <p:cNvSpPr>
            <a:spLocks noGrp="1"/>
          </p:cNvSpPr>
          <p:nvPr>
            <p:ph type="pic" sz="quarter" idx="15" hasCustomPrompt="1"/>
          </p:nvPr>
        </p:nvSpPr>
        <p:spPr>
          <a:xfrm>
            <a:off x="37592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1" name="Picture Placeholder 5">
            <a:extLst>
              <a:ext uri="{FF2B5EF4-FFF2-40B4-BE49-F238E27FC236}">
                <a16:creationId xmlns:a16="http://schemas.microsoft.com/office/drawing/2014/main" id="{0D36446A-2E05-9F4F-83D7-905FD354E021}"/>
              </a:ext>
            </a:extLst>
          </p:cNvPr>
          <p:cNvSpPr>
            <a:spLocks noGrp="1"/>
          </p:cNvSpPr>
          <p:nvPr>
            <p:ph type="pic" sz="quarter" idx="16" hasCustomPrompt="1"/>
          </p:nvPr>
        </p:nvSpPr>
        <p:spPr>
          <a:xfrm>
            <a:off x="37592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2" name="Picture Placeholder 5">
            <a:extLst>
              <a:ext uri="{FF2B5EF4-FFF2-40B4-BE49-F238E27FC236}">
                <a16:creationId xmlns:a16="http://schemas.microsoft.com/office/drawing/2014/main" id="{BBC79A31-D13D-4C49-88CC-6B949DE06C2C}"/>
              </a:ext>
            </a:extLst>
          </p:cNvPr>
          <p:cNvSpPr>
            <a:spLocks noGrp="1"/>
          </p:cNvSpPr>
          <p:nvPr>
            <p:ph type="pic" sz="quarter" idx="17" hasCustomPrompt="1"/>
          </p:nvPr>
        </p:nvSpPr>
        <p:spPr>
          <a:xfrm>
            <a:off x="66040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3" name="Picture Placeholder 5">
            <a:extLst>
              <a:ext uri="{FF2B5EF4-FFF2-40B4-BE49-F238E27FC236}">
                <a16:creationId xmlns:a16="http://schemas.microsoft.com/office/drawing/2014/main" id="{CFF59C9F-D752-594A-A821-7BDA91DA3749}"/>
              </a:ext>
            </a:extLst>
          </p:cNvPr>
          <p:cNvSpPr>
            <a:spLocks noGrp="1"/>
          </p:cNvSpPr>
          <p:nvPr>
            <p:ph type="pic" sz="quarter" idx="18" hasCustomPrompt="1"/>
          </p:nvPr>
        </p:nvSpPr>
        <p:spPr>
          <a:xfrm>
            <a:off x="66040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4" name="Picture Placeholder 5">
            <a:extLst>
              <a:ext uri="{FF2B5EF4-FFF2-40B4-BE49-F238E27FC236}">
                <a16:creationId xmlns:a16="http://schemas.microsoft.com/office/drawing/2014/main" id="{254F3492-5AA9-9249-B742-69BFC01BE9E2}"/>
              </a:ext>
            </a:extLst>
          </p:cNvPr>
          <p:cNvSpPr>
            <a:spLocks noGrp="1"/>
          </p:cNvSpPr>
          <p:nvPr>
            <p:ph type="pic" sz="quarter" idx="19" hasCustomPrompt="1"/>
          </p:nvPr>
        </p:nvSpPr>
        <p:spPr>
          <a:xfrm>
            <a:off x="66040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5" name="Picture Placeholder 5">
            <a:extLst>
              <a:ext uri="{FF2B5EF4-FFF2-40B4-BE49-F238E27FC236}">
                <a16:creationId xmlns:a16="http://schemas.microsoft.com/office/drawing/2014/main" id="{C51E22CD-7582-9D41-A0FC-914A34BF189E}"/>
              </a:ext>
            </a:extLst>
          </p:cNvPr>
          <p:cNvSpPr>
            <a:spLocks noGrp="1"/>
          </p:cNvSpPr>
          <p:nvPr>
            <p:ph type="pic" sz="quarter" idx="20" hasCustomPrompt="1"/>
          </p:nvPr>
        </p:nvSpPr>
        <p:spPr>
          <a:xfrm>
            <a:off x="92456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6" name="Picture Placeholder 5">
            <a:extLst>
              <a:ext uri="{FF2B5EF4-FFF2-40B4-BE49-F238E27FC236}">
                <a16:creationId xmlns:a16="http://schemas.microsoft.com/office/drawing/2014/main" id="{3D0B9166-BA76-6544-89C3-4C8B4A739F73}"/>
              </a:ext>
            </a:extLst>
          </p:cNvPr>
          <p:cNvSpPr>
            <a:spLocks noGrp="1"/>
          </p:cNvSpPr>
          <p:nvPr>
            <p:ph type="pic" sz="quarter" idx="21" hasCustomPrompt="1"/>
          </p:nvPr>
        </p:nvSpPr>
        <p:spPr>
          <a:xfrm>
            <a:off x="92456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7" name="Picture Placeholder 5">
            <a:extLst>
              <a:ext uri="{FF2B5EF4-FFF2-40B4-BE49-F238E27FC236}">
                <a16:creationId xmlns:a16="http://schemas.microsoft.com/office/drawing/2014/main" id="{537026EB-3BFB-0947-A881-5729F13CFA4E}"/>
              </a:ext>
            </a:extLst>
          </p:cNvPr>
          <p:cNvSpPr>
            <a:spLocks noGrp="1"/>
          </p:cNvSpPr>
          <p:nvPr>
            <p:ph type="pic" sz="quarter" idx="22" hasCustomPrompt="1"/>
          </p:nvPr>
        </p:nvSpPr>
        <p:spPr>
          <a:xfrm>
            <a:off x="92456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9" name="Slide Number Placeholder 18">
            <a:extLst>
              <a:ext uri="{FF2B5EF4-FFF2-40B4-BE49-F238E27FC236}">
                <a16:creationId xmlns:a16="http://schemas.microsoft.com/office/drawing/2014/main" id="{1D9580FA-CA76-994A-9775-1D87D5927DBD}"/>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C81C7F89-740B-3143-8447-70CC02F636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1988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right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3357E3-4FE4-4164-A381-204B98DEEAB8}"/>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4" name="TextBox 3">
            <a:extLst>
              <a:ext uri="{FF2B5EF4-FFF2-40B4-BE49-F238E27FC236}">
                <a16:creationId xmlns:a16="http://schemas.microsoft.com/office/drawing/2014/main" id="{E6AEF1B2-1440-4FE5-8C1B-C291F424F993}"/>
              </a:ext>
            </a:extLst>
          </p:cNvPr>
          <p:cNvSpPr txBox="1"/>
          <p:nvPr userDrawn="1"/>
        </p:nvSpPr>
        <p:spPr>
          <a:xfrm>
            <a:off x="533400" y="609600"/>
            <a:ext cx="10972800" cy="3137654"/>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mj-lt"/>
                <a:ea typeface="Calibri" panose="020F0502020204030204" pitchFamily="34" charset="0"/>
                <a:cs typeface="Times New Roman" panose="02020603050405020304" pitchFamily="18" charset="0"/>
              </a:rPr>
              <a:t>© </a:t>
            </a:r>
            <a:r>
              <a:rPr lang="en-US" sz="1400" dirty="0">
                <a:solidFill>
                  <a:srgbClr val="000000"/>
                </a:solidFill>
                <a:effectLst/>
                <a:latin typeface="+mj-lt"/>
                <a:ea typeface="Times New Roman" panose="02020603050405020304" pitchFamily="18" charset="0"/>
                <a:cs typeface="Times New Roman" panose="02020603050405020304" pitchFamily="18" charset="0"/>
              </a:rPr>
              <a:t>2021 ANSYS, Inc. All rights reserved.</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solidFill>
                  <a:srgbClr val="000000"/>
                </a:solidFill>
                <a:effectLst/>
                <a:latin typeface="+mj-lt"/>
                <a:ea typeface="Calibri" panose="020F0502020204030204" pitchFamily="34" charset="0"/>
                <a:cs typeface="Times New Roman" panose="02020603050405020304" pitchFamily="18" charset="0"/>
              </a:rPr>
              <a:t>©</a:t>
            </a:r>
            <a:r>
              <a:rPr lang="en-US" sz="1400" dirty="0">
                <a:solidFill>
                  <a:srgbClr val="000000"/>
                </a:solidFill>
                <a:effectLst/>
                <a:latin typeface="+mj-lt"/>
                <a:ea typeface="Calibri" panose="020F0502020204030204" pitchFamily="34" charset="0"/>
                <a:cs typeface="Times New Roman" panose="02020603050405020304" pitchFamily="18" charset="0"/>
              </a:rPr>
              <a:t> 2018 Mike Ashby</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Use and Reproduction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The content used in this resource </a:t>
            </a:r>
            <a:r>
              <a:rPr lang="en-US" sz="1400" dirty="0">
                <a:solidFill>
                  <a:srgbClr val="201F1E"/>
                </a:solidFill>
                <a:effectLst/>
                <a:latin typeface="+mj-lt"/>
                <a:ea typeface="Times New Roman" panose="02020603050405020304" pitchFamily="18" charset="0"/>
                <a:cs typeface="Times New Roman" panose="02020603050405020304" pitchFamily="18" charset="0"/>
              </a:rPr>
              <a:t>may only be used or reproduced for teaching purposes; and any commercial use is strictly prohibited.</a:t>
            </a:r>
            <a:r>
              <a:rPr lang="en-US" sz="1400" i="1" dirty="0">
                <a:solidFill>
                  <a:srgbClr val="201F1E"/>
                </a:solidFill>
                <a:effectLst/>
                <a:latin typeface="+mj-lt"/>
                <a:ea typeface="Times New Roman" panose="02020603050405020304" pitchFamily="18"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Document Information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This lecture unit is part of a set of teaching resources to help introduce students to materials, processes and rational selections.</a:t>
            </a: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Ansys Education Resources</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To access more undergraduate education resources, including lecture presentations with notes, exercises with worked solutions, microprojects, real life examples and more, visit www.ansys.com/education-resources.</a:t>
            </a:r>
          </a:p>
          <a:p>
            <a:endParaRPr lang="en-US" sz="1600" dirty="0">
              <a:latin typeface="+mj-lt"/>
            </a:endParaRPr>
          </a:p>
        </p:txBody>
      </p:sp>
    </p:spTree>
    <p:extLst>
      <p:ext uri="{BB962C8B-B14F-4D97-AF65-F5344CB8AC3E}">
        <p14:creationId xmlns:p14="http://schemas.microsoft.com/office/powerpoint/2010/main" val="284435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447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570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E7604C-BDCE-428F-B486-BE14D622E649}"/>
              </a:ext>
            </a:extLst>
          </p:cNvPr>
          <p:cNvSpPr>
            <a:spLocks noGrp="1"/>
          </p:cNvSpPr>
          <p:nvPr>
            <p:ph type="sldNum" sz="quarter" idx="10"/>
          </p:nvPr>
        </p:nvSpPr>
        <p:spPr/>
        <p:txBody>
          <a:bodyPr/>
          <a:lstStyle/>
          <a:p>
            <a:fld id="{F0D23093-2AB0-F74C-B865-1A12A15B650E}" type="slidenum">
              <a:rPr lang="en-US" smtClean="0"/>
              <a:pPr/>
              <a:t>‹#›</a:t>
            </a:fld>
            <a:endParaRPr lang="en-US" dirty="0"/>
          </a:p>
        </p:txBody>
      </p:sp>
    </p:spTree>
    <p:extLst>
      <p:ext uri="{BB962C8B-B14F-4D97-AF65-F5344CB8AC3E}">
        <p14:creationId xmlns:p14="http://schemas.microsoft.com/office/powerpoint/2010/main" val="86308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9" name="Title 8">
            <a:extLst>
              <a:ext uri="{FF2B5EF4-FFF2-40B4-BE49-F238E27FC236}">
                <a16:creationId xmlns:a16="http://schemas.microsoft.com/office/drawing/2014/main" id="{98341DC2-F80D-BD4F-90EE-4B809029C2D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74740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slash/no 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2" name="Rectangle 1">
            <a:extLst>
              <a:ext uri="{FF2B5EF4-FFF2-40B4-BE49-F238E27FC236}">
                <a16:creationId xmlns:a16="http://schemas.microsoft.com/office/drawing/2014/main" id="{96277581-3B6E-45DC-A28B-56B0B91539B8}"/>
              </a:ext>
            </a:extLst>
          </p:cNvPr>
          <p:cNvSpPr/>
          <p:nvPr userDrawn="1"/>
        </p:nvSpPr>
        <p:spPr>
          <a:xfrm>
            <a:off x="152400" y="76200"/>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060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Side by S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4748E687-7CF0-0540-A98D-56F74939DB2D}"/>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9E3B09F-B45B-354E-B308-DCD243A5A41B}"/>
              </a:ext>
            </a:extLst>
          </p:cNvPr>
          <p:cNvSpPr>
            <a:spLocks noGrp="1"/>
          </p:cNvSpPr>
          <p:nvPr>
            <p:ph type="body" sz="quarter" idx="14"/>
          </p:nvPr>
        </p:nvSpPr>
        <p:spPr>
          <a:xfrm>
            <a:off x="6096000" y="1447800"/>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63366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E20C0D-A7DE-48DF-B095-F557A066298E}"/>
              </a:ext>
            </a:extLst>
          </p:cNvPr>
          <p:cNvSpPr>
            <a:spLocks noGrp="1"/>
          </p:cNvSpPr>
          <p:nvPr>
            <p:ph type="pic" sz="quarter" idx="12"/>
          </p:nvPr>
        </p:nvSpPr>
        <p:spPr>
          <a:xfrm>
            <a:off x="6095999" y="1447800"/>
            <a:ext cx="5486401" cy="4590976"/>
          </a:xfrm>
          <a:prstGeom prst="rect">
            <a:avLst/>
          </a:prstGeom>
        </p:spPr>
        <p:txBody>
          <a:bodyPr>
            <a:normAutofit/>
          </a:bodyPr>
          <a:lstStyle>
            <a:lvl1pPr>
              <a:defRPr sz="2400" b="0" i="0">
                <a:latin typeface="Calibri" panose="020F0502020204030204" pitchFamily="34" charset="0"/>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44A5571E-6D46-AF49-B918-ACB2130FFF3D}"/>
              </a:ext>
            </a:extLst>
          </p:cNvPr>
          <p:cNvSpPr>
            <a:spLocks noGrp="1"/>
          </p:cNvSpPr>
          <p:nvPr>
            <p:ph type="sldNum" sz="quarter" idx="15"/>
          </p:nvPr>
        </p:nvSpPr>
        <p:spPr/>
        <p:txBody>
          <a:bodyPr/>
          <a:lstStyle/>
          <a:p>
            <a:fld id="{F0D23093-2AB0-F74C-B865-1A12A15B650E}" type="slidenum">
              <a:rPr lang="en-US" smtClean="0"/>
              <a:pPr/>
              <a:t>‹#›</a:t>
            </a:fld>
            <a:endParaRPr lang="en-US" dirty="0"/>
          </a:p>
        </p:txBody>
      </p:sp>
      <p:sp>
        <p:nvSpPr>
          <p:cNvPr id="12" name="Title 11">
            <a:extLst>
              <a:ext uri="{FF2B5EF4-FFF2-40B4-BE49-F238E27FC236}">
                <a16:creationId xmlns:a16="http://schemas.microsoft.com/office/drawing/2014/main" id="{26B59188-CA07-ED4C-990F-C94539E4F92B}"/>
              </a:ext>
            </a:extLst>
          </p:cNvPr>
          <p:cNvSpPr>
            <a:spLocks noGrp="1"/>
          </p:cNvSpPr>
          <p:nvPr>
            <p:ph type="title"/>
          </p:nvPr>
        </p:nvSpPr>
        <p:spPr/>
        <p:txBody>
          <a:body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036E03A1-C74F-0042-A727-58B1205468A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7106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Chart Placeholder 4">
            <a:extLst>
              <a:ext uri="{FF2B5EF4-FFF2-40B4-BE49-F238E27FC236}">
                <a16:creationId xmlns:a16="http://schemas.microsoft.com/office/drawing/2014/main" id="{F2261C8B-A96F-5641-9461-4553158F07C6}"/>
              </a:ext>
            </a:extLst>
          </p:cNvPr>
          <p:cNvSpPr>
            <a:spLocks noGrp="1"/>
          </p:cNvSpPr>
          <p:nvPr>
            <p:ph type="chart" sz="quarter" idx="14"/>
          </p:nvPr>
        </p:nvSpPr>
        <p:spPr>
          <a:xfrm>
            <a:off x="6096001" y="1447800"/>
            <a:ext cx="5486400" cy="4590976"/>
          </a:xfrm>
          <a:prstGeom prst="rect">
            <a:avLst/>
          </a:prstGeom>
        </p:spPr>
        <p:txBody>
          <a:bodyPr/>
          <a:lstStyle/>
          <a:p>
            <a:r>
              <a:rPr lang="en-US"/>
              <a:t>Click icon to add chart</a:t>
            </a:r>
            <a:endParaRPr lang="en-US" dirty="0"/>
          </a:p>
        </p:txBody>
      </p:sp>
      <p:sp>
        <p:nvSpPr>
          <p:cNvPr id="12" name="Slide Number Placeholder 11">
            <a:extLst>
              <a:ext uri="{FF2B5EF4-FFF2-40B4-BE49-F238E27FC236}">
                <a16:creationId xmlns:a16="http://schemas.microsoft.com/office/drawing/2014/main" id="{BFD433F9-2D70-7E4E-9171-17DDDD0C1BC5}"/>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1" name="Text Placeholder 3">
            <a:extLst>
              <a:ext uri="{FF2B5EF4-FFF2-40B4-BE49-F238E27FC236}">
                <a16:creationId xmlns:a16="http://schemas.microsoft.com/office/drawing/2014/main" id="{7EE28EC2-FFB1-CB46-9BE7-371DA4C09A9F}"/>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891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87182008-9414-AB43-BE9E-97630CA1A98F}"/>
              </a:ext>
            </a:extLst>
          </p:cNvPr>
          <p:cNvSpPr>
            <a:spLocks noGrp="1"/>
          </p:cNvSpPr>
          <p:nvPr>
            <p:ph type="tbl" sz="quarter" idx="14"/>
          </p:nvPr>
        </p:nvSpPr>
        <p:spPr>
          <a:xfrm>
            <a:off x="6096001" y="1447800"/>
            <a:ext cx="5486400" cy="4572000"/>
          </a:xfrm>
          <a:prstGeom prst="rect">
            <a:avLst/>
          </a:prstGeom>
        </p:spPr>
        <p:txBody>
          <a:bodyPr/>
          <a:lstStyle/>
          <a:p>
            <a:r>
              <a:rPr lang="en-US"/>
              <a:t>Click icon to add table</a:t>
            </a:r>
            <a:endParaRPr lang="en-US" dirty="0"/>
          </a:p>
        </p:txBody>
      </p:sp>
      <p:sp>
        <p:nvSpPr>
          <p:cNvPr id="12" name="Slide Number Placeholder 11">
            <a:extLst>
              <a:ext uri="{FF2B5EF4-FFF2-40B4-BE49-F238E27FC236}">
                <a16:creationId xmlns:a16="http://schemas.microsoft.com/office/drawing/2014/main" id="{0594F819-73D6-7A44-B97C-D99C7DAB92D6}"/>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8E21A6B3-25CA-5C4B-9371-8E317E850D7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455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0BF04F-53BA-40ED-A2D6-74623F7FCA9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Placeholder 1">
            <a:extLst>
              <a:ext uri="{FF2B5EF4-FFF2-40B4-BE49-F238E27FC236}">
                <a16:creationId xmlns:a16="http://schemas.microsoft.com/office/drawing/2014/main" id="{C33F0A99-5B9C-4CA5-9F50-2F4E34F6E27A}"/>
              </a:ext>
            </a:extLst>
          </p:cNvPr>
          <p:cNvSpPr>
            <a:spLocks noGrp="1"/>
          </p:cNvSpPr>
          <p:nvPr>
            <p:ph type="title"/>
          </p:nvPr>
        </p:nvSpPr>
        <p:spPr>
          <a:xfrm>
            <a:off x="609601" y="148581"/>
            <a:ext cx="10972799" cy="84583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9A249833-0938-F747-9F14-C1C0453EFF13}"/>
              </a:ext>
            </a:extLst>
          </p:cNvPr>
          <p:cNvSpPr>
            <a:spLocks noGrp="1"/>
          </p:cNvSpPr>
          <p:nvPr>
            <p:ph type="sldNum" sz="quarter" idx="4"/>
          </p:nvPr>
        </p:nvSpPr>
        <p:spPr>
          <a:xfrm>
            <a:off x="546100" y="6542840"/>
            <a:ext cx="2743200" cy="247724"/>
          </a:xfrm>
          <a:prstGeom prst="rect">
            <a:avLst/>
          </a:prstGeom>
        </p:spPr>
        <p:txBody>
          <a:bodyPr vert="horz" lIns="91440" tIns="45720" rIns="91440" bIns="45720" rtlCol="0" anchor="ctr"/>
          <a:lstStyle>
            <a:lvl1pPr algn="l">
              <a:defRPr sz="1200" b="0" i="0">
                <a:solidFill>
                  <a:schemeClr val="bg2">
                    <a:lumMod val="65000"/>
                  </a:schemeClr>
                </a:solidFill>
                <a:latin typeface="Calibri" panose="020F0502020204030204" pitchFamily="34" charset="0"/>
                <a:cs typeface="Calibri" panose="020F0502020204030204" pitchFamily="34" charset="0"/>
              </a:defRPr>
            </a:lvl1pPr>
          </a:lstStyle>
          <a:p>
            <a:fld id="{F0D23093-2AB0-F74C-B865-1A12A15B650E}" type="slidenum">
              <a:rPr lang="en-US" smtClean="0"/>
              <a:pPr/>
              <a:t>‹#›</a:t>
            </a:fld>
            <a:endParaRPr lang="en-US" dirty="0"/>
          </a:p>
        </p:txBody>
      </p:sp>
      <p:sp>
        <p:nvSpPr>
          <p:cNvPr id="5" name="Text Placeholder 4">
            <a:extLst>
              <a:ext uri="{FF2B5EF4-FFF2-40B4-BE49-F238E27FC236}">
                <a16:creationId xmlns:a16="http://schemas.microsoft.com/office/drawing/2014/main" id="{04F227F0-8FC0-9046-A60F-1749263CF3E5}"/>
              </a:ext>
            </a:extLst>
          </p:cNvPr>
          <p:cNvSpPr>
            <a:spLocks noGrp="1"/>
          </p:cNvSpPr>
          <p:nvPr>
            <p:ph type="body" idx="1"/>
          </p:nvPr>
        </p:nvSpPr>
        <p:spPr>
          <a:xfrm>
            <a:off x="609600" y="1295400"/>
            <a:ext cx="10972800" cy="4743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4F0CD691-76C0-4AC9-8029-4BF0CEDE749C}"/>
              </a:ext>
            </a:extLst>
          </p:cNvPr>
          <p:cNvSpPr/>
          <p:nvPr userDrawn="1"/>
        </p:nvSpPr>
        <p:spPr>
          <a:xfrm>
            <a:off x="4876800" y="6542840"/>
            <a:ext cx="1371600" cy="247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C66E622-A13F-4675-A281-8D8CC6175629}"/>
              </a:ext>
            </a:extLst>
          </p:cNvPr>
          <p:cNvSpPr txBox="1"/>
          <p:nvPr userDrawn="1"/>
        </p:nvSpPr>
        <p:spPr>
          <a:xfrm>
            <a:off x="7835900" y="6513565"/>
            <a:ext cx="1371600" cy="276999"/>
          </a:xfrm>
          <a:prstGeom prst="rect">
            <a:avLst/>
          </a:prstGeom>
          <a:noFill/>
        </p:spPr>
        <p:txBody>
          <a:bodyPr wrap="square" rtlCol="0">
            <a:spAutoFit/>
          </a:bodyPr>
          <a:lstStyle/>
          <a:p>
            <a:r>
              <a:rPr lang="en-US" sz="1200" dirty="0">
                <a:solidFill>
                  <a:schemeClr val="tx2"/>
                </a:solidFill>
              </a:rPr>
              <a:t>©2021 ANSYS, Inc.</a:t>
            </a:r>
          </a:p>
        </p:txBody>
      </p:sp>
    </p:spTree>
    <p:extLst>
      <p:ext uri="{BB962C8B-B14F-4D97-AF65-F5344CB8AC3E}">
        <p14:creationId xmlns:p14="http://schemas.microsoft.com/office/powerpoint/2010/main" val="1291537134"/>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737" r:id="rId3"/>
    <p:sldLayoutId id="2147483724" r:id="rId4"/>
    <p:sldLayoutId id="2147483735" r:id="rId5"/>
    <p:sldLayoutId id="2147483734" r:id="rId6"/>
    <p:sldLayoutId id="2147483663" r:id="rId7"/>
    <p:sldLayoutId id="2147483729" r:id="rId8"/>
    <p:sldLayoutId id="2147483730" r:id="rId9"/>
    <p:sldLayoutId id="2147483731" r:id="rId10"/>
    <p:sldLayoutId id="2147483727" r:id="rId11"/>
    <p:sldLayoutId id="2147483726" r:id="rId12"/>
    <p:sldLayoutId id="2147483736" r:id="rId13"/>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8" Type="http://schemas.openxmlformats.org/officeDocument/2006/relationships/image" Target="../media/image52.emf"/><Relationship Id="rId13" Type="http://schemas.openxmlformats.org/officeDocument/2006/relationships/image" Target="../media/image57.jpeg"/><Relationship Id="rId3" Type="http://schemas.openxmlformats.org/officeDocument/2006/relationships/image" Target="../media/image49.png"/><Relationship Id="rId7" Type="http://schemas.openxmlformats.org/officeDocument/2006/relationships/image" Target="../media/image21.png"/><Relationship Id="rId12" Type="http://schemas.openxmlformats.org/officeDocument/2006/relationships/image" Target="../media/image56.jpe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55.jpeg"/><Relationship Id="rId5" Type="http://schemas.openxmlformats.org/officeDocument/2006/relationships/image" Target="../media/image51.png"/><Relationship Id="rId10" Type="http://schemas.openxmlformats.org/officeDocument/2006/relationships/image" Target="../media/image54.jpeg"/><Relationship Id="rId4" Type="http://schemas.openxmlformats.org/officeDocument/2006/relationships/image" Target="../media/image50.png"/><Relationship Id="rId9" Type="http://schemas.openxmlformats.org/officeDocument/2006/relationships/image" Target="../media/image53.png"/><Relationship Id="rId14" Type="http://schemas.openxmlformats.org/officeDocument/2006/relationships/image" Target="../media/image58.gif"/></Relationships>
</file>

<file path=ppt/slides/_rels/slide2.xml.rels><?xml version="1.0" encoding="UTF-8" standalone="yes"?>
<Relationships xmlns="http://schemas.openxmlformats.org/package/2006/relationships"><Relationship Id="rId3" Type="http://schemas.openxmlformats.org/officeDocument/2006/relationships/hyperlink" Target="http://www.ansys.com/products/materials/granta-edupack/"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61.png"/><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www.ansys.com/education-resource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emf"/><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2C3BA5-6E5F-4798-87B7-B8DFFB97930D}"/>
              </a:ext>
            </a:extLst>
          </p:cNvPr>
          <p:cNvSpPr>
            <a:spLocks noGrp="1"/>
          </p:cNvSpPr>
          <p:nvPr>
            <p:ph type="body" sz="quarter" idx="10"/>
          </p:nvPr>
        </p:nvSpPr>
        <p:spPr/>
        <p:txBody>
          <a:bodyPr/>
          <a:lstStyle/>
          <a:p>
            <a:pPr marL="0" indent="0">
              <a:buNone/>
            </a:pPr>
            <a:r>
              <a:rPr lang="en-US" sz="3200" b="1" dirty="0" err="1"/>
              <a:t>Unité</a:t>
            </a:r>
            <a:r>
              <a:rPr lang="en-US" sz="3200" b="1" dirty="0"/>
              <a:t> 1.</a:t>
            </a:r>
          </a:p>
          <a:p>
            <a:pPr marL="0" indent="0">
              <a:buNone/>
            </a:pPr>
            <a:r>
              <a:rPr lang="en-US" sz="3200" b="1" dirty="0"/>
              <a:t>Les </a:t>
            </a:r>
            <a:r>
              <a:rPr lang="en-US" sz="3200" b="1" dirty="0" err="1"/>
              <a:t>matériaux</a:t>
            </a:r>
            <a:r>
              <a:rPr lang="en-US" sz="3200" b="1" dirty="0"/>
              <a:t> </a:t>
            </a:r>
            <a:r>
              <a:rPr lang="en-US" sz="3200" b="1" dirty="0" err="1"/>
              <a:t>d’ingénierie</a:t>
            </a:r>
            <a:endParaRPr lang="en-US" sz="3200" b="1" dirty="0"/>
          </a:p>
        </p:txBody>
      </p:sp>
      <p:sp>
        <p:nvSpPr>
          <p:cNvPr id="3" name="Text Placeholder 2">
            <a:extLst>
              <a:ext uri="{FF2B5EF4-FFF2-40B4-BE49-F238E27FC236}">
                <a16:creationId xmlns:a16="http://schemas.microsoft.com/office/drawing/2014/main" id="{8DED2F7F-2065-4CCE-9AD5-77DBF0CD5628}"/>
              </a:ext>
            </a:extLst>
          </p:cNvPr>
          <p:cNvSpPr>
            <a:spLocks noGrp="1"/>
          </p:cNvSpPr>
          <p:nvPr>
            <p:ph type="body" sz="quarter" idx="12"/>
          </p:nvPr>
        </p:nvSpPr>
        <p:spPr/>
        <p:txBody>
          <a:bodyPr>
            <a:normAutofit fontScale="70000" lnSpcReduction="20000"/>
          </a:bodyPr>
          <a:lstStyle/>
          <a:p>
            <a:r>
              <a:rPr lang="en-US" dirty="0"/>
              <a:t>Mike Ashby</a:t>
            </a:r>
          </a:p>
          <a:p>
            <a:r>
              <a:rPr lang="en-GB" dirty="0"/>
              <a:t>Department of Engineering, </a:t>
            </a:r>
          </a:p>
          <a:p>
            <a:r>
              <a:rPr lang="en-GB" dirty="0"/>
              <a:t>University of Cambridge</a:t>
            </a:r>
            <a:endParaRPr lang="en-US" dirty="0"/>
          </a:p>
        </p:txBody>
      </p:sp>
      <p:grpSp>
        <p:nvGrpSpPr>
          <p:cNvPr id="4" name="Group 14">
            <a:extLst>
              <a:ext uri="{FF2B5EF4-FFF2-40B4-BE49-F238E27FC236}">
                <a16:creationId xmlns:a16="http://schemas.microsoft.com/office/drawing/2014/main" id="{BAA395DB-21A7-4BFD-B95C-B9DCEEC15A8F}"/>
              </a:ext>
            </a:extLst>
          </p:cNvPr>
          <p:cNvGrpSpPr>
            <a:grpSpLocks/>
          </p:cNvGrpSpPr>
          <p:nvPr/>
        </p:nvGrpSpPr>
        <p:grpSpPr bwMode="auto">
          <a:xfrm>
            <a:off x="7936307" y="1608504"/>
            <a:ext cx="2307027" cy="4281488"/>
            <a:chOff x="755" y="275"/>
            <a:chExt cx="1769" cy="3730"/>
          </a:xfrm>
        </p:grpSpPr>
        <p:pic>
          <p:nvPicPr>
            <p:cNvPr id="5" name="Picture 1027">
              <a:extLst>
                <a:ext uri="{FF2B5EF4-FFF2-40B4-BE49-F238E27FC236}">
                  <a16:creationId xmlns:a16="http://schemas.microsoft.com/office/drawing/2014/main" id="{F33B8CC5-EDB5-4C2C-A88B-A3CE328769A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4" y="3143"/>
              <a:ext cx="818" cy="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28" descr="Images 023">
              <a:extLst>
                <a:ext uri="{FF2B5EF4-FFF2-40B4-BE49-F238E27FC236}">
                  <a16:creationId xmlns:a16="http://schemas.microsoft.com/office/drawing/2014/main" id="{32933B78-92F2-431C-9014-2C30BEFB90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 y="3048"/>
              <a:ext cx="827" cy="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29">
              <a:extLst>
                <a:ext uri="{FF2B5EF4-FFF2-40B4-BE49-F238E27FC236}">
                  <a16:creationId xmlns:a16="http://schemas.microsoft.com/office/drawing/2014/main" id="{8A732C8E-6AE7-4E43-8F34-F57AFA22FA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5" y="2181"/>
              <a:ext cx="816" cy="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31">
              <a:extLst>
                <a:ext uri="{FF2B5EF4-FFF2-40B4-BE49-F238E27FC236}">
                  <a16:creationId xmlns:a16="http://schemas.microsoft.com/office/drawing/2014/main" id="{2473824D-D50E-4563-B287-9E054E586C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2" y="1316"/>
              <a:ext cx="842" cy="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32">
              <a:extLst>
                <a:ext uri="{FF2B5EF4-FFF2-40B4-BE49-F238E27FC236}">
                  <a16:creationId xmlns:a16="http://schemas.microsoft.com/office/drawing/2014/main" id="{78841F3B-D07D-4250-8D06-E8D7306304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 y="1236"/>
              <a:ext cx="815" cy="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33">
              <a:extLst>
                <a:ext uri="{FF2B5EF4-FFF2-40B4-BE49-F238E27FC236}">
                  <a16:creationId xmlns:a16="http://schemas.microsoft.com/office/drawing/2014/main" id="{FBA72FD6-CFCC-4B1C-A8A8-BE7ADD75C88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0" y="310"/>
              <a:ext cx="551" cy="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34">
              <a:extLst>
                <a:ext uri="{FF2B5EF4-FFF2-40B4-BE49-F238E27FC236}">
                  <a16:creationId xmlns:a16="http://schemas.microsoft.com/office/drawing/2014/main" id="{45F2C352-488D-470A-A54D-D0DFE4374E4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94" y="275"/>
              <a:ext cx="818"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36" descr="truck">
              <a:extLst>
                <a:ext uri="{FF2B5EF4-FFF2-40B4-BE49-F238E27FC236}">
                  <a16:creationId xmlns:a16="http://schemas.microsoft.com/office/drawing/2014/main" id="{3B4AB9DE-8F01-4BEF-A3CB-B3EED8F24BE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5" y="2173"/>
              <a:ext cx="840" cy="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0768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67B4A8-A1A6-48C0-96F9-9C2E01A2E27D}"/>
              </a:ext>
            </a:extLst>
          </p:cNvPr>
          <p:cNvSpPr>
            <a:spLocks noGrp="1"/>
          </p:cNvSpPr>
          <p:nvPr>
            <p:ph type="sldNum" sz="quarter" idx="11"/>
          </p:nvPr>
        </p:nvSpPr>
        <p:spPr/>
        <p:txBody>
          <a:bodyPr/>
          <a:lstStyle/>
          <a:p>
            <a:fld id="{F0D23093-2AB0-F74C-B865-1A12A15B650E}" type="slidenum">
              <a:rPr lang="en-US" smtClean="0"/>
              <a:pPr/>
              <a:t>10</a:t>
            </a:fld>
            <a:endParaRPr lang="en-US"/>
          </a:p>
        </p:txBody>
      </p:sp>
      <p:sp>
        <p:nvSpPr>
          <p:cNvPr id="3" name="Title 2">
            <a:extLst>
              <a:ext uri="{FF2B5EF4-FFF2-40B4-BE49-F238E27FC236}">
                <a16:creationId xmlns:a16="http://schemas.microsoft.com/office/drawing/2014/main" id="{76A9F13D-D66D-499E-9444-9F8E9A4B040D}"/>
              </a:ext>
            </a:extLst>
          </p:cNvPr>
          <p:cNvSpPr>
            <a:spLocks noGrp="1"/>
          </p:cNvSpPr>
          <p:nvPr>
            <p:ph type="title"/>
          </p:nvPr>
        </p:nvSpPr>
        <p:spPr/>
        <p:txBody>
          <a:bodyPr/>
          <a:lstStyle/>
          <a:p>
            <a:r>
              <a:rPr lang="en-US" sz="3200" b="1" dirty="0" err="1"/>
              <a:t>Organiser</a:t>
            </a:r>
            <a:r>
              <a:rPr lang="en-US" sz="3200" b="1" dirty="0"/>
              <a:t> </a:t>
            </a:r>
            <a:r>
              <a:rPr lang="en-US" sz="3200" b="1" dirty="0" err="1"/>
              <a:t>l’information</a:t>
            </a:r>
            <a:r>
              <a:rPr lang="en-US" sz="3200" b="1" dirty="0"/>
              <a:t> : les </a:t>
            </a:r>
            <a:r>
              <a:rPr lang="en-US" sz="3200" b="1" dirty="0" err="1"/>
              <a:t>procédés</a:t>
            </a:r>
            <a:endParaRPr lang="en-US" b="1" dirty="0">
              <a:latin typeface="Calibri"/>
              <a:cs typeface="Calibri"/>
            </a:endParaRPr>
          </a:p>
        </p:txBody>
      </p:sp>
      <p:grpSp>
        <p:nvGrpSpPr>
          <p:cNvPr id="6" name="Group 74">
            <a:extLst>
              <a:ext uri="{FF2B5EF4-FFF2-40B4-BE49-F238E27FC236}">
                <a16:creationId xmlns:a16="http://schemas.microsoft.com/office/drawing/2014/main" id="{1D727EBD-7D3F-4577-BF92-7A29FF18D663}"/>
              </a:ext>
            </a:extLst>
          </p:cNvPr>
          <p:cNvGrpSpPr>
            <a:grpSpLocks/>
          </p:cNvGrpSpPr>
          <p:nvPr/>
        </p:nvGrpSpPr>
        <p:grpSpPr bwMode="auto">
          <a:xfrm>
            <a:off x="3933825" y="1409700"/>
            <a:ext cx="4597400" cy="4089400"/>
            <a:chOff x="1742" y="880"/>
            <a:chExt cx="2896" cy="2576"/>
          </a:xfrm>
        </p:grpSpPr>
        <p:sp>
          <p:nvSpPr>
            <p:cNvPr id="7" name="AutoShape 3">
              <a:extLst>
                <a:ext uri="{FF2B5EF4-FFF2-40B4-BE49-F238E27FC236}">
                  <a16:creationId xmlns:a16="http://schemas.microsoft.com/office/drawing/2014/main" id="{63FD7085-AB6A-4136-9700-7A7DA82A0CE5}"/>
                </a:ext>
              </a:extLst>
            </p:cNvPr>
            <p:cNvSpPr>
              <a:spLocks noChangeArrowheads="1"/>
            </p:cNvSpPr>
            <p:nvPr/>
          </p:nvSpPr>
          <p:spPr bwMode="auto">
            <a:xfrm>
              <a:off x="1742" y="880"/>
              <a:ext cx="2896" cy="2576"/>
            </a:xfrm>
            <a:prstGeom prst="roundRect">
              <a:avLst>
                <a:gd name="adj" fmla="val 3611"/>
              </a:avLst>
            </a:prstGeom>
            <a:solidFill>
              <a:schemeClr val="bg1"/>
            </a:solidFill>
            <a:ln w="28575">
              <a:solidFill>
                <a:schemeClr val="accent5"/>
              </a:solidFill>
              <a:round/>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sp>
          <p:nvSpPr>
            <p:cNvPr id="8" name="Text Box 4">
              <a:extLst>
                <a:ext uri="{FF2B5EF4-FFF2-40B4-BE49-F238E27FC236}">
                  <a16:creationId xmlns:a16="http://schemas.microsoft.com/office/drawing/2014/main" id="{0C2A32FD-7837-4CC5-9769-13CDCD2E2AB6}"/>
                </a:ext>
              </a:extLst>
            </p:cNvPr>
            <p:cNvSpPr txBox="1">
              <a:spLocks noChangeArrowheads="1"/>
            </p:cNvSpPr>
            <p:nvPr/>
          </p:nvSpPr>
          <p:spPr bwMode="auto">
            <a:xfrm>
              <a:off x="3787" y="887"/>
              <a:ext cx="74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GB" b="1" i="1" dirty="0">
                  <a:solidFill>
                    <a:srgbClr val="FFB71B"/>
                  </a:solidFill>
                  <a:latin typeface="+mn-lt"/>
                </a:rPr>
                <a:t>La base de </a:t>
              </a:r>
            </a:p>
            <a:p>
              <a:pPr algn="ctr">
                <a:spcBef>
                  <a:spcPct val="0"/>
                </a:spcBef>
                <a:spcAft>
                  <a:spcPct val="0"/>
                </a:spcAft>
              </a:pPr>
              <a:r>
                <a:rPr lang="en-GB" b="1" i="1" dirty="0" err="1">
                  <a:solidFill>
                    <a:srgbClr val="FFB71B"/>
                  </a:solidFill>
                  <a:latin typeface="+mn-lt"/>
                </a:rPr>
                <a:t>données</a:t>
              </a:r>
              <a:endParaRPr lang="en-GB" b="1" i="1" dirty="0">
                <a:solidFill>
                  <a:srgbClr val="FFB71B"/>
                </a:solidFill>
                <a:latin typeface="+mn-lt"/>
              </a:endParaRPr>
            </a:p>
          </p:txBody>
        </p:sp>
      </p:grpSp>
      <p:grpSp>
        <p:nvGrpSpPr>
          <p:cNvPr id="9" name="Group 73">
            <a:extLst>
              <a:ext uri="{FF2B5EF4-FFF2-40B4-BE49-F238E27FC236}">
                <a16:creationId xmlns:a16="http://schemas.microsoft.com/office/drawing/2014/main" id="{4238A6FF-42DC-4C46-A9C6-C43EEDD5321C}"/>
              </a:ext>
            </a:extLst>
          </p:cNvPr>
          <p:cNvGrpSpPr>
            <a:grpSpLocks/>
          </p:cNvGrpSpPr>
          <p:nvPr/>
        </p:nvGrpSpPr>
        <p:grpSpPr bwMode="auto">
          <a:xfrm>
            <a:off x="5635626" y="3038478"/>
            <a:ext cx="1168400" cy="390526"/>
            <a:chOff x="2830" y="1914"/>
            <a:chExt cx="744" cy="246"/>
          </a:xfrm>
        </p:grpSpPr>
        <p:sp>
          <p:nvSpPr>
            <p:cNvPr id="10" name="Line 6">
              <a:extLst>
                <a:ext uri="{FF2B5EF4-FFF2-40B4-BE49-F238E27FC236}">
                  <a16:creationId xmlns:a16="http://schemas.microsoft.com/office/drawing/2014/main" id="{5DEE8E8C-A207-4FA5-9577-93E4934153BC}"/>
                </a:ext>
              </a:extLst>
            </p:cNvPr>
            <p:cNvSpPr>
              <a:spLocks noChangeShapeType="1"/>
            </p:cNvSpPr>
            <p:nvPr/>
          </p:nvSpPr>
          <p:spPr bwMode="auto">
            <a:xfrm>
              <a:off x="2830" y="2160"/>
              <a:ext cx="744"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 name="Text Box 7">
              <a:extLst>
                <a:ext uri="{FF2B5EF4-FFF2-40B4-BE49-F238E27FC236}">
                  <a16:creationId xmlns:a16="http://schemas.microsoft.com/office/drawing/2014/main" id="{E9BD43A0-0F7E-4AAF-94F5-ACD2012F4D3B}"/>
                </a:ext>
              </a:extLst>
            </p:cNvPr>
            <p:cNvSpPr txBox="1">
              <a:spLocks noChangeArrowheads="1"/>
            </p:cNvSpPr>
            <p:nvPr/>
          </p:nvSpPr>
          <p:spPr bwMode="auto">
            <a:xfrm>
              <a:off x="2996" y="1914"/>
              <a:ext cx="50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b="1" i="1" dirty="0">
                  <a:solidFill>
                    <a:srgbClr val="FFB71B"/>
                  </a:solidFill>
                  <a:latin typeface="+mn-lt"/>
                </a:rPr>
                <a:t>Liens</a:t>
              </a:r>
            </a:p>
          </p:txBody>
        </p:sp>
      </p:grpSp>
      <p:grpSp>
        <p:nvGrpSpPr>
          <p:cNvPr id="12" name="Group 71">
            <a:extLst>
              <a:ext uri="{FF2B5EF4-FFF2-40B4-BE49-F238E27FC236}">
                <a16:creationId xmlns:a16="http://schemas.microsoft.com/office/drawing/2014/main" id="{AB6D04CA-D9E1-4BFA-A944-65922E27AB5A}"/>
              </a:ext>
            </a:extLst>
          </p:cNvPr>
          <p:cNvGrpSpPr>
            <a:grpSpLocks/>
          </p:cNvGrpSpPr>
          <p:nvPr/>
        </p:nvGrpSpPr>
        <p:grpSpPr bwMode="auto">
          <a:xfrm>
            <a:off x="5438775" y="1576388"/>
            <a:ext cx="1485900" cy="3721100"/>
            <a:chOff x="2706" y="993"/>
            <a:chExt cx="936" cy="2344"/>
          </a:xfrm>
        </p:grpSpPr>
        <p:sp>
          <p:nvSpPr>
            <p:cNvPr id="13" name="Oval 15">
              <a:extLst>
                <a:ext uri="{FF2B5EF4-FFF2-40B4-BE49-F238E27FC236}">
                  <a16:creationId xmlns:a16="http://schemas.microsoft.com/office/drawing/2014/main" id="{C17F1FFD-D7B1-4111-8E77-4AB0FCA2D211}"/>
                </a:ext>
              </a:extLst>
            </p:cNvPr>
            <p:cNvSpPr>
              <a:spLocks noChangeArrowheads="1"/>
            </p:cNvSpPr>
            <p:nvPr/>
          </p:nvSpPr>
          <p:spPr bwMode="auto">
            <a:xfrm>
              <a:off x="2786" y="2609"/>
              <a:ext cx="768" cy="728"/>
            </a:xfrm>
            <a:prstGeom prst="ellipse">
              <a:avLst/>
            </a:prstGeom>
            <a:solidFill>
              <a:schemeClr val="bg1">
                <a:alpha val="50195"/>
              </a:schemeClr>
            </a:solidFill>
            <a:ln w="28575">
              <a:solidFill>
                <a:schemeClr val="tx2"/>
              </a:solidFill>
              <a:round/>
              <a:headEnd/>
              <a:tailEnd/>
            </a:ln>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sp>
          <p:nvSpPr>
            <p:cNvPr id="14" name="Text Box 16">
              <a:extLst>
                <a:ext uri="{FF2B5EF4-FFF2-40B4-BE49-F238E27FC236}">
                  <a16:creationId xmlns:a16="http://schemas.microsoft.com/office/drawing/2014/main" id="{E3820A62-35DE-4DFC-9580-F3CDEDDAF83C}"/>
                </a:ext>
              </a:extLst>
            </p:cNvPr>
            <p:cNvSpPr txBox="1">
              <a:spLocks noChangeArrowheads="1"/>
            </p:cNvSpPr>
            <p:nvPr/>
          </p:nvSpPr>
          <p:spPr bwMode="auto">
            <a:xfrm>
              <a:off x="2736" y="2754"/>
              <a:ext cx="86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1600" b="1" dirty="0" err="1">
                  <a:latin typeface="+mn-lt"/>
                </a:rPr>
                <a:t>Fournisseurs</a:t>
              </a:r>
              <a:endParaRPr lang="en-GB" sz="1600" b="1" dirty="0">
                <a:latin typeface="+mn-lt"/>
              </a:endParaRPr>
            </a:p>
            <a:p>
              <a:pPr algn="ctr">
                <a:spcBef>
                  <a:spcPct val="0"/>
                </a:spcBef>
                <a:spcAft>
                  <a:spcPct val="0"/>
                </a:spcAft>
                <a:buClrTx/>
                <a:buSzTx/>
                <a:buFontTx/>
                <a:buNone/>
              </a:pPr>
              <a:r>
                <a:rPr lang="en-GB" sz="1400" b="1" dirty="0">
                  <a:latin typeface="+mn-lt"/>
                </a:rPr>
                <a:t>Table de </a:t>
              </a:r>
              <a:r>
                <a:rPr lang="en-GB" sz="1400" b="1" dirty="0" err="1">
                  <a:latin typeface="+mn-lt"/>
                </a:rPr>
                <a:t>données</a:t>
              </a:r>
              <a:endParaRPr lang="en-GB" sz="1400" dirty="0">
                <a:latin typeface="+mn-lt"/>
              </a:endParaRPr>
            </a:p>
          </p:txBody>
        </p:sp>
        <p:sp>
          <p:nvSpPr>
            <p:cNvPr id="15" name="Oval 18">
              <a:extLst>
                <a:ext uri="{FF2B5EF4-FFF2-40B4-BE49-F238E27FC236}">
                  <a16:creationId xmlns:a16="http://schemas.microsoft.com/office/drawing/2014/main" id="{CCF93831-4871-45C2-AC73-FF7C31822620}"/>
                </a:ext>
              </a:extLst>
            </p:cNvPr>
            <p:cNvSpPr>
              <a:spLocks noChangeArrowheads="1"/>
            </p:cNvSpPr>
            <p:nvPr/>
          </p:nvSpPr>
          <p:spPr bwMode="auto">
            <a:xfrm>
              <a:off x="2786" y="993"/>
              <a:ext cx="768" cy="728"/>
            </a:xfrm>
            <a:prstGeom prst="ellipse">
              <a:avLst/>
            </a:prstGeom>
            <a:solidFill>
              <a:schemeClr val="bg1">
                <a:alpha val="50195"/>
              </a:schemeClr>
            </a:solidFill>
            <a:ln w="28575">
              <a:solidFill>
                <a:schemeClr val="tx2"/>
              </a:solidFill>
              <a:round/>
              <a:headEnd/>
              <a:tailEnd/>
            </a:ln>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sp>
          <p:nvSpPr>
            <p:cNvPr id="16" name="Text Box 19">
              <a:extLst>
                <a:ext uri="{FF2B5EF4-FFF2-40B4-BE49-F238E27FC236}">
                  <a16:creationId xmlns:a16="http://schemas.microsoft.com/office/drawing/2014/main" id="{C0B71A54-6327-4FF8-A35F-2073BBA4340C}"/>
                </a:ext>
              </a:extLst>
            </p:cNvPr>
            <p:cNvSpPr txBox="1">
              <a:spLocks noChangeArrowheads="1"/>
            </p:cNvSpPr>
            <p:nvPr/>
          </p:nvSpPr>
          <p:spPr bwMode="auto">
            <a:xfrm>
              <a:off x="2706" y="1152"/>
              <a:ext cx="93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1600" b="1" dirty="0" err="1">
                  <a:latin typeface="+mn-lt"/>
                </a:rPr>
                <a:t>Références</a:t>
              </a:r>
              <a:endParaRPr lang="en-GB" sz="1600" b="1" dirty="0">
                <a:latin typeface="+mn-lt"/>
              </a:endParaRPr>
            </a:p>
            <a:p>
              <a:pPr algn="ctr">
                <a:spcBef>
                  <a:spcPct val="0"/>
                </a:spcBef>
                <a:spcAft>
                  <a:spcPct val="0"/>
                </a:spcAft>
                <a:buClrTx/>
                <a:buSzTx/>
                <a:buFontTx/>
                <a:buNone/>
              </a:pPr>
              <a:r>
                <a:rPr lang="en-GB" sz="1400" b="1" dirty="0">
                  <a:latin typeface="+mn-lt"/>
                </a:rPr>
                <a:t>data-table</a:t>
              </a:r>
              <a:endParaRPr lang="en-GB" sz="1400" dirty="0">
                <a:latin typeface="+mn-lt"/>
              </a:endParaRPr>
            </a:p>
          </p:txBody>
        </p:sp>
      </p:grpSp>
      <p:grpSp>
        <p:nvGrpSpPr>
          <p:cNvPr id="17" name="Group 69">
            <a:extLst>
              <a:ext uri="{FF2B5EF4-FFF2-40B4-BE49-F238E27FC236}">
                <a16:creationId xmlns:a16="http://schemas.microsoft.com/office/drawing/2014/main" id="{7D98CF05-7368-40FA-95A9-8F4259ADF543}"/>
              </a:ext>
            </a:extLst>
          </p:cNvPr>
          <p:cNvGrpSpPr>
            <a:grpSpLocks/>
          </p:cNvGrpSpPr>
          <p:nvPr/>
        </p:nvGrpSpPr>
        <p:grpSpPr bwMode="auto">
          <a:xfrm>
            <a:off x="1481139" y="2538415"/>
            <a:ext cx="4156076" cy="1900237"/>
            <a:chOff x="213" y="1599"/>
            <a:chExt cx="2618" cy="1197"/>
          </a:xfrm>
        </p:grpSpPr>
        <p:sp>
          <p:nvSpPr>
            <p:cNvPr id="18" name="Oval 22">
              <a:extLst>
                <a:ext uri="{FF2B5EF4-FFF2-40B4-BE49-F238E27FC236}">
                  <a16:creationId xmlns:a16="http://schemas.microsoft.com/office/drawing/2014/main" id="{F8011E4A-C4D4-41DD-8F08-4E5C0E0A0C77}"/>
                </a:ext>
              </a:extLst>
            </p:cNvPr>
            <p:cNvSpPr>
              <a:spLocks noChangeArrowheads="1"/>
            </p:cNvSpPr>
            <p:nvPr/>
          </p:nvSpPr>
          <p:spPr bwMode="auto">
            <a:xfrm>
              <a:off x="1878" y="1708"/>
              <a:ext cx="953" cy="904"/>
            </a:xfrm>
            <a:prstGeom prst="ellipse">
              <a:avLst/>
            </a:prstGeom>
            <a:solidFill>
              <a:schemeClr val="bg1">
                <a:alpha val="50195"/>
              </a:schemeClr>
            </a:solidFill>
            <a:ln w="38100">
              <a:solidFill>
                <a:schemeClr val="tx2"/>
              </a:solidFill>
              <a:round/>
              <a:headEnd/>
              <a:tailEnd/>
            </a:ln>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19" name="Text Box 23">
              <a:extLst>
                <a:ext uri="{FF2B5EF4-FFF2-40B4-BE49-F238E27FC236}">
                  <a16:creationId xmlns:a16="http://schemas.microsoft.com/office/drawing/2014/main" id="{C34CFC58-63BF-4D1F-8665-02624C0304AD}"/>
                </a:ext>
              </a:extLst>
            </p:cNvPr>
            <p:cNvSpPr txBox="1">
              <a:spLocks noChangeArrowheads="1"/>
            </p:cNvSpPr>
            <p:nvPr/>
          </p:nvSpPr>
          <p:spPr bwMode="auto">
            <a:xfrm>
              <a:off x="1837" y="1863"/>
              <a:ext cx="99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2000" b="1" dirty="0" err="1">
                  <a:latin typeface="+mn-lt"/>
                </a:rPr>
                <a:t>Matériaux</a:t>
              </a:r>
              <a:endParaRPr lang="en-GB" sz="2000" b="1" dirty="0">
                <a:latin typeface="+mn-lt"/>
              </a:endParaRPr>
            </a:p>
            <a:p>
              <a:pPr algn="ctr">
                <a:spcBef>
                  <a:spcPct val="0"/>
                </a:spcBef>
                <a:spcAft>
                  <a:spcPct val="0"/>
                </a:spcAft>
                <a:buClrTx/>
                <a:buSzTx/>
                <a:buFontTx/>
                <a:buNone/>
              </a:pPr>
              <a:r>
                <a:rPr lang="en-GB" sz="1600" b="1" dirty="0">
                  <a:latin typeface="+mn-lt"/>
                </a:rPr>
                <a:t>Table de </a:t>
              </a:r>
              <a:r>
                <a:rPr lang="en-GB" sz="1600" b="1" dirty="0" err="1">
                  <a:latin typeface="+mn-lt"/>
                </a:rPr>
                <a:t>données</a:t>
              </a:r>
              <a:endParaRPr lang="en-GB" sz="1600" dirty="0">
                <a:latin typeface="+mn-lt"/>
              </a:endParaRPr>
            </a:p>
          </p:txBody>
        </p:sp>
        <p:sp>
          <p:nvSpPr>
            <p:cNvPr id="20" name="Rectangle 24">
              <a:extLst>
                <a:ext uri="{FF2B5EF4-FFF2-40B4-BE49-F238E27FC236}">
                  <a16:creationId xmlns:a16="http://schemas.microsoft.com/office/drawing/2014/main" id="{42149662-09B4-4C11-8D99-5DE933E34E93}"/>
                </a:ext>
              </a:extLst>
            </p:cNvPr>
            <p:cNvSpPr>
              <a:spLocks noChangeArrowheads="1"/>
            </p:cNvSpPr>
            <p:nvPr/>
          </p:nvSpPr>
          <p:spPr bwMode="auto">
            <a:xfrm>
              <a:off x="213" y="1599"/>
              <a:ext cx="1361" cy="1197"/>
            </a:xfrm>
            <a:prstGeom prst="rect">
              <a:avLst/>
            </a:prstGeom>
            <a:solidFill>
              <a:schemeClr val="bg1"/>
            </a:solidFill>
            <a:ln w="38100">
              <a:solidFill>
                <a:schemeClr val="accent2"/>
              </a:solidFill>
              <a:miter lim="800000"/>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30000"/>
                </a:spcBef>
                <a:spcAft>
                  <a:spcPct val="0"/>
                </a:spcAft>
                <a:buClr>
                  <a:schemeClr val="accent1"/>
                </a:buClr>
                <a:buSzPct val="110000"/>
              </a:pPr>
              <a:r>
                <a:rPr lang="en-GB" b="1" i="1" dirty="0">
                  <a:latin typeface="+mn-lt"/>
                </a:rPr>
                <a:t>DONNEES POUR</a:t>
              </a:r>
            </a:p>
            <a:p>
              <a:pPr marL="285750" indent="-285750">
                <a:spcBef>
                  <a:spcPct val="30000"/>
                </a:spcBef>
                <a:spcAft>
                  <a:spcPct val="0"/>
                </a:spcAft>
                <a:buClrTx/>
                <a:buSzPct val="110000"/>
                <a:buFont typeface="Arial" panose="020B0604020202020204" pitchFamily="34" charset="0"/>
                <a:buChar char="•"/>
              </a:pPr>
              <a:r>
                <a:rPr lang="en-GB" sz="1600" b="1" i="1" dirty="0">
                  <a:latin typeface="+mn-lt"/>
                </a:rPr>
                <a:t>  </a:t>
              </a:r>
              <a:r>
                <a:rPr lang="en-GB" sz="1600" b="1" i="1" dirty="0" err="1">
                  <a:latin typeface="+mn-lt"/>
                </a:rPr>
                <a:t>Métaux</a:t>
              </a:r>
              <a:r>
                <a:rPr lang="en-GB" sz="1600" b="1" i="1" dirty="0">
                  <a:latin typeface="+mn-lt"/>
                </a:rPr>
                <a:t> &amp; </a:t>
              </a:r>
              <a:r>
                <a:rPr lang="en-GB" sz="1600" b="1" i="1" dirty="0" err="1">
                  <a:latin typeface="+mn-lt"/>
                </a:rPr>
                <a:t>alliages</a:t>
              </a:r>
              <a:endParaRPr lang="en-GB" sz="1600" b="1" i="1" dirty="0">
                <a:latin typeface="+mn-lt"/>
              </a:endParaRPr>
            </a:p>
            <a:p>
              <a:pPr marL="285750" indent="-285750">
                <a:spcBef>
                  <a:spcPct val="30000"/>
                </a:spcBef>
                <a:spcAft>
                  <a:spcPct val="0"/>
                </a:spcAft>
                <a:buClrTx/>
                <a:buSzPct val="110000"/>
                <a:buFont typeface="Arial" panose="020B0604020202020204" pitchFamily="34" charset="0"/>
                <a:buChar char="•"/>
              </a:pPr>
              <a:r>
                <a:rPr lang="en-GB" sz="1600" b="1" i="1" dirty="0">
                  <a:latin typeface="+mn-lt"/>
                </a:rPr>
                <a:t>  </a:t>
              </a:r>
              <a:r>
                <a:rPr lang="en-GB" sz="1600" b="1" i="1" dirty="0" err="1">
                  <a:latin typeface="+mn-lt"/>
                </a:rPr>
                <a:t>Polymères</a:t>
              </a:r>
              <a:endParaRPr lang="en-GB" sz="1600" b="1" i="1" dirty="0">
                <a:latin typeface="+mn-lt"/>
              </a:endParaRPr>
            </a:p>
            <a:p>
              <a:pPr marL="285750" indent="-285750">
                <a:spcBef>
                  <a:spcPct val="30000"/>
                </a:spcBef>
                <a:spcAft>
                  <a:spcPct val="0"/>
                </a:spcAft>
                <a:buClrTx/>
                <a:buSzPct val="110000"/>
                <a:buFont typeface="Arial" panose="020B0604020202020204" pitchFamily="34" charset="0"/>
                <a:buChar char="•"/>
              </a:pPr>
              <a:r>
                <a:rPr lang="en-GB" sz="1600" b="1" i="1" dirty="0">
                  <a:latin typeface="+mn-lt"/>
                </a:rPr>
                <a:t>  </a:t>
              </a:r>
              <a:r>
                <a:rPr lang="en-GB" sz="1600" b="1" i="1" dirty="0" err="1">
                  <a:latin typeface="+mn-lt"/>
                </a:rPr>
                <a:t>Céramiques</a:t>
              </a:r>
              <a:r>
                <a:rPr lang="en-GB" sz="1600" b="1" i="1" dirty="0">
                  <a:latin typeface="+mn-lt"/>
                </a:rPr>
                <a:t> &amp;          </a:t>
              </a:r>
              <a:r>
                <a:rPr lang="en-GB" sz="1600" b="1" i="1" dirty="0" err="1">
                  <a:latin typeface="+mn-lt"/>
                </a:rPr>
                <a:t>verres</a:t>
              </a:r>
              <a:endParaRPr lang="en-GB" sz="1600" b="1" i="1" dirty="0">
                <a:latin typeface="+mn-lt"/>
              </a:endParaRPr>
            </a:p>
            <a:p>
              <a:pPr marL="285750" indent="-285750">
                <a:spcBef>
                  <a:spcPct val="30000"/>
                </a:spcBef>
                <a:spcAft>
                  <a:spcPct val="0"/>
                </a:spcAft>
                <a:buClrTx/>
                <a:buSzPct val="110000"/>
                <a:buFont typeface="Arial" panose="020B0604020202020204" pitchFamily="34" charset="0"/>
                <a:buChar char="•"/>
              </a:pPr>
              <a:r>
                <a:rPr lang="en-GB" sz="1600" b="1" i="1" dirty="0">
                  <a:latin typeface="+mn-lt"/>
                </a:rPr>
                <a:t>  </a:t>
              </a:r>
              <a:r>
                <a:rPr lang="en-GB" sz="1600" b="1" i="1" dirty="0" err="1">
                  <a:latin typeface="+mn-lt"/>
                </a:rPr>
                <a:t>Hybrides</a:t>
              </a:r>
              <a:endParaRPr lang="en-US" sz="1600" b="1" i="1" dirty="0">
                <a:latin typeface="+mn-lt"/>
              </a:endParaRPr>
            </a:p>
          </p:txBody>
        </p:sp>
        <p:sp>
          <p:nvSpPr>
            <p:cNvPr id="21" name="Line 46">
              <a:extLst>
                <a:ext uri="{FF2B5EF4-FFF2-40B4-BE49-F238E27FC236}">
                  <a16:creationId xmlns:a16="http://schemas.microsoft.com/office/drawing/2014/main" id="{9830A6C1-48B4-4810-8DB4-B62D78AE3DDD}"/>
                </a:ext>
              </a:extLst>
            </p:cNvPr>
            <p:cNvSpPr>
              <a:spLocks noChangeShapeType="1"/>
            </p:cNvSpPr>
            <p:nvPr/>
          </p:nvSpPr>
          <p:spPr bwMode="auto">
            <a:xfrm rot="5400000">
              <a:off x="1749" y="2003"/>
              <a:ext cx="0" cy="273"/>
            </a:xfrm>
            <a:prstGeom prst="line">
              <a:avLst/>
            </a:prstGeom>
            <a:noFill/>
            <a:ln w="38100">
              <a:solidFill>
                <a:schemeClr val="tx2"/>
              </a:solidFill>
              <a:round/>
              <a:headEnd/>
              <a:tailEnd type="triangle" w="med" len="lg"/>
            </a:ln>
            <a:extLst>
              <a:ext uri="{909E8E84-426E-40DD-AFC4-6F175D3DCCD1}">
                <a14:hiddenFill xmlns:a14="http://schemas.microsoft.com/office/drawing/2010/main">
                  <a:noFill/>
                </a14:hiddenFill>
              </a:ext>
            </a:extLst>
          </p:spPr>
          <p:txBody>
            <a:bodyPr anchor="ctr"/>
            <a:lstStyle/>
            <a:p>
              <a:endParaRPr lang="en-GB"/>
            </a:p>
          </p:txBody>
        </p:sp>
      </p:grpSp>
      <p:grpSp>
        <p:nvGrpSpPr>
          <p:cNvPr id="22" name="Group 72">
            <a:extLst>
              <a:ext uri="{FF2B5EF4-FFF2-40B4-BE49-F238E27FC236}">
                <a16:creationId xmlns:a16="http://schemas.microsoft.com/office/drawing/2014/main" id="{7DD0F63F-6243-47A7-BEF1-A1090043F96A}"/>
              </a:ext>
            </a:extLst>
          </p:cNvPr>
          <p:cNvGrpSpPr>
            <a:grpSpLocks/>
          </p:cNvGrpSpPr>
          <p:nvPr/>
        </p:nvGrpSpPr>
        <p:grpSpPr bwMode="auto">
          <a:xfrm>
            <a:off x="5346700" y="2527301"/>
            <a:ext cx="1676400" cy="1803400"/>
            <a:chOff x="2648" y="1592"/>
            <a:chExt cx="1056" cy="1136"/>
          </a:xfrm>
        </p:grpSpPr>
        <p:sp>
          <p:nvSpPr>
            <p:cNvPr id="23" name="Line 64">
              <a:extLst>
                <a:ext uri="{FF2B5EF4-FFF2-40B4-BE49-F238E27FC236}">
                  <a16:creationId xmlns:a16="http://schemas.microsoft.com/office/drawing/2014/main" id="{C40EA397-D9DA-47F5-B34D-9A1F81E5137D}"/>
                </a:ext>
              </a:extLst>
            </p:cNvPr>
            <p:cNvSpPr>
              <a:spLocks noChangeShapeType="1"/>
            </p:cNvSpPr>
            <p:nvPr/>
          </p:nvSpPr>
          <p:spPr bwMode="auto">
            <a:xfrm flipV="1">
              <a:off x="3464" y="2488"/>
              <a:ext cx="240" cy="24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 name="Line 65">
              <a:extLst>
                <a:ext uri="{FF2B5EF4-FFF2-40B4-BE49-F238E27FC236}">
                  <a16:creationId xmlns:a16="http://schemas.microsoft.com/office/drawing/2014/main" id="{2F4C38AC-3583-4140-ABA1-628ECF808816}"/>
                </a:ext>
              </a:extLst>
            </p:cNvPr>
            <p:cNvSpPr>
              <a:spLocks noChangeShapeType="1"/>
            </p:cNvSpPr>
            <p:nvPr/>
          </p:nvSpPr>
          <p:spPr bwMode="auto">
            <a:xfrm flipV="1">
              <a:off x="2656" y="1592"/>
              <a:ext cx="216" cy="224"/>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 name="Line 66">
              <a:extLst>
                <a:ext uri="{FF2B5EF4-FFF2-40B4-BE49-F238E27FC236}">
                  <a16:creationId xmlns:a16="http://schemas.microsoft.com/office/drawing/2014/main" id="{C9EF44EF-D8FE-47D6-9337-D076345BF8A0}"/>
                </a:ext>
              </a:extLst>
            </p:cNvPr>
            <p:cNvSpPr>
              <a:spLocks noChangeShapeType="1"/>
            </p:cNvSpPr>
            <p:nvPr/>
          </p:nvSpPr>
          <p:spPr bwMode="auto">
            <a:xfrm rot="16200000" flipV="1">
              <a:off x="3448" y="1592"/>
              <a:ext cx="240" cy="24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 name="Line 68">
              <a:extLst>
                <a:ext uri="{FF2B5EF4-FFF2-40B4-BE49-F238E27FC236}">
                  <a16:creationId xmlns:a16="http://schemas.microsoft.com/office/drawing/2014/main" id="{011D8812-415B-4E70-AC47-F4D067412920}"/>
                </a:ext>
              </a:extLst>
            </p:cNvPr>
            <p:cNvSpPr>
              <a:spLocks noChangeShapeType="1"/>
            </p:cNvSpPr>
            <p:nvPr/>
          </p:nvSpPr>
          <p:spPr bwMode="auto">
            <a:xfrm rot="16200000" flipV="1">
              <a:off x="2656" y="2496"/>
              <a:ext cx="216" cy="232"/>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7" name="Oval 75">
            <a:extLst>
              <a:ext uri="{FF2B5EF4-FFF2-40B4-BE49-F238E27FC236}">
                <a16:creationId xmlns:a16="http://schemas.microsoft.com/office/drawing/2014/main" id="{EEC3CC66-861E-47A0-8D39-D0E3DC11DFA1}"/>
              </a:ext>
            </a:extLst>
          </p:cNvPr>
          <p:cNvSpPr>
            <a:spLocks noChangeArrowheads="1"/>
          </p:cNvSpPr>
          <p:nvPr/>
        </p:nvSpPr>
        <p:spPr bwMode="auto">
          <a:xfrm>
            <a:off x="6674598" y="2602291"/>
            <a:ext cx="1779077" cy="1678794"/>
          </a:xfrm>
          <a:prstGeom prst="ellipse">
            <a:avLst/>
          </a:prstGeom>
          <a:noFill/>
          <a:ln w="2857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grpSp>
        <p:nvGrpSpPr>
          <p:cNvPr id="28" name="Group 32">
            <a:extLst>
              <a:ext uri="{FF2B5EF4-FFF2-40B4-BE49-F238E27FC236}">
                <a16:creationId xmlns:a16="http://schemas.microsoft.com/office/drawing/2014/main" id="{D636E170-2A95-4FBC-AFBD-61D57B54BFC1}"/>
              </a:ext>
            </a:extLst>
          </p:cNvPr>
          <p:cNvGrpSpPr>
            <a:grpSpLocks/>
          </p:cNvGrpSpPr>
          <p:nvPr/>
        </p:nvGrpSpPr>
        <p:grpSpPr bwMode="auto">
          <a:xfrm>
            <a:off x="6791328" y="2613025"/>
            <a:ext cx="4621213" cy="1582738"/>
            <a:chOff x="3558" y="1646"/>
            <a:chExt cx="2911" cy="997"/>
          </a:xfrm>
        </p:grpSpPr>
        <p:sp>
          <p:nvSpPr>
            <p:cNvPr id="29" name="Oval 33">
              <a:extLst>
                <a:ext uri="{FF2B5EF4-FFF2-40B4-BE49-F238E27FC236}">
                  <a16:creationId xmlns:a16="http://schemas.microsoft.com/office/drawing/2014/main" id="{D2DF799B-6672-4DA1-B3A3-E09961128D4F}"/>
                </a:ext>
              </a:extLst>
            </p:cNvPr>
            <p:cNvSpPr>
              <a:spLocks noChangeArrowheads="1"/>
            </p:cNvSpPr>
            <p:nvPr/>
          </p:nvSpPr>
          <p:spPr bwMode="auto">
            <a:xfrm>
              <a:off x="3558" y="1708"/>
              <a:ext cx="953" cy="904"/>
            </a:xfrm>
            <a:prstGeom prst="ellipse">
              <a:avLst/>
            </a:prstGeom>
            <a:solidFill>
              <a:schemeClr val="bg1">
                <a:alpha val="50195"/>
              </a:schemeClr>
            </a:solidFill>
            <a:ln w="38100">
              <a:solidFill>
                <a:schemeClr val="tx2"/>
              </a:solidFill>
              <a:round/>
              <a:headEnd/>
              <a:tailEnd/>
            </a:ln>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sp>
          <p:nvSpPr>
            <p:cNvPr id="30" name="Text Box 34">
              <a:extLst>
                <a:ext uri="{FF2B5EF4-FFF2-40B4-BE49-F238E27FC236}">
                  <a16:creationId xmlns:a16="http://schemas.microsoft.com/office/drawing/2014/main" id="{CE6079C9-6D46-4766-B92A-CD149A4986C1}"/>
                </a:ext>
              </a:extLst>
            </p:cNvPr>
            <p:cNvSpPr txBox="1">
              <a:spLocks noChangeArrowheads="1"/>
            </p:cNvSpPr>
            <p:nvPr/>
          </p:nvSpPr>
          <p:spPr bwMode="auto">
            <a:xfrm>
              <a:off x="3574" y="1873"/>
              <a:ext cx="93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2000" b="1" dirty="0" err="1">
                  <a:latin typeface="+mn-lt"/>
                </a:rPr>
                <a:t>Procédés</a:t>
              </a:r>
              <a:endParaRPr lang="en-GB" sz="2000" b="1" dirty="0">
                <a:latin typeface="+mn-lt"/>
              </a:endParaRPr>
            </a:p>
            <a:p>
              <a:pPr algn="ctr">
                <a:spcBef>
                  <a:spcPct val="0"/>
                </a:spcBef>
                <a:spcAft>
                  <a:spcPct val="0"/>
                </a:spcAft>
                <a:buClrTx/>
                <a:buSzTx/>
                <a:buFontTx/>
                <a:buNone/>
              </a:pPr>
              <a:r>
                <a:rPr lang="en-GB" sz="1600" b="1" dirty="0">
                  <a:latin typeface="+mn-lt"/>
                </a:rPr>
                <a:t>Table de </a:t>
              </a:r>
              <a:r>
                <a:rPr lang="en-GB" sz="1600" b="1" dirty="0" err="1">
                  <a:latin typeface="+mn-lt"/>
                </a:rPr>
                <a:t>données</a:t>
              </a:r>
              <a:endParaRPr lang="en-GB" sz="1600" dirty="0">
                <a:latin typeface="+mn-lt"/>
              </a:endParaRPr>
            </a:p>
          </p:txBody>
        </p:sp>
        <p:sp>
          <p:nvSpPr>
            <p:cNvPr id="31" name="Rectangle 35">
              <a:extLst>
                <a:ext uri="{FF2B5EF4-FFF2-40B4-BE49-F238E27FC236}">
                  <a16:creationId xmlns:a16="http://schemas.microsoft.com/office/drawing/2014/main" id="{CF16EF75-5C94-4F7D-8FAD-D55349F5987D}"/>
                </a:ext>
              </a:extLst>
            </p:cNvPr>
            <p:cNvSpPr>
              <a:spLocks noChangeArrowheads="1"/>
            </p:cNvSpPr>
            <p:nvPr/>
          </p:nvSpPr>
          <p:spPr bwMode="auto">
            <a:xfrm>
              <a:off x="4808" y="1646"/>
              <a:ext cx="1661" cy="997"/>
            </a:xfrm>
            <a:prstGeom prst="rect">
              <a:avLst/>
            </a:prstGeom>
            <a:solidFill>
              <a:schemeClr val="bg1"/>
            </a:solidFill>
            <a:ln w="38100">
              <a:solidFill>
                <a:schemeClr val="accent2"/>
              </a:solidFill>
              <a:miter lim="800000"/>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30000"/>
                </a:spcBef>
                <a:spcAft>
                  <a:spcPct val="0"/>
                </a:spcAft>
                <a:buClr>
                  <a:schemeClr val="accent1"/>
                </a:buClr>
                <a:buSzPct val="110000"/>
              </a:pPr>
              <a:r>
                <a:rPr lang="en-GB" b="1" i="1" dirty="0">
                  <a:latin typeface="+mn-lt"/>
                </a:rPr>
                <a:t>   DONNEES POUR</a:t>
              </a:r>
            </a:p>
            <a:p>
              <a:pPr marL="285750" indent="-285750">
                <a:spcBef>
                  <a:spcPct val="30000"/>
                </a:spcBef>
                <a:spcAft>
                  <a:spcPct val="0"/>
                </a:spcAft>
                <a:buClrTx/>
                <a:buSzPct val="110000"/>
                <a:buFont typeface="Arial" panose="020B0604020202020204" pitchFamily="34" charset="0"/>
                <a:buChar char="•"/>
              </a:pPr>
              <a:r>
                <a:rPr lang="en-GB" sz="1600" b="1" i="1" dirty="0">
                  <a:latin typeface="+mn-lt"/>
                </a:rPr>
                <a:t>  </a:t>
              </a:r>
              <a:r>
                <a:rPr lang="en-GB" sz="1600" b="1" i="1" dirty="0" err="1">
                  <a:latin typeface="+mn-lt"/>
                </a:rPr>
                <a:t>L’assemblage</a:t>
              </a:r>
              <a:endParaRPr lang="en-GB" sz="1600" b="1" i="1" dirty="0">
                <a:latin typeface="+mn-lt"/>
              </a:endParaRPr>
            </a:p>
            <a:p>
              <a:pPr marL="285750" indent="-285750">
                <a:spcBef>
                  <a:spcPct val="30000"/>
                </a:spcBef>
                <a:spcAft>
                  <a:spcPct val="0"/>
                </a:spcAft>
                <a:buClrTx/>
                <a:buSzPct val="110000"/>
                <a:buFont typeface="Arial" panose="020B0604020202020204" pitchFamily="34" charset="0"/>
                <a:buChar char="•"/>
              </a:pPr>
              <a:r>
                <a:rPr lang="en-GB" sz="1600" b="1" i="1" dirty="0">
                  <a:latin typeface="+mn-lt"/>
                </a:rPr>
                <a:t>  La mise </a:t>
              </a:r>
              <a:r>
                <a:rPr lang="en-GB" sz="1600" b="1" i="1" dirty="0" err="1">
                  <a:latin typeface="+mn-lt"/>
                </a:rPr>
                <a:t>en</a:t>
              </a:r>
              <a:r>
                <a:rPr lang="en-GB" sz="1600" b="1" i="1" dirty="0">
                  <a:latin typeface="+mn-lt"/>
                </a:rPr>
                <a:t> </a:t>
              </a:r>
              <a:r>
                <a:rPr lang="en-GB" sz="1600" b="1" i="1" dirty="0" err="1">
                  <a:latin typeface="+mn-lt"/>
                </a:rPr>
                <a:t>forme</a:t>
              </a:r>
              <a:endParaRPr lang="en-GB" sz="1600" b="1" i="1" dirty="0">
                <a:latin typeface="+mn-lt"/>
              </a:endParaRPr>
            </a:p>
            <a:p>
              <a:pPr marL="285750" indent="-285750">
                <a:spcBef>
                  <a:spcPct val="30000"/>
                </a:spcBef>
                <a:spcAft>
                  <a:spcPct val="0"/>
                </a:spcAft>
                <a:buClrTx/>
                <a:buSzPct val="110000"/>
                <a:buFont typeface="Arial" panose="020B0604020202020204" pitchFamily="34" charset="0"/>
                <a:buChar char="•"/>
              </a:pPr>
              <a:r>
                <a:rPr lang="en-GB" sz="1600" b="1" i="1" dirty="0">
                  <a:latin typeface="+mn-lt"/>
                </a:rPr>
                <a:t>  Les </a:t>
              </a:r>
              <a:r>
                <a:rPr lang="en-GB" sz="1600" b="1" i="1" dirty="0" err="1">
                  <a:latin typeface="+mn-lt"/>
                </a:rPr>
                <a:t>traitements</a:t>
              </a:r>
              <a:r>
                <a:rPr lang="en-GB" sz="1600" b="1" i="1" dirty="0">
                  <a:latin typeface="+mn-lt"/>
                </a:rPr>
                <a:t> de surface</a:t>
              </a:r>
            </a:p>
          </p:txBody>
        </p:sp>
        <p:sp>
          <p:nvSpPr>
            <p:cNvPr id="32" name="Line 46">
              <a:extLst>
                <a:ext uri="{FF2B5EF4-FFF2-40B4-BE49-F238E27FC236}">
                  <a16:creationId xmlns:a16="http://schemas.microsoft.com/office/drawing/2014/main" id="{4979478C-5EE7-4715-BAAA-C14A86DD3905}"/>
                </a:ext>
              </a:extLst>
            </p:cNvPr>
            <p:cNvSpPr>
              <a:spLocks noChangeShapeType="1"/>
            </p:cNvSpPr>
            <p:nvPr/>
          </p:nvSpPr>
          <p:spPr bwMode="auto">
            <a:xfrm rot="16200000" flipH="1">
              <a:off x="4660" y="2011"/>
              <a:ext cx="0" cy="273"/>
            </a:xfrm>
            <a:prstGeom prst="line">
              <a:avLst/>
            </a:prstGeom>
            <a:noFill/>
            <a:ln w="38100">
              <a:solidFill>
                <a:schemeClr val="tx2"/>
              </a:solidFill>
              <a:round/>
              <a:headEnd/>
              <a:tailEnd type="triangle" w="med" len="lg"/>
            </a:ln>
            <a:extLst>
              <a:ext uri="{909E8E84-426E-40DD-AFC4-6F175D3DCCD1}">
                <a14:hiddenFill xmlns:a14="http://schemas.microsoft.com/office/drawing/2010/main">
                  <a:noFill/>
                </a14:hiddenFill>
              </a:ext>
            </a:extLst>
          </p:spPr>
          <p:txBody>
            <a:bodyPr anchor="ctr"/>
            <a:lstStyle/>
            <a:p>
              <a:endParaRPr lang="en-GB"/>
            </a:p>
          </p:txBody>
        </p:sp>
      </p:grpSp>
    </p:spTree>
    <p:extLst>
      <p:ext uri="{BB962C8B-B14F-4D97-AF65-F5344CB8AC3E}">
        <p14:creationId xmlns:p14="http://schemas.microsoft.com/office/powerpoint/2010/main" val="186499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9">
            <a:extLst>
              <a:ext uri="{FF2B5EF4-FFF2-40B4-BE49-F238E27FC236}">
                <a16:creationId xmlns:a16="http://schemas.microsoft.com/office/drawing/2014/main" id="{4AC91B93-3D0C-4D2A-A87B-B63255D6E98D}"/>
              </a:ext>
            </a:extLst>
          </p:cNvPr>
          <p:cNvGrpSpPr>
            <a:grpSpLocks/>
          </p:cNvGrpSpPr>
          <p:nvPr/>
        </p:nvGrpSpPr>
        <p:grpSpPr bwMode="auto">
          <a:xfrm>
            <a:off x="5080284" y="1115219"/>
            <a:ext cx="5678488" cy="4806950"/>
            <a:chOff x="1872" y="910"/>
            <a:chExt cx="3577" cy="3028"/>
          </a:xfrm>
        </p:grpSpPr>
        <p:grpSp>
          <p:nvGrpSpPr>
            <p:cNvPr id="5" name="Group 70">
              <a:extLst>
                <a:ext uri="{FF2B5EF4-FFF2-40B4-BE49-F238E27FC236}">
                  <a16:creationId xmlns:a16="http://schemas.microsoft.com/office/drawing/2014/main" id="{EDCADBCC-BA92-4EBD-A712-59547EA5D22F}"/>
                </a:ext>
              </a:extLst>
            </p:cNvPr>
            <p:cNvGrpSpPr>
              <a:grpSpLocks/>
            </p:cNvGrpSpPr>
            <p:nvPr/>
          </p:nvGrpSpPr>
          <p:grpSpPr bwMode="auto">
            <a:xfrm>
              <a:off x="2816" y="910"/>
              <a:ext cx="2633" cy="3028"/>
              <a:chOff x="2816" y="910"/>
              <a:chExt cx="2633" cy="3028"/>
            </a:xfrm>
          </p:grpSpPr>
          <p:grpSp>
            <p:nvGrpSpPr>
              <p:cNvPr id="15" name="Group 57">
                <a:extLst>
                  <a:ext uri="{FF2B5EF4-FFF2-40B4-BE49-F238E27FC236}">
                    <a16:creationId xmlns:a16="http://schemas.microsoft.com/office/drawing/2014/main" id="{ABB4ED74-6FDD-4944-A236-37F0C46A1FFD}"/>
                  </a:ext>
                </a:extLst>
              </p:cNvPr>
              <p:cNvGrpSpPr>
                <a:grpSpLocks/>
              </p:cNvGrpSpPr>
              <p:nvPr/>
            </p:nvGrpSpPr>
            <p:grpSpPr bwMode="auto">
              <a:xfrm>
                <a:off x="3452" y="910"/>
                <a:ext cx="1997" cy="3028"/>
                <a:chOff x="3452" y="910"/>
                <a:chExt cx="1997" cy="3028"/>
              </a:xfrm>
            </p:grpSpPr>
            <p:sp>
              <p:nvSpPr>
                <p:cNvPr id="17" name="Line 33">
                  <a:extLst>
                    <a:ext uri="{FF2B5EF4-FFF2-40B4-BE49-F238E27FC236}">
                      <a16:creationId xmlns:a16="http://schemas.microsoft.com/office/drawing/2014/main" id="{28ADE508-1D09-4EC0-B67A-F2F23133E3F7}"/>
                    </a:ext>
                  </a:extLst>
                </p:cNvPr>
                <p:cNvSpPr>
                  <a:spLocks noChangeShapeType="1"/>
                </p:cNvSpPr>
                <p:nvPr/>
              </p:nvSpPr>
              <p:spPr bwMode="auto">
                <a:xfrm>
                  <a:off x="3452" y="2060"/>
                  <a:ext cx="282" cy="94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18" name="Group 56">
                  <a:extLst>
                    <a:ext uri="{FF2B5EF4-FFF2-40B4-BE49-F238E27FC236}">
                      <a16:creationId xmlns:a16="http://schemas.microsoft.com/office/drawing/2014/main" id="{576E9D58-FC88-4CB6-A6BE-80BFD3A809CC}"/>
                    </a:ext>
                  </a:extLst>
                </p:cNvPr>
                <p:cNvGrpSpPr>
                  <a:grpSpLocks/>
                </p:cNvGrpSpPr>
                <p:nvPr/>
              </p:nvGrpSpPr>
              <p:grpSpPr bwMode="auto">
                <a:xfrm>
                  <a:off x="3458" y="910"/>
                  <a:ext cx="1991" cy="3028"/>
                  <a:chOff x="3458" y="910"/>
                  <a:chExt cx="1991" cy="3028"/>
                </a:xfrm>
              </p:grpSpPr>
              <p:sp>
                <p:nvSpPr>
                  <p:cNvPr id="19" name="Line 32">
                    <a:extLst>
                      <a:ext uri="{FF2B5EF4-FFF2-40B4-BE49-F238E27FC236}">
                        <a16:creationId xmlns:a16="http://schemas.microsoft.com/office/drawing/2014/main" id="{DEDF3BB5-81AB-46B8-9ADC-EDE56A22DF9F}"/>
                      </a:ext>
                    </a:extLst>
                  </p:cNvPr>
                  <p:cNvSpPr>
                    <a:spLocks noChangeShapeType="1"/>
                  </p:cNvSpPr>
                  <p:nvPr/>
                </p:nvSpPr>
                <p:spPr bwMode="auto">
                  <a:xfrm flipV="1">
                    <a:off x="3458" y="1411"/>
                    <a:ext cx="247" cy="6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0" name="Rectangle 36">
                    <a:extLst>
                      <a:ext uri="{FF2B5EF4-FFF2-40B4-BE49-F238E27FC236}">
                        <a16:creationId xmlns:a16="http://schemas.microsoft.com/office/drawing/2014/main" id="{A252DB70-705A-45D1-A460-C1BC9C05BD87}"/>
                      </a:ext>
                    </a:extLst>
                  </p:cNvPr>
                  <p:cNvSpPr>
                    <a:spLocks noChangeArrowheads="1"/>
                  </p:cNvSpPr>
                  <p:nvPr/>
                </p:nvSpPr>
                <p:spPr bwMode="auto">
                  <a:xfrm>
                    <a:off x="3820" y="910"/>
                    <a:ext cx="1300" cy="2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sp>
                <p:nvSpPr>
                  <p:cNvPr id="21" name="Text Box 37">
                    <a:extLst>
                      <a:ext uri="{FF2B5EF4-FFF2-40B4-BE49-F238E27FC236}">
                        <a16:creationId xmlns:a16="http://schemas.microsoft.com/office/drawing/2014/main" id="{5C768FCE-8CEE-47A8-8CDD-AF48245E7725}"/>
                      </a:ext>
                    </a:extLst>
                  </p:cNvPr>
                  <p:cNvSpPr txBox="1">
                    <a:spLocks noChangeArrowheads="1"/>
                  </p:cNvSpPr>
                  <p:nvPr/>
                </p:nvSpPr>
                <p:spPr bwMode="auto">
                  <a:xfrm>
                    <a:off x="3822" y="910"/>
                    <a:ext cx="13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buClrTx/>
                      <a:buSzTx/>
                      <a:buFontTx/>
                      <a:buNone/>
                    </a:pPr>
                    <a:r>
                      <a:rPr lang="en-GB" b="1" dirty="0" err="1">
                        <a:latin typeface="+mn-lt"/>
                      </a:rPr>
                      <a:t>Caractéristiques</a:t>
                    </a:r>
                    <a:endParaRPr lang="en-GB" dirty="0">
                      <a:latin typeface="+mn-lt"/>
                    </a:endParaRPr>
                  </a:p>
                </p:txBody>
              </p:sp>
              <p:sp>
                <p:nvSpPr>
                  <p:cNvPr id="22" name="AutoShape 38">
                    <a:extLst>
                      <a:ext uri="{FF2B5EF4-FFF2-40B4-BE49-F238E27FC236}">
                        <a16:creationId xmlns:a16="http://schemas.microsoft.com/office/drawing/2014/main" id="{1604842D-2102-4E10-B6C4-3840FA85AD07}"/>
                      </a:ext>
                    </a:extLst>
                  </p:cNvPr>
                  <p:cNvSpPr>
                    <a:spLocks/>
                  </p:cNvSpPr>
                  <p:nvPr/>
                </p:nvSpPr>
                <p:spPr bwMode="auto">
                  <a:xfrm rot="5429615">
                    <a:off x="4616" y="2971"/>
                    <a:ext cx="186" cy="1269"/>
                  </a:xfrm>
                  <a:prstGeom prst="rightBrace">
                    <a:avLst>
                      <a:gd name="adj1" fmla="val 73848"/>
                      <a:gd name="adj2" fmla="val 50000"/>
                    </a:avLst>
                  </a:prstGeom>
                  <a:noFill/>
                  <a:ln w="28575">
                    <a:solidFill>
                      <a:schemeClr val="accent5"/>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sp>
                <p:nvSpPr>
                  <p:cNvPr id="23" name="Text Box 39">
                    <a:extLst>
                      <a:ext uri="{FF2B5EF4-FFF2-40B4-BE49-F238E27FC236}">
                        <a16:creationId xmlns:a16="http://schemas.microsoft.com/office/drawing/2014/main" id="{F32D4FF4-6CB4-4066-AB20-E821C09C1BAE}"/>
                      </a:ext>
                    </a:extLst>
                  </p:cNvPr>
                  <p:cNvSpPr txBox="1">
                    <a:spLocks noChangeArrowheads="1"/>
                  </p:cNvSpPr>
                  <p:nvPr/>
                </p:nvSpPr>
                <p:spPr bwMode="auto">
                  <a:xfrm>
                    <a:off x="3968" y="3704"/>
                    <a:ext cx="1481"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US" b="1" dirty="0">
                        <a:solidFill>
                          <a:schemeClr val="accent5"/>
                        </a:solidFill>
                        <a:latin typeface="+mn-lt"/>
                      </a:rPr>
                      <a:t>Fiches </a:t>
                    </a:r>
                    <a:r>
                      <a:rPr lang="en-US" b="1" dirty="0" err="1">
                        <a:solidFill>
                          <a:schemeClr val="accent5"/>
                        </a:solidFill>
                        <a:latin typeface="+mn-lt"/>
                      </a:rPr>
                      <a:t>procédés</a:t>
                    </a:r>
                    <a:endParaRPr lang="en-US" b="1" dirty="0">
                      <a:solidFill>
                        <a:schemeClr val="accent5"/>
                      </a:solidFill>
                      <a:latin typeface="+mn-lt"/>
                    </a:endParaRPr>
                  </a:p>
                </p:txBody>
              </p:sp>
              <p:grpSp>
                <p:nvGrpSpPr>
                  <p:cNvPr id="24" name="Group 55">
                    <a:extLst>
                      <a:ext uri="{FF2B5EF4-FFF2-40B4-BE49-F238E27FC236}">
                        <a16:creationId xmlns:a16="http://schemas.microsoft.com/office/drawing/2014/main" id="{B26AD2A9-655D-47D4-A7B0-761BD84BAB94}"/>
                      </a:ext>
                    </a:extLst>
                  </p:cNvPr>
                  <p:cNvGrpSpPr>
                    <a:grpSpLocks/>
                  </p:cNvGrpSpPr>
                  <p:nvPr/>
                </p:nvGrpSpPr>
                <p:grpSpPr bwMode="auto">
                  <a:xfrm>
                    <a:off x="3785" y="1214"/>
                    <a:ext cx="1559" cy="2331"/>
                    <a:chOff x="3673" y="1126"/>
                    <a:chExt cx="1559" cy="2331"/>
                  </a:xfrm>
                </p:grpSpPr>
                <p:sp>
                  <p:nvSpPr>
                    <p:cNvPr id="25" name="AutoShape 54">
                      <a:extLst>
                        <a:ext uri="{FF2B5EF4-FFF2-40B4-BE49-F238E27FC236}">
                          <a16:creationId xmlns:a16="http://schemas.microsoft.com/office/drawing/2014/main" id="{E38104C9-762A-4634-9FE0-BC6E4F8CF903}"/>
                        </a:ext>
                      </a:extLst>
                    </p:cNvPr>
                    <p:cNvSpPr>
                      <a:spLocks noChangeArrowheads="1"/>
                    </p:cNvSpPr>
                    <p:nvPr/>
                  </p:nvSpPr>
                  <p:spPr bwMode="auto">
                    <a:xfrm>
                      <a:off x="3673" y="1126"/>
                      <a:ext cx="1271" cy="2003"/>
                    </a:xfrm>
                    <a:prstGeom prst="roundRect">
                      <a:avLst>
                        <a:gd name="adj" fmla="val 8157"/>
                      </a:avLst>
                    </a:prstGeom>
                    <a:solidFill>
                      <a:schemeClr val="bg1"/>
                    </a:solidFill>
                    <a:ln w="19050">
                      <a:solidFill>
                        <a:schemeClr val="accent1"/>
                      </a:solidFill>
                      <a:round/>
                      <a:headEnd/>
                      <a:tailEnd/>
                    </a:ln>
                    <a:effectLst>
                      <a:outerShdw dist="107763" dir="2700000" algn="ctr" rotWithShape="0">
                        <a:srgbClr val="B2B2B2"/>
                      </a:outerShdw>
                    </a:effec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nSpc>
                          <a:spcPct val="80000"/>
                        </a:lnSpc>
                        <a:spcBef>
                          <a:spcPct val="50000"/>
                        </a:spcBef>
                        <a:spcAft>
                          <a:spcPct val="0"/>
                        </a:spcAft>
                        <a:buClrTx/>
                        <a:buSzTx/>
                        <a:buFontTx/>
                        <a:buNone/>
                      </a:pPr>
                      <a:r>
                        <a:rPr lang="en-GB" sz="1600" b="1">
                          <a:latin typeface="+mn-lt"/>
                        </a:rPr>
                        <a:t>      RTM</a:t>
                      </a:r>
                    </a:p>
                    <a:p>
                      <a:pPr>
                        <a:lnSpc>
                          <a:spcPct val="80000"/>
                        </a:lnSpc>
                        <a:spcBef>
                          <a:spcPct val="50000"/>
                        </a:spcBef>
                        <a:spcAft>
                          <a:spcPct val="0"/>
                        </a:spcAft>
                        <a:buClrTx/>
                        <a:buSzTx/>
                        <a:buFontTx/>
                        <a:buNone/>
                      </a:pPr>
                      <a:r>
                        <a:rPr lang="en-GB" sz="1400" b="1">
                          <a:latin typeface="+mn-lt"/>
                        </a:rPr>
                        <a:t>Material</a:t>
                      </a:r>
                      <a:endParaRPr lang="en-GB" sz="1400">
                        <a:latin typeface="+mn-lt"/>
                      </a:endParaRPr>
                    </a:p>
                    <a:p>
                      <a:pPr>
                        <a:lnSpc>
                          <a:spcPct val="80000"/>
                        </a:lnSpc>
                        <a:spcBef>
                          <a:spcPct val="50000"/>
                        </a:spcBef>
                        <a:spcAft>
                          <a:spcPct val="0"/>
                        </a:spcAft>
                        <a:buClrTx/>
                        <a:buSzTx/>
                        <a:buFontTx/>
                        <a:buNone/>
                      </a:pPr>
                      <a:r>
                        <a:rPr lang="en-GB" sz="1400" b="1">
                          <a:latin typeface="+mn-lt"/>
                        </a:rPr>
                        <a:t>Shape</a:t>
                      </a:r>
                      <a:r>
                        <a:rPr lang="en-GB" sz="1400">
                          <a:latin typeface="+mn-lt"/>
                        </a:rPr>
                        <a:t> </a:t>
                      </a:r>
                    </a:p>
                    <a:p>
                      <a:pPr>
                        <a:lnSpc>
                          <a:spcPct val="80000"/>
                        </a:lnSpc>
                        <a:spcBef>
                          <a:spcPct val="50000"/>
                        </a:spcBef>
                        <a:spcAft>
                          <a:spcPct val="0"/>
                        </a:spcAft>
                        <a:buClrTx/>
                        <a:buSzTx/>
                        <a:buFontTx/>
                        <a:buNone/>
                      </a:pPr>
                      <a:r>
                        <a:rPr lang="en-GB" sz="1400">
                          <a:solidFill>
                            <a:schemeClr val="accent3"/>
                          </a:solidFill>
                          <a:latin typeface="+mn-lt"/>
                        </a:rPr>
                        <a:t>Size Range</a:t>
                      </a:r>
                    </a:p>
                    <a:p>
                      <a:pPr>
                        <a:lnSpc>
                          <a:spcPct val="80000"/>
                        </a:lnSpc>
                        <a:spcBef>
                          <a:spcPct val="50000"/>
                        </a:spcBef>
                        <a:spcAft>
                          <a:spcPct val="0"/>
                        </a:spcAft>
                        <a:buClrTx/>
                        <a:buSzTx/>
                        <a:buFontTx/>
                        <a:buNone/>
                      </a:pPr>
                      <a:r>
                        <a:rPr lang="en-GB" sz="1400">
                          <a:solidFill>
                            <a:schemeClr val="accent3"/>
                          </a:solidFill>
                          <a:latin typeface="+mn-lt"/>
                        </a:rPr>
                        <a:t>Min. section</a:t>
                      </a:r>
                    </a:p>
                    <a:p>
                      <a:pPr>
                        <a:lnSpc>
                          <a:spcPct val="80000"/>
                        </a:lnSpc>
                        <a:spcBef>
                          <a:spcPct val="50000"/>
                        </a:spcBef>
                        <a:spcAft>
                          <a:spcPct val="0"/>
                        </a:spcAft>
                        <a:buClrTx/>
                        <a:buSzTx/>
                        <a:buFontTx/>
                        <a:buNone/>
                      </a:pPr>
                      <a:r>
                        <a:rPr lang="en-GB" sz="1400">
                          <a:solidFill>
                            <a:schemeClr val="accent3"/>
                          </a:solidFill>
                          <a:latin typeface="+mn-lt"/>
                        </a:rPr>
                        <a:t>Tolerance</a:t>
                      </a:r>
                    </a:p>
                    <a:p>
                      <a:pPr>
                        <a:lnSpc>
                          <a:spcPct val="80000"/>
                        </a:lnSpc>
                        <a:spcBef>
                          <a:spcPct val="50000"/>
                        </a:spcBef>
                        <a:spcAft>
                          <a:spcPct val="0"/>
                        </a:spcAft>
                        <a:buClrTx/>
                        <a:buSzTx/>
                        <a:buFontTx/>
                        <a:buNone/>
                      </a:pPr>
                      <a:r>
                        <a:rPr lang="en-GB" sz="1400">
                          <a:solidFill>
                            <a:schemeClr val="accent3"/>
                          </a:solidFill>
                          <a:latin typeface="+mn-lt"/>
                        </a:rPr>
                        <a:t>Roughness</a:t>
                      </a:r>
                    </a:p>
                    <a:p>
                      <a:pPr>
                        <a:lnSpc>
                          <a:spcPct val="80000"/>
                        </a:lnSpc>
                        <a:spcBef>
                          <a:spcPct val="50000"/>
                        </a:spcBef>
                        <a:spcAft>
                          <a:spcPct val="0"/>
                        </a:spcAft>
                        <a:buClrTx/>
                        <a:buSzTx/>
                        <a:buFontTx/>
                        <a:buNone/>
                      </a:pPr>
                      <a:r>
                        <a:rPr lang="en-GB" sz="1400">
                          <a:solidFill>
                            <a:schemeClr val="accent3"/>
                          </a:solidFill>
                          <a:latin typeface="+mn-lt"/>
                        </a:rPr>
                        <a:t>Economic batch</a:t>
                      </a:r>
                      <a:endParaRPr lang="en-GB" sz="1400" b="1">
                        <a:solidFill>
                          <a:schemeClr val="accent3"/>
                        </a:solidFill>
                        <a:latin typeface="+mn-lt"/>
                      </a:endParaRPr>
                    </a:p>
                    <a:p>
                      <a:pPr>
                        <a:lnSpc>
                          <a:spcPct val="80000"/>
                        </a:lnSpc>
                        <a:spcBef>
                          <a:spcPct val="50000"/>
                        </a:spcBef>
                        <a:spcAft>
                          <a:spcPct val="0"/>
                        </a:spcAft>
                        <a:buClrTx/>
                        <a:buSzTx/>
                        <a:buFontTx/>
                        <a:buNone/>
                      </a:pPr>
                      <a:r>
                        <a:rPr lang="en-GB" sz="1400" b="1" i="1">
                          <a:latin typeface="+mn-lt"/>
                        </a:rPr>
                        <a:t>Documentation</a:t>
                      </a:r>
                    </a:p>
                    <a:p>
                      <a:pPr>
                        <a:lnSpc>
                          <a:spcPct val="80000"/>
                        </a:lnSpc>
                        <a:spcBef>
                          <a:spcPct val="50000"/>
                        </a:spcBef>
                        <a:spcAft>
                          <a:spcPct val="0"/>
                        </a:spcAft>
                        <a:buClrTx/>
                        <a:buSzTx/>
                        <a:buFontTx/>
                        <a:buNone/>
                      </a:pPr>
                      <a:r>
                        <a:rPr lang="en-GB" sz="1400">
                          <a:solidFill>
                            <a:schemeClr val="accent3"/>
                          </a:solidFill>
                          <a:latin typeface="+mn-lt"/>
                        </a:rPr>
                        <a:t>-- specific</a:t>
                      </a:r>
                    </a:p>
                    <a:p>
                      <a:pPr>
                        <a:lnSpc>
                          <a:spcPct val="80000"/>
                        </a:lnSpc>
                        <a:spcBef>
                          <a:spcPct val="50000"/>
                        </a:spcBef>
                        <a:spcAft>
                          <a:spcPct val="0"/>
                        </a:spcAft>
                        <a:buClrTx/>
                        <a:buSzTx/>
                        <a:buFontTx/>
                        <a:buNone/>
                      </a:pPr>
                      <a:r>
                        <a:rPr lang="en-GB" sz="1400">
                          <a:solidFill>
                            <a:schemeClr val="accent3"/>
                          </a:solidFill>
                          <a:latin typeface="+mn-lt"/>
                        </a:rPr>
                        <a:t>-- general</a:t>
                      </a:r>
                    </a:p>
                  </p:txBody>
                </p:sp>
                <p:sp>
                  <p:nvSpPr>
                    <p:cNvPr id="26" name="AutoShape 53">
                      <a:extLst>
                        <a:ext uri="{FF2B5EF4-FFF2-40B4-BE49-F238E27FC236}">
                          <a16:creationId xmlns:a16="http://schemas.microsoft.com/office/drawing/2014/main" id="{B5EC5AC2-CB7D-4348-B7CA-AE078BD54BEF}"/>
                        </a:ext>
                      </a:extLst>
                    </p:cNvPr>
                    <p:cNvSpPr>
                      <a:spLocks noChangeArrowheads="1"/>
                    </p:cNvSpPr>
                    <p:nvPr/>
                  </p:nvSpPr>
                  <p:spPr bwMode="auto">
                    <a:xfrm>
                      <a:off x="3817" y="1246"/>
                      <a:ext cx="1271" cy="2003"/>
                    </a:xfrm>
                    <a:prstGeom prst="roundRect">
                      <a:avLst>
                        <a:gd name="adj" fmla="val 8157"/>
                      </a:avLst>
                    </a:prstGeom>
                    <a:solidFill>
                      <a:schemeClr val="bg1"/>
                    </a:solidFill>
                    <a:ln w="19050">
                      <a:solidFill>
                        <a:schemeClr val="accent1"/>
                      </a:solidFill>
                      <a:round/>
                      <a:headEnd/>
                      <a:tailEnd/>
                    </a:ln>
                    <a:effectLst>
                      <a:outerShdw dist="107763" dir="2700000" algn="ctr" rotWithShape="0">
                        <a:srgbClr val="B2B2B2"/>
                      </a:outerShdw>
                    </a:effec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nSpc>
                          <a:spcPct val="80000"/>
                        </a:lnSpc>
                        <a:spcBef>
                          <a:spcPct val="50000"/>
                        </a:spcBef>
                        <a:spcAft>
                          <a:spcPct val="0"/>
                        </a:spcAft>
                        <a:buClrTx/>
                        <a:buSzTx/>
                        <a:buFontTx/>
                        <a:buNone/>
                      </a:pPr>
                      <a:r>
                        <a:rPr lang="en-GB" sz="1600" b="1">
                          <a:latin typeface="+mn-lt"/>
                        </a:rPr>
                        <a:t>Blow </a:t>
                      </a:r>
                      <a:r>
                        <a:rPr lang="en-US" sz="1600" b="1">
                          <a:latin typeface="+mn-lt"/>
                        </a:rPr>
                        <a:t>molding</a:t>
                      </a:r>
                    </a:p>
                    <a:p>
                      <a:pPr>
                        <a:lnSpc>
                          <a:spcPct val="80000"/>
                        </a:lnSpc>
                        <a:spcBef>
                          <a:spcPct val="50000"/>
                        </a:spcBef>
                        <a:spcAft>
                          <a:spcPct val="0"/>
                        </a:spcAft>
                        <a:buClrTx/>
                        <a:buSzTx/>
                        <a:buFontTx/>
                        <a:buNone/>
                      </a:pPr>
                      <a:r>
                        <a:rPr lang="en-GB" sz="1400" b="1">
                          <a:latin typeface="+mn-lt"/>
                        </a:rPr>
                        <a:t>Material</a:t>
                      </a:r>
                      <a:endParaRPr lang="en-GB" sz="1400">
                        <a:latin typeface="+mn-lt"/>
                      </a:endParaRPr>
                    </a:p>
                    <a:p>
                      <a:pPr>
                        <a:lnSpc>
                          <a:spcPct val="80000"/>
                        </a:lnSpc>
                        <a:spcBef>
                          <a:spcPct val="50000"/>
                        </a:spcBef>
                        <a:spcAft>
                          <a:spcPct val="0"/>
                        </a:spcAft>
                        <a:buClrTx/>
                        <a:buSzTx/>
                        <a:buFontTx/>
                        <a:buNone/>
                      </a:pPr>
                      <a:r>
                        <a:rPr lang="en-GB" sz="1400" b="1">
                          <a:latin typeface="+mn-lt"/>
                        </a:rPr>
                        <a:t>Shape</a:t>
                      </a:r>
                      <a:r>
                        <a:rPr lang="en-GB" sz="1400">
                          <a:latin typeface="+mn-lt"/>
                        </a:rPr>
                        <a:t> </a:t>
                      </a:r>
                    </a:p>
                    <a:p>
                      <a:pPr>
                        <a:lnSpc>
                          <a:spcPct val="80000"/>
                        </a:lnSpc>
                        <a:spcBef>
                          <a:spcPct val="50000"/>
                        </a:spcBef>
                        <a:spcAft>
                          <a:spcPct val="0"/>
                        </a:spcAft>
                        <a:buClrTx/>
                        <a:buSzTx/>
                        <a:buFontTx/>
                        <a:buNone/>
                      </a:pPr>
                      <a:r>
                        <a:rPr lang="en-GB" sz="1400">
                          <a:solidFill>
                            <a:schemeClr val="tx2"/>
                          </a:solidFill>
                          <a:latin typeface="+mn-lt"/>
                        </a:rPr>
                        <a:t>Size Range</a:t>
                      </a:r>
                    </a:p>
                    <a:p>
                      <a:pPr>
                        <a:lnSpc>
                          <a:spcPct val="80000"/>
                        </a:lnSpc>
                        <a:spcBef>
                          <a:spcPct val="50000"/>
                        </a:spcBef>
                        <a:spcAft>
                          <a:spcPct val="0"/>
                        </a:spcAft>
                        <a:buClrTx/>
                        <a:buSzTx/>
                        <a:buFontTx/>
                        <a:buNone/>
                      </a:pPr>
                      <a:r>
                        <a:rPr lang="en-GB" sz="1400">
                          <a:solidFill>
                            <a:schemeClr val="tx2"/>
                          </a:solidFill>
                          <a:latin typeface="+mn-lt"/>
                        </a:rPr>
                        <a:t>Min. section</a:t>
                      </a:r>
                    </a:p>
                    <a:p>
                      <a:pPr>
                        <a:lnSpc>
                          <a:spcPct val="80000"/>
                        </a:lnSpc>
                        <a:spcBef>
                          <a:spcPct val="50000"/>
                        </a:spcBef>
                        <a:spcAft>
                          <a:spcPct val="0"/>
                        </a:spcAft>
                        <a:buClrTx/>
                        <a:buSzTx/>
                        <a:buFontTx/>
                        <a:buNone/>
                      </a:pPr>
                      <a:r>
                        <a:rPr lang="en-GB" sz="1400">
                          <a:solidFill>
                            <a:schemeClr val="tx2"/>
                          </a:solidFill>
                          <a:latin typeface="+mn-lt"/>
                        </a:rPr>
                        <a:t>Tolerance</a:t>
                      </a:r>
                    </a:p>
                    <a:p>
                      <a:pPr>
                        <a:lnSpc>
                          <a:spcPct val="80000"/>
                        </a:lnSpc>
                        <a:spcBef>
                          <a:spcPct val="50000"/>
                        </a:spcBef>
                        <a:spcAft>
                          <a:spcPct val="0"/>
                        </a:spcAft>
                        <a:buClrTx/>
                        <a:buSzTx/>
                        <a:buFontTx/>
                        <a:buNone/>
                      </a:pPr>
                      <a:r>
                        <a:rPr lang="en-GB" sz="1400">
                          <a:solidFill>
                            <a:schemeClr val="tx2"/>
                          </a:solidFill>
                          <a:latin typeface="+mn-lt"/>
                        </a:rPr>
                        <a:t>Roughness</a:t>
                      </a:r>
                    </a:p>
                    <a:p>
                      <a:pPr>
                        <a:lnSpc>
                          <a:spcPct val="80000"/>
                        </a:lnSpc>
                        <a:spcBef>
                          <a:spcPct val="50000"/>
                        </a:spcBef>
                        <a:spcAft>
                          <a:spcPct val="0"/>
                        </a:spcAft>
                        <a:buClrTx/>
                        <a:buSzTx/>
                        <a:buFontTx/>
                        <a:buNone/>
                      </a:pPr>
                      <a:r>
                        <a:rPr lang="en-GB" sz="1400">
                          <a:solidFill>
                            <a:schemeClr val="tx2"/>
                          </a:solidFill>
                          <a:latin typeface="+mn-lt"/>
                        </a:rPr>
                        <a:t>Economic batch</a:t>
                      </a:r>
                      <a:endParaRPr lang="en-GB" sz="1400" b="1">
                        <a:solidFill>
                          <a:schemeClr val="tx2"/>
                        </a:solidFill>
                        <a:latin typeface="+mn-lt"/>
                      </a:endParaRPr>
                    </a:p>
                    <a:p>
                      <a:pPr>
                        <a:lnSpc>
                          <a:spcPct val="80000"/>
                        </a:lnSpc>
                        <a:spcBef>
                          <a:spcPct val="50000"/>
                        </a:spcBef>
                        <a:spcAft>
                          <a:spcPct val="0"/>
                        </a:spcAft>
                        <a:buClrTx/>
                        <a:buSzTx/>
                        <a:buFontTx/>
                        <a:buNone/>
                      </a:pPr>
                      <a:r>
                        <a:rPr lang="en-GB" sz="1400" b="1" i="1">
                          <a:latin typeface="+mn-lt"/>
                        </a:rPr>
                        <a:t>Documentation</a:t>
                      </a:r>
                    </a:p>
                    <a:p>
                      <a:pPr>
                        <a:lnSpc>
                          <a:spcPct val="80000"/>
                        </a:lnSpc>
                        <a:spcBef>
                          <a:spcPct val="50000"/>
                        </a:spcBef>
                        <a:spcAft>
                          <a:spcPct val="0"/>
                        </a:spcAft>
                        <a:buClrTx/>
                        <a:buSzTx/>
                        <a:buFontTx/>
                        <a:buNone/>
                      </a:pPr>
                      <a:r>
                        <a:rPr lang="en-GB" sz="1400">
                          <a:solidFill>
                            <a:schemeClr val="tx2"/>
                          </a:solidFill>
                          <a:latin typeface="+mn-lt"/>
                        </a:rPr>
                        <a:t>-- specific</a:t>
                      </a:r>
                    </a:p>
                    <a:p>
                      <a:pPr>
                        <a:lnSpc>
                          <a:spcPct val="80000"/>
                        </a:lnSpc>
                        <a:spcBef>
                          <a:spcPct val="50000"/>
                        </a:spcBef>
                        <a:spcAft>
                          <a:spcPct val="0"/>
                        </a:spcAft>
                        <a:buClrTx/>
                        <a:buSzTx/>
                        <a:buFontTx/>
                        <a:buNone/>
                      </a:pPr>
                      <a:r>
                        <a:rPr lang="en-GB" sz="1400">
                          <a:solidFill>
                            <a:schemeClr val="tx2"/>
                          </a:solidFill>
                          <a:latin typeface="+mn-lt"/>
                        </a:rPr>
                        <a:t>-- general</a:t>
                      </a:r>
                    </a:p>
                  </p:txBody>
                </p:sp>
                <p:sp>
                  <p:nvSpPr>
                    <p:cNvPr id="27" name="AutoShape 40">
                      <a:extLst>
                        <a:ext uri="{FF2B5EF4-FFF2-40B4-BE49-F238E27FC236}">
                          <a16:creationId xmlns:a16="http://schemas.microsoft.com/office/drawing/2014/main" id="{EFF5FBF0-4D6B-4AD5-9BD8-EF348E3A9DC7}"/>
                        </a:ext>
                      </a:extLst>
                    </p:cNvPr>
                    <p:cNvSpPr>
                      <a:spLocks noChangeArrowheads="1"/>
                    </p:cNvSpPr>
                    <p:nvPr/>
                  </p:nvSpPr>
                  <p:spPr bwMode="auto">
                    <a:xfrm>
                      <a:off x="3961" y="1326"/>
                      <a:ext cx="1271" cy="2131"/>
                    </a:xfrm>
                    <a:prstGeom prst="roundRect">
                      <a:avLst>
                        <a:gd name="adj" fmla="val 8157"/>
                      </a:avLst>
                    </a:prstGeom>
                    <a:solidFill>
                      <a:schemeClr val="bg1"/>
                    </a:solidFill>
                    <a:ln w="19050">
                      <a:solidFill>
                        <a:srgbClr val="FFB71B"/>
                      </a:solidFill>
                      <a:round/>
                      <a:headEnd/>
                      <a:tailEnd/>
                    </a:ln>
                    <a:effectLst>
                      <a:outerShdw dist="107763" dir="2700000" algn="ctr" rotWithShape="0">
                        <a:srgbClr val="B2B2B2"/>
                      </a:outerShdw>
                    </a:effec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nSpc>
                          <a:spcPct val="80000"/>
                        </a:lnSpc>
                        <a:spcBef>
                          <a:spcPct val="50000"/>
                        </a:spcBef>
                        <a:spcAft>
                          <a:spcPct val="0"/>
                        </a:spcAft>
                        <a:buClrTx/>
                        <a:buSzTx/>
                        <a:buFontTx/>
                        <a:buNone/>
                      </a:pPr>
                      <a:r>
                        <a:rPr lang="en-GB" sz="1600" b="1" dirty="0">
                          <a:solidFill>
                            <a:sysClr val="windowText" lastClr="000000"/>
                          </a:solidFill>
                          <a:latin typeface="+mn-lt"/>
                        </a:rPr>
                        <a:t>Moulage par injection</a:t>
                      </a:r>
                    </a:p>
                    <a:p>
                      <a:pPr>
                        <a:lnSpc>
                          <a:spcPct val="80000"/>
                        </a:lnSpc>
                        <a:spcBef>
                          <a:spcPct val="50000"/>
                        </a:spcBef>
                        <a:spcAft>
                          <a:spcPct val="0"/>
                        </a:spcAft>
                        <a:buClrTx/>
                        <a:buSzTx/>
                        <a:buFontTx/>
                        <a:buNone/>
                      </a:pPr>
                      <a:r>
                        <a:rPr lang="en-GB" sz="1400" b="1" dirty="0" err="1">
                          <a:latin typeface="+mn-lt"/>
                        </a:rPr>
                        <a:t>Matériau</a:t>
                      </a:r>
                      <a:endParaRPr lang="en-GB" sz="1400" dirty="0">
                        <a:latin typeface="+mn-lt"/>
                      </a:endParaRPr>
                    </a:p>
                    <a:p>
                      <a:pPr>
                        <a:lnSpc>
                          <a:spcPct val="80000"/>
                        </a:lnSpc>
                        <a:spcBef>
                          <a:spcPct val="50000"/>
                        </a:spcBef>
                        <a:spcAft>
                          <a:spcPct val="0"/>
                        </a:spcAft>
                        <a:buClrTx/>
                        <a:buSzTx/>
                        <a:buFontTx/>
                        <a:buNone/>
                      </a:pPr>
                      <a:r>
                        <a:rPr lang="en-GB" sz="1400" b="1" dirty="0" err="1">
                          <a:latin typeface="+mn-lt"/>
                        </a:rPr>
                        <a:t>Forme</a:t>
                      </a:r>
                      <a:r>
                        <a:rPr lang="en-GB" sz="1400" dirty="0">
                          <a:latin typeface="+mn-lt"/>
                        </a:rPr>
                        <a:t> </a:t>
                      </a:r>
                    </a:p>
                    <a:p>
                      <a:pPr>
                        <a:lnSpc>
                          <a:spcPct val="80000"/>
                        </a:lnSpc>
                        <a:spcBef>
                          <a:spcPct val="50000"/>
                        </a:spcBef>
                        <a:spcAft>
                          <a:spcPct val="0"/>
                        </a:spcAft>
                        <a:buClrTx/>
                        <a:buSzTx/>
                        <a:buFontTx/>
                        <a:buNone/>
                      </a:pPr>
                      <a:r>
                        <a:rPr lang="en-GB" sz="1400" dirty="0" err="1">
                          <a:solidFill>
                            <a:schemeClr val="tx2"/>
                          </a:solidFill>
                          <a:latin typeface="+mn-lt"/>
                        </a:rPr>
                        <a:t>Gamme</a:t>
                      </a:r>
                      <a:r>
                        <a:rPr lang="en-GB" sz="1400" dirty="0">
                          <a:solidFill>
                            <a:schemeClr val="tx2"/>
                          </a:solidFill>
                          <a:latin typeface="+mn-lt"/>
                        </a:rPr>
                        <a:t> de </a:t>
                      </a:r>
                      <a:r>
                        <a:rPr lang="en-GB" sz="1400" dirty="0" err="1">
                          <a:solidFill>
                            <a:schemeClr val="tx2"/>
                          </a:solidFill>
                          <a:latin typeface="+mn-lt"/>
                        </a:rPr>
                        <a:t>poids</a:t>
                      </a:r>
                      <a:endParaRPr lang="en-GB" sz="1400" dirty="0">
                        <a:solidFill>
                          <a:schemeClr val="tx2"/>
                        </a:solidFill>
                        <a:latin typeface="+mn-lt"/>
                      </a:endParaRPr>
                    </a:p>
                    <a:p>
                      <a:pPr>
                        <a:lnSpc>
                          <a:spcPct val="80000"/>
                        </a:lnSpc>
                        <a:spcBef>
                          <a:spcPct val="50000"/>
                        </a:spcBef>
                        <a:spcAft>
                          <a:spcPct val="0"/>
                        </a:spcAft>
                        <a:buClrTx/>
                        <a:buSzTx/>
                        <a:buFontTx/>
                        <a:buNone/>
                      </a:pPr>
                      <a:r>
                        <a:rPr lang="en-GB" sz="1400" dirty="0">
                          <a:solidFill>
                            <a:schemeClr val="tx2"/>
                          </a:solidFill>
                          <a:latin typeface="+mn-lt"/>
                        </a:rPr>
                        <a:t>Ep. de la section</a:t>
                      </a:r>
                    </a:p>
                    <a:p>
                      <a:pPr>
                        <a:lnSpc>
                          <a:spcPct val="80000"/>
                        </a:lnSpc>
                        <a:spcBef>
                          <a:spcPct val="50000"/>
                        </a:spcBef>
                        <a:spcAft>
                          <a:spcPct val="0"/>
                        </a:spcAft>
                        <a:buClrTx/>
                        <a:buSzTx/>
                        <a:buFontTx/>
                        <a:buNone/>
                      </a:pPr>
                      <a:r>
                        <a:rPr lang="en-GB" sz="1400" dirty="0" err="1">
                          <a:solidFill>
                            <a:schemeClr val="tx2"/>
                          </a:solidFill>
                          <a:latin typeface="+mn-lt"/>
                        </a:rPr>
                        <a:t>Tolérance</a:t>
                      </a:r>
                      <a:endParaRPr lang="en-GB" sz="1400" dirty="0">
                        <a:solidFill>
                          <a:schemeClr val="tx2"/>
                        </a:solidFill>
                        <a:latin typeface="+mn-lt"/>
                      </a:endParaRPr>
                    </a:p>
                    <a:p>
                      <a:pPr>
                        <a:lnSpc>
                          <a:spcPct val="80000"/>
                        </a:lnSpc>
                        <a:spcBef>
                          <a:spcPct val="50000"/>
                        </a:spcBef>
                        <a:spcAft>
                          <a:spcPct val="0"/>
                        </a:spcAft>
                        <a:buClrTx/>
                        <a:buSzTx/>
                        <a:buFontTx/>
                        <a:buNone/>
                      </a:pPr>
                      <a:r>
                        <a:rPr lang="en-GB" sz="1400" dirty="0" err="1">
                          <a:solidFill>
                            <a:schemeClr val="tx2"/>
                          </a:solidFill>
                          <a:latin typeface="+mn-lt"/>
                        </a:rPr>
                        <a:t>Rugosité</a:t>
                      </a:r>
                      <a:endParaRPr lang="en-GB" sz="1400" dirty="0">
                        <a:solidFill>
                          <a:schemeClr val="tx2"/>
                        </a:solidFill>
                        <a:latin typeface="+mn-lt"/>
                      </a:endParaRPr>
                    </a:p>
                    <a:p>
                      <a:pPr>
                        <a:lnSpc>
                          <a:spcPct val="80000"/>
                        </a:lnSpc>
                        <a:spcBef>
                          <a:spcPct val="50000"/>
                        </a:spcBef>
                        <a:spcAft>
                          <a:spcPct val="0"/>
                        </a:spcAft>
                        <a:buClrTx/>
                        <a:buSzTx/>
                        <a:buFontTx/>
                        <a:buNone/>
                      </a:pPr>
                      <a:r>
                        <a:rPr lang="en-GB" sz="1400" dirty="0">
                          <a:solidFill>
                            <a:schemeClr val="tx2"/>
                          </a:solidFill>
                          <a:latin typeface="+mn-lt"/>
                        </a:rPr>
                        <a:t>Taille de la </a:t>
                      </a:r>
                      <a:r>
                        <a:rPr lang="en-GB" sz="1400" dirty="0" err="1">
                          <a:solidFill>
                            <a:schemeClr val="tx2"/>
                          </a:solidFill>
                          <a:latin typeface="+mn-lt"/>
                        </a:rPr>
                        <a:t>série</a:t>
                      </a:r>
                      <a:endParaRPr lang="en-GB" sz="1400" b="1" dirty="0">
                        <a:solidFill>
                          <a:schemeClr val="tx2"/>
                        </a:solidFill>
                        <a:latin typeface="+mn-lt"/>
                      </a:endParaRPr>
                    </a:p>
                    <a:p>
                      <a:pPr>
                        <a:lnSpc>
                          <a:spcPct val="80000"/>
                        </a:lnSpc>
                        <a:spcBef>
                          <a:spcPct val="50000"/>
                        </a:spcBef>
                        <a:spcAft>
                          <a:spcPct val="0"/>
                        </a:spcAft>
                        <a:buClrTx/>
                        <a:buSzTx/>
                        <a:buFontTx/>
                        <a:buNone/>
                      </a:pPr>
                      <a:r>
                        <a:rPr lang="en-GB" sz="1400" b="1" i="1" dirty="0">
                          <a:solidFill>
                            <a:sysClr val="windowText" lastClr="000000"/>
                          </a:solidFill>
                          <a:latin typeface="+mn-lt"/>
                        </a:rPr>
                        <a:t>Documentation</a:t>
                      </a:r>
                    </a:p>
                    <a:p>
                      <a:pPr>
                        <a:lnSpc>
                          <a:spcPct val="80000"/>
                        </a:lnSpc>
                        <a:spcBef>
                          <a:spcPct val="50000"/>
                        </a:spcBef>
                        <a:spcAft>
                          <a:spcPct val="0"/>
                        </a:spcAft>
                        <a:buClrTx/>
                        <a:buSzTx/>
                        <a:buFontTx/>
                        <a:buNone/>
                      </a:pPr>
                      <a:r>
                        <a:rPr lang="en-GB" sz="1400" dirty="0">
                          <a:solidFill>
                            <a:schemeClr val="tx2"/>
                          </a:solidFill>
                          <a:latin typeface="+mn-lt"/>
                        </a:rPr>
                        <a:t>-- </a:t>
                      </a:r>
                      <a:r>
                        <a:rPr lang="en-GB" sz="1400" dirty="0" err="1">
                          <a:solidFill>
                            <a:schemeClr val="tx2"/>
                          </a:solidFill>
                          <a:latin typeface="+mn-lt"/>
                        </a:rPr>
                        <a:t>spécifique</a:t>
                      </a:r>
                      <a:endParaRPr lang="en-GB" sz="1400" dirty="0">
                        <a:solidFill>
                          <a:schemeClr val="tx2"/>
                        </a:solidFill>
                        <a:latin typeface="+mn-lt"/>
                      </a:endParaRPr>
                    </a:p>
                    <a:p>
                      <a:pPr>
                        <a:lnSpc>
                          <a:spcPct val="80000"/>
                        </a:lnSpc>
                        <a:spcBef>
                          <a:spcPct val="50000"/>
                        </a:spcBef>
                        <a:spcAft>
                          <a:spcPct val="0"/>
                        </a:spcAft>
                        <a:buClrTx/>
                        <a:buSzTx/>
                        <a:buFontTx/>
                        <a:buNone/>
                      </a:pPr>
                      <a:r>
                        <a:rPr lang="en-GB" sz="1400" dirty="0">
                          <a:solidFill>
                            <a:schemeClr val="tx2"/>
                          </a:solidFill>
                          <a:latin typeface="+mn-lt"/>
                        </a:rPr>
                        <a:t>-- </a:t>
                      </a:r>
                      <a:r>
                        <a:rPr lang="en-GB" sz="1400" dirty="0" err="1">
                          <a:solidFill>
                            <a:schemeClr val="tx2"/>
                          </a:solidFill>
                          <a:latin typeface="+mn-lt"/>
                        </a:rPr>
                        <a:t>générale</a:t>
                      </a:r>
                      <a:endParaRPr lang="en-GB" sz="1400" dirty="0">
                        <a:solidFill>
                          <a:schemeClr val="tx2"/>
                        </a:solidFill>
                        <a:latin typeface="+mn-lt"/>
                      </a:endParaRPr>
                    </a:p>
                  </p:txBody>
                </p:sp>
              </p:grpSp>
            </p:grpSp>
          </p:grpSp>
          <p:sp>
            <p:nvSpPr>
              <p:cNvPr id="16" name="Rectangle 60">
                <a:extLst>
                  <a:ext uri="{FF2B5EF4-FFF2-40B4-BE49-F238E27FC236}">
                    <a16:creationId xmlns:a16="http://schemas.microsoft.com/office/drawing/2014/main" id="{7868BFB0-55CE-4015-87A1-428EE4EFE1D1}"/>
                  </a:ext>
                </a:extLst>
              </p:cNvPr>
              <p:cNvSpPr>
                <a:spLocks noChangeArrowheads="1"/>
              </p:cNvSpPr>
              <p:nvPr/>
            </p:nvSpPr>
            <p:spPr bwMode="auto">
              <a:xfrm>
                <a:off x="2816" y="1968"/>
                <a:ext cx="544" cy="184"/>
              </a:xfrm>
              <a:prstGeom prst="rect">
                <a:avLst/>
              </a:prstGeom>
              <a:solidFill>
                <a:schemeClr val="accent2">
                  <a:alpha val="50195"/>
                </a:schemeClr>
              </a:solidFill>
              <a:ln w="19050">
                <a:solidFill>
                  <a:srgbClr val="FFB71B"/>
                </a:solidFill>
                <a:miter lim="800000"/>
                <a:headEnd/>
                <a:tailEnd/>
              </a:ln>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grpSp>
        <p:grpSp>
          <p:nvGrpSpPr>
            <p:cNvPr id="6" name="Group 71">
              <a:extLst>
                <a:ext uri="{FF2B5EF4-FFF2-40B4-BE49-F238E27FC236}">
                  <a16:creationId xmlns:a16="http://schemas.microsoft.com/office/drawing/2014/main" id="{CBAD8AA1-22CA-4BB7-BDC6-6023397FE56A}"/>
                </a:ext>
              </a:extLst>
            </p:cNvPr>
            <p:cNvGrpSpPr>
              <a:grpSpLocks/>
            </p:cNvGrpSpPr>
            <p:nvPr/>
          </p:nvGrpSpPr>
          <p:grpSpPr bwMode="auto">
            <a:xfrm>
              <a:off x="1872" y="916"/>
              <a:ext cx="1863" cy="1717"/>
              <a:chOff x="1872" y="916"/>
              <a:chExt cx="1863" cy="1717"/>
            </a:xfrm>
          </p:grpSpPr>
          <p:grpSp>
            <p:nvGrpSpPr>
              <p:cNvPr id="7" name="Group 24">
                <a:extLst>
                  <a:ext uri="{FF2B5EF4-FFF2-40B4-BE49-F238E27FC236}">
                    <a16:creationId xmlns:a16="http://schemas.microsoft.com/office/drawing/2014/main" id="{8FB15BA1-1E0D-401A-A5EA-0A53B01C0F4D}"/>
                  </a:ext>
                </a:extLst>
              </p:cNvPr>
              <p:cNvGrpSpPr>
                <a:grpSpLocks/>
              </p:cNvGrpSpPr>
              <p:nvPr/>
            </p:nvGrpSpPr>
            <p:grpSpPr bwMode="auto">
              <a:xfrm>
                <a:off x="2507" y="916"/>
                <a:ext cx="1228" cy="1717"/>
                <a:chOff x="2404" y="916"/>
                <a:chExt cx="1133" cy="1717"/>
              </a:xfrm>
            </p:grpSpPr>
            <p:grpSp>
              <p:nvGrpSpPr>
                <p:cNvPr id="9" name="Group 25">
                  <a:extLst>
                    <a:ext uri="{FF2B5EF4-FFF2-40B4-BE49-F238E27FC236}">
                      <a16:creationId xmlns:a16="http://schemas.microsoft.com/office/drawing/2014/main" id="{1F2BC70F-D86B-4372-A7BF-9B6EE0BF66D5}"/>
                    </a:ext>
                  </a:extLst>
                </p:cNvPr>
                <p:cNvGrpSpPr>
                  <a:grpSpLocks/>
                </p:cNvGrpSpPr>
                <p:nvPr/>
              </p:nvGrpSpPr>
              <p:grpSpPr bwMode="auto">
                <a:xfrm>
                  <a:off x="2730" y="916"/>
                  <a:ext cx="720" cy="240"/>
                  <a:chOff x="2976" y="816"/>
                  <a:chExt cx="720" cy="240"/>
                </a:xfrm>
              </p:grpSpPr>
              <p:sp>
                <p:nvSpPr>
                  <p:cNvPr id="13" name="Rectangle 26">
                    <a:extLst>
                      <a:ext uri="{FF2B5EF4-FFF2-40B4-BE49-F238E27FC236}">
                        <a16:creationId xmlns:a16="http://schemas.microsoft.com/office/drawing/2014/main" id="{D41A42CC-203A-49D5-9B82-4E9D8D1CC3B8}"/>
                      </a:ext>
                    </a:extLst>
                  </p:cNvPr>
                  <p:cNvSpPr>
                    <a:spLocks noChangeArrowheads="1"/>
                  </p:cNvSpPr>
                  <p:nvPr/>
                </p:nvSpPr>
                <p:spPr bwMode="auto">
                  <a:xfrm>
                    <a:off x="2976" y="816"/>
                    <a:ext cx="72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sp>
                <p:nvSpPr>
                  <p:cNvPr id="14" name="Text Box 27">
                    <a:extLst>
                      <a:ext uri="{FF2B5EF4-FFF2-40B4-BE49-F238E27FC236}">
                        <a16:creationId xmlns:a16="http://schemas.microsoft.com/office/drawing/2014/main" id="{884BB55E-DF16-49B0-AF8E-43639B149E30}"/>
                      </a:ext>
                    </a:extLst>
                  </p:cNvPr>
                  <p:cNvSpPr txBox="1">
                    <a:spLocks noChangeArrowheads="1"/>
                  </p:cNvSpPr>
                  <p:nvPr/>
                </p:nvSpPr>
                <p:spPr bwMode="auto">
                  <a:xfrm>
                    <a:off x="3166" y="816"/>
                    <a:ext cx="37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r>
                      <a:rPr lang="en-GB" b="1" dirty="0">
                        <a:latin typeface="+mn-lt"/>
                      </a:rPr>
                      <a:t>Type</a:t>
                    </a:r>
                    <a:endParaRPr lang="en-US" b="1" dirty="0">
                      <a:latin typeface="+mn-lt"/>
                    </a:endParaRPr>
                  </a:p>
                </p:txBody>
              </p:sp>
            </p:grpSp>
            <p:sp>
              <p:nvSpPr>
                <p:cNvPr id="10" name="Text Box 28">
                  <a:extLst>
                    <a:ext uri="{FF2B5EF4-FFF2-40B4-BE49-F238E27FC236}">
                      <a16:creationId xmlns:a16="http://schemas.microsoft.com/office/drawing/2014/main" id="{BC4F4F13-A076-427F-BA9A-41DF6E820628}"/>
                    </a:ext>
                  </a:extLst>
                </p:cNvPr>
                <p:cNvSpPr txBox="1">
                  <a:spLocks noChangeArrowheads="1"/>
                </p:cNvSpPr>
                <p:nvPr/>
              </p:nvSpPr>
              <p:spPr bwMode="auto">
                <a:xfrm>
                  <a:off x="2675" y="1516"/>
                  <a:ext cx="862" cy="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35000"/>
                    </a:spcBef>
                    <a:spcAft>
                      <a:spcPct val="35000"/>
                    </a:spcAft>
                    <a:buClrTx/>
                    <a:buSzTx/>
                    <a:buFontTx/>
                    <a:buNone/>
                  </a:pPr>
                  <a:r>
                    <a:rPr lang="en-GB" sz="1400" b="1" dirty="0">
                      <a:latin typeface="+mn-lt"/>
                    </a:rPr>
                    <a:t>Compression</a:t>
                  </a:r>
                </a:p>
                <a:p>
                  <a:pPr>
                    <a:spcBef>
                      <a:spcPct val="35000"/>
                    </a:spcBef>
                    <a:spcAft>
                      <a:spcPct val="35000"/>
                    </a:spcAft>
                    <a:buClrTx/>
                    <a:buSzTx/>
                    <a:buFontTx/>
                    <a:buNone/>
                  </a:pPr>
                  <a:r>
                    <a:rPr lang="en-GB" sz="1400" b="1" dirty="0">
                      <a:latin typeface="+mn-lt"/>
                    </a:rPr>
                    <a:t>Rotation</a:t>
                  </a:r>
                  <a:endParaRPr lang="en-GB" sz="1400" b="1" dirty="0">
                    <a:solidFill>
                      <a:srgbClr val="A50021"/>
                    </a:solidFill>
                    <a:latin typeface="+mn-lt"/>
                  </a:endParaRPr>
                </a:p>
                <a:p>
                  <a:pPr>
                    <a:spcBef>
                      <a:spcPct val="35000"/>
                    </a:spcBef>
                    <a:spcAft>
                      <a:spcPct val="35000"/>
                    </a:spcAft>
                    <a:buClrTx/>
                    <a:buSzTx/>
                    <a:buFontTx/>
                    <a:buNone/>
                  </a:pPr>
                  <a:r>
                    <a:rPr lang="en-GB" sz="1400" b="1" dirty="0">
                      <a:latin typeface="+mn-lt"/>
                    </a:rPr>
                    <a:t>Injection</a:t>
                  </a:r>
                </a:p>
                <a:p>
                  <a:pPr>
                    <a:spcBef>
                      <a:spcPct val="35000"/>
                    </a:spcBef>
                    <a:spcAft>
                      <a:spcPct val="35000"/>
                    </a:spcAft>
                    <a:buClrTx/>
                    <a:buSzTx/>
                    <a:buFontTx/>
                    <a:buNone/>
                  </a:pPr>
                  <a:r>
                    <a:rPr lang="en-GB" sz="1400" b="1" dirty="0">
                      <a:latin typeface="+mn-lt"/>
                    </a:rPr>
                    <a:t>RTM</a:t>
                  </a:r>
                </a:p>
                <a:p>
                  <a:pPr>
                    <a:spcBef>
                      <a:spcPct val="35000"/>
                    </a:spcBef>
                    <a:spcAft>
                      <a:spcPct val="35000"/>
                    </a:spcAft>
                    <a:buClrTx/>
                    <a:buSzTx/>
                    <a:buFontTx/>
                    <a:buNone/>
                  </a:pPr>
                  <a:r>
                    <a:rPr lang="en-GB" sz="1400" b="1" dirty="0" err="1">
                      <a:latin typeface="+mn-lt"/>
                    </a:rPr>
                    <a:t>Soufflage</a:t>
                  </a:r>
                  <a:endParaRPr lang="en-GB" sz="1400" b="1" dirty="0">
                    <a:latin typeface="+mn-lt"/>
                  </a:endParaRPr>
                </a:p>
              </p:txBody>
            </p:sp>
            <p:sp>
              <p:nvSpPr>
                <p:cNvPr id="11" name="Line 29">
                  <a:extLst>
                    <a:ext uri="{FF2B5EF4-FFF2-40B4-BE49-F238E27FC236}">
                      <a16:creationId xmlns:a16="http://schemas.microsoft.com/office/drawing/2014/main" id="{8BF1EDEB-E344-4F47-B43A-DE40D0197732}"/>
                    </a:ext>
                  </a:extLst>
                </p:cNvPr>
                <p:cNvSpPr>
                  <a:spLocks noChangeShapeType="1"/>
                </p:cNvSpPr>
                <p:nvPr/>
              </p:nvSpPr>
              <p:spPr bwMode="auto">
                <a:xfrm flipV="1">
                  <a:off x="2418" y="1620"/>
                  <a:ext cx="276" cy="3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 name="Line 30">
                  <a:extLst>
                    <a:ext uri="{FF2B5EF4-FFF2-40B4-BE49-F238E27FC236}">
                      <a16:creationId xmlns:a16="http://schemas.microsoft.com/office/drawing/2014/main" id="{8859F7EC-0160-429D-863B-00FAACC5C4E5}"/>
                    </a:ext>
                  </a:extLst>
                </p:cNvPr>
                <p:cNvSpPr>
                  <a:spLocks noChangeShapeType="1"/>
                </p:cNvSpPr>
                <p:nvPr/>
              </p:nvSpPr>
              <p:spPr bwMode="auto">
                <a:xfrm>
                  <a:off x="2404" y="2016"/>
                  <a:ext cx="296"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8" name="Rectangle 59">
                <a:extLst>
                  <a:ext uri="{FF2B5EF4-FFF2-40B4-BE49-F238E27FC236}">
                    <a16:creationId xmlns:a16="http://schemas.microsoft.com/office/drawing/2014/main" id="{6704D230-B168-46E3-9B15-982370F62D0F}"/>
                  </a:ext>
                </a:extLst>
              </p:cNvPr>
              <p:cNvSpPr>
                <a:spLocks noChangeArrowheads="1"/>
              </p:cNvSpPr>
              <p:nvPr/>
            </p:nvSpPr>
            <p:spPr bwMode="auto">
              <a:xfrm>
                <a:off x="1872" y="1896"/>
                <a:ext cx="592" cy="200"/>
              </a:xfrm>
              <a:prstGeom prst="rect">
                <a:avLst/>
              </a:prstGeom>
              <a:solidFill>
                <a:schemeClr val="accent2">
                  <a:alpha val="50195"/>
                </a:schemeClr>
              </a:solidFill>
              <a:ln w="19050">
                <a:solidFill>
                  <a:schemeClr val="accent1"/>
                </a:solidFill>
                <a:miter lim="800000"/>
                <a:headEnd/>
                <a:tailEnd/>
              </a:ln>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grpSp>
      </p:grpSp>
      <p:grpSp>
        <p:nvGrpSpPr>
          <p:cNvPr id="34" name="Group 75">
            <a:extLst>
              <a:ext uri="{FF2B5EF4-FFF2-40B4-BE49-F238E27FC236}">
                <a16:creationId xmlns:a16="http://schemas.microsoft.com/office/drawing/2014/main" id="{A54DB741-624F-4E64-AD9C-93766D3C6F4E}"/>
              </a:ext>
            </a:extLst>
          </p:cNvPr>
          <p:cNvGrpSpPr>
            <a:grpSpLocks/>
          </p:cNvGrpSpPr>
          <p:nvPr/>
        </p:nvGrpSpPr>
        <p:grpSpPr bwMode="auto">
          <a:xfrm>
            <a:off x="3867434" y="1134269"/>
            <a:ext cx="3370263" cy="2957512"/>
            <a:chOff x="1108" y="912"/>
            <a:chExt cx="2123" cy="1863"/>
          </a:xfrm>
        </p:grpSpPr>
        <p:sp>
          <p:nvSpPr>
            <p:cNvPr id="35" name="Rectangle 58">
              <a:extLst>
                <a:ext uri="{FF2B5EF4-FFF2-40B4-BE49-F238E27FC236}">
                  <a16:creationId xmlns:a16="http://schemas.microsoft.com/office/drawing/2014/main" id="{E635F643-3EE9-423A-B35D-72B8FF1F0A97}"/>
                </a:ext>
              </a:extLst>
            </p:cNvPr>
            <p:cNvSpPr>
              <a:spLocks noChangeArrowheads="1"/>
            </p:cNvSpPr>
            <p:nvPr/>
          </p:nvSpPr>
          <p:spPr bwMode="auto">
            <a:xfrm>
              <a:off x="1108" y="1848"/>
              <a:ext cx="595" cy="396"/>
            </a:xfrm>
            <a:prstGeom prst="rect">
              <a:avLst/>
            </a:prstGeom>
            <a:solidFill>
              <a:schemeClr val="accent2">
                <a:alpha val="50195"/>
              </a:schemeClr>
            </a:solidFill>
            <a:ln w="19050">
              <a:solidFill>
                <a:schemeClr val="accent1"/>
              </a:solidFill>
              <a:miter lim="800000"/>
              <a:headEnd/>
              <a:tailEnd/>
            </a:ln>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grpSp>
          <p:nvGrpSpPr>
            <p:cNvPr id="36" name="Group 73">
              <a:extLst>
                <a:ext uri="{FF2B5EF4-FFF2-40B4-BE49-F238E27FC236}">
                  <a16:creationId xmlns:a16="http://schemas.microsoft.com/office/drawing/2014/main" id="{92E29F18-655A-4239-9254-68C797D0BF2F}"/>
                </a:ext>
              </a:extLst>
            </p:cNvPr>
            <p:cNvGrpSpPr>
              <a:grpSpLocks/>
            </p:cNvGrpSpPr>
            <p:nvPr/>
          </p:nvGrpSpPr>
          <p:grpSpPr bwMode="auto">
            <a:xfrm>
              <a:off x="1716" y="912"/>
              <a:ext cx="1515" cy="1863"/>
              <a:chOff x="1716" y="912"/>
              <a:chExt cx="1515" cy="1863"/>
            </a:xfrm>
          </p:grpSpPr>
          <p:grpSp>
            <p:nvGrpSpPr>
              <p:cNvPr id="37" name="Group 72">
                <a:extLst>
                  <a:ext uri="{FF2B5EF4-FFF2-40B4-BE49-F238E27FC236}">
                    <a16:creationId xmlns:a16="http://schemas.microsoft.com/office/drawing/2014/main" id="{28AF307E-B206-4175-9BDF-10DAF025FE20}"/>
                  </a:ext>
                </a:extLst>
              </p:cNvPr>
              <p:cNvGrpSpPr>
                <a:grpSpLocks/>
              </p:cNvGrpSpPr>
              <p:nvPr/>
            </p:nvGrpSpPr>
            <p:grpSpPr bwMode="auto">
              <a:xfrm>
                <a:off x="1970" y="912"/>
                <a:ext cx="829" cy="240"/>
                <a:chOff x="1970" y="912"/>
                <a:chExt cx="829" cy="240"/>
              </a:xfrm>
            </p:grpSpPr>
            <p:sp>
              <p:nvSpPr>
                <p:cNvPr id="41" name="Rectangle 19">
                  <a:extLst>
                    <a:ext uri="{FF2B5EF4-FFF2-40B4-BE49-F238E27FC236}">
                      <a16:creationId xmlns:a16="http://schemas.microsoft.com/office/drawing/2014/main" id="{30D2214F-0D34-413C-B334-C208C9DF54A1}"/>
                    </a:ext>
                  </a:extLst>
                </p:cNvPr>
                <p:cNvSpPr>
                  <a:spLocks noChangeArrowheads="1"/>
                </p:cNvSpPr>
                <p:nvPr/>
              </p:nvSpPr>
              <p:spPr bwMode="auto">
                <a:xfrm>
                  <a:off x="2096" y="912"/>
                  <a:ext cx="572"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sp>
              <p:nvSpPr>
                <p:cNvPr id="42" name="Text Box 20">
                  <a:extLst>
                    <a:ext uri="{FF2B5EF4-FFF2-40B4-BE49-F238E27FC236}">
                      <a16:creationId xmlns:a16="http://schemas.microsoft.com/office/drawing/2014/main" id="{27910CF7-F80B-4FDE-9BF8-F3635E161409}"/>
                    </a:ext>
                  </a:extLst>
                </p:cNvPr>
                <p:cNvSpPr txBox="1">
                  <a:spLocks noChangeArrowheads="1"/>
                </p:cNvSpPr>
                <p:nvPr/>
              </p:nvSpPr>
              <p:spPr bwMode="auto">
                <a:xfrm>
                  <a:off x="1970" y="916"/>
                  <a:ext cx="82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ts val="0"/>
                    </a:spcBef>
                    <a:spcAft>
                      <a:spcPct val="0"/>
                    </a:spcAft>
                    <a:buClrTx/>
                    <a:buSzTx/>
                    <a:buFontTx/>
                    <a:buNone/>
                  </a:pPr>
                  <a:r>
                    <a:rPr lang="en-GB" b="1" dirty="0" err="1">
                      <a:latin typeface="+mn-lt"/>
                    </a:rPr>
                    <a:t>Classe</a:t>
                  </a:r>
                  <a:endParaRPr lang="en-GB" b="1" dirty="0">
                    <a:latin typeface="+mn-lt"/>
                  </a:endParaRPr>
                </a:p>
              </p:txBody>
            </p:sp>
          </p:grpSp>
          <p:sp>
            <p:nvSpPr>
              <p:cNvPr id="38" name="Line 22">
                <a:extLst>
                  <a:ext uri="{FF2B5EF4-FFF2-40B4-BE49-F238E27FC236}">
                    <a16:creationId xmlns:a16="http://schemas.microsoft.com/office/drawing/2014/main" id="{29A3D1E2-9C4E-486D-BEAD-88550B9E32DE}"/>
                  </a:ext>
                </a:extLst>
              </p:cNvPr>
              <p:cNvSpPr>
                <a:spLocks noChangeShapeType="1"/>
              </p:cNvSpPr>
              <p:nvPr/>
            </p:nvSpPr>
            <p:spPr bwMode="auto">
              <a:xfrm flipV="1">
                <a:off x="1729" y="1566"/>
                <a:ext cx="176" cy="51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9" name="Line 23">
                <a:extLst>
                  <a:ext uri="{FF2B5EF4-FFF2-40B4-BE49-F238E27FC236}">
                    <a16:creationId xmlns:a16="http://schemas.microsoft.com/office/drawing/2014/main" id="{2AC3EBE8-1935-461E-AC64-81EC89AF9820}"/>
                  </a:ext>
                </a:extLst>
              </p:cNvPr>
              <p:cNvSpPr>
                <a:spLocks noChangeShapeType="1"/>
              </p:cNvSpPr>
              <p:nvPr/>
            </p:nvSpPr>
            <p:spPr bwMode="auto">
              <a:xfrm>
                <a:off x="1716" y="2088"/>
                <a:ext cx="176" cy="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0" name="Text Box 21">
                <a:extLst>
                  <a:ext uri="{FF2B5EF4-FFF2-40B4-BE49-F238E27FC236}">
                    <a16:creationId xmlns:a16="http://schemas.microsoft.com/office/drawing/2014/main" id="{E9D5FDA8-FC64-455A-8C53-5B7C510B5FAC}"/>
                  </a:ext>
                </a:extLst>
              </p:cNvPr>
              <p:cNvSpPr txBox="1">
                <a:spLocks noChangeArrowheads="1"/>
              </p:cNvSpPr>
              <p:nvPr/>
            </p:nvSpPr>
            <p:spPr bwMode="auto">
              <a:xfrm>
                <a:off x="1881" y="1244"/>
                <a:ext cx="1350" cy="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spcAft>
                    <a:spcPct val="0"/>
                  </a:spcAft>
                  <a:buClrTx/>
                  <a:buSzTx/>
                  <a:buFontTx/>
                  <a:buNone/>
                </a:pPr>
                <a:endParaRPr lang="en-GB" sz="1400" b="1" dirty="0">
                  <a:latin typeface="+mn-lt"/>
                </a:endParaRPr>
              </a:p>
              <a:p>
                <a:pPr>
                  <a:spcBef>
                    <a:spcPct val="35000"/>
                  </a:spcBef>
                  <a:spcAft>
                    <a:spcPct val="35000"/>
                  </a:spcAft>
                  <a:buClrTx/>
                  <a:buSzTx/>
                  <a:buFontTx/>
                  <a:buNone/>
                </a:pPr>
                <a:r>
                  <a:rPr lang="en-GB" sz="1400" b="1" dirty="0" err="1">
                    <a:latin typeface="+mn-lt"/>
                  </a:rPr>
                  <a:t>Fonderie</a:t>
                </a:r>
                <a:endParaRPr lang="en-GB" sz="1400" b="1" dirty="0">
                  <a:solidFill>
                    <a:srgbClr val="A50021"/>
                  </a:solidFill>
                  <a:latin typeface="+mn-lt"/>
                </a:endParaRPr>
              </a:p>
              <a:p>
                <a:pPr>
                  <a:spcBef>
                    <a:spcPct val="35000"/>
                  </a:spcBef>
                  <a:spcAft>
                    <a:spcPct val="35000"/>
                  </a:spcAft>
                  <a:buClrTx/>
                  <a:buSzTx/>
                  <a:buFontTx/>
                  <a:buNone/>
                </a:pPr>
                <a:r>
                  <a:rPr lang="en-GB" sz="1400" b="1" dirty="0" err="1">
                    <a:latin typeface="+mn-lt"/>
                  </a:rPr>
                  <a:t>Déformation</a:t>
                </a:r>
                <a:endParaRPr lang="en-GB" sz="1400" b="1" dirty="0">
                  <a:latin typeface="+mn-lt"/>
                </a:endParaRPr>
              </a:p>
              <a:p>
                <a:pPr>
                  <a:spcBef>
                    <a:spcPct val="35000"/>
                  </a:spcBef>
                  <a:spcAft>
                    <a:spcPct val="35000"/>
                  </a:spcAft>
                  <a:buClrTx/>
                  <a:buSzTx/>
                  <a:buFontTx/>
                  <a:buNone/>
                </a:pPr>
                <a:r>
                  <a:rPr lang="en-US" sz="1400" b="1" dirty="0">
                    <a:latin typeface="+mn-lt"/>
                  </a:rPr>
                  <a:t> Moulage</a:t>
                </a:r>
              </a:p>
              <a:p>
                <a:pPr>
                  <a:spcBef>
                    <a:spcPct val="35000"/>
                  </a:spcBef>
                  <a:spcAft>
                    <a:spcPct val="35000"/>
                  </a:spcAft>
                  <a:buClrTx/>
                  <a:buSzTx/>
                  <a:buFontTx/>
                  <a:buNone/>
                </a:pPr>
                <a:r>
                  <a:rPr lang="en-GB" sz="1400" b="1" dirty="0">
                    <a:latin typeface="+mn-lt"/>
                  </a:rPr>
                  <a:t>Composite </a:t>
                </a:r>
              </a:p>
              <a:p>
                <a:pPr>
                  <a:spcBef>
                    <a:spcPct val="35000"/>
                  </a:spcBef>
                  <a:spcAft>
                    <a:spcPct val="35000"/>
                  </a:spcAft>
                  <a:buClrTx/>
                  <a:buSzTx/>
                  <a:buFontTx/>
                  <a:buNone/>
                </a:pPr>
                <a:r>
                  <a:rPr lang="en-GB" sz="1400" b="1" dirty="0">
                    <a:latin typeface="+mn-lt"/>
                  </a:rPr>
                  <a:t>Poudre</a:t>
                </a:r>
              </a:p>
              <a:p>
                <a:pPr>
                  <a:spcBef>
                    <a:spcPct val="35000"/>
                  </a:spcBef>
                  <a:spcAft>
                    <a:spcPct val="35000"/>
                  </a:spcAft>
                  <a:buClrTx/>
                  <a:buSzTx/>
                  <a:buFontTx/>
                  <a:buNone/>
                </a:pPr>
                <a:r>
                  <a:rPr lang="en-GB" sz="1400" b="1" dirty="0">
                    <a:latin typeface="+mn-lt"/>
                  </a:rPr>
                  <a:t>Fabrication additive</a:t>
                </a:r>
              </a:p>
            </p:txBody>
          </p:sp>
        </p:grpSp>
      </p:grpSp>
      <p:grpSp>
        <p:nvGrpSpPr>
          <p:cNvPr id="43" name="Group 10">
            <a:extLst>
              <a:ext uri="{FF2B5EF4-FFF2-40B4-BE49-F238E27FC236}">
                <a16:creationId xmlns:a16="http://schemas.microsoft.com/office/drawing/2014/main" id="{2E1A5150-F8BD-48BD-876A-67D4995C835D}"/>
              </a:ext>
            </a:extLst>
          </p:cNvPr>
          <p:cNvGrpSpPr>
            <a:grpSpLocks/>
          </p:cNvGrpSpPr>
          <p:nvPr/>
        </p:nvGrpSpPr>
        <p:grpSpPr bwMode="auto">
          <a:xfrm>
            <a:off x="3647728" y="1124744"/>
            <a:ext cx="1372392" cy="3199778"/>
            <a:chOff x="985" y="916"/>
            <a:chExt cx="969" cy="1911"/>
          </a:xfrm>
        </p:grpSpPr>
        <p:sp>
          <p:nvSpPr>
            <p:cNvPr id="45" name="Text Box 14">
              <a:extLst>
                <a:ext uri="{FF2B5EF4-FFF2-40B4-BE49-F238E27FC236}">
                  <a16:creationId xmlns:a16="http://schemas.microsoft.com/office/drawing/2014/main" id="{B2B8DE58-4674-4634-ACB3-EBF8CC2DBDAC}"/>
                </a:ext>
              </a:extLst>
            </p:cNvPr>
            <p:cNvSpPr txBox="1">
              <a:spLocks noChangeArrowheads="1"/>
            </p:cNvSpPr>
            <p:nvPr/>
          </p:nvSpPr>
          <p:spPr bwMode="auto">
            <a:xfrm>
              <a:off x="1142" y="1429"/>
              <a:ext cx="812" cy="1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90000" tIns="46800" rIns="90000" bIns="46800" anchor="ctr">
              <a:spAutoFit/>
            </a:bodyPr>
            <a:lstStyle>
              <a:lvl1pPr marL="190500" indent="-1905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spcAft>
                  <a:spcPct val="0"/>
                </a:spcAft>
                <a:buClrTx/>
                <a:buSzTx/>
                <a:buFontTx/>
                <a:buNone/>
              </a:pPr>
              <a:r>
                <a:rPr lang="en-GB" sz="1400" b="1" dirty="0">
                  <a:latin typeface="+mn-lt"/>
                </a:rPr>
                <a:t>Assemblage</a:t>
              </a:r>
            </a:p>
            <a:p>
              <a:pPr>
                <a:spcBef>
                  <a:spcPct val="50000"/>
                </a:spcBef>
                <a:spcAft>
                  <a:spcPct val="0"/>
                </a:spcAft>
                <a:buClrTx/>
                <a:buSzTx/>
                <a:buFontTx/>
                <a:buNone/>
              </a:pPr>
              <a:endParaRPr lang="en-GB" sz="1400" b="1" dirty="0">
                <a:latin typeface="+mn-lt"/>
              </a:endParaRPr>
            </a:p>
            <a:p>
              <a:pPr>
                <a:spcBef>
                  <a:spcPct val="50000"/>
                </a:spcBef>
                <a:spcAft>
                  <a:spcPct val="0"/>
                </a:spcAft>
                <a:buClrTx/>
                <a:buSzTx/>
                <a:buFontTx/>
                <a:buNone/>
              </a:pPr>
              <a:r>
                <a:rPr lang="en-GB" sz="1400" b="1" dirty="0">
                  <a:latin typeface="+mn-lt"/>
                </a:rPr>
                <a:t>Mise </a:t>
              </a:r>
              <a:r>
                <a:rPr lang="en-GB" sz="1400" b="1" dirty="0" err="1">
                  <a:latin typeface="+mn-lt"/>
                </a:rPr>
                <a:t>en</a:t>
              </a:r>
              <a:r>
                <a:rPr lang="en-GB" sz="1400" b="1" dirty="0">
                  <a:latin typeface="+mn-lt"/>
                </a:rPr>
                <a:t> </a:t>
              </a:r>
              <a:r>
                <a:rPr lang="en-GB" sz="1400" b="1" dirty="0" err="1">
                  <a:latin typeface="+mn-lt"/>
                </a:rPr>
                <a:t>forme</a:t>
              </a:r>
              <a:endParaRPr lang="en-GB" sz="1400" b="1" dirty="0">
                <a:latin typeface="+mn-lt"/>
              </a:endParaRPr>
            </a:p>
            <a:p>
              <a:pPr>
                <a:spcBef>
                  <a:spcPct val="50000"/>
                </a:spcBef>
                <a:spcAft>
                  <a:spcPct val="0"/>
                </a:spcAft>
                <a:buClrTx/>
                <a:buSzTx/>
                <a:buFontTx/>
                <a:buNone/>
              </a:pPr>
              <a:endParaRPr lang="en-GB" sz="1400" b="1" dirty="0">
                <a:latin typeface="+mn-lt"/>
              </a:endParaRPr>
            </a:p>
            <a:p>
              <a:pPr>
                <a:spcBef>
                  <a:spcPct val="50000"/>
                </a:spcBef>
                <a:spcAft>
                  <a:spcPct val="0"/>
                </a:spcAft>
                <a:buClrTx/>
                <a:buSzTx/>
                <a:buFontTx/>
                <a:buNone/>
              </a:pPr>
              <a:r>
                <a:rPr lang="en-GB" sz="1400" b="1" dirty="0" err="1">
                  <a:latin typeface="+mn-lt"/>
                </a:rPr>
                <a:t>Traitement</a:t>
              </a:r>
              <a:r>
                <a:rPr lang="en-GB" sz="1400" b="1" dirty="0">
                  <a:latin typeface="+mn-lt"/>
                </a:rPr>
                <a:t> de surface</a:t>
              </a:r>
            </a:p>
            <a:p>
              <a:pPr>
                <a:lnSpc>
                  <a:spcPct val="70000"/>
                </a:lnSpc>
                <a:spcBef>
                  <a:spcPct val="50000"/>
                </a:spcBef>
                <a:spcAft>
                  <a:spcPct val="0"/>
                </a:spcAft>
                <a:buClrTx/>
                <a:buSzTx/>
                <a:buFontTx/>
                <a:buChar char="•"/>
              </a:pPr>
              <a:endParaRPr lang="en-US" sz="1600" b="1" dirty="0">
                <a:latin typeface="+mn-lt"/>
              </a:endParaRPr>
            </a:p>
          </p:txBody>
        </p:sp>
        <p:grpSp>
          <p:nvGrpSpPr>
            <p:cNvPr id="44" name="Group 11">
              <a:extLst>
                <a:ext uri="{FF2B5EF4-FFF2-40B4-BE49-F238E27FC236}">
                  <a16:creationId xmlns:a16="http://schemas.microsoft.com/office/drawing/2014/main" id="{9608F157-03F4-4443-BCD8-43B09A6749C0}"/>
                </a:ext>
              </a:extLst>
            </p:cNvPr>
            <p:cNvGrpSpPr>
              <a:grpSpLocks/>
            </p:cNvGrpSpPr>
            <p:nvPr/>
          </p:nvGrpSpPr>
          <p:grpSpPr bwMode="auto">
            <a:xfrm>
              <a:off x="1188" y="916"/>
              <a:ext cx="729" cy="240"/>
              <a:chOff x="1362" y="910"/>
              <a:chExt cx="729" cy="240"/>
            </a:xfrm>
          </p:grpSpPr>
          <p:sp>
            <p:nvSpPr>
              <p:cNvPr id="48" name="Rectangle 12">
                <a:extLst>
                  <a:ext uri="{FF2B5EF4-FFF2-40B4-BE49-F238E27FC236}">
                    <a16:creationId xmlns:a16="http://schemas.microsoft.com/office/drawing/2014/main" id="{691B6ED8-FBDB-48AB-AFDC-C4E12A2D3561}"/>
                  </a:ext>
                </a:extLst>
              </p:cNvPr>
              <p:cNvSpPr>
                <a:spLocks noChangeArrowheads="1"/>
              </p:cNvSpPr>
              <p:nvPr/>
            </p:nvSpPr>
            <p:spPr bwMode="auto">
              <a:xfrm>
                <a:off x="1410" y="914"/>
                <a:ext cx="624" cy="2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sp>
            <p:nvSpPr>
              <p:cNvPr id="49" name="Text Box 13">
                <a:extLst>
                  <a:ext uri="{FF2B5EF4-FFF2-40B4-BE49-F238E27FC236}">
                    <a16:creationId xmlns:a16="http://schemas.microsoft.com/office/drawing/2014/main" id="{FCBB11C1-1FFC-46BC-8F60-44BC8B4AB8BA}"/>
                  </a:ext>
                </a:extLst>
              </p:cNvPr>
              <p:cNvSpPr txBox="1">
                <a:spLocks noChangeArrowheads="1"/>
              </p:cNvSpPr>
              <p:nvPr/>
            </p:nvSpPr>
            <p:spPr bwMode="auto">
              <a:xfrm>
                <a:off x="1362" y="910"/>
                <a:ext cx="729"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buClrTx/>
                  <a:buSzTx/>
                  <a:buFontTx/>
                  <a:buNone/>
                </a:pPr>
                <a:r>
                  <a:rPr lang="en-GB" b="1" dirty="0" err="1">
                    <a:latin typeface="+mn-lt"/>
                  </a:rPr>
                  <a:t>Famille</a:t>
                </a:r>
                <a:endParaRPr lang="en-GB" dirty="0">
                  <a:latin typeface="+mn-lt"/>
                </a:endParaRPr>
              </a:p>
            </p:txBody>
          </p:sp>
        </p:grpSp>
        <p:sp>
          <p:nvSpPr>
            <p:cNvPr id="46" name="Line 15">
              <a:extLst>
                <a:ext uri="{FF2B5EF4-FFF2-40B4-BE49-F238E27FC236}">
                  <a16:creationId xmlns:a16="http://schemas.microsoft.com/office/drawing/2014/main" id="{9B4D6A5E-9308-41CA-8127-55FFDE216951}"/>
                </a:ext>
              </a:extLst>
            </p:cNvPr>
            <p:cNvSpPr>
              <a:spLocks noChangeShapeType="1"/>
            </p:cNvSpPr>
            <p:nvPr/>
          </p:nvSpPr>
          <p:spPr bwMode="auto">
            <a:xfrm flipV="1">
              <a:off x="985" y="1699"/>
              <a:ext cx="146" cy="3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7" name="Line 16">
              <a:extLst>
                <a:ext uri="{FF2B5EF4-FFF2-40B4-BE49-F238E27FC236}">
                  <a16:creationId xmlns:a16="http://schemas.microsoft.com/office/drawing/2014/main" id="{D086DF71-7713-48F1-85D7-C75F99E48715}"/>
                </a:ext>
              </a:extLst>
            </p:cNvPr>
            <p:cNvSpPr>
              <a:spLocks noChangeShapeType="1"/>
            </p:cNvSpPr>
            <p:nvPr/>
          </p:nvSpPr>
          <p:spPr bwMode="auto">
            <a:xfrm>
              <a:off x="993" y="2103"/>
              <a:ext cx="163" cy="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2" name="Slide Number Placeholder 1">
            <a:extLst>
              <a:ext uri="{FF2B5EF4-FFF2-40B4-BE49-F238E27FC236}">
                <a16:creationId xmlns:a16="http://schemas.microsoft.com/office/drawing/2014/main" id="{FAA7C648-6FEC-436A-AE13-05F258E1682C}"/>
              </a:ext>
            </a:extLst>
          </p:cNvPr>
          <p:cNvSpPr>
            <a:spLocks noGrp="1"/>
          </p:cNvSpPr>
          <p:nvPr>
            <p:ph type="sldNum" sz="quarter" idx="11"/>
          </p:nvPr>
        </p:nvSpPr>
        <p:spPr/>
        <p:txBody>
          <a:bodyPr/>
          <a:lstStyle/>
          <a:p>
            <a:fld id="{F0D23093-2AB0-F74C-B865-1A12A15B650E}" type="slidenum">
              <a:rPr lang="en-US" smtClean="0"/>
              <a:pPr/>
              <a:t>11</a:t>
            </a:fld>
            <a:endParaRPr lang="en-US"/>
          </a:p>
        </p:txBody>
      </p:sp>
      <p:sp>
        <p:nvSpPr>
          <p:cNvPr id="3" name="Title 2">
            <a:extLst>
              <a:ext uri="{FF2B5EF4-FFF2-40B4-BE49-F238E27FC236}">
                <a16:creationId xmlns:a16="http://schemas.microsoft.com/office/drawing/2014/main" id="{801FE0A1-B780-4524-8417-1437580040E5}"/>
              </a:ext>
            </a:extLst>
          </p:cNvPr>
          <p:cNvSpPr>
            <a:spLocks noGrp="1"/>
          </p:cNvSpPr>
          <p:nvPr>
            <p:ph type="title"/>
          </p:nvPr>
        </p:nvSpPr>
        <p:spPr/>
        <p:txBody>
          <a:bodyPr/>
          <a:lstStyle/>
          <a:p>
            <a:r>
              <a:rPr lang="fr-FR" b="1" dirty="0">
                <a:latin typeface="Calibri"/>
                <a:cs typeface="Calibri"/>
              </a:rPr>
              <a:t>Organisation des données : l’arbre des procédés</a:t>
            </a:r>
            <a:endParaRPr lang="en-US" b="1" dirty="0"/>
          </a:p>
        </p:txBody>
      </p:sp>
      <p:grpSp>
        <p:nvGrpSpPr>
          <p:cNvPr id="28" name="Group 69">
            <a:extLst>
              <a:ext uri="{FF2B5EF4-FFF2-40B4-BE49-F238E27FC236}">
                <a16:creationId xmlns:a16="http://schemas.microsoft.com/office/drawing/2014/main" id="{059ADF34-85CE-431D-A8AE-127D64B73DFA}"/>
              </a:ext>
            </a:extLst>
          </p:cNvPr>
          <p:cNvGrpSpPr>
            <a:grpSpLocks/>
          </p:cNvGrpSpPr>
          <p:nvPr/>
        </p:nvGrpSpPr>
        <p:grpSpPr bwMode="auto">
          <a:xfrm>
            <a:off x="1622710" y="1113631"/>
            <a:ext cx="2101850" cy="2622549"/>
            <a:chOff x="-322" y="909"/>
            <a:chExt cx="1324" cy="1652"/>
          </a:xfrm>
        </p:grpSpPr>
        <p:grpSp>
          <p:nvGrpSpPr>
            <p:cNvPr id="29" name="Group 51">
              <a:extLst>
                <a:ext uri="{FF2B5EF4-FFF2-40B4-BE49-F238E27FC236}">
                  <a16:creationId xmlns:a16="http://schemas.microsoft.com/office/drawing/2014/main" id="{398D3059-8564-43EF-AF4D-EB3ADB6639CE}"/>
                </a:ext>
              </a:extLst>
            </p:cNvPr>
            <p:cNvGrpSpPr>
              <a:grpSpLocks/>
            </p:cNvGrpSpPr>
            <p:nvPr/>
          </p:nvGrpSpPr>
          <p:grpSpPr bwMode="auto">
            <a:xfrm>
              <a:off x="-322" y="909"/>
              <a:ext cx="1324" cy="260"/>
              <a:chOff x="-297" y="909"/>
              <a:chExt cx="1222" cy="260"/>
            </a:xfrm>
          </p:grpSpPr>
          <p:sp>
            <p:nvSpPr>
              <p:cNvPr id="32" name="Rectangle 5">
                <a:extLst>
                  <a:ext uri="{FF2B5EF4-FFF2-40B4-BE49-F238E27FC236}">
                    <a16:creationId xmlns:a16="http://schemas.microsoft.com/office/drawing/2014/main" id="{8913DE60-FAB2-4D48-8E87-D991A83E4926}"/>
                  </a:ext>
                </a:extLst>
              </p:cNvPr>
              <p:cNvSpPr>
                <a:spLocks noChangeArrowheads="1"/>
              </p:cNvSpPr>
              <p:nvPr/>
            </p:nvSpPr>
            <p:spPr bwMode="auto">
              <a:xfrm>
                <a:off x="-297" y="909"/>
                <a:ext cx="1222" cy="2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sp>
            <p:nvSpPr>
              <p:cNvPr id="33" name="Text Box 6">
                <a:extLst>
                  <a:ext uri="{FF2B5EF4-FFF2-40B4-BE49-F238E27FC236}">
                    <a16:creationId xmlns:a16="http://schemas.microsoft.com/office/drawing/2014/main" id="{B07C5F5B-879E-464A-888D-B51F707E8F57}"/>
                  </a:ext>
                </a:extLst>
              </p:cNvPr>
              <p:cNvSpPr txBox="1">
                <a:spLocks noChangeArrowheads="1"/>
              </p:cNvSpPr>
              <p:nvPr/>
            </p:nvSpPr>
            <p:spPr bwMode="auto">
              <a:xfrm>
                <a:off x="-274" y="919"/>
                <a:ext cx="119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buClrTx/>
                  <a:buSzTx/>
                  <a:buFontTx/>
                  <a:buNone/>
                </a:pPr>
                <a:r>
                  <a:rPr lang="en-GB" b="1" err="1">
                    <a:latin typeface="+mn-lt"/>
                  </a:rPr>
                  <a:t>Univers</a:t>
                </a:r>
                <a:endParaRPr lang="en-GB" b="1">
                  <a:latin typeface="+mn-lt"/>
                </a:endParaRPr>
              </a:p>
            </p:txBody>
          </p:sp>
        </p:grpSp>
        <p:sp>
          <p:nvSpPr>
            <p:cNvPr id="30" name="Oval 65">
              <a:extLst>
                <a:ext uri="{FF2B5EF4-FFF2-40B4-BE49-F238E27FC236}">
                  <a16:creationId xmlns:a16="http://schemas.microsoft.com/office/drawing/2014/main" id="{9CAD1930-62FE-4005-A407-3E47EAE1D7AB}"/>
                </a:ext>
              </a:extLst>
            </p:cNvPr>
            <p:cNvSpPr>
              <a:spLocks noChangeArrowheads="1"/>
            </p:cNvSpPr>
            <p:nvPr/>
          </p:nvSpPr>
          <p:spPr bwMode="auto">
            <a:xfrm>
              <a:off x="-22" y="1657"/>
              <a:ext cx="953" cy="904"/>
            </a:xfrm>
            <a:prstGeom prst="ellipse">
              <a:avLst/>
            </a:prstGeom>
            <a:solidFill>
              <a:schemeClr val="accent2">
                <a:alpha val="50195"/>
              </a:schemeClr>
            </a:solidFill>
            <a:ln w="38100">
              <a:solidFill>
                <a:srgbClr val="FFB71B"/>
              </a:solidFill>
              <a:round/>
              <a:headEnd/>
              <a:tailEnd/>
            </a:ln>
          </p:spPr>
          <p:txBody>
            <a:bodyPr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sp>
          <p:nvSpPr>
            <p:cNvPr id="31" name="Text Box 66">
              <a:extLst>
                <a:ext uri="{FF2B5EF4-FFF2-40B4-BE49-F238E27FC236}">
                  <a16:creationId xmlns:a16="http://schemas.microsoft.com/office/drawing/2014/main" id="{DD989466-6C5C-4989-8884-FFF4DB6D6069}"/>
                </a:ext>
              </a:extLst>
            </p:cNvPr>
            <p:cNvSpPr txBox="1">
              <a:spLocks noChangeArrowheads="1"/>
            </p:cNvSpPr>
            <p:nvPr/>
          </p:nvSpPr>
          <p:spPr bwMode="auto">
            <a:xfrm>
              <a:off x="-6" y="1831"/>
              <a:ext cx="936" cy="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2000" b="1" dirty="0" err="1">
                  <a:latin typeface="+mn-lt"/>
                </a:rPr>
                <a:t>Procédés</a:t>
              </a:r>
              <a:endParaRPr lang="en-GB" sz="2000" b="1" dirty="0">
                <a:latin typeface="+mn-lt"/>
              </a:endParaRPr>
            </a:p>
            <a:p>
              <a:pPr algn="ctr">
                <a:spcBef>
                  <a:spcPct val="0"/>
                </a:spcBef>
                <a:spcAft>
                  <a:spcPct val="0"/>
                </a:spcAft>
                <a:buClrTx/>
                <a:buSzTx/>
                <a:buFontTx/>
                <a:buNone/>
              </a:pPr>
              <a:r>
                <a:rPr lang="en-GB" sz="1600" b="1" dirty="0">
                  <a:latin typeface="+mn-lt"/>
                </a:rPr>
                <a:t>Table de </a:t>
              </a:r>
              <a:r>
                <a:rPr lang="en-GB" sz="1600" b="1" dirty="0" err="1">
                  <a:latin typeface="+mn-lt"/>
                </a:rPr>
                <a:t>données</a:t>
              </a:r>
              <a:endParaRPr lang="en-GB" sz="1600" dirty="0">
                <a:latin typeface="+mn-lt"/>
              </a:endParaRPr>
            </a:p>
          </p:txBody>
        </p:sp>
      </p:grpSp>
    </p:spTree>
    <p:extLst>
      <p:ext uri="{BB962C8B-B14F-4D97-AF65-F5344CB8AC3E}">
        <p14:creationId xmlns:p14="http://schemas.microsoft.com/office/powerpoint/2010/main" val="403658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92C017C8-7C89-4337-9C4E-0252D707D891}"/>
              </a:ext>
            </a:extLst>
          </p:cNvPr>
          <p:cNvPicPr>
            <a:picLocks noChangeAspect="1"/>
          </p:cNvPicPr>
          <p:nvPr/>
        </p:nvPicPr>
        <p:blipFill rotWithShape="1">
          <a:blip r:embed="rId3"/>
          <a:srcRect l="3211" t="1950" r="2163" b="2943"/>
          <a:stretch/>
        </p:blipFill>
        <p:spPr>
          <a:xfrm>
            <a:off x="6121424" y="810888"/>
            <a:ext cx="2854191" cy="2452444"/>
          </a:xfrm>
          <a:prstGeom prst="rect">
            <a:avLst/>
          </a:prstGeom>
          <a:ln>
            <a:noFill/>
          </a:ln>
        </p:spPr>
      </p:pic>
      <p:pic>
        <p:nvPicPr>
          <p:cNvPr id="40" name="Picture 39">
            <a:extLst>
              <a:ext uri="{FF2B5EF4-FFF2-40B4-BE49-F238E27FC236}">
                <a16:creationId xmlns:a16="http://schemas.microsoft.com/office/drawing/2014/main" id="{A3F00A1C-8BB9-4C7E-B01F-1779025116AA}"/>
              </a:ext>
            </a:extLst>
          </p:cNvPr>
          <p:cNvPicPr>
            <a:picLocks noChangeAspect="1"/>
          </p:cNvPicPr>
          <p:nvPr/>
        </p:nvPicPr>
        <p:blipFill>
          <a:blip r:embed="rId4"/>
          <a:stretch>
            <a:fillRect/>
          </a:stretch>
        </p:blipFill>
        <p:spPr>
          <a:xfrm>
            <a:off x="2730648" y="839202"/>
            <a:ext cx="2701630" cy="2416279"/>
          </a:xfrm>
          <a:prstGeom prst="rect">
            <a:avLst/>
          </a:prstGeom>
        </p:spPr>
      </p:pic>
      <p:pic>
        <p:nvPicPr>
          <p:cNvPr id="38" name="Picture 37">
            <a:extLst>
              <a:ext uri="{FF2B5EF4-FFF2-40B4-BE49-F238E27FC236}">
                <a16:creationId xmlns:a16="http://schemas.microsoft.com/office/drawing/2014/main" id="{FA120462-FD0E-47E5-B436-6DC6A749194F}"/>
              </a:ext>
            </a:extLst>
          </p:cNvPr>
          <p:cNvPicPr>
            <a:picLocks noChangeAspect="1"/>
          </p:cNvPicPr>
          <p:nvPr/>
        </p:nvPicPr>
        <p:blipFill>
          <a:blip r:embed="rId5"/>
          <a:stretch>
            <a:fillRect/>
          </a:stretch>
        </p:blipFill>
        <p:spPr>
          <a:xfrm>
            <a:off x="2689472" y="3503097"/>
            <a:ext cx="2760833" cy="2446782"/>
          </a:xfrm>
          <a:prstGeom prst="rect">
            <a:avLst/>
          </a:prstGeom>
        </p:spPr>
      </p:pic>
      <p:pic>
        <p:nvPicPr>
          <p:cNvPr id="36" name="Picture 35">
            <a:extLst>
              <a:ext uri="{FF2B5EF4-FFF2-40B4-BE49-F238E27FC236}">
                <a16:creationId xmlns:a16="http://schemas.microsoft.com/office/drawing/2014/main" id="{8E1F0361-C7F3-4F18-A649-4B23FBE13083}"/>
              </a:ext>
            </a:extLst>
          </p:cNvPr>
          <p:cNvPicPr>
            <a:picLocks noChangeAspect="1"/>
          </p:cNvPicPr>
          <p:nvPr/>
        </p:nvPicPr>
        <p:blipFill>
          <a:blip r:embed="rId6"/>
          <a:stretch>
            <a:fillRect/>
          </a:stretch>
        </p:blipFill>
        <p:spPr>
          <a:xfrm>
            <a:off x="6130777" y="3501008"/>
            <a:ext cx="2805113" cy="2505075"/>
          </a:xfrm>
          <a:prstGeom prst="rect">
            <a:avLst/>
          </a:prstGeom>
        </p:spPr>
      </p:pic>
      <p:sp>
        <p:nvSpPr>
          <p:cNvPr id="2" name="Slide Number Placeholder 1">
            <a:extLst>
              <a:ext uri="{FF2B5EF4-FFF2-40B4-BE49-F238E27FC236}">
                <a16:creationId xmlns:a16="http://schemas.microsoft.com/office/drawing/2014/main" id="{F2D0BF7E-198F-492A-8CC9-8B0D12780C34}"/>
              </a:ext>
            </a:extLst>
          </p:cNvPr>
          <p:cNvSpPr>
            <a:spLocks noGrp="1"/>
          </p:cNvSpPr>
          <p:nvPr>
            <p:ph type="sldNum" sz="quarter" idx="11"/>
          </p:nvPr>
        </p:nvSpPr>
        <p:spPr/>
        <p:txBody>
          <a:bodyPr/>
          <a:lstStyle/>
          <a:p>
            <a:fld id="{F0D23093-2AB0-F74C-B865-1A12A15B650E}" type="slidenum">
              <a:rPr lang="en-US" smtClean="0"/>
              <a:pPr/>
              <a:t>12</a:t>
            </a:fld>
            <a:endParaRPr lang="en-US"/>
          </a:p>
        </p:txBody>
      </p:sp>
      <p:sp>
        <p:nvSpPr>
          <p:cNvPr id="3" name="Title 2">
            <a:extLst>
              <a:ext uri="{FF2B5EF4-FFF2-40B4-BE49-F238E27FC236}">
                <a16:creationId xmlns:a16="http://schemas.microsoft.com/office/drawing/2014/main" id="{7FD8E41E-8508-4A59-BDEA-93AD8E700A58}"/>
              </a:ext>
            </a:extLst>
          </p:cNvPr>
          <p:cNvSpPr>
            <a:spLocks noGrp="1"/>
          </p:cNvSpPr>
          <p:nvPr>
            <p:ph type="title"/>
          </p:nvPr>
        </p:nvSpPr>
        <p:spPr/>
        <p:txBody>
          <a:bodyPr/>
          <a:lstStyle/>
          <a:p>
            <a:r>
              <a:rPr lang="en-US" b="1" dirty="0" err="1"/>
              <a:t>Organiser</a:t>
            </a:r>
            <a:r>
              <a:rPr lang="en-US" b="1" dirty="0"/>
              <a:t> les </a:t>
            </a:r>
            <a:r>
              <a:rPr lang="en-US" b="1" dirty="0" err="1"/>
              <a:t>informations</a:t>
            </a:r>
            <a:r>
              <a:rPr lang="en-US" b="1" dirty="0"/>
              <a:t>: </a:t>
            </a:r>
            <a:r>
              <a:rPr lang="en-US" b="1" dirty="0" err="1"/>
              <a:t>procédés</a:t>
            </a:r>
            <a:r>
              <a:rPr lang="en-US" b="1" dirty="0"/>
              <a:t> de fabrication</a:t>
            </a:r>
          </a:p>
        </p:txBody>
      </p:sp>
      <p:grpSp>
        <p:nvGrpSpPr>
          <p:cNvPr id="4" name="Group 23">
            <a:extLst>
              <a:ext uri="{FF2B5EF4-FFF2-40B4-BE49-F238E27FC236}">
                <a16:creationId xmlns:a16="http://schemas.microsoft.com/office/drawing/2014/main" id="{EEA77583-D03F-4016-AA2D-66E29D2F5141}"/>
              </a:ext>
            </a:extLst>
          </p:cNvPr>
          <p:cNvGrpSpPr>
            <a:grpSpLocks/>
          </p:cNvGrpSpPr>
          <p:nvPr/>
        </p:nvGrpSpPr>
        <p:grpSpPr bwMode="auto">
          <a:xfrm>
            <a:off x="1347538" y="850429"/>
            <a:ext cx="4224588" cy="2517076"/>
            <a:chOff x="417513" y="1181100"/>
            <a:chExt cx="4230687" cy="2552700"/>
          </a:xfrm>
        </p:grpSpPr>
        <p:sp>
          <p:nvSpPr>
            <p:cNvPr id="5" name="Text Box 3">
              <a:extLst>
                <a:ext uri="{FF2B5EF4-FFF2-40B4-BE49-F238E27FC236}">
                  <a16:creationId xmlns:a16="http://schemas.microsoft.com/office/drawing/2014/main" id="{CA10C8F4-0A66-4B3F-AA31-4D606247F93A}"/>
                </a:ext>
              </a:extLst>
            </p:cNvPr>
            <p:cNvSpPr txBox="1">
              <a:spLocks noChangeArrowheads="1"/>
            </p:cNvSpPr>
            <p:nvPr/>
          </p:nvSpPr>
          <p:spPr bwMode="auto">
            <a:xfrm>
              <a:off x="1882775" y="3429000"/>
              <a:ext cx="196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endParaRPr lang="en-GB" sz="1400"/>
            </a:p>
          </p:txBody>
        </p:sp>
        <p:sp>
          <p:nvSpPr>
            <p:cNvPr id="6" name="Rectangle 21">
              <a:extLst>
                <a:ext uri="{FF2B5EF4-FFF2-40B4-BE49-F238E27FC236}">
                  <a16:creationId xmlns:a16="http://schemas.microsoft.com/office/drawing/2014/main" id="{4219D845-4D69-4212-8386-DBE5A5ECD294}"/>
                </a:ext>
              </a:extLst>
            </p:cNvPr>
            <p:cNvSpPr>
              <a:spLocks noChangeArrowheads="1"/>
            </p:cNvSpPr>
            <p:nvPr/>
          </p:nvSpPr>
          <p:spPr bwMode="auto">
            <a:xfrm>
              <a:off x="2401963" y="3275002"/>
              <a:ext cx="1820728" cy="314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1400" b="1" dirty="0">
                  <a:latin typeface="+mn-lt"/>
                </a:rPr>
                <a:t>Moulage par injection</a:t>
              </a:r>
            </a:p>
          </p:txBody>
        </p:sp>
        <p:grpSp>
          <p:nvGrpSpPr>
            <p:cNvPr id="7" name="Group 34">
              <a:extLst>
                <a:ext uri="{FF2B5EF4-FFF2-40B4-BE49-F238E27FC236}">
                  <a16:creationId xmlns:a16="http://schemas.microsoft.com/office/drawing/2014/main" id="{00EA1C57-04F5-4983-8306-B450465D5B9A}"/>
                </a:ext>
              </a:extLst>
            </p:cNvPr>
            <p:cNvGrpSpPr>
              <a:grpSpLocks/>
            </p:cNvGrpSpPr>
            <p:nvPr/>
          </p:nvGrpSpPr>
          <p:grpSpPr bwMode="auto">
            <a:xfrm>
              <a:off x="417513" y="1181100"/>
              <a:ext cx="4230687" cy="2527300"/>
              <a:chOff x="319" y="752"/>
              <a:chExt cx="2665" cy="1592"/>
            </a:xfrm>
          </p:grpSpPr>
          <p:sp>
            <p:nvSpPr>
              <p:cNvPr id="9" name="Rectangle 19">
                <a:extLst>
                  <a:ext uri="{FF2B5EF4-FFF2-40B4-BE49-F238E27FC236}">
                    <a16:creationId xmlns:a16="http://schemas.microsoft.com/office/drawing/2014/main" id="{D86D2D8E-FC53-41BE-857A-7DF20B6E2AFB}"/>
                  </a:ext>
                </a:extLst>
              </p:cNvPr>
              <p:cNvSpPr>
                <a:spLocks noChangeArrowheads="1"/>
              </p:cNvSpPr>
              <p:nvPr/>
            </p:nvSpPr>
            <p:spPr bwMode="auto">
              <a:xfrm>
                <a:off x="319" y="1372"/>
                <a:ext cx="742" cy="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US" b="1" dirty="0">
                    <a:latin typeface="+mn-lt"/>
                  </a:rPr>
                  <a:t>Mise </a:t>
                </a:r>
                <a:r>
                  <a:rPr lang="en-US" b="1" dirty="0" err="1">
                    <a:latin typeface="+mn-lt"/>
                  </a:rPr>
                  <a:t>en</a:t>
                </a:r>
                <a:r>
                  <a:rPr lang="en-US" b="1" dirty="0">
                    <a:latin typeface="+mn-lt"/>
                  </a:rPr>
                  <a:t> </a:t>
                </a:r>
                <a:r>
                  <a:rPr lang="en-US" b="1" dirty="0" err="1">
                    <a:latin typeface="+mn-lt"/>
                  </a:rPr>
                  <a:t>forme</a:t>
                </a:r>
                <a:r>
                  <a:rPr lang="en-US" b="1" dirty="0">
                    <a:latin typeface="+mn-lt"/>
                  </a:rPr>
                  <a:t> </a:t>
                </a:r>
                <a:r>
                  <a:rPr lang="en-US" b="1" dirty="0" err="1">
                    <a:latin typeface="+mn-lt"/>
                  </a:rPr>
                  <a:t>primaire</a:t>
                </a:r>
                <a:endParaRPr lang="en-US" b="1" dirty="0">
                  <a:latin typeface="+mn-lt"/>
                </a:endParaRPr>
              </a:p>
            </p:txBody>
          </p:sp>
          <p:sp>
            <p:nvSpPr>
              <p:cNvPr id="10" name="Rectangle 9">
                <a:extLst>
                  <a:ext uri="{FF2B5EF4-FFF2-40B4-BE49-F238E27FC236}">
                    <a16:creationId xmlns:a16="http://schemas.microsoft.com/office/drawing/2014/main" id="{1F484931-5091-450E-B63A-910DE517C288}"/>
                  </a:ext>
                </a:extLst>
              </p:cNvPr>
              <p:cNvSpPr>
                <a:spLocks noChangeArrowheads="1"/>
              </p:cNvSpPr>
              <p:nvPr/>
            </p:nvSpPr>
            <p:spPr bwMode="auto">
              <a:xfrm>
                <a:off x="1128" y="752"/>
                <a:ext cx="1856" cy="1592"/>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grpSp>
      </p:grpSp>
      <p:grpSp>
        <p:nvGrpSpPr>
          <p:cNvPr id="11" name="Group 25">
            <a:extLst>
              <a:ext uri="{FF2B5EF4-FFF2-40B4-BE49-F238E27FC236}">
                <a16:creationId xmlns:a16="http://schemas.microsoft.com/office/drawing/2014/main" id="{0EA8FFE1-5CA2-4192-9D6A-530F9F15C8A1}"/>
              </a:ext>
            </a:extLst>
          </p:cNvPr>
          <p:cNvGrpSpPr>
            <a:grpSpLocks/>
          </p:cNvGrpSpPr>
          <p:nvPr/>
        </p:nvGrpSpPr>
        <p:grpSpPr bwMode="auto">
          <a:xfrm>
            <a:off x="6096000" y="779016"/>
            <a:ext cx="4403724" cy="2566990"/>
            <a:chOff x="5172491" y="1181833"/>
            <a:chExt cx="4403309" cy="2566255"/>
          </a:xfrm>
        </p:grpSpPr>
        <p:grpSp>
          <p:nvGrpSpPr>
            <p:cNvPr id="12" name="Group 22">
              <a:extLst>
                <a:ext uri="{FF2B5EF4-FFF2-40B4-BE49-F238E27FC236}">
                  <a16:creationId xmlns:a16="http://schemas.microsoft.com/office/drawing/2014/main" id="{ABFCC6D9-6B0C-47C5-9A8A-A777644659E8}"/>
                </a:ext>
              </a:extLst>
            </p:cNvPr>
            <p:cNvGrpSpPr>
              <a:grpSpLocks/>
            </p:cNvGrpSpPr>
            <p:nvPr/>
          </p:nvGrpSpPr>
          <p:grpSpPr bwMode="auto">
            <a:xfrm>
              <a:off x="6080125" y="2273300"/>
              <a:ext cx="3495675" cy="1474788"/>
              <a:chOff x="3830" y="1432"/>
              <a:chExt cx="2202" cy="929"/>
            </a:xfrm>
          </p:grpSpPr>
          <p:sp>
            <p:nvSpPr>
              <p:cNvPr id="17" name="Text Box 25">
                <a:extLst>
                  <a:ext uri="{FF2B5EF4-FFF2-40B4-BE49-F238E27FC236}">
                    <a16:creationId xmlns:a16="http://schemas.microsoft.com/office/drawing/2014/main" id="{3E5B2834-27AD-422E-9BCD-B17C772D5A14}"/>
                  </a:ext>
                </a:extLst>
              </p:cNvPr>
              <p:cNvSpPr txBox="1">
                <a:spLocks noChangeArrowheads="1"/>
              </p:cNvSpPr>
              <p:nvPr/>
            </p:nvSpPr>
            <p:spPr bwMode="auto">
              <a:xfrm>
                <a:off x="5152" y="1432"/>
                <a:ext cx="880" cy="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US" b="1" dirty="0">
                    <a:latin typeface="+mn-lt"/>
                  </a:rPr>
                  <a:t>Mise </a:t>
                </a:r>
                <a:r>
                  <a:rPr lang="en-US" b="1" dirty="0" err="1">
                    <a:latin typeface="+mn-lt"/>
                  </a:rPr>
                  <a:t>en</a:t>
                </a:r>
                <a:r>
                  <a:rPr lang="en-US" b="1" dirty="0">
                    <a:latin typeface="+mn-lt"/>
                  </a:rPr>
                  <a:t> </a:t>
                </a:r>
                <a:r>
                  <a:rPr lang="en-US" b="1" dirty="0" err="1">
                    <a:latin typeface="+mn-lt"/>
                  </a:rPr>
                  <a:t>forme</a:t>
                </a:r>
                <a:r>
                  <a:rPr lang="en-US" b="1" dirty="0">
                    <a:latin typeface="+mn-lt"/>
                  </a:rPr>
                  <a:t> </a:t>
                </a:r>
                <a:r>
                  <a:rPr lang="en-US" b="1" dirty="0" err="1">
                    <a:latin typeface="+mn-lt"/>
                  </a:rPr>
                  <a:t>secondaire</a:t>
                </a:r>
                <a:endParaRPr lang="en-GB" b="1" dirty="0">
                  <a:latin typeface="+mn-lt"/>
                </a:endParaRPr>
              </a:p>
            </p:txBody>
          </p:sp>
          <p:sp>
            <p:nvSpPr>
              <p:cNvPr id="15" name="Text Box 26">
                <a:extLst>
                  <a:ext uri="{FF2B5EF4-FFF2-40B4-BE49-F238E27FC236}">
                    <a16:creationId xmlns:a16="http://schemas.microsoft.com/office/drawing/2014/main" id="{CAE38983-4629-4E2D-B4E4-D686EB50E4B3}"/>
                  </a:ext>
                </a:extLst>
              </p:cNvPr>
              <p:cNvSpPr txBox="1">
                <a:spLocks noChangeArrowheads="1"/>
              </p:cNvSpPr>
              <p:nvPr/>
            </p:nvSpPr>
            <p:spPr bwMode="auto">
              <a:xfrm>
                <a:off x="3830" y="2167"/>
                <a:ext cx="48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400" b="1" dirty="0" err="1">
                    <a:latin typeface="+mn-lt"/>
                  </a:rPr>
                  <a:t>Usinage</a:t>
                </a:r>
                <a:endParaRPr lang="en-GB" sz="1400" b="1" dirty="0">
                  <a:latin typeface="+mn-lt"/>
                </a:endParaRPr>
              </a:p>
            </p:txBody>
          </p:sp>
        </p:grpSp>
        <p:sp>
          <p:nvSpPr>
            <p:cNvPr id="13" name="Rectangle 33">
              <a:extLst>
                <a:ext uri="{FF2B5EF4-FFF2-40B4-BE49-F238E27FC236}">
                  <a16:creationId xmlns:a16="http://schemas.microsoft.com/office/drawing/2014/main" id="{A4546775-5A63-44EC-A035-DE786D205FD0}"/>
                </a:ext>
              </a:extLst>
            </p:cNvPr>
            <p:cNvSpPr>
              <a:spLocks noChangeArrowheads="1"/>
            </p:cNvSpPr>
            <p:nvPr/>
          </p:nvSpPr>
          <p:spPr bwMode="auto">
            <a:xfrm>
              <a:off x="5172491" y="1181833"/>
              <a:ext cx="2946400" cy="25273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grpSp>
      <p:grpSp>
        <p:nvGrpSpPr>
          <p:cNvPr id="18" name="Group 28">
            <a:extLst>
              <a:ext uri="{FF2B5EF4-FFF2-40B4-BE49-F238E27FC236}">
                <a16:creationId xmlns:a16="http://schemas.microsoft.com/office/drawing/2014/main" id="{53F38D76-BAD1-45AE-BD11-3141FFB113D5}"/>
              </a:ext>
            </a:extLst>
          </p:cNvPr>
          <p:cNvGrpSpPr>
            <a:grpSpLocks/>
          </p:cNvGrpSpPr>
          <p:nvPr/>
        </p:nvGrpSpPr>
        <p:grpSpPr bwMode="auto">
          <a:xfrm>
            <a:off x="6096003" y="3501008"/>
            <a:ext cx="5338900" cy="2527300"/>
            <a:chOff x="5172491" y="3974563"/>
            <a:chExt cx="5338363" cy="2527300"/>
          </a:xfrm>
        </p:grpSpPr>
        <p:grpSp>
          <p:nvGrpSpPr>
            <p:cNvPr id="19" name="Group 37">
              <a:extLst>
                <a:ext uri="{FF2B5EF4-FFF2-40B4-BE49-F238E27FC236}">
                  <a16:creationId xmlns:a16="http://schemas.microsoft.com/office/drawing/2014/main" id="{11DA5199-139E-4498-B952-7577D470601B}"/>
                </a:ext>
              </a:extLst>
            </p:cNvPr>
            <p:cNvGrpSpPr>
              <a:grpSpLocks/>
            </p:cNvGrpSpPr>
            <p:nvPr/>
          </p:nvGrpSpPr>
          <p:grpSpPr bwMode="auto">
            <a:xfrm>
              <a:off x="7194561" y="4598989"/>
              <a:ext cx="3316293" cy="1749426"/>
              <a:chOff x="4532" y="2897"/>
              <a:chExt cx="2089" cy="1102"/>
            </a:xfrm>
          </p:grpSpPr>
          <p:sp>
            <p:nvSpPr>
              <p:cNvPr id="21" name="Rectangle 15">
                <a:extLst>
                  <a:ext uri="{FF2B5EF4-FFF2-40B4-BE49-F238E27FC236}">
                    <a16:creationId xmlns:a16="http://schemas.microsoft.com/office/drawing/2014/main" id="{ACF121F2-088D-4E2D-A187-08CC31794133}"/>
                  </a:ext>
                </a:extLst>
              </p:cNvPr>
              <p:cNvSpPr>
                <a:spLocks noChangeArrowheads="1"/>
              </p:cNvSpPr>
              <p:nvPr/>
            </p:nvSpPr>
            <p:spPr bwMode="auto">
              <a:xfrm>
                <a:off x="5193" y="2897"/>
                <a:ext cx="142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US" b="1" dirty="0" err="1">
                    <a:latin typeface="+mn-lt"/>
                  </a:rPr>
                  <a:t>Traitement</a:t>
                </a:r>
                <a:r>
                  <a:rPr lang="en-US" b="1" dirty="0">
                    <a:latin typeface="+mn-lt"/>
                  </a:rPr>
                  <a:t> de surface</a:t>
                </a:r>
              </a:p>
            </p:txBody>
          </p:sp>
          <p:sp>
            <p:nvSpPr>
              <p:cNvPr id="23" name="Text Box 8">
                <a:extLst>
                  <a:ext uri="{FF2B5EF4-FFF2-40B4-BE49-F238E27FC236}">
                    <a16:creationId xmlns:a16="http://schemas.microsoft.com/office/drawing/2014/main" id="{D5305BD2-0196-4C4F-AD60-2C1AEC2DC425}"/>
                  </a:ext>
                </a:extLst>
              </p:cNvPr>
              <p:cNvSpPr txBox="1">
                <a:spLocks noChangeArrowheads="1"/>
              </p:cNvSpPr>
              <p:nvPr/>
            </p:nvSpPr>
            <p:spPr bwMode="auto">
              <a:xfrm>
                <a:off x="4532" y="3804"/>
                <a:ext cx="51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buClrTx/>
                  <a:buSzTx/>
                  <a:buFontTx/>
                  <a:buNone/>
                </a:pPr>
                <a:r>
                  <a:rPr lang="en-GB" sz="1400" b="1" dirty="0" err="1">
                    <a:latin typeface="+mn-lt"/>
                  </a:rPr>
                  <a:t>Peinture</a:t>
                </a:r>
                <a:endParaRPr lang="en-GB" sz="1400" dirty="0">
                  <a:latin typeface="+mn-lt"/>
                </a:endParaRPr>
              </a:p>
            </p:txBody>
          </p:sp>
        </p:grpSp>
        <p:sp>
          <p:nvSpPr>
            <p:cNvPr id="20" name="Rectangle 33">
              <a:extLst>
                <a:ext uri="{FF2B5EF4-FFF2-40B4-BE49-F238E27FC236}">
                  <a16:creationId xmlns:a16="http://schemas.microsoft.com/office/drawing/2014/main" id="{07948B3E-56DF-4CAF-8F0D-2B48EEB3CC97}"/>
                </a:ext>
              </a:extLst>
            </p:cNvPr>
            <p:cNvSpPr>
              <a:spLocks noChangeArrowheads="1"/>
            </p:cNvSpPr>
            <p:nvPr/>
          </p:nvSpPr>
          <p:spPr bwMode="auto">
            <a:xfrm>
              <a:off x="5172491" y="3974563"/>
              <a:ext cx="2946400" cy="25273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grpSp>
      <p:grpSp>
        <p:nvGrpSpPr>
          <p:cNvPr id="24" name="Group 30">
            <a:extLst>
              <a:ext uri="{FF2B5EF4-FFF2-40B4-BE49-F238E27FC236}">
                <a16:creationId xmlns:a16="http://schemas.microsoft.com/office/drawing/2014/main" id="{F684B9FE-23E8-4EDC-AA36-AFBFD4C8741A}"/>
              </a:ext>
            </a:extLst>
          </p:cNvPr>
          <p:cNvGrpSpPr>
            <a:grpSpLocks/>
          </p:cNvGrpSpPr>
          <p:nvPr/>
        </p:nvGrpSpPr>
        <p:grpSpPr bwMode="auto">
          <a:xfrm>
            <a:off x="1062953" y="3504183"/>
            <a:ext cx="4509172" cy="2527300"/>
            <a:chOff x="139056" y="3978373"/>
            <a:chExt cx="4508925" cy="2527300"/>
          </a:xfrm>
        </p:grpSpPr>
        <p:sp>
          <p:nvSpPr>
            <p:cNvPr id="26" name="Rectangle 10">
              <a:extLst>
                <a:ext uri="{FF2B5EF4-FFF2-40B4-BE49-F238E27FC236}">
                  <a16:creationId xmlns:a16="http://schemas.microsoft.com/office/drawing/2014/main" id="{2C428031-2BF1-4CB5-A032-85ECC456A083}"/>
                </a:ext>
              </a:extLst>
            </p:cNvPr>
            <p:cNvSpPr>
              <a:spLocks noChangeArrowheads="1"/>
            </p:cNvSpPr>
            <p:nvPr/>
          </p:nvSpPr>
          <p:spPr bwMode="auto">
            <a:xfrm>
              <a:off x="139056" y="5003800"/>
              <a:ext cx="13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US" b="1" dirty="0">
                  <a:latin typeface="+mn-lt"/>
                </a:rPr>
                <a:t>Assemblage</a:t>
              </a:r>
            </a:p>
          </p:txBody>
        </p:sp>
        <p:sp>
          <p:nvSpPr>
            <p:cNvPr id="27" name="Rectangle 14">
              <a:extLst>
                <a:ext uri="{FF2B5EF4-FFF2-40B4-BE49-F238E27FC236}">
                  <a16:creationId xmlns:a16="http://schemas.microsoft.com/office/drawing/2014/main" id="{2BBF0C2A-10F5-44E4-A388-61EE6523AC54}"/>
                </a:ext>
              </a:extLst>
            </p:cNvPr>
            <p:cNvSpPr>
              <a:spLocks noChangeArrowheads="1"/>
            </p:cNvSpPr>
            <p:nvPr/>
          </p:nvSpPr>
          <p:spPr bwMode="auto">
            <a:xfrm>
              <a:off x="2704293" y="6173984"/>
              <a:ext cx="16606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1400" b="1" dirty="0">
                  <a:latin typeface="+mn-lt"/>
                </a:rPr>
                <a:t>                     </a:t>
              </a:r>
              <a:r>
                <a:rPr lang="en-GB" sz="1400" b="1" dirty="0" err="1">
                  <a:latin typeface="+mn-lt"/>
                </a:rPr>
                <a:t>Soudage</a:t>
              </a:r>
              <a:endParaRPr lang="en-GB" sz="1400" b="1" dirty="0">
                <a:latin typeface="+mn-lt"/>
              </a:endParaRPr>
            </a:p>
          </p:txBody>
        </p:sp>
        <p:sp>
          <p:nvSpPr>
            <p:cNvPr id="28" name="Rectangle 33">
              <a:extLst>
                <a:ext uri="{FF2B5EF4-FFF2-40B4-BE49-F238E27FC236}">
                  <a16:creationId xmlns:a16="http://schemas.microsoft.com/office/drawing/2014/main" id="{1A3AC175-E61A-44E6-9199-34B375CC697D}"/>
                </a:ext>
              </a:extLst>
            </p:cNvPr>
            <p:cNvSpPr>
              <a:spLocks noChangeArrowheads="1"/>
            </p:cNvSpPr>
            <p:nvPr/>
          </p:nvSpPr>
          <p:spPr bwMode="auto">
            <a:xfrm>
              <a:off x="1701581" y="3978373"/>
              <a:ext cx="2946400" cy="25273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grpSp>
    </p:spTree>
    <p:extLst>
      <p:ext uri="{BB962C8B-B14F-4D97-AF65-F5344CB8AC3E}">
        <p14:creationId xmlns:p14="http://schemas.microsoft.com/office/powerpoint/2010/main" val="273595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11BF4B-ABC0-4A2F-81C4-95A7A738DE9E}"/>
              </a:ext>
            </a:extLst>
          </p:cNvPr>
          <p:cNvSpPr>
            <a:spLocks noGrp="1"/>
          </p:cNvSpPr>
          <p:nvPr>
            <p:ph type="sldNum" sz="quarter" idx="11"/>
          </p:nvPr>
        </p:nvSpPr>
        <p:spPr/>
        <p:txBody>
          <a:bodyPr/>
          <a:lstStyle/>
          <a:p>
            <a:fld id="{F0D23093-2AB0-F74C-B865-1A12A15B650E}" type="slidenum">
              <a:rPr lang="en-US" smtClean="0"/>
              <a:pPr/>
              <a:t>13</a:t>
            </a:fld>
            <a:endParaRPr lang="en-US"/>
          </a:p>
        </p:txBody>
      </p:sp>
      <p:sp>
        <p:nvSpPr>
          <p:cNvPr id="3" name="Title 2">
            <a:extLst>
              <a:ext uri="{FF2B5EF4-FFF2-40B4-BE49-F238E27FC236}">
                <a16:creationId xmlns:a16="http://schemas.microsoft.com/office/drawing/2014/main" id="{13403BD6-E594-40D8-95F3-225E0AA712F6}"/>
              </a:ext>
            </a:extLst>
          </p:cNvPr>
          <p:cNvSpPr>
            <a:spLocks noGrp="1"/>
          </p:cNvSpPr>
          <p:nvPr>
            <p:ph type="title"/>
          </p:nvPr>
        </p:nvSpPr>
        <p:spPr/>
        <p:txBody>
          <a:bodyPr/>
          <a:lstStyle/>
          <a:p>
            <a:r>
              <a:rPr lang="fr-FR" b="1" dirty="0"/>
              <a:t>Une fiche de traitement de surface*</a:t>
            </a:r>
            <a:endParaRPr lang="en-US" b="1" dirty="0"/>
          </a:p>
        </p:txBody>
      </p:sp>
      <p:sp>
        <p:nvSpPr>
          <p:cNvPr id="5" name="Text Box 13">
            <a:extLst>
              <a:ext uri="{FF2B5EF4-FFF2-40B4-BE49-F238E27FC236}">
                <a16:creationId xmlns:a16="http://schemas.microsoft.com/office/drawing/2014/main" id="{41C3E61D-6560-478E-A639-603C348D2514}"/>
              </a:ext>
            </a:extLst>
          </p:cNvPr>
          <p:cNvSpPr txBox="1">
            <a:spLocks noChangeArrowheads="1"/>
          </p:cNvSpPr>
          <p:nvPr/>
        </p:nvSpPr>
        <p:spPr bwMode="auto">
          <a:xfrm>
            <a:off x="8961113" y="841744"/>
            <a:ext cx="2938383" cy="24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50000"/>
              </a:spcBef>
              <a:spcAft>
                <a:spcPct val="20000"/>
              </a:spcAft>
              <a:buClr>
                <a:srgbClr val="009B9B"/>
              </a:buClr>
              <a:buSzPct val="80000"/>
              <a:buFont typeface="Wingdings" panose="05000000000000000000" pitchFamily="2" charset="2"/>
              <a:buNone/>
              <a:tabLst/>
              <a:defRPr/>
            </a:pPr>
            <a:r>
              <a:rPr kumimoji="0" lang="fr-FR" sz="1000" b="0" i="0" u="none" strike="noStrike" kern="0" cap="none" spc="0" normalizeH="0" baseline="0" noProof="0">
                <a:ln>
                  <a:noFill/>
                </a:ln>
                <a:solidFill>
                  <a:schemeClr val="tx2"/>
                </a:solidFill>
                <a:effectLst/>
                <a:uLnTx/>
                <a:uFillTx/>
                <a:latin typeface="+mn-lt"/>
              </a:rPr>
              <a:t>*Extrait de données Granta </a:t>
            </a:r>
            <a:r>
              <a:rPr kumimoji="0" lang="fr-FR" sz="1000" b="0" i="0" u="none" strike="noStrike" kern="0" cap="none" spc="0" normalizeH="0" baseline="0" noProof="0" err="1">
                <a:ln>
                  <a:noFill/>
                </a:ln>
                <a:solidFill>
                  <a:schemeClr val="tx2"/>
                </a:solidFill>
                <a:effectLst/>
                <a:uLnTx/>
                <a:uFillTx/>
                <a:latin typeface="+mn-lt"/>
              </a:rPr>
              <a:t>EduPack</a:t>
            </a:r>
            <a:r>
              <a:rPr kumimoji="0" lang="fr-FR" sz="1000" b="0" i="0" u="none" strike="noStrike" kern="0" cap="none" spc="0" normalizeH="0" baseline="0" noProof="0">
                <a:ln>
                  <a:noFill/>
                </a:ln>
                <a:solidFill>
                  <a:schemeClr val="tx2"/>
                </a:solidFill>
                <a:effectLst/>
                <a:uLnTx/>
                <a:uFillTx/>
                <a:latin typeface="+mn-lt"/>
              </a:rPr>
              <a:t> niveau 2</a:t>
            </a:r>
          </a:p>
        </p:txBody>
      </p:sp>
      <p:graphicFrame>
        <p:nvGraphicFramePr>
          <p:cNvPr id="7" name="Table 6">
            <a:extLst>
              <a:ext uri="{FF2B5EF4-FFF2-40B4-BE49-F238E27FC236}">
                <a16:creationId xmlns:a16="http://schemas.microsoft.com/office/drawing/2014/main" id="{EDC3E9DD-EE9A-4285-8903-574118EE589D}"/>
              </a:ext>
            </a:extLst>
          </p:cNvPr>
          <p:cNvGraphicFramePr>
            <a:graphicFrameLocks noGrp="1"/>
          </p:cNvGraphicFramePr>
          <p:nvPr/>
        </p:nvGraphicFramePr>
        <p:xfrm>
          <a:off x="1554163" y="3447777"/>
          <a:ext cx="4081139" cy="731520"/>
        </p:xfrm>
        <a:graphic>
          <a:graphicData uri="http://schemas.openxmlformats.org/drawingml/2006/table">
            <a:tbl>
              <a:tblPr firstRow="1" bandRow="1">
                <a:tableStyleId>{2D5ABB26-0587-4C30-8999-92F81FD0307C}</a:tableStyleId>
              </a:tblPr>
              <a:tblGrid>
                <a:gridCol w="1446714">
                  <a:extLst>
                    <a:ext uri="{9D8B030D-6E8A-4147-A177-3AD203B41FA5}">
                      <a16:colId xmlns:a16="http://schemas.microsoft.com/office/drawing/2014/main" val="20000"/>
                    </a:ext>
                  </a:extLst>
                </a:gridCol>
                <a:gridCol w="1070811">
                  <a:extLst>
                    <a:ext uri="{9D8B030D-6E8A-4147-A177-3AD203B41FA5}">
                      <a16:colId xmlns:a16="http://schemas.microsoft.com/office/drawing/2014/main" val="20001"/>
                    </a:ext>
                  </a:extLst>
                </a:gridCol>
                <a:gridCol w="1563614">
                  <a:extLst>
                    <a:ext uri="{9D8B030D-6E8A-4147-A177-3AD203B41FA5}">
                      <a16:colId xmlns:a16="http://schemas.microsoft.com/office/drawing/2014/main" val="20002"/>
                    </a:ext>
                  </a:extLst>
                </a:gridCol>
              </a:tblGrid>
              <a:tr h="243840">
                <a:tc>
                  <a:txBody>
                    <a:bodyPr/>
                    <a:lstStyle/>
                    <a:p>
                      <a:r>
                        <a:rPr lang="en-AU" sz="1000" dirty="0" err="1">
                          <a:solidFill>
                            <a:srgbClr val="000000"/>
                          </a:solidFill>
                        </a:rPr>
                        <a:t>Dureté</a:t>
                      </a:r>
                      <a:endParaRPr lang="en-GB"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243840">
                <a:tc>
                  <a:txBody>
                    <a:bodyPr/>
                    <a:lstStyle/>
                    <a:p>
                      <a:r>
                        <a:rPr lang="en-AU" sz="1000" dirty="0" err="1">
                          <a:solidFill>
                            <a:srgbClr val="000000"/>
                          </a:solidFill>
                        </a:rPr>
                        <a:t>Résistance</a:t>
                      </a:r>
                      <a:r>
                        <a:rPr lang="en-AU" sz="1000" dirty="0">
                          <a:solidFill>
                            <a:srgbClr val="000000"/>
                          </a:solidFill>
                        </a:rPr>
                        <a:t> à </a:t>
                      </a:r>
                      <a:r>
                        <a:rPr lang="en-AU" sz="1000" dirty="0" err="1">
                          <a:solidFill>
                            <a:srgbClr val="000000"/>
                          </a:solidFill>
                        </a:rPr>
                        <a:t>l’abrasion</a:t>
                      </a:r>
                      <a:endParaRPr lang="en-GB"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243840">
                <a:tc>
                  <a:txBody>
                    <a:bodyPr/>
                    <a:lstStyle/>
                    <a:p>
                      <a:r>
                        <a:rPr lang="en-AU" sz="1000" dirty="0" err="1">
                          <a:solidFill>
                            <a:srgbClr val="000000"/>
                          </a:solidFill>
                        </a:rPr>
                        <a:t>Résistance</a:t>
                      </a:r>
                      <a:r>
                        <a:rPr lang="en-AU" sz="1000" dirty="0">
                          <a:solidFill>
                            <a:srgbClr val="000000"/>
                          </a:solidFill>
                        </a:rPr>
                        <a:t> à la fatigue</a:t>
                      </a:r>
                      <a:endParaRPr lang="en-GB"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9" name="Text Box 1027">
            <a:extLst>
              <a:ext uri="{FF2B5EF4-FFF2-40B4-BE49-F238E27FC236}">
                <a16:creationId xmlns:a16="http://schemas.microsoft.com/office/drawing/2014/main" id="{D3314BC7-9A4C-47E7-B2B1-640201514DA6}"/>
              </a:ext>
            </a:extLst>
          </p:cNvPr>
          <p:cNvSpPr txBox="1">
            <a:spLocks noChangeArrowheads="1"/>
          </p:cNvSpPr>
          <p:nvPr/>
        </p:nvSpPr>
        <p:spPr bwMode="auto">
          <a:xfrm>
            <a:off x="549680" y="1144383"/>
            <a:ext cx="6515099" cy="1878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fr-FR" sz="1100" b="1" dirty="0">
                <a:latin typeface="+mn-lt"/>
              </a:rPr>
              <a:t>L'idée ici est la suivante: prenez un acier à moyen ou a haut taux de carbone–bon marché, facilement mis en forme et usiné—et faites monter très rapidement sa température de surface dans la zone de la phase austénitique à partir de laquelle il est rapidement refroidi par une jet de gaz ou de liquide ce qui donne une couche de surface martensitique. Le résultat est un corps robuste avec une couche de surface dure et résistante à l'abrasion et à la fatigue. Ces deux procédés permettent de durcir la surface d'aciers au carbone avec le minimum de déformations ou d'oxydation. Dans le durcissement par induction, un champ électromagnétique de haute fréquence (jusqu'à 50 kHz) induit des courants tourbillonnants à la surface de la pièce, ce qui l'échauffe localement; la profondeur du durcissement dépend de la fréquence. Dans le durcissement à la flamme, la chaleur est apportée par un chalumeau à haute température, suivie comme dans le cas précédent par un refroidissement rapide. </a:t>
            </a:r>
          </a:p>
        </p:txBody>
      </p:sp>
      <p:sp>
        <p:nvSpPr>
          <p:cNvPr id="11" name="Text Box 1028">
            <a:extLst>
              <a:ext uri="{FF2B5EF4-FFF2-40B4-BE49-F238E27FC236}">
                <a16:creationId xmlns:a16="http://schemas.microsoft.com/office/drawing/2014/main" id="{DC15E6E2-75DE-47FF-831F-037856D7D03E}"/>
              </a:ext>
            </a:extLst>
          </p:cNvPr>
          <p:cNvSpPr txBox="1">
            <a:spLocks noChangeArrowheads="1"/>
          </p:cNvSpPr>
          <p:nvPr/>
        </p:nvSpPr>
        <p:spPr bwMode="auto">
          <a:xfrm>
            <a:off x="6492712" y="4031964"/>
            <a:ext cx="3093247" cy="318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tabLst>
                <a:tab pos="2000250" algn="l"/>
                <a:tab pos="2571750" algn="l"/>
                <a:tab pos="2952750" algn="l"/>
              </a:tabLst>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tabLst>
                <a:tab pos="2000250" algn="l"/>
                <a:tab pos="2571750" algn="l"/>
                <a:tab pos="2952750" algn="l"/>
              </a:tabLst>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tabLst>
                <a:tab pos="2000250" algn="l"/>
                <a:tab pos="2571750" algn="l"/>
                <a:tab pos="2952750" algn="l"/>
              </a:tabLst>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tabLst>
                <a:tab pos="2000250" algn="l"/>
                <a:tab pos="2571750" algn="l"/>
                <a:tab pos="2952750" algn="l"/>
              </a:tabLst>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tabLst>
                <a:tab pos="2000250" algn="l"/>
                <a:tab pos="2571750" algn="l"/>
                <a:tab pos="2952750" algn="l"/>
              </a:tabLst>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tabLst>
                <a:tab pos="2000250" algn="l"/>
                <a:tab pos="2571750" algn="l"/>
                <a:tab pos="2952750" algn="l"/>
              </a:tabLst>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tabLst>
                <a:tab pos="2000250" algn="l"/>
                <a:tab pos="2571750" algn="l"/>
                <a:tab pos="2952750" algn="l"/>
              </a:tabLst>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tabLst>
                <a:tab pos="2000250" algn="l"/>
                <a:tab pos="2571750" algn="l"/>
                <a:tab pos="2952750" algn="l"/>
              </a:tabLst>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tabLst>
                <a:tab pos="2000250" algn="l"/>
                <a:tab pos="2571750" algn="l"/>
                <a:tab pos="2952750" algn="l"/>
              </a:tabLst>
              <a:defRPr>
                <a:solidFill>
                  <a:schemeClr val="tx1"/>
                </a:solidFill>
                <a:latin typeface="Arial" panose="020B0604020202020204" pitchFamily="34" charset="0"/>
              </a:defRPr>
            </a:lvl9pPr>
          </a:lstStyle>
          <a:p>
            <a:pPr>
              <a:spcBef>
                <a:spcPct val="0"/>
              </a:spcBef>
              <a:spcAft>
                <a:spcPct val="0"/>
              </a:spcAft>
            </a:pPr>
            <a:r>
              <a:rPr lang="en-AU" sz="1600" b="1" err="1">
                <a:solidFill>
                  <a:schemeClr val="tx2"/>
                </a:solidFill>
                <a:latin typeface="+mn-lt"/>
              </a:rPr>
              <a:t>Compatibilité</a:t>
            </a:r>
            <a:r>
              <a:rPr lang="en-AU" sz="1600" b="1">
                <a:solidFill>
                  <a:schemeClr val="tx2"/>
                </a:solidFill>
                <a:latin typeface="+mn-lt"/>
              </a:rPr>
              <a:t> </a:t>
            </a:r>
            <a:r>
              <a:rPr lang="en-AU" sz="1600" b="1" err="1">
                <a:solidFill>
                  <a:schemeClr val="tx2"/>
                </a:solidFill>
                <a:latin typeface="+mn-lt"/>
              </a:rPr>
              <a:t>économique</a:t>
            </a:r>
            <a:endParaRPr lang="en-AU" sz="1600" b="1">
              <a:solidFill>
                <a:schemeClr val="tx2"/>
              </a:solidFill>
              <a:latin typeface="+mn-lt"/>
            </a:endParaRPr>
          </a:p>
        </p:txBody>
      </p:sp>
      <p:pic>
        <p:nvPicPr>
          <p:cNvPr id="13" name="Picture 1030">
            <a:extLst>
              <a:ext uri="{FF2B5EF4-FFF2-40B4-BE49-F238E27FC236}">
                <a16:creationId xmlns:a16="http://schemas.microsoft.com/office/drawing/2014/main" id="{61173873-1586-40DB-891F-F0809233D9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1876" y="1133212"/>
            <a:ext cx="3302000"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039">
            <a:extLst>
              <a:ext uri="{FF2B5EF4-FFF2-40B4-BE49-F238E27FC236}">
                <a16:creationId xmlns:a16="http://schemas.microsoft.com/office/drawing/2014/main" id="{F4F2644C-4BAF-41E5-8AF4-C11D75ABABC8}"/>
              </a:ext>
            </a:extLst>
          </p:cNvPr>
          <p:cNvSpPr txBox="1">
            <a:spLocks noChangeArrowheads="1"/>
          </p:cNvSpPr>
          <p:nvPr/>
        </p:nvSpPr>
        <p:spPr bwMode="auto">
          <a:xfrm>
            <a:off x="1487490" y="4279267"/>
            <a:ext cx="3434557" cy="42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9pPr>
          </a:lstStyle>
          <a:p>
            <a:pPr>
              <a:spcBef>
                <a:spcPct val="0"/>
              </a:spcBef>
              <a:spcAft>
                <a:spcPct val="0"/>
              </a:spcAft>
            </a:pPr>
            <a:r>
              <a:rPr lang="fr-FR" sz="1600" b="1">
                <a:solidFill>
                  <a:schemeClr val="tx2"/>
                </a:solidFill>
                <a:latin typeface="+mn-lt"/>
              </a:rPr>
              <a:t>Attributs physiques et de qualité</a:t>
            </a:r>
          </a:p>
        </p:txBody>
      </p:sp>
      <p:sp>
        <p:nvSpPr>
          <p:cNvPr id="17" name="Text Box 1040">
            <a:extLst>
              <a:ext uri="{FF2B5EF4-FFF2-40B4-BE49-F238E27FC236}">
                <a16:creationId xmlns:a16="http://schemas.microsoft.com/office/drawing/2014/main" id="{521C47C2-FF49-4BAB-8562-77550DC63DDA}"/>
              </a:ext>
            </a:extLst>
          </p:cNvPr>
          <p:cNvSpPr txBox="1">
            <a:spLocks noChangeArrowheads="1"/>
          </p:cNvSpPr>
          <p:nvPr/>
        </p:nvSpPr>
        <p:spPr bwMode="auto">
          <a:xfrm>
            <a:off x="1525590" y="5502176"/>
            <a:ext cx="375761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tabLst>
                <a:tab pos="2000250" algn="l"/>
                <a:tab pos="2571750" algn="l"/>
                <a:tab pos="2952750" algn="l"/>
              </a:tabLst>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tabLst>
                <a:tab pos="2000250" algn="l"/>
                <a:tab pos="2571750" algn="l"/>
                <a:tab pos="2952750" algn="l"/>
              </a:tabLst>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tabLst>
                <a:tab pos="2000250" algn="l"/>
                <a:tab pos="2571750" algn="l"/>
                <a:tab pos="2952750" algn="l"/>
              </a:tabLst>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tabLst>
                <a:tab pos="2000250" algn="l"/>
                <a:tab pos="2571750" algn="l"/>
                <a:tab pos="2952750" algn="l"/>
              </a:tabLst>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tabLst>
                <a:tab pos="2000250" algn="l"/>
                <a:tab pos="2571750" algn="l"/>
                <a:tab pos="2952750" algn="l"/>
              </a:tabLst>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tabLst>
                <a:tab pos="2000250" algn="l"/>
                <a:tab pos="2571750" algn="l"/>
                <a:tab pos="2952750" algn="l"/>
              </a:tabLst>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tabLst>
                <a:tab pos="2000250" algn="l"/>
                <a:tab pos="2571750" algn="l"/>
                <a:tab pos="2952750" algn="l"/>
              </a:tabLst>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tabLst>
                <a:tab pos="2000250" algn="l"/>
                <a:tab pos="2571750" algn="l"/>
                <a:tab pos="2952750" algn="l"/>
              </a:tabLst>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tabLst>
                <a:tab pos="2000250" algn="l"/>
                <a:tab pos="2571750" algn="l"/>
                <a:tab pos="2952750" algn="l"/>
              </a:tabLst>
              <a:defRPr>
                <a:solidFill>
                  <a:schemeClr val="tx1"/>
                </a:solidFill>
                <a:latin typeface="Arial" panose="020B0604020202020204" pitchFamily="34" charset="0"/>
              </a:defRPr>
            </a:lvl9pPr>
          </a:lstStyle>
          <a:p>
            <a:pPr>
              <a:spcBef>
                <a:spcPct val="0"/>
              </a:spcBef>
              <a:spcAft>
                <a:spcPct val="0"/>
              </a:spcAft>
            </a:pPr>
            <a:r>
              <a:rPr lang="en-AU" sz="1600" b="1" dirty="0">
                <a:solidFill>
                  <a:schemeClr val="tx2"/>
                </a:solidFill>
                <a:latin typeface="+mn-lt"/>
              </a:rPr>
              <a:t>Utilisations </a:t>
            </a:r>
            <a:r>
              <a:rPr lang="en-AU" sz="1600" b="1" dirty="0" err="1">
                <a:solidFill>
                  <a:schemeClr val="tx2"/>
                </a:solidFill>
                <a:latin typeface="+mn-lt"/>
              </a:rPr>
              <a:t>typiques</a:t>
            </a:r>
            <a:endParaRPr lang="en-AU" sz="1600" b="1" dirty="0">
              <a:solidFill>
                <a:schemeClr val="tx2"/>
              </a:solidFill>
              <a:latin typeface="+mn-lt"/>
            </a:endParaRPr>
          </a:p>
          <a:p>
            <a:pPr>
              <a:spcBef>
                <a:spcPct val="0"/>
              </a:spcBef>
              <a:spcAft>
                <a:spcPct val="0"/>
              </a:spcAft>
            </a:pPr>
            <a:r>
              <a:rPr lang="en-AU" sz="1200" dirty="0" err="1">
                <a:solidFill>
                  <a:srgbClr val="000000"/>
                </a:solidFill>
                <a:latin typeface="+mn-lt"/>
              </a:rPr>
              <a:t>Ces</a:t>
            </a:r>
            <a:r>
              <a:rPr lang="en-AU" sz="1200" dirty="0">
                <a:solidFill>
                  <a:srgbClr val="000000"/>
                </a:solidFill>
                <a:latin typeface="+mn-lt"/>
              </a:rPr>
              <a:t> </a:t>
            </a:r>
            <a:r>
              <a:rPr lang="en-AU" sz="1200" dirty="0" err="1">
                <a:solidFill>
                  <a:srgbClr val="000000"/>
                </a:solidFill>
                <a:latin typeface="+mn-lt"/>
              </a:rPr>
              <a:t>procédés</a:t>
            </a:r>
            <a:r>
              <a:rPr lang="en-AU" sz="1200" dirty="0">
                <a:solidFill>
                  <a:srgbClr val="000000"/>
                </a:solidFill>
                <a:latin typeface="+mn-lt"/>
              </a:rPr>
              <a:t> </a:t>
            </a:r>
            <a:r>
              <a:rPr lang="en-AU" sz="1200" dirty="0" err="1">
                <a:solidFill>
                  <a:srgbClr val="000000"/>
                </a:solidFill>
                <a:latin typeface="+mn-lt"/>
              </a:rPr>
              <a:t>sont</a:t>
            </a:r>
            <a:r>
              <a:rPr lang="en-AU" sz="1200" dirty="0">
                <a:solidFill>
                  <a:srgbClr val="000000"/>
                </a:solidFill>
                <a:latin typeface="+mn-lt"/>
              </a:rPr>
              <a:t> </a:t>
            </a:r>
            <a:r>
              <a:rPr lang="en-AU" sz="1200" dirty="0" err="1">
                <a:solidFill>
                  <a:srgbClr val="000000"/>
                </a:solidFill>
                <a:latin typeface="+mn-lt"/>
              </a:rPr>
              <a:t>utilisés</a:t>
            </a:r>
            <a:r>
              <a:rPr lang="en-AU" sz="1200" dirty="0">
                <a:solidFill>
                  <a:srgbClr val="000000"/>
                </a:solidFill>
                <a:latin typeface="+mn-lt"/>
              </a:rPr>
              <a:t> pour </a:t>
            </a:r>
            <a:r>
              <a:rPr lang="en-AU" sz="1200" dirty="0" err="1">
                <a:solidFill>
                  <a:srgbClr val="000000"/>
                </a:solidFill>
                <a:latin typeface="+mn-lt"/>
              </a:rPr>
              <a:t>durcir</a:t>
            </a:r>
            <a:r>
              <a:rPr lang="en-AU" sz="1200" dirty="0">
                <a:solidFill>
                  <a:srgbClr val="000000"/>
                </a:solidFill>
                <a:latin typeface="+mn-lt"/>
              </a:rPr>
              <a:t>…</a:t>
            </a:r>
            <a:endParaRPr lang="en-AU" sz="2400" dirty="0">
              <a:solidFill>
                <a:srgbClr val="000000"/>
              </a:solidFill>
              <a:latin typeface="+mn-lt"/>
            </a:endParaRPr>
          </a:p>
        </p:txBody>
      </p:sp>
      <p:sp>
        <p:nvSpPr>
          <p:cNvPr id="19" name="Text Box 1041">
            <a:extLst>
              <a:ext uri="{FF2B5EF4-FFF2-40B4-BE49-F238E27FC236}">
                <a16:creationId xmlns:a16="http://schemas.microsoft.com/office/drawing/2014/main" id="{5E722676-C79A-4F59-8B8C-6E6F11294ECF}"/>
              </a:ext>
            </a:extLst>
          </p:cNvPr>
          <p:cNvSpPr txBox="1">
            <a:spLocks noChangeArrowheads="1"/>
          </p:cNvSpPr>
          <p:nvPr/>
        </p:nvSpPr>
        <p:spPr bwMode="auto">
          <a:xfrm>
            <a:off x="1471343" y="3099101"/>
            <a:ext cx="27987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AU" sz="1600" b="1" dirty="0" err="1">
                <a:solidFill>
                  <a:schemeClr val="tx2"/>
                </a:solidFill>
                <a:latin typeface="+mn-lt"/>
              </a:rPr>
              <a:t>Fonction</a:t>
            </a:r>
            <a:r>
              <a:rPr lang="en-AU" sz="1600" b="1" dirty="0">
                <a:solidFill>
                  <a:schemeClr val="tx2"/>
                </a:solidFill>
                <a:latin typeface="+mn-lt"/>
              </a:rPr>
              <a:t> du </a:t>
            </a:r>
            <a:r>
              <a:rPr lang="en-AU" sz="1600" b="1" dirty="0" err="1">
                <a:solidFill>
                  <a:schemeClr val="tx2"/>
                </a:solidFill>
                <a:latin typeface="+mn-lt"/>
              </a:rPr>
              <a:t>traitement</a:t>
            </a:r>
            <a:endParaRPr lang="en-US" b="1" dirty="0">
              <a:solidFill>
                <a:srgbClr val="000000"/>
              </a:solidFill>
              <a:latin typeface="+mn-lt"/>
            </a:endParaRPr>
          </a:p>
        </p:txBody>
      </p:sp>
      <p:graphicFrame>
        <p:nvGraphicFramePr>
          <p:cNvPr id="21" name="Table 20">
            <a:extLst>
              <a:ext uri="{FF2B5EF4-FFF2-40B4-BE49-F238E27FC236}">
                <a16:creationId xmlns:a16="http://schemas.microsoft.com/office/drawing/2014/main" id="{56B2A23F-781A-4128-9321-E5610062A859}"/>
              </a:ext>
            </a:extLst>
          </p:cNvPr>
          <p:cNvGraphicFramePr>
            <a:graphicFrameLocks noGrp="1"/>
          </p:cNvGraphicFramePr>
          <p:nvPr>
            <p:extLst>
              <p:ext uri="{D42A27DB-BD31-4B8C-83A1-F6EECF244321}">
                <p14:modId xmlns:p14="http://schemas.microsoft.com/office/powerpoint/2010/main" val="2638546866"/>
              </p:ext>
            </p:extLst>
          </p:nvPr>
        </p:nvGraphicFramePr>
        <p:xfrm>
          <a:off x="1554163" y="4644053"/>
          <a:ext cx="4081137" cy="731520"/>
        </p:xfrm>
        <a:graphic>
          <a:graphicData uri="http://schemas.openxmlformats.org/drawingml/2006/table">
            <a:tbl>
              <a:tblPr firstRow="1" bandRow="1">
                <a:tableStyleId>{2D5ABB26-0587-4C30-8999-92F81FD0307C}</a:tableStyleId>
              </a:tblPr>
              <a:tblGrid>
                <a:gridCol w="2073786">
                  <a:extLst>
                    <a:ext uri="{9D8B030D-6E8A-4147-A177-3AD203B41FA5}">
                      <a16:colId xmlns:a16="http://schemas.microsoft.com/office/drawing/2014/main" val="20000"/>
                    </a:ext>
                  </a:extLst>
                </a:gridCol>
                <a:gridCol w="467802">
                  <a:extLst>
                    <a:ext uri="{9D8B030D-6E8A-4147-A177-3AD203B41FA5}">
                      <a16:colId xmlns:a16="http://schemas.microsoft.com/office/drawing/2014/main" val="20001"/>
                    </a:ext>
                  </a:extLst>
                </a:gridCol>
                <a:gridCol w="506755">
                  <a:extLst>
                    <a:ext uri="{9D8B030D-6E8A-4147-A177-3AD203B41FA5}">
                      <a16:colId xmlns:a16="http://schemas.microsoft.com/office/drawing/2014/main" val="20002"/>
                    </a:ext>
                  </a:extLst>
                </a:gridCol>
                <a:gridCol w="240632">
                  <a:extLst>
                    <a:ext uri="{9D8B030D-6E8A-4147-A177-3AD203B41FA5}">
                      <a16:colId xmlns:a16="http://schemas.microsoft.com/office/drawing/2014/main" val="20003"/>
                    </a:ext>
                  </a:extLst>
                </a:gridCol>
                <a:gridCol w="409074">
                  <a:extLst>
                    <a:ext uri="{9D8B030D-6E8A-4147-A177-3AD203B41FA5}">
                      <a16:colId xmlns:a16="http://schemas.microsoft.com/office/drawing/2014/main" val="20004"/>
                    </a:ext>
                  </a:extLst>
                </a:gridCol>
                <a:gridCol w="383088">
                  <a:extLst>
                    <a:ext uri="{9D8B030D-6E8A-4147-A177-3AD203B41FA5}">
                      <a16:colId xmlns:a16="http://schemas.microsoft.com/office/drawing/2014/main" val="20005"/>
                    </a:ext>
                  </a:extLst>
                </a:gridCol>
              </a:tblGrid>
              <a:tr h="243840">
                <a:tc>
                  <a:txBody>
                    <a:bodyPr/>
                    <a:lstStyle/>
                    <a:p>
                      <a:r>
                        <a:rPr lang="en-AU" sz="1000">
                          <a:solidFill>
                            <a:srgbClr val="000000"/>
                          </a:solidFill>
                          <a:latin typeface="+mn-lt"/>
                        </a:rPr>
                        <a:t>Etat de surface</a:t>
                      </a:r>
                      <a:endParaRPr lang="en-GB" sz="100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gridSpan="4">
                  <a:txBody>
                    <a:bodyPr/>
                    <a:lstStyle/>
                    <a:p>
                      <a:r>
                        <a:rPr lang="en-GB" sz="1000" err="1">
                          <a:latin typeface="+mn-lt"/>
                        </a:rPr>
                        <a:t>Très</a:t>
                      </a:r>
                      <a:r>
                        <a:rPr lang="en-GB" sz="1000">
                          <a:latin typeface="+mn-lt"/>
                        </a:rPr>
                        <a:t> </a:t>
                      </a:r>
                      <a:r>
                        <a:rPr lang="en-GB" sz="1000" err="1">
                          <a:latin typeface="+mn-lt"/>
                        </a:rPr>
                        <a:t>lisse</a:t>
                      </a:r>
                      <a:endParaRPr lang="en-GB" sz="100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hMerge="1">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hMerge="1">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hMerge="1">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243840">
                <a:tc>
                  <a:txBody>
                    <a:bodyPr/>
                    <a:lstStyle/>
                    <a:p>
                      <a:r>
                        <a:rPr lang="en-AU" sz="1000" err="1">
                          <a:solidFill>
                            <a:srgbClr val="000000"/>
                          </a:solidFill>
                          <a:latin typeface="+mn-lt"/>
                        </a:rPr>
                        <a:t>Epaisseur</a:t>
                      </a:r>
                      <a:r>
                        <a:rPr lang="en-AU" sz="1000">
                          <a:solidFill>
                            <a:srgbClr val="000000"/>
                          </a:solidFill>
                          <a:latin typeface="+mn-lt"/>
                        </a:rPr>
                        <a:t> de </a:t>
                      </a:r>
                      <a:r>
                        <a:rPr lang="en-AU" sz="1000" err="1">
                          <a:solidFill>
                            <a:srgbClr val="000000"/>
                          </a:solidFill>
                          <a:latin typeface="+mn-lt"/>
                        </a:rPr>
                        <a:t>l’induction</a:t>
                      </a:r>
                      <a:endParaRPr lang="en-GB" sz="100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AU" sz="1000">
                          <a:solidFill>
                            <a:srgbClr val="000000"/>
                          </a:solidFill>
                          <a:latin typeface="+mn-lt"/>
                        </a:rPr>
                        <a:t>300</a:t>
                      </a:r>
                      <a:endParaRPr lang="en-GB" sz="100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GB" sz="1000">
                          <a:latin typeface="+mn-lt"/>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GB" sz="1000">
                          <a:latin typeface="+mn-lt"/>
                        </a:rPr>
                        <a:t>3e3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a:solidFill>
                            <a:srgbClr val="000000"/>
                          </a:solidFill>
                          <a:latin typeface="+mn-lt"/>
                        </a:rPr>
                        <a:t>µm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243840">
                <a:tc>
                  <a:txBody>
                    <a:bodyPr/>
                    <a:lstStyle/>
                    <a:p>
                      <a:r>
                        <a:rPr lang="en-AU" sz="1000" err="1">
                          <a:solidFill>
                            <a:srgbClr val="000000"/>
                          </a:solidFill>
                          <a:latin typeface="+mn-lt"/>
                        </a:rPr>
                        <a:t>Température</a:t>
                      </a:r>
                      <a:r>
                        <a:rPr lang="en-AU" sz="1000">
                          <a:solidFill>
                            <a:srgbClr val="000000"/>
                          </a:solidFill>
                          <a:latin typeface="+mn-lt"/>
                        </a:rPr>
                        <a:t> de mise </a:t>
                      </a:r>
                      <a:r>
                        <a:rPr lang="en-AU" sz="1000" err="1">
                          <a:solidFill>
                            <a:srgbClr val="000000"/>
                          </a:solidFill>
                          <a:latin typeface="+mn-lt"/>
                        </a:rPr>
                        <a:t>en</a:t>
                      </a:r>
                      <a:r>
                        <a:rPr lang="en-AU" sz="1000">
                          <a:solidFill>
                            <a:srgbClr val="000000"/>
                          </a:solidFill>
                          <a:latin typeface="+mn-lt"/>
                        </a:rPr>
                        <a:t> oeuvre</a:t>
                      </a:r>
                      <a:endParaRPr lang="en-GB" sz="100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1000">
                          <a:latin typeface="+mn-lt"/>
                        </a:rPr>
                        <a:t>454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GB" sz="1000">
                          <a:latin typeface="+mn-lt"/>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GB" sz="1000">
                          <a:latin typeface="+mn-lt"/>
                        </a:rPr>
                        <a:t>521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effectLst/>
                          <a:latin typeface="+mn-lt"/>
                          <a:ea typeface="Calibri" panose="020F0502020204030204" pitchFamily="34" charset="0"/>
                        </a:rPr>
                        <a:t>°C</a:t>
                      </a:r>
                      <a:endParaRPr lang="en-GB" sz="10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23" name="Freeform 13">
            <a:extLst>
              <a:ext uri="{FF2B5EF4-FFF2-40B4-BE49-F238E27FC236}">
                <a16:creationId xmlns:a16="http://schemas.microsoft.com/office/drawing/2014/main" id="{A7133D51-C2B2-48F0-A111-E4D4C0AF2BB0}"/>
              </a:ext>
            </a:extLst>
          </p:cNvPr>
          <p:cNvSpPr>
            <a:spLocks/>
          </p:cNvSpPr>
          <p:nvPr/>
        </p:nvSpPr>
        <p:spPr bwMode="auto">
          <a:xfrm>
            <a:off x="4201124" y="3497582"/>
            <a:ext cx="115570" cy="118745"/>
          </a:xfrm>
          <a:custGeom>
            <a:avLst/>
            <a:gdLst>
              <a:gd name="T0" fmla="*/ 0 w 96"/>
              <a:gd name="T1" fmla="*/ 2147483647 h 168"/>
              <a:gd name="T2" fmla="*/ 2147483647 w 96"/>
              <a:gd name="T3" fmla="*/ 2147483647 h 168"/>
              <a:gd name="T4" fmla="*/ 2147483647 w 96"/>
              <a:gd name="T5" fmla="*/ 0 h 168"/>
              <a:gd name="T6" fmla="*/ 0 60000 65536"/>
              <a:gd name="T7" fmla="*/ 0 60000 65536"/>
              <a:gd name="T8" fmla="*/ 0 60000 65536"/>
              <a:gd name="T9" fmla="*/ 0 w 96"/>
              <a:gd name="T10" fmla="*/ 0 h 168"/>
              <a:gd name="T11" fmla="*/ 96 w 96"/>
              <a:gd name="T12" fmla="*/ 168 h 168"/>
            </a:gdLst>
            <a:ahLst/>
            <a:cxnLst>
              <a:cxn ang="T6">
                <a:pos x="T0" y="T1"/>
              </a:cxn>
              <a:cxn ang="T7">
                <a:pos x="T2" y="T3"/>
              </a:cxn>
              <a:cxn ang="T8">
                <a:pos x="T4" y="T5"/>
              </a:cxn>
            </a:cxnLst>
            <a:rect l="T9" t="T10" r="T11" b="T12"/>
            <a:pathLst>
              <a:path w="96" h="168">
                <a:moveTo>
                  <a:pt x="0" y="96"/>
                </a:moveTo>
                <a:lnTo>
                  <a:pt x="36" y="168"/>
                </a:lnTo>
                <a:lnTo>
                  <a:pt x="96" y="0"/>
                </a:lnTo>
              </a:path>
            </a:pathLst>
          </a:custGeom>
          <a:noFill/>
          <a:ln w="28575">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B050"/>
              </a:solidFill>
            </a:endParaRPr>
          </a:p>
        </p:txBody>
      </p:sp>
      <p:pic>
        <p:nvPicPr>
          <p:cNvPr id="25" name="Picture 24">
            <a:extLst>
              <a:ext uri="{FF2B5EF4-FFF2-40B4-BE49-F238E27FC236}">
                <a16:creationId xmlns:a16="http://schemas.microsoft.com/office/drawing/2014/main" id="{46755D58-3650-443C-ABBA-1DB0EEBCEF74}"/>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3807230" y="3485510"/>
            <a:ext cx="152432" cy="142886"/>
          </a:xfrm>
          <a:prstGeom prst="rect">
            <a:avLst/>
          </a:prstGeom>
        </p:spPr>
      </p:pic>
      <p:sp>
        <p:nvSpPr>
          <p:cNvPr id="27" name="Freeform 17">
            <a:extLst>
              <a:ext uri="{FF2B5EF4-FFF2-40B4-BE49-F238E27FC236}">
                <a16:creationId xmlns:a16="http://schemas.microsoft.com/office/drawing/2014/main" id="{43F0343C-36B9-4DF1-A731-9D1DE15D20DA}"/>
              </a:ext>
            </a:extLst>
          </p:cNvPr>
          <p:cNvSpPr>
            <a:spLocks/>
          </p:cNvSpPr>
          <p:nvPr/>
        </p:nvSpPr>
        <p:spPr bwMode="auto">
          <a:xfrm>
            <a:off x="4201124" y="3754166"/>
            <a:ext cx="115570" cy="118745"/>
          </a:xfrm>
          <a:custGeom>
            <a:avLst/>
            <a:gdLst>
              <a:gd name="T0" fmla="*/ 0 w 96"/>
              <a:gd name="T1" fmla="*/ 2147483647 h 168"/>
              <a:gd name="T2" fmla="*/ 2147483647 w 96"/>
              <a:gd name="T3" fmla="*/ 2147483647 h 168"/>
              <a:gd name="T4" fmla="*/ 2147483647 w 96"/>
              <a:gd name="T5" fmla="*/ 0 h 168"/>
              <a:gd name="T6" fmla="*/ 0 60000 65536"/>
              <a:gd name="T7" fmla="*/ 0 60000 65536"/>
              <a:gd name="T8" fmla="*/ 0 60000 65536"/>
              <a:gd name="T9" fmla="*/ 0 w 96"/>
              <a:gd name="T10" fmla="*/ 0 h 168"/>
              <a:gd name="T11" fmla="*/ 96 w 96"/>
              <a:gd name="T12" fmla="*/ 168 h 168"/>
            </a:gdLst>
            <a:ahLst/>
            <a:cxnLst>
              <a:cxn ang="T6">
                <a:pos x="T0" y="T1"/>
              </a:cxn>
              <a:cxn ang="T7">
                <a:pos x="T2" y="T3"/>
              </a:cxn>
              <a:cxn ang="T8">
                <a:pos x="T4" y="T5"/>
              </a:cxn>
            </a:cxnLst>
            <a:rect l="T9" t="T10" r="T11" b="T12"/>
            <a:pathLst>
              <a:path w="96" h="168">
                <a:moveTo>
                  <a:pt x="0" y="96"/>
                </a:moveTo>
                <a:lnTo>
                  <a:pt x="36" y="168"/>
                </a:lnTo>
                <a:lnTo>
                  <a:pt x="96" y="0"/>
                </a:lnTo>
              </a:path>
            </a:pathLst>
          </a:custGeom>
          <a:noFill/>
          <a:ln w="28575">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B050"/>
              </a:solidFill>
            </a:endParaRPr>
          </a:p>
        </p:txBody>
      </p:sp>
      <p:pic>
        <p:nvPicPr>
          <p:cNvPr id="29" name="Picture 28">
            <a:extLst>
              <a:ext uri="{FF2B5EF4-FFF2-40B4-BE49-F238E27FC236}">
                <a16:creationId xmlns:a16="http://schemas.microsoft.com/office/drawing/2014/main" id="{884A9F23-D167-425A-8D78-25348C280DEC}"/>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3807230" y="3742094"/>
            <a:ext cx="152432" cy="142886"/>
          </a:xfrm>
          <a:prstGeom prst="rect">
            <a:avLst/>
          </a:prstGeom>
        </p:spPr>
      </p:pic>
      <p:sp>
        <p:nvSpPr>
          <p:cNvPr id="31" name="Freeform 19">
            <a:extLst>
              <a:ext uri="{FF2B5EF4-FFF2-40B4-BE49-F238E27FC236}">
                <a16:creationId xmlns:a16="http://schemas.microsoft.com/office/drawing/2014/main" id="{0E6A6188-ED61-4F96-8445-C0C2A108124D}"/>
              </a:ext>
            </a:extLst>
          </p:cNvPr>
          <p:cNvSpPr>
            <a:spLocks/>
          </p:cNvSpPr>
          <p:nvPr/>
        </p:nvSpPr>
        <p:spPr bwMode="auto">
          <a:xfrm>
            <a:off x="4201124" y="3998625"/>
            <a:ext cx="115570" cy="118745"/>
          </a:xfrm>
          <a:custGeom>
            <a:avLst/>
            <a:gdLst>
              <a:gd name="T0" fmla="*/ 0 w 96"/>
              <a:gd name="T1" fmla="*/ 2147483647 h 168"/>
              <a:gd name="T2" fmla="*/ 2147483647 w 96"/>
              <a:gd name="T3" fmla="*/ 2147483647 h 168"/>
              <a:gd name="T4" fmla="*/ 2147483647 w 96"/>
              <a:gd name="T5" fmla="*/ 0 h 168"/>
              <a:gd name="T6" fmla="*/ 0 60000 65536"/>
              <a:gd name="T7" fmla="*/ 0 60000 65536"/>
              <a:gd name="T8" fmla="*/ 0 60000 65536"/>
              <a:gd name="T9" fmla="*/ 0 w 96"/>
              <a:gd name="T10" fmla="*/ 0 h 168"/>
              <a:gd name="T11" fmla="*/ 96 w 96"/>
              <a:gd name="T12" fmla="*/ 168 h 168"/>
            </a:gdLst>
            <a:ahLst/>
            <a:cxnLst>
              <a:cxn ang="T6">
                <a:pos x="T0" y="T1"/>
              </a:cxn>
              <a:cxn ang="T7">
                <a:pos x="T2" y="T3"/>
              </a:cxn>
              <a:cxn ang="T8">
                <a:pos x="T4" y="T5"/>
              </a:cxn>
            </a:cxnLst>
            <a:rect l="T9" t="T10" r="T11" b="T12"/>
            <a:pathLst>
              <a:path w="96" h="168">
                <a:moveTo>
                  <a:pt x="0" y="96"/>
                </a:moveTo>
                <a:lnTo>
                  <a:pt x="36" y="168"/>
                </a:lnTo>
                <a:lnTo>
                  <a:pt x="96" y="0"/>
                </a:lnTo>
              </a:path>
            </a:pathLst>
          </a:custGeom>
          <a:noFill/>
          <a:ln w="28575">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B050"/>
              </a:solidFill>
            </a:endParaRPr>
          </a:p>
        </p:txBody>
      </p:sp>
      <p:pic>
        <p:nvPicPr>
          <p:cNvPr id="33" name="Picture 32">
            <a:extLst>
              <a:ext uri="{FF2B5EF4-FFF2-40B4-BE49-F238E27FC236}">
                <a16:creationId xmlns:a16="http://schemas.microsoft.com/office/drawing/2014/main" id="{6730DEE4-65E9-4437-AE2D-8A701D73B853}"/>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3807230" y="3986552"/>
            <a:ext cx="152432" cy="142886"/>
          </a:xfrm>
          <a:prstGeom prst="rect">
            <a:avLst/>
          </a:prstGeom>
        </p:spPr>
      </p:pic>
      <p:pic>
        <p:nvPicPr>
          <p:cNvPr id="35" name="Picture 34">
            <a:extLst>
              <a:ext uri="{FF2B5EF4-FFF2-40B4-BE49-F238E27FC236}">
                <a16:creationId xmlns:a16="http://schemas.microsoft.com/office/drawing/2014/main" id="{3738F306-D898-4967-A27D-332A715EF15D}"/>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3808494" y="4670776"/>
            <a:ext cx="152432" cy="142886"/>
          </a:xfrm>
          <a:prstGeom prst="rect">
            <a:avLst/>
          </a:prstGeom>
        </p:spPr>
      </p:pic>
      <p:pic>
        <p:nvPicPr>
          <p:cNvPr id="37" name="Picture 36">
            <a:extLst>
              <a:ext uri="{FF2B5EF4-FFF2-40B4-BE49-F238E27FC236}">
                <a16:creationId xmlns:a16="http://schemas.microsoft.com/office/drawing/2014/main" id="{5929DF59-975C-4960-8B76-F6FB820F8E4A}"/>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3808494" y="4927360"/>
            <a:ext cx="152432" cy="142886"/>
          </a:xfrm>
          <a:prstGeom prst="rect">
            <a:avLst/>
          </a:prstGeom>
        </p:spPr>
      </p:pic>
      <p:pic>
        <p:nvPicPr>
          <p:cNvPr id="39" name="Picture 38">
            <a:extLst>
              <a:ext uri="{FF2B5EF4-FFF2-40B4-BE49-F238E27FC236}">
                <a16:creationId xmlns:a16="http://schemas.microsoft.com/office/drawing/2014/main" id="{05523680-12C1-4421-B3EF-04D08B447D79}"/>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3808494" y="5171818"/>
            <a:ext cx="152432" cy="142886"/>
          </a:xfrm>
          <a:prstGeom prst="rect">
            <a:avLst/>
          </a:prstGeom>
        </p:spPr>
      </p:pic>
      <p:graphicFrame>
        <p:nvGraphicFramePr>
          <p:cNvPr id="41" name="Table 40">
            <a:extLst>
              <a:ext uri="{FF2B5EF4-FFF2-40B4-BE49-F238E27FC236}">
                <a16:creationId xmlns:a16="http://schemas.microsoft.com/office/drawing/2014/main" id="{D31EB883-99B6-4B6A-8DB0-7B81D19285AF}"/>
              </a:ext>
            </a:extLst>
          </p:cNvPr>
          <p:cNvGraphicFramePr>
            <a:graphicFrameLocks noGrp="1"/>
          </p:cNvGraphicFramePr>
          <p:nvPr/>
        </p:nvGraphicFramePr>
        <p:xfrm>
          <a:off x="6579368" y="4426188"/>
          <a:ext cx="4081139" cy="731520"/>
        </p:xfrm>
        <a:graphic>
          <a:graphicData uri="http://schemas.openxmlformats.org/drawingml/2006/table">
            <a:tbl>
              <a:tblPr firstRow="1" bandRow="1">
                <a:tableStyleId>{2D5ABB26-0587-4C30-8999-92F81FD0307C}</a:tableStyleId>
              </a:tblPr>
              <a:tblGrid>
                <a:gridCol w="1991608">
                  <a:extLst>
                    <a:ext uri="{9D8B030D-6E8A-4147-A177-3AD203B41FA5}">
                      <a16:colId xmlns:a16="http://schemas.microsoft.com/office/drawing/2014/main" val="20000"/>
                    </a:ext>
                  </a:extLst>
                </a:gridCol>
                <a:gridCol w="525917">
                  <a:extLst>
                    <a:ext uri="{9D8B030D-6E8A-4147-A177-3AD203B41FA5}">
                      <a16:colId xmlns:a16="http://schemas.microsoft.com/office/drawing/2014/main" val="20001"/>
                    </a:ext>
                  </a:extLst>
                </a:gridCol>
                <a:gridCol w="1563614">
                  <a:extLst>
                    <a:ext uri="{9D8B030D-6E8A-4147-A177-3AD203B41FA5}">
                      <a16:colId xmlns:a16="http://schemas.microsoft.com/office/drawing/2014/main" val="20002"/>
                    </a:ext>
                  </a:extLst>
                </a:gridCol>
              </a:tblGrid>
              <a:tr h="243840">
                <a:tc>
                  <a:txBody>
                    <a:bodyPr/>
                    <a:lstStyle/>
                    <a:p>
                      <a:r>
                        <a:rPr lang="en-GB" sz="1000" err="1"/>
                        <a:t>Coût</a:t>
                      </a:r>
                      <a:r>
                        <a:rPr lang="en-GB" sz="1000"/>
                        <a:t> relative</a:t>
                      </a:r>
                      <a:r>
                        <a:rPr lang="en-GB" sz="1000" baseline="0"/>
                        <a:t> de </a:t>
                      </a:r>
                      <a:r>
                        <a:rPr lang="en-GB" sz="1000" baseline="0" err="1"/>
                        <a:t>l’outillage</a:t>
                      </a: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1000" err="1"/>
                        <a:t>Faible</a:t>
                      </a: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243840">
                <a:tc>
                  <a:txBody>
                    <a:bodyPr/>
                    <a:lstStyle/>
                    <a:p>
                      <a:r>
                        <a:rPr lang="en-GB" sz="1000" dirty="0" err="1"/>
                        <a:t>Coût</a:t>
                      </a:r>
                      <a:r>
                        <a:rPr lang="en-GB" sz="1000" dirty="0"/>
                        <a:t> relative</a:t>
                      </a:r>
                      <a:r>
                        <a:rPr lang="en-GB" sz="1000" baseline="0" dirty="0"/>
                        <a:t> de </a:t>
                      </a:r>
                      <a:r>
                        <a:rPr lang="en-GB" sz="1000" baseline="0" dirty="0" err="1"/>
                        <a:t>l’é</a:t>
                      </a:r>
                      <a:r>
                        <a:rPr lang="en-GB" sz="1000" dirty="0" err="1"/>
                        <a:t>quipment</a:t>
                      </a:r>
                      <a:endParaRPr lang="en-GB"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1000" err="1"/>
                        <a:t>Moyen</a:t>
                      </a: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243840">
                <a:tc>
                  <a:txBody>
                    <a:bodyPr/>
                    <a:lstStyle/>
                    <a:p>
                      <a:r>
                        <a:rPr lang="en-GB" sz="1000"/>
                        <a:t>Main d’oeuvre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1000" dirty="0" err="1"/>
                        <a:t>Faible</a:t>
                      </a:r>
                      <a:endParaRPr lang="en-GB"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pic>
        <p:nvPicPr>
          <p:cNvPr id="43" name="Picture 42">
            <a:extLst>
              <a:ext uri="{FF2B5EF4-FFF2-40B4-BE49-F238E27FC236}">
                <a16:creationId xmlns:a16="http://schemas.microsoft.com/office/drawing/2014/main" id="{67E5FCEC-CDD6-4DCE-AC98-3CBDA0AE554F}"/>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8832435" y="4463921"/>
            <a:ext cx="152432" cy="142886"/>
          </a:xfrm>
          <a:prstGeom prst="rect">
            <a:avLst/>
          </a:prstGeom>
        </p:spPr>
      </p:pic>
      <p:pic>
        <p:nvPicPr>
          <p:cNvPr id="45" name="Picture 44">
            <a:extLst>
              <a:ext uri="{FF2B5EF4-FFF2-40B4-BE49-F238E27FC236}">
                <a16:creationId xmlns:a16="http://schemas.microsoft.com/office/drawing/2014/main" id="{7199F3F5-08FA-4928-B6D1-B670333C2C9A}"/>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8832435" y="4720505"/>
            <a:ext cx="152432" cy="142886"/>
          </a:xfrm>
          <a:prstGeom prst="rect">
            <a:avLst/>
          </a:prstGeom>
        </p:spPr>
      </p:pic>
      <p:pic>
        <p:nvPicPr>
          <p:cNvPr id="47" name="Picture 46">
            <a:extLst>
              <a:ext uri="{FF2B5EF4-FFF2-40B4-BE49-F238E27FC236}">
                <a16:creationId xmlns:a16="http://schemas.microsoft.com/office/drawing/2014/main" id="{2FF7EBAD-4CD1-4AF2-A57B-D154940E3748}"/>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8832435" y="4964963"/>
            <a:ext cx="152432" cy="142886"/>
          </a:xfrm>
          <a:prstGeom prst="rect">
            <a:avLst/>
          </a:prstGeom>
        </p:spPr>
      </p:pic>
      <p:sp>
        <p:nvSpPr>
          <p:cNvPr id="49" name="Text Box 16">
            <a:extLst>
              <a:ext uri="{FF2B5EF4-FFF2-40B4-BE49-F238E27FC236}">
                <a16:creationId xmlns:a16="http://schemas.microsoft.com/office/drawing/2014/main" id="{782FABC5-4C54-4EAD-A927-35E6D821D577}"/>
              </a:ext>
            </a:extLst>
          </p:cNvPr>
          <p:cNvSpPr txBox="1">
            <a:spLocks noChangeArrowheads="1"/>
          </p:cNvSpPr>
          <p:nvPr/>
        </p:nvSpPr>
        <p:spPr bwMode="auto">
          <a:xfrm>
            <a:off x="7612296" y="5384413"/>
            <a:ext cx="30138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US" b="1" dirty="0">
                <a:solidFill>
                  <a:schemeClr val="tx2"/>
                </a:solidFill>
                <a:latin typeface="+mn-lt"/>
              </a:rPr>
              <a:t>Lien </a:t>
            </a:r>
            <a:r>
              <a:rPr lang="en-US" b="1" dirty="0" err="1">
                <a:solidFill>
                  <a:schemeClr val="tx2"/>
                </a:solidFill>
                <a:latin typeface="+mn-lt"/>
              </a:rPr>
              <a:t>vers</a:t>
            </a:r>
            <a:r>
              <a:rPr lang="en-US" b="1" dirty="0">
                <a:solidFill>
                  <a:schemeClr val="tx2"/>
                </a:solidFill>
                <a:latin typeface="+mn-lt"/>
              </a:rPr>
              <a:t> </a:t>
            </a:r>
            <a:r>
              <a:rPr lang="en-US" b="1" dirty="0" err="1">
                <a:solidFill>
                  <a:schemeClr val="tx2"/>
                </a:solidFill>
                <a:latin typeface="+mn-lt"/>
              </a:rPr>
              <a:t>l’Univers</a:t>
            </a:r>
            <a:r>
              <a:rPr lang="en-US" b="1" dirty="0">
                <a:solidFill>
                  <a:schemeClr val="tx2"/>
                </a:solidFill>
                <a:latin typeface="+mn-lt"/>
              </a:rPr>
              <a:t> des </a:t>
            </a:r>
            <a:r>
              <a:rPr lang="en-US" b="1" dirty="0" err="1">
                <a:solidFill>
                  <a:schemeClr val="tx2"/>
                </a:solidFill>
                <a:latin typeface="+mn-lt"/>
              </a:rPr>
              <a:t>Matériaux</a:t>
            </a:r>
            <a:endParaRPr lang="en-US" b="1" dirty="0">
              <a:solidFill>
                <a:schemeClr val="tx2"/>
              </a:solidFill>
              <a:latin typeface="+mn-lt"/>
            </a:endParaRPr>
          </a:p>
        </p:txBody>
      </p:sp>
      <p:pic>
        <p:nvPicPr>
          <p:cNvPr id="51" name="Picture 50">
            <a:extLst>
              <a:ext uri="{FF2B5EF4-FFF2-40B4-BE49-F238E27FC236}">
                <a16:creationId xmlns:a16="http://schemas.microsoft.com/office/drawing/2014/main" id="{9985A637-0BB1-45DA-B9FF-D048AB1EF6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21907" y="5445224"/>
            <a:ext cx="524710" cy="524710"/>
          </a:xfrm>
          <a:prstGeom prst="rect">
            <a:avLst/>
          </a:prstGeom>
        </p:spPr>
      </p:pic>
      <p:sp>
        <p:nvSpPr>
          <p:cNvPr id="53" name="TextBox 52">
            <a:extLst>
              <a:ext uri="{FF2B5EF4-FFF2-40B4-BE49-F238E27FC236}">
                <a16:creationId xmlns:a16="http://schemas.microsoft.com/office/drawing/2014/main" id="{1BC8A7E7-38FF-4A55-B9EE-0411AD8FA9CF}"/>
              </a:ext>
            </a:extLst>
          </p:cNvPr>
          <p:cNvSpPr txBox="1"/>
          <p:nvPr/>
        </p:nvSpPr>
        <p:spPr>
          <a:xfrm>
            <a:off x="1559496" y="762925"/>
            <a:ext cx="5599112" cy="369332"/>
          </a:xfrm>
          <a:prstGeom prst="rect">
            <a:avLst/>
          </a:prstGeom>
          <a:noFill/>
        </p:spPr>
        <p:txBody>
          <a:bodyPr wrap="square">
            <a:spAutoFit/>
          </a:bodyPr>
          <a:lstStyle/>
          <a:p>
            <a:pPr>
              <a:spcBef>
                <a:spcPct val="0"/>
              </a:spcBef>
              <a:spcAft>
                <a:spcPct val="0"/>
              </a:spcAft>
            </a:pPr>
            <a:r>
              <a:rPr lang="en-AU" b="1" err="1">
                <a:solidFill>
                  <a:schemeClr val="tx2"/>
                </a:solidFill>
              </a:rPr>
              <a:t>Durcissement</a:t>
            </a:r>
            <a:r>
              <a:rPr lang="en-AU" b="1">
                <a:solidFill>
                  <a:schemeClr val="tx2"/>
                </a:solidFill>
              </a:rPr>
              <a:t> par induction à la </a:t>
            </a:r>
            <a:r>
              <a:rPr lang="en-AU" b="1" err="1">
                <a:solidFill>
                  <a:schemeClr val="tx2"/>
                </a:solidFill>
              </a:rPr>
              <a:t>flamme</a:t>
            </a:r>
            <a:endParaRPr lang="en-AU" b="1">
              <a:solidFill>
                <a:schemeClr val="tx2"/>
              </a:solidFill>
            </a:endParaRPr>
          </a:p>
        </p:txBody>
      </p:sp>
    </p:spTree>
    <p:extLst>
      <p:ext uri="{BB962C8B-B14F-4D97-AF65-F5344CB8AC3E}">
        <p14:creationId xmlns:p14="http://schemas.microsoft.com/office/powerpoint/2010/main" val="1676270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1F6438-AEDA-4421-864F-5530CA2BB9B5}"/>
              </a:ext>
            </a:extLst>
          </p:cNvPr>
          <p:cNvSpPr>
            <a:spLocks noGrp="1"/>
          </p:cNvSpPr>
          <p:nvPr>
            <p:ph type="sldNum" sz="quarter" idx="11"/>
          </p:nvPr>
        </p:nvSpPr>
        <p:spPr/>
        <p:txBody>
          <a:bodyPr/>
          <a:lstStyle/>
          <a:p>
            <a:fld id="{F0D23093-2AB0-F74C-B865-1A12A15B650E}" type="slidenum">
              <a:rPr lang="en-US" smtClean="0"/>
              <a:pPr/>
              <a:t>14</a:t>
            </a:fld>
            <a:endParaRPr lang="en-US"/>
          </a:p>
        </p:txBody>
      </p:sp>
      <p:sp>
        <p:nvSpPr>
          <p:cNvPr id="3" name="Title 2">
            <a:extLst>
              <a:ext uri="{FF2B5EF4-FFF2-40B4-BE49-F238E27FC236}">
                <a16:creationId xmlns:a16="http://schemas.microsoft.com/office/drawing/2014/main" id="{B94B98D9-C4B5-43B4-9176-38BCCE957957}"/>
              </a:ext>
            </a:extLst>
          </p:cNvPr>
          <p:cNvSpPr>
            <a:spLocks noGrp="1"/>
          </p:cNvSpPr>
          <p:nvPr>
            <p:ph type="title"/>
          </p:nvPr>
        </p:nvSpPr>
        <p:spPr/>
        <p:txBody>
          <a:bodyPr/>
          <a:lstStyle/>
          <a:p>
            <a:r>
              <a:rPr lang="en-US" b="1" dirty="0" err="1"/>
              <a:t>Granta</a:t>
            </a:r>
            <a:r>
              <a:rPr lang="en-US" b="1" dirty="0"/>
              <a:t> </a:t>
            </a:r>
            <a:r>
              <a:rPr lang="en-US" b="1" dirty="0" err="1"/>
              <a:t>EduPack</a:t>
            </a:r>
            <a:r>
              <a:rPr lang="en-US" b="1" dirty="0"/>
              <a:t> et les </a:t>
            </a:r>
            <a:r>
              <a:rPr lang="en-US" b="1" dirty="0" err="1"/>
              <a:t>ressources</a:t>
            </a:r>
            <a:r>
              <a:rPr lang="en-US" b="1" dirty="0"/>
              <a:t> </a:t>
            </a:r>
            <a:r>
              <a:rPr lang="en-US" b="1" dirty="0" err="1"/>
              <a:t>pédagogiques</a:t>
            </a:r>
            <a:endParaRPr lang="en-US" b="1" dirty="0"/>
          </a:p>
        </p:txBody>
      </p:sp>
      <p:sp>
        <p:nvSpPr>
          <p:cNvPr id="31" name="AutoShape 32">
            <a:extLst>
              <a:ext uri="{FF2B5EF4-FFF2-40B4-BE49-F238E27FC236}">
                <a16:creationId xmlns:a16="http://schemas.microsoft.com/office/drawing/2014/main" id="{78E64B4E-2197-4EA4-97B1-3D6ED1DC1587}"/>
              </a:ext>
            </a:extLst>
          </p:cNvPr>
          <p:cNvSpPr>
            <a:spLocks noChangeArrowheads="1"/>
          </p:cNvSpPr>
          <p:nvPr/>
        </p:nvSpPr>
        <p:spPr bwMode="auto">
          <a:xfrm>
            <a:off x="4642393" y="1603364"/>
            <a:ext cx="3039319" cy="2458278"/>
          </a:xfrm>
          <a:prstGeom prst="roundRect">
            <a:avLst>
              <a:gd name="adj" fmla="val 5796"/>
            </a:avLst>
          </a:prstGeom>
          <a:ln w="38100">
            <a:headEnd/>
            <a:tailEnd/>
          </a:ln>
        </p:spPr>
        <p:style>
          <a:lnRef idx="2">
            <a:schemeClr val="accent1"/>
          </a:lnRef>
          <a:fillRef idx="1">
            <a:schemeClr val="lt1"/>
          </a:fillRef>
          <a:effectRef idx="0">
            <a:schemeClr val="accent1"/>
          </a:effectRef>
          <a:fontRef idx="minor">
            <a:schemeClr val="dk1"/>
          </a:fontRef>
        </p:style>
        <p:txBody>
          <a:bodyPr wrap="none" anchor="ctr"/>
          <a:lstStyle/>
          <a:p>
            <a:pPr eaLnBrk="0" hangingPunct="0">
              <a:spcBef>
                <a:spcPct val="20000"/>
              </a:spcBef>
              <a:spcAft>
                <a:spcPct val="20000"/>
              </a:spcAft>
              <a:buClr>
                <a:srgbClr val="009B9B"/>
              </a:buClr>
              <a:buSzPct val="80000"/>
              <a:buFont typeface="Wingdings" pitchFamily="2" charset="2"/>
              <a:buNone/>
              <a:defRPr/>
            </a:pPr>
            <a:endParaRPr lang="en-GB">
              <a:ln w="12700">
                <a:solidFill>
                  <a:schemeClr val="tx1"/>
                </a:solidFill>
              </a:ln>
              <a:latin typeface="Arial" charset="0"/>
            </a:endParaRPr>
          </a:p>
        </p:txBody>
      </p:sp>
      <p:grpSp>
        <p:nvGrpSpPr>
          <p:cNvPr id="32" name="Group 31">
            <a:extLst>
              <a:ext uri="{FF2B5EF4-FFF2-40B4-BE49-F238E27FC236}">
                <a16:creationId xmlns:a16="http://schemas.microsoft.com/office/drawing/2014/main" id="{2AB4AB93-0BC7-43DA-B0C1-49D9D04DA4E8}"/>
              </a:ext>
            </a:extLst>
          </p:cNvPr>
          <p:cNvGrpSpPr>
            <a:grpSpLocks noChangeAspect="1"/>
          </p:cNvGrpSpPr>
          <p:nvPr/>
        </p:nvGrpSpPr>
        <p:grpSpPr>
          <a:xfrm>
            <a:off x="4790452" y="1735749"/>
            <a:ext cx="2743200" cy="2193508"/>
            <a:chOff x="-4147573" y="-428053"/>
            <a:chExt cx="3179070" cy="2542037"/>
          </a:xfrm>
        </p:grpSpPr>
        <p:pic>
          <p:nvPicPr>
            <p:cNvPr id="33" name="Picture 32" descr="A close up of a logo&#10;&#10;Description automatically generated">
              <a:extLst>
                <a:ext uri="{FF2B5EF4-FFF2-40B4-BE49-F238E27FC236}">
                  <a16:creationId xmlns:a16="http://schemas.microsoft.com/office/drawing/2014/main" id="{AD194BD7-C2C2-44C5-9EAC-099499B670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7573" y="-428053"/>
              <a:ext cx="3179070" cy="2542037"/>
            </a:xfrm>
            <a:prstGeom prst="rect">
              <a:avLst/>
            </a:prstGeom>
          </p:spPr>
        </p:pic>
        <p:sp>
          <p:nvSpPr>
            <p:cNvPr id="34" name="Rectangle 33">
              <a:extLst>
                <a:ext uri="{FF2B5EF4-FFF2-40B4-BE49-F238E27FC236}">
                  <a16:creationId xmlns:a16="http://schemas.microsoft.com/office/drawing/2014/main" id="{C396B177-79A4-4FBB-BBDA-EE6D779DBA30}"/>
                </a:ext>
              </a:extLst>
            </p:cNvPr>
            <p:cNvSpPr/>
            <p:nvPr/>
          </p:nvSpPr>
          <p:spPr>
            <a:xfrm>
              <a:off x="-3824163" y="-277586"/>
              <a:ext cx="2496312" cy="17264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6" name="Picture 35">
            <a:extLst>
              <a:ext uri="{FF2B5EF4-FFF2-40B4-BE49-F238E27FC236}">
                <a16:creationId xmlns:a16="http://schemas.microsoft.com/office/drawing/2014/main" id="{70F17E5B-3E9E-40A9-A015-C22676AD0033}"/>
              </a:ext>
            </a:extLst>
          </p:cNvPr>
          <p:cNvPicPr>
            <a:picLocks noChangeAspect="1"/>
          </p:cNvPicPr>
          <p:nvPr/>
        </p:nvPicPr>
        <p:blipFill>
          <a:blip r:embed="rId4"/>
          <a:stretch>
            <a:fillRect/>
          </a:stretch>
        </p:blipFill>
        <p:spPr>
          <a:xfrm>
            <a:off x="1902230" y="631646"/>
            <a:ext cx="1828800" cy="1648691"/>
          </a:xfrm>
          <a:prstGeom prst="rect">
            <a:avLst/>
          </a:prstGeom>
        </p:spPr>
      </p:pic>
      <p:pic>
        <p:nvPicPr>
          <p:cNvPr id="37" name="Picture 36">
            <a:extLst>
              <a:ext uri="{FF2B5EF4-FFF2-40B4-BE49-F238E27FC236}">
                <a16:creationId xmlns:a16="http://schemas.microsoft.com/office/drawing/2014/main" id="{78C44806-C77D-4FC3-A1C6-BA1B0A958284}"/>
              </a:ext>
            </a:extLst>
          </p:cNvPr>
          <p:cNvPicPr>
            <a:picLocks noChangeAspect="1"/>
          </p:cNvPicPr>
          <p:nvPr/>
        </p:nvPicPr>
        <p:blipFill>
          <a:blip r:embed="rId5"/>
          <a:stretch>
            <a:fillRect/>
          </a:stretch>
        </p:blipFill>
        <p:spPr>
          <a:xfrm>
            <a:off x="8686800" y="635721"/>
            <a:ext cx="1828800" cy="1655618"/>
          </a:xfrm>
          <a:prstGeom prst="rect">
            <a:avLst/>
          </a:prstGeom>
        </p:spPr>
      </p:pic>
      <p:pic>
        <p:nvPicPr>
          <p:cNvPr id="38" name="Picture 37">
            <a:extLst>
              <a:ext uri="{FF2B5EF4-FFF2-40B4-BE49-F238E27FC236}">
                <a16:creationId xmlns:a16="http://schemas.microsoft.com/office/drawing/2014/main" id="{9482ED13-1775-4A20-A4B7-055CEADB862F}"/>
              </a:ext>
            </a:extLst>
          </p:cNvPr>
          <p:cNvPicPr>
            <a:picLocks noChangeAspect="1"/>
          </p:cNvPicPr>
          <p:nvPr/>
        </p:nvPicPr>
        <p:blipFill>
          <a:blip r:embed="rId6"/>
          <a:stretch>
            <a:fillRect/>
          </a:stretch>
        </p:blipFill>
        <p:spPr>
          <a:xfrm>
            <a:off x="871765" y="2909455"/>
            <a:ext cx="1828800" cy="1648006"/>
          </a:xfrm>
          <a:prstGeom prst="rect">
            <a:avLst/>
          </a:prstGeom>
        </p:spPr>
      </p:pic>
      <p:pic>
        <p:nvPicPr>
          <p:cNvPr id="39" name="Picture 38">
            <a:extLst>
              <a:ext uri="{FF2B5EF4-FFF2-40B4-BE49-F238E27FC236}">
                <a16:creationId xmlns:a16="http://schemas.microsoft.com/office/drawing/2014/main" id="{2346A5DE-A4E4-40F8-81B8-9560763CF2BC}"/>
              </a:ext>
            </a:extLst>
          </p:cNvPr>
          <p:cNvPicPr>
            <a:picLocks noChangeAspect="1"/>
          </p:cNvPicPr>
          <p:nvPr/>
        </p:nvPicPr>
        <p:blipFill>
          <a:blip r:embed="rId7"/>
          <a:stretch>
            <a:fillRect/>
          </a:stretch>
        </p:blipFill>
        <p:spPr>
          <a:xfrm>
            <a:off x="9677400" y="2909455"/>
            <a:ext cx="1828800" cy="1662545"/>
          </a:xfrm>
          <a:prstGeom prst="rect">
            <a:avLst/>
          </a:prstGeom>
        </p:spPr>
      </p:pic>
      <p:sp>
        <p:nvSpPr>
          <p:cNvPr id="40" name="TextBox 39">
            <a:extLst>
              <a:ext uri="{FF2B5EF4-FFF2-40B4-BE49-F238E27FC236}">
                <a16:creationId xmlns:a16="http://schemas.microsoft.com/office/drawing/2014/main" id="{4E135981-0B1B-4373-80E3-2BB86FE1029D}"/>
              </a:ext>
            </a:extLst>
          </p:cNvPr>
          <p:cNvSpPr txBox="1"/>
          <p:nvPr/>
        </p:nvSpPr>
        <p:spPr>
          <a:xfrm>
            <a:off x="1149626" y="5181273"/>
            <a:ext cx="9892747" cy="92333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Et plus…</a:t>
            </a:r>
          </a:p>
          <a:p>
            <a:pPr algn="ctr"/>
            <a:r>
              <a:rPr lang="en-US" dirty="0" err="1"/>
              <a:t>Tutoriels</a:t>
            </a:r>
            <a:r>
              <a:rPr lang="en-US" dirty="0"/>
              <a:t> </a:t>
            </a:r>
            <a:r>
              <a:rPr lang="en-US" dirty="0" err="1"/>
              <a:t>vidéos</a:t>
            </a:r>
            <a:r>
              <a:rPr lang="en-US" dirty="0"/>
              <a:t> ● Guides pour bien </a:t>
            </a:r>
            <a:r>
              <a:rPr lang="en-US" dirty="0" err="1"/>
              <a:t>démarrer</a:t>
            </a:r>
            <a:r>
              <a:rPr lang="en-US" dirty="0"/>
              <a:t> ●  </a:t>
            </a:r>
            <a:r>
              <a:rPr lang="en-US" dirty="0" err="1"/>
              <a:t>Graphiques</a:t>
            </a:r>
            <a:r>
              <a:rPr lang="en-US" dirty="0"/>
              <a:t> et posters ● </a:t>
            </a:r>
            <a:r>
              <a:rPr lang="en-US" dirty="0" err="1"/>
              <a:t>Fichiers</a:t>
            </a:r>
            <a:r>
              <a:rPr lang="en-US" dirty="0"/>
              <a:t> </a:t>
            </a:r>
            <a:r>
              <a:rPr lang="en-US" dirty="0" err="1"/>
              <a:t>projets</a:t>
            </a:r>
            <a:r>
              <a:rPr lang="en-US" dirty="0"/>
              <a:t> ●  Bases de </a:t>
            </a:r>
            <a:r>
              <a:rPr lang="en-US" dirty="0" err="1"/>
              <a:t>données</a:t>
            </a:r>
            <a:r>
              <a:rPr lang="en-US" dirty="0"/>
              <a:t> </a:t>
            </a:r>
            <a:r>
              <a:rPr lang="en-US" dirty="0" err="1"/>
              <a:t>additionnelles</a:t>
            </a:r>
            <a:r>
              <a:rPr lang="en-US" dirty="0"/>
              <a:t> ● Livre </a:t>
            </a:r>
            <a:r>
              <a:rPr lang="en-US" dirty="0" err="1"/>
              <a:t>blancs</a:t>
            </a:r>
            <a:r>
              <a:rPr lang="en-US" dirty="0"/>
              <a:t>● </a:t>
            </a:r>
            <a:r>
              <a:rPr lang="en-US" dirty="0" err="1"/>
              <a:t>Fichiers</a:t>
            </a:r>
            <a:r>
              <a:rPr lang="en-US" dirty="0"/>
              <a:t> Eco Audit</a:t>
            </a:r>
          </a:p>
        </p:txBody>
      </p:sp>
      <p:cxnSp>
        <p:nvCxnSpPr>
          <p:cNvPr id="41" name="Connector: Elbow 40">
            <a:extLst>
              <a:ext uri="{FF2B5EF4-FFF2-40B4-BE49-F238E27FC236}">
                <a16:creationId xmlns:a16="http://schemas.microsoft.com/office/drawing/2014/main" id="{05044509-2059-401A-A2AA-F069F4EA150E}"/>
              </a:ext>
            </a:extLst>
          </p:cNvPr>
          <p:cNvCxnSpPr>
            <a:cxnSpLocks/>
            <a:stCxn id="31" idx="1"/>
          </p:cNvCxnSpPr>
          <p:nvPr/>
        </p:nvCxnSpPr>
        <p:spPr>
          <a:xfrm rot="10800000">
            <a:off x="3731031" y="2099559"/>
            <a:ext cx="911363" cy="732944"/>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9DCD2AD0-47A5-4B1F-ABD1-9AEDA25DC601}"/>
              </a:ext>
            </a:extLst>
          </p:cNvPr>
          <p:cNvCxnSpPr>
            <a:cxnSpLocks/>
          </p:cNvCxnSpPr>
          <p:nvPr/>
        </p:nvCxnSpPr>
        <p:spPr>
          <a:xfrm rot="10800000" flipV="1">
            <a:off x="7706845" y="2099559"/>
            <a:ext cx="911363" cy="732944"/>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43" name="Connector: Elbow 42">
            <a:extLst>
              <a:ext uri="{FF2B5EF4-FFF2-40B4-BE49-F238E27FC236}">
                <a16:creationId xmlns:a16="http://schemas.microsoft.com/office/drawing/2014/main" id="{A42B5808-685C-4A43-AB43-0637E5A57B66}"/>
              </a:ext>
            </a:extLst>
          </p:cNvPr>
          <p:cNvCxnSpPr>
            <a:cxnSpLocks/>
          </p:cNvCxnSpPr>
          <p:nvPr/>
        </p:nvCxnSpPr>
        <p:spPr>
          <a:xfrm rot="10800000" flipV="1">
            <a:off x="2700565" y="3355352"/>
            <a:ext cx="1941830" cy="1001829"/>
          </a:xfrm>
          <a:prstGeom prst="bentConnector3">
            <a:avLst/>
          </a:prstGeom>
          <a:ln w="38100"/>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BC3EAC08-2F88-4945-AA83-AF201C8EF0E6}"/>
              </a:ext>
            </a:extLst>
          </p:cNvPr>
          <p:cNvCxnSpPr>
            <a:cxnSpLocks/>
          </p:cNvCxnSpPr>
          <p:nvPr/>
        </p:nvCxnSpPr>
        <p:spPr>
          <a:xfrm rot="10800000" flipH="1" flipV="1">
            <a:off x="7681709" y="3362396"/>
            <a:ext cx="1941830" cy="1001829"/>
          </a:xfrm>
          <a:prstGeom prst="bentConnector3">
            <a:avLst/>
          </a:prstGeom>
          <a:ln w="38100"/>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92D87335-F071-44DE-B120-40C16765629A}"/>
              </a:ext>
            </a:extLst>
          </p:cNvPr>
          <p:cNvSpPr/>
          <p:nvPr/>
        </p:nvSpPr>
        <p:spPr>
          <a:xfrm>
            <a:off x="3333672" y="4675158"/>
            <a:ext cx="5524654"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ctr"/>
            <a:r>
              <a:rPr lang="en-US" sz="2400" dirty="0"/>
              <a:t>www.grantadesign.com/teachingresources</a:t>
            </a:r>
          </a:p>
        </p:txBody>
      </p:sp>
      <p:pic>
        <p:nvPicPr>
          <p:cNvPr id="28" name="Picture 27" descr="A picture containing text&#10;&#10;Description automatically generated">
            <a:extLst>
              <a:ext uri="{FF2B5EF4-FFF2-40B4-BE49-F238E27FC236}">
                <a16:creationId xmlns:a16="http://schemas.microsoft.com/office/drawing/2014/main" id="{C8A75455-A3BC-40C1-958E-85DD9A305C5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71311" y="2129449"/>
            <a:ext cx="1950471" cy="1024614"/>
          </a:xfrm>
          <a:prstGeom prst="rect">
            <a:avLst/>
          </a:prstGeom>
        </p:spPr>
      </p:pic>
      <p:sp>
        <p:nvSpPr>
          <p:cNvPr id="29" name="Text Box 20">
            <a:extLst>
              <a:ext uri="{FF2B5EF4-FFF2-40B4-BE49-F238E27FC236}">
                <a16:creationId xmlns:a16="http://schemas.microsoft.com/office/drawing/2014/main" id="{EA3A4DAC-BAB2-467C-9C00-CD94F8B61B5A}"/>
              </a:ext>
            </a:extLst>
          </p:cNvPr>
          <p:cNvSpPr txBox="1">
            <a:spLocks noChangeArrowheads="1"/>
          </p:cNvSpPr>
          <p:nvPr/>
        </p:nvSpPr>
        <p:spPr bwMode="auto">
          <a:xfrm>
            <a:off x="4642393" y="1154426"/>
            <a:ext cx="29935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buClr>
                <a:srgbClr val="666633"/>
              </a:buClr>
              <a:buSzPct val="125000"/>
            </a:pPr>
            <a:r>
              <a:rPr lang="en-GB" sz="1600" b="1" err="1">
                <a:latin typeface="+mn-lt"/>
              </a:rPr>
              <a:t>Logiciel</a:t>
            </a:r>
            <a:r>
              <a:rPr lang="en-GB" sz="1600" b="1">
                <a:latin typeface="+mn-lt"/>
              </a:rPr>
              <a:t> + </a:t>
            </a:r>
            <a:r>
              <a:rPr lang="en-GB" sz="1600" b="1" err="1">
                <a:latin typeface="+mn-lt"/>
              </a:rPr>
              <a:t>Connaissance</a:t>
            </a:r>
            <a:r>
              <a:rPr lang="en-GB" sz="1600" b="1">
                <a:latin typeface="+mn-lt"/>
              </a:rPr>
              <a:t> </a:t>
            </a:r>
            <a:endParaRPr lang="en-GB">
              <a:latin typeface="+mn-lt"/>
            </a:endParaRPr>
          </a:p>
        </p:txBody>
      </p:sp>
    </p:spTree>
    <p:extLst>
      <p:ext uri="{BB962C8B-B14F-4D97-AF65-F5344CB8AC3E}">
        <p14:creationId xmlns:p14="http://schemas.microsoft.com/office/powerpoint/2010/main" val="64991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right)">
                                      <p:cBhvr>
                                        <p:cTn id="15" dur="500"/>
                                        <p:tgtEl>
                                          <p:spTgt spid="41"/>
                                        </p:tgtEl>
                                      </p:cBhvr>
                                    </p:animEffect>
                                  </p:childTnLst>
                                </p:cTn>
                              </p:par>
                            </p:childTnLst>
                          </p:cTn>
                        </p:par>
                        <p:par>
                          <p:cTn id="16" fill="hold">
                            <p:stCondLst>
                              <p:cond delay="500"/>
                            </p:stCondLst>
                            <p:childTnLst>
                              <p:par>
                                <p:cTn id="17" presetID="22" presetClass="entr" presetSubtype="2"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right)">
                                      <p:cBhvr>
                                        <p:cTn id="19" dur="500"/>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wipe(left)">
                                      <p:cBhvr>
                                        <p:cTn id="24" dur="500"/>
                                        <p:tgtEl>
                                          <p:spTgt spid="42"/>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left)">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500"/>
                                        <p:tgtEl>
                                          <p:spTgt spid="43"/>
                                        </p:tgtEl>
                                      </p:cBhvr>
                                    </p:animEffect>
                                  </p:childTnLst>
                                </p:cTn>
                              </p:par>
                            </p:childTnLst>
                          </p:cTn>
                        </p:par>
                        <p:par>
                          <p:cTn id="34" fill="hold">
                            <p:stCondLst>
                              <p:cond delay="500"/>
                            </p:stCondLst>
                            <p:childTnLst>
                              <p:par>
                                <p:cTn id="35" presetID="22" presetClass="entr" presetSubtype="2"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right)">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wipe(left)">
                                      <p:cBhvr>
                                        <p:cTn id="42" dur="500"/>
                                        <p:tgtEl>
                                          <p:spTgt spid="44"/>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wipe(left)">
                                      <p:cBhvr>
                                        <p:cTn id="46" dur="500"/>
                                        <p:tgtEl>
                                          <p:spTgt spid="39"/>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0" grpId="0" animBg="1"/>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81FF91-4897-4118-A225-FD6153A1A227}"/>
              </a:ext>
            </a:extLst>
          </p:cNvPr>
          <p:cNvSpPr>
            <a:spLocks noGrp="1"/>
          </p:cNvSpPr>
          <p:nvPr>
            <p:ph type="sldNum" sz="quarter" idx="11"/>
          </p:nvPr>
        </p:nvSpPr>
        <p:spPr/>
        <p:txBody>
          <a:bodyPr/>
          <a:lstStyle/>
          <a:p>
            <a:fld id="{F0D23093-2AB0-F74C-B865-1A12A15B650E}" type="slidenum">
              <a:rPr lang="en-US" smtClean="0"/>
              <a:pPr/>
              <a:t>15</a:t>
            </a:fld>
            <a:endParaRPr lang="en-US"/>
          </a:p>
        </p:txBody>
      </p:sp>
      <p:sp>
        <p:nvSpPr>
          <p:cNvPr id="3" name="Title 2">
            <a:extLst>
              <a:ext uri="{FF2B5EF4-FFF2-40B4-BE49-F238E27FC236}">
                <a16:creationId xmlns:a16="http://schemas.microsoft.com/office/drawing/2014/main" id="{ADBCA321-332E-485C-907A-4933DBCD8F4B}"/>
              </a:ext>
            </a:extLst>
          </p:cNvPr>
          <p:cNvSpPr>
            <a:spLocks noGrp="1"/>
          </p:cNvSpPr>
          <p:nvPr>
            <p:ph type="title"/>
          </p:nvPr>
        </p:nvSpPr>
        <p:spPr/>
        <p:txBody>
          <a:bodyPr/>
          <a:lstStyle/>
          <a:p>
            <a:r>
              <a:rPr lang="en-US" b="1" dirty="0" err="1"/>
              <a:t>Granta</a:t>
            </a:r>
            <a:r>
              <a:rPr lang="en-US" b="1" dirty="0"/>
              <a:t> </a:t>
            </a:r>
            <a:r>
              <a:rPr lang="en-US" b="1" dirty="0" err="1"/>
              <a:t>EduPack</a:t>
            </a:r>
            <a:r>
              <a:rPr lang="en-US" b="1" dirty="0"/>
              <a:t> 2021R1</a:t>
            </a:r>
          </a:p>
        </p:txBody>
      </p:sp>
      <p:pic>
        <p:nvPicPr>
          <p:cNvPr id="4" name="Picture 3">
            <a:extLst>
              <a:ext uri="{FF2B5EF4-FFF2-40B4-BE49-F238E27FC236}">
                <a16:creationId xmlns:a16="http://schemas.microsoft.com/office/drawing/2014/main" id="{D4C0989C-842C-49E5-B9C9-2506EB0544D0}"/>
              </a:ext>
            </a:extLst>
          </p:cNvPr>
          <p:cNvPicPr>
            <a:picLocks noChangeAspect="1"/>
          </p:cNvPicPr>
          <p:nvPr/>
        </p:nvPicPr>
        <p:blipFill>
          <a:blip r:embed="rId3"/>
          <a:stretch>
            <a:fillRect/>
          </a:stretch>
        </p:blipFill>
        <p:spPr>
          <a:xfrm>
            <a:off x="7324487" y="1889797"/>
            <a:ext cx="4004431" cy="3078406"/>
          </a:xfrm>
          <a:prstGeom prst="rect">
            <a:avLst/>
          </a:prstGeom>
        </p:spPr>
      </p:pic>
      <p:pic>
        <p:nvPicPr>
          <p:cNvPr id="5" name="Picture 4">
            <a:extLst>
              <a:ext uri="{FF2B5EF4-FFF2-40B4-BE49-F238E27FC236}">
                <a16:creationId xmlns:a16="http://schemas.microsoft.com/office/drawing/2014/main" id="{71D8F79C-841E-4032-B195-11353A42D12D}"/>
              </a:ext>
            </a:extLst>
          </p:cNvPr>
          <p:cNvPicPr>
            <a:picLocks noChangeAspect="1"/>
          </p:cNvPicPr>
          <p:nvPr/>
        </p:nvPicPr>
        <p:blipFill>
          <a:blip r:embed="rId4"/>
          <a:stretch>
            <a:fillRect/>
          </a:stretch>
        </p:blipFill>
        <p:spPr>
          <a:xfrm>
            <a:off x="462338" y="1900052"/>
            <a:ext cx="6707110" cy="3158285"/>
          </a:xfrm>
          <a:prstGeom prst="rect">
            <a:avLst/>
          </a:prstGeom>
        </p:spPr>
      </p:pic>
      <p:pic>
        <p:nvPicPr>
          <p:cNvPr id="6" name="Picture 5">
            <a:extLst>
              <a:ext uri="{FF2B5EF4-FFF2-40B4-BE49-F238E27FC236}">
                <a16:creationId xmlns:a16="http://schemas.microsoft.com/office/drawing/2014/main" id="{22512F38-9B42-43C8-B850-1504986E5028}"/>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48166" t="5949" b="88141"/>
          <a:stretch/>
        </p:blipFill>
        <p:spPr>
          <a:xfrm>
            <a:off x="7089566" y="829464"/>
            <a:ext cx="4328215" cy="334061"/>
          </a:xfrm>
          <a:prstGeom prst="rect">
            <a:avLst/>
          </a:prstGeom>
        </p:spPr>
      </p:pic>
      <p:sp>
        <p:nvSpPr>
          <p:cNvPr id="7" name="TextBox 3">
            <a:extLst>
              <a:ext uri="{FF2B5EF4-FFF2-40B4-BE49-F238E27FC236}">
                <a16:creationId xmlns:a16="http://schemas.microsoft.com/office/drawing/2014/main" id="{01C75D1A-3177-426F-8020-A7BB4395FB43}"/>
              </a:ext>
            </a:extLst>
          </p:cNvPr>
          <p:cNvSpPr txBox="1">
            <a:spLocks noChangeArrowheads="1"/>
          </p:cNvSpPr>
          <p:nvPr/>
        </p:nvSpPr>
        <p:spPr bwMode="auto">
          <a:xfrm>
            <a:off x="329037" y="691628"/>
            <a:ext cx="23907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3600" dirty="0">
                <a:latin typeface="+mn-lt"/>
              </a:rPr>
              <a:t>Bases de </a:t>
            </a:r>
            <a:r>
              <a:rPr lang="en-GB" sz="3600" dirty="0" err="1">
                <a:latin typeface="+mn-lt"/>
              </a:rPr>
              <a:t>données</a:t>
            </a:r>
            <a:endParaRPr lang="en-GB" sz="3600" dirty="0">
              <a:latin typeface="+mn-lt"/>
            </a:endParaRPr>
          </a:p>
        </p:txBody>
      </p:sp>
      <p:grpSp>
        <p:nvGrpSpPr>
          <p:cNvPr id="8" name="Group 7">
            <a:extLst>
              <a:ext uri="{FF2B5EF4-FFF2-40B4-BE49-F238E27FC236}">
                <a16:creationId xmlns:a16="http://schemas.microsoft.com/office/drawing/2014/main" id="{9D2067B2-4CB0-4856-9937-9B226E60942A}"/>
              </a:ext>
            </a:extLst>
          </p:cNvPr>
          <p:cNvGrpSpPr>
            <a:grpSpLocks/>
          </p:cNvGrpSpPr>
          <p:nvPr/>
        </p:nvGrpSpPr>
        <p:grpSpPr bwMode="auto">
          <a:xfrm>
            <a:off x="1162080" y="1273343"/>
            <a:ext cx="4022844" cy="1768222"/>
            <a:chOff x="2055961" y="1682869"/>
            <a:chExt cx="4022293" cy="1768405"/>
          </a:xfrm>
        </p:grpSpPr>
        <p:sp>
          <p:nvSpPr>
            <p:cNvPr id="9" name="Oval 8">
              <a:extLst>
                <a:ext uri="{FF2B5EF4-FFF2-40B4-BE49-F238E27FC236}">
                  <a16:creationId xmlns:a16="http://schemas.microsoft.com/office/drawing/2014/main" id="{C458EBF4-94F6-4F68-A21F-F79DAA99B6C3}"/>
                </a:ext>
              </a:extLst>
            </p:cNvPr>
            <p:cNvSpPr>
              <a:spLocks noChangeArrowheads="1"/>
            </p:cNvSpPr>
            <p:nvPr/>
          </p:nvSpPr>
          <p:spPr bwMode="auto">
            <a:xfrm>
              <a:off x="2055961" y="3055838"/>
              <a:ext cx="395436" cy="395436"/>
            </a:xfrm>
            <a:prstGeom prst="ellipse">
              <a:avLst/>
            </a:prstGeom>
            <a:solidFill>
              <a:schemeClr val="bg1"/>
            </a:solidFill>
            <a:ln w="28575" algn="ctr">
              <a:solidFill>
                <a:schemeClr val="tx1"/>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a:p>
          </p:txBody>
        </p:sp>
        <p:sp>
          <p:nvSpPr>
            <p:cNvPr id="10" name="Line Callout 2 6">
              <a:extLst>
                <a:ext uri="{FF2B5EF4-FFF2-40B4-BE49-F238E27FC236}">
                  <a16:creationId xmlns:a16="http://schemas.microsoft.com/office/drawing/2014/main" id="{0399C411-F2E2-4100-9E82-BA8329392CD0}"/>
                </a:ext>
              </a:extLst>
            </p:cNvPr>
            <p:cNvSpPr>
              <a:spLocks/>
            </p:cNvSpPr>
            <p:nvPr/>
          </p:nvSpPr>
          <p:spPr bwMode="auto">
            <a:xfrm>
              <a:off x="3480197" y="1682869"/>
              <a:ext cx="2598057" cy="944874"/>
            </a:xfrm>
            <a:prstGeom prst="borderCallout2">
              <a:avLst>
                <a:gd name="adj1" fmla="val 18402"/>
                <a:gd name="adj2" fmla="val 6"/>
                <a:gd name="adj3" fmla="val 18751"/>
                <a:gd name="adj4" fmla="val -3267"/>
                <a:gd name="adj5" fmla="val 150076"/>
                <a:gd name="adj6" fmla="val -42548"/>
              </a:avLst>
            </a:prstGeom>
            <a:solidFill>
              <a:schemeClr val="bg1"/>
            </a:solidFill>
            <a:ln w="19050" algn="ctr">
              <a:solidFill>
                <a:schemeClr val="tx1"/>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buClr>
                  <a:schemeClr val="tx1"/>
                </a:buClr>
              </a:pPr>
              <a:r>
                <a:rPr lang="en-US" sz="1600" b="1" dirty="0">
                  <a:latin typeface="+mn-lt"/>
                </a:rPr>
                <a:t>Level 1, </a:t>
              </a:r>
              <a:r>
                <a:rPr lang="en-US" sz="1600" b="1" dirty="0" err="1">
                  <a:latin typeface="+mn-lt"/>
                </a:rPr>
                <a:t>général</a:t>
              </a:r>
              <a:endParaRPr lang="en-US" sz="1600" b="1" dirty="0">
                <a:latin typeface="+mn-lt"/>
              </a:endParaRPr>
            </a:p>
            <a:p>
              <a:pPr marL="285757" indent="-285757">
                <a:spcBef>
                  <a:spcPct val="10000"/>
                </a:spcBef>
                <a:buClr>
                  <a:schemeClr val="tx1"/>
                </a:buClr>
                <a:buSzPct val="100000"/>
                <a:buFont typeface="Wingdings" panose="05000000000000000000" pitchFamily="2" charset="2"/>
                <a:buChar char="§"/>
              </a:pPr>
              <a:r>
                <a:rPr lang="en-US" sz="1400" dirty="0">
                  <a:latin typeface="+mn-lt"/>
                </a:rPr>
                <a:t>Lycées, L1</a:t>
              </a:r>
            </a:p>
            <a:p>
              <a:pPr marL="285757" indent="-285757">
                <a:spcBef>
                  <a:spcPct val="10000"/>
                </a:spcBef>
                <a:buClr>
                  <a:schemeClr val="tx1"/>
                </a:buClr>
                <a:buSzPct val="100000"/>
                <a:buFont typeface="Wingdings" panose="05000000000000000000" pitchFamily="2" charset="2"/>
                <a:buChar char="§"/>
              </a:pPr>
              <a:r>
                <a:rPr lang="en-GB" sz="1400" b="1" dirty="0">
                  <a:latin typeface="+mn-lt"/>
                </a:rPr>
                <a:t>69</a:t>
              </a:r>
              <a:r>
                <a:rPr lang="en-GB" sz="1400" dirty="0">
                  <a:latin typeface="+mn-lt"/>
                </a:rPr>
                <a:t> </a:t>
              </a:r>
              <a:r>
                <a:rPr lang="en-GB" sz="1400" dirty="0" err="1">
                  <a:latin typeface="+mn-lt"/>
                </a:rPr>
                <a:t>matériaux</a:t>
              </a:r>
              <a:r>
                <a:rPr lang="en-GB" sz="1400" dirty="0">
                  <a:latin typeface="+mn-lt"/>
                </a:rPr>
                <a:t>, </a:t>
              </a:r>
              <a:r>
                <a:rPr lang="en-GB" sz="1400" b="1" dirty="0">
                  <a:latin typeface="+mn-lt"/>
                </a:rPr>
                <a:t>74</a:t>
              </a:r>
              <a:r>
                <a:rPr lang="en-GB" sz="1400" dirty="0">
                  <a:latin typeface="+mn-lt"/>
                </a:rPr>
                <a:t> </a:t>
              </a:r>
              <a:r>
                <a:rPr lang="en-GB" sz="1400" dirty="0" err="1">
                  <a:latin typeface="+mn-lt"/>
                </a:rPr>
                <a:t>procédés</a:t>
              </a:r>
              <a:endParaRPr lang="en-US" sz="1400" dirty="0">
                <a:latin typeface="+mn-lt"/>
              </a:endParaRPr>
            </a:p>
          </p:txBody>
        </p:sp>
      </p:grpSp>
      <p:grpSp>
        <p:nvGrpSpPr>
          <p:cNvPr id="11" name="Group 10">
            <a:extLst>
              <a:ext uri="{FF2B5EF4-FFF2-40B4-BE49-F238E27FC236}">
                <a16:creationId xmlns:a16="http://schemas.microsoft.com/office/drawing/2014/main" id="{73DC2CD8-D412-4263-8345-6C63734C26B2}"/>
              </a:ext>
            </a:extLst>
          </p:cNvPr>
          <p:cNvGrpSpPr>
            <a:grpSpLocks/>
          </p:cNvGrpSpPr>
          <p:nvPr/>
        </p:nvGrpSpPr>
        <p:grpSpPr bwMode="auto">
          <a:xfrm>
            <a:off x="1170006" y="4048958"/>
            <a:ext cx="3822096" cy="2031342"/>
            <a:chOff x="900372" y="4748862"/>
            <a:chExt cx="3821470" cy="2031578"/>
          </a:xfrm>
        </p:grpSpPr>
        <p:sp>
          <p:nvSpPr>
            <p:cNvPr id="12" name="Line Callout 2 17">
              <a:extLst>
                <a:ext uri="{FF2B5EF4-FFF2-40B4-BE49-F238E27FC236}">
                  <a16:creationId xmlns:a16="http://schemas.microsoft.com/office/drawing/2014/main" id="{727BE7B5-808F-40DE-94E5-0A14D075C5B7}"/>
                </a:ext>
              </a:extLst>
            </p:cNvPr>
            <p:cNvSpPr>
              <a:spLocks/>
            </p:cNvSpPr>
            <p:nvPr/>
          </p:nvSpPr>
          <p:spPr bwMode="auto">
            <a:xfrm>
              <a:off x="1320125" y="5702198"/>
              <a:ext cx="3401717" cy="1078242"/>
            </a:xfrm>
            <a:prstGeom prst="borderCallout2">
              <a:avLst>
                <a:gd name="adj1" fmla="val 18780"/>
                <a:gd name="adj2" fmla="val 403"/>
                <a:gd name="adj3" fmla="val 18750"/>
                <a:gd name="adj4" fmla="val -5292"/>
                <a:gd name="adj5" fmla="val -63955"/>
                <a:gd name="adj6" fmla="val -5758"/>
              </a:avLst>
            </a:prstGeom>
            <a:solidFill>
              <a:schemeClr val="bg1"/>
            </a:solidFill>
            <a:ln w="19050" algn="ctr">
              <a:solidFill>
                <a:schemeClr val="tx1"/>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buClr>
                  <a:schemeClr val="tx1"/>
                </a:buClr>
              </a:pPr>
              <a:r>
                <a:rPr lang="en-US" sz="1600" b="1" dirty="0">
                  <a:latin typeface="+mn-lt"/>
                </a:rPr>
                <a:t>Level 2, </a:t>
              </a:r>
              <a:r>
                <a:rPr lang="en-US" sz="1600" b="1" dirty="0" err="1">
                  <a:latin typeface="+mn-lt"/>
                </a:rPr>
                <a:t>général</a:t>
              </a:r>
              <a:endParaRPr lang="en-US" sz="1600" b="1" dirty="0">
                <a:latin typeface="+mn-lt"/>
              </a:endParaRPr>
            </a:p>
            <a:p>
              <a:pPr marL="285757" indent="-285757">
                <a:spcBef>
                  <a:spcPct val="10000"/>
                </a:spcBef>
                <a:buClr>
                  <a:schemeClr val="tx1"/>
                </a:buClr>
                <a:buSzPct val="100000"/>
                <a:buFont typeface="Wingdings" panose="05000000000000000000" pitchFamily="2" charset="2"/>
                <a:buChar char="§"/>
              </a:pPr>
              <a:r>
                <a:rPr lang="en-US" sz="1400" b="1" dirty="0" err="1">
                  <a:latin typeface="+mn-lt"/>
                </a:rPr>
                <a:t>Licence</a:t>
              </a:r>
              <a:r>
                <a:rPr lang="en-US" sz="1400" b="1" dirty="0">
                  <a:latin typeface="+mn-lt"/>
                </a:rPr>
                <a:t> 1 à </a:t>
              </a:r>
              <a:r>
                <a:rPr lang="en-US" sz="1400" b="1" dirty="0" err="1">
                  <a:latin typeface="+mn-lt"/>
                </a:rPr>
                <a:t>Licence</a:t>
              </a:r>
              <a:r>
                <a:rPr lang="en-US" sz="1400" b="1" dirty="0">
                  <a:latin typeface="+mn-lt"/>
                </a:rPr>
                <a:t> 3</a:t>
              </a:r>
              <a:endParaRPr lang="en-US" sz="1400" dirty="0">
                <a:latin typeface="+mn-lt"/>
              </a:endParaRPr>
            </a:p>
            <a:p>
              <a:pPr marL="285757" indent="-285757">
                <a:spcBef>
                  <a:spcPct val="10000"/>
                </a:spcBef>
                <a:buClr>
                  <a:schemeClr val="tx1"/>
                </a:buClr>
                <a:buSzPct val="100000"/>
                <a:buFont typeface="Wingdings" panose="05000000000000000000" pitchFamily="2" charset="2"/>
                <a:buChar char="§"/>
              </a:pPr>
              <a:r>
                <a:rPr lang="en-GB" sz="1400" b="1" dirty="0">
                  <a:latin typeface="+mn-lt"/>
                </a:rPr>
                <a:t>100 </a:t>
              </a:r>
              <a:r>
                <a:rPr lang="en-GB" sz="1400" dirty="0" err="1">
                  <a:latin typeface="+mn-lt"/>
                </a:rPr>
                <a:t>matériaux</a:t>
              </a:r>
              <a:r>
                <a:rPr lang="en-GB" sz="1400" dirty="0">
                  <a:latin typeface="+mn-lt"/>
                </a:rPr>
                <a:t>, </a:t>
              </a:r>
              <a:r>
                <a:rPr lang="en-GB" sz="1400" b="1" dirty="0">
                  <a:latin typeface="+mn-lt"/>
                </a:rPr>
                <a:t>116 </a:t>
              </a:r>
              <a:r>
                <a:rPr lang="en-GB" sz="1400" dirty="0" err="1">
                  <a:latin typeface="+mn-lt"/>
                </a:rPr>
                <a:t>procédés</a:t>
              </a:r>
              <a:endParaRPr lang="en-GB" sz="1400" dirty="0">
                <a:latin typeface="+mn-lt"/>
              </a:endParaRPr>
            </a:p>
          </p:txBody>
        </p:sp>
        <p:sp>
          <p:nvSpPr>
            <p:cNvPr id="13" name="Oval 18">
              <a:extLst>
                <a:ext uri="{FF2B5EF4-FFF2-40B4-BE49-F238E27FC236}">
                  <a16:creationId xmlns:a16="http://schemas.microsoft.com/office/drawing/2014/main" id="{AE0496E4-C27B-4D11-AB08-F791EFB5C841}"/>
                </a:ext>
              </a:extLst>
            </p:cNvPr>
            <p:cNvSpPr>
              <a:spLocks noChangeArrowheads="1"/>
            </p:cNvSpPr>
            <p:nvPr/>
          </p:nvSpPr>
          <p:spPr bwMode="auto">
            <a:xfrm>
              <a:off x="900372" y="4748862"/>
              <a:ext cx="395436" cy="395436"/>
            </a:xfrm>
            <a:prstGeom prst="ellipse">
              <a:avLst/>
            </a:prstGeom>
            <a:solidFill>
              <a:schemeClr val="bg1"/>
            </a:solidFill>
            <a:ln w="28575" algn="ctr">
              <a:solidFill>
                <a:schemeClr val="tx1"/>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a:latin typeface="+mn-lt"/>
              </a:endParaRPr>
            </a:p>
          </p:txBody>
        </p:sp>
      </p:grpSp>
      <p:grpSp>
        <p:nvGrpSpPr>
          <p:cNvPr id="14" name="Group 13">
            <a:extLst>
              <a:ext uri="{FF2B5EF4-FFF2-40B4-BE49-F238E27FC236}">
                <a16:creationId xmlns:a16="http://schemas.microsoft.com/office/drawing/2014/main" id="{8303B387-FC34-4EE9-B9D5-B9915841F2AC}"/>
              </a:ext>
            </a:extLst>
          </p:cNvPr>
          <p:cNvGrpSpPr>
            <a:grpSpLocks/>
          </p:cNvGrpSpPr>
          <p:nvPr/>
        </p:nvGrpSpPr>
        <p:grpSpPr bwMode="auto">
          <a:xfrm>
            <a:off x="8089677" y="1189663"/>
            <a:ext cx="3492724" cy="1907689"/>
            <a:chOff x="3149267" y="1656903"/>
            <a:chExt cx="3492244" cy="1907884"/>
          </a:xfrm>
        </p:grpSpPr>
        <p:sp>
          <p:nvSpPr>
            <p:cNvPr id="15" name="Oval 8">
              <a:extLst>
                <a:ext uri="{FF2B5EF4-FFF2-40B4-BE49-F238E27FC236}">
                  <a16:creationId xmlns:a16="http://schemas.microsoft.com/office/drawing/2014/main" id="{9B90051C-ED95-4CF3-B41C-B6D340F71E2B}"/>
                </a:ext>
              </a:extLst>
            </p:cNvPr>
            <p:cNvSpPr>
              <a:spLocks noChangeArrowheads="1"/>
            </p:cNvSpPr>
            <p:nvPr/>
          </p:nvSpPr>
          <p:spPr bwMode="auto">
            <a:xfrm>
              <a:off x="3149267" y="3169351"/>
              <a:ext cx="395436" cy="395436"/>
            </a:xfrm>
            <a:prstGeom prst="ellipse">
              <a:avLst/>
            </a:prstGeom>
            <a:solidFill>
              <a:schemeClr val="bg1"/>
            </a:solidFill>
            <a:ln w="28575" algn="ctr">
              <a:solidFill>
                <a:schemeClr val="tx1"/>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a:p>
          </p:txBody>
        </p:sp>
        <p:sp>
          <p:nvSpPr>
            <p:cNvPr id="16" name="Line Callout 2 6">
              <a:extLst>
                <a:ext uri="{FF2B5EF4-FFF2-40B4-BE49-F238E27FC236}">
                  <a16:creationId xmlns:a16="http://schemas.microsoft.com/office/drawing/2014/main" id="{5539C769-068F-45F4-B18C-BF77C43CA45C}"/>
                </a:ext>
              </a:extLst>
            </p:cNvPr>
            <p:cNvSpPr>
              <a:spLocks/>
            </p:cNvSpPr>
            <p:nvPr/>
          </p:nvSpPr>
          <p:spPr bwMode="auto">
            <a:xfrm>
              <a:off x="3559361" y="1656903"/>
              <a:ext cx="3082150" cy="944874"/>
            </a:xfrm>
            <a:prstGeom prst="borderCallout2">
              <a:avLst>
                <a:gd name="adj1" fmla="val 100603"/>
                <a:gd name="adj2" fmla="val 12378"/>
                <a:gd name="adj3" fmla="val 119393"/>
                <a:gd name="adj4" fmla="val 12416"/>
                <a:gd name="adj5" fmla="val 171943"/>
                <a:gd name="adj6" fmla="val -1714"/>
              </a:avLst>
            </a:prstGeom>
            <a:solidFill>
              <a:schemeClr val="bg1"/>
            </a:solidFill>
            <a:ln w="19050" algn="ctr">
              <a:solidFill>
                <a:schemeClr val="tx1"/>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buClr>
                  <a:schemeClr val="tx1"/>
                </a:buClr>
              </a:pPr>
              <a:r>
                <a:rPr lang="en-US" sz="1600" b="1" dirty="0">
                  <a:latin typeface="+mn-lt"/>
                </a:rPr>
                <a:t>Level 3, </a:t>
              </a:r>
              <a:r>
                <a:rPr lang="en-US" sz="1600" b="1" dirty="0" err="1">
                  <a:latin typeface="+mn-lt"/>
                </a:rPr>
                <a:t>général</a:t>
              </a:r>
              <a:endParaRPr lang="en-US" sz="1600" b="1" dirty="0">
                <a:latin typeface="+mn-lt"/>
              </a:endParaRPr>
            </a:p>
            <a:p>
              <a:pPr marL="285757" indent="-285757">
                <a:spcBef>
                  <a:spcPct val="10000"/>
                </a:spcBef>
                <a:buClr>
                  <a:schemeClr val="tx1"/>
                </a:buClr>
                <a:buSzPct val="100000"/>
                <a:buFont typeface="Wingdings" panose="05000000000000000000" pitchFamily="2" charset="2"/>
                <a:buChar char="§"/>
              </a:pPr>
              <a:r>
                <a:rPr lang="en-US" sz="1400" b="1" dirty="0" err="1">
                  <a:latin typeface="+mn-lt"/>
                </a:rPr>
                <a:t>Licence</a:t>
              </a:r>
              <a:r>
                <a:rPr lang="en-US" sz="1400" b="1" dirty="0">
                  <a:latin typeface="+mn-lt"/>
                </a:rPr>
                <a:t> 3 et Master (Recherche)</a:t>
              </a:r>
              <a:endParaRPr lang="en-US" sz="1400" dirty="0">
                <a:latin typeface="+mn-lt"/>
              </a:endParaRPr>
            </a:p>
            <a:p>
              <a:pPr marL="285757" indent="-285757">
                <a:spcBef>
                  <a:spcPct val="10000"/>
                </a:spcBef>
                <a:buClr>
                  <a:schemeClr val="tx1"/>
                </a:buClr>
                <a:buSzPct val="100000"/>
                <a:buFont typeface="Wingdings" panose="05000000000000000000" pitchFamily="2" charset="2"/>
                <a:buChar char="§"/>
              </a:pPr>
              <a:r>
                <a:rPr lang="en-GB" sz="1400" b="1" dirty="0">
                  <a:latin typeface="+mn-lt"/>
                </a:rPr>
                <a:t>4169</a:t>
              </a:r>
              <a:r>
                <a:rPr lang="en-GB" sz="1400" dirty="0">
                  <a:latin typeface="+mn-lt"/>
                </a:rPr>
                <a:t> </a:t>
              </a:r>
              <a:r>
                <a:rPr lang="en-GB" sz="1400" dirty="0" err="1">
                  <a:latin typeface="+mn-lt"/>
                </a:rPr>
                <a:t>matériaux</a:t>
              </a:r>
              <a:r>
                <a:rPr lang="en-GB" sz="1400" dirty="0">
                  <a:latin typeface="+mn-lt"/>
                </a:rPr>
                <a:t>, </a:t>
              </a:r>
              <a:r>
                <a:rPr lang="en-GB" sz="1400" b="1" dirty="0">
                  <a:latin typeface="+mn-lt"/>
                </a:rPr>
                <a:t>247 </a:t>
              </a:r>
              <a:r>
                <a:rPr lang="en-GB" sz="1400" dirty="0" err="1">
                  <a:latin typeface="+mn-lt"/>
                </a:rPr>
                <a:t>procédés</a:t>
              </a:r>
              <a:endParaRPr lang="en-GB" sz="1400" dirty="0">
                <a:latin typeface="+mn-lt"/>
              </a:endParaRPr>
            </a:p>
            <a:p>
              <a:pPr>
                <a:spcBef>
                  <a:spcPct val="50000"/>
                </a:spcBef>
                <a:buClr>
                  <a:schemeClr val="tx1"/>
                </a:buClr>
              </a:pPr>
              <a:endParaRPr lang="en-US" sz="1400" dirty="0">
                <a:latin typeface="+mn-lt"/>
              </a:endParaRPr>
            </a:p>
          </p:txBody>
        </p:sp>
      </p:grpSp>
      <p:grpSp>
        <p:nvGrpSpPr>
          <p:cNvPr id="17" name="Group 16">
            <a:extLst>
              <a:ext uri="{FF2B5EF4-FFF2-40B4-BE49-F238E27FC236}">
                <a16:creationId xmlns:a16="http://schemas.microsoft.com/office/drawing/2014/main" id="{CBB8CFFA-340D-43C8-B1EA-C3EBC284A699}"/>
              </a:ext>
            </a:extLst>
          </p:cNvPr>
          <p:cNvGrpSpPr/>
          <p:nvPr/>
        </p:nvGrpSpPr>
        <p:grpSpPr>
          <a:xfrm>
            <a:off x="4910023" y="2878950"/>
            <a:ext cx="4437176" cy="3194796"/>
            <a:chOff x="3027111" y="4681884"/>
            <a:chExt cx="4437176" cy="3194796"/>
          </a:xfrm>
        </p:grpSpPr>
        <p:sp>
          <p:nvSpPr>
            <p:cNvPr id="18" name="Oval 21">
              <a:extLst>
                <a:ext uri="{FF2B5EF4-FFF2-40B4-BE49-F238E27FC236}">
                  <a16:creationId xmlns:a16="http://schemas.microsoft.com/office/drawing/2014/main" id="{142F14B0-D013-48D5-911B-047C9ED15B72}"/>
                </a:ext>
              </a:extLst>
            </p:cNvPr>
            <p:cNvSpPr>
              <a:spLocks noChangeArrowheads="1"/>
            </p:cNvSpPr>
            <p:nvPr/>
          </p:nvSpPr>
          <p:spPr bwMode="auto">
            <a:xfrm>
              <a:off x="3027111" y="4681884"/>
              <a:ext cx="395463" cy="395393"/>
            </a:xfrm>
            <a:prstGeom prst="ellipse">
              <a:avLst/>
            </a:prstGeom>
            <a:solidFill>
              <a:schemeClr val="bg1"/>
            </a:solidFill>
            <a:ln w="28575" algn="ctr">
              <a:solidFill>
                <a:schemeClr val="tx1"/>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a:p>
          </p:txBody>
        </p:sp>
        <p:sp>
          <p:nvSpPr>
            <p:cNvPr id="19" name="Line Callout 2 20">
              <a:extLst>
                <a:ext uri="{FF2B5EF4-FFF2-40B4-BE49-F238E27FC236}">
                  <a16:creationId xmlns:a16="http://schemas.microsoft.com/office/drawing/2014/main" id="{7E2CC22A-F1EF-4F98-80DB-023BA7F6DACC}"/>
                </a:ext>
              </a:extLst>
            </p:cNvPr>
            <p:cNvSpPr>
              <a:spLocks/>
            </p:cNvSpPr>
            <p:nvPr/>
          </p:nvSpPr>
          <p:spPr bwMode="auto">
            <a:xfrm>
              <a:off x="4213089" y="6811669"/>
              <a:ext cx="3169784" cy="1065011"/>
            </a:xfrm>
            <a:prstGeom prst="borderCallout2">
              <a:avLst>
                <a:gd name="adj1" fmla="val 21227"/>
                <a:gd name="adj2" fmla="val -278"/>
                <a:gd name="adj3" fmla="val 20193"/>
                <a:gd name="adj4" fmla="val -4401"/>
                <a:gd name="adj5" fmla="val -163003"/>
                <a:gd name="adj6" fmla="val -32779"/>
              </a:avLst>
            </a:prstGeom>
            <a:solidFill>
              <a:schemeClr val="bg1"/>
            </a:solidFill>
            <a:ln w="19050" algn="ctr">
              <a:solidFill>
                <a:schemeClr val="tx1"/>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buClr>
                  <a:schemeClr val="tx1"/>
                </a:buClr>
              </a:pPr>
              <a:endParaRPr lang="en-GB" sz="1600"/>
            </a:p>
          </p:txBody>
        </p:sp>
        <p:sp>
          <p:nvSpPr>
            <p:cNvPr id="20" name="Rectangle 19">
              <a:extLst>
                <a:ext uri="{FF2B5EF4-FFF2-40B4-BE49-F238E27FC236}">
                  <a16:creationId xmlns:a16="http://schemas.microsoft.com/office/drawing/2014/main" id="{524FAD91-B2AE-43C5-9DC7-81F03A171630}"/>
                </a:ext>
              </a:extLst>
            </p:cNvPr>
            <p:cNvSpPr/>
            <p:nvPr/>
          </p:nvSpPr>
          <p:spPr>
            <a:xfrm>
              <a:off x="4294502" y="6901803"/>
              <a:ext cx="3169785" cy="812530"/>
            </a:xfrm>
            <a:prstGeom prst="rect">
              <a:avLst/>
            </a:prstGeom>
          </p:spPr>
          <p:txBody>
            <a:bodyPr wrap="square">
              <a:spAutoFit/>
            </a:bodyPr>
            <a:lstStyle/>
            <a:p>
              <a:pPr>
                <a:spcBef>
                  <a:spcPct val="50000"/>
                </a:spcBef>
                <a:buClr>
                  <a:schemeClr val="tx1"/>
                </a:buClr>
              </a:pPr>
              <a:r>
                <a:rPr lang="en-US" sz="1600" b="1" dirty="0"/>
                <a:t>La base de </a:t>
              </a:r>
              <a:r>
                <a:rPr lang="en-US" sz="1600" b="1" dirty="0" err="1"/>
                <a:t>données</a:t>
              </a:r>
              <a:r>
                <a:rPr lang="en-US" sz="1600" b="1" dirty="0"/>
                <a:t> The Elements</a:t>
              </a:r>
            </a:p>
            <a:p>
              <a:pPr marL="285757" indent="-285757">
                <a:spcBef>
                  <a:spcPct val="10000"/>
                </a:spcBef>
                <a:buClr>
                  <a:schemeClr val="tx1"/>
                </a:buClr>
                <a:buSzPct val="100000"/>
                <a:buFont typeface="Wingdings" panose="05000000000000000000" pitchFamily="2" charset="2"/>
                <a:buChar char="§"/>
              </a:pPr>
              <a:r>
                <a:rPr lang="en-US" sz="1400" dirty="0"/>
                <a:t>Lycée - Université</a:t>
              </a:r>
            </a:p>
            <a:p>
              <a:pPr marL="285757" indent="-285757">
                <a:spcBef>
                  <a:spcPct val="10000"/>
                </a:spcBef>
                <a:buClr>
                  <a:schemeClr val="tx1"/>
                </a:buClr>
                <a:buSzPct val="100000"/>
                <a:buFont typeface="Wingdings" panose="05000000000000000000" pitchFamily="2" charset="2"/>
                <a:buChar char="§"/>
              </a:pPr>
              <a:r>
                <a:rPr lang="en-GB" sz="1400" b="1" dirty="0"/>
                <a:t>149 </a:t>
              </a:r>
              <a:r>
                <a:rPr lang="en-GB" sz="1400" dirty="0"/>
                <a:t>fiches, tableau </a:t>
              </a:r>
              <a:r>
                <a:rPr lang="en-GB" sz="1400" dirty="0" err="1"/>
                <a:t>périodique</a:t>
              </a:r>
              <a:endParaRPr lang="en-US" sz="1400" dirty="0"/>
            </a:p>
          </p:txBody>
        </p:sp>
      </p:grpSp>
    </p:spTree>
    <p:extLst>
      <p:ext uri="{BB962C8B-B14F-4D97-AF65-F5344CB8AC3E}">
        <p14:creationId xmlns:p14="http://schemas.microsoft.com/office/powerpoint/2010/main" val="368948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78">
            <a:extLst>
              <a:ext uri="{FF2B5EF4-FFF2-40B4-BE49-F238E27FC236}">
                <a16:creationId xmlns:a16="http://schemas.microsoft.com/office/drawing/2014/main" id="{3B390D30-E736-4EE1-BAA1-A0F0DAEDBBD8}"/>
              </a:ext>
            </a:extLst>
          </p:cNvPr>
          <p:cNvPicPr>
            <a:picLocks noChangeAspect="1"/>
          </p:cNvPicPr>
          <p:nvPr/>
        </p:nvPicPr>
        <p:blipFill>
          <a:blip r:embed="rId3"/>
          <a:stretch>
            <a:fillRect/>
          </a:stretch>
        </p:blipFill>
        <p:spPr>
          <a:xfrm>
            <a:off x="4847501" y="2075149"/>
            <a:ext cx="5776486" cy="3902360"/>
          </a:xfrm>
          <a:prstGeom prst="rect">
            <a:avLst/>
          </a:prstGeom>
        </p:spPr>
      </p:pic>
      <p:grpSp>
        <p:nvGrpSpPr>
          <p:cNvPr id="6" name="Group 86">
            <a:extLst>
              <a:ext uri="{FF2B5EF4-FFF2-40B4-BE49-F238E27FC236}">
                <a16:creationId xmlns:a16="http://schemas.microsoft.com/office/drawing/2014/main" id="{2FAB40C4-48EA-4C88-81B1-44750171898B}"/>
              </a:ext>
            </a:extLst>
          </p:cNvPr>
          <p:cNvGrpSpPr>
            <a:grpSpLocks/>
          </p:cNvGrpSpPr>
          <p:nvPr/>
        </p:nvGrpSpPr>
        <p:grpSpPr bwMode="auto">
          <a:xfrm>
            <a:off x="4859340" y="3064277"/>
            <a:ext cx="4192587" cy="2822575"/>
            <a:chOff x="2352" y="2318"/>
            <a:chExt cx="2641" cy="1778"/>
          </a:xfrm>
        </p:grpSpPr>
        <p:grpSp>
          <p:nvGrpSpPr>
            <p:cNvPr id="7" name="Group 87">
              <a:extLst>
                <a:ext uri="{FF2B5EF4-FFF2-40B4-BE49-F238E27FC236}">
                  <a16:creationId xmlns:a16="http://schemas.microsoft.com/office/drawing/2014/main" id="{CE76846E-0017-4EA4-8F5A-573B9099766B}"/>
                </a:ext>
              </a:extLst>
            </p:cNvPr>
            <p:cNvGrpSpPr>
              <a:grpSpLocks/>
            </p:cNvGrpSpPr>
            <p:nvPr/>
          </p:nvGrpSpPr>
          <p:grpSpPr bwMode="auto">
            <a:xfrm>
              <a:off x="2673" y="2318"/>
              <a:ext cx="832" cy="250"/>
              <a:chOff x="1907" y="2291"/>
              <a:chExt cx="832" cy="250"/>
            </a:xfrm>
          </p:grpSpPr>
          <p:sp>
            <p:nvSpPr>
              <p:cNvPr id="19" name="Rectangle 88">
                <a:extLst>
                  <a:ext uri="{FF2B5EF4-FFF2-40B4-BE49-F238E27FC236}">
                    <a16:creationId xmlns:a16="http://schemas.microsoft.com/office/drawing/2014/main" id="{ABA4973C-2024-488B-8774-C6483DA4CBE2}"/>
                  </a:ext>
                </a:extLst>
              </p:cNvPr>
              <p:cNvSpPr>
                <a:spLocks noChangeArrowheads="1"/>
              </p:cNvSpPr>
              <p:nvPr/>
            </p:nvSpPr>
            <p:spPr bwMode="auto">
              <a:xfrm>
                <a:off x="2043" y="2291"/>
                <a:ext cx="572" cy="24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sp>
            <p:nvSpPr>
              <p:cNvPr id="20" name="Text Box 89">
                <a:extLst>
                  <a:ext uri="{FF2B5EF4-FFF2-40B4-BE49-F238E27FC236}">
                    <a16:creationId xmlns:a16="http://schemas.microsoft.com/office/drawing/2014/main" id="{54122E9B-D1A2-493D-8301-BF183175B783}"/>
                  </a:ext>
                </a:extLst>
              </p:cNvPr>
              <p:cNvSpPr txBox="1">
                <a:spLocks noChangeArrowheads="1"/>
              </p:cNvSpPr>
              <p:nvPr/>
            </p:nvSpPr>
            <p:spPr bwMode="auto">
              <a:xfrm>
                <a:off x="1907" y="2310"/>
                <a:ext cx="832" cy="2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buClrTx/>
                  <a:buSzTx/>
                  <a:buFontTx/>
                  <a:buNone/>
                </a:pPr>
                <a:r>
                  <a:rPr lang="en-GB" b="1" err="1"/>
                  <a:t>Classe</a:t>
                </a:r>
                <a:endParaRPr lang="en-GB" b="1"/>
              </a:p>
            </p:txBody>
          </p:sp>
        </p:grpSp>
        <p:sp>
          <p:nvSpPr>
            <p:cNvPr id="8" name="Text Box 90">
              <a:extLst>
                <a:ext uri="{FF2B5EF4-FFF2-40B4-BE49-F238E27FC236}">
                  <a16:creationId xmlns:a16="http://schemas.microsoft.com/office/drawing/2014/main" id="{4D1F7AAF-0FAB-476A-80FC-8EEDD2ABA648}"/>
                </a:ext>
              </a:extLst>
            </p:cNvPr>
            <p:cNvSpPr txBox="1">
              <a:spLocks noChangeArrowheads="1"/>
            </p:cNvSpPr>
            <p:nvPr/>
          </p:nvSpPr>
          <p:spPr bwMode="auto">
            <a:xfrm>
              <a:off x="2644" y="2824"/>
              <a:ext cx="1294" cy="85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80000"/>
                </a:spcBef>
                <a:spcAft>
                  <a:spcPct val="0"/>
                </a:spcAft>
                <a:buClrTx/>
                <a:buSzTx/>
                <a:buFontTx/>
                <a:buNone/>
              </a:pPr>
              <a:r>
                <a:rPr lang="en-GB" sz="1400" b="1"/>
                <a:t>Elastomers</a:t>
              </a:r>
            </a:p>
            <a:p>
              <a:pPr>
                <a:spcBef>
                  <a:spcPct val="80000"/>
                </a:spcBef>
                <a:spcAft>
                  <a:spcPct val="0"/>
                </a:spcAft>
                <a:buClrTx/>
                <a:buSzTx/>
                <a:buFontTx/>
                <a:buNone/>
              </a:pPr>
              <a:r>
                <a:rPr lang="en-GB" sz="1600" b="1" err="1"/>
                <a:t>Thermoplastiques</a:t>
              </a:r>
              <a:endParaRPr lang="en-GB" sz="1600" b="1"/>
            </a:p>
            <a:p>
              <a:pPr>
                <a:spcBef>
                  <a:spcPct val="80000"/>
                </a:spcBef>
                <a:spcAft>
                  <a:spcPct val="0"/>
                </a:spcAft>
                <a:buClrTx/>
                <a:buSzTx/>
                <a:buFontTx/>
                <a:buNone/>
              </a:pPr>
              <a:r>
                <a:rPr lang="en-GB" sz="1400" b="1" err="1"/>
                <a:t>Thermosdurcissables</a:t>
              </a:r>
              <a:endParaRPr lang="en-GB" sz="1400" b="1"/>
            </a:p>
            <a:p>
              <a:pPr>
                <a:lnSpc>
                  <a:spcPct val="60000"/>
                </a:lnSpc>
                <a:spcBef>
                  <a:spcPct val="50000"/>
                </a:spcBef>
                <a:spcAft>
                  <a:spcPct val="0"/>
                </a:spcAft>
                <a:buClrTx/>
                <a:buSzTx/>
                <a:buFontTx/>
                <a:buNone/>
              </a:pPr>
              <a:endParaRPr lang="en-GB" sz="1400"/>
            </a:p>
          </p:txBody>
        </p:sp>
        <p:sp>
          <p:nvSpPr>
            <p:cNvPr id="9" name="Line 91">
              <a:extLst>
                <a:ext uri="{FF2B5EF4-FFF2-40B4-BE49-F238E27FC236}">
                  <a16:creationId xmlns:a16="http://schemas.microsoft.com/office/drawing/2014/main" id="{7A7DC905-E9BA-4188-9BAF-19D193664FF7}"/>
                </a:ext>
              </a:extLst>
            </p:cNvPr>
            <p:cNvSpPr>
              <a:spLocks noChangeShapeType="1"/>
            </p:cNvSpPr>
            <p:nvPr/>
          </p:nvSpPr>
          <p:spPr bwMode="auto">
            <a:xfrm flipV="1">
              <a:off x="2352" y="2892"/>
              <a:ext cx="341" cy="496"/>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 name="Line 92">
              <a:extLst>
                <a:ext uri="{FF2B5EF4-FFF2-40B4-BE49-F238E27FC236}">
                  <a16:creationId xmlns:a16="http://schemas.microsoft.com/office/drawing/2014/main" id="{EFF0287C-0169-4547-8CDC-63942FDD8102}"/>
                </a:ext>
              </a:extLst>
            </p:cNvPr>
            <p:cNvSpPr>
              <a:spLocks noChangeShapeType="1"/>
            </p:cNvSpPr>
            <p:nvPr/>
          </p:nvSpPr>
          <p:spPr bwMode="auto">
            <a:xfrm>
              <a:off x="2353" y="3381"/>
              <a:ext cx="359" cy="8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11" name="Group 93">
              <a:extLst>
                <a:ext uri="{FF2B5EF4-FFF2-40B4-BE49-F238E27FC236}">
                  <a16:creationId xmlns:a16="http://schemas.microsoft.com/office/drawing/2014/main" id="{A12C9C0F-790B-4451-85CE-1327921B1EE5}"/>
                </a:ext>
              </a:extLst>
            </p:cNvPr>
            <p:cNvGrpSpPr>
              <a:grpSpLocks/>
            </p:cNvGrpSpPr>
            <p:nvPr/>
          </p:nvGrpSpPr>
          <p:grpSpPr bwMode="auto">
            <a:xfrm>
              <a:off x="3917" y="2338"/>
              <a:ext cx="780" cy="240"/>
              <a:chOff x="2976" y="816"/>
              <a:chExt cx="720" cy="240"/>
            </a:xfrm>
          </p:grpSpPr>
          <p:sp>
            <p:nvSpPr>
              <p:cNvPr id="17" name="Rectangle 94">
                <a:extLst>
                  <a:ext uri="{FF2B5EF4-FFF2-40B4-BE49-F238E27FC236}">
                    <a16:creationId xmlns:a16="http://schemas.microsoft.com/office/drawing/2014/main" id="{DBE65B84-EBC2-43B0-8FBC-4B0D23A2283B}"/>
                  </a:ext>
                </a:extLst>
              </p:cNvPr>
              <p:cNvSpPr>
                <a:spLocks noChangeArrowheads="1"/>
              </p:cNvSpPr>
              <p:nvPr/>
            </p:nvSpPr>
            <p:spPr bwMode="auto">
              <a:xfrm>
                <a:off x="2976" y="816"/>
                <a:ext cx="720" cy="24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sp>
            <p:nvSpPr>
              <p:cNvPr id="18" name="Text Box 95">
                <a:extLst>
                  <a:ext uri="{FF2B5EF4-FFF2-40B4-BE49-F238E27FC236}">
                    <a16:creationId xmlns:a16="http://schemas.microsoft.com/office/drawing/2014/main" id="{258B1B6E-79BA-43BF-B817-80213A6879D5}"/>
                  </a:ext>
                </a:extLst>
              </p:cNvPr>
              <p:cNvSpPr txBox="1">
                <a:spLocks noChangeArrowheads="1"/>
              </p:cNvSpPr>
              <p:nvPr/>
            </p:nvSpPr>
            <p:spPr bwMode="auto">
              <a:xfrm>
                <a:off x="3024" y="816"/>
                <a:ext cx="617" cy="2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b="1" err="1"/>
                  <a:t>Membre</a:t>
                </a:r>
                <a:endParaRPr lang="en-US" b="1"/>
              </a:p>
            </p:txBody>
          </p:sp>
        </p:grpSp>
        <p:sp>
          <p:nvSpPr>
            <p:cNvPr id="12" name="Text Box 96">
              <a:extLst>
                <a:ext uri="{FF2B5EF4-FFF2-40B4-BE49-F238E27FC236}">
                  <a16:creationId xmlns:a16="http://schemas.microsoft.com/office/drawing/2014/main" id="{923E85BB-610D-4E49-8499-8A602D54812C}"/>
                </a:ext>
              </a:extLst>
            </p:cNvPr>
            <p:cNvSpPr txBox="1">
              <a:spLocks noChangeArrowheads="1"/>
            </p:cNvSpPr>
            <p:nvPr/>
          </p:nvSpPr>
          <p:spPr bwMode="auto">
            <a:xfrm>
              <a:off x="3946" y="2666"/>
              <a:ext cx="1047" cy="14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70000"/>
                </a:spcBef>
                <a:spcAft>
                  <a:spcPct val="0"/>
                </a:spcAft>
                <a:buClrTx/>
                <a:buSzTx/>
                <a:buFontTx/>
                <a:buNone/>
              </a:pPr>
              <a:r>
                <a:rPr lang="en-GB" sz="1600" b="1"/>
                <a:t>ABS</a:t>
              </a:r>
            </a:p>
            <a:p>
              <a:pPr>
                <a:lnSpc>
                  <a:spcPct val="60000"/>
                </a:lnSpc>
                <a:spcBef>
                  <a:spcPct val="70000"/>
                </a:spcBef>
                <a:spcAft>
                  <a:spcPct val="0"/>
                </a:spcAft>
                <a:buClrTx/>
                <a:buSzTx/>
                <a:buFontTx/>
                <a:buNone/>
              </a:pPr>
              <a:r>
                <a:rPr lang="en-GB" sz="1400" b="1"/>
                <a:t>Polyamides</a:t>
              </a:r>
            </a:p>
            <a:p>
              <a:pPr>
                <a:lnSpc>
                  <a:spcPct val="60000"/>
                </a:lnSpc>
                <a:spcBef>
                  <a:spcPct val="70000"/>
                </a:spcBef>
                <a:spcAft>
                  <a:spcPct val="0"/>
                </a:spcAft>
                <a:buClrTx/>
                <a:buSzTx/>
                <a:buFontTx/>
                <a:buNone/>
              </a:pPr>
              <a:r>
                <a:rPr lang="en-GB" sz="1400" b="1"/>
                <a:t>Polycarbonate</a:t>
              </a:r>
            </a:p>
            <a:p>
              <a:pPr>
                <a:lnSpc>
                  <a:spcPct val="60000"/>
                </a:lnSpc>
                <a:spcBef>
                  <a:spcPct val="70000"/>
                </a:spcBef>
                <a:spcAft>
                  <a:spcPct val="0"/>
                </a:spcAft>
                <a:buClrTx/>
                <a:buSzTx/>
                <a:buFontTx/>
                <a:buNone/>
              </a:pPr>
              <a:r>
                <a:rPr lang="en-GB" sz="1400" b="1"/>
                <a:t>Polyethylene</a:t>
              </a:r>
            </a:p>
            <a:p>
              <a:pPr>
                <a:lnSpc>
                  <a:spcPct val="60000"/>
                </a:lnSpc>
                <a:spcBef>
                  <a:spcPct val="70000"/>
                </a:spcBef>
                <a:spcAft>
                  <a:spcPct val="0"/>
                </a:spcAft>
                <a:buClrTx/>
                <a:buSzTx/>
                <a:buFontTx/>
                <a:buNone/>
              </a:pPr>
              <a:r>
                <a:rPr lang="en-GB" sz="1400" b="1"/>
                <a:t>PET</a:t>
              </a:r>
            </a:p>
            <a:p>
              <a:pPr>
                <a:lnSpc>
                  <a:spcPct val="60000"/>
                </a:lnSpc>
                <a:spcBef>
                  <a:spcPct val="70000"/>
                </a:spcBef>
                <a:spcAft>
                  <a:spcPct val="0"/>
                </a:spcAft>
                <a:buClrTx/>
                <a:buSzTx/>
                <a:buFontTx/>
                <a:buNone/>
              </a:pPr>
              <a:r>
                <a:rPr lang="en-GB" sz="1400" b="1"/>
                <a:t>Polypropylene</a:t>
              </a:r>
            </a:p>
            <a:p>
              <a:pPr>
                <a:lnSpc>
                  <a:spcPct val="60000"/>
                </a:lnSpc>
                <a:spcBef>
                  <a:spcPct val="70000"/>
                </a:spcBef>
                <a:spcAft>
                  <a:spcPct val="0"/>
                </a:spcAft>
                <a:buClrTx/>
                <a:buSzTx/>
                <a:buFontTx/>
                <a:buNone/>
              </a:pPr>
              <a:r>
                <a:rPr lang="en-GB" sz="1400" b="1"/>
                <a:t>PMMA</a:t>
              </a:r>
            </a:p>
            <a:p>
              <a:pPr>
                <a:lnSpc>
                  <a:spcPct val="60000"/>
                </a:lnSpc>
                <a:spcBef>
                  <a:spcPct val="70000"/>
                </a:spcBef>
                <a:spcAft>
                  <a:spcPct val="0"/>
                </a:spcAft>
                <a:buClrTx/>
                <a:buSzTx/>
                <a:buFontTx/>
                <a:buNone/>
              </a:pPr>
              <a:r>
                <a:rPr lang="en-GB" sz="1400" b="1"/>
                <a:t>PTFE</a:t>
              </a:r>
            </a:p>
          </p:txBody>
        </p:sp>
        <p:sp>
          <p:nvSpPr>
            <p:cNvPr id="13" name="Line 97">
              <a:extLst>
                <a:ext uri="{FF2B5EF4-FFF2-40B4-BE49-F238E27FC236}">
                  <a16:creationId xmlns:a16="http://schemas.microsoft.com/office/drawing/2014/main" id="{99B800BA-AEA0-4475-8F7C-F8E3034AEC5E}"/>
                </a:ext>
              </a:extLst>
            </p:cNvPr>
            <p:cNvSpPr>
              <a:spLocks noChangeShapeType="1"/>
            </p:cNvSpPr>
            <p:nvPr/>
          </p:nvSpPr>
          <p:spPr bwMode="auto">
            <a:xfrm flipV="1">
              <a:off x="3800" y="2744"/>
              <a:ext cx="119" cy="437"/>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4" name="Line 98">
              <a:extLst>
                <a:ext uri="{FF2B5EF4-FFF2-40B4-BE49-F238E27FC236}">
                  <a16:creationId xmlns:a16="http://schemas.microsoft.com/office/drawing/2014/main" id="{711B85F4-FCE1-4B2B-B03D-087EC51BA9F6}"/>
                </a:ext>
              </a:extLst>
            </p:cNvPr>
            <p:cNvSpPr>
              <a:spLocks noChangeShapeType="1"/>
            </p:cNvSpPr>
            <p:nvPr/>
          </p:nvSpPr>
          <p:spPr bwMode="auto">
            <a:xfrm>
              <a:off x="3800" y="3194"/>
              <a:ext cx="138" cy="7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5" name="Rectangle 99">
              <a:extLst>
                <a:ext uri="{FF2B5EF4-FFF2-40B4-BE49-F238E27FC236}">
                  <a16:creationId xmlns:a16="http://schemas.microsoft.com/office/drawing/2014/main" id="{88C5331C-4698-4A65-BC55-D1F2F38611ED}"/>
                </a:ext>
              </a:extLst>
            </p:cNvPr>
            <p:cNvSpPr>
              <a:spLocks noChangeArrowheads="1"/>
            </p:cNvSpPr>
            <p:nvPr/>
          </p:nvSpPr>
          <p:spPr bwMode="auto">
            <a:xfrm>
              <a:off x="2658" y="3088"/>
              <a:ext cx="1142" cy="213"/>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sp>
          <p:nvSpPr>
            <p:cNvPr id="16" name="Rectangle 100">
              <a:extLst>
                <a:ext uri="{FF2B5EF4-FFF2-40B4-BE49-F238E27FC236}">
                  <a16:creationId xmlns:a16="http://schemas.microsoft.com/office/drawing/2014/main" id="{95158C66-EECB-4CB0-B5B7-F8D5D0C97927}"/>
                </a:ext>
              </a:extLst>
            </p:cNvPr>
            <p:cNvSpPr>
              <a:spLocks noChangeArrowheads="1"/>
            </p:cNvSpPr>
            <p:nvPr/>
          </p:nvSpPr>
          <p:spPr bwMode="auto">
            <a:xfrm>
              <a:off x="3933" y="2663"/>
              <a:ext cx="426" cy="213"/>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grpSp>
      <p:pic>
        <p:nvPicPr>
          <p:cNvPr id="21" name="Picture 20">
            <a:extLst>
              <a:ext uri="{FF2B5EF4-FFF2-40B4-BE49-F238E27FC236}">
                <a16:creationId xmlns:a16="http://schemas.microsoft.com/office/drawing/2014/main" id="{E50A6CC1-4B92-433C-B536-AB4FD15BA0BB}"/>
              </a:ext>
            </a:extLst>
          </p:cNvPr>
          <p:cNvPicPr>
            <a:picLocks noChangeAspect="1"/>
          </p:cNvPicPr>
          <p:nvPr/>
        </p:nvPicPr>
        <p:blipFill>
          <a:blip r:embed="rId4"/>
          <a:stretch>
            <a:fillRect/>
          </a:stretch>
        </p:blipFill>
        <p:spPr>
          <a:xfrm>
            <a:off x="4877291" y="2102379"/>
            <a:ext cx="5729817" cy="3853259"/>
          </a:xfrm>
          <a:prstGeom prst="rect">
            <a:avLst/>
          </a:prstGeom>
          <a:solidFill>
            <a:schemeClr val="bg1"/>
          </a:solidFill>
          <a:ln w="28575">
            <a:solidFill>
              <a:schemeClr val="accent1"/>
            </a:solidFill>
          </a:ln>
        </p:spPr>
      </p:pic>
      <p:pic>
        <p:nvPicPr>
          <p:cNvPr id="4" name="Picture 3">
            <a:extLst>
              <a:ext uri="{FF2B5EF4-FFF2-40B4-BE49-F238E27FC236}">
                <a16:creationId xmlns:a16="http://schemas.microsoft.com/office/drawing/2014/main" id="{90BDA499-7A80-4E95-B72E-5C670346C784}"/>
              </a:ext>
            </a:extLst>
          </p:cNvPr>
          <p:cNvPicPr>
            <a:picLocks noChangeAspect="1"/>
          </p:cNvPicPr>
          <p:nvPr/>
        </p:nvPicPr>
        <p:blipFill>
          <a:blip r:embed="rId3"/>
          <a:stretch>
            <a:fillRect/>
          </a:stretch>
        </p:blipFill>
        <p:spPr>
          <a:xfrm>
            <a:off x="4859340" y="2075149"/>
            <a:ext cx="5776486" cy="3902360"/>
          </a:xfrm>
          <a:prstGeom prst="rect">
            <a:avLst/>
          </a:prstGeom>
        </p:spPr>
      </p:pic>
      <p:pic>
        <p:nvPicPr>
          <p:cNvPr id="58" name="Picture 57">
            <a:extLst>
              <a:ext uri="{FF2B5EF4-FFF2-40B4-BE49-F238E27FC236}">
                <a16:creationId xmlns:a16="http://schemas.microsoft.com/office/drawing/2014/main" id="{066A1867-D2AC-44E9-AE2E-F7F490C4F8CF}"/>
              </a:ext>
            </a:extLst>
          </p:cNvPr>
          <p:cNvPicPr>
            <a:picLocks noChangeAspect="1"/>
          </p:cNvPicPr>
          <p:nvPr/>
        </p:nvPicPr>
        <p:blipFill>
          <a:blip r:embed="rId5"/>
          <a:stretch>
            <a:fillRect/>
          </a:stretch>
        </p:blipFill>
        <p:spPr>
          <a:xfrm>
            <a:off x="1456134" y="1217990"/>
            <a:ext cx="10582936" cy="542127"/>
          </a:xfrm>
          <a:prstGeom prst="rect">
            <a:avLst/>
          </a:prstGeom>
        </p:spPr>
      </p:pic>
      <p:sp>
        <p:nvSpPr>
          <p:cNvPr id="2" name="Slide Number Placeholder 1">
            <a:extLst>
              <a:ext uri="{FF2B5EF4-FFF2-40B4-BE49-F238E27FC236}">
                <a16:creationId xmlns:a16="http://schemas.microsoft.com/office/drawing/2014/main" id="{84EE5FD0-F2A6-4FAE-930E-827DB2350F82}"/>
              </a:ext>
            </a:extLst>
          </p:cNvPr>
          <p:cNvSpPr>
            <a:spLocks noGrp="1"/>
          </p:cNvSpPr>
          <p:nvPr>
            <p:ph type="sldNum" sz="quarter" idx="11"/>
          </p:nvPr>
        </p:nvSpPr>
        <p:spPr/>
        <p:txBody>
          <a:bodyPr/>
          <a:lstStyle/>
          <a:p>
            <a:fld id="{F0D23093-2AB0-F74C-B865-1A12A15B650E}" type="slidenum">
              <a:rPr lang="en-US" smtClean="0"/>
              <a:pPr/>
              <a:t>16</a:t>
            </a:fld>
            <a:endParaRPr lang="en-US"/>
          </a:p>
        </p:txBody>
      </p:sp>
      <p:sp>
        <p:nvSpPr>
          <p:cNvPr id="3" name="Title 2">
            <a:extLst>
              <a:ext uri="{FF2B5EF4-FFF2-40B4-BE49-F238E27FC236}">
                <a16:creationId xmlns:a16="http://schemas.microsoft.com/office/drawing/2014/main" id="{B6838D4F-FD28-4017-A736-D9E339EB4D69}"/>
              </a:ext>
            </a:extLst>
          </p:cNvPr>
          <p:cNvSpPr>
            <a:spLocks noGrp="1"/>
          </p:cNvSpPr>
          <p:nvPr>
            <p:ph type="title"/>
          </p:nvPr>
        </p:nvSpPr>
        <p:spPr/>
        <p:txBody>
          <a:bodyPr/>
          <a:lstStyle/>
          <a:p>
            <a:r>
              <a:rPr lang="en-US" b="1" dirty="0" err="1"/>
              <a:t>Outils</a:t>
            </a:r>
            <a:r>
              <a:rPr lang="en-US" b="1" dirty="0"/>
              <a:t> pour </a:t>
            </a:r>
            <a:r>
              <a:rPr lang="en-US" b="1" dirty="0" err="1"/>
              <a:t>trouver</a:t>
            </a:r>
            <a:r>
              <a:rPr lang="en-US" b="1" dirty="0"/>
              <a:t> les </a:t>
            </a:r>
            <a:r>
              <a:rPr lang="en-US" b="1" dirty="0" err="1"/>
              <a:t>informations</a:t>
            </a:r>
            <a:endParaRPr lang="en-US" b="1" dirty="0"/>
          </a:p>
        </p:txBody>
      </p:sp>
      <p:sp>
        <p:nvSpPr>
          <p:cNvPr id="22" name="Rectangle 21">
            <a:extLst>
              <a:ext uri="{FF2B5EF4-FFF2-40B4-BE49-F238E27FC236}">
                <a16:creationId xmlns:a16="http://schemas.microsoft.com/office/drawing/2014/main" id="{E2729A3E-7D58-465A-9BE3-570F88FD9330}"/>
              </a:ext>
            </a:extLst>
          </p:cNvPr>
          <p:cNvSpPr>
            <a:spLocks noChangeArrowheads="1"/>
          </p:cNvSpPr>
          <p:nvPr/>
        </p:nvSpPr>
        <p:spPr bwMode="auto">
          <a:xfrm>
            <a:off x="8372025" y="5480252"/>
            <a:ext cx="2235082" cy="406598"/>
          </a:xfrm>
          <a:prstGeom prst="rect">
            <a:avLst/>
          </a:prstGeom>
          <a:noFill/>
          <a:ln w="28575" algn="ctr">
            <a:solidFill>
              <a:schemeClr val="accent1"/>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a:p>
        </p:txBody>
      </p:sp>
      <p:sp>
        <p:nvSpPr>
          <p:cNvPr id="24" name="Rectangle 23">
            <a:extLst>
              <a:ext uri="{FF2B5EF4-FFF2-40B4-BE49-F238E27FC236}">
                <a16:creationId xmlns:a16="http://schemas.microsoft.com/office/drawing/2014/main" id="{85F08E5D-6AD7-46EF-81BA-5A9BE2D71E89}"/>
              </a:ext>
            </a:extLst>
          </p:cNvPr>
          <p:cNvSpPr>
            <a:spLocks noChangeArrowheads="1"/>
          </p:cNvSpPr>
          <p:nvPr/>
        </p:nvSpPr>
        <p:spPr bwMode="auto">
          <a:xfrm>
            <a:off x="8372024" y="5480253"/>
            <a:ext cx="2235083" cy="406598"/>
          </a:xfrm>
          <a:prstGeom prst="rect">
            <a:avLst/>
          </a:prstGeom>
          <a:noFill/>
          <a:ln w="28575"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a:p>
        </p:txBody>
      </p:sp>
      <p:grpSp>
        <p:nvGrpSpPr>
          <p:cNvPr id="25" name="Group 24">
            <a:extLst>
              <a:ext uri="{FF2B5EF4-FFF2-40B4-BE49-F238E27FC236}">
                <a16:creationId xmlns:a16="http://schemas.microsoft.com/office/drawing/2014/main" id="{B9D19F90-036E-47AF-B75B-6FE3A65F3359}"/>
              </a:ext>
            </a:extLst>
          </p:cNvPr>
          <p:cNvGrpSpPr/>
          <p:nvPr/>
        </p:nvGrpSpPr>
        <p:grpSpPr>
          <a:xfrm>
            <a:off x="1416051" y="2097294"/>
            <a:ext cx="3297238" cy="3246441"/>
            <a:chOff x="254000" y="2158731"/>
            <a:chExt cx="3297238" cy="3246441"/>
          </a:xfrm>
        </p:grpSpPr>
        <p:pic>
          <p:nvPicPr>
            <p:cNvPr id="26" name="Picture 25">
              <a:extLst>
                <a:ext uri="{FF2B5EF4-FFF2-40B4-BE49-F238E27FC236}">
                  <a16:creationId xmlns:a16="http://schemas.microsoft.com/office/drawing/2014/main" id="{DD782F6B-5E76-43D0-BFAB-BFA05BBB9065}"/>
                </a:ext>
              </a:extLst>
            </p:cNvPr>
            <p:cNvPicPr/>
            <p:nvPr/>
          </p:nvPicPr>
          <p:blipFill rotWithShape="1">
            <a:blip r:embed="rId6"/>
            <a:srcRect l="7665" t="11047" r="4031"/>
            <a:stretch/>
          </p:blipFill>
          <p:spPr bwMode="auto">
            <a:xfrm>
              <a:off x="533500" y="3391688"/>
              <a:ext cx="2975736" cy="1681582"/>
            </a:xfrm>
            <a:prstGeom prst="rect">
              <a:avLst/>
            </a:prstGeom>
            <a:ln>
              <a:noFill/>
            </a:ln>
            <a:extLst>
              <a:ext uri="{53640926-AAD7-44D8-BBD7-CCE9431645EC}">
                <a14:shadowObscured xmlns:a14="http://schemas.microsoft.com/office/drawing/2010/main"/>
              </a:ext>
            </a:extLst>
          </p:spPr>
        </p:pic>
        <p:grpSp>
          <p:nvGrpSpPr>
            <p:cNvPr id="27" name="Group 111">
              <a:extLst>
                <a:ext uri="{FF2B5EF4-FFF2-40B4-BE49-F238E27FC236}">
                  <a16:creationId xmlns:a16="http://schemas.microsoft.com/office/drawing/2014/main" id="{2735195E-BA71-4AEE-99B0-82AB1A5F50F4}"/>
                </a:ext>
              </a:extLst>
            </p:cNvPr>
            <p:cNvGrpSpPr>
              <a:grpSpLocks/>
            </p:cNvGrpSpPr>
            <p:nvPr/>
          </p:nvGrpSpPr>
          <p:grpSpPr bwMode="auto">
            <a:xfrm>
              <a:off x="254000" y="2158731"/>
              <a:ext cx="3267075" cy="903288"/>
              <a:chOff x="356" y="1505"/>
              <a:chExt cx="2058" cy="569"/>
            </a:xfrm>
          </p:grpSpPr>
          <p:grpSp>
            <p:nvGrpSpPr>
              <p:cNvPr id="41" name="Group 107">
                <a:extLst>
                  <a:ext uri="{FF2B5EF4-FFF2-40B4-BE49-F238E27FC236}">
                    <a16:creationId xmlns:a16="http://schemas.microsoft.com/office/drawing/2014/main" id="{D393644A-EA4E-4D88-9B89-9A6A900B8367}"/>
                  </a:ext>
                </a:extLst>
              </p:cNvPr>
              <p:cNvGrpSpPr>
                <a:grpSpLocks/>
              </p:cNvGrpSpPr>
              <p:nvPr/>
            </p:nvGrpSpPr>
            <p:grpSpPr bwMode="auto">
              <a:xfrm>
                <a:off x="866" y="1515"/>
                <a:ext cx="1548" cy="550"/>
                <a:chOff x="866" y="1515"/>
                <a:chExt cx="1548" cy="550"/>
              </a:xfrm>
            </p:grpSpPr>
            <p:grpSp>
              <p:nvGrpSpPr>
                <p:cNvPr id="44" name="Group 104">
                  <a:extLst>
                    <a:ext uri="{FF2B5EF4-FFF2-40B4-BE49-F238E27FC236}">
                      <a16:creationId xmlns:a16="http://schemas.microsoft.com/office/drawing/2014/main" id="{AAA673F4-2BE5-4221-8204-BFB22A2A9695}"/>
                    </a:ext>
                  </a:extLst>
                </p:cNvPr>
                <p:cNvGrpSpPr>
                  <a:grpSpLocks/>
                </p:cNvGrpSpPr>
                <p:nvPr/>
              </p:nvGrpSpPr>
              <p:grpSpPr bwMode="auto">
                <a:xfrm>
                  <a:off x="866" y="1515"/>
                  <a:ext cx="1548" cy="222"/>
                  <a:chOff x="866" y="1515"/>
                  <a:chExt cx="1548" cy="222"/>
                </a:xfrm>
              </p:grpSpPr>
              <p:sp>
                <p:nvSpPr>
                  <p:cNvPr id="50" name="AutoShape 51">
                    <a:extLst>
                      <a:ext uri="{FF2B5EF4-FFF2-40B4-BE49-F238E27FC236}">
                        <a16:creationId xmlns:a16="http://schemas.microsoft.com/office/drawing/2014/main" id="{DCF01CBD-7580-438C-A469-E46A2EC4E757}"/>
                      </a:ext>
                    </a:extLst>
                  </p:cNvPr>
                  <p:cNvSpPr>
                    <a:spLocks noChangeArrowheads="1"/>
                  </p:cNvSpPr>
                  <p:nvPr/>
                </p:nvSpPr>
                <p:spPr bwMode="auto">
                  <a:xfrm>
                    <a:off x="866" y="1515"/>
                    <a:ext cx="1548"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b="1" i="1" dirty="0" err="1">
                        <a:latin typeface="+mn-lt"/>
                      </a:rPr>
                      <a:t>MaterialUniverse</a:t>
                    </a:r>
                    <a:endParaRPr lang="en-US" b="1" i="1" dirty="0">
                      <a:latin typeface="+mn-lt"/>
                    </a:endParaRPr>
                  </a:p>
                </p:txBody>
              </p:sp>
              <p:grpSp>
                <p:nvGrpSpPr>
                  <p:cNvPr id="51" name="Group 52">
                    <a:extLst>
                      <a:ext uri="{FF2B5EF4-FFF2-40B4-BE49-F238E27FC236}">
                        <a16:creationId xmlns:a16="http://schemas.microsoft.com/office/drawing/2014/main" id="{DA0DF8D3-DBE9-4F12-A536-664DA0A12F5A}"/>
                      </a:ext>
                    </a:extLst>
                  </p:cNvPr>
                  <p:cNvGrpSpPr>
                    <a:grpSpLocks/>
                  </p:cNvGrpSpPr>
                  <p:nvPr/>
                </p:nvGrpSpPr>
                <p:grpSpPr bwMode="auto">
                  <a:xfrm>
                    <a:off x="2196" y="1533"/>
                    <a:ext cx="192" cy="192"/>
                    <a:chOff x="4872" y="2904"/>
                    <a:chExt cx="192" cy="192"/>
                  </a:xfrm>
                </p:grpSpPr>
                <p:sp>
                  <p:nvSpPr>
                    <p:cNvPr id="52" name="AutoShape 53">
                      <a:extLst>
                        <a:ext uri="{FF2B5EF4-FFF2-40B4-BE49-F238E27FC236}">
                          <a16:creationId xmlns:a16="http://schemas.microsoft.com/office/drawing/2014/main" id="{76B373F7-EB2E-4C03-AC54-2CFEA3F01BB0}"/>
                        </a:ext>
                      </a:extLst>
                    </p:cNvPr>
                    <p:cNvSpPr>
                      <a:spLocks noChangeArrowheads="1"/>
                    </p:cNvSpPr>
                    <p:nvPr/>
                  </p:nvSpPr>
                  <p:spPr bwMode="auto">
                    <a:xfrm>
                      <a:off x="4872" y="2904"/>
                      <a:ext cx="192" cy="192"/>
                    </a:xfrm>
                    <a:prstGeom prst="roundRect">
                      <a:avLst>
                        <a:gd name="adj" fmla="val 16667"/>
                      </a:avLst>
                    </a:prstGeom>
                    <a:solidFill>
                      <a:srgbClr val="EAEAEA"/>
                    </a:solidFill>
                    <a:ln w="28575">
                      <a:solidFill>
                        <a:srgbClr val="808080"/>
                      </a:solidFill>
                      <a:round/>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sp>
                  <p:nvSpPr>
                    <p:cNvPr id="53" name="AutoShape 54">
                      <a:extLst>
                        <a:ext uri="{FF2B5EF4-FFF2-40B4-BE49-F238E27FC236}">
                          <a16:creationId xmlns:a16="http://schemas.microsoft.com/office/drawing/2014/main" id="{8A934694-42B9-4BF1-97FD-78AB0A7304F8}"/>
                        </a:ext>
                      </a:extLst>
                    </p:cNvPr>
                    <p:cNvSpPr>
                      <a:spLocks noChangeArrowheads="1"/>
                    </p:cNvSpPr>
                    <p:nvPr/>
                  </p:nvSpPr>
                  <p:spPr bwMode="auto">
                    <a:xfrm flipV="1">
                      <a:off x="4928" y="2971"/>
                      <a:ext cx="87" cy="58"/>
                    </a:xfrm>
                    <a:prstGeom prst="triangle">
                      <a:avLst>
                        <a:gd name="adj" fmla="val 50000"/>
                      </a:avLst>
                    </a:prstGeom>
                    <a:solidFill>
                      <a:schemeClr val="tx1"/>
                    </a:solidFill>
                    <a:ln w="9525">
                      <a:no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grpSp>
            </p:grpSp>
            <p:grpSp>
              <p:nvGrpSpPr>
                <p:cNvPr id="45" name="Group 103">
                  <a:extLst>
                    <a:ext uri="{FF2B5EF4-FFF2-40B4-BE49-F238E27FC236}">
                      <a16:creationId xmlns:a16="http://schemas.microsoft.com/office/drawing/2014/main" id="{33DE912B-52AC-40FE-BD24-D1B4164EDF48}"/>
                    </a:ext>
                  </a:extLst>
                </p:cNvPr>
                <p:cNvGrpSpPr>
                  <a:grpSpLocks/>
                </p:cNvGrpSpPr>
                <p:nvPr/>
              </p:nvGrpSpPr>
              <p:grpSpPr bwMode="auto">
                <a:xfrm>
                  <a:off x="877" y="1843"/>
                  <a:ext cx="1536" cy="222"/>
                  <a:chOff x="883" y="1843"/>
                  <a:chExt cx="1530" cy="222"/>
                </a:xfrm>
              </p:grpSpPr>
              <p:sp>
                <p:nvSpPr>
                  <p:cNvPr id="46" name="AutoShape 56">
                    <a:extLst>
                      <a:ext uri="{FF2B5EF4-FFF2-40B4-BE49-F238E27FC236}">
                        <a16:creationId xmlns:a16="http://schemas.microsoft.com/office/drawing/2014/main" id="{666EF6C7-D960-4E3C-8D6C-3BFADA5300A7}"/>
                      </a:ext>
                    </a:extLst>
                  </p:cNvPr>
                  <p:cNvSpPr>
                    <a:spLocks noChangeArrowheads="1"/>
                  </p:cNvSpPr>
                  <p:nvPr/>
                </p:nvSpPr>
                <p:spPr bwMode="auto">
                  <a:xfrm>
                    <a:off x="883" y="1843"/>
                    <a:ext cx="1530"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b="1" i="1">
                        <a:latin typeface="+mn-lt"/>
                      </a:rPr>
                      <a:t>All materials</a:t>
                    </a:r>
                    <a:endParaRPr lang="en-US" b="1" i="1">
                      <a:latin typeface="+mn-lt"/>
                    </a:endParaRPr>
                  </a:p>
                </p:txBody>
              </p:sp>
              <p:grpSp>
                <p:nvGrpSpPr>
                  <p:cNvPr id="47" name="Group 57">
                    <a:extLst>
                      <a:ext uri="{FF2B5EF4-FFF2-40B4-BE49-F238E27FC236}">
                        <a16:creationId xmlns:a16="http://schemas.microsoft.com/office/drawing/2014/main" id="{97D5E29D-3917-4F41-A785-427D200263F7}"/>
                      </a:ext>
                    </a:extLst>
                  </p:cNvPr>
                  <p:cNvGrpSpPr>
                    <a:grpSpLocks/>
                  </p:cNvGrpSpPr>
                  <p:nvPr/>
                </p:nvGrpSpPr>
                <p:grpSpPr bwMode="auto">
                  <a:xfrm>
                    <a:off x="2195" y="1861"/>
                    <a:ext cx="193" cy="192"/>
                    <a:chOff x="4872" y="2904"/>
                    <a:chExt cx="192" cy="192"/>
                  </a:xfrm>
                </p:grpSpPr>
                <p:sp>
                  <p:nvSpPr>
                    <p:cNvPr id="48" name="AutoShape 58">
                      <a:extLst>
                        <a:ext uri="{FF2B5EF4-FFF2-40B4-BE49-F238E27FC236}">
                          <a16:creationId xmlns:a16="http://schemas.microsoft.com/office/drawing/2014/main" id="{51D51F7B-4195-4F10-9A6A-DBFCFD93E496}"/>
                        </a:ext>
                      </a:extLst>
                    </p:cNvPr>
                    <p:cNvSpPr>
                      <a:spLocks noChangeArrowheads="1"/>
                    </p:cNvSpPr>
                    <p:nvPr/>
                  </p:nvSpPr>
                  <p:spPr bwMode="auto">
                    <a:xfrm>
                      <a:off x="4872" y="2904"/>
                      <a:ext cx="192" cy="192"/>
                    </a:xfrm>
                    <a:prstGeom prst="roundRect">
                      <a:avLst>
                        <a:gd name="adj" fmla="val 16667"/>
                      </a:avLst>
                    </a:prstGeom>
                    <a:solidFill>
                      <a:srgbClr val="EAEAEA"/>
                    </a:solidFill>
                    <a:ln w="28575">
                      <a:solidFill>
                        <a:srgbClr val="808080"/>
                      </a:solidFill>
                      <a:round/>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sp>
                  <p:nvSpPr>
                    <p:cNvPr id="49" name="AutoShape 59">
                      <a:extLst>
                        <a:ext uri="{FF2B5EF4-FFF2-40B4-BE49-F238E27FC236}">
                          <a16:creationId xmlns:a16="http://schemas.microsoft.com/office/drawing/2014/main" id="{23A489B5-91F0-4899-A0E9-A31BBB2A7FF8}"/>
                        </a:ext>
                      </a:extLst>
                    </p:cNvPr>
                    <p:cNvSpPr>
                      <a:spLocks noChangeArrowheads="1"/>
                    </p:cNvSpPr>
                    <p:nvPr/>
                  </p:nvSpPr>
                  <p:spPr bwMode="auto">
                    <a:xfrm flipV="1">
                      <a:off x="4928" y="2971"/>
                      <a:ext cx="87" cy="58"/>
                    </a:xfrm>
                    <a:prstGeom prst="triangle">
                      <a:avLst>
                        <a:gd name="adj" fmla="val 50000"/>
                      </a:avLst>
                    </a:prstGeom>
                    <a:solidFill>
                      <a:schemeClr val="tx1"/>
                    </a:solidFill>
                    <a:ln w="9525">
                      <a:no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grpSp>
            </p:grpSp>
          </p:grpSp>
          <p:sp>
            <p:nvSpPr>
              <p:cNvPr id="42" name="Text Box 109">
                <a:extLst>
                  <a:ext uri="{FF2B5EF4-FFF2-40B4-BE49-F238E27FC236}">
                    <a16:creationId xmlns:a16="http://schemas.microsoft.com/office/drawing/2014/main" id="{CC4D6378-7F96-410A-9166-810D786AA453}"/>
                  </a:ext>
                </a:extLst>
              </p:cNvPr>
              <p:cNvSpPr txBox="1">
                <a:spLocks noChangeArrowheads="1"/>
              </p:cNvSpPr>
              <p:nvPr/>
            </p:nvSpPr>
            <p:spPr bwMode="auto">
              <a:xfrm>
                <a:off x="356" y="1505"/>
                <a:ext cx="46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600"/>
                  <a:t>Table:</a:t>
                </a:r>
              </a:p>
            </p:txBody>
          </p:sp>
          <p:sp>
            <p:nvSpPr>
              <p:cNvPr id="43" name="Text Box 110">
                <a:extLst>
                  <a:ext uri="{FF2B5EF4-FFF2-40B4-BE49-F238E27FC236}">
                    <a16:creationId xmlns:a16="http://schemas.microsoft.com/office/drawing/2014/main" id="{10BFF16C-ECA5-4F20-AA56-C7DB8748ED6A}"/>
                  </a:ext>
                </a:extLst>
              </p:cNvPr>
              <p:cNvSpPr txBox="1">
                <a:spLocks noChangeArrowheads="1"/>
              </p:cNvSpPr>
              <p:nvPr/>
            </p:nvSpPr>
            <p:spPr bwMode="auto">
              <a:xfrm>
                <a:off x="356" y="1841"/>
                <a:ext cx="55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600"/>
                  <a:t>Subset</a:t>
                </a:r>
                <a:r>
                  <a:rPr lang="en-GB"/>
                  <a:t>:</a:t>
                </a:r>
              </a:p>
            </p:txBody>
          </p:sp>
        </p:grpSp>
        <p:sp>
          <p:nvSpPr>
            <p:cNvPr id="28" name="Rectangle 4">
              <a:extLst>
                <a:ext uri="{FF2B5EF4-FFF2-40B4-BE49-F238E27FC236}">
                  <a16:creationId xmlns:a16="http://schemas.microsoft.com/office/drawing/2014/main" id="{59461CF3-1B80-4267-83BA-54237252754C}"/>
                </a:ext>
              </a:extLst>
            </p:cNvPr>
            <p:cNvSpPr>
              <a:spLocks noChangeArrowheads="1"/>
            </p:cNvSpPr>
            <p:nvPr/>
          </p:nvSpPr>
          <p:spPr bwMode="auto">
            <a:xfrm>
              <a:off x="457200" y="3331896"/>
              <a:ext cx="3094038" cy="2073276"/>
            </a:xfrm>
            <a:prstGeom prst="rect">
              <a:avLst/>
            </a:prstGeom>
            <a:noFill/>
            <a:ln w="28575">
              <a:solidFill>
                <a:schemeClr val="tx2"/>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grpSp>
          <p:nvGrpSpPr>
            <p:cNvPr id="29" name="Group 28">
              <a:extLst>
                <a:ext uri="{FF2B5EF4-FFF2-40B4-BE49-F238E27FC236}">
                  <a16:creationId xmlns:a16="http://schemas.microsoft.com/office/drawing/2014/main" id="{5E3B4B42-BBC4-42AA-93E9-CA24C038C0C7}"/>
                </a:ext>
              </a:extLst>
            </p:cNvPr>
            <p:cNvGrpSpPr/>
            <p:nvPr/>
          </p:nvGrpSpPr>
          <p:grpSpPr>
            <a:xfrm>
              <a:off x="640484" y="3877274"/>
              <a:ext cx="65350" cy="118194"/>
              <a:chOff x="649193" y="3720863"/>
              <a:chExt cx="65350" cy="118194"/>
            </a:xfrm>
          </p:grpSpPr>
          <p:cxnSp>
            <p:nvCxnSpPr>
              <p:cNvPr id="39" name="Straight Connector 38">
                <a:extLst>
                  <a:ext uri="{FF2B5EF4-FFF2-40B4-BE49-F238E27FC236}">
                    <a16:creationId xmlns:a16="http://schemas.microsoft.com/office/drawing/2014/main" id="{7D39BBDD-7953-4E20-9349-5A28DBC938C0}"/>
                  </a:ext>
                </a:extLst>
              </p:cNvPr>
              <p:cNvCxnSpPr>
                <a:cxnSpLocks/>
              </p:cNvCxnSpPr>
              <p:nvPr/>
            </p:nvCxnSpPr>
            <p:spPr bwMode="auto">
              <a:xfrm>
                <a:off x="654219" y="3720863"/>
                <a:ext cx="60324" cy="64573"/>
              </a:xfrm>
              <a:prstGeom prst="line">
                <a:avLst/>
              </a:prstGeom>
              <a:noFill/>
              <a:ln w="19050" cap="flat" cmpd="sng" algn="ctr">
                <a:solidFill>
                  <a:schemeClr val="bg1">
                    <a:lumMod val="75000"/>
                  </a:schemeClr>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5FFC4993-58A1-4D63-AA96-8DE78A5AC8F1}"/>
                  </a:ext>
                </a:extLst>
              </p:cNvPr>
              <p:cNvCxnSpPr>
                <a:cxnSpLocks/>
              </p:cNvCxnSpPr>
              <p:nvPr/>
            </p:nvCxnSpPr>
            <p:spPr bwMode="auto">
              <a:xfrm flipH="1">
                <a:off x="649193" y="3775110"/>
                <a:ext cx="64462" cy="63947"/>
              </a:xfrm>
              <a:prstGeom prst="line">
                <a:avLst/>
              </a:prstGeom>
              <a:noFill/>
              <a:ln w="19050" cap="flat" cmpd="sng" algn="ctr">
                <a:solidFill>
                  <a:schemeClr val="bg1">
                    <a:lumMod val="75000"/>
                  </a:schemeClr>
                </a:solidFill>
                <a:prstDash val="solid"/>
                <a:round/>
                <a:headEnd type="none" w="med" len="med"/>
                <a:tailEnd type="none" w="med" len="med"/>
              </a:ln>
              <a:effectLst/>
            </p:spPr>
          </p:cxnSp>
        </p:grpSp>
        <p:grpSp>
          <p:nvGrpSpPr>
            <p:cNvPr id="30" name="Group 29">
              <a:extLst>
                <a:ext uri="{FF2B5EF4-FFF2-40B4-BE49-F238E27FC236}">
                  <a16:creationId xmlns:a16="http://schemas.microsoft.com/office/drawing/2014/main" id="{C10D9D99-42FF-4462-A065-920E8FF61F22}"/>
                </a:ext>
              </a:extLst>
            </p:cNvPr>
            <p:cNvGrpSpPr/>
            <p:nvPr/>
          </p:nvGrpSpPr>
          <p:grpSpPr>
            <a:xfrm>
              <a:off x="644398" y="4139704"/>
              <a:ext cx="65350" cy="118194"/>
              <a:chOff x="641242" y="3617500"/>
              <a:chExt cx="65350" cy="118194"/>
            </a:xfrm>
          </p:grpSpPr>
          <p:cxnSp>
            <p:nvCxnSpPr>
              <p:cNvPr id="37" name="Straight Connector 36">
                <a:extLst>
                  <a:ext uri="{FF2B5EF4-FFF2-40B4-BE49-F238E27FC236}">
                    <a16:creationId xmlns:a16="http://schemas.microsoft.com/office/drawing/2014/main" id="{9DD55D93-3FC7-45FF-B3D2-5E87E0D07524}"/>
                  </a:ext>
                </a:extLst>
              </p:cNvPr>
              <p:cNvCxnSpPr>
                <a:cxnSpLocks/>
              </p:cNvCxnSpPr>
              <p:nvPr/>
            </p:nvCxnSpPr>
            <p:spPr bwMode="auto">
              <a:xfrm>
                <a:off x="646268" y="3617500"/>
                <a:ext cx="60324" cy="64573"/>
              </a:xfrm>
              <a:prstGeom prst="line">
                <a:avLst/>
              </a:prstGeom>
              <a:noFill/>
              <a:ln w="19050" cap="flat" cmpd="sng" algn="ctr">
                <a:solidFill>
                  <a:schemeClr val="bg1">
                    <a:lumMod val="75000"/>
                  </a:schemeClr>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75BC85E6-49F6-4D2A-B0A2-CBBD686821D4}"/>
                  </a:ext>
                </a:extLst>
              </p:cNvPr>
              <p:cNvCxnSpPr>
                <a:cxnSpLocks/>
              </p:cNvCxnSpPr>
              <p:nvPr/>
            </p:nvCxnSpPr>
            <p:spPr bwMode="auto">
              <a:xfrm flipH="1">
                <a:off x="641242" y="3671747"/>
                <a:ext cx="64462" cy="63947"/>
              </a:xfrm>
              <a:prstGeom prst="line">
                <a:avLst/>
              </a:prstGeom>
              <a:noFill/>
              <a:ln w="19050" cap="flat" cmpd="sng" algn="ctr">
                <a:solidFill>
                  <a:schemeClr val="bg1">
                    <a:lumMod val="75000"/>
                  </a:schemeClr>
                </a:solidFill>
                <a:prstDash val="solid"/>
                <a:round/>
                <a:headEnd type="none" w="med" len="med"/>
                <a:tailEnd type="none" w="med" len="med"/>
              </a:ln>
              <a:effectLst/>
            </p:spPr>
          </p:cxnSp>
        </p:grpSp>
        <p:grpSp>
          <p:nvGrpSpPr>
            <p:cNvPr id="31" name="Group 30">
              <a:extLst>
                <a:ext uri="{FF2B5EF4-FFF2-40B4-BE49-F238E27FC236}">
                  <a16:creationId xmlns:a16="http://schemas.microsoft.com/office/drawing/2014/main" id="{077DECCE-2BE6-474B-B590-4A7B0616D8C5}"/>
                </a:ext>
              </a:extLst>
            </p:cNvPr>
            <p:cNvGrpSpPr/>
            <p:nvPr/>
          </p:nvGrpSpPr>
          <p:grpSpPr>
            <a:xfrm>
              <a:off x="650166" y="4697070"/>
              <a:ext cx="65350" cy="118194"/>
              <a:chOff x="641242" y="3800373"/>
              <a:chExt cx="65350" cy="118194"/>
            </a:xfrm>
          </p:grpSpPr>
          <p:cxnSp>
            <p:nvCxnSpPr>
              <p:cNvPr id="35" name="Straight Connector 34">
                <a:extLst>
                  <a:ext uri="{FF2B5EF4-FFF2-40B4-BE49-F238E27FC236}">
                    <a16:creationId xmlns:a16="http://schemas.microsoft.com/office/drawing/2014/main" id="{64D22047-993A-4455-A5BC-DA053E8247CC}"/>
                  </a:ext>
                </a:extLst>
              </p:cNvPr>
              <p:cNvCxnSpPr>
                <a:cxnSpLocks/>
              </p:cNvCxnSpPr>
              <p:nvPr/>
            </p:nvCxnSpPr>
            <p:spPr bwMode="auto">
              <a:xfrm>
                <a:off x="646268" y="3800373"/>
                <a:ext cx="60324" cy="64573"/>
              </a:xfrm>
              <a:prstGeom prst="line">
                <a:avLst/>
              </a:prstGeom>
              <a:noFill/>
              <a:ln w="19050" cap="flat" cmpd="sng" algn="ctr">
                <a:solidFill>
                  <a:schemeClr val="bg1">
                    <a:lumMod val="75000"/>
                  </a:schemeClr>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BF75E8B0-4DA5-479F-8504-B621C41D952C}"/>
                  </a:ext>
                </a:extLst>
              </p:cNvPr>
              <p:cNvCxnSpPr>
                <a:cxnSpLocks/>
              </p:cNvCxnSpPr>
              <p:nvPr/>
            </p:nvCxnSpPr>
            <p:spPr bwMode="auto">
              <a:xfrm flipH="1">
                <a:off x="641242" y="3854620"/>
                <a:ext cx="64462" cy="63947"/>
              </a:xfrm>
              <a:prstGeom prst="line">
                <a:avLst/>
              </a:prstGeom>
              <a:noFill/>
              <a:ln w="19050" cap="flat" cmpd="sng" algn="ctr">
                <a:solidFill>
                  <a:schemeClr val="bg1">
                    <a:lumMod val="75000"/>
                  </a:schemeClr>
                </a:solidFill>
                <a:prstDash val="solid"/>
                <a:round/>
                <a:headEnd type="none" w="med" len="med"/>
                <a:tailEnd type="none" w="med" len="med"/>
              </a:ln>
              <a:effectLst/>
            </p:spPr>
          </p:cxnSp>
        </p:grpSp>
        <p:grpSp>
          <p:nvGrpSpPr>
            <p:cNvPr id="32" name="Group 31">
              <a:extLst>
                <a:ext uri="{FF2B5EF4-FFF2-40B4-BE49-F238E27FC236}">
                  <a16:creationId xmlns:a16="http://schemas.microsoft.com/office/drawing/2014/main" id="{7A591C5F-18EA-43D3-ABC3-DD42BD105C9F}"/>
                </a:ext>
              </a:extLst>
            </p:cNvPr>
            <p:cNvGrpSpPr/>
            <p:nvPr/>
          </p:nvGrpSpPr>
          <p:grpSpPr>
            <a:xfrm>
              <a:off x="649655" y="4420309"/>
              <a:ext cx="65350" cy="118194"/>
              <a:chOff x="641242" y="3156321"/>
              <a:chExt cx="65350" cy="118194"/>
            </a:xfrm>
          </p:grpSpPr>
          <p:cxnSp>
            <p:nvCxnSpPr>
              <p:cNvPr id="33" name="Straight Connector 32">
                <a:extLst>
                  <a:ext uri="{FF2B5EF4-FFF2-40B4-BE49-F238E27FC236}">
                    <a16:creationId xmlns:a16="http://schemas.microsoft.com/office/drawing/2014/main" id="{40CD6012-FEC5-4AB6-AE6D-FF495B01B697}"/>
                  </a:ext>
                </a:extLst>
              </p:cNvPr>
              <p:cNvCxnSpPr>
                <a:cxnSpLocks/>
              </p:cNvCxnSpPr>
              <p:nvPr/>
            </p:nvCxnSpPr>
            <p:spPr bwMode="auto">
              <a:xfrm>
                <a:off x="646268" y="3156321"/>
                <a:ext cx="60324" cy="64573"/>
              </a:xfrm>
              <a:prstGeom prst="line">
                <a:avLst/>
              </a:prstGeom>
              <a:noFill/>
              <a:ln w="19050" cap="flat" cmpd="sng" algn="ctr">
                <a:solidFill>
                  <a:schemeClr val="bg1">
                    <a:lumMod val="75000"/>
                  </a:schemeClr>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F3AE4B2E-FEEF-4A53-9626-4C418CD7B60E}"/>
                  </a:ext>
                </a:extLst>
              </p:cNvPr>
              <p:cNvCxnSpPr>
                <a:cxnSpLocks/>
              </p:cNvCxnSpPr>
              <p:nvPr/>
            </p:nvCxnSpPr>
            <p:spPr bwMode="auto">
              <a:xfrm flipH="1">
                <a:off x="641242" y="3210568"/>
                <a:ext cx="64462" cy="63947"/>
              </a:xfrm>
              <a:prstGeom prst="line">
                <a:avLst/>
              </a:prstGeom>
              <a:noFill/>
              <a:ln w="19050" cap="flat" cmpd="sng" algn="ctr">
                <a:solidFill>
                  <a:schemeClr val="bg1">
                    <a:lumMod val="75000"/>
                  </a:schemeClr>
                </a:solidFill>
                <a:prstDash val="solid"/>
                <a:round/>
                <a:headEnd type="none" w="med" len="med"/>
                <a:tailEnd type="none" w="med" len="med"/>
              </a:ln>
              <a:effectLst/>
            </p:spPr>
          </p:cxnSp>
        </p:grpSp>
      </p:grpSp>
      <p:sp>
        <p:nvSpPr>
          <p:cNvPr id="55" name="AutoShape 64">
            <a:extLst>
              <a:ext uri="{FF2B5EF4-FFF2-40B4-BE49-F238E27FC236}">
                <a16:creationId xmlns:a16="http://schemas.microsoft.com/office/drawing/2014/main" id="{8E86DEAB-5DC6-4FD2-93DE-476B04A1FB34}"/>
              </a:ext>
            </a:extLst>
          </p:cNvPr>
          <p:cNvSpPr>
            <a:spLocks noChangeArrowheads="1"/>
          </p:cNvSpPr>
          <p:nvPr/>
        </p:nvSpPr>
        <p:spPr bwMode="auto">
          <a:xfrm>
            <a:off x="1318439" y="1402074"/>
            <a:ext cx="2883172" cy="380485"/>
          </a:xfrm>
          <a:prstGeom prst="roundRect">
            <a:avLst>
              <a:gd name="adj" fmla="val 16667"/>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sz="900"/>
          </a:p>
        </p:txBody>
      </p:sp>
    </p:spTree>
    <p:extLst>
      <p:ext uri="{BB962C8B-B14F-4D97-AF65-F5344CB8AC3E}">
        <p14:creationId xmlns:p14="http://schemas.microsoft.com/office/powerpoint/2010/main" val="107739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ccel="1000" fill="hold" grpId="0" nodeType="clickEffect">
                                  <p:stCondLst>
                                    <p:cond delay="0"/>
                                  </p:stCondLst>
                                  <p:childTnLst>
                                    <p:animScale>
                                      <p:cBhvr>
                                        <p:cTn id="6" dur="750" fill="hold"/>
                                        <p:tgtEl>
                                          <p:spTgt spid="55"/>
                                        </p:tgtEl>
                                      </p:cBhvr>
                                      <p:by x="45000" y="100000"/>
                                    </p:animScale>
                                  </p:childTnLst>
                                  <p:subTnLst>
                                    <p:set>
                                      <p:cBhvr override="childStyle">
                                        <p:cTn dur="1" fill="hold" display="0" masterRel="nextClick" afterEffect="1"/>
                                        <p:tgtEl>
                                          <p:spTgt spid="55"/>
                                        </p:tgtEl>
                                        <p:attrNameLst>
                                          <p:attrName>style.visibility</p:attrName>
                                        </p:attrNameLst>
                                      </p:cBhvr>
                                      <p:to>
                                        <p:strVal val="hidden"/>
                                      </p:to>
                                    </p:set>
                                  </p:subTnLst>
                                </p:cTn>
                              </p:par>
                            </p:childTnLst>
                          </p:cTn>
                        </p:par>
                        <p:par>
                          <p:cTn id="7" fill="hold">
                            <p:stCondLst>
                              <p:cond delay="750"/>
                            </p:stCondLst>
                            <p:childTnLst>
                              <p:par>
                                <p:cTn id="8" presetID="22" presetClass="entr" presetSubtype="1" fill="hold" nodeType="after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up)">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9"/>
                                        </p:tgtEl>
                                        <p:attrNameLst>
                                          <p:attrName>style.visibility</p:attrName>
                                        </p:attrNameLst>
                                      </p:cBhvr>
                                      <p:to>
                                        <p:strVal val="visible"/>
                                      </p:to>
                                    </p:set>
                                    <p:animEffect transition="in" filter="wipe(left)">
                                      <p:cBhvr>
                                        <p:cTn id="20" dur="500"/>
                                        <p:tgtEl>
                                          <p:spTgt spid="7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5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3E6C5E-8EBF-4A99-B1F5-3973511CA2D6}"/>
              </a:ext>
            </a:extLst>
          </p:cNvPr>
          <p:cNvSpPr>
            <a:spLocks noGrp="1"/>
          </p:cNvSpPr>
          <p:nvPr>
            <p:ph type="sldNum" sz="quarter" idx="11"/>
          </p:nvPr>
        </p:nvSpPr>
        <p:spPr/>
        <p:txBody>
          <a:bodyPr/>
          <a:lstStyle/>
          <a:p>
            <a:fld id="{F0D23093-2AB0-F74C-B865-1A12A15B650E}" type="slidenum">
              <a:rPr lang="en-US" smtClean="0"/>
              <a:pPr/>
              <a:t>17</a:t>
            </a:fld>
            <a:endParaRPr lang="en-US"/>
          </a:p>
        </p:txBody>
      </p:sp>
      <p:sp>
        <p:nvSpPr>
          <p:cNvPr id="3" name="Title 2">
            <a:extLst>
              <a:ext uri="{FF2B5EF4-FFF2-40B4-BE49-F238E27FC236}">
                <a16:creationId xmlns:a16="http://schemas.microsoft.com/office/drawing/2014/main" id="{CF616E81-6F44-4CD2-A125-B56DC57C4AF7}"/>
              </a:ext>
            </a:extLst>
          </p:cNvPr>
          <p:cNvSpPr>
            <a:spLocks noGrp="1"/>
          </p:cNvSpPr>
          <p:nvPr>
            <p:ph type="title"/>
          </p:nvPr>
        </p:nvSpPr>
        <p:spPr/>
        <p:txBody>
          <a:bodyPr/>
          <a:lstStyle/>
          <a:p>
            <a:r>
              <a:rPr lang="en-US" b="1" dirty="0"/>
              <a:t>La </a:t>
            </a:r>
            <a:r>
              <a:rPr lang="en-US" b="1" dirty="0" err="1"/>
              <a:t>fonction</a:t>
            </a:r>
            <a:r>
              <a:rPr lang="en-US" b="1" dirty="0"/>
              <a:t> </a:t>
            </a:r>
            <a:r>
              <a:rPr lang="en-US" b="1" dirty="0" err="1"/>
              <a:t>Rechercher</a:t>
            </a:r>
            <a:endParaRPr lang="en-US" b="1" dirty="0"/>
          </a:p>
        </p:txBody>
      </p:sp>
      <p:pic>
        <p:nvPicPr>
          <p:cNvPr id="6" name="Picture 5">
            <a:extLst>
              <a:ext uri="{FF2B5EF4-FFF2-40B4-BE49-F238E27FC236}">
                <a16:creationId xmlns:a16="http://schemas.microsoft.com/office/drawing/2014/main" id="{EC926FF4-D717-4484-B759-2EC32BC5D6CD}"/>
              </a:ext>
            </a:extLst>
          </p:cNvPr>
          <p:cNvPicPr>
            <a:picLocks noChangeAspect="1"/>
          </p:cNvPicPr>
          <p:nvPr/>
        </p:nvPicPr>
        <p:blipFill rotWithShape="1">
          <a:blip r:embed="rId3"/>
          <a:srcRect t="1" b="-906"/>
          <a:stretch/>
        </p:blipFill>
        <p:spPr>
          <a:xfrm>
            <a:off x="6686335" y="2008364"/>
            <a:ext cx="3909036" cy="3932351"/>
          </a:xfrm>
          <a:prstGeom prst="rect">
            <a:avLst/>
          </a:prstGeom>
          <a:solidFill>
            <a:schemeClr val="bg1"/>
          </a:solidFill>
          <a:ln w="28575">
            <a:solidFill>
              <a:schemeClr val="tx2"/>
            </a:solidFill>
          </a:ln>
        </p:spPr>
      </p:pic>
      <p:sp>
        <p:nvSpPr>
          <p:cNvPr id="7" name="TextBox 6">
            <a:extLst>
              <a:ext uri="{FF2B5EF4-FFF2-40B4-BE49-F238E27FC236}">
                <a16:creationId xmlns:a16="http://schemas.microsoft.com/office/drawing/2014/main" id="{F921D67B-2008-452B-9B89-9196429B8461}"/>
              </a:ext>
            </a:extLst>
          </p:cNvPr>
          <p:cNvSpPr txBox="1">
            <a:spLocks noChangeArrowheads="1"/>
          </p:cNvSpPr>
          <p:nvPr/>
        </p:nvSpPr>
        <p:spPr bwMode="auto">
          <a:xfrm>
            <a:off x="2135486" y="4149081"/>
            <a:ext cx="3960513" cy="175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marL="2857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0" indent="0">
              <a:buClr>
                <a:srgbClr val="666633"/>
              </a:buClr>
              <a:buSzPct val="104000"/>
            </a:pPr>
            <a:r>
              <a:rPr lang="en-GB" sz="1400" b="1" dirty="0">
                <a:latin typeface="+mn-lt"/>
              </a:rPr>
              <a:t>A </a:t>
            </a:r>
            <a:r>
              <a:rPr lang="en-GB" sz="1400" b="1" dirty="0" err="1">
                <a:latin typeface="+mn-lt"/>
              </a:rPr>
              <a:t>propos</a:t>
            </a:r>
            <a:r>
              <a:rPr lang="en-GB" sz="1400" b="1" dirty="0">
                <a:latin typeface="+mn-lt"/>
              </a:rPr>
              <a:t> de la </a:t>
            </a:r>
            <a:r>
              <a:rPr lang="en-GB" sz="1400" b="1" dirty="0" err="1">
                <a:latin typeface="+mn-lt"/>
              </a:rPr>
              <a:t>fonction</a:t>
            </a:r>
            <a:r>
              <a:rPr lang="en-GB" sz="1400" b="1" dirty="0">
                <a:latin typeface="+mn-lt"/>
              </a:rPr>
              <a:t> Recherche :</a:t>
            </a:r>
          </a:p>
          <a:p>
            <a:pPr>
              <a:buClr>
                <a:schemeClr val="accent1"/>
              </a:buClr>
              <a:buSzPct val="104000"/>
              <a:buFont typeface="Wingdings" panose="05000000000000000000" pitchFamily="2" charset="2"/>
              <a:buChar char="§"/>
            </a:pPr>
            <a:r>
              <a:rPr lang="fr-FR" sz="1400" dirty="0">
                <a:latin typeface="+mn-lt"/>
              </a:rPr>
              <a:t>Pas sensible à la CASSE mais à l'orthographe</a:t>
            </a:r>
          </a:p>
          <a:p>
            <a:pPr>
              <a:buClr>
                <a:schemeClr val="accent1"/>
              </a:buClr>
              <a:buSzPct val="104000"/>
              <a:buFont typeface="Wingdings" panose="05000000000000000000" pitchFamily="2" charset="2"/>
              <a:buChar char="§"/>
            </a:pPr>
            <a:r>
              <a:rPr lang="fr-FR" sz="1400" dirty="0">
                <a:latin typeface="+mn-lt"/>
              </a:rPr>
              <a:t>Recherche toutes les tables de données</a:t>
            </a:r>
          </a:p>
          <a:p>
            <a:pPr>
              <a:buClr>
                <a:schemeClr val="accent1"/>
              </a:buClr>
              <a:buSzPct val="104000"/>
              <a:buFont typeface="Wingdings" panose="05000000000000000000" pitchFamily="2" charset="2"/>
              <a:buChar char="§"/>
            </a:pPr>
            <a:r>
              <a:rPr lang="fr-FR" sz="1400" dirty="0">
                <a:latin typeface="+mn-lt"/>
              </a:rPr>
              <a:t>Opérateurs ET, OU, NON, *…</a:t>
            </a:r>
          </a:p>
          <a:p>
            <a:pPr>
              <a:buClr>
                <a:schemeClr val="accent1"/>
              </a:buClr>
              <a:buSzPct val="104000"/>
              <a:buFont typeface="Wingdings" panose="05000000000000000000" pitchFamily="2" charset="2"/>
              <a:buChar char="§"/>
            </a:pPr>
            <a:r>
              <a:rPr lang="fr-FR" sz="1400" dirty="0">
                <a:latin typeface="+mn-lt"/>
              </a:rPr>
              <a:t>Catégorise tous les résultats</a:t>
            </a:r>
          </a:p>
          <a:p>
            <a:pPr>
              <a:buClr>
                <a:schemeClr val="accent1"/>
              </a:buClr>
              <a:buSzPct val="104000"/>
              <a:buFont typeface="Wingdings" panose="05000000000000000000" pitchFamily="2" charset="2"/>
              <a:buChar char="§"/>
            </a:pPr>
            <a:r>
              <a:rPr lang="fr-FR" sz="1400" dirty="0">
                <a:latin typeface="+mn-lt"/>
              </a:rPr>
              <a:t>Met en évidence le terme de recherche dans la fiche technique</a:t>
            </a:r>
          </a:p>
          <a:p>
            <a:pPr>
              <a:buClr>
                <a:schemeClr val="accent1"/>
              </a:buClr>
              <a:buSzPct val="104000"/>
              <a:buFont typeface="Wingdings" panose="05000000000000000000" pitchFamily="2" charset="2"/>
              <a:buChar char="§"/>
            </a:pPr>
            <a:endParaRPr lang="fr-FR" sz="1400" dirty="0">
              <a:latin typeface="+mn-lt"/>
            </a:endParaRPr>
          </a:p>
          <a:p>
            <a:pPr>
              <a:buClr>
                <a:schemeClr val="accent1"/>
              </a:buClr>
              <a:buSzPct val="104000"/>
              <a:buFont typeface="Wingdings" panose="05000000000000000000" pitchFamily="2" charset="2"/>
              <a:buChar char="§"/>
            </a:pPr>
            <a:endParaRPr lang="en-GB" sz="1400" dirty="0">
              <a:latin typeface="+mn-lt"/>
            </a:endParaRPr>
          </a:p>
        </p:txBody>
      </p:sp>
      <p:pic>
        <p:nvPicPr>
          <p:cNvPr id="8" name="Picture 7">
            <a:extLst>
              <a:ext uri="{FF2B5EF4-FFF2-40B4-BE49-F238E27FC236}">
                <a16:creationId xmlns:a16="http://schemas.microsoft.com/office/drawing/2014/main" id="{31C59430-4A18-476D-A807-01D3EEF4D585}"/>
              </a:ext>
            </a:extLst>
          </p:cNvPr>
          <p:cNvPicPr>
            <a:picLocks noChangeAspect="1"/>
          </p:cNvPicPr>
          <p:nvPr/>
        </p:nvPicPr>
        <p:blipFill>
          <a:blip r:embed="rId4"/>
          <a:stretch>
            <a:fillRect/>
          </a:stretch>
        </p:blipFill>
        <p:spPr>
          <a:xfrm>
            <a:off x="1472072" y="1248576"/>
            <a:ext cx="9577064" cy="520870"/>
          </a:xfrm>
          <a:prstGeom prst="rect">
            <a:avLst/>
          </a:prstGeom>
        </p:spPr>
      </p:pic>
      <p:pic>
        <p:nvPicPr>
          <p:cNvPr id="16" name="Picture 15">
            <a:extLst>
              <a:ext uri="{FF2B5EF4-FFF2-40B4-BE49-F238E27FC236}">
                <a16:creationId xmlns:a16="http://schemas.microsoft.com/office/drawing/2014/main" id="{FD837293-E4F1-4719-857E-7C85C033701D}"/>
              </a:ext>
            </a:extLst>
          </p:cNvPr>
          <p:cNvPicPr>
            <a:picLocks noChangeAspect="1"/>
          </p:cNvPicPr>
          <p:nvPr/>
        </p:nvPicPr>
        <p:blipFill>
          <a:blip r:embed="rId5"/>
          <a:stretch>
            <a:fillRect/>
          </a:stretch>
        </p:blipFill>
        <p:spPr>
          <a:xfrm>
            <a:off x="2150830" y="2125204"/>
            <a:ext cx="3935796" cy="1583196"/>
          </a:xfrm>
          <a:prstGeom prst="rect">
            <a:avLst/>
          </a:prstGeom>
        </p:spPr>
      </p:pic>
    </p:spTree>
    <p:extLst>
      <p:ext uri="{BB962C8B-B14F-4D97-AF65-F5344CB8AC3E}">
        <p14:creationId xmlns:p14="http://schemas.microsoft.com/office/powerpoint/2010/main" val="195854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A1BA081-B624-49C2-ACC4-792CAF05A14A}"/>
              </a:ext>
            </a:extLst>
          </p:cNvPr>
          <p:cNvPicPr>
            <a:picLocks noChangeAspect="1"/>
          </p:cNvPicPr>
          <p:nvPr/>
        </p:nvPicPr>
        <p:blipFill>
          <a:blip r:embed="rId3"/>
          <a:stretch>
            <a:fillRect/>
          </a:stretch>
        </p:blipFill>
        <p:spPr>
          <a:xfrm>
            <a:off x="7958798" y="2009090"/>
            <a:ext cx="3136212" cy="4086000"/>
          </a:xfrm>
          <a:prstGeom prst="rect">
            <a:avLst/>
          </a:prstGeom>
        </p:spPr>
      </p:pic>
      <p:pic>
        <p:nvPicPr>
          <p:cNvPr id="16" name="Picture 15">
            <a:extLst>
              <a:ext uri="{FF2B5EF4-FFF2-40B4-BE49-F238E27FC236}">
                <a16:creationId xmlns:a16="http://schemas.microsoft.com/office/drawing/2014/main" id="{CA88C653-F16B-4B1B-8DF2-21E2FC5121DC}"/>
              </a:ext>
            </a:extLst>
          </p:cNvPr>
          <p:cNvPicPr>
            <a:picLocks noChangeAspect="1"/>
          </p:cNvPicPr>
          <p:nvPr/>
        </p:nvPicPr>
        <p:blipFill>
          <a:blip r:embed="rId4"/>
          <a:stretch>
            <a:fillRect/>
          </a:stretch>
        </p:blipFill>
        <p:spPr>
          <a:xfrm>
            <a:off x="7971304" y="2009090"/>
            <a:ext cx="3136212" cy="4086000"/>
          </a:xfrm>
          <a:prstGeom prst="rect">
            <a:avLst/>
          </a:prstGeom>
        </p:spPr>
      </p:pic>
      <p:pic>
        <p:nvPicPr>
          <p:cNvPr id="18" name="Picture 17">
            <a:extLst>
              <a:ext uri="{FF2B5EF4-FFF2-40B4-BE49-F238E27FC236}">
                <a16:creationId xmlns:a16="http://schemas.microsoft.com/office/drawing/2014/main" id="{A5456388-B3E2-4C20-83C5-4AE9CCC328A2}"/>
              </a:ext>
            </a:extLst>
          </p:cNvPr>
          <p:cNvPicPr>
            <a:picLocks noChangeAspect="1"/>
          </p:cNvPicPr>
          <p:nvPr/>
        </p:nvPicPr>
        <p:blipFill>
          <a:blip r:embed="rId5"/>
          <a:stretch>
            <a:fillRect/>
          </a:stretch>
        </p:blipFill>
        <p:spPr>
          <a:xfrm>
            <a:off x="7958798" y="2009090"/>
            <a:ext cx="3136212" cy="4086000"/>
          </a:xfrm>
          <a:prstGeom prst="rect">
            <a:avLst/>
          </a:prstGeom>
        </p:spPr>
      </p:pic>
      <p:pic>
        <p:nvPicPr>
          <p:cNvPr id="12" name="Picture 11">
            <a:extLst>
              <a:ext uri="{FF2B5EF4-FFF2-40B4-BE49-F238E27FC236}">
                <a16:creationId xmlns:a16="http://schemas.microsoft.com/office/drawing/2014/main" id="{E048B52B-0C80-4C10-AFCF-DD1F8AF0876A}"/>
              </a:ext>
            </a:extLst>
          </p:cNvPr>
          <p:cNvPicPr>
            <a:picLocks noChangeAspect="1"/>
          </p:cNvPicPr>
          <p:nvPr/>
        </p:nvPicPr>
        <p:blipFill>
          <a:blip r:embed="rId6"/>
          <a:stretch>
            <a:fillRect/>
          </a:stretch>
        </p:blipFill>
        <p:spPr>
          <a:xfrm>
            <a:off x="7958798" y="2009090"/>
            <a:ext cx="3136212" cy="4086000"/>
          </a:xfrm>
          <a:prstGeom prst="rect">
            <a:avLst/>
          </a:prstGeom>
        </p:spPr>
      </p:pic>
      <p:pic>
        <p:nvPicPr>
          <p:cNvPr id="10" name="Picture 9">
            <a:extLst>
              <a:ext uri="{FF2B5EF4-FFF2-40B4-BE49-F238E27FC236}">
                <a16:creationId xmlns:a16="http://schemas.microsoft.com/office/drawing/2014/main" id="{09C56390-FB57-4413-810B-CAD5044DB0BD}"/>
              </a:ext>
            </a:extLst>
          </p:cNvPr>
          <p:cNvPicPr>
            <a:picLocks noChangeAspect="1"/>
          </p:cNvPicPr>
          <p:nvPr/>
        </p:nvPicPr>
        <p:blipFill>
          <a:blip r:embed="rId7"/>
          <a:stretch>
            <a:fillRect/>
          </a:stretch>
        </p:blipFill>
        <p:spPr>
          <a:xfrm>
            <a:off x="1449267" y="1274219"/>
            <a:ext cx="9536553" cy="523305"/>
          </a:xfrm>
          <a:prstGeom prst="rect">
            <a:avLst/>
          </a:prstGeom>
        </p:spPr>
      </p:pic>
      <p:sp>
        <p:nvSpPr>
          <p:cNvPr id="2" name="Slide Number Placeholder 1">
            <a:extLst>
              <a:ext uri="{FF2B5EF4-FFF2-40B4-BE49-F238E27FC236}">
                <a16:creationId xmlns:a16="http://schemas.microsoft.com/office/drawing/2014/main" id="{6306069D-91AE-4DDE-84F6-B977E85B3F3C}"/>
              </a:ext>
            </a:extLst>
          </p:cNvPr>
          <p:cNvSpPr>
            <a:spLocks noGrp="1"/>
          </p:cNvSpPr>
          <p:nvPr>
            <p:ph type="sldNum" sz="quarter" idx="11"/>
          </p:nvPr>
        </p:nvSpPr>
        <p:spPr/>
        <p:txBody>
          <a:bodyPr/>
          <a:lstStyle/>
          <a:p>
            <a:fld id="{F0D23093-2AB0-F74C-B865-1A12A15B650E}" type="slidenum">
              <a:rPr lang="en-US" smtClean="0"/>
              <a:pPr/>
              <a:t>18</a:t>
            </a:fld>
            <a:endParaRPr lang="en-US"/>
          </a:p>
        </p:txBody>
      </p:sp>
      <p:sp>
        <p:nvSpPr>
          <p:cNvPr id="3" name="Title 2">
            <a:extLst>
              <a:ext uri="{FF2B5EF4-FFF2-40B4-BE49-F238E27FC236}">
                <a16:creationId xmlns:a16="http://schemas.microsoft.com/office/drawing/2014/main" id="{8204D93D-3E9A-46FE-A2BE-4C6D561A08A1}"/>
              </a:ext>
            </a:extLst>
          </p:cNvPr>
          <p:cNvSpPr>
            <a:spLocks noGrp="1"/>
          </p:cNvSpPr>
          <p:nvPr>
            <p:ph type="title"/>
          </p:nvPr>
        </p:nvSpPr>
        <p:spPr/>
        <p:txBody>
          <a:bodyPr/>
          <a:lstStyle/>
          <a:p>
            <a:r>
              <a:rPr lang="en-US" b="1" dirty="0"/>
              <a:t>Changer les </a:t>
            </a:r>
            <a:r>
              <a:rPr lang="en-US" b="1" dirty="0" err="1"/>
              <a:t>réglages</a:t>
            </a:r>
            <a:r>
              <a:rPr lang="en-US" b="1" dirty="0"/>
              <a:t> des </a:t>
            </a:r>
            <a:r>
              <a:rPr lang="en-US" b="1" dirty="0" err="1"/>
              <a:t>données</a:t>
            </a:r>
            <a:r>
              <a:rPr lang="en-US" b="1" dirty="0"/>
              <a:t> (</a:t>
            </a:r>
            <a:r>
              <a:rPr lang="en-US" b="1" dirty="0" err="1"/>
              <a:t>unités</a:t>
            </a:r>
            <a:r>
              <a:rPr lang="en-US" b="1" dirty="0"/>
              <a:t> etc.)</a:t>
            </a:r>
          </a:p>
        </p:txBody>
      </p:sp>
    </p:spTree>
    <p:extLst>
      <p:ext uri="{BB962C8B-B14F-4D97-AF65-F5344CB8AC3E}">
        <p14:creationId xmlns:p14="http://schemas.microsoft.com/office/powerpoint/2010/main" val="155902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889E2AB8-42DA-449D-99F4-15989CB8D293}"/>
              </a:ext>
            </a:extLst>
          </p:cNvPr>
          <p:cNvGrpSpPr/>
          <p:nvPr/>
        </p:nvGrpSpPr>
        <p:grpSpPr>
          <a:xfrm>
            <a:off x="553283" y="1032549"/>
            <a:ext cx="7069733" cy="4749147"/>
            <a:chOff x="1022798" y="678454"/>
            <a:chExt cx="7770659" cy="5531278"/>
          </a:xfrm>
        </p:grpSpPr>
        <p:sp>
          <p:nvSpPr>
            <p:cNvPr id="47" name="Rectangle 46">
              <a:extLst>
                <a:ext uri="{FF2B5EF4-FFF2-40B4-BE49-F238E27FC236}">
                  <a16:creationId xmlns:a16="http://schemas.microsoft.com/office/drawing/2014/main" id="{01A01D3A-F0BC-4812-9C86-2BA46B39CB49}"/>
                </a:ext>
              </a:extLst>
            </p:cNvPr>
            <p:cNvSpPr/>
            <p:nvPr/>
          </p:nvSpPr>
          <p:spPr bwMode="auto">
            <a:xfrm>
              <a:off x="1022798" y="678454"/>
              <a:ext cx="7747973" cy="5531278"/>
            </a:xfrm>
            <a:prstGeom prst="rect">
              <a:avLst/>
            </a:prstGeom>
            <a:solidFill>
              <a:schemeClr val="bg1"/>
            </a:solidFill>
            <a:ln w="38100" cap="flat" cmpd="sng" algn="ctr">
              <a:solidFill>
                <a:srgbClr val="FFB71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GB" b="1" i="0" u="none" strike="noStrike" cap="none" normalizeH="0" baseline="0">
                <a:ln>
                  <a:noFill/>
                </a:ln>
                <a:solidFill>
                  <a:schemeClr val="tx1"/>
                </a:solidFill>
                <a:effectLst/>
                <a:latin typeface="Arial" charset="0"/>
              </a:endParaRPr>
            </a:p>
          </p:txBody>
        </p:sp>
        <p:grpSp>
          <p:nvGrpSpPr>
            <p:cNvPr id="48" name="Group 47">
              <a:extLst>
                <a:ext uri="{FF2B5EF4-FFF2-40B4-BE49-F238E27FC236}">
                  <a16:creationId xmlns:a16="http://schemas.microsoft.com/office/drawing/2014/main" id="{2C070492-D975-4D77-8C5F-659DDAB41B9E}"/>
                </a:ext>
              </a:extLst>
            </p:cNvPr>
            <p:cNvGrpSpPr/>
            <p:nvPr/>
          </p:nvGrpSpPr>
          <p:grpSpPr>
            <a:xfrm>
              <a:off x="1073812" y="717623"/>
              <a:ext cx="7719645" cy="5307053"/>
              <a:chOff x="1043248" y="747784"/>
              <a:chExt cx="7719645" cy="5307053"/>
            </a:xfrm>
            <a:solidFill>
              <a:schemeClr val="bg1"/>
            </a:solidFill>
          </p:grpSpPr>
          <p:pic>
            <p:nvPicPr>
              <p:cNvPr id="49" name="Picture 48">
                <a:extLst>
                  <a:ext uri="{FF2B5EF4-FFF2-40B4-BE49-F238E27FC236}">
                    <a16:creationId xmlns:a16="http://schemas.microsoft.com/office/drawing/2014/main" id="{8F4AD0D2-256E-437C-AB06-3C1B9D7785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913" t="-408" r="-13240" b="-4493"/>
              <a:stretch/>
            </p:blipFill>
            <p:spPr bwMode="auto">
              <a:xfrm>
                <a:off x="5652956" y="1194754"/>
                <a:ext cx="2999599" cy="1867662"/>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Rectangle 49">
                <a:extLst>
                  <a:ext uri="{FF2B5EF4-FFF2-40B4-BE49-F238E27FC236}">
                    <a16:creationId xmlns:a16="http://schemas.microsoft.com/office/drawing/2014/main" id="{980AC820-DFE7-4CDC-A2BD-70E773A099E0}"/>
                  </a:ext>
                </a:extLst>
              </p:cNvPr>
              <p:cNvSpPr/>
              <p:nvPr/>
            </p:nvSpPr>
            <p:spPr>
              <a:xfrm>
                <a:off x="1043248" y="1230709"/>
                <a:ext cx="4874782" cy="2079090"/>
              </a:xfrm>
              <a:prstGeom prst="rect">
                <a:avLst/>
              </a:prstGeom>
              <a:grpFill/>
            </p:spPr>
            <p:txBody>
              <a:bodyPr wrap="square">
                <a:spAutoFit/>
              </a:bodyPr>
              <a:lstStyle>
                <a:defPPr>
                  <a:defRPr lang="en-US"/>
                </a:defPPr>
                <a:lvl1pPr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1pPr>
                <a:lvl2pPr marL="4572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2pPr>
                <a:lvl3pPr marL="9144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3pPr>
                <a:lvl4pPr marL="13716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4pPr>
                <a:lvl5pPr marL="18288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0"/>
                  </a:spcBef>
                  <a:spcAft>
                    <a:spcPts val="600"/>
                  </a:spcAft>
                  <a:buClrTx/>
                  <a:buSzTx/>
                  <a:buFontTx/>
                  <a:buNone/>
                </a:pPr>
                <a:r>
                  <a:rPr lang="en-GB" sz="1400" b="1" dirty="0">
                    <a:solidFill>
                      <a:schemeClr val="tx2"/>
                    </a:solidFill>
                    <a:latin typeface="+mn-lt"/>
                  </a:rPr>
                  <a:t>Le </a:t>
                </a:r>
                <a:r>
                  <a:rPr lang="en-GB" sz="1400" b="1" dirty="0" err="1">
                    <a:solidFill>
                      <a:schemeClr val="tx2"/>
                    </a:solidFill>
                    <a:latin typeface="+mn-lt"/>
                  </a:rPr>
                  <a:t>Matériau</a:t>
                </a:r>
                <a:r>
                  <a:rPr lang="en-GB" sz="1400" b="1" dirty="0">
                    <a:solidFill>
                      <a:schemeClr val="tx2"/>
                    </a:solidFill>
                    <a:latin typeface="+mn-lt"/>
                  </a:rPr>
                  <a:t>.</a:t>
                </a:r>
                <a:r>
                  <a:rPr lang="en-GB" sz="1400" dirty="0">
                    <a:solidFill>
                      <a:schemeClr val="tx2"/>
                    </a:solidFill>
                    <a:latin typeface="+mn-lt"/>
                  </a:rPr>
                  <a:t> </a:t>
                </a:r>
                <a:r>
                  <a:rPr lang="fr-FR" sz="1300" dirty="0">
                    <a:latin typeface="+mn-lt"/>
                  </a:rPr>
                  <a:t>L'ABS (Acrylonitrile-butadiène-styrène) est solide, résilient et facile à mouler. Il est normalement opaque, cependant certains grades peuvent en fait être transparents; on peut lui donner des couleurs vives. Les alliages ABS-PVC sont plus solides que les ABS standards. Ces alliages, sous forme de grades </a:t>
                </a:r>
                <a:r>
                  <a:rPr lang="fr-FR" sz="1300" dirty="0" err="1">
                    <a:latin typeface="+mn-lt"/>
                  </a:rPr>
                  <a:t>auto-extinguibles</a:t>
                </a:r>
                <a:r>
                  <a:rPr lang="fr-FR" sz="1300" dirty="0">
                    <a:latin typeface="+mn-lt"/>
                  </a:rPr>
                  <a:t>, sont utilisés pour les capots d'appareils électriques.</a:t>
                </a:r>
              </a:p>
              <a:p>
                <a:pPr>
                  <a:spcBef>
                    <a:spcPct val="0"/>
                  </a:spcBef>
                  <a:spcAft>
                    <a:spcPts val="600"/>
                  </a:spcAft>
                  <a:buClrTx/>
                  <a:buSzTx/>
                  <a:buFontTx/>
                  <a:buNone/>
                </a:pPr>
                <a:endParaRPr lang="en-AU" sz="1300" dirty="0">
                  <a:latin typeface="+mn-lt"/>
                </a:endParaRPr>
              </a:p>
            </p:txBody>
          </p:sp>
          <p:sp>
            <p:nvSpPr>
              <p:cNvPr id="51" name="Text Box 4">
                <a:extLst>
                  <a:ext uri="{FF2B5EF4-FFF2-40B4-BE49-F238E27FC236}">
                    <a16:creationId xmlns:a16="http://schemas.microsoft.com/office/drawing/2014/main" id="{2E2D33D9-5AE2-45F9-B923-D984E19E804F}"/>
                  </a:ext>
                </a:extLst>
              </p:cNvPr>
              <p:cNvSpPr txBox="1">
                <a:spLocks noChangeArrowheads="1"/>
              </p:cNvSpPr>
              <p:nvPr/>
            </p:nvSpPr>
            <p:spPr bwMode="auto">
              <a:xfrm>
                <a:off x="2145823" y="747784"/>
                <a:ext cx="4991194" cy="432697"/>
              </a:xfrm>
              <a:prstGeom prst="rect">
                <a:avLst/>
              </a:prstGeom>
              <a:grp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lIns="90000" tIns="46800" rIns="90000" bIns="46800" anchor="ctr">
                <a:spAutoFit/>
              </a:bodyPr>
              <a:lstStyle>
                <a:defPPr>
                  <a:defRPr lang="en-US"/>
                </a:defPPr>
                <a:lvl1pPr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1pPr>
                <a:lvl2pPr marL="4572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2pPr>
                <a:lvl3pPr marL="9144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3pPr>
                <a:lvl4pPr marL="13716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4pPr>
                <a:lvl5pPr marL="18288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spcBef>
                    <a:spcPct val="0"/>
                  </a:spcBef>
                  <a:buClrTx/>
                  <a:buSzTx/>
                  <a:buFontTx/>
                  <a:buNone/>
                </a:pPr>
                <a:r>
                  <a:rPr lang="en-GB" b="1" i="1"/>
                  <a:t>Acrylonitrile-butadiene-styrene (ABS)</a:t>
                </a:r>
                <a:endParaRPr lang="en-GB" i="1">
                  <a:latin typeface="Times New Roman" panose="02020603050405020304" pitchFamily="18" charset="0"/>
                </a:endParaRPr>
              </a:p>
            </p:txBody>
          </p:sp>
          <p:sp>
            <p:nvSpPr>
              <p:cNvPr id="52" name="TextBox 51">
                <a:extLst>
                  <a:ext uri="{FF2B5EF4-FFF2-40B4-BE49-F238E27FC236}">
                    <a16:creationId xmlns:a16="http://schemas.microsoft.com/office/drawing/2014/main" id="{6B0C370D-BF9E-4537-94F0-EF1761EB5E38}"/>
                  </a:ext>
                </a:extLst>
              </p:cNvPr>
              <p:cNvSpPr txBox="1">
                <a:spLocks noChangeArrowheads="1"/>
              </p:cNvSpPr>
              <p:nvPr/>
            </p:nvSpPr>
            <p:spPr>
              <a:xfrm>
                <a:off x="1048283" y="2677820"/>
                <a:ext cx="4548624" cy="1732239"/>
              </a:xfrm>
              <a:prstGeom prst="rect">
                <a:avLst/>
              </a:prstGeom>
              <a:grpFill/>
            </p:spPr>
            <p:txBody>
              <a:bodyPr/>
              <a:lstStyle>
                <a:defPPr>
                  <a:defRPr lang="en-US"/>
                </a:defPPr>
                <a:lvl1pPr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1pPr>
                <a:lvl2pPr marL="4572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2pPr>
                <a:lvl3pPr marL="9144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3pPr>
                <a:lvl4pPr marL="13716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4pPr>
                <a:lvl5pPr marL="18288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indent="0" defTabSz="393700">
                  <a:lnSpc>
                    <a:spcPct val="114000"/>
                  </a:lnSpc>
                  <a:spcBef>
                    <a:spcPct val="15000"/>
                  </a:spcBef>
                  <a:spcAft>
                    <a:spcPct val="0"/>
                  </a:spcAft>
                  <a:buFont typeface="Wingdings" pitchFamily="2" charset="2"/>
                  <a:buNone/>
                </a:pPr>
                <a:r>
                  <a:rPr lang="en-GB" sz="1400" kern="0" dirty="0">
                    <a:solidFill>
                      <a:schemeClr val="tx2"/>
                    </a:solidFill>
                    <a:latin typeface="+mn-lt"/>
                  </a:rPr>
                  <a:t>General properties</a:t>
                </a:r>
              </a:p>
              <a:p>
                <a:pPr marL="0" indent="0" defTabSz="393700">
                  <a:lnSpc>
                    <a:spcPct val="114000"/>
                  </a:lnSpc>
                  <a:spcBef>
                    <a:spcPct val="15000"/>
                  </a:spcBef>
                  <a:spcAft>
                    <a:spcPct val="0"/>
                  </a:spcAft>
                  <a:buFont typeface="Wingdings" pitchFamily="2" charset="2"/>
                  <a:buNone/>
                </a:pPr>
                <a:endParaRPr lang="en-GB" sz="1400" kern="0" dirty="0">
                  <a:solidFill>
                    <a:schemeClr val="tx2"/>
                  </a:solidFill>
                  <a:latin typeface="+mn-lt"/>
                </a:endParaRPr>
              </a:p>
              <a:p>
                <a:pPr marL="0" indent="0" defTabSz="393700">
                  <a:lnSpc>
                    <a:spcPct val="114000"/>
                  </a:lnSpc>
                  <a:spcBef>
                    <a:spcPct val="15000"/>
                  </a:spcBef>
                  <a:spcAft>
                    <a:spcPct val="0"/>
                  </a:spcAft>
                  <a:buFont typeface="Wingdings" pitchFamily="2" charset="2"/>
                  <a:buNone/>
                </a:pPr>
                <a:endParaRPr lang="en-GB" sz="1400" b="0" kern="0" dirty="0">
                  <a:solidFill>
                    <a:srgbClr val="666633"/>
                  </a:solidFill>
                  <a:latin typeface="+mn-lt"/>
                </a:endParaRPr>
              </a:p>
              <a:p>
                <a:pPr marL="0" indent="0" defTabSz="393700">
                  <a:lnSpc>
                    <a:spcPct val="114000"/>
                  </a:lnSpc>
                  <a:spcBef>
                    <a:spcPct val="15000"/>
                  </a:spcBef>
                  <a:spcAft>
                    <a:spcPct val="0"/>
                  </a:spcAft>
                  <a:buFont typeface="Wingdings" pitchFamily="2" charset="2"/>
                  <a:buNone/>
                </a:pPr>
                <a:endParaRPr lang="en-GB" sz="1400" kern="0" dirty="0">
                  <a:solidFill>
                    <a:srgbClr val="A50021"/>
                  </a:solidFill>
                  <a:latin typeface="+mn-lt"/>
                </a:endParaRPr>
              </a:p>
              <a:p>
                <a:pPr marL="0" indent="0" defTabSz="393700">
                  <a:lnSpc>
                    <a:spcPct val="114000"/>
                  </a:lnSpc>
                  <a:spcBef>
                    <a:spcPct val="15000"/>
                  </a:spcBef>
                  <a:spcAft>
                    <a:spcPct val="0"/>
                  </a:spcAft>
                  <a:buFont typeface="Wingdings" pitchFamily="2" charset="2"/>
                  <a:buNone/>
                </a:pPr>
                <a:r>
                  <a:rPr lang="en-GB" sz="1400" kern="0" dirty="0">
                    <a:solidFill>
                      <a:schemeClr val="tx2"/>
                    </a:solidFill>
                    <a:latin typeface="+mn-lt"/>
                  </a:rPr>
                  <a:t>Mechanical properties</a:t>
                </a:r>
                <a:endParaRPr lang="en-GB" sz="1000" b="0" kern="0" dirty="0">
                  <a:solidFill>
                    <a:schemeClr val="tx2"/>
                  </a:solidFill>
                  <a:latin typeface="+mn-lt"/>
                </a:endParaRPr>
              </a:p>
            </p:txBody>
          </p:sp>
          <p:pic>
            <p:nvPicPr>
              <p:cNvPr id="53" name="table">
                <a:extLst>
                  <a:ext uri="{FF2B5EF4-FFF2-40B4-BE49-F238E27FC236}">
                    <a16:creationId xmlns:a16="http://schemas.microsoft.com/office/drawing/2014/main" id="{E69ACA67-06A2-4FE1-84F8-98345B4D883B}"/>
                  </a:ext>
                </a:extLst>
              </p:cNvPr>
              <p:cNvPicPr>
                <a:picLocks noChangeAspect="1"/>
              </p:cNvPicPr>
              <p:nvPr/>
            </p:nvPicPr>
            <p:blipFill>
              <a:blip r:embed="rId4"/>
              <a:stretch>
                <a:fillRect/>
              </a:stretch>
            </p:blipFill>
            <p:spPr>
              <a:xfrm>
                <a:off x="1069893" y="3073868"/>
                <a:ext cx="4519339" cy="731520"/>
              </a:xfrm>
              <a:prstGeom prst="rect">
                <a:avLst/>
              </a:prstGeom>
              <a:grpFill/>
            </p:spPr>
          </p:pic>
          <p:pic>
            <p:nvPicPr>
              <p:cNvPr id="54" name="table">
                <a:extLst>
                  <a:ext uri="{FF2B5EF4-FFF2-40B4-BE49-F238E27FC236}">
                    <a16:creationId xmlns:a16="http://schemas.microsoft.com/office/drawing/2014/main" id="{E55A153B-3F0A-499E-A7EE-246A08CE2FA1}"/>
                  </a:ext>
                </a:extLst>
              </p:cNvPr>
              <p:cNvPicPr>
                <a:picLocks noChangeAspect="1"/>
              </p:cNvPicPr>
              <p:nvPr/>
            </p:nvPicPr>
            <p:blipFill>
              <a:blip r:embed="rId5"/>
              <a:stretch>
                <a:fillRect/>
              </a:stretch>
            </p:blipFill>
            <p:spPr>
              <a:xfrm>
                <a:off x="1043249" y="4302970"/>
                <a:ext cx="4509814" cy="1706880"/>
              </a:xfrm>
              <a:prstGeom prst="rect">
                <a:avLst/>
              </a:prstGeom>
              <a:grpFill/>
            </p:spPr>
          </p:pic>
          <p:pic>
            <p:nvPicPr>
              <p:cNvPr id="55" name="Picture 54">
                <a:extLst>
                  <a:ext uri="{FF2B5EF4-FFF2-40B4-BE49-F238E27FC236}">
                    <a16:creationId xmlns:a16="http://schemas.microsoft.com/office/drawing/2014/main" id="{C2399F6F-FD03-41D0-9E2E-EAAB6B23639B}"/>
                  </a:ext>
                </a:extLst>
              </p:cNvPr>
              <p:cNvPicPr>
                <a:picLocks noChangeAspect="1"/>
              </p:cNvPicPr>
              <p:nvPr/>
            </p:nvPicPr>
            <p:blipFill rotWithShape="1">
              <a:blip r:embed="rId6">
                <a:extLst>
                  <a:ext uri="{28A0092B-C50C-407E-A947-70E740481C1C}">
                    <a14:useLocalDpi xmlns:a14="http://schemas.microsoft.com/office/drawing/2010/main" val="0"/>
                  </a:ext>
                </a:extLst>
              </a:blip>
              <a:srcRect r="66665" b="6255"/>
              <a:stretch/>
            </p:blipFill>
            <p:spPr>
              <a:xfrm>
                <a:off x="3166811" y="3126353"/>
                <a:ext cx="152432" cy="142886"/>
              </a:xfrm>
              <a:prstGeom prst="rect">
                <a:avLst/>
              </a:prstGeom>
              <a:grpFill/>
            </p:spPr>
          </p:pic>
          <p:pic>
            <p:nvPicPr>
              <p:cNvPr id="56" name="Picture 55">
                <a:extLst>
                  <a:ext uri="{FF2B5EF4-FFF2-40B4-BE49-F238E27FC236}">
                    <a16:creationId xmlns:a16="http://schemas.microsoft.com/office/drawing/2014/main" id="{813CBC60-96DD-4A44-9983-09A3DFBAFE9A}"/>
                  </a:ext>
                </a:extLst>
              </p:cNvPr>
              <p:cNvPicPr>
                <a:picLocks noChangeAspect="1"/>
              </p:cNvPicPr>
              <p:nvPr/>
            </p:nvPicPr>
            <p:blipFill rotWithShape="1">
              <a:blip r:embed="rId6">
                <a:extLst>
                  <a:ext uri="{28A0092B-C50C-407E-A947-70E740481C1C}">
                    <a14:useLocalDpi xmlns:a14="http://schemas.microsoft.com/office/drawing/2010/main" val="0"/>
                  </a:ext>
                </a:extLst>
              </a:blip>
              <a:srcRect r="66665" b="6255"/>
              <a:stretch/>
            </p:blipFill>
            <p:spPr>
              <a:xfrm>
                <a:off x="3171003" y="3368185"/>
                <a:ext cx="152432" cy="142886"/>
              </a:xfrm>
              <a:prstGeom prst="rect">
                <a:avLst/>
              </a:prstGeom>
              <a:grpFill/>
            </p:spPr>
          </p:pic>
          <p:pic>
            <p:nvPicPr>
              <p:cNvPr id="57" name="Picture 56">
                <a:extLst>
                  <a:ext uri="{FF2B5EF4-FFF2-40B4-BE49-F238E27FC236}">
                    <a16:creationId xmlns:a16="http://schemas.microsoft.com/office/drawing/2014/main" id="{AF4FD5D6-AECF-49BE-BEC0-A1D905C056B4}"/>
                  </a:ext>
                </a:extLst>
              </p:cNvPr>
              <p:cNvPicPr>
                <a:picLocks noChangeAspect="1"/>
              </p:cNvPicPr>
              <p:nvPr/>
            </p:nvPicPr>
            <p:blipFill rotWithShape="1">
              <a:blip r:embed="rId6">
                <a:extLst>
                  <a:ext uri="{28A0092B-C50C-407E-A947-70E740481C1C}">
                    <a14:useLocalDpi xmlns:a14="http://schemas.microsoft.com/office/drawing/2010/main" val="0"/>
                  </a:ext>
                </a:extLst>
              </a:blip>
              <a:srcRect r="66665" b="6255"/>
              <a:stretch/>
            </p:blipFill>
            <p:spPr>
              <a:xfrm>
                <a:off x="3166811" y="3614032"/>
                <a:ext cx="152432" cy="142886"/>
              </a:xfrm>
              <a:prstGeom prst="rect">
                <a:avLst/>
              </a:prstGeom>
              <a:grpFill/>
            </p:spPr>
          </p:pic>
          <p:pic>
            <p:nvPicPr>
              <p:cNvPr id="58" name="Picture 57">
                <a:extLst>
                  <a:ext uri="{FF2B5EF4-FFF2-40B4-BE49-F238E27FC236}">
                    <a16:creationId xmlns:a16="http://schemas.microsoft.com/office/drawing/2014/main" id="{6CD0CC3F-9B05-49D1-A842-7BFA51521FCA}"/>
                  </a:ext>
                </a:extLst>
              </p:cNvPr>
              <p:cNvPicPr>
                <a:picLocks noChangeAspect="1"/>
              </p:cNvPicPr>
              <p:nvPr/>
            </p:nvPicPr>
            <p:blipFill rotWithShape="1">
              <a:blip r:embed="rId6">
                <a:extLst>
                  <a:ext uri="{28A0092B-C50C-407E-A947-70E740481C1C}">
                    <a14:useLocalDpi xmlns:a14="http://schemas.microsoft.com/office/drawing/2010/main" val="0"/>
                  </a:ext>
                </a:extLst>
              </a:blip>
              <a:srcRect r="66665" b="6255"/>
              <a:stretch/>
            </p:blipFill>
            <p:spPr>
              <a:xfrm>
                <a:off x="3140166" y="4355123"/>
                <a:ext cx="152432" cy="142886"/>
              </a:xfrm>
              <a:prstGeom prst="rect">
                <a:avLst/>
              </a:prstGeom>
              <a:grpFill/>
            </p:spPr>
          </p:pic>
          <p:pic>
            <p:nvPicPr>
              <p:cNvPr id="59" name="Picture 58">
                <a:extLst>
                  <a:ext uri="{FF2B5EF4-FFF2-40B4-BE49-F238E27FC236}">
                    <a16:creationId xmlns:a16="http://schemas.microsoft.com/office/drawing/2014/main" id="{76DA6CCE-148E-467E-872C-EB51EF107DA8}"/>
                  </a:ext>
                </a:extLst>
              </p:cNvPr>
              <p:cNvPicPr>
                <a:picLocks noChangeAspect="1"/>
              </p:cNvPicPr>
              <p:nvPr/>
            </p:nvPicPr>
            <p:blipFill rotWithShape="1">
              <a:blip r:embed="rId6">
                <a:extLst>
                  <a:ext uri="{28A0092B-C50C-407E-A947-70E740481C1C}">
                    <a14:useLocalDpi xmlns:a14="http://schemas.microsoft.com/office/drawing/2010/main" val="0"/>
                  </a:ext>
                </a:extLst>
              </a:blip>
              <a:srcRect r="66665" b="6255"/>
              <a:stretch/>
            </p:blipFill>
            <p:spPr>
              <a:xfrm>
                <a:off x="3140166" y="4606101"/>
                <a:ext cx="152432" cy="142886"/>
              </a:xfrm>
              <a:prstGeom prst="rect">
                <a:avLst/>
              </a:prstGeom>
              <a:grpFill/>
            </p:spPr>
          </p:pic>
          <p:pic>
            <p:nvPicPr>
              <p:cNvPr id="60" name="Picture 59">
                <a:extLst>
                  <a:ext uri="{FF2B5EF4-FFF2-40B4-BE49-F238E27FC236}">
                    <a16:creationId xmlns:a16="http://schemas.microsoft.com/office/drawing/2014/main" id="{C4DBDF81-E58A-4FF6-9A4F-318C4894F533}"/>
                  </a:ext>
                </a:extLst>
              </p:cNvPr>
              <p:cNvPicPr>
                <a:picLocks noChangeAspect="1"/>
              </p:cNvPicPr>
              <p:nvPr/>
            </p:nvPicPr>
            <p:blipFill rotWithShape="1">
              <a:blip r:embed="rId6">
                <a:extLst>
                  <a:ext uri="{28A0092B-C50C-407E-A947-70E740481C1C}">
                    <a14:useLocalDpi xmlns:a14="http://schemas.microsoft.com/office/drawing/2010/main" val="0"/>
                  </a:ext>
                </a:extLst>
              </a:blip>
              <a:srcRect r="66665" b="6255"/>
              <a:stretch/>
            </p:blipFill>
            <p:spPr>
              <a:xfrm>
                <a:off x="3140166" y="4838788"/>
                <a:ext cx="152432" cy="142886"/>
              </a:xfrm>
              <a:prstGeom prst="rect">
                <a:avLst/>
              </a:prstGeom>
              <a:grpFill/>
            </p:spPr>
          </p:pic>
          <p:pic>
            <p:nvPicPr>
              <p:cNvPr id="61" name="Picture 60">
                <a:extLst>
                  <a:ext uri="{FF2B5EF4-FFF2-40B4-BE49-F238E27FC236}">
                    <a16:creationId xmlns:a16="http://schemas.microsoft.com/office/drawing/2014/main" id="{9D088041-FC23-4DC4-A584-C45281F775DE}"/>
                  </a:ext>
                </a:extLst>
              </p:cNvPr>
              <p:cNvPicPr>
                <a:picLocks noChangeAspect="1"/>
              </p:cNvPicPr>
              <p:nvPr/>
            </p:nvPicPr>
            <p:blipFill rotWithShape="1">
              <a:blip r:embed="rId6">
                <a:extLst>
                  <a:ext uri="{28A0092B-C50C-407E-A947-70E740481C1C}">
                    <a14:useLocalDpi xmlns:a14="http://schemas.microsoft.com/office/drawing/2010/main" val="0"/>
                  </a:ext>
                </a:extLst>
              </a:blip>
              <a:srcRect r="66665" b="6255"/>
              <a:stretch/>
            </p:blipFill>
            <p:spPr>
              <a:xfrm>
                <a:off x="3140166" y="5084397"/>
                <a:ext cx="152432" cy="142886"/>
              </a:xfrm>
              <a:prstGeom prst="rect">
                <a:avLst/>
              </a:prstGeom>
              <a:grpFill/>
            </p:spPr>
          </p:pic>
          <p:pic>
            <p:nvPicPr>
              <p:cNvPr id="62" name="Picture 61">
                <a:extLst>
                  <a:ext uri="{FF2B5EF4-FFF2-40B4-BE49-F238E27FC236}">
                    <a16:creationId xmlns:a16="http://schemas.microsoft.com/office/drawing/2014/main" id="{B5321C65-2662-4303-BCCB-7066951E8FA7}"/>
                  </a:ext>
                </a:extLst>
              </p:cNvPr>
              <p:cNvPicPr>
                <a:picLocks noChangeAspect="1"/>
              </p:cNvPicPr>
              <p:nvPr/>
            </p:nvPicPr>
            <p:blipFill rotWithShape="1">
              <a:blip r:embed="rId6">
                <a:extLst>
                  <a:ext uri="{28A0092B-C50C-407E-A947-70E740481C1C}">
                    <a14:useLocalDpi xmlns:a14="http://schemas.microsoft.com/office/drawing/2010/main" val="0"/>
                  </a:ext>
                </a:extLst>
              </a:blip>
              <a:srcRect r="66665" b="6255"/>
              <a:stretch/>
            </p:blipFill>
            <p:spPr>
              <a:xfrm>
                <a:off x="3140166" y="5326057"/>
                <a:ext cx="152432" cy="142886"/>
              </a:xfrm>
              <a:prstGeom prst="rect">
                <a:avLst/>
              </a:prstGeom>
              <a:grpFill/>
            </p:spPr>
          </p:pic>
          <p:pic>
            <p:nvPicPr>
              <p:cNvPr id="63" name="Picture 62">
                <a:extLst>
                  <a:ext uri="{FF2B5EF4-FFF2-40B4-BE49-F238E27FC236}">
                    <a16:creationId xmlns:a16="http://schemas.microsoft.com/office/drawing/2014/main" id="{4CD8E9A9-E82B-4EE9-A546-36F0B39860E4}"/>
                  </a:ext>
                </a:extLst>
              </p:cNvPr>
              <p:cNvPicPr>
                <a:picLocks noChangeAspect="1"/>
              </p:cNvPicPr>
              <p:nvPr/>
            </p:nvPicPr>
            <p:blipFill rotWithShape="1">
              <a:blip r:embed="rId6">
                <a:extLst>
                  <a:ext uri="{28A0092B-C50C-407E-A947-70E740481C1C}">
                    <a14:useLocalDpi xmlns:a14="http://schemas.microsoft.com/office/drawing/2010/main" val="0"/>
                  </a:ext>
                </a:extLst>
              </a:blip>
              <a:srcRect r="66665" b="6255"/>
              <a:stretch/>
            </p:blipFill>
            <p:spPr>
              <a:xfrm>
                <a:off x="3139720" y="5569835"/>
                <a:ext cx="152432" cy="142886"/>
              </a:xfrm>
              <a:prstGeom prst="rect">
                <a:avLst/>
              </a:prstGeom>
              <a:grpFill/>
            </p:spPr>
          </p:pic>
          <p:pic>
            <p:nvPicPr>
              <p:cNvPr id="64" name="Picture 63">
                <a:extLst>
                  <a:ext uri="{FF2B5EF4-FFF2-40B4-BE49-F238E27FC236}">
                    <a16:creationId xmlns:a16="http://schemas.microsoft.com/office/drawing/2014/main" id="{73FC54DE-CC00-4DFC-B6ED-B3C1F71BC008}"/>
                  </a:ext>
                </a:extLst>
              </p:cNvPr>
              <p:cNvPicPr>
                <a:picLocks noChangeAspect="1"/>
              </p:cNvPicPr>
              <p:nvPr/>
            </p:nvPicPr>
            <p:blipFill rotWithShape="1">
              <a:blip r:embed="rId6">
                <a:extLst>
                  <a:ext uri="{28A0092B-C50C-407E-A947-70E740481C1C}">
                    <a14:useLocalDpi xmlns:a14="http://schemas.microsoft.com/office/drawing/2010/main" val="0"/>
                  </a:ext>
                </a:extLst>
              </a:blip>
              <a:srcRect r="66665" b="6255"/>
              <a:stretch/>
            </p:blipFill>
            <p:spPr>
              <a:xfrm>
                <a:off x="3154355" y="5826688"/>
                <a:ext cx="152432" cy="142886"/>
              </a:xfrm>
              <a:prstGeom prst="rect">
                <a:avLst/>
              </a:prstGeom>
              <a:grpFill/>
            </p:spPr>
          </p:pic>
          <p:sp>
            <p:nvSpPr>
              <p:cNvPr id="65" name="Rectangle 64">
                <a:extLst>
                  <a:ext uri="{FF2B5EF4-FFF2-40B4-BE49-F238E27FC236}">
                    <a16:creationId xmlns:a16="http://schemas.microsoft.com/office/drawing/2014/main" id="{6868B9F8-22F0-4E7D-9B77-D51989904DBF}"/>
                  </a:ext>
                </a:extLst>
              </p:cNvPr>
              <p:cNvSpPr/>
              <p:nvPr/>
            </p:nvSpPr>
            <p:spPr>
              <a:xfrm>
                <a:off x="5845770" y="2951703"/>
                <a:ext cx="2067028" cy="2515148"/>
              </a:xfrm>
              <a:prstGeom prst="rect">
                <a:avLst/>
              </a:prstGeom>
              <a:grpFill/>
            </p:spPr>
            <p:txBody>
              <a:bodyPr wrap="none">
                <a:spAutoFit/>
              </a:bodyPr>
              <a:lstStyle>
                <a:defPPr>
                  <a:defRPr lang="en-US"/>
                </a:defPPr>
                <a:lvl1pPr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1pPr>
                <a:lvl2pPr marL="4572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2pPr>
                <a:lvl3pPr marL="9144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3pPr>
                <a:lvl4pPr marL="13716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4pPr>
                <a:lvl5pPr marL="18288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393700">
                  <a:lnSpc>
                    <a:spcPct val="150000"/>
                  </a:lnSpc>
                  <a:spcBef>
                    <a:spcPct val="15000"/>
                  </a:spcBef>
                  <a:spcAft>
                    <a:spcPct val="0"/>
                  </a:spcAft>
                </a:pPr>
                <a:r>
                  <a:rPr lang="en-GB" sz="1400" b="1">
                    <a:latin typeface="+mn-lt"/>
                  </a:rPr>
                  <a:t>Et...</a:t>
                </a:r>
              </a:p>
              <a:p>
                <a:pPr defTabSz="393700">
                  <a:lnSpc>
                    <a:spcPct val="150000"/>
                  </a:lnSpc>
                  <a:spcBef>
                    <a:spcPct val="15000"/>
                  </a:spcBef>
                  <a:spcAft>
                    <a:spcPct val="0"/>
                  </a:spcAft>
                </a:pPr>
                <a:r>
                  <a:rPr lang="en-GB" sz="1400" b="1" err="1">
                    <a:solidFill>
                      <a:schemeClr val="tx2"/>
                    </a:solidFill>
                    <a:latin typeface="+mn-lt"/>
                  </a:rPr>
                  <a:t>Propriétés</a:t>
                </a:r>
                <a:r>
                  <a:rPr lang="en-GB" sz="1400" b="1">
                    <a:solidFill>
                      <a:schemeClr val="tx2"/>
                    </a:solidFill>
                    <a:latin typeface="+mn-lt"/>
                  </a:rPr>
                  <a:t> </a:t>
                </a:r>
                <a:r>
                  <a:rPr lang="en-GB" sz="1400" b="1" err="1">
                    <a:solidFill>
                      <a:schemeClr val="tx2"/>
                    </a:solidFill>
                    <a:latin typeface="+mn-lt"/>
                  </a:rPr>
                  <a:t>thermiques</a:t>
                </a:r>
                <a:endParaRPr lang="en-GB" sz="1400" b="1">
                  <a:solidFill>
                    <a:schemeClr val="tx2"/>
                  </a:solidFill>
                  <a:latin typeface="+mn-lt"/>
                </a:endParaRPr>
              </a:p>
              <a:p>
                <a:pPr defTabSz="393700">
                  <a:lnSpc>
                    <a:spcPct val="150000"/>
                  </a:lnSpc>
                  <a:spcBef>
                    <a:spcPct val="15000"/>
                  </a:spcBef>
                  <a:spcAft>
                    <a:spcPct val="0"/>
                  </a:spcAft>
                </a:pPr>
                <a:r>
                  <a:rPr lang="en-GB" sz="1400" b="1" err="1">
                    <a:solidFill>
                      <a:schemeClr val="tx2"/>
                    </a:solidFill>
                    <a:latin typeface="+mn-lt"/>
                  </a:rPr>
                  <a:t>Propriétés</a:t>
                </a:r>
                <a:r>
                  <a:rPr lang="en-GB" sz="1400" b="1">
                    <a:solidFill>
                      <a:schemeClr val="tx2"/>
                    </a:solidFill>
                    <a:latin typeface="+mn-lt"/>
                  </a:rPr>
                  <a:t> </a:t>
                </a:r>
                <a:r>
                  <a:rPr lang="en-GB" sz="1400" b="1" err="1">
                    <a:solidFill>
                      <a:schemeClr val="tx2"/>
                    </a:solidFill>
                    <a:latin typeface="+mn-lt"/>
                  </a:rPr>
                  <a:t>électriques</a:t>
                </a:r>
                <a:endParaRPr lang="en-GB" sz="1400" b="1">
                  <a:solidFill>
                    <a:schemeClr val="tx2"/>
                  </a:solidFill>
                  <a:latin typeface="+mn-lt"/>
                </a:endParaRPr>
              </a:p>
              <a:p>
                <a:pPr defTabSz="393700">
                  <a:lnSpc>
                    <a:spcPct val="150000"/>
                  </a:lnSpc>
                  <a:spcBef>
                    <a:spcPct val="15000"/>
                  </a:spcBef>
                  <a:spcAft>
                    <a:spcPct val="0"/>
                  </a:spcAft>
                </a:pPr>
                <a:r>
                  <a:rPr lang="en-GB" sz="1400" b="1" err="1">
                    <a:solidFill>
                      <a:schemeClr val="tx2"/>
                    </a:solidFill>
                    <a:latin typeface="+mn-lt"/>
                  </a:rPr>
                  <a:t>Propriétés</a:t>
                </a:r>
                <a:r>
                  <a:rPr lang="en-GB" sz="1400" b="1">
                    <a:solidFill>
                      <a:schemeClr val="tx2"/>
                    </a:solidFill>
                    <a:latin typeface="+mn-lt"/>
                  </a:rPr>
                  <a:t> </a:t>
                </a:r>
                <a:r>
                  <a:rPr lang="en-GB" sz="1400" b="1" err="1">
                    <a:solidFill>
                      <a:schemeClr val="tx2"/>
                    </a:solidFill>
                    <a:latin typeface="+mn-lt"/>
                  </a:rPr>
                  <a:t>optiques</a:t>
                </a:r>
                <a:endParaRPr lang="en-GB" sz="1400" b="1">
                  <a:solidFill>
                    <a:schemeClr val="tx2"/>
                  </a:solidFill>
                  <a:latin typeface="+mn-lt"/>
                </a:endParaRPr>
              </a:p>
              <a:p>
                <a:pPr defTabSz="393700">
                  <a:lnSpc>
                    <a:spcPct val="150000"/>
                  </a:lnSpc>
                  <a:spcBef>
                    <a:spcPct val="15000"/>
                  </a:spcBef>
                  <a:spcAft>
                    <a:spcPct val="0"/>
                  </a:spcAft>
                </a:pPr>
                <a:r>
                  <a:rPr lang="en-GB" sz="1400" b="1">
                    <a:solidFill>
                      <a:schemeClr val="tx2"/>
                    </a:solidFill>
                    <a:latin typeface="+mn-lt"/>
                  </a:rPr>
                  <a:t>Mise </a:t>
                </a:r>
                <a:r>
                  <a:rPr lang="en-GB" sz="1400" b="1" err="1">
                    <a:solidFill>
                      <a:schemeClr val="tx2"/>
                    </a:solidFill>
                    <a:latin typeface="+mn-lt"/>
                  </a:rPr>
                  <a:t>en</a:t>
                </a:r>
                <a:r>
                  <a:rPr lang="en-GB" sz="1400" b="1">
                    <a:solidFill>
                      <a:schemeClr val="tx2"/>
                    </a:solidFill>
                    <a:latin typeface="+mn-lt"/>
                  </a:rPr>
                  <a:t> </a:t>
                </a:r>
                <a:r>
                  <a:rPr lang="en-GB" sz="1400" b="1" err="1">
                    <a:solidFill>
                      <a:schemeClr val="tx2"/>
                    </a:solidFill>
                    <a:latin typeface="+mn-lt"/>
                  </a:rPr>
                  <a:t>forme</a:t>
                </a:r>
                <a:endParaRPr lang="en-GB" sz="1400" b="1">
                  <a:solidFill>
                    <a:schemeClr val="tx2"/>
                  </a:solidFill>
                  <a:latin typeface="+mn-lt"/>
                </a:endParaRPr>
              </a:p>
              <a:p>
                <a:pPr defTabSz="393700">
                  <a:lnSpc>
                    <a:spcPct val="150000"/>
                  </a:lnSpc>
                  <a:spcBef>
                    <a:spcPct val="15000"/>
                  </a:spcBef>
                  <a:spcAft>
                    <a:spcPct val="0"/>
                  </a:spcAft>
                </a:pPr>
                <a:r>
                  <a:rPr lang="en-GB" sz="1400" b="1" err="1">
                    <a:solidFill>
                      <a:schemeClr val="tx2"/>
                    </a:solidFill>
                    <a:latin typeface="+mn-lt"/>
                  </a:rPr>
                  <a:t>Propriétés</a:t>
                </a:r>
                <a:r>
                  <a:rPr lang="en-GB" sz="1400" b="1">
                    <a:solidFill>
                      <a:schemeClr val="tx2"/>
                    </a:solidFill>
                    <a:latin typeface="+mn-lt"/>
                  </a:rPr>
                  <a:t> </a:t>
                </a:r>
                <a:r>
                  <a:rPr lang="en-GB" sz="1400" b="1" err="1">
                    <a:solidFill>
                      <a:schemeClr val="tx2"/>
                    </a:solidFill>
                    <a:latin typeface="+mn-lt"/>
                  </a:rPr>
                  <a:t>écologiques</a:t>
                </a:r>
                <a:endParaRPr lang="en-GB" sz="1400" b="1">
                  <a:solidFill>
                    <a:schemeClr val="tx2"/>
                  </a:solidFill>
                  <a:latin typeface="+mn-lt"/>
                </a:endParaRPr>
              </a:p>
            </p:txBody>
          </p:sp>
          <p:sp>
            <p:nvSpPr>
              <p:cNvPr id="66" name="Text Box 16">
                <a:extLst>
                  <a:ext uri="{FF2B5EF4-FFF2-40B4-BE49-F238E27FC236}">
                    <a16:creationId xmlns:a16="http://schemas.microsoft.com/office/drawing/2014/main" id="{428336CA-DBD1-454B-8E94-E5465C006705}"/>
                  </a:ext>
                </a:extLst>
              </p:cNvPr>
              <p:cNvSpPr txBox="1">
                <a:spLocks noChangeArrowheads="1"/>
              </p:cNvSpPr>
              <p:nvPr/>
            </p:nvSpPr>
            <p:spPr bwMode="auto">
              <a:xfrm>
                <a:off x="6320222" y="5608220"/>
                <a:ext cx="2442671" cy="3584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1pPr>
                <a:lvl2pPr marL="4572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2pPr>
                <a:lvl3pPr marL="9144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3pPr>
                <a:lvl4pPr marL="13716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4pPr>
                <a:lvl5pPr marL="18288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sz="1400" b="1">
                    <a:solidFill>
                      <a:schemeClr val="tx2"/>
                    </a:solidFill>
                  </a:rPr>
                  <a:t>Liens </a:t>
                </a:r>
                <a:r>
                  <a:rPr lang="en-US" sz="1400" b="1" err="1">
                    <a:solidFill>
                      <a:schemeClr val="tx2"/>
                    </a:solidFill>
                  </a:rPr>
                  <a:t>vers</a:t>
                </a:r>
                <a:r>
                  <a:rPr lang="en-US" sz="1400" b="1">
                    <a:solidFill>
                      <a:schemeClr val="tx2"/>
                    </a:solidFill>
                  </a:rPr>
                  <a:t> les </a:t>
                </a:r>
                <a:r>
                  <a:rPr lang="en-US" sz="1400" b="1" err="1">
                    <a:solidFill>
                      <a:schemeClr val="tx2"/>
                    </a:solidFill>
                  </a:rPr>
                  <a:t>Procédés</a:t>
                </a:r>
                <a:endParaRPr lang="en-US" sz="1400" b="1">
                  <a:solidFill>
                    <a:schemeClr val="tx2"/>
                  </a:solidFill>
                </a:endParaRPr>
              </a:p>
            </p:txBody>
          </p:sp>
          <p:pic>
            <p:nvPicPr>
              <p:cNvPr id="67" name="Picture 66">
                <a:extLst>
                  <a:ext uri="{FF2B5EF4-FFF2-40B4-BE49-F238E27FC236}">
                    <a16:creationId xmlns:a16="http://schemas.microsoft.com/office/drawing/2014/main" id="{F456DABB-C11E-4295-952A-139B2EDE01E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48599" y="5525897"/>
                <a:ext cx="528940" cy="528940"/>
              </a:xfrm>
              <a:prstGeom prst="rect">
                <a:avLst/>
              </a:prstGeom>
              <a:grpFill/>
            </p:spPr>
          </p:pic>
        </p:grpSp>
      </p:grpSp>
      <p:sp>
        <p:nvSpPr>
          <p:cNvPr id="2" name="Slide Number Placeholder 1">
            <a:extLst>
              <a:ext uri="{FF2B5EF4-FFF2-40B4-BE49-F238E27FC236}">
                <a16:creationId xmlns:a16="http://schemas.microsoft.com/office/drawing/2014/main" id="{3C5BD297-8E0F-496F-BD1D-B5E914535EAC}"/>
              </a:ext>
            </a:extLst>
          </p:cNvPr>
          <p:cNvSpPr>
            <a:spLocks noGrp="1"/>
          </p:cNvSpPr>
          <p:nvPr>
            <p:ph type="sldNum" sz="quarter" idx="11"/>
          </p:nvPr>
        </p:nvSpPr>
        <p:spPr/>
        <p:txBody>
          <a:bodyPr/>
          <a:lstStyle/>
          <a:p>
            <a:fld id="{F0D23093-2AB0-F74C-B865-1A12A15B650E}" type="slidenum">
              <a:rPr lang="en-US" smtClean="0"/>
              <a:pPr/>
              <a:t>19</a:t>
            </a:fld>
            <a:endParaRPr lang="en-US"/>
          </a:p>
        </p:txBody>
      </p:sp>
      <p:sp>
        <p:nvSpPr>
          <p:cNvPr id="3" name="Title 2">
            <a:extLst>
              <a:ext uri="{FF2B5EF4-FFF2-40B4-BE49-F238E27FC236}">
                <a16:creationId xmlns:a16="http://schemas.microsoft.com/office/drawing/2014/main" id="{480430A2-8EA1-4371-BA15-E33BA999B5D9}"/>
              </a:ext>
            </a:extLst>
          </p:cNvPr>
          <p:cNvSpPr>
            <a:spLocks noGrp="1"/>
          </p:cNvSpPr>
          <p:nvPr>
            <p:ph type="title"/>
          </p:nvPr>
        </p:nvSpPr>
        <p:spPr/>
        <p:txBody>
          <a:bodyPr/>
          <a:lstStyle/>
          <a:p>
            <a:r>
              <a:rPr lang="en-US" b="1" dirty="0" err="1"/>
              <a:t>Ajouter</a:t>
            </a:r>
            <a:r>
              <a:rPr lang="en-US" b="1" dirty="0"/>
              <a:t> la science</a:t>
            </a:r>
          </a:p>
        </p:txBody>
      </p:sp>
      <p:grpSp>
        <p:nvGrpSpPr>
          <p:cNvPr id="26" name="Group 56">
            <a:extLst>
              <a:ext uri="{FF2B5EF4-FFF2-40B4-BE49-F238E27FC236}">
                <a16:creationId xmlns:a16="http://schemas.microsoft.com/office/drawing/2014/main" id="{D850C689-E330-4DBE-8226-5917E6B99404}"/>
              </a:ext>
            </a:extLst>
          </p:cNvPr>
          <p:cNvGrpSpPr>
            <a:grpSpLocks/>
          </p:cNvGrpSpPr>
          <p:nvPr/>
        </p:nvGrpSpPr>
        <p:grpSpPr bwMode="auto">
          <a:xfrm>
            <a:off x="2401112" y="936972"/>
            <a:ext cx="7037388" cy="4940300"/>
            <a:chOff x="1361" y="582"/>
            <a:chExt cx="4433" cy="3112"/>
          </a:xfrm>
        </p:grpSpPr>
        <p:sp>
          <p:nvSpPr>
            <p:cNvPr id="27" name="AutoShape 13">
              <a:extLst>
                <a:ext uri="{FF2B5EF4-FFF2-40B4-BE49-F238E27FC236}">
                  <a16:creationId xmlns:a16="http://schemas.microsoft.com/office/drawing/2014/main" id="{F4376231-7035-4DE8-A054-448F4C522D7A}"/>
                </a:ext>
              </a:extLst>
            </p:cNvPr>
            <p:cNvSpPr>
              <a:spLocks noChangeArrowheads="1"/>
            </p:cNvSpPr>
            <p:nvPr/>
          </p:nvSpPr>
          <p:spPr bwMode="auto">
            <a:xfrm>
              <a:off x="1361" y="2559"/>
              <a:ext cx="204" cy="188"/>
            </a:xfrm>
            <a:prstGeom prst="roundRect">
              <a:avLst>
                <a:gd name="adj" fmla="val 16667"/>
              </a:avLst>
            </a:prstGeom>
            <a:noFill/>
            <a:ln w="38100">
              <a:solidFill>
                <a:schemeClr val="accent5"/>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sz="1200"/>
            </a:p>
          </p:txBody>
        </p:sp>
        <p:sp>
          <p:nvSpPr>
            <p:cNvPr id="28" name="Line 20">
              <a:extLst>
                <a:ext uri="{FF2B5EF4-FFF2-40B4-BE49-F238E27FC236}">
                  <a16:creationId xmlns:a16="http://schemas.microsoft.com/office/drawing/2014/main" id="{9E5F441C-1DD8-40BA-B91D-763BFC373D5D}"/>
                </a:ext>
              </a:extLst>
            </p:cNvPr>
            <p:cNvSpPr>
              <a:spLocks noChangeShapeType="1"/>
            </p:cNvSpPr>
            <p:nvPr/>
          </p:nvSpPr>
          <p:spPr bwMode="auto">
            <a:xfrm flipV="1">
              <a:off x="1563" y="2176"/>
              <a:ext cx="498" cy="383"/>
            </a:xfrm>
            <a:prstGeom prst="line">
              <a:avLst/>
            </a:prstGeom>
            <a:noFill/>
            <a:ln w="38100">
              <a:solidFill>
                <a:schemeClr val="accent5"/>
              </a:solidFill>
              <a:round/>
              <a:headEnd/>
              <a:tailEnd type="triangle" w="sm" len="lg"/>
            </a:ln>
            <a:extLst>
              <a:ext uri="{909E8E84-426E-40DD-AFC4-6F175D3DCCD1}">
                <a14:hiddenFill xmlns:a14="http://schemas.microsoft.com/office/drawing/2010/main">
                  <a:noFill/>
                </a14:hiddenFill>
              </a:ext>
            </a:extLst>
          </p:spPr>
          <p:txBody>
            <a:bodyPr wrap="square">
              <a:spAutoFit/>
            </a:bodyPr>
            <a:lstStyle/>
            <a:p>
              <a:endParaRPr lang="en-GB"/>
            </a:p>
          </p:txBody>
        </p:sp>
        <p:grpSp>
          <p:nvGrpSpPr>
            <p:cNvPr id="29" name="Group 28">
              <a:extLst>
                <a:ext uri="{FF2B5EF4-FFF2-40B4-BE49-F238E27FC236}">
                  <a16:creationId xmlns:a16="http://schemas.microsoft.com/office/drawing/2014/main" id="{7642492B-EC58-4520-9EDF-0AFE29226C14}"/>
                </a:ext>
              </a:extLst>
            </p:cNvPr>
            <p:cNvGrpSpPr>
              <a:grpSpLocks/>
            </p:cNvGrpSpPr>
            <p:nvPr/>
          </p:nvGrpSpPr>
          <p:grpSpPr bwMode="auto">
            <a:xfrm>
              <a:off x="2064" y="582"/>
              <a:ext cx="3730" cy="3112"/>
              <a:chOff x="1592" y="598"/>
              <a:chExt cx="3730" cy="3112"/>
            </a:xfrm>
          </p:grpSpPr>
          <p:sp>
            <p:nvSpPr>
              <p:cNvPr id="30" name="Rectangle 53">
                <a:extLst>
                  <a:ext uri="{FF2B5EF4-FFF2-40B4-BE49-F238E27FC236}">
                    <a16:creationId xmlns:a16="http://schemas.microsoft.com/office/drawing/2014/main" id="{35911341-3C20-4058-B251-A35FB2A7B507}"/>
                  </a:ext>
                </a:extLst>
              </p:cNvPr>
              <p:cNvSpPr>
                <a:spLocks noChangeArrowheads="1"/>
              </p:cNvSpPr>
              <p:nvPr/>
            </p:nvSpPr>
            <p:spPr bwMode="auto">
              <a:xfrm>
                <a:off x="1592" y="598"/>
                <a:ext cx="3728" cy="3112"/>
              </a:xfrm>
              <a:prstGeom prst="rect">
                <a:avLst/>
              </a:prstGeom>
              <a:solidFill>
                <a:schemeClr val="bg1"/>
              </a:solidFill>
              <a:ln w="38100">
                <a:solidFill>
                  <a:schemeClr val="accent5"/>
                </a:solidFill>
                <a:miter lim="800000"/>
                <a:headEnd/>
                <a:tailEnd/>
              </a:ln>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grpSp>
            <p:nvGrpSpPr>
              <p:cNvPr id="31" name="Group 49">
                <a:extLst>
                  <a:ext uri="{FF2B5EF4-FFF2-40B4-BE49-F238E27FC236}">
                    <a16:creationId xmlns:a16="http://schemas.microsoft.com/office/drawing/2014/main" id="{49149FC8-9D43-4A25-BD01-7E840B236BE9}"/>
                  </a:ext>
                </a:extLst>
              </p:cNvPr>
              <p:cNvGrpSpPr>
                <a:grpSpLocks/>
              </p:cNvGrpSpPr>
              <p:nvPr/>
            </p:nvGrpSpPr>
            <p:grpSpPr bwMode="auto">
              <a:xfrm>
                <a:off x="1720" y="694"/>
                <a:ext cx="3602" cy="2962"/>
                <a:chOff x="2576" y="574"/>
                <a:chExt cx="3602" cy="2962"/>
              </a:xfrm>
            </p:grpSpPr>
            <p:sp>
              <p:nvSpPr>
                <p:cNvPr id="32" name="Text Box 16">
                  <a:extLst>
                    <a:ext uri="{FF2B5EF4-FFF2-40B4-BE49-F238E27FC236}">
                      <a16:creationId xmlns:a16="http://schemas.microsoft.com/office/drawing/2014/main" id="{C01AA028-AD92-4E9A-8AEC-EE50BBC2DFF4}"/>
                    </a:ext>
                  </a:extLst>
                </p:cNvPr>
                <p:cNvSpPr txBox="1">
                  <a:spLocks noChangeArrowheads="1"/>
                </p:cNvSpPr>
                <p:nvPr/>
              </p:nvSpPr>
              <p:spPr bwMode="auto">
                <a:xfrm>
                  <a:off x="2576" y="848"/>
                  <a:ext cx="2095" cy="2482"/>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US" sz="1400" b="1" i="1" dirty="0" err="1">
                      <a:latin typeface="+mn-lt"/>
                      <a:cs typeface="Times New Roman" panose="02020603050405020304" pitchFamily="18" charset="0"/>
                    </a:rPr>
                    <a:t>Définition</a:t>
                  </a:r>
                  <a:r>
                    <a:rPr lang="en-US" sz="1400" b="1" i="1" dirty="0">
                      <a:latin typeface="+mn-lt"/>
                      <a:cs typeface="Times New Roman" panose="02020603050405020304" pitchFamily="18" charset="0"/>
                    </a:rPr>
                    <a:t> et </a:t>
                  </a:r>
                  <a:r>
                    <a:rPr lang="en-US" sz="1400" b="1" i="1" dirty="0" err="1">
                      <a:latin typeface="+mn-lt"/>
                      <a:cs typeface="Times New Roman" panose="02020603050405020304" pitchFamily="18" charset="0"/>
                    </a:rPr>
                    <a:t>mesure</a:t>
                  </a:r>
                  <a:r>
                    <a:rPr lang="en-US" sz="1400" b="1" i="1" dirty="0">
                      <a:latin typeface="+mn-lt"/>
                      <a:cs typeface="Times New Roman" panose="02020603050405020304" pitchFamily="18" charset="0"/>
                    </a:rPr>
                    <a:t>.</a:t>
                  </a:r>
                  <a:r>
                    <a:rPr lang="en-US" sz="1400" b="1" dirty="0">
                      <a:latin typeface="+mn-lt"/>
                      <a:cs typeface="Times New Roman" panose="02020603050405020304" pitchFamily="18" charset="0"/>
                    </a:rPr>
                    <a:t> </a:t>
                  </a:r>
                  <a:r>
                    <a:rPr lang="fr-FR" sz="1200" dirty="0">
                      <a:latin typeface="+mn-lt"/>
                      <a:cs typeface="Times New Roman" panose="02020603050405020304" pitchFamily="18" charset="0"/>
                    </a:rPr>
                    <a:t>On présente dans l'illustration 1 une courbe typique de contrainte-allongement en traction. La partie initiale de cette courbe est linéaire  (loi de Hooke) jusqu'à la contrainte au seuil de déformation plastique ou limite élastique, définie comme la résistance au seuil de déformation plastique (limite élastique). C'est un comportement élastique ce qui signifie que la déformation est réversible - le matériau revient à sa forme originale lorsque la contrainte est supprimée.</a:t>
                  </a:r>
                  <a:endParaRPr lang="en-US" sz="1200" dirty="0">
                    <a:latin typeface="+mn-lt"/>
                    <a:cs typeface="Times New Roman" panose="02020603050405020304" pitchFamily="18" charset="0"/>
                  </a:endParaRPr>
                </a:p>
                <a:p>
                  <a:pPr>
                    <a:spcBef>
                      <a:spcPct val="0"/>
                    </a:spcBef>
                    <a:spcAft>
                      <a:spcPct val="0"/>
                    </a:spcAft>
                  </a:pPr>
                  <a:r>
                    <a:rPr lang="en-GB" sz="1400" b="1" dirty="0">
                      <a:latin typeface="+mn-lt"/>
                    </a:rPr>
                    <a:t>………</a:t>
                  </a:r>
                  <a:endParaRPr lang="en-US" sz="1200" dirty="0">
                    <a:latin typeface="+mn-lt"/>
                    <a:cs typeface="Times New Roman" panose="02020603050405020304" pitchFamily="18" charset="0"/>
                  </a:endParaRPr>
                </a:p>
                <a:p>
                  <a:pPr>
                    <a:spcBef>
                      <a:spcPct val="0"/>
                    </a:spcBef>
                    <a:spcAft>
                      <a:spcPct val="0"/>
                    </a:spcAft>
                  </a:pPr>
                  <a:endParaRPr lang="en-US" sz="1400" b="1" i="1" dirty="0">
                    <a:latin typeface="+mn-lt"/>
                    <a:cs typeface="Times New Roman" panose="02020603050405020304" pitchFamily="18" charset="0"/>
                  </a:endParaRPr>
                </a:p>
                <a:p>
                  <a:pPr>
                    <a:spcBef>
                      <a:spcPct val="0"/>
                    </a:spcBef>
                    <a:spcAft>
                      <a:spcPct val="0"/>
                    </a:spcAft>
                  </a:pPr>
                  <a:r>
                    <a:rPr lang="en-GB" sz="1400" b="1" i="1" dirty="0">
                      <a:latin typeface="+mn-lt"/>
                      <a:cs typeface="Times New Roman" panose="02020603050405020304" pitchFamily="18" charset="0"/>
                    </a:rPr>
                    <a:t>Les </a:t>
                  </a:r>
                  <a:r>
                    <a:rPr lang="en-GB" sz="1400" b="1" i="1" dirty="0" err="1">
                      <a:latin typeface="+mn-lt"/>
                      <a:cs typeface="Times New Roman" panose="02020603050405020304" pitchFamily="18" charset="0"/>
                    </a:rPr>
                    <a:t>origines</a:t>
                  </a:r>
                  <a:r>
                    <a:rPr lang="en-GB" sz="1400" b="1" i="1" dirty="0">
                      <a:latin typeface="+mn-lt"/>
                      <a:cs typeface="Times New Roman" panose="02020603050405020304" pitchFamily="18" charset="0"/>
                    </a:rPr>
                    <a:t> des modules </a:t>
                  </a:r>
                  <a:r>
                    <a:rPr lang="fr-FR" sz="1200" dirty="0">
                      <a:latin typeface="+mn-lt"/>
                      <a:cs typeface="Times New Roman" panose="02020603050405020304" pitchFamily="18" charset="0"/>
                    </a:rPr>
                    <a:t>Les atomes se lient l'un à l'autre certains faiblement, d'autres fortement. S'ils se lient assez fortement, ils forment des solides; plus la liaison est forte, plus le point de fusion du solide sera élevé. Pensez aux liaisons comme de petits ressorts (Illustration 3). </a:t>
                  </a:r>
                </a:p>
                <a:p>
                  <a:pPr>
                    <a:spcBef>
                      <a:spcPct val="0"/>
                    </a:spcBef>
                    <a:spcAft>
                      <a:spcPct val="0"/>
                    </a:spcAft>
                  </a:pPr>
                  <a:r>
                    <a:rPr lang="en-GB" sz="1400" b="1" dirty="0">
                      <a:latin typeface="+mn-lt"/>
                    </a:rPr>
                    <a:t>………. </a:t>
                  </a:r>
                </a:p>
              </p:txBody>
            </p:sp>
            <p:sp>
              <p:nvSpPr>
                <p:cNvPr id="33" name="Text Box 17">
                  <a:extLst>
                    <a:ext uri="{FF2B5EF4-FFF2-40B4-BE49-F238E27FC236}">
                      <a16:creationId xmlns:a16="http://schemas.microsoft.com/office/drawing/2014/main" id="{32D5995D-0A6E-4F49-AF92-13A029315823}"/>
                    </a:ext>
                  </a:extLst>
                </p:cNvPr>
                <p:cNvSpPr txBox="1">
                  <a:spLocks noChangeArrowheads="1"/>
                </p:cNvSpPr>
                <p:nvPr/>
              </p:nvSpPr>
              <p:spPr bwMode="auto">
                <a:xfrm>
                  <a:off x="3290" y="574"/>
                  <a:ext cx="1101" cy="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US" b="1" i="1" dirty="0">
                      <a:latin typeface="+mn-lt"/>
                      <a:cs typeface="Times New Roman" panose="02020603050405020304" pitchFamily="18" charset="0"/>
                    </a:rPr>
                    <a:t>Module </a:t>
                  </a:r>
                  <a:r>
                    <a:rPr lang="en-US" b="1" i="1" dirty="0" err="1">
                      <a:latin typeface="+mn-lt"/>
                      <a:cs typeface="Times New Roman" panose="02020603050405020304" pitchFamily="18" charset="0"/>
                    </a:rPr>
                    <a:t>d’Young</a:t>
                  </a:r>
                  <a:endParaRPr lang="en-US" b="1" i="1" dirty="0">
                    <a:latin typeface="+mn-lt"/>
                    <a:cs typeface="Times New Roman" panose="02020603050405020304" pitchFamily="18" charset="0"/>
                  </a:endParaRPr>
                </a:p>
                <a:p>
                  <a:endParaRPr lang="en-GB" b="1" dirty="0">
                    <a:latin typeface="+mn-lt"/>
                  </a:endParaRPr>
                </a:p>
              </p:txBody>
            </p:sp>
            <p:pic>
              <p:nvPicPr>
                <p:cNvPr id="35" name="Picture 19">
                  <a:extLst>
                    <a:ext uri="{FF2B5EF4-FFF2-40B4-BE49-F238E27FC236}">
                      <a16:creationId xmlns:a16="http://schemas.microsoft.com/office/drawing/2014/main" id="{296E6F24-7236-4089-B422-46126613988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00" y="2146"/>
                  <a:ext cx="1378" cy="1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pic>
        <p:nvPicPr>
          <p:cNvPr id="46" name="Picture 45">
            <a:extLst>
              <a:ext uri="{FF2B5EF4-FFF2-40B4-BE49-F238E27FC236}">
                <a16:creationId xmlns:a16="http://schemas.microsoft.com/office/drawing/2014/main" id="{5CAA3384-FB78-48FC-90EE-446BCB84D296}"/>
              </a:ext>
            </a:extLst>
          </p:cNvPr>
          <p:cNvPicPr>
            <a:picLocks noChangeAspect="1"/>
          </p:cNvPicPr>
          <p:nvPr/>
        </p:nvPicPr>
        <p:blipFill>
          <a:blip r:embed="rId9"/>
          <a:stretch>
            <a:fillRect/>
          </a:stretch>
        </p:blipFill>
        <p:spPr>
          <a:xfrm>
            <a:off x="7182065" y="1252602"/>
            <a:ext cx="2158145" cy="2362933"/>
          </a:xfrm>
          <a:prstGeom prst="rect">
            <a:avLst/>
          </a:prstGeom>
        </p:spPr>
      </p:pic>
      <p:grpSp>
        <p:nvGrpSpPr>
          <p:cNvPr id="36" name="Group 35">
            <a:extLst>
              <a:ext uri="{FF2B5EF4-FFF2-40B4-BE49-F238E27FC236}">
                <a16:creationId xmlns:a16="http://schemas.microsoft.com/office/drawing/2014/main" id="{8570064B-4FFF-4990-8E19-E229CE036101}"/>
              </a:ext>
            </a:extLst>
          </p:cNvPr>
          <p:cNvGrpSpPr/>
          <p:nvPr/>
        </p:nvGrpSpPr>
        <p:grpSpPr>
          <a:xfrm>
            <a:off x="6179531" y="2835410"/>
            <a:ext cx="5459186" cy="2866059"/>
            <a:chOff x="6610083" y="3578860"/>
            <a:chExt cx="5459186" cy="2866059"/>
          </a:xfrm>
        </p:grpSpPr>
        <p:grpSp>
          <p:nvGrpSpPr>
            <p:cNvPr id="37" name="Group 24">
              <a:extLst>
                <a:ext uri="{FF2B5EF4-FFF2-40B4-BE49-F238E27FC236}">
                  <a16:creationId xmlns:a16="http://schemas.microsoft.com/office/drawing/2014/main" id="{9972376C-FD30-43A6-9AF5-992DF421D3F1}"/>
                </a:ext>
              </a:extLst>
            </p:cNvPr>
            <p:cNvGrpSpPr>
              <a:grpSpLocks/>
            </p:cNvGrpSpPr>
            <p:nvPr/>
          </p:nvGrpSpPr>
          <p:grpSpPr bwMode="auto">
            <a:xfrm>
              <a:off x="6610083" y="3578860"/>
              <a:ext cx="5459186" cy="2866059"/>
              <a:chOff x="2055169" y="2234024"/>
              <a:chExt cx="5459920" cy="2866332"/>
            </a:xfrm>
          </p:grpSpPr>
          <p:sp>
            <p:nvSpPr>
              <p:cNvPr id="43" name="Rectangle 46">
                <a:extLst>
                  <a:ext uri="{FF2B5EF4-FFF2-40B4-BE49-F238E27FC236}">
                    <a16:creationId xmlns:a16="http://schemas.microsoft.com/office/drawing/2014/main" id="{1B6F9F98-1B4D-4D8B-8624-46EBD53EE532}"/>
                  </a:ext>
                </a:extLst>
              </p:cNvPr>
              <p:cNvSpPr>
                <a:spLocks noChangeArrowheads="1"/>
              </p:cNvSpPr>
              <p:nvPr/>
            </p:nvSpPr>
            <p:spPr bwMode="auto">
              <a:xfrm>
                <a:off x="2055169" y="2234024"/>
                <a:ext cx="5408193" cy="2866332"/>
              </a:xfrm>
              <a:prstGeom prst="rect">
                <a:avLst/>
              </a:prstGeom>
              <a:solidFill>
                <a:schemeClr val="bg1"/>
              </a:solidFill>
              <a:ln w="38100">
                <a:solidFill>
                  <a:schemeClr val="tx2"/>
                </a:solidFill>
                <a:miter lim="800000"/>
                <a:headEnd/>
                <a:tailEnd/>
              </a:ln>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sp>
            <p:nvSpPr>
              <p:cNvPr id="44" name="Rectangle 32">
                <a:extLst>
                  <a:ext uri="{FF2B5EF4-FFF2-40B4-BE49-F238E27FC236}">
                    <a16:creationId xmlns:a16="http://schemas.microsoft.com/office/drawing/2014/main" id="{0DF13C31-CF4E-4CE7-A48D-F5BC5ABB4168}"/>
                  </a:ext>
                </a:extLst>
              </p:cNvPr>
              <p:cNvSpPr>
                <a:spLocks noChangeArrowheads="1"/>
              </p:cNvSpPr>
              <p:nvPr/>
            </p:nvSpPr>
            <p:spPr bwMode="auto">
              <a:xfrm>
                <a:off x="2121669" y="2250070"/>
                <a:ext cx="5393420" cy="1615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tabLst>
                    <a:tab pos="1143000" algn="l"/>
                  </a:tabLst>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tabLst>
                    <a:tab pos="1143000" algn="l"/>
                  </a:tabLst>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tabLst>
                    <a:tab pos="1143000" algn="l"/>
                  </a:tabLst>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tabLst>
                    <a:tab pos="1143000" algn="l"/>
                  </a:tabLst>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tabLst>
                    <a:tab pos="1143000" algn="l"/>
                  </a:tabLst>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tabLst>
                    <a:tab pos="1143000" algn="l"/>
                  </a:tabLst>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tabLst>
                    <a:tab pos="1143000" algn="l"/>
                  </a:tabLst>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tabLst>
                    <a:tab pos="1143000" algn="l"/>
                  </a:tabLst>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tabLst>
                    <a:tab pos="1143000" algn="l"/>
                  </a:tabLst>
                  <a:defRPr>
                    <a:solidFill>
                      <a:schemeClr val="tx1"/>
                    </a:solidFill>
                    <a:latin typeface="Arial" panose="020B0604020202020204" pitchFamily="34" charset="0"/>
                  </a:defRPr>
                </a:lvl9pPr>
              </a:lstStyle>
              <a:p>
                <a:pPr>
                  <a:spcBef>
                    <a:spcPts val="300"/>
                  </a:spcBef>
                  <a:spcAft>
                    <a:spcPts val="300"/>
                  </a:spcAft>
                </a:pPr>
                <a:r>
                  <a:rPr lang="en-GB" sz="1400" b="1" i="1" dirty="0">
                    <a:latin typeface="+mn-lt"/>
                  </a:rPr>
                  <a:t>Auteur	Titre		                                 	</a:t>
                </a:r>
                <a:r>
                  <a:rPr lang="en-GB" sz="1400" b="1" i="1" dirty="0" err="1">
                    <a:latin typeface="+mn-lt"/>
                  </a:rPr>
                  <a:t>Chapitre</a:t>
                </a:r>
                <a:endParaRPr lang="en-GB" sz="1400" i="1" dirty="0">
                  <a:latin typeface="+mn-lt"/>
                </a:endParaRPr>
              </a:p>
              <a:p>
                <a:pPr>
                  <a:spcBef>
                    <a:spcPts val="300"/>
                  </a:spcBef>
                  <a:spcAft>
                    <a:spcPts val="300"/>
                  </a:spcAft>
                </a:pPr>
                <a:r>
                  <a:rPr lang="en-GB" sz="1200" b="1" dirty="0">
                    <a:latin typeface="+mn-lt"/>
                  </a:rPr>
                  <a:t>Callister</a:t>
                </a:r>
                <a:r>
                  <a:rPr lang="en-GB" sz="1200" dirty="0">
                    <a:latin typeface="+mn-lt"/>
                  </a:rPr>
                  <a:t>	</a:t>
                </a:r>
                <a:r>
                  <a:rPr lang="en-GB" sz="1200" i="1" dirty="0">
                    <a:latin typeface="+mn-lt"/>
                  </a:rPr>
                  <a:t>“Materials Science and Engineering: an Introduction” </a:t>
                </a:r>
                <a:r>
                  <a:rPr lang="en-GB" sz="1200" dirty="0">
                    <a:latin typeface="+mn-lt"/>
                  </a:rPr>
                  <a:t>     6</a:t>
                </a:r>
              </a:p>
              <a:p>
                <a:pPr>
                  <a:spcBef>
                    <a:spcPts val="300"/>
                  </a:spcBef>
                  <a:spcAft>
                    <a:spcPts val="300"/>
                  </a:spcAft>
                </a:pPr>
                <a:r>
                  <a:rPr lang="en-GB" sz="1200" b="1" dirty="0">
                    <a:latin typeface="+mn-lt"/>
                  </a:rPr>
                  <a:t>Budinski</a:t>
                </a:r>
                <a:r>
                  <a:rPr lang="en-GB" sz="1200" dirty="0">
                    <a:latin typeface="+mn-lt"/>
                  </a:rPr>
                  <a:t>	</a:t>
                </a:r>
                <a:r>
                  <a:rPr lang="en-GB" sz="1200" i="1" dirty="0">
                    <a:latin typeface="+mn-lt"/>
                  </a:rPr>
                  <a:t>“Engineering Materials: Properties and Selection”</a:t>
                </a:r>
                <a:r>
                  <a:rPr lang="en-GB" sz="1200" dirty="0">
                    <a:latin typeface="+mn-lt"/>
                  </a:rPr>
                  <a:t> 	 2</a:t>
                </a:r>
              </a:p>
              <a:p>
                <a:pPr>
                  <a:spcBef>
                    <a:spcPts val="300"/>
                  </a:spcBef>
                  <a:spcAft>
                    <a:spcPts val="300"/>
                  </a:spcAft>
                </a:pPr>
                <a:r>
                  <a:rPr lang="en-GB" sz="1200" b="1" dirty="0">
                    <a:latin typeface="+mn-lt"/>
                  </a:rPr>
                  <a:t>Askeland</a:t>
                </a:r>
                <a:r>
                  <a:rPr lang="en-GB" sz="1200" dirty="0">
                    <a:latin typeface="+mn-lt"/>
                  </a:rPr>
                  <a:t>	</a:t>
                </a:r>
                <a:r>
                  <a:rPr lang="en-GB" sz="1200" i="1" dirty="0">
                    <a:latin typeface="+mn-lt"/>
                  </a:rPr>
                  <a:t>“The Science and Engineering of Materials” 	 </a:t>
                </a:r>
                <a:r>
                  <a:rPr lang="en-GB" sz="1200" dirty="0">
                    <a:latin typeface="+mn-lt"/>
                  </a:rPr>
                  <a:t>6</a:t>
                </a:r>
              </a:p>
              <a:p>
                <a:pPr>
                  <a:spcBef>
                    <a:spcPts val="300"/>
                  </a:spcBef>
                  <a:spcAft>
                    <a:spcPts val="300"/>
                  </a:spcAft>
                </a:pPr>
                <a:r>
                  <a:rPr lang="en-GB" sz="1200" b="1" dirty="0">
                    <a:latin typeface="+mn-lt"/>
                  </a:rPr>
                  <a:t>Shackelford</a:t>
                </a:r>
                <a:r>
                  <a:rPr lang="en-GB" sz="1200" dirty="0">
                    <a:latin typeface="+mn-lt"/>
                  </a:rPr>
                  <a:t>	</a:t>
                </a:r>
                <a:r>
                  <a:rPr lang="en-GB" sz="1200" i="1" dirty="0">
                    <a:latin typeface="+mn-lt"/>
                  </a:rPr>
                  <a:t>“Introduction to Materials Science for Engineers”	 6  </a:t>
                </a:r>
              </a:p>
              <a:p>
                <a:pPr>
                  <a:spcBef>
                    <a:spcPts val="300"/>
                  </a:spcBef>
                  <a:spcAft>
                    <a:spcPts val="300"/>
                  </a:spcAft>
                </a:pPr>
                <a:r>
                  <a:rPr lang="en-GB" sz="1200" b="1" dirty="0">
                    <a:latin typeface="+mn-lt"/>
                  </a:rPr>
                  <a:t>Ashby et al</a:t>
                </a:r>
                <a:r>
                  <a:rPr lang="en-GB" sz="1200" dirty="0">
                    <a:latin typeface="+mn-lt"/>
                  </a:rPr>
                  <a:t> 	“</a:t>
                </a:r>
                <a:r>
                  <a:rPr lang="en-GB" sz="1200" i="1" dirty="0">
                    <a:latin typeface="+mn-lt"/>
                  </a:rPr>
                  <a:t>Materials: Engineering, Science, Processing, Design</a:t>
                </a:r>
                <a:r>
                  <a:rPr lang="en-GB" sz="1200" dirty="0">
                    <a:latin typeface="+mn-lt"/>
                  </a:rPr>
                  <a:t>”  4, 5</a:t>
                </a:r>
              </a:p>
            </p:txBody>
          </p:sp>
        </p:grpSp>
        <p:pic>
          <p:nvPicPr>
            <p:cNvPr id="38" name="Picture 85">
              <a:extLst>
                <a:ext uri="{FF2B5EF4-FFF2-40B4-BE49-F238E27FC236}">
                  <a16:creationId xmlns:a16="http://schemas.microsoft.com/office/drawing/2014/main" id="{15EE693A-D9A1-4160-A40C-77974A43757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45148" y="5209195"/>
              <a:ext cx="865534" cy="113327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a:extLst>
                <a:ext uri="{FF2B5EF4-FFF2-40B4-BE49-F238E27FC236}">
                  <a16:creationId xmlns:a16="http://schemas.microsoft.com/office/drawing/2014/main" id="{A92B2F2E-01AC-48ED-B38E-17426FA828C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896286" y="5209217"/>
              <a:ext cx="891192" cy="1139631"/>
            </a:xfrm>
            <a:prstGeom prst="rect">
              <a:avLst/>
            </a:prstGeom>
          </p:spPr>
        </p:pic>
        <p:pic>
          <p:nvPicPr>
            <p:cNvPr id="40" name="Picture 39">
              <a:extLst>
                <a:ext uri="{FF2B5EF4-FFF2-40B4-BE49-F238E27FC236}">
                  <a16:creationId xmlns:a16="http://schemas.microsoft.com/office/drawing/2014/main" id="{2B613851-D469-4A54-A943-AFFC52E547E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56666" y="5206130"/>
              <a:ext cx="869021" cy="1140448"/>
            </a:xfrm>
            <a:prstGeom prst="rect">
              <a:avLst/>
            </a:prstGeom>
          </p:spPr>
        </p:pic>
        <p:pic>
          <p:nvPicPr>
            <p:cNvPr id="41" name="Picture 40">
              <a:extLst>
                <a:ext uri="{FF2B5EF4-FFF2-40B4-BE49-F238E27FC236}">
                  <a16:creationId xmlns:a16="http://schemas.microsoft.com/office/drawing/2014/main" id="{72B47500-83FD-48D1-8167-0CCA59931CE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978992" y="5206130"/>
              <a:ext cx="925693" cy="1139631"/>
            </a:xfrm>
            <a:prstGeom prst="rect">
              <a:avLst/>
            </a:prstGeom>
          </p:spPr>
        </p:pic>
        <p:pic>
          <p:nvPicPr>
            <p:cNvPr id="42" name="Picture 8">
              <a:extLst>
                <a:ext uri="{FF2B5EF4-FFF2-40B4-BE49-F238E27FC236}">
                  <a16:creationId xmlns:a16="http://schemas.microsoft.com/office/drawing/2014/main" id="{8583B2F8-CE16-4609-8EFB-984F647E946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39236" y="5213483"/>
              <a:ext cx="865534" cy="114503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7590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D930AD-87D0-4B92-86EB-B28C69B6EEF8}"/>
              </a:ext>
            </a:extLst>
          </p:cNvPr>
          <p:cNvSpPr>
            <a:spLocks noGrp="1"/>
          </p:cNvSpPr>
          <p:nvPr>
            <p:ph type="sldNum" sz="quarter" idx="11"/>
          </p:nvPr>
        </p:nvSpPr>
        <p:spPr/>
        <p:txBody>
          <a:bodyPr/>
          <a:lstStyle/>
          <a:p>
            <a:fld id="{F0D23093-2AB0-F74C-B865-1A12A15B650E}" type="slidenum">
              <a:rPr lang="en-US" smtClean="0"/>
              <a:pPr/>
              <a:t>2</a:t>
            </a:fld>
            <a:endParaRPr lang="en-US"/>
          </a:p>
        </p:txBody>
      </p:sp>
      <p:sp>
        <p:nvSpPr>
          <p:cNvPr id="3" name="Title 2">
            <a:extLst>
              <a:ext uri="{FF2B5EF4-FFF2-40B4-BE49-F238E27FC236}">
                <a16:creationId xmlns:a16="http://schemas.microsoft.com/office/drawing/2014/main" id="{DDC3F337-803D-43FE-A6E0-BC9DE6D1BB77}"/>
              </a:ext>
            </a:extLst>
          </p:cNvPr>
          <p:cNvSpPr>
            <a:spLocks noGrp="1"/>
          </p:cNvSpPr>
          <p:nvPr>
            <p:ph type="title"/>
          </p:nvPr>
        </p:nvSpPr>
        <p:spPr/>
        <p:txBody>
          <a:bodyPr/>
          <a:lstStyle/>
          <a:p>
            <a:r>
              <a:rPr lang="fr-FR" b="1" dirty="0"/>
              <a:t>Objectifs pédagogiques de cette unité de cours</a:t>
            </a:r>
            <a:endParaRPr lang="en-US" b="1" dirty="0"/>
          </a:p>
        </p:txBody>
      </p:sp>
      <p:graphicFrame>
        <p:nvGraphicFramePr>
          <p:cNvPr id="5" name="Table 4">
            <a:extLst>
              <a:ext uri="{FF2B5EF4-FFF2-40B4-BE49-F238E27FC236}">
                <a16:creationId xmlns:a16="http://schemas.microsoft.com/office/drawing/2014/main" id="{9D412438-452A-4424-9F73-77843DE6992A}"/>
              </a:ext>
            </a:extLst>
          </p:cNvPr>
          <p:cNvGraphicFramePr>
            <a:graphicFrameLocks noGrp="1"/>
          </p:cNvGraphicFramePr>
          <p:nvPr/>
        </p:nvGraphicFramePr>
        <p:xfrm>
          <a:off x="957742" y="1234620"/>
          <a:ext cx="10276514" cy="2127316"/>
        </p:xfrm>
        <a:graphic>
          <a:graphicData uri="http://schemas.openxmlformats.org/drawingml/2006/table">
            <a:tbl>
              <a:tblPr firstRow="1" bandRow="1">
                <a:tableStyleId>{2D5ABB26-0587-4C30-8999-92F81FD0307C}</a:tableStyleId>
              </a:tblPr>
              <a:tblGrid>
                <a:gridCol w="1970056">
                  <a:extLst>
                    <a:ext uri="{9D8B030D-6E8A-4147-A177-3AD203B41FA5}">
                      <a16:colId xmlns:a16="http://schemas.microsoft.com/office/drawing/2014/main" val="20000"/>
                    </a:ext>
                  </a:extLst>
                </a:gridCol>
                <a:gridCol w="8306458">
                  <a:extLst>
                    <a:ext uri="{9D8B030D-6E8A-4147-A177-3AD203B41FA5}">
                      <a16:colId xmlns:a16="http://schemas.microsoft.com/office/drawing/2014/main" val="20001"/>
                    </a:ext>
                  </a:extLst>
                </a:gridCol>
              </a:tblGrid>
              <a:tr h="53640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err="1">
                          <a:solidFill>
                            <a:schemeClr val="tx1"/>
                          </a:solidFill>
                        </a:rPr>
                        <a:t>Résultats</a:t>
                      </a:r>
                      <a:r>
                        <a:rPr lang="en-GB" sz="2000" b="1" dirty="0">
                          <a:solidFill>
                            <a:schemeClr val="tx1"/>
                          </a:solidFill>
                        </a:rPr>
                        <a:t> et acquis </a:t>
                      </a:r>
                      <a:r>
                        <a:rPr lang="en-GB" sz="2000" b="1" dirty="0" err="1">
                          <a:solidFill>
                            <a:schemeClr val="tx1"/>
                          </a:solidFill>
                        </a:rPr>
                        <a:t>prévus</a:t>
                      </a:r>
                      <a:endParaRPr lang="en-GB" sz="2000" b="1" dirty="0">
                        <a:solidFill>
                          <a:schemeClr val="tx1"/>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hMerge="1">
                  <a:txBody>
                    <a:bodyPr/>
                    <a:lstStyle/>
                    <a:p>
                      <a:endParaRPr lang="en-GB"/>
                    </a:p>
                  </a:txBody>
                  <a:tcPr/>
                </a:tc>
                <a:extLst>
                  <a:ext uri="{0D108BD9-81ED-4DB2-BD59-A6C34878D82A}">
                    <a16:rowId xmlns:a16="http://schemas.microsoft.com/office/drawing/2014/main" val="10000"/>
                  </a:ext>
                </a:extLst>
              </a:tr>
              <a:tr h="536322">
                <a:tc>
                  <a:txBody>
                    <a:bodyPr/>
                    <a:lstStyle/>
                    <a:p>
                      <a:pPr algn="l"/>
                      <a:r>
                        <a:rPr lang="en-GB" sz="1400" b="1" dirty="0" err="1">
                          <a:solidFill>
                            <a:sysClr val="windowText" lastClr="000000"/>
                          </a:solidFill>
                        </a:rPr>
                        <a:t>Connaître</a:t>
                      </a:r>
                      <a:r>
                        <a:rPr lang="en-GB" sz="1400" b="1" dirty="0">
                          <a:solidFill>
                            <a:sysClr val="windowText" lastClr="000000"/>
                          </a:solidFill>
                        </a:rPr>
                        <a:t> et </a:t>
                      </a:r>
                      <a:r>
                        <a:rPr lang="en-GB" sz="1400" b="1" dirty="0" err="1">
                          <a:solidFill>
                            <a:sysClr val="windowText" lastClr="000000"/>
                          </a:solidFill>
                        </a:rPr>
                        <a:t>comprendre</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err="1">
                          <a:solidFill>
                            <a:schemeClr val="dk1"/>
                          </a:solidFill>
                          <a:effectLst/>
                          <a:latin typeface="+mn-lt"/>
                          <a:ea typeface="+mn-ea"/>
                          <a:cs typeface="+mn-cs"/>
                        </a:rPr>
                        <a:t>Comprendre</a:t>
                      </a:r>
                      <a:r>
                        <a:rPr lang="en-GB" sz="1400" kern="1200" dirty="0">
                          <a:solidFill>
                            <a:schemeClr val="dk1"/>
                          </a:solidFill>
                          <a:effectLst/>
                          <a:latin typeface="+mn-lt"/>
                          <a:ea typeface="+mn-ea"/>
                          <a:cs typeface="+mn-cs"/>
                        </a:rPr>
                        <a:t> </a:t>
                      </a:r>
                      <a:r>
                        <a:rPr lang="en-GB" sz="1400" kern="1200" dirty="0" err="1">
                          <a:solidFill>
                            <a:schemeClr val="dk1"/>
                          </a:solidFill>
                          <a:effectLst/>
                          <a:latin typeface="+mn-lt"/>
                          <a:ea typeface="+mn-ea"/>
                          <a:cs typeface="+mn-cs"/>
                        </a:rPr>
                        <a:t>ce</a:t>
                      </a:r>
                      <a:r>
                        <a:rPr lang="en-GB" sz="1400" kern="1200" dirty="0">
                          <a:solidFill>
                            <a:schemeClr val="dk1"/>
                          </a:solidFill>
                          <a:effectLst/>
                          <a:latin typeface="+mn-lt"/>
                          <a:ea typeface="+mn-ea"/>
                          <a:cs typeface="+mn-cs"/>
                        </a:rPr>
                        <a:t> </a:t>
                      </a:r>
                      <a:r>
                        <a:rPr lang="en-GB" sz="1400" kern="1200" dirty="0" err="1">
                          <a:solidFill>
                            <a:schemeClr val="dk1"/>
                          </a:solidFill>
                          <a:effectLst/>
                          <a:latin typeface="+mn-lt"/>
                          <a:ea typeface="+mn-ea"/>
                          <a:cs typeface="+mn-cs"/>
                        </a:rPr>
                        <a:t>qu’on</a:t>
                      </a:r>
                      <a:r>
                        <a:rPr lang="en-GB" sz="1400" kern="1200" dirty="0">
                          <a:solidFill>
                            <a:schemeClr val="dk1"/>
                          </a:solidFill>
                          <a:effectLst/>
                          <a:latin typeface="+mn-lt"/>
                          <a:ea typeface="+mn-ea"/>
                          <a:cs typeface="+mn-cs"/>
                        </a:rPr>
                        <a:t> </a:t>
                      </a:r>
                      <a:r>
                        <a:rPr lang="en-GB" sz="1400" kern="1200" dirty="0" err="1">
                          <a:solidFill>
                            <a:schemeClr val="dk1"/>
                          </a:solidFill>
                          <a:effectLst/>
                          <a:latin typeface="+mn-lt"/>
                          <a:ea typeface="+mn-ea"/>
                          <a:cs typeface="+mn-cs"/>
                        </a:rPr>
                        <a:t>entend</a:t>
                      </a:r>
                      <a:r>
                        <a:rPr lang="en-GB" sz="1400" kern="1200" dirty="0">
                          <a:solidFill>
                            <a:schemeClr val="dk1"/>
                          </a:solidFill>
                          <a:effectLst/>
                          <a:latin typeface="+mn-lt"/>
                          <a:ea typeface="+mn-ea"/>
                          <a:cs typeface="+mn-cs"/>
                        </a:rPr>
                        <a:t> par </a:t>
                      </a:r>
                      <a:r>
                        <a:rPr lang="en-GB" sz="1400" kern="1200" dirty="0" err="1">
                          <a:solidFill>
                            <a:schemeClr val="dk1"/>
                          </a:solidFill>
                          <a:effectLst/>
                          <a:latin typeface="+mn-lt"/>
                          <a:ea typeface="+mn-ea"/>
                          <a:cs typeface="+mn-cs"/>
                        </a:rPr>
                        <a:t>propriétés</a:t>
                      </a:r>
                      <a:r>
                        <a:rPr lang="en-GB" sz="1400" kern="1200" dirty="0">
                          <a:solidFill>
                            <a:schemeClr val="dk1"/>
                          </a:solidFill>
                          <a:effectLst/>
                          <a:latin typeface="+mn-lt"/>
                          <a:ea typeface="+mn-ea"/>
                          <a:cs typeface="+mn-cs"/>
                        </a:rPr>
                        <a:t> des </a:t>
                      </a:r>
                      <a:r>
                        <a:rPr lang="en-GB" sz="1400" kern="1200" dirty="0" err="1">
                          <a:solidFill>
                            <a:schemeClr val="dk1"/>
                          </a:solidFill>
                          <a:effectLst/>
                          <a:latin typeface="+mn-lt"/>
                          <a:ea typeface="+mn-ea"/>
                          <a:cs typeface="+mn-cs"/>
                        </a:rPr>
                        <a:t>matériaux</a:t>
                      </a:r>
                      <a:r>
                        <a:rPr lang="en-GB" sz="1400" kern="1200" dirty="0">
                          <a:solidFill>
                            <a:schemeClr val="dk1"/>
                          </a:solidFill>
                          <a:effectLst/>
                          <a:latin typeface="+mn-lt"/>
                          <a:ea typeface="+mn-ea"/>
                          <a:cs typeface="+mn-cs"/>
                        </a:rPr>
                        <a:t> et des </a:t>
                      </a:r>
                      <a:r>
                        <a:rPr lang="en-GB" sz="1400" kern="1200" dirty="0" err="1">
                          <a:solidFill>
                            <a:schemeClr val="dk1"/>
                          </a:solidFill>
                          <a:effectLst/>
                          <a:latin typeface="+mn-lt"/>
                          <a:ea typeface="+mn-ea"/>
                          <a:cs typeface="+mn-cs"/>
                        </a:rPr>
                        <a:t>procédés</a:t>
                      </a:r>
                      <a:endParaRPr lang="en-GB" sz="1400" kern="1200" dirty="0">
                        <a:solidFill>
                          <a:schemeClr val="dk1"/>
                        </a:solidFill>
                        <a:effectLst/>
                        <a:latin typeface="+mn-lt"/>
                        <a:ea typeface="+mn-ea"/>
                        <a:cs typeface="+mn-cs"/>
                      </a:endParaRP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36406">
                <a:tc>
                  <a:txBody>
                    <a:bodyPr/>
                    <a:lstStyle/>
                    <a:p>
                      <a:pPr algn="l"/>
                      <a:r>
                        <a:rPr lang="en-GB" sz="1400" b="1" err="1">
                          <a:solidFill>
                            <a:sysClr val="windowText" lastClr="000000"/>
                          </a:solidFill>
                        </a:rPr>
                        <a:t>Compétences</a:t>
                      </a:r>
                      <a:r>
                        <a:rPr lang="en-GB" sz="1400" b="1">
                          <a:solidFill>
                            <a:sysClr val="windowText" lastClr="000000"/>
                          </a:solidFill>
                        </a:rPr>
                        <a:t> et aptitudes</a:t>
                      </a:r>
                      <a:endParaRPr lang="en-GB" sz="1400" b="1" i="1">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err="1">
                          <a:solidFill>
                            <a:schemeClr val="dk1"/>
                          </a:solidFill>
                          <a:effectLst/>
                          <a:latin typeface="+mn-lt"/>
                          <a:ea typeface="+mn-ea"/>
                          <a:cs typeface="+mn-cs"/>
                        </a:rPr>
                        <a:t>L’aptitude</a:t>
                      </a:r>
                      <a:r>
                        <a:rPr lang="en-GB" sz="1400" kern="1200">
                          <a:solidFill>
                            <a:schemeClr val="dk1"/>
                          </a:solidFill>
                          <a:effectLst/>
                          <a:latin typeface="+mn-lt"/>
                          <a:ea typeface="+mn-ea"/>
                          <a:cs typeface="+mn-cs"/>
                        </a:rPr>
                        <a:t> à </a:t>
                      </a:r>
                      <a:r>
                        <a:rPr lang="en-GB" sz="1400" kern="1200" err="1">
                          <a:solidFill>
                            <a:schemeClr val="dk1"/>
                          </a:solidFill>
                          <a:effectLst/>
                          <a:latin typeface="+mn-lt"/>
                          <a:ea typeface="+mn-ea"/>
                          <a:cs typeface="+mn-cs"/>
                        </a:rPr>
                        <a:t>trouver</a:t>
                      </a:r>
                      <a:r>
                        <a:rPr lang="en-GB" sz="1400" kern="1200">
                          <a:solidFill>
                            <a:schemeClr val="dk1"/>
                          </a:solidFill>
                          <a:effectLst/>
                          <a:latin typeface="+mn-lt"/>
                          <a:ea typeface="+mn-ea"/>
                          <a:cs typeface="+mn-cs"/>
                        </a:rPr>
                        <a:t> des </a:t>
                      </a:r>
                      <a:r>
                        <a:rPr lang="en-GB" sz="1400" kern="1200" err="1">
                          <a:solidFill>
                            <a:schemeClr val="dk1"/>
                          </a:solidFill>
                          <a:effectLst/>
                          <a:latin typeface="+mn-lt"/>
                          <a:ea typeface="+mn-ea"/>
                          <a:cs typeface="+mn-cs"/>
                        </a:rPr>
                        <a:t>données</a:t>
                      </a:r>
                      <a:r>
                        <a:rPr lang="en-GB" sz="1400" kern="1200">
                          <a:solidFill>
                            <a:schemeClr val="dk1"/>
                          </a:solidFill>
                          <a:effectLst/>
                          <a:latin typeface="+mn-lt"/>
                          <a:ea typeface="+mn-ea"/>
                          <a:cs typeface="+mn-cs"/>
                        </a:rPr>
                        <a:t> sur les </a:t>
                      </a:r>
                      <a:r>
                        <a:rPr lang="en-GB" sz="1400" kern="1200" err="1">
                          <a:solidFill>
                            <a:schemeClr val="dk1"/>
                          </a:solidFill>
                          <a:effectLst/>
                          <a:latin typeface="+mn-lt"/>
                          <a:ea typeface="+mn-ea"/>
                          <a:cs typeface="+mn-cs"/>
                        </a:rPr>
                        <a:t>propriétés</a:t>
                      </a:r>
                      <a:r>
                        <a:rPr lang="en-GB" sz="1400" kern="1200">
                          <a:solidFill>
                            <a:schemeClr val="dk1"/>
                          </a:solidFill>
                          <a:effectLst/>
                          <a:latin typeface="+mn-lt"/>
                          <a:ea typeface="+mn-ea"/>
                          <a:cs typeface="+mn-cs"/>
                        </a:rPr>
                        <a:t> des </a:t>
                      </a:r>
                      <a:r>
                        <a:rPr lang="en-GB" sz="1400" kern="1200" err="1">
                          <a:solidFill>
                            <a:schemeClr val="dk1"/>
                          </a:solidFill>
                          <a:effectLst/>
                          <a:latin typeface="+mn-lt"/>
                          <a:ea typeface="+mn-ea"/>
                          <a:cs typeface="+mn-cs"/>
                        </a:rPr>
                        <a:t>matériaux</a:t>
                      </a:r>
                      <a:r>
                        <a:rPr lang="en-GB" sz="1400" kern="1200">
                          <a:solidFill>
                            <a:schemeClr val="dk1"/>
                          </a:solidFill>
                          <a:effectLst/>
                          <a:latin typeface="+mn-lt"/>
                          <a:ea typeface="+mn-ea"/>
                          <a:cs typeface="+mn-cs"/>
                        </a:rPr>
                        <a:t> </a:t>
                      </a:r>
                      <a:r>
                        <a:rPr lang="en-GB" sz="1400" kern="1200" err="1">
                          <a:solidFill>
                            <a:schemeClr val="dk1"/>
                          </a:solidFill>
                          <a:effectLst/>
                          <a:latin typeface="+mn-lt"/>
                          <a:ea typeface="+mn-ea"/>
                          <a:cs typeface="+mn-cs"/>
                        </a:rPr>
                        <a:t>ainsi</a:t>
                      </a:r>
                      <a:r>
                        <a:rPr lang="en-GB" sz="1400" kern="1200">
                          <a:solidFill>
                            <a:schemeClr val="dk1"/>
                          </a:solidFill>
                          <a:effectLst/>
                          <a:latin typeface="+mn-lt"/>
                          <a:ea typeface="+mn-ea"/>
                          <a:cs typeface="+mn-cs"/>
                        </a:rPr>
                        <a:t> que les notions </a:t>
                      </a:r>
                      <a:r>
                        <a:rPr lang="en-GB" sz="1400" kern="1200" err="1">
                          <a:solidFill>
                            <a:schemeClr val="dk1"/>
                          </a:solidFill>
                          <a:effectLst/>
                          <a:latin typeface="+mn-lt"/>
                          <a:ea typeface="+mn-ea"/>
                          <a:cs typeface="+mn-cs"/>
                        </a:rPr>
                        <a:t>scientifiques</a:t>
                      </a:r>
                      <a:r>
                        <a:rPr lang="en-GB" sz="1400" kern="1200">
                          <a:solidFill>
                            <a:schemeClr val="dk1"/>
                          </a:solidFill>
                          <a:effectLst/>
                          <a:latin typeface="+mn-lt"/>
                          <a:ea typeface="+mn-ea"/>
                          <a:cs typeface="+mn-cs"/>
                        </a:rPr>
                        <a:t> </a:t>
                      </a:r>
                      <a:r>
                        <a:rPr lang="en-GB" sz="1400" kern="1200" err="1">
                          <a:solidFill>
                            <a:schemeClr val="dk1"/>
                          </a:solidFill>
                          <a:effectLst/>
                          <a:latin typeface="+mn-lt"/>
                          <a:ea typeface="+mn-ea"/>
                          <a:cs typeface="+mn-cs"/>
                        </a:rPr>
                        <a:t>associées</a:t>
                      </a:r>
                      <a:endParaRPr lang="en-GB" sz="1400" kern="1200">
                        <a:solidFill>
                          <a:schemeClr val="dk1"/>
                        </a:solidFill>
                        <a:effectLst/>
                        <a:latin typeface="+mn-lt"/>
                        <a:ea typeface="+mn-ea"/>
                        <a:cs typeface="+mn-cs"/>
                      </a:endParaRP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5326">
                <a:tc>
                  <a:txBody>
                    <a:bodyPr/>
                    <a:lstStyle/>
                    <a:p>
                      <a:pPr algn="l"/>
                      <a:r>
                        <a:rPr lang="en-GB" sz="1400" b="1" err="1">
                          <a:solidFill>
                            <a:sysClr val="windowText" lastClr="000000"/>
                          </a:solidFill>
                        </a:rPr>
                        <a:t>Valeurs</a:t>
                      </a:r>
                      <a:r>
                        <a:rPr lang="en-GB" sz="1400" b="1">
                          <a:solidFill>
                            <a:sysClr val="windowText" lastClr="000000"/>
                          </a:solidFill>
                        </a:rPr>
                        <a:t> et </a:t>
                      </a:r>
                      <a:r>
                        <a:rPr lang="en-GB" sz="1400" b="1" err="1">
                          <a:solidFill>
                            <a:sysClr val="windowText" lastClr="000000"/>
                          </a:solidFill>
                        </a:rPr>
                        <a:t>comportements</a:t>
                      </a:r>
                      <a:endParaRPr lang="en-GB" sz="1400" b="1" i="1">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err="1">
                          <a:solidFill>
                            <a:schemeClr val="dk1"/>
                          </a:solidFill>
                          <a:effectLst/>
                          <a:latin typeface="+mn-lt"/>
                          <a:ea typeface="+mn-ea"/>
                          <a:cs typeface="+mn-cs"/>
                        </a:rPr>
                        <a:t>Appréciation</a:t>
                      </a:r>
                      <a:r>
                        <a:rPr lang="en-GB" sz="1400" kern="1200" dirty="0">
                          <a:solidFill>
                            <a:schemeClr val="dk1"/>
                          </a:solidFill>
                          <a:effectLst/>
                          <a:latin typeface="+mn-lt"/>
                          <a:ea typeface="+mn-ea"/>
                          <a:cs typeface="+mn-cs"/>
                        </a:rPr>
                        <a:t> de la classification et de </a:t>
                      </a:r>
                      <a:r>
                        <a:rPr lang="en-GB" sz="1400" kern="1200" dirty="0" err="1">
                          <a:solidFill>
                            <a:schemeClr val="dk1"/>
                          </a:solidFill>
                          <a:effectLst/>
                          <a:latin typeface="+mn-lt"/>
                          <a:ea typeface="+mn-ea"/>
                          <a:cs typeface="+mn-cs"/>
                        </a:rPr>
                        <a:t>l’organisation</a:t>
                      </a:r>
                      <a:r>
                        <a:rPr lang="en-GB" sz="1400" kern="1200" dirty="0">
                          <a:solidFill>
                            <a:schemeClr val="dk1"/>
                          </a:solidFill>
                          <a:effectLst/>
                          <a:latin typeface="+mn-lt"/>
                          <a:ea typeface="+mn-ea"/>
                          <a:cs typeface="+mn-cs"/>
                        </a:rPr>
                        <a:t> des </a:t>
                      </a:r>
                      <a:r>
                        <a:rPr lang="en-GB" sz="1400" kern="1200" dirty="0" err="1">
                          <a:solidFill>
                            <a:schemeClr val="dk1"/>
                          </a:solidFill>
                          <a:effectLst/>
                          <a:latin typeface="+mn-lt"/>
                          <a:ea typeface="+mn-ea"/>
                          <a:cs typeface="+mn-cs"/>
                        </a:rPr>
                        <a:t>informations</a:t>
                      </a:r>
                      <a:r>
                        <a:rPr lang="en-GB" sz="1400" kern="1200" dirty="0">
                          <a:solidFill>
                            <a:schemeClr val="dk1"/>
                          </a:solidFill>
                          <a:effectLst/>
                          <a:latin typeface="+mn-lt"/>
                          <a:ea typeface="+mn-ea"/>
                          <a:cs typeface="+mn-cs"/>
                        </a:rPr>
                        <a:t> sur les </a:t>
                      </a:r>
                      <a:r>
                        <a:rPr lang="en-GB" sz="1400" kern="1200" dirty="0" err="1">
                          <a:solidFill>
                            <a:schemeClr val="dk1"/>
                          </a:solidFill>
                          <a:effectLst/>
                          <a:latin typeface="+mn-lt"/>
                          <a:ea typeface="+mn-ea"/>
                          <a:cs typeface="+mn-cs"/>
                        </a:rPr>
                        <a:t>matériaux</a:t>
                      </a:r>
                      <a:endParaRPr lang="en-GB" sz="14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Content Placeholder 3">
            <a:extLst>
              <a:ext uri="{FF2B5EF4-FFF2-40B4-BE49-F238E27FC236}">
                <a16:creationId xmlns:a16="http://schemas.microsoft.com/office/drawing/2014/main" id="{11FFDB6E-9893-4EB9-93D3-CFBEDCE25578}"/>
              </a:ext>
            </a:extLst>
          </p:cNvPr>
          <p:cNvSpPr txBox="1">
            <a:spLocks/>
          </p:cNvSpPr>
          <p:nvPr/>
        </p:nvSpPr>
        <p:spPr bwMode="auto">
          <a:xfrm>
            <a:off x="957741" y="3637549"/>
            <a:ext cx="10276514" cy="2105192"/>
          </a:xfrm>
          <a:prstGeom prst="rect">
            <a:avLst/>
          </a:prstGeom>
          <a:solidFill>
            <a:schemeClr val="bg1">
              <a:lumMod val="95000"/>
            </a:schemeClr>
          </a:solidFill>
          <a:ln w="28575">
            <a:solidFill>
              <a:srgbClr val="FFB71B"/>
            </a:solidFill>
          </a:ln>
        </p:spPr>
        <p:txBody>
          <a:bodyPr vert="horz" wrap="square" lIns="91440" tIns="45720" rIns="91440" bIns="45720" numCol="1" anchor="t" anchorCtr="0" compatLnSpc="1">
            <a:prstTxWarp prst="textNoShape">
              <a:avLst/>
            </a:prstTxWarp>
            <a:spAutoFit/>
          </a:bodyPr>
          <a:lstStyle>
            <a:lvl1pPr marL="0" indent="0" algn="ctr" rtl="0" eaLnBrk="0" fontAlgn="base" hangingPunct="0">
              <a:spcBef>
                <a:spcPct val="20000"/>
              </a:spcBef>
              <a:spcAft>
                <a:spcPct val="20000"/>
              </a:spcAft>
              <a:buClr>
                <a:schemeClr val="bg1">
                  <a:lumMod val="65000"/>
                </a:schemeClr>
              </a:buClr>
              <a:buSzPct val="120000"/>
              <a:buFont typeface="Wingdings" panose="05000000000000000000" pitchFamily="2" charset="2"/>
              <a:buNone/>
              <a:defRPr sz="1800" b="1">
                <a:solidFill>
                  <a:schemeClr val="tx1"/>
                </a:solidFill>
                <a:latin typeface="+mn-lt"/>
                <a:ea typeface="+mn-ea"/>
                <a:cs typeface="+mn-cs"/>
              </a:defRPr>
            </a:lvl1pPr>
            <a:lvl2pPr marL="827088" indent="-346075" algn="l" rtl="0" eaLnBrk="0" fontAlgn="base" hangingPunct="0">
              <a:spcBef>
                <a:spcPct val="20000"/>
              </a:spcBef>
              <a:spcAft>
                <a:spcPct val="20000"/>
              </a:spcAft>
              <a:buClr>
                <a:schemeClr val="bg1">
                  <a:lumMod val="65000"/>
                </a:schemeClr>
              </a:buClr>
              <a:buSzPct val="80000"/>
              <a:buFont typeface="Wingdings" panose="05000000000000000000" pitchFamily="2" charset="2"/>
              <a:buChar char="n"/>
              <a:defRPr lang="en-US" sz="1400" b="0" dirty="0" smtClean="0">
                <a:solidFill>
                  <a:schemeClr val="tx1"/>
                </a:solidFill>
                <a:latin typeface="+mn-lt"/>
                <a:ea typeface="+mn-ea"/>
                <a:cs typeface="+mn-cs"/>
              </a:defRPr>
            </a:lvl2pPr>
            <a:lvl3pPr marL="1079500" indent="-165100"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600" b="0">
                <a:solidFill>
                  <a:schemeClr val="tx1"/>
                </a:solidFill>
                <a:latin typeface="+mn-lt"/>
              </a:defRPr>
            </a:lvl3pPr>
            <a:lvl4pPr marL="1439863" indent="-231775"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400" b="0">
                <a:solidFill>
                  <a:schemeClr val="tx1"/>
                </a:solidFill>
                <a:latin typeface="+mn-lt"/>
              </a:defRPr>
            </a:lvl4pPr>
            <a:lvl5pPr marL="1862138" indent="-231775" algn="l" rtl="0" eaLnBrk="0" fontAlgn="base" hangingPunct="0">
              <a:spcBef>
                <a:spcPct val="20000"/>
              </a:spcBef>
              <a:spcAft>
                <a:spcPct val="0"/>
              </a:spcAft>
              <a:buClr>
                <a:schemeClr val="bg1">
                  <a:lumMod val="65000"/>
                </a:schemeClr>
              </a:buClr>
              <a:buFont typeface="Wingdings" panose="05000000000000000000" pitchFamily="2" charset="2"/>
              <a:buChar char="§"/>
              <a:defRPr sz="1200" b="0">
                <a:solidFill>
                  <a:schemeClr val="tx1"/>
                </a:solidFill>
                <a:latin typeface="+mn-lt"/>
              </a:defRPr>
            </a:lvl5pPr>
            <a:lvl6pPr marL="23193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6pPr>
            <a:lvl7pPr marL="27765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7pPr>
            <a:lvl8pPr marL="32337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8pPr>
            <a:lvl9pPr marL="36909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20000"/>
              </a:spcAft>
              <a:buClr>
                <a:sysClr val="window" lastClr="FFFFFF">
                  <a:lumMod val="65000"/>
                </a:sysClr>
              </a:buClr>
              <a:buSzPct val="120000"/>
              <a:buFont typeface="Wingdings" panose="05000000000000000000" pitchFamily="2" charset="2"/>
              <a:buNone/>
              <a:tabLst/>
              <a:defRPr/>
            </a:pPr>
            <a:r>
              <a:rPr kumimoji="0" lang="en-GB" sz="1800" b="1" i="0" u="none" strike="noStrike" kern="0" cap="none" spc="0" normalizeH="0" baseline="0" noProof="0" dirty="0" err="1">
                <a:ln>
                  <a:noFill/>
                </a:ln>
                <a:solidFill>
                  <a:srgbClr val="0C0C0C"/>
                </a:solidFill>
                <a:effectLst/>
                <a:uLnTx/>
                <a:uFillTx/>
                <a:ea typeface="+mn-ea"/>
                <a:cs typeface="+mn-cs"/>
              </a:rPr>
              <a:t>Ressources</a:t>
            </a:r>
            <a:r>
              <a:rPr kumimoji="0" lang="en-GB" sz="1800" b="1" i="0" u="none" strike="noStrike" kern="0" cap="none" spc="0" normalizeH="0" baseline="0" noProof="0" dirty="0">
                <a:ln>
                  <a:noFill/>
                </a:ln>
                <a:solidFill>
                  <a:srgbClr val="0C0C0C"/>
                </a:solidFill>
                <a:effectLst/>
                <a:uLnTx/>
                <a:uFillTx/>
                <a:ea typeface="+mn-ea"/>
                <a:cs typeface="+mn-cs"/>
              </a:rPr>
              <a:t> </a:t>
            </a:r>
            <a:r>
              <a:rPr kumimoji="0" lang="en-GB" sz="1800" b="1" i="0" u="none" strike="noStrike" kern="0" cap="none" spc="0" normalizeH="0" baseline="0" noProof="0" dirty="0" err="1">
                <a:ln>
                  <a:noFill/>
                </a:ln>
                <a:solidFill>
                  <a:srgbClr val="0C0C0C"/>
                </a:solidFill>
                <a:effectLst/>
                <a:uLnTx/>
                <a:uFillTx/>
                <a:ea typeface="+mn-ea"/>
                <a:cs typeface="+mn-cs"/>
              </a:rPr>
              <a:t>complémentaires</a:t>
            </a:r>
            <a:endParaRPr kumimoji="0" lang="en-GB" sz="1800" b="1" i="0" u="none" strike="noStrike" kern="0" cap="none" spc="0" normalizeH="0" baseline="0" noProof="0" dirty="0">
              <a:ln>
                <a:noFill/>
              </a:ln>
              <a:solidFill>
                <a:srgbClr val="0C0C0C"/>
              </a:solidFill>
              <a:effectLst/>
              <a:uLnTx/>
              <a:uFillTx/>
              <a:ea typeface="+mn-ea"/>
              <a:cs typeface="+mn-cs"/>
            </a:endParaRP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r>
              <a:rPr kumimoji="0" lang="en-US" sz="1400" i="0" u="none" strike="noStrike" kern="0" cap="none" spc="0" normalizeH="0" baseline="0" noProof="0" dirty="0">
                <a:ln>
                  <a:noFill/>
                </a:ln>
                <a:solidFill>
                  <a:prstClr val="black"/>
                </a:solidFill>
                <a:effectLst/>
                <a:uLnTx/>
                <a:uFillTx/>
                <a:ea typeface="+mn-ea"/>
                <a:cs typeface="+mn-cs"/>
              </a:rPr>
              <a:t>Livre:  </a:t>
            </a:r>
            <a:r>
              <a:rPr kumimoji="0" lang="en-US" sz="1400" b="0" i="0" u="none" strike="noStrike" kern="0" cap="none" spc="0" normalizeH="0" baseline="0" noProof="0" dirty="0">
                <a:ln>
                  <a:noFill/>
                </a:ln>
                <a:solidFill>
                  <a:prstClr val="black"/>
                </a:solidFill>
                <a:effectLst/>
                <a:uLnTx/>
                <a:uFillTx/>
                <a:ea typeface="+mn-ea"/>
                <a:cs typeface="+mn-cs"/>
              </a:rPr>
              <a:t>“Materials: engineering, science, processing and design” 4th edition by M.F. Ashby, H.R. </a:t>
            </a:r>
            <a:r>
              <a:rPr kumimoji="0" lang="en-US" sz="1400" b="0" i="0" u="none" strike="noStrike" kern="0" cap="none" spc="0" normalizeH="0" baseline="0" noProof="0" dirty="0" err="1">
                <a:ln>
                  <a:noFill/>
                </a:ln>
                <a:solidFill>
                  <a:prstClr val="black"/>
                </a:solidFill>
                <a:effectLst/>
                <a:uLnTx/>
                <a:uFillTx/>
                <a:ea typeface="+mn-ea"/>
                <a:cs typeface="+mn-cs"/>
              </a:rPr>
              <a:t>Shercliff</a:t>
            </a:r>
            <a:r>
              <a:rPr kumimoji="0" lang="en-US" sz="1400" b="0" i="0" u="none" strike="noStrike" kern="0" cap="none" spc="0" normalizeH="0" baseline="0" noProof="0" dirty="0">
                <a:ln>
                  <a:noFill/>
                </a:ln>
                <a:solidFill>
                  <a:prstClr val="black"/>
                </a:solidFill>
                <a:effectLst/>
                <a:uLnTx/>
                <a:uFillTx/>
                <a:ea typeface="+mn-ea"/>
                <a:cs typeface="+mn-cs"/>
              </a:rPr>
              <a:t>  and D. </a:t>
            </a:r>
            <a:r>
              <a:rPr kumimoji="0" lang="en-US" sz="1400" b="0" i="0" u="none" strike="noStrike" kern="0" cap="none" spc="0" normalizeH="0" baseline="0" noProof="0" dirty="0" err="1">
                <a:ln>
                  <a:noFill/>
                </a:ln>
                <a:solidFill>
                  <a:prstClr val="black"/>
                </a:solidFill>
                <a:effectLst/>
                <a:uLnTx/>
                <a:uFillTx/>
                <a:ea typeface="+mn-ea"/>
                <a:cs typeface="+mn-cs"/>
              </a:rPr>
              <a:t>Cebon</a:t>
            </a:r>
            <a:r>
              <a:rPr kumimoji="0" lang="en-US" sz="1400" b="0" i="0" u="none" strike="noStrike" kern="0" cap="none" spc="0" normalizeH="0" baseline="0" noProof="0" dirty="0">
                <a:ln>
                  <a:noFill/>
                </a:ln>
                <a:solidFill>
                  <a:prstClr val="black"/>
                </a:solidFill>
                <a:effectLst/>
                <a:uLnTx/>
                <a:uFillTx/>
                <a:ea typeface="+mn-ea"/>
                <a:cs typeface="+mn-cs"/>
              </a:rPr>
              <a:t>, Butterworth Heinemann, Oxford, 2019, Chapters 1-2</a:t>
            </a: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r>
              <a:rPr kumimoji="0" lang="en-US" sz="1400" i="0" u="none" strike="noStrike" kern="0" cap="none" spc="0" normalizeH="0" baseline="0" noProof="0" dirty="0">
                <a:ln>
                  <a:noFill/>
                </a:ln>
                <a:solidFill>
                  <a:prstClr val="black"/>
                </a:solidFill>
                <a:effectLst/>
                <a:uLnTx/>
                <a:uFillTx/>
                <a:ea typeface="+mn-ea"/>
                <a:cs typeface="+mn-cs"/>
              </a:rPr>
              <a:t>Livre:</a:t>
            </a:r>
            <a:r>
              <a:rPr kumimoji="0" lang="en-US" sz="1400" b="0" i="0" u="none" strike="noStrike" kern="0" cap="none" spc="0" normalizeH="0" baseline="0" noProof="0" dirty="0">
                <a:ln>
                  <a:noFill/>
                </a:ln>
                <a:solidFill>
                  <a:prstClr val="black"/>
                </a:solidFill>
                <a:effectLst/>
                <a:uLnTx/>
                <a:uFillTx/>
                <a:ea typeface="+mn-ea"/>
                <a:cs typeface="+mn-cs"/>
              </a:rPr>
              <a:t>  “Materials Selection in Mechanical Design”, 5th edition by M.F. Ashby, Butterworth Heinemann, Oxford, 2016, Chapters 1-2</a:t>
            </a: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r>
              <a:rPr kumimoji="0" lang="en-US" sz="1400" i="0" u="none" strike="noStrike" kern="0" cap="none" spc="0" normalizeH="0" baseline="0" noProof="0" dirty="0">
                <a:ln>
                  <a:noFill/>
                </a:ln>
                <a:solidFill>
                  <a:prstClr val="black"/>
                </a:solidFill>
                <a:effectLst/>
                <a:uLnTx/>
                <a:uFillTx/>
                <a:ea typeface="+mn-ea"/>
                <a:cs typeface="+mn-cs"/>
              </a:rPr>
              <a:t>Livre: </a:t>
            </a:r>
            <a:r>
              <a:rPr kumimoji="0" lang="en-US" sz="1400" b="0" i="0" u="none" strike="noStrike" kern="0" cap="none" spc="0" normalizeH="0" baseline="0" noProof="0" dirty="0">
                <a:ln>
                  <a:noFill/>
                </a:ln>
                <a:solidFill>
                  <a:prstClr val="black"/>
                </a:solidFill>
                <a:effectLst/>
                <a:uLnTx/>
                <a:uFillTx/>
                <a:ea typeface="+mn-ea"/>
                <a:cs typeface="+mn-cs"/>
              </a:rPr>
              <a:t>Callister, Budinski, Askeland and others – recommended reading in records</a:t>
            </a: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r>
              <a:rPr kumimoji="0" lang="en-US" sz="1400" i="0" u="none" strike="noStrike" kern="0" cap="none" spc="0" normalizeH="0" baseline="0" noProof="0" dirty="0" err="1">
                <a:ln>
                  <a:noFill/>
                </a:ln>
                <a:solidFill>
                  <a:prstClr val="black"/>
                </a:solidFill>
                <a:effectLst/>
                <a:uLnTx/>
                <a:uFillTx/>
                <a:ea typeface="+mn-ea"/>
                <a:cs typeface="+mn-cs"/>
              </a:rPr>
              <a:t>Logiciel</a:t>
            </a:r>
            <a:r>
              <a:rPr kumimoji="0" lang="en-US" sz="1400" i="0" u="none" strike="noStrike" kern="0" cap="none" spc="0" normalizeH="0" baseline="0" noProof="0" dirty="0">
                <a:ln>
                  <a:noFill/>
                </a:ln>
                <a:solidFill>
                  <a:prstClr val="black"/>
                </a:solidFill>
                <a:effectLst/>
                <a:uLnTx/>
                <a:uFillTx/>
                <a:ea typeface="+mn-ea"/>
                <a:cs typeface="+mn-cs"/>
              </a:rPr>
              <a:t>:  </a:t>
            </a:r>
            <a:r>
              <a:rPr kumimoji="0" lang="en-US" sz="1400" b="0" i="0" u="none" strike="noStrike" kern="0" cap="none" spc="0" normalizeH="0" baseline="0" noProof="0" dirty="0">
                <a:ln>
                  <a:noFill/>
                </a:ln>
                <a:solidFill>
                  <a:prstClr val="black"/>
                </a:solidFill>
                <a:effectLst/>
                <a:uLnTx/>
                <a:uFillTx/>
                <a:ea typeface="+mn-ea"/>
                <a:cs typeface="+mn-cs"/>
              </a:rPr>
              <a:t>Ansys </a:t>
            </a:r>
            <a:r>
              <a:rPr kumimoji="0" lang="en-US" sz="1400" b="0" i="0" u="none" strike="noStrike" kern="0" cap="none" spc="0" normalizeH="0" baseline="0" noProof="0" dirty="0" err="1">
                <a:ln>
                  <a:noFill/>
                </a:ln>
                <a:solidFill>
                  <a:prstClr val="black"/>
                </a:solidFill>
                <a:effectLst/>
                <a:uLnTx/>
                <a:uFillTx/>
                <a:ea typeface="+mn-ea"/>
                <a:cs typeface="+mn-cs"/>
              </a:rPr>
              <a:t>Granta</a:t>
            </a:r>
            <a:r>
              <a:rPr kumimoji="0" lang="en-US" sz="1400" b="0" i="0" u="none" strike="noStrike" kern="0" cap="none" spc="0" normalizeH="0" baseline="0" noProof="0" dirty="0">
                <a:ln>
                  <a:noFill/>
                </a:ln>
                <a:solidFill>
                  <a:prstClr val="black"/>
                </a:solidFill>
                <a:effectLst/>
                <a:uLnTx/>
                <a:uFillTx/>
                <a:ea typeface="+mn-ea"/>
                <a:cs typeface="+mn-cs"/>
              </a:rPr>
              <a:t> </a:t>
            </a:r>
            <a:r>
              <a:rPr kumimoji="0" lang="en-US" sz="1400" b="0" i="0" u="none" strike="noStrike" kern="0" cap="none" spc="0" normalizeH="0" baseline="0" noProof="0" dirty="0" err="1">
                <a:ln>
                  <a:noFill/>
                </a:ln>
                <a:solidFill>
                  <a:prstClr val="black"/>
                </a:solidFill>
                <a:effectLst/>
                <a:uLnTx/>
                <a:uFillTx/>
                <a:ea typeface="+mn-ea"/>
                <a:cs typeface="+mn-cs"/>
              </a:rPr>
              <a:t>EduPack</a:t>
            </a:r>
            <a:r>
              <a:rPr kumimoji="0" lang="en-US" sz="1400" b="0" i="0" u="none" strike="noStrike" kern="0" cap="none" spc="0" normalizeH="0" baseline="0" noProof="0" dirty="0">
                <a:ln>
                  <a:noFill/>
                </a:ln>
                <a:solidFill>
                  <a:prstClr val="black"/>
                </a:solidFill>
                <a:effectLst/>
                <a:uLnTx/>
                <a:uFillTx/>
                <a:ea typeface="+mn-ea"/>
                <a:cs typeface="+mn-cs"/>
              </a:rPr>
              <a:t> (</a:t>
            </a:r>
            <a:r>
              <a:rPr kumimoji="0" lang="en-US" sz="1400" b="0" i="0" u="none" strike="noStrike" kern="0" cap="none" spc="0" normalizeH="0" baseline="0" noProof="0" dirty="0">
                <a:ln>
                  <a:noFill/>
                </a:ln>
                <a:solidFill>
                  <a:prstClr val="black"/>
                </a:solidFill>
                <a:effectLst/>
                <a:uLnTx/>
                <a:uFillTx/>
                <a:ea typeface="+mn-ea"/>
                <a:cs typeface="+mn-cs"/>
                <a:hlinkClick r:id="rId3"/>
              </a:rPr>
              <a:t>www.ansys.com/products/materials/granta-edupack/</a:t>
            </a:r>
            <a:r>
              <a:rPr kumimoji="0" lang="en-US" sz="1400" b="0" i="0" u="none" strike="noStrike" kern="0" cap="none" spc="0" normalizeH="0" baseline="0" noProof="0" dirty="0">
                <a:ln>
                  <a:noFill/>
                </a:ln>
                <a:solidFill>
                  <a:prstClr val="black"/>
                </a:solidFill>
                <a:effectLst/>
                <a:uLnTx/>
                <a:uFillTx/>
                <a:ea typeface="+mn-ea"/>
                <a:cs typeface="+mn-cs"/>
              </a:rPr>
              <a:t>) </a:t>
            </a:r>
            <a:endParaRPr lang="en-GB" sz="1400" b="0" i="1" kern="0" dirty="0">
              <a:solidFill>
                <a:prstClr val="black"/>
              </a:solidFill>
            </a:endParaRPr>
          </a:p>
          <a:p>
            <a:pPr marL="266700" marR="0" lvl="0" algn="l" defTabSz="914400" rtl="0" eaLnBrk="0" fontAlgn="base" latinLnBrk="0" hangingPunct="0">
              <a:lnSpc>
                <a:spcPct val="100000"/>
              </a:lnSpc>
              <a:spcBef>
                <a:spcPct val="20000"/>
              </a:spcBef>
              <a:spcAft>
                <a:spcPct val="20000"/>
              </a:spcAft>
              <a:buClr>
                <a:srgbClr val="C00000"/>
              </a:buClr>
              <a:buSzPct val="100000"/>
              <a:tabLst/>
              <a:defRPr/>
            </a:pPr>
            <a:endParaRPr kumimoji="0" lang="en-US" sz="1400" b="0" i="0"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880842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0D0B2A75-E394-4AD7-8AC5-10FA9D4B7FEA}"/>
              </a:ext>
            </a:extLst>
          </p:cNvPr>
          <p:cNvPicPr>
            <a:picLocks noChangeAspect="1"/>
          </p:cNvPicPr>
          <p:nvPr/>
        </p:nvPicPr>
        <p:blipFill>
          <a:blip r:embed="rId3"/>
          <a:stretch>
            <a:fillRect/>
          </a:stretch>
        </p:blipFill>
        <p:spPr>
          <a:xfrm>
            <a:off x="695400" y="1328988"/>
            <a:ext cx="10560147" cy="1514260"/>
          </a:xfrm>
          <a:prstGeom prst="rect">
            <a:avLst/>
          </a:prstGeom>
        </p:spPr>
      </p:pic>
      <p:sp>
        <p:nvSpPr>
          <p:cNvPr id="2" name="Slide Number Placeholder 1">
            <a:extLst>
              <a:ext uri="{FF2B5EF4-FFF2-40B4-BE49-F238E27FC236}">
                <a16:creationId xmlns:a16="http://schemas.microsoft.com/office/drawing/2014/main" id="{5E54D21D-1AA7-4CB5-B4C7-EC0814E5A695}"/>
              </a:ext>
            </a:extLst>
          </p:cNvPr>
          <p:cNvSpPr>
            <a:spLocks noGrp="1"/>
          </p:cNvSpPr>
          <p:nvPr>
            <p:ph type="sldNum" sz="quarter" idx="11"/>
          </p:nvPr>
        </p:nvSpPr>
        <p:spPr/>
        <p:txBody>
          <a:bodyPr/>
          <a:lstStyle/>
          <a:p>
            <a:fld id="{F0D23093-2AB0-F74C-B865-1A12A15B650E}" type="slidenum">
              <a:rPr lang="en-US" smtClean="0"/>
              <a:pPr/>
              <a:t>20</a:t>
            </a:fld>
            <a:endParaRPr lang="en-US"/>
          </a:p>
        </p:txBody>
      </p:sp>
      <p:sp>
        <p:nvSpPr>
          <p:cNvPr id="3" name="Title 2">
            <a:extLst>
              <a:ext uri="{FF2B5EF4-FFF2-40B4-BE49-F238E27FC236}">
                <a16:creationId xmlns:a16="http://schemas.microsoft.com/office/drawing/2014/main" id="{67937973-4C56-4C15-B8A3-FC23B0B10143}"/>
              </a:ext>
            </a:extLst>
          </p:cNvPr>
          <p:cNvSpPr>
            <a:spLocks noGrp="1"/>
          </p:cNvSpPr>
          <p:nvPr>
            <p:ph type="title"/>
          </p:nvPr>
        </p:nvSpPr>
        <p:spPr/>
        <p:txBody>
          <a:bodyPr/>
          <a:lstStyle/>
          <a:p>
            <a:r>
              <a:rPr lang="en-US" b="1" dirty="0"/>
              <a:t>AIDE! </a:t>
            </a:r>
            <a:r>
              <a:rPr lang="en-US" b="1" dirty="0" err="1"/>
              <a:t>Tutoriels</a:t>
            </a:r>
            <a:r>
              <a:rPr lang="en-US" b="1" dirty="0"/>
              <a:t> </a:t>
            </a:r>
            <a:r>
              <a:rPr lang="en-US" b="1" dirty="0" err="1"/>
              <a:t>vidéos</a:t>
            </a:r>
            <a:r>
              <a:rPr lang="en-US" b="1" dirty="0"/>
              <a:t>, Livres Blancs… et plus</a:t>
            </a:r>
          </a:p>
        </p:txBody>
      </p:sp>
      <p:grpSp>
        <p:nvGrpSpPr>
          <p:cNvPr id="9" name="Group 30">
            <a:extLst>
              <a:ext uri="{FF2B5EF4-FFF2-40B4-BE49-F238E27FC236}">
                <a16:creationId xmlns:a16="http://schemas.microsoft.com/office/drawing/2014/main" id="{9828163E-F1EF-477E-A0D3-7DB83882BA3C}"/>
              </a:ext>
            </a:extLst>
          </p:cNvPr>
          <p:cNvGrpSpPr>
            <a:grpSpLocks/>
          </p:cNvGrpSpPr>
          <p:nvPr/>
        </p:nvGrpSpPr>
        <p:grpSpPr bwMode="auto">
          <a:xfrm>
            <a:off x="7936436" y="1796862"/>
            <a:ext cx="1787767" cy="189509"/>
            <a:chOff x="7606570" y="1996378"/>
            <a:chExt cx="2017446" cy="211893"/>
          </a:xfrm>
        </p:grpSpPr>
        <p:cxnSp>
          <p:nvCxnSpPr>
            <p:cNvPr id="10" name="Straight Arrow Connector 28">
              <a:extLst>
                <a:ext uri="{FF2B5EF4-FFF2-40B4-BE49-F238E27FC236}">
                  <a16:creationId xmlns:a16="http://schemas.microsoft.com/office/drawing/2014/main" id="{9E7613B2-71ED-4DE7-B5A3-6D1910F245B5}"/>
                </a:ext>
              </a:extLst>
            </p:cNvPr>
            <p:cNvCxnSpPr>
              <a:cxnSpLocks noChangeShapeType="1"/>
              <a:stCxn id="11" idx="1"/>
            </p:cNvCxnSpPr>
            <p:nvPr/>
          </p:nvCxnSpPr>
          <p:spPr bwMode="auto">
            <a:xfrm flipH="1">
              <a:off x="7606570" y="2102325"/>
              <a:ext cx="1464724" cy="6847"/>
            </a:xfrm>
            <a:prstGeom prst="straightConnector1">
              <a:avLst/>
            </a:prstGeom>
            <a:noFill/>
            <a:ln w="28575" algn="ctr">
              <a:solidFill>
                <a:srgbClr val="FFB71B"/>
              </a:solidFill>
              <a:round/>
              <a:headEnd/>
              <a:tailEnd type="triangle" w="med" len="lg"/>
            </a:ln>
            <a:extLst>
              <a:ext uri="{909E8E84-426E-40DD-AFC4-6F175D3DCCD1}">
                <a14:hiddenFill xmlns:a14="http://schemas.microsoft.com/office/drawing/2010/main">
                  <a:noFill/>
                </a14:hiddenFill>
              </a:ext>
            </a:extLst>
          </p:spPr>
        </p:cxnSp>
        <p:sp>
          <p:nvSpPr>
            <p:cNvPr id="11" name="AutoShape 64">
              <a:extLst>
                <a:ext uri="{FF2B5EF4-FFF2-40B4-BE49-F238E27FC236}">
                  <a16:creationId xmlns:a16="http://schemas.microsoft.com/office/drawing/2014/main" id="{D908BCD0-9B62-457B-8634-B0EAE8DA4070}"/>
                </a:ext>
              </a:extLst>
            </p:cNvPr>
            <p:cNvSpPr>
              <a:spLocks noChangeArrowheads="1"/>
            </p:cNvSpPr>
            <p:nvPr/>
          </p:nvSpPr>
          <p:spPr bwMode="auto">
            <a:xfrm>
              <a:off x="9071293" y="1996378"/>
              <a:ext cx="552723" cy="211893"/>
            </a:xfrm>
            <a:prstGeom prst="roundRect">
              <a:avLst>
                <a:gd name="adj" fmla="val 16667"/>
              </a:avLst>
            </a:prstGeom>
            <a:noFill/>
            <a:ln w="28575">
              <a:solidFill>
                <a:srgbClr val="FFB71B"/>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sz="900"/>
            </a:p>
          </p:txBody>
        </p:sp>
      </p:grpSp>
      <p:pic>
        <p:nvPicPr>
          <p:cNvPr id="21" name="Picture 20">
            <a:extLst>
              <a:ext uri="{FF2B5EF4-FFF2-40B4-BE49-F238E27FC236}">
                <a16:creationId xmlns:a16="http://schemas.microsoft.com/office/drawing/2014/main" id="{A029C349-BC06-48C4-86D6-076A1D1CF2B5}"/>
              </a:ext>
            </a:extLst>
          </p:cNvPr>
          <p:cNvPicPr>
            <a:picLocks noChangeAspect="1"/>
          </p:cNvPicPr>
          <p:nvPr/>
        </p:nvPicPr>
        <p:blipFill>
          <a:blip r:embed="rId4"/>
          <a:stretch>
            <a:fillRect/>
          </a:stretch>
        </p:blipFill>
        <p:spPr>
          <a:xfrm>
            <a:off x="695400" y="1869224"/>
            <a:ext cx="7241030" cy="3067145"/>
          </a:xfrm>
          <a:prstGeom prst="rect">
            <a:avLst/>
          </a:prstGeom>
        </p:spPr>
      </p:pic>
      <p:grpSp>
        <p:nvGrpSpPr>
          <p:cNvPr id="12" name="Group 11">
            <a:extLst>
              <a:ext uri="{FF2B5EF4-FFF2-40B4-BE49-F238E27FC236}">
                <a16:creationId xmlns:a16="http://schemas.microsoft.com/office/drawing/2014/main" id="{90A73BAD-24F5-41CA-8CC4-BCA8966BD5A7}"/>
              </a:ext>
            </a:extLst>
          </p:cNvPr>
          <p:cNvGrpSpPr/>
          <p:nvPr/>
        </p:nvGrpSpPr>
        <p:grpSpPr>
          <a:xfrm>
            <a:off x="7387662" y="1995516"/>
            <a:ext cx="3358211" cy="3960221"/>
            <a:chOff x="7383857" y="2058822"/>
            <a:chExt cx="3358211" cy="3960221"/>
          </a:xfrm>
        </p:grpSpPr>
        <p:grpSp>
          <p:nvGrpSpPr>
            <p:cNvPr id="13" name="Group 30">
              <a:extLst>
                <a:ext uri="{FF2B5EF4-FFF2-40B4-BE49-F238E27FC236}">
                  <a16:creationId xmlns:a16="http://schemas.microsoft.com/office/drawing/2014/main" id="{C4E38773-9BBE-4012-9B50-7A99BAD9DCCB}"/>
                </a:ext>
              </a:extLst>
            </p:cNvPr>
            <p:cNvGrpSpPr>
              <a:grpSpLocks/>
            </p:cNvGrpSpPr>
            <p:nvPr/>
          </p:nvGrpSpPr>
          <p:grpSpPr bwMode="auto">
            <a:xfrm>
              <a:off x="9127674" y="2058822"/>
              <a:ext cx="1231514" cy="1053409"/>
              <a:chOff x="6574500" y="2243664"/>
              <a:chExt cx="1639885" cy="1111653"/>
            </a:xfrm>
          </p:grpSpPr>
          <p:cxnSp>
            <p:nvCxnSpPr>
              <p:cNvPr id="15" name="Straight Arrow Connector 28">
                <a:extLst>
                  <a:ext uri="{FF2B5EF4-FFF2-40B4-BE49-F238E27FC236}">
                    <a16:creationId xmlns:a16="http://schemas.microsoft.com/office/drawing/2014/main" id="{4B6FB1D3-6963-4B3C-BDC7-585AAA1A7BCD}"/>
                  </a:ext>
                </a:extLst>
              </p:cNvPr>
              <p:cNvCxnSpPr>
                <a:cxnSpLocks noChangeShapeType="1"/>
              </p:cNvCxnSpPr>
              <p:nvPr/>
            </p:nvCxnSpPr>
            <p:spPr bwMode="auto">
              <a:xfrm>
                <a:off x="6763339" y="2444583"/>
                <a:ext cx="0" cy="910734"/>
              </a:xfrm>
              <a:prstGeom prst="straightConnector1">
                <a:avLst/>
              </a:prstGeom>
              <a:noFill/>
              <a:ln w="28575" algn="ctr">
                <a:solidFill>
                  <a:srgbClr val="FFB71B"/>
                </a:solidFill>
                <a:round/>
                <a:headEnd/>
                <a:tailEnd type="triangle" w="med" len="lg"/>
              </a:ln>
              <a:extLst>
                <a:ext uri="{909E8E84-426E-40DD-AFC4-6F175D3DCCD1}">
                  <a14:hiddenFill xmlns:a14="http://schemas.microsoft.com/office/drawing/2010/main">
                    <a:noFill/>
                  </a14:hiddenFill>
                </a:ext>
              </a:extLst>
            </p:spPr>
          </p:cxnSp>
          <p:sp>
            <p:nvSpPr>
              <p:cNvPr id="16" name="AutoShape 64">
                <a:extLst>
                  <a:ext uri="{FF2B5EF4-FFF2-40B4-BE49-F238E27FC236}">
                    <a16:creationId xmlns:a16="http://schemas.microsoft.com/office/drawing/2014/main" id="{AB2E377D-5EC1-46B8-BA41-09EACEDAAE70}"/>
                  </a:ext>
                </a:extLst>
              </p:cNvPr>
              <p:cNvSpPr>
                <a:spLocks noChangeArrowheads="1"/>
              </p:cNvSpPr>
              <p:nvPr/>
            </p:nvSpPr>
            <p:spPr bwMode="auto">
              <a:xfrm>
                <a:off x="6574500" y="2243664"/>
                <a:ext cx="1639885" cy="191224"/>
              </a:xfrm>
              <a:prstGeom prst="roundRect">
                <a:avLst>
                  <a:gd name="adj" fmla="val 16667"/>
                </a:avLst>
              </a:prstGeom>
              <a:noFill/>
              <a:ln w="28575">
                <a:solidFill>
                  <a:srgbClr val="FFB71B"/>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sz="900"/>
              </a:p>
            </p:txBody>
          </p:sp>
        </p:grpSp>
        <p:pic>
          <p:nvPicPr>
            <p:cNvPr id="14" name="Picture 13">
              <a:extLst>
                <a:ext uri="{FF2B5EF4-FFF2-40B4-BE49-F238E27FC236}">
                  <a16:creationId xmlns:a16="http://schemas.microsoft.com/office/drawing/2014/main" id="{A76F55C7-C8D0-4746-BE2E-71018F05AB7C}"/>
                </a:ext>
              </a:extLst>
            </p:cNvPr>
            <p:cNvPicPr>
              <a:picLocks noChangeAspect="1"/>
            </p:cNvPicPr>
            <p:nvPr/>
          </p:nvPicPr>
          <p:blipFill>
            <a:blip r:embed="rId5"/>
            <a:stretch>
              <a:fillRect/>
            </a:stretch>
          </p:blipFill>
          <p:spPr>
            <a:xfrm>
              <a:off x="7383857" y="3112231"/>
              <a:ext cx="3358211" cy="2906812"/>
            </a:xfrm>
            <a:prstGeom prst="rect">
              <a:avLst/>
            </a:prstGeom>
            <a:ln>
              <a:solidFill>
                <a:srgbClr val="FFB71B"/>
              </a:solidFill>
            </a:ln>
          </p:spPr>
        </p:pic>
      </p:grpSp>
    </p:spTree>
    <p:extLst>
      <p:ext uri="{BB962C8B-B14F-4D97-AF65-F5344CB8AC3E}">
        <p14:creationId xmlns:p14="http://schemas.microsoft.com/office/powerpoint/2010/main" val="58943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D3D37B-F7BB-4D07-AD5F-DA074008136D}"/>
              </a:ext>
            </a:extLst>
          </p:cNvPr>
          <p:cNvSpPr>
            <a:spLocks noGrp="1"/>
          </p:cNvSpPr>
          <p:nvPr>
            <p:ph type="sldNum" sz="quarter" idx="11"/>
          </p:nvPr>
        </p:nvSpPr>
        <p:spPr/>
        <p:txBody>
          <a:bodyPr/>
          <a:lstStyle/>
          <a:p>
            <a:fld id="{F0D23093-2AB0-F74C-B865-1A12A15B650E}" type="slidenum">
              <a:rPr lang="en-US" smtClean="0"/>
              <a:pPr/>
              <a:t>21</a:t>
            </a:fld>
            <a:endParaRPr lang="en-US"/>
          </a:p>
        </p:txBody>
      </p:sp>
      <p:sp>
        <p:nvSpPr>
          <p:cNvPr id="3" name="Title 2">
            <a:extLst>
              <a:ext uri="{FF2B5EF4-FFF2-40B4-BE49-F238E27FC236}">
                <a16:creationId xmlns:a16="http://schemas.microsoft.com/office/drawing/2014/main" id="{C8CA9E71-4D4A-4568-9EC5-04D9E42683F6}"/>
              </a:ext>
            </a:extLst>
          </p:cNvPr>
          <p:cNvSpPr>
            <a:spLocks noGrp="1"/>
          </p:cNvSpPr>
          <p:nvPr>
            <p:ph type="title"/>
          </p:nvPr>
        </p:nvSpPr>
        <p:spPr/>
        <p:txBody>
          <a:bodyPr/>
          <a:lstStyle/>
          <a:p>
            <a:r>
              <a:rPr lang="fr-FR" b="1" dirty="0"/>
              <a:t>Le site internet des ressources pédagogiques de </a:t>
            </a:r>
            <a:r>
              <a:rPr lang="fr-FR" b="1" dirty="0" err="1"/>
              <a:t>Granta</a:t>
            </a:r>
            <a:endParaRPr lang="en-US" b="1" dirty="0"/>
          </a:p>
        </p:txBody>
      </p:sp>
      <p:pic>
        <p:nvPicPr>
          <p:cNvPr id="5" name="Picture 4">
            <a:extLst>
              <a:ext uri="{FF2B5EF4-FFF2-40B4-BE49-F238E27FC236}">
                <a16:creationId xmlns:a16="http://schemas.microsoft.com/office/drawing/2014/main" id="{4AB6B8CC-781B-4FCE-9F3B-FAD42DFA4717}"/>
              </a:ext>
            </a:extLst>
          </p:cNvPr>
          <p:cNvPicPr>
            <a:picLocks noChangeAspect="1"/>
          </p:cNvPicPr>
          <p:nvPr/>
        </p:nvPicPr>
        <p:blipFill>
          <a:blip r:embed="rId3"/>
          <a:stretch>
            <a:fillRect/>
          </a:stretch>
        </p:blipFill>
        <p:spPr>
          <a:xfrm>
            <a:off x="971508" y="1342794"/>
            <a:ext cx="5306068" cy="3859518"/>
          </a:xfrm>
          <a:prstGeom prst="rect">
            <a:avLst/>
          </a:prstGeom>
        </p:spPr>
      </p:pic>
      <p:sp>
        <p:nvSpPr>
          <p:cNvPr id="7" name="TextBox 3">
            <a:extLst>
              <a:ext uri="{FF2B5EF4-FFF2-40B4-BE49-F238E27FC236}">
                <a16:creationId xmlns:a16="http://schemas.microsoft.com/office/drawing/2014/main" id="{1B2290DA-59DF-41D2-B5A4-D1BDD7C3AC5F}"/>
              </a:ext>
            </a:extLst>
          </p:cNvPr>
          <p:cNvSpPr txBox="1">
            <a:spLocks noChangeArrowheads="1"/>
          </p:cNvSpPr>
          <p:nvPr/>
        </p:nvSpPr>
        <p:spPr bwMode="auto">
          <a:xfrm>
            <a:off x="7197660" y="2202635"/>
            <a:ext cx="4152804" cy="2696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285757" indent="-285757">
              <a:buClrTx/>
              <a:buSzPct val="150000"/>
              <a:buFont typeface="Arial" panose="020B0604020202020204" pitchFamily="34" charset="0"/>
              <a:buChar char="•"/>
            </a:pPr>
            <a:r>
              <a:rPr lang="fr-FR" dirty="0">
                <a:latin typeface="+mn-lt"/>
              </a:rPr>
              <a:t>Exercices avec solutions</a:t>
            </a:r>
          </a:p>
          <a:p>
            <a:pPr marL="285757" indent="-285757">
              <a:buClrTx/>
              <a:buSzPct val="150000"/>
              <a:buFont typeface="Arial" panose="020B0604020202020204" pitchFamily="34" charset="0"/>
              <a:buChar char="•"/>
            </a:pPr>
            <a:r>
              <a:rPr lang="fr-FR" dirty="0">
                <a:latin typeface="+mn-lt"/>
              </a:rPr>
              <a:t> 28 unités de cours PowerPoint</a:t>
            </a:r>
          </a:p>
          <a:p>
            <a:pPr marL="285757" indent="-285757">
              <a:buClrTx/>
              <a:buSzPct val="150000"/>
              <a:buFont typeface="Arial" panose="020B0604020202020204" pitchFamily="34" charset="0"/>
              <a:buChar char="•"/>
            </a:pPr>
            <a:r>
              <a:rPr lang="fr-FR" dirty="0">
                <a:latin typeface="+mn-lt"/>
              </a:rPr>
              <a:t>Cas d’étude</a:t>
            </a:r>
          </a:p>
          <a:p>
            <a:pPr marL="285757" indent="-285757">
              <a:buClrTx/>
              <a:buSzPct val="150000"/>
              <a:buFont typeface="Arial" panose="020B0604020202020204" pitchFamily="34" charset="0"/>
              <a:buChar char="•"/>
            </a:pPr>
            <a:r>
              <a:rPr lang="fr-FR" dirty="0">
                <a:latin typeface="+mn-lt"/>
              </a:rPr>
              <a:t> Livres blancs</a:t>
            </a:r>
          </a:p>
          <a:p>
            <a:pPr marL="285757" indent="-285757">
              <a:buClrTx/>
              <a:buSzPct val="150000"/>
              <a:buFont typeface="Arial" panose="020B0604020202020204" pitchFamily="34" charset="0"/>
              <a:buChar char="•"/>
            </a:pPr>
            <a:r>
              <a:rPr lang="fr-FR" dirty="0">
                <a:latin typeface="+mn-lt"/>
              </a:rPr>
              <a:t>Enregistrements de séminaires en ligne</a:t>
            </a:r>
          </a:p>
          <a:p>
            <a:pPr marL="285757" indent="-285757">
              <a:buClrTx/>
              <a:buSzPct val="150000"/>
              <a:buFont typeface="Arial" panose="020B0604020202020204" pitchFamily="34" charset="0"/>
              <a:buChar char="•"/>
            </a:pPr>
            <a:r>
              <a:rPr lang="fr-FR" dirty="0">
                <a:latin typeface="+mn-lt"/>
              </a:rPr>
              <a:t> Affiches</a:t>
            </a:r>
          </a:p>
          <a:p>
            <a:pPr marL="285757" indent="-285757">
              <a:buClrTx/>
              <a:buSzPct val="150000"/>
              <a:buFont typeface="Arial" panose="020B0604020202020204" pitchFamily="34" charset="0"/>
              <a:buChar char="•"/>
            </a:pPr>
            <a:r>
              <a:rPr lang="fr-FR" dirty="0">
                <a:latin typeface="+mn-lt"/>
              </a:rPr>
              <a:t>Bases de données</a:t>
            </a:r>
            <a:endParaRPr lang="en-GB" dirty="0">
              <a:latin typeface="+mn-lt"/>
            </a:endParaRPr>
          </a:p>
        </p:txBody>
      </p:sp>
      <p:sp>
        <p:nvSpPr>
          <p:cNvPr id="9" name="TextBox 5">
            <a:extLst>
              <a:ext uri="{FF2B5EF4-FFF2-40B4-BE49-F238E27FC236}">
                <a16:creationId xmlns:a16="http://schemas.microsoft.com/office/drawing/2014/main" id="{D2FF093B-7FD5-4269-857C-CAA86B34603A}"/>
              </a:ext>
            </a:extLst>
          </p:cNvPr>
          <p:cNvSpPr txBox="1">
            <a:spLocks noChangeArrowheads="1"/>
          </p:cNvSpPr>
          <p:nvPr/>
        </p:nvSpPr>
        <p:spPr bwMode="auto">
          <a:xfrm>
            <a:off x="1194078" y="5196317"/>
            <a:ext cx="4190443" cy="400110"/>
          </a:xfrm>
          <a:prstGeom prst="rect">
            <a:avLst/>
          </a:prstGeom>
          <a:noFill/>
          <a:ln>
            <a:noFill/>
          </a:ln>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US" sz="2000" b="1" dirty="0">
                <a:solidFill>
                  <a:schemeClr val="accent1"/>
                </a:solidFill>
                <a:latin typeface="+mn-lt"/>
              </a:rPr>
              <a:t>www.ansys.com/education-resources</a:t>
            </a:r>
            <a:endParaRPr lang="en-GB" sz="2400" b="1" dirty="0">
              <a:solidFill>
                <a:schemeClr val="accent1"/>
              </a:solidFill>
              <a:latin typeface="+mn-lt"/>
            </a:endParaRPr>
          </a:p>
        </p:txBody>
      </p:sp>
      <p:sp>
        <p:nvSpPr>
          <p:cNvPr id="11" name="TextBox 4">
            <a:extLst>
              <a:ext uri="{FF2B5EF4-FFF2-40B4-BE49-F238E27FC236}">
                <a16:creationId xmlns:a16="http://schemas.microsoft.com/office/drawing/2014/main" id="{B1C0983C-5ACB-48E1-A4D4-A3B8755E1674}"/>
              </a:ext>
            </a:extLst>
          </p:cNvPr>
          <p:cNvSpPr txBox="1">
            <a:spLocks noChangeArrowheads="1"/>
          </p:cNvSpPr>
          <p:nvPr/>
        </p:nvSpPr>
        <p:spPr bwMode="auto">
          <a:xfrm>
            <a:off x="6754374" y="1039370"/>
            <a:ext cx="4599849" cy="757130"/>
          </a:xfrm>
          <a:prstGeom prst="rect">
            <a:avLst/>
          </a:prstGeom>
          <a:ln w="28575">
            <a:solidFill>
              <a:schemeClr val="accent1"/>
            </a:solidFill>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r>
              <a:rPr lang="en-GB" sz="2000" b="1" dirty="0" err="1">
                <a:latin typeface="+mn-lt"/>
              </a:rPr>
              <a:t>Parcourir</a:t>
            </a:r>
            <a:r>
              <a:rPr lang="en-GB" sz="2000" b="1" dirty="0">
                <a:latin typeface="+mn-lt"/>
              </a:rPr>
              <a:t> 350+ </a:t>
            </a:r>
            <a:r>
              <a:rPr lang="en-GB" sz="2000" b="1" dirty="0" err="1">
                <a:latin typeface="+mn-lt"/>
              </a:rPr>
              <a:t>ressources</a:t>
            </a:r>
            <a:r>
              <a:rPr lang="en-GB" sz="2000" b="1" dirty="0">
                <a:latin typeface="+mn-lt"/>
              </a:rPr>
              <a:t> </a:t>
            </a:r>
            <a:r>
              <a:rPr lang="en-GB" sz="2000" b="1" dirty="0" err="1">
                <a:latin typeface="+mn-lt"/>
              </a:rPr>
              <a:t>pédagogiques</a:t>
            </a:r>
            <a:endParaRPr lang="en-GB" sz="2000" b="1" dirty="0">
              <a:latin typeface="+mn-lt"/>
            </a:endParaRPr>
          </a:p>
          <a:p>
            <a:pPr algn="ctr"/>
            <a:r>
              <a:rPr lang="en-GB" sz="1600" b="1" dirty="0">
                <a:latin typeface="+mn-lt"/>
              </a:rPr>
              <a:t>Par </a:t>
            </a:r>
            <a:r>
              <a:rPr lang="en-GB" sz="1600" b="1" dirty="0" err="1">
                <a:latin typeface="+mn-lt"/>
              </a:rPr>
              <a:t>Sujet</a:t>
            </a:r>
            <a:r>
              <a:rPr lang="en-GB" sz="1600" b="1" dirty="0">
                <a:latin typeface="+mn-lt"/>
              </a:rPr>
              <a:t>, Type, Edition, Langue, </a:t>
            </a:r>
            <a:r>
              <a:rPr lang="en-GB" sz="1600" b="1" dirty="0" err="1">
                <a:latin typeface="+mn-lt"/>
              </a:rPr>
              <a:t>Niveau</a:t>
            </a:r>
            <a:endParaRPr lang="en-GB" sz="1600" b="1" dirty="0">
              <a:latin typeface="+mn-lt"/>
            </a:endParaRPr>
          </a:p>
        </p:txBody>
      </p:sp>
    </p:spTree>
    <p:extLst>
      <p:ext uri="{BB962C8B-B14F-4D97-AF65-F5344CB8AC3E}">
        <p14:creationId xmlns:p14="http://schemas.microsoft.com/office/powerpoint/2010/main" val="4229831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A4C2413-34C5-4008-98EF-CEDCBD66473C}"/>
              </a:ext>
            </a:extLst>
          </p:cNvPr>
          <p:cNvGrpSpPr/>
          <p:nvPr/>
        </p:nvGrpSpPr>
        <p:grpSpPr>
          <a:xfrm>
            <a:off x="1985169" y="3217190"/>
            <a:ext cx="7662863" cy="804747"/>
            <a:chOff x="1985169" y="3217190"/>
            <a:chExt cx="7662863" cy="804747"/>
          </a:xfrm>
        </p:grpSpPr>
        <p:sp>
          <p:nvSpPr>
            <p:cNvPr id="10" name="AutoShape 7">
              <a:extLst>
                <a:ext uri="{FF2B5EF4-FFF2-40B4-BE49-F238E27FC236}">
                  <a16:creationId xmlns:a16="http://schemas.microsoft.com/office/drawing/2014/main" id="{538FB64C-045C-4F05-8734-A27D26883E45}"/>
                </a:ext>
              </a:extLst>
            </p:cNvPr>
            <p:cNvSpPr>
              <a:spLocks noChangeArrowheads="1"/>
            </p:cNvSpPr>
            <p:nvPr/>
          </p:nvSpPr>
          <p:spPr bwMode="auto">
            <a:xfrm>
              <a:off x="2820803" y="3613949"/>
              <a:ext cx="1009650" cy="407988"/>
            </a:xfrm>
            <a:prstGeom prst="roundRect">
              <a:avLst>
                <a:gd name="adj" fmla="val 16667"/>
              </a:avLst>
            </a:prstGeom>
            <a:solidFill>
              <a:schemeClr val="bg2"/>
            </a:solidFill>
            <a:ln w="38100">
              <a:solidFill>
                <a:schemeClr val="accent1"/>
              </a:solidFill>
              <a:round/>
              <a:headEnd/>
              <a:tailEnd/>
            </a:ln>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11" name="AutoShape 8">
              <a:extLst>
                <a:ext uri="{FF2B5EF4-FFF2-40B4-BE49-F238E27FC236}">
                  <a16:creationId xmlns:a16="http://schemas.microsoft.com/office/drawing/2014/main" id="{22F2B271-1CDA-42D9-AC4D-AE3FC6331300}"/>
                </a:ext>
              </a:extLst>
            </p:cNvPr>
            <p:cNvSpPr>
              <a:spLocks noChangeArrowheads="1"/>
            </p:cNvSpPr>
            <p:nvPr/>
          </p:nvSpPr>
          <p:spPr bwMode="auto">
            <a:xfrm>
              <a:off x="4404979" y="3613949"/>
              <a:ext cx="1009650" cy="407988"/>
            </a:xfrm>
            <a:prstGeom prst="roundRect">
              <a:avLst>
                <a:gd name="adj" fmla="val 16667"/>
              </a:avLst>
            </a:prstGeom>
            <a:solidFill>
              <a:schemeClr val="bg2"/>
            </a:solidFill>
            <a:ln w="38100">
              <a:solidFill>
                <a:schemeClr val="accent1"/>
              </a:solidFill>
              <a:round/>
              <a:headEnd/>
              <a:tailEnd/>
            </a:ln>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12" name="Rectangle 6">
              <a:extLst>
                <a:ext uri="{FF2B5EF4-FFF2-40B4-BE49-F238E27FC236}">
                  <a16:creationId xmlns:a16="http://schemas.microsoft.com/office/drawing/2014/main" id="{3BCF1352-90B8-425E-904F-42697558C328}"/>
                </a:ext>
              </a:extLst>
            </p:cNvPr>
            <p:cNvSpPr>
              <a:spLocks noChangeArrowheads="1"/>
            </p:cNvSpPr>
            <p:nvPr/>
          </p:nvSpPr>
          <p:spPr bwMode="auto">
            <a:xfrm>
              <a:off x="1985169" y="3217190"/>
              <a:ext cx="76628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spcAft>
                  <a:spcPct val="0"/>
                </a:spcAft>
                <a:buClr>
                  <a:schemeClr val="accent4"/>
                </a:buClr>
                <a:buSzPct val="125000"/>
                <a:buFont typeface="Wingdings" panose="05000000000000000000" pitchFamily="2" charset="2"/>
                <a:buChar char="§"/>
              </a:pPr>
              <a:r>
                <a:rPr lang="en-US" dirty="0">
                  <a:latin typeface="+mn-lt"/>
                </a:rPr>
                <a:t>  </a:t>
              </a:r>
              <a:r>
                <a:rPr lang="en-US" b="1" dirty="0" err="1">
                  <a:latin typeface="+mn-lt"/>
                </a:rPr>
                <a:t>Granta</a:t>
              </a:r>
              <a:r>
                <a:rPr lang="en-US" b="1" dirty="0">
                  <a:latin typeface="+mn-lt"/>
                </a:rPr>
                <a:t> </a:t>
              </a:r>
              <a:r>
                <a:rPr lang="en-US" b="1" dirty="0" err="1">
                  <a:latin typeface="+mn-lt"/>
                </a:rPr>
                <a:t>EduPack</a:t>
              </a:r>
              <a:r>
                <a:rPr lang="en-US" b="1" dirty="0">
                  <a:latin typeface="+mn-lt"/>
                </a:rPr>
                <a:t> </a:t>
              </a:r>
              <a:r>
                <a:rPr lang="en-US" b="1" dirty="0" err="1">
                  <a:latin typeface="+mn-lt"/>
                </a:rPr>
                <a:t>permet</a:t>
              </a:r>
              <a:r>
                <a:rPr lang="en-US" b="1" dirty="0">
                  <a:latin typeface="+mn-lt"/>
                </a:rPr>
                <a:t> </a:t>
              </a:r>
              <a:r>
                <a:rPr lang="en-US" dirty="0" err="1">
                  <a:latin typeface="+mn-lt"/>
                </a:rPr>
                <a:t>d’accéder</a:t>
              </a:r>
              <a:r>
                <a:rPr lang="en-US" dirty="0">
                  <a:latin typeface="+mn-lt"/>
                </a:rPr>
                <a:t> aux </a:t>
              </a:r>
              <a:r>
                <a:rPr lang="en-US" dirty="0" err="1">
                  <a:latin typeface="+mn-lt"/>
                </a:rPr>
                <a:t>données</a:t>
              </a:r>
              <a:r>
                <a:rPr lang="en-US" dirty="0">
                  <a:latin typeface="+mn-lt"/>
                </a:rPr>
                <a:t> par</a:t>
              </a:r>
            </a:p>
            <a:p>
              <a:pPr lvl="1">
                <a:spcBef>
                  <a:spcPct val="50000"/>
                </a:spcBef>
                <a:spcAft>
                  <a:spcPct val="0"/>
                </a:spcAft>
                <a:buClr>
                  <a:schemeClr val="accent1"/>
                </a:buClr>
                <a:buSzTx/>
              </a:pPr>
              <a:r>
                <a:rPr lang="en-US" dirty="0">
                  <a:latin typeface="+mn-lt"/>
                </a:rPr>
                <a:t>       </a:t>
              </a:r>
              <a:r>
                <a:rPr lang="en-US" b="1" dirty="0" err="1">
                  <a:latin typeface="+mn-lt"/>
                </a:rPr>
                <a:t>Parcourir</a:t>
              </a:r>
              <a:r>
                <a:rPr lang="en-US" b="1" dirty="0">
                  <a:latin typeface="+mn-lt"/>
                </a:rPr>
                <a:t>     </a:t>
              </a:r>
              <a:r>
                <a:rPr lang="en-US" b="1" dirty="0" err="1">
                  <a:latin typeface="+mn-lt"/>
                </a:rPr>
                <a:t>ou</a:t>
              </a:r>
              <a:r>
                <a:rPr lang="en-US" b="1" dirty="0">
                  <a:latin typeface="+mn-lt"/>
                </a:rPr>
                <a:t>    </a:t>
              </a:r>
              <a:r>
                <a:rPr lang="en-US" b="1" dirty="0" err="1">
                  <a:latin typeface="+mn-lt"/>
                </a:rPr>
                <a:t>Chercher</a:t>
              </a:r>
              <a:endParaRPr lang="en-US" b="1" dirty="0">
                <a:latin typeface="+mn-lt"/>
              </a:endParaRPr>
            </a:p>
          </p:txBody>
        </p:sp>
      </p:grpSp>
      <p:sp>
        <p:nvSpPr>
          <p:cNvPr id="2" name="Slide Number Placeholder 1">
            <a:extLst>
              <a:ext uri="{FF2B5EF4-FFF2-40B4-BE49-F238E27FC236}">
                <a16:creationId xmlns:a16="http://schemas.microsoft.com/office/drawing/2014/main" id="{3342F303-3076-4FD9-97FE-51AF1F70C6D0}"/>
              </a:ext>
            </a:extLst>
          </p:cNvPr>
          <p:cNvSpPr>
            <a:spLocks noGrp="1"/>
          </p:cNvSpPr>
          <p:nvPr>
            <p:ph type="sldNum" sz="quarter" idx="11"/>
          </p:nvPr>
        </p:nvSpPr>
        <p:spPr/>
        <p:txBody>
          <a:bodyPr/>
          <a:lstStyle/>
          <a:p>
            <a:fld id="{F0D23093-2AB0-F74C-B865-1A12A15B650E}" type="slidenum">
              <a:rPr lang="en-US" smtClean="0"/>
              <a:pPr/>
              <a:t>22</a:t>
            </a:fld>
            <a:endParaRPr lang="en-US"/>
          </a:p>
        </p:txBody>
      </p:sp>
      <p:sp>
        <p:nvSpPr>
          <p:cNvPr id="3" name="Title 2">
            <a:extLst>
              <a:ext uri="{FF2B5EF4-FFF2-40B4-BE49-F238E27FC236}">
                <a16:creationId xmlns:a16="http://schemas.microsoft.com/office/drawing/2014/main" id="{C68110EF-7002-4E3F-9E78-17ADD0CD5E30}"/>
              </a:ext>
            </a:extLst>
          </p:cNvPr>
          <p:cNvSpPr>
            <a:spLocks noGrp="1"/>
          </p:cNvSpPr>
          <p:nvPr>
            <p:ph type="title"/>
          </p:nvPr>
        </p:nvSpPr>
        <p:spPr/>
        <p:txBody>
          <a:bodyPr/>
          <a:lstStyle/>
          <a:p>
            <a:r>
              <a:rPr lang="en-US" b="1" dirty="0"/>
              <a:t>Résumé</a:t>
            </a:r>
          </a:p>
        </p:txBody>
      </p:sp>
      <p:grpSp>
        <p:nvGrpSpPr>
          <p:cNvPr id="9" name="Group 8">
            <a:extLst>
              <a:ext uri="{FF2B5EF4-FFF2-40B4-BE49-F238E27FC236}">
                <a16:creationId xmlns:a16="http://schemas.microsoft.com/office/drawing/2014/main" id="{04CEF8EF-6CDC-49E0-B423-48D59039BDCB}"/>
              </a:ext>
            </a:extLst>
          </p:cNvPr>
          <p:cNvGrpSpPr/>
          <p:nvPr/>
        </p:nvGrpSpPr>
        <p:grpSpPr>
          <a:xfrm>
            <a:off x="1985169" y="4418925"/>
            <a:ext cx="7688263" cy="1615827"/>
            <a:chOff x="1985169" y="4418925"/>
            <a:chExt cx="7688263" cy="1615827"/>
          </a:xfrm>
        </p:grpSpPr>
        <p:sp>
          <p:nvSpPr>
            <p:cNvPr id="6" name="Rectangle 13">
              <a:extLst>
                <a:ext uri="{FF2B5EF4-FFF2-40B4-BE49-F238E27FC236}">
                  <a16:creationId xmlns:a16="http://schemas.microsoft.com/office/drawing/2014/main" id="{AA991ABA-E570-4B83-8C94-A87F0E2BF4EE}"/>
                </a:ext>
              </a:extLst>
            </p:cNvPr>
            <p:cNvSpPr>
              <a:spLocks noChangeArrowheads="1"/>
            </p:cNvSpPr>
            <p:nvPr/>
          </p:nvSpPr>
          <p:spPr bwMode="auto">
            <a:xfrm>
              <a:off x="1985169" y="4418925"/>
              <a:ext cx="7688263" cy="1615827"/>
            </a:xfrm>
            <a:prstGeom prst="rect">
              <a:avLst/>
            </a:prstGeom>
            <a:noFill/>
            <a:ln>
              <a:noFill/>
            </a:ln>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spcAft>
                  <a:spcPct val="0"/>
                </a:spcAft>
                <a:buClr>
                  <a:schemeClr val="accent4"/>
                </a:buClr>
                <a:buSzPct val="125000"/>
                <a:buFont typeface="Wingdings" panose="05000000000000000000" pitchFamily="2" charset="2"/>
                <a:buChar char="§"/>
              </a:pPr>
              <a:r>
                <a:rPr lang="en-US" dirty="0">
                  <a:latin typeface="+mn-lt"/>
                </a:rPr>
                <a:t>  </a:t>
              </a:r>
              <a:r>
                <a:rPr lang="en-US" b="1" dirty="0">
                  <a:latin typeface="+mn-lt"/>
                </a:rPr>
                <a:t>Science sous-</a:t>
              </a:r>
              <a:r>
                <a:rPr lang="en-US" b="1" dirty="0" err="1">
                  <a:latin typeface="+mn-lt"/>
                </a:rPr>
                <a:t>jacente</a:t>
              </a:r>
              <a:r>
                <a:rPr lang="en-US" b="1" dirty="0">
                  <a:latin typeface="+mn-lt"/>
                </a:rPr>
                <a:t> </a:t>
              </a:r>
              <a:r>
                <a:rPr lang="en-US" dirty="0" err="1">
                  <a:latin typeface="+mn-lt"/>
                </a:rPr>
                <a:t>fournit</a:t>
              </a:r>
              <a:r>
                <a:rPr lang="en-US" dirty="0">
                  <a:latin typeface="+mn-lt"/>
                </a:rPr>
                <a:t> via</a:t>
              </a:r>
            </a:p>
            <a:p>
              <a:pPr lvl="1">
                <a:spcBef>
                  <a:spcPct val="50000"/>
                </a:spcBef>
                <a:spcAft>
                  <a:spcPct val="0"/>
                </a:spcAft>
                <a:buClr>
                  <a:schemeClr val="accent4"/>
                </a:buClr>
                <a:buSzTx/>
                <a:buFont typeface="Wingdings" panose="05000000000000000000" pitchFamily="2" charset="2"/>
                <a:buChar char="§"/>
              </a:pPr>
              <a:r>
                <a:rPr lang="en-US" dirty="0">
                  <a:latin typeface="+mn-lt"/>
                </a:rPr>
                <a:t> Des </a:t>
              </a:r>
              <a:r>
                <a:rPr lang="en-US" b="1" dirty="0">
                  <a:latin typeface="+mn-lt"/>
                </a:rPr>
                <a:t>Notes </a:t>
              </a:r>
              <a:r>
                <a:rPr lang="en-US" b="1" dirty="0" err="1">
                  <a:latin typeface="+mn-lt"/>
                </a:rPr>
                <a:t>Scientifiques</a:t>
              </a:r>
              <a:r>
                <a:rPr lang="en-US" b="1" dirty="0">
                  <a:latin typeface="+mn-lt"/>
                </a:rPr>
                <a:t> </a:t>
              </a:r>
              <a:r>
                <a:rPr lang="en-US" dirty="0" err="1">
                  <a:latin typeface="+mn-lt"/>
                </a:rPr>
                <a:t>liées</a:t>
              </a:r>
              <a:r>
                <a:rPr lang="en-US" dirty="0">
                  <a:latin typeface="+mn-lt"/>
                </a:rPr>
                <a:t> aux </a:t>
              </a:r>
              <a:r>
                <a:rPr lang="en-US" dirty="0" err="1">
                  <a:latin typeface="+mn-lt"/>
                </a:rPr>
                <a:t>noms</a:t>
              </a:r>
              <a:r>
                <a:rPr lang="en-US" dirty="0">
                  <a:latin typeface="+mn-lt"/>
                </a:rPr>
                <a:t> des </a:t>
              </a:r>
              <a:r>
                <a:rPr lang="en-US" dirty="0" err="1">
                  <a:latin typeface="+mn-lt"/>
                </a:rPr>
                <a:t>propriétés</a:t>
              </a:r>
              <a:r>
                <a:rPr lang="en-US" dirty="0">
                  <a:latin typeface="+mn-lt"/>
                </a:rPr>
                <a:t> </a:t>
              </a:r>
              <a:r>
                <a:rPr lang="en-US" dirty="0" err="1">
                  <a:latin typeface="+mn-lt"/>
                </a:rPr>
                <a:t>matériaux</a:t>
              </a:r>
              <a:endParaRPr lang="en-US" dirty="0">
                <a:latin typeface="+mn-lt"/>
              </a:endParaRPr>
            </a:p>
            <a:p>
              <a:pPr lvl="1">
                <a:spcBef>
                  <a:spcPct val="50000"/>
                </a:spcBef>
                <a:spcAft>
                  <a:spcPct val="0"/>
                </a:spcAft>
                <a:buClr>
                  <a:schemeClr val="accent4"/>
                </a:buClr>
                <a:buSzTx/>
                <a:buFont typeface="Wingdings" panose="05000000000000000000" pitchFamily="2" charset="2"/>
                <a:buChar char="§"/>
              </a:pPr>
              <a:r>
                <a:rPr lang="en-US" b="1" dirty="0">
                  <a:latin typeface="+mn-lt"/>
                </a:rPr>
                <a:t> </a:t>
              </a:r>
              <a:r>
                <a:rPr lang="en-US" dirty="0">
                  <a:latin typeface="+mn-lt"/>
                </a:rPr>
                <a:t>Des</a:t>
              </a:r>
              <a:r>
                <a:rPr lang="en-US" b="1" dirty="0">
                  <a:latin typeface="+mn-lt"/>
                </a:rPr>
                <a:t> Livres </a:t>
              </a:r>
              <a:r>
                <a:rPr lang="en-US" b="1" dirty="0" err="1">
                  <a:latin typeface="+mn-lt"/>
                </a:rPr>
                <a:t>blancs</a:t>
              </a:r>
              <a:r>
                <a:rPr lang="en-US" b="1" dirty="0">
                  <a:latin typeface="+mn-lt"/>
                </a:rPr>
                <a:t> </a:t>
              </a:r>
              <a:r>
                <a:rPr lang="en-US" dirty="0">
                  <a:latin typeface="+mn-lt"/>
                </a:rPr>
                <a:t>via</a:t>
              </a:r>
              <a:r>
                <a:rPr lang="en-US" b="1" dirty="0">
                  <a:latin typeface="+mn-lt"/>
                </a:rPr>
                <a:t>                   Aide </a:t>
              </a:r>
            </a:p>
            <a:p>
              <a:pPr lvl="1">
                <a:spcBef>
                  <a:spcPct val="50000"/>
                </a:spcBef>
                <a:spcAft>
                  <a:spcPct val="0"/>
                </a:spcAft>
                <a:buClr>
                  <a:schemeClr val="accent4"/>
                </a:buClr>
                <a:buSzTx/>
                <a:buFont typeface="Wingdings" panose="05000000000000000000" pitchFamily="2" charset="2"/>
                <a:buChar char="§"/>
              </a:pPr>
              <a:r>
                <a:rPr lang="en-US" b="1" dirty="0">
                  <a:latin typeface="+mn-lt"/>
                </a:rPr>
                <a:t> </a:t>
              </a:r>
              <a:r>
                <a:rPr lang="en-US" dirty="0">
                  <a:latin typeface="+mn-lt"/>
                </a:rPr>
                <a:t>Des</a:t>
              </a:r>
              <a:r>
                <a:rPr lang="en-US" b="1" dirty="0">
                  <a:latin typeface="+mn-lt"/>
                </a:rPr>
                <a:t> </a:t>
              </a:r>
              <a:r>
                <a:rPr lang="en-US" b="1" dirty="0" err="1">
                  <a:latin typeface="+mn-lt"/>
                </a:rPr>
                <a:t>Références</a:t>
              </a:r>
              <a:r>
                <a:rPr lang="en-US" b="1" dirty="0">
                  <a:latin typeface="+mn-lt"/>
                </a:rPr>
                <a:t> </a:t>
              </a:r>
              <a:r>
                <a:rPr lang="en-US" dirty="0">
                  <a:latin typeface="+mn-lt"/>
                </a:rPr>
                <a:t>aux </a:t>
              </a:r>
              <a:r>
                <a:rPr lang="en-US" dirty="0" err="1">
                  <a:latin typeface="+mn-lt"/>
                </a:rPr>
                <a:t>principaux</a:t>
              </a:r>
              <a:r>
                <a:rPr lang="en-US" dirty="0">
                  <a:latin typeface="+mn-lt"/>
                </a:rPr>
                <a:t> </a:t>
              </a:r>
              <a:r>
                <a:rPr lang="en-US" dirty="0" err="1">
                  <a:latin typeface="+mn-lt"/>
                </a:rPr>
                <a:t>textes</a:t>
              </a:r>
              <a:endParaRPr lang="en-US" i="1" dirty="0">
                <a:latin typeface="+mn-lt"/>
              </a:endParaRPr>
            </a:p>
          </p:txBody>
        </p:sp>
        <p:sp>
          <p:nvSpPr>
            <p:cNvPr id="5" name="AutoShape 15">
              <a:extLst>
                <a:ext uri="{FF2B5EF4-FFF2-40B4-BE49-F238E27FC236}">
                  <a16:creationId xmlns:a16="http://schemas.microsoft.com/office/drawing/2014/main" id="{18492C94-E45A-4612-802E-8F753B3B9A3E}"/>
                </a:ext>
              </a:extLst>
            </p:cNvPr>
            <p:cNvSpPr>
              <a:spLocks noChangeArrowheads="1"/>
            </p:cNvSpPr>
            <p:nvPr/>
          </p:nvSpPr>
          <p:spPr bwMode="auto">
            <a:xfrm>
              <a:off x="5429251" y="5183800"/>
              <a:ext cx="800098" cy="409494"/>
            </a:xfrm>
            <a:prstGeom prst="roundRect">
              <a:avLst>
                <a:gd name="adj" fmla="val 16667"/>
              </a:avLst>
            </a:prstGeom>
            <a:noFill/>
            <a:ln w="38100">
              <a:solidFill>
                <a:schemeClr val="accent1"/>
              </a:solidFill>
              <a:round/>
              <a:headEnd/>
              <a:tailEnd/>
            </a:ln>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grpSp>
      <p:sp>
        <p:nvSpPr>
          <p:cNvPr id="7" name="Text Box 3">
            <a:extLst>
              <a:ext uri="{FF2B5EF4-FFF2-40B4-BE49-F238E27FC236}">
                <a16:creationId xmlns:a16="http://schemas.microsoft.com/office/drawing/2014/main" id="{F9F1FF2E-8669-411F-8CD8-6426FC715F61}"/>
              </a:ext>
            </a:extLst>
          </p:cNvPr>
          <p:cNvSpPr txBox="1">
            <a:spLocks noChangeArrowheads="1"/>
          </p:cNvSpPr>
          <p:nvPr/>
        </p:nvSpPr>
        <p:spPr bwMode="auto">
          <a:xfrm>
            <a:off x="1985169" y="1624536"/>
            <a:ext cx="9287882"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90000" tIns="46800" rIns="90000" bIns="46800" anchor="ctr">
            <a:spAutoFit/>
          </a:bodyPr>
          <a:lstStyle>
            <a:lvl1pPr marL="190500" indent="-1905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spcAft>
                <a:spcPct val="0"/>
              </a:spcAft>
              <a:buClr>
                <a:schemeClr val="accent4"/>
              </a:buClr>
              <a:buSzPct val="125000"/>
              <a:buFont typeface="Wingdings" panose="05000000000000000000" pitchFamily="2" charset="2"/>
              <a:buChar char="§"/>
            </a:pPr>
            <a:r>
              <a:rPr lang="en-US" dirty="0">
                <a:latin typeface="+mn-lt"/>
              </a:rPr>
              <a:t>Les </a:t>
            </a:r>
            <a:r>
              <a:rPr lang="en-US" dirty="0" err="1">
                <a:latin typeface="+mn-lt"/>
              </a:rPr>
              <a:t>données</a:t>
            </a:r>
            <a:r>
              <a:rPr lang="en-US" dirty="0">
                <a:latin typeface="+mn-lt"/>
              </a:rPr>
              <a:t> </a:t>
            </a:r>
            <a:r>
              <a:rPr lang="en-US" dirty="0" err="1">
                <a:latin typeface="+mn-lt"/>
              </a:rPr>
              <a:t>prennent</a:t>
            </a:r>
            <a:r>
              <a:rPr lang="en-US" dirty="0">
                <a:latin typeface="+mn-lt"/>
              </a:rPr>
              <a:t> deux </a:t>
            </a:r>
            <a:r>
              <a:rPr lang="en-US" dirty="0" err="1">
                <a:latin typeface="+mn-lt"/>
              </a:rPr>
              <a:t>grandes</a:t>
            </a:r>
            <a:r>
              <a:rPr lang="en-US" dirty="0">
                <a:latin typeface="+mn-lt"/>
              </a:rPr>
              <a:t> forms : </a:t>
            </a:r>
          </a:p>
          <a:p>
            <a:pPr>
              <a:spcBef>
                <a:spcPct val="50000"/>
              </a:spcBef>
              <a:spcAft>
                <a:spcPct val="0"/>
              </a:spcAft>
              <a:buClrTx/>
              <a:buSzTx/>
              <a:buFontTx/>
              <a:buNone/>
            </a:pPr>
            <a:r>
              <a:rPr lang="en-US" dirty="0">
                <a:latin typeface="+mn-lt"/>
              </a:rPr>
              <a:t>	(a) </a:t>
            </a:r>
            <a:r>
              <a:rPr lang="fr-FR" b="1" dirty="0">
                <a:latin typeface="+mn-lt"/>
              </a:rPr>
              <a:t>Données numériques et non numériques </a:t>
            </a:r>
            <a:r>
              <a:rPr lang="fr-FR" dirty="0">
                <a:latin typeface="+mn-lt"/>
              </a:rPr>
              <a:t>qui peuvent être </a:t>
            </a:r>
            <a:r>
              <a:rPr lang="fr-FR" b="1" dirty="0">
                <a:latin typeface="+mn-lt"/>
              </a:rPr>
              <a:t>structurées</a:t>
            </a:r>
            <a:endParaRPr lang="en-US" b="1" dirty="0">
              <a:latin typeface="+mn-lt"/>
            </a:endParaRPr>
          </a:p>
          <a:p>
            <a:pPr>
              <a:spcBef>
                <a:spcPct val="50000"/>
              </a:spcBef>
              <a:spcAft>
                <a:spcPct val="0"/>
              </a:spcAft>
              <a:buClrTx/>
              <a:buSzTx/>
              <a:buFontTx/>
              <a:buNone/>
            </a:pPr>
            <a:r>
              <a:rPr lang="en-US" dirty="0">
                <a:latin typeface="+mn-lt"/>
              </a:rPr>
              <a:t>	(b) </a:t>
            </a:r>
            <a:r>
              <a:rPr lang="en-US" b="1" dirty="0">
                <a:latin typeface="+mn-lt"/>
              </a:rPr>
              <a:t>Documentation,</a:t>
            </a:r>
            <a:r>
              <a:rPr lang="en-US" dirty="0">
                <a:latin typeface="+mn-lt"/>
              </a:rPr>
              <a:t> </a:t>
            </a:r>
            <a:r>
              <a:rPr lang="fr-FR" dirty="0">
                <a:latin typeface="+mn-lt"/>
              </a:rPr>
              <a:t>généralement sous forme de texte, de graphiques et d'images</a:t>
            </a:r>
            <a:endParaRPr lang="en-US" dirty="0">
              <a:latin typeface="+mn-lt"/>
            </a:endParaRPr>
          </a:p>
        </p:txBody>
      </p:sp>
      <p:sp>
        <p:nvSpPr>
          <p:cNvPr id="8" name="Rectangle 4">
            <a:extLst>
              <a:ext uri="{FF2B5EF4-FFF2-40B4-BE49-F238E27FC236}">
                <a16:creationId xmlns:a16="http://schemas.microsoft.com/office/drawing/2014/main" id="{5C4FA5E8-3400-422B-8F47-0E9113B60CFC}"/>
              </a:ext>
            </a:extLst>
          </p:cNvPr>
          <p:cNvSpPr>
            <a:spLocks noChangeArrowheads="1"/>
          </p:cNvSpPr>
          <p:nvPr/>
        </p:nvSpPr>
        <p:spPr bwMode="auto">
          <a:xfrm>
            <a:off x="1985169" y="920073"/>
            <a:ext cx="90149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spcAft>
                <a:spcPct val="0"/>
              </a:spcAft>
              <a:buClr>
                <a:schemeClr val="accent4"/>
              </a:buClr>
              <a:buSzPct val="125000"/>
              <a:buFont typeface="Wingdings" panose="05000000000000000000" pitchFamily="2" charset="2"/>
              <a:buChar char="§"/>
            </a:pPr>
            <a:r>
              <a:rPr lang="fr-FR" b="1" dirty="0">
                <a:latin typeface="+mn-lt"/>
              </a:rPr>
              <a:t> La classification </a:t>
            </a:r>
            <a:r>
              <a:rPr lang="fr-FR" dirty="0">
                <a:latin typeface="+mn-lt"/>
              </a:rPr>
              <a:t>permet</a:t>
            </a:r>
            <a:r>
              <a:rPr lang="fr-FR" b="1" dirty="0">
                <a:latin typeface="+mn-lt"/>
              </a:rPr>
              <a:t> d'organiser et de récupérer </a:t>
            </a:r>
            <a:r>
              <a:rPr lang="fr-FR" dirty="0">
                <a:latin typeface="+mn-lt"/>
              </a:rPr>
              <a:t>les données sur les matériaux</a:t>
            </a:r>
            <a:endParaRPr lang="en-US" dirty="0">
              <a:latin typeface="+mn-lt"/>
            </a:endParaRPr>
          </a:p>
        </p:txBody>
      </p:sp>
    </p:spTree>
    <p:extLst>
      <p:ext uri="{BB962C8B-B14F-4D97-AF65-F5344CB8AC3E}">
        <p14:creationId xmlns:p14="http://schemas.microsoft.com/office/powerpoint/2010/main" val="90964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3F4F5D-1678-4229-83FC-C18B2D350F46}"/>
              </a:ext>
            </a:extLst>
          </p:cNvPr>
          <p:cNvSpPr>
            <a:spLocks noGrp="1"/>
          </p:cNvSpPr>
          <p:nvPr>
            <p:ph type="sldNum" sz="quarter" idx="11"/>
          </p:nvPr>
        </p:nvSpPr>
        <p:spPr/>
        <p:txBody>
          <a:bodyPr/>
          <a:lstStyle/>
          <a:p>
            <a:fld id="{F0D23093-2AB0-F74C-B865-1A12A15B650E}" type="slidenum">
              <a:rPr lang="en-US" smtClean="0"/>
              <a:pPr/>
              <a:t>23</a:t>
            </a:fld>
            <a:endParaRPr lang="en-US"/>
          </a:p>
        </p:txBody>
      </p:sp>
      <p:sp>
        <p:nvSpPr>
          <p:cNvPr id="3" name="Title 2">
            <a:extLst>
              <a:ext uri="{FF2B5EF4-FFF2-40B4-BE49-F238E27FC236}">
                <a16:creationId xmlns:a16="http://schemas.microsoft.com/office/drawing/2014/main" id="{40AA9338-E692-4C26-BFD3-77F262F85977}"/>
              </a:ext>
            </a:extLst>
          </p:cNvPr>
          <p:cNvSpPr>
            <a:spLocks noGrp="1"/>
          </p:cNvSpPr>
          <p:nvPr>
            <p:ph type="title"/>
          </p:nvPr>
        </p:nvSpPr>
        <p:spPr/>
        <p:txBody>
          <a:bodyPr/>
          <a:lstStyle/>
          <a:p>
            <a:r>
              <a:rPr lang="en-US" b="1" dirty="0"/>
              <a:t>Série </a:t>
            </a:r>
            <a:r>
              <a:rPr lang="en-US" b="1" dirty="0" err="1"/>
              <a:t>d’Unité</a:t>
            </a:r>
            <a:r>
              <a:rPr lang="en-US" b="1" dirty="0"/>
              <a:t> de </a:t>
            </a:r>
            <a:r>
              <a:rPr lang="en-US" b="1" dirty="0" err="1"/>
              <a:t>Cours</a:t>
            </a:r>
            <a:endParaRPr lang="en-US" b="1" dirty="0"/>
          </a:p>
        </p:txBody>
      </p:sp>
      <p:sp>
        <p:nvSpPr>
          <p:cNvPr id="5" name="TextBox 4">
            <a:extLst>
              <a:ext uri="{FF2B5EF4-FFF2-40B4-BE49-F238E27FC236}">
                <a16:creationId xmlns:a16="http://schemas.microsoft.com/office/drawing/2014/main" id="{686FA503-9976-4E6C-BEDA-E87D9E0937F5}"/>
              </a:ext>
            </a:extLst>
          </p:cNvPr>
          <p:cNvSpPr txBox="1"/>
          <p:nvPr/>
        </p:nvSpPr>
        <p:spPr>
          <a:xfrm>
            <a:off x="621704" y="687631"/>
            <a:ext cx="10972800" cy="369332"/>
          </a:xfrm>
          <a:prstGeom prst="rect">
            <a:avLst/>
          </a:prstGeom>
          <a:noFill/>
        </p:spPr>
        <p:txBody>
          <a:bodyPr wrap="square" rtlCol="0">
            <a:spAutoFit/>
          </a:bodyPr>
          <a:lstStyle/>
          <a:p>
            <a:r>
              <a:rPr lang="fr-FR" dirty="0"/>
              <a:t>Ces unités de cours PowerPoint, ainsi que de nombreux autres types de ressources, se trouvent dans l'</a:t>
            </a:r>
            <a:r>
              <a:rPr lang="fr-FR" dirty="0" err="1"/>
              <a:t>EduHub</a:t>
            </a:r>
            <a:r>
              <a:rPr lang="fr-FR" dirty="0"/>
              <a:t>.</a:t>
            </a:r>
          </a:p>
        </p:txBody>
      </p:sp>
      <p:sp>
        <p:nvSpPr>
          <p:cNvPr id="8" name="TextBox 7">
            <a:extLst>
              <a:ext uri="{FF2B5EF4-FFF2-40B4-BE49-F238E27FC236}">
                <a16:creationId xmlns:a16="http://schemas.microsoft.com/office/drawing/2014/main" id="{071C0716-50D5-4508-8630-116F5C6D7156}"/>
              </a:ext>
            </a:extLst>
          </p:cNvPr>
          <p:cNvSpPr txBox="1"/>
          <p:nvPr/>
        </p:nvSpPr>
        <p:spPr>
          <a:xfrm>
            <a:off x="564030" y="6016926"/>
            <a:ext cx="3798925" cy="369332"/>
          </a:xfrm>
          <a:prstGeom prst="rect">
            <a:avLst/>
          </a:prstGeom>
          <a:noFill/>
        </p:spPr>
        <p:txBody>
          <a:bodyPr wrap="none" rtlCol="0">
            <a:spAutoFit/>
          </a:bodyPr>
          <a:lstStyle/>
          <a:p>
            <a:r>
              <a:rPr lang="en-US" dirty="0">
                <a:hlinkClick r:id="rId3"/>
              </a:rPr>
              <a:t>www.ansys.com/education-resources</a:t>
            </a:r>
            <a:r>
              <a:rPr lang="en-US" dirty="0"/>
              <a:t>  </a:t>
            </a:r>
          </a:p>
        </p:txBody>
      </p:sp>
      <p:sp>
        <p:nvSpPr>
          <p:cNvPr id="10" name="TextBox 9">
            <a:extLst>
              <a:ext uri="{FF2B5EF4-FFF2-40B4-BE49-F238E27FC236}">
                <a16:creationId xmlns:a16="http://schemas.microsoft.com/office/drawing/2014/main" id="{2DB28DA1-6A0D-46DE-A9AC-CB81531B2145}"/>
              </a:ext>
            </a:extLst>
          </p:cNvPr>
          <p:cNvSpPr txBox="1"/>
          <p:nvPr/>
        </p:nvSpPr>
        <p:spPr>
          <a:xfrm>
            <a:off x="564030" y="6016926"/>
            <a:ext cx="3798925" cy="369332"/>
          </a:xfrm>
          <a:prstGeom prst="rect">
            <a:avLst/>
          </a:prstGeom>
          <a:noFill/>
        </p:spPr>
        <p:txBody>
          <a:bodyPr wrap="none" rtlCol="0">
            <a:spAutoFit/>
          </a:bodyPr>
          <a:lstStyle/>
          <a:p>
            <a:r>
              <a:rPr lang="en-US" dirty="0">
                <a:hlinkClick r:id="rId3"/>
              </a:rPr>
              <a:t>www.ansys.com/education-resources</a:t>
            </a:r>
            <a:r>
              <a:rPr lang="en-US" dirty="0"/>
              <a:t>  </a:t>
            </a:r>
          </a:p>
        </p:txBody>
      </p:sp>
      <p:graphicFrame>
        <p:nvGraphicFramePr>
          <p:cNvPr id="11" name="Table 10">
            <a:extLst>
              <a:ext uri="{FF2B5EF4-FFF2-40B4-BE49-F238E27FC236}">
                <a16:creationId xmlns:a16="http://schemas.microsoft.com/office/drawing/2014/main" id="{7CC99EE4-45EA-4748-8ECC-92A0A98DE770}"/>
              </a:ext>
            </a:extLst>
          </p:cNvPr>
          <p:cNvGraphicFramePr>
            <a:graphicFrameLocks noGrp="1"/>
          </p:cNvGraphicFramePr>
          <p:nvPr/>
        </p:nvGraphicFramePr>
        <p:xfrm>
          <a:off x="621704" y="1213545"/>
          <a:ext cx="5923878" cy="4785690"/>
        </p:xfrm>
        <a:graphic>
          <a:graphicData uri="http://schemas.openxmlformats.org/drawingml/2006/table">
            <a:tbl>
              <a:tblPr firstRow="1" bandRow="1">
                <a:tableStyleId>{F5AB1C69-6EDB-4FF4-983F-18BD219EF322}</a:tableStyleId>
              </a:tblPr>
              <a:tblGrid>
                <a:gridCol w="894678">
                  <a:extLst>
                    <a:ext uri="{9D8B030D-6E8A-4147-A177-3AD203B41FA5}">
                      <a16:colId xmlns:a16="http://schemas.microsoft.com/office/drawing/2014/main" val="20000"/>
                    </a:ext>
                  </a:extLst>
                </a:gridCol>
                <a:gridCol w="5029200">
                  <a:extLst>
                    <a:ext uri="{9D8B030D-6E8A-4147-A177-3AD203B41FA5}">
                      <a16:colId xmlns:a16="http://schemas.microsoft.com/office/drawing/2014/main" val="772511890"/>
                    </a:ext>
                  </a:extLst>
                </a:gridCol>
              </a:tblGrid>
              <a:tr h="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Finding and Displaying Information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0"/>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1</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a:t>
                      </a:r>
                      <a:r>
                        <a:rPr lang="en-GB" sz="1400" b="0" baseline="0" dirty="0">
                          <a:solidFill>
                            <a:schemeClr val="tx1"/>
                          </a:solidFill>
                          <a:latin typeface="Calibri" panose="020F0502020204030204" pitchFamily="34" charset="0"/>
                          <a:cs typeface="Calibri" panose="020F0502020204030204" pitchFamily="34" charset="0"/>
                        </a:rPr>
                        <a:t> materials of engineering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2</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property charts: mapping materials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3</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 Elements database: properties, relationships and resources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Material Properties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4"/>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4</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Manipulating properties:</a:t>
                      </a:r>
                      <a:r>
                        <a:rPr lang="en-GB" sz="1400" b="0" baseline="0" dirty="0">
                          <a:solidFill>
                            <a:schemeClr val="tx1"/>
                          </a:solidFill>
                          <a:latin typeface="Calibri" panose="020F0502020204030204" pitchFamily="34" charset="0"/>
                          <a:cs typeface="Calibri" panose="020F0502020204030204" pitchFamily="34" charset="0"/>
                        </a:rPr>
                        <a:t> composition, microstructure, architecture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algn="ctr"/>
                      <a:r>
                        <a:rPr lang="en-GB" sz="1400" b="0" dirty="0">
                          <a:solidFill>
                            <a:schemeClr val="tx1"/>
                          </a:solidFill>
                          <a:latin typeface="Calibri" panose="020F0502020204030204" pitchFamily="34" charset="0"/>
                          <a:cs typeface="Calibri" panose="020F0502020204030204" pitchFamily="34" charset="0"/>
                        </a:rPr>
                        <a:t>Unit 5</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Designing new materials:</a:t>
                      </a:r>
                      <a:r>
                        <a:rPr lang="en-GB" sz="1400" b="0" baseline="0" dirty="0">
                          <a:solidFill>
                            <a:schemeClr val="tx1"/>
                          </a:solidFill>
                          <a:latin typeface="Calibri" panose="020F0502020204030204" pitchFamily="34" charset="0"/>
                          <a:cs typeface="Calibri" panose="020F0502020204030204" pitchFamily="34" charset="0"/>
                        </a:rPr>
                        <a:t> filling the materials-property space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93289">
                <a:tc>
                  <a:txBody>
                    <a:bodyPr/>
                    <a:lstStyle/>
                    <a:p>
                      <a:pPr algn="ctr"/>
                      <a:r>
                        <a:rPr lang="en-GB" sz="1400" b="0" dirty="0">
                          <a:solidFill>
                            <a:schemeClr val="tx1"/>
                          </a:solidFill>
                          <a:latin typeface="Calibri" panose="020F0502020204030204" pitchFamily="34" charset="0"/>
                          <a:cs typeface="Calibri" panose="020F0502020204030204" pitchFamily="34" charset="0"/>
                        </a:rPr>
                        <a:t>Unit 6</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Materials Science and Engineering</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49672154"/>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Selection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7"/>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 7</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 selection: translation,</a:t>
                      </a:r>
                      <a:r>
                        <a:rPr lang="en-GB" sz="1400" b="0" baseline="0" dirty="0">
                          <a:solidFill>
                            <a:schemeClr val="tx1"/>
                          </a:solidFill>
                          <a:latin typeface="Calibri" panose="020F0502020204030204" pitchFamily="34" charset="0"/>
                          <a:cs typeface="Calibri" panose="020F0502020204030204" pitchFamily="34" charset="0"/>
                        </a:rPr>
                        <a:t> screening, ranking, documentation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8</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Objectives in conflict: trade off methods and penalty functions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9</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and shape: materials for efficient structures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10</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Manufacturing processes</a:t>
                      </a:r>
                      <a:r>
                        <a:rPr lang="en-GB" sz="1400" b="0" baseline="0" dirty="0">
                          <a:solidFill>
                            <a:schemeClr val="tx1"/>
                          </a:solidFill>
                          <a:latin typeface="Calibri" panose="020F0502020204030204" pitchFamily="34" charset="0"/>
                          <a:cs typeface="Calibri" panose="020F0502020204030204" pitchFamily="34" charset="0"/>
                        </a:rPr>
                        <a:t> and cost </a:t>
                      </a:r>
                      <a:r>
                        <a:rPr lang="en-GB" sz="1400" b="0" baseline="0" dirty="0" err="1">
                          <a:solidFill>
                            <a:schemeClr val="tx1"/>
                          </a:solidFill>
                          <a:latin typeface="Calibri" panose="020F0502020204030204" pitchFamily="34" charset="0"/>
                          <a:cs typeface="Calibri" panose="020F0502020204030204" pitchFamily="34" charset="0"/>
                        </a:rPr>
                        <a:t>modeling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11</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Eco-informed</a:t>
                      </a:r>
                      <a:r>
                        <a:rPr lang="en-GB" sz="1400" b="0" baseline="0" dirty="0">
                          <a:solidFill>
                            <a:schemeClr val="tx1"/>
                          </a:solidFill>
                          <a:latin typeface="Calibri" panose="020F0502020204030204" pitchFamily="34" charset="0"/>
                          <a:cs typeface="Calibri" panose="020F0502020204030204" pitchFamily="34" charset="0"/>
                        </a:rPr>
                        <a:t> material selection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12</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 design</a:t>
                      </a:r>
                      <a:r>
                        <a:rPr lang="en-GB" sz="1400" b="0" baseline="0" dirty="0">
                          <a:solidFill>
                            <a:schemeClr val="tx1"/>
                          </a:solidFill>
                          <a:latin typeface="Calibri" panose="020F0502020204030204" pitchFamily="34" charset="0"/>
                          <a:cs typeface="Calibri" panose="020F0502020204030204" pitchFamily="34" charset="0"/>
                        </a:rPr>
                        <a:t> and</a:t>
                      </a:r>
                      <a:r>
                        <a:rPr lang="en-GB" sz="1400" b="0" dirty="0">
                          <a:solidFill>
                            <a:schemeClr val="tx1"/>
                          </a:solidFill>
                          <a:latin typeface="Calibri" panose="020F0502020204030204" pitchFamily="34" charset="0"/>
                          <a:cs typeface="Calibri" panose="020F0502020204030204" pitchFamily="34" charset="0"/>
                        </a:rPr>
                        <a:t> the Eco Audit tool </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graphicFrame>
        <p:nvGraphicFramePr>
          <p:cNvPr id="12" name="Table 11">
            <a:extLst>
              <a:ext uri="{FF2B5EF4-FFF2-40B4-BE49-F238E27FC236}">
                <a16:creationId xmlns:a16="http://schemas.microsoft.com/office/drawing/2014/main" id="{0CAB47A2-CE22-43B4-B2F4-8A32B00E2167}"/>
              </a:ext>
            </a:extLst>
          </p:cNvPr>
          <p:cNvGraphicFramePr>
            <a:graphicFrameLocks noGrp="1"/>
          </p:cNvGraphicFramePr>
          <p:nvPr/>
        </p:nvGraphicFramePr>
        <p:xfrm>
          <a:off x="6765218" y="1207147"/>
          <a:ext cx="5044438" cy="5048874"/>
        </p:xfrm>
        <a:graphic>
          <a:graphicData uri="http://schemas.openxmlformats.org/drawingml/2006/table">
            <a:tbl>
              <a:tblPr firstRow="1" bandRow="1">
                <a:tableStyleId>{F5AB1C69-6EDB-4FF4-983F-18BD219EF322}</a:tableStyleId>
              </a:tblPr>
              <a:tblGrid>
                <a:gridCol w="5044438">
                  <a:extLst>
                    <a:ext uri="{9D8B030D-6E8A-4147-A177-3AD203B41FA5}">
                      <a16:colId xmlns:a16="http://schemas.microsoft.com/office/drawing/2014/main" val="20000"/>
                    </a:ext>
                  </a:extLst>
                </a:gridCol>
              </a:tblGrid>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Sustainability</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What is a sustainable</a:t>
                      </a:r>
                      <a:r>
                        <a:rPr lang="en-GB" sz="1400" b="0" baseline="0" dirty="0">
                          <a:solidFill>
                            <a:schemeClr val="tx1"/>
                          </a:solidFill>
                          <a:latin typeface="Calibri" panose="020F0502020204030204" pitchFamily="34" charset="0"/>
                          <a:cs typeface="Calibri" panose="020F0502020204030204" pitchFamily="34" charset="0"/>
                        </a:rPr>
                        <a:t> </a:t>
                      </a:r>
                      <a:r>
                        <a:rPr lang="en-GB" sz="1400" b="0" baseline="0" dirty="0" err="1">
                          <a:solidFill>
                            <a:schemeClr val="tx1"/>
                          </a:solidFill>
                          <a:latin typeface="Calibri" panose="020F0502020204030204" pitchFamily="34" charset="0"/>
                          <a:cs typeface="Calibri" panose="020F0502020204030204" pitchFamily="34" charset="0"/>
                        </a:rPr>
                        <a:t>development?A</a:t>
                      </a:r>
                      <a:r>
                        <a:rPr lang="en-GB" sz="1400" b="0" baseline="0">
                          <a:solidFill>
                            <a:schemeClr val="tx1"/>
                          </a:solidFill>
                          <a:latin typeface="Calibri" panose="020F0502020204030204" pitchFamily="34" charset="0"/>
                          <a:cs typeface="Calibri" panose="020F0502020204030204" pitchFamily="34" charset="0"/>
                        </a:rPr>
                        <a:t> materials </a:t>
                      </a:r>
                      <a:r>
                        <a:rPr lang="en-GB" sz="1400" b="0" baseline="0" dirty="0">
                          <a:solidFill>
                            <a:schemeClr val="tx1"/>
                          </a:solidFill>
                          <a:latin typeface="Calibri" panose="020F0502020204030204" pitchFamily="34" charset="0"/>
                          <a:cs typeface="Calibri" panose="020F0502020204030204" pitchFamily="34" charset="0"/>
                        </a:rPr>
                        <a:t>perspective</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Materials</a:t>
                      </a:r>
                      <a:r>
                        <a:rPr lang="en-GB" sz="1400" b="0" baseline="0" dirty="0">
                          <a:solidFill>
                            <a:schemeClr val="tx1"/>
                          </a:solidFill>
                          <a:latin typeface="Calibri" panose="020F0502020204030204" pitchFamily="34" charset="0"/>
                          <a:cs typeface="Calibri" panose="020F0502020204030204" pitchFamily="34" charset="0"/>
                        </a:rPr>
                        <a:t> for l</a:t>
                      </a:r>
                      <a:r>
                        <a:rPr lang="en-GB" sz="1400" b="0" dirty="0">
                          <a:solidFill>
                            <a:schemeClr val="tx1"/>
                          </a:solidFill>
                          <a:latin typeface="Calibri" panose="020F0502020204030204" pitchFamily="34" charset="0"/>
                          <a:cs typeface="Calibri" panose="020F0502020204030204" pitchFamily="34" charset="0"/>
                        </a:rPr>
                        <a:t>ow</a:t>
                      </a:r>
                      <a:r>
                        <a:rPr lang="en-GB" sz="1400" b="0" baseline="0" dirty="0">
                          <a:solidFill>
                            <a:schemeClr val="tx1"/>
                          </a:solidFill>
                          <a:latin typeface="Calibri" panose="020F0502020204030204" pitchFamily="34" charset="0"/>
                          <a:cs typeface="Calibri" panose="020F0502020204030204" pitchFamily="34" charset="0"/>
                        </a:rPr>
                        <a:t> c</a:t>
                      </a:r>
                      <a:r>
                        <a:rPr lang="en-GB" sz="1400" b="0" dirty="0">
                          <a:solidFill>
                            <a:schemeClr val="tx1"/>
                          </a:solidFill>
                          <a:latin typeface="Calibri" panose="020F0502020204030204" pitchFamily="34" charset="0"/>
                          <a:cs typeface="Calibri" panose="020F0502020204030204" pitchFamily="34" charset="0"/>
                        </a:rPr>
                        <a:t>arbon power</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Special Topics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4"/>
                  </a:ext>
                </a:extLst>
              </a:tr>
              <a:tr h="381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Architecture and the built</a:t>
                      </a:r>
                      <a:r>
                        <a:rPr lang="en-GB" sz="1400" b="0" baseline="0" dirty="0">
                          <a:solidFill>
                            <a:schemeClr val="tx1"/>
                          </a:solidFill>
                          <a:latin typeface="Calibri" panose="020F0502020204030204" pitchFamily="34" charset="0"/>
                          <a:cs typeface="Calibri" panose="020F0502020204030204" pitchFamily="34" charset="0"/>
                        </a:rPr>
                        <a:t> environment: materials for construction</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Structural</a:t>
                      </a:r>
                      <a:r>
                        <a:rPr lang="en-GB" sz="1400" b="0" baseline="0" dirty="0">
                          <a:solidFill>
                            <a:schemeClr val="tx1"/>
                          </a:solidFill>
                          <a:latin typeface="Calibri" panose="020F0502020204030204" pitchFamily="34" charset="0"/>
                          <a:cs typeface="Calibri" panose="020F0502020204030204" pitchFamily="34" charset="0"/>
                        </a:rPr>
                        <a:t> sections: shape in action</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07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Materials</a:t>
                      </a:r>
                      <a:r>
                        <a:rPr lang="en-GB" sz="1400" b="0" baseline="0" dirty="0">
                          <a:solidFill>
                            <a:schemeClr val="tx1"/>
                          </a:solidFill>
                          <a:latin typeface="Calibri" panose="020F0502020204030204" pitchFamily="34" charset="0"/>
                          <a:cs typeface="Calibri" panose="020F0502020204030204" pitchFamily="34" charset="0"/>
                        </a:rPr>
                        <a:t> in industrial design: Why do consumers buy products?</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Design database for Products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Medical Devices database</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95473877"/>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Battery Designer tool</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90781645"/>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Advanced Teaching and Research</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9"/>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Advanced databases: a lightning tour</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Aerospace edition</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Polymer edition</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Synthesizer tool: hybrids and other models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0217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Materials for Bioengineering</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32339585"/>
                  </a:ext>
                </a:extLst>
              </a:tr>
            </a:tbl>
          </a:graphicData>
        </a:graphic>
      </p:graphicFrame>
    </p:spTree>
    <p:extLst>
      <p:ext uri="{BB962C8B-B14F-4D97-AF65-F5344CB8AC3E}">
        <p14:creationId xmlns:p14="http://schemas.microsoft.com/office/powerpoint/2010/main" val="1927845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C3F3E9-6C8B-4F69-BB4F-1361D681D917}"/>
              </a:ext>
            </a:extLst>
          </p:cNvPr>
          <p:cNvSpPr>
            <a:spLocks noGrp="1"/>
          </p:cNvSpPr>
          <p:nvPr>
            <p:ph type="sldNum" sz="quarter" idx="10"/>
          </p:nvPr>
        </p:nvSpPr>
        <p:spPr/>
        <p:txBody>
          <a:bodyPr/>
          <a:lstStyle/>
          <a:p>
            <a:fld id="{F0D23093-2AB0-F74C-B865-1A12A15B650E}" type="slidenum">
              <a:rPr lang="en-US" smtClean="0"/>
              <a:pPr/>
              <a:t>24</a:t>
            </a:fld>
            <a:endParaRPr lang="en-US" dirty="0"/>
          </a:p>
        </p:txBody>
      </p:sp>
    </p:spTree>
    <p:extLst>
      <p:ext uri="{BB962C8B-B14F-4D97-AF65-F5344CB8AC3E}">
        <p14:creationId xmlns:p14="http://schemas.microsoft.com/office/powerpoint/2010/main" val="311471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299036-4A01-44C1-AD4A-7107D1685E1C}"/>
              </a:ext>
            </a:extLst>
          </p:cNvPr>
          <p:cNvSpPr>
            <a:spLocks noGrp="1"/>
          </p:cNvSpPr>
          <p:nvPr>
            <p:ph type="sldNum" sz="quarter" idx="11"/>
          </p:nvPr>
        </p:nvSpPr>
        <p:spPr/>
        <p:txBody>
          <a:bodyPr/>
          <a:lstStyle/>
          <a:p>
            <a:fld id="{F0D23093-2AB0-F74C-B865-1A12A15B650E}" type="slidenum">
              <a:rPr lang="en-US" smtClean="0"/>
              <a:pPr/>
              <a:t>3</a:t>
            </a:fld>
            <a:endParaRPr lang="en-US"/>
          </a:p>
        </p:txBody>
      </p:sp>
      <p:sp>
        <p:nvSpPr>
          <p:cNvPr id="3" name="Title 2">
            <a:extLst>
              <a:ext uri="{FF2B5EF4-FFF2-40B4-BE49-F238E27FC236}">
                <a16:creationId xmlns:a16="http://schemas.microsoft.com/office/drawing/2014/main" id="{0D4F4FEF-65DF-4E98-9A0B-1274A3B84CCF}"/>
              </a:ext>
            </a:extLst>
          </p:cNvPr>
          <p:cNvSpPr>
            <a:spLocks noGrp="1"/>
          </p:cNvSpPr>
          <p:nvPr>
            <p:ph type="title"/>
          </p:nvPr>
        </p:nvSpPr>
        <p:spPr/>
        <p:txBody>
          <a:bodyPr/>
          <a:lstStyle/>
          <a:p>
            <a:r>
              <a:rPr lang="en-US" b="1" dirty="0" err="1"/>
              <a:t>Sommaire</a:t>
            </a:r>
            <a:r>
              <a:rPr lang="en-US" b="1" dirty="0"/>
              <a:t> de </a:t>
            </a:r>
            <a:r>
              <a:rPr lang="en-US" b="1" dirty="0" err="1"/>
              <a:t>cette</a:t>
            </a:r>
            <a:r>
              <a:rPr lang="en-US" b="1" dirty="0"/>
              <a:t> </a:t>
            </a:r>
            <a:r>
              <a:rPr lang="en-US" b="1" dirty="0" err="1"/>
              <a:t>unité</a:t>
            </a:r>
            <a:r>
              <a:rPr lang="en-US" b="1" dirty="0"/>
              <a:t> 1</a:t>
            </a:r>
          </a:p>
        </p:txBody>
      </p:sp>
      <p:grpSp>
        <p:nvGrpSpPr>
          <p:cNvPr id="5" name="Group 14">
            <a:extLst>
              <a:ext uri="{FF2B5EF4-FFF2-40B4-BE49-F238E27FC236}">
                <a16:creationId xmlns:a16="http://schemas.microsoft.com/office/drawing/2014/main" id="{FE230425-3C9D-40FA-B6BF-9E83CB6033C2}"/>
              </a:ext>
            </a:extLst>
          </p:cNvPr>
          <p:cNvGrpSpPr>
            <a:grpSpLocks/>
          </p:cNvGrpSpPr>
          <p:nvPr/>
        </p:nvGrpSpPr>
        <p:grpSpPr bwMode="auto">
          <a:xfrm>
            <a:off x="1415480" y="1288256"/>
            <a:ext cx="2307027" cy="4281488"/>
            <a:chOff x="755" y="275"/>
            <a:chExt cx="1769" cy="3730"/>
          </a:xfrm>
        </p:grpSpPr>
        <p:pic>
          <p:nvPicPr>
            <p:cNvPr id="6" name="Picture 1027">
              <a:extLst>
                <a:ext uri="{FF2B5EF4-FFF2-40B4-BE49-F238E27FC236}">
                  <a16:creationId xmlns:a16="http://schemas.microsoft.com/office/drawing/2014/main" id="{CA8F4F6D-7768-4A54-A346-F517E6914A7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4" y="3143"/>
              <a:ext cx="818" cy="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28" descr="Images 023">
              <a:extLst>
                <a:ext uri="{FF2B5EF4-FFF2-40B4-BE49-F238E27FC236}">
                  <a16:creationId xmlns:a16="http://schemas.microsoft.com/office/drawing/2014/main" id="{423D663E-D52F-4E00-BE6D-93263BE58C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 y="3048"/>
              <a:ext cx="827" cy="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29">
              <a:extLst>
                <a:ext uri="{FF2B5EF4-FFF2-40B4-BE49-F238E27FC236}">
                  <a16:creationId xmlns:a16="http://schemas.microsoft.com/office/drawing/2014/main" id="{78C73D1C-0D86-4B79-B7B5-E42E42A860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5" y="2181"/>
              <a:ext cx="816" cy="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31">
              <a:extLst>
                <a:ext uri="{FF2B5EF4-FFF2-40B4-BE49-F238E27FC236}">
                  <a16:creationId xmlns:a16="http://schemas.microsoft.com/office/drawing/2014/main" id="{CF068B69-048C-441B-A81D-BB040BCB69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2" y="1316"/>
              <a:ext cx="842" cy="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32">
              <a:extLst>
                <a:ext uri="{FF2B5EF4-FFF2-40B4-BE49-F238E27FC236}">
                  <a16:creationId xmlns:a16="http://schemas.microsoft.com/office/drawing/2014/main" id="{DF4AEE26-6838-4444-838D-97EF90023D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 y="1236"/>
              <a:ext cx="815" cy="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33">
              <a:extLst>
                <a:ext uri="{FF2B5EF4-FFF2-40B4-BE49-F238E27FC236}">
                  <a16:creationId xmlns:a16="http://schemas.microsoft.com/office/drawing/2014/main" id="{B8FBCE14-73A4-427D-9D63-B04837CC7C2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0" y="310"/>
              <a:ext cx="551" cy="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34">
              <a:extLst>
                <a:ext uri="{FF2B5EF4-FFF2-40B4-BE49-F238E27FC236}">
                  <a16:creationId xmlns:a16="http://schemas.microsoft.com/office/drawing/2014/main" id="{1A7D8BC6-188A-4D17-8DA5-61F9AE20764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94" y="275"/>
              <a:ext cx="818"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36" descr="truck">
              <a:extLst>
                <a:ext uri="{FF2B5EF4-FFF2-40B4-BE49-F238E27FC236}">
                  <a16:creationId xmlns:a16="http://schemas.microsoft.com/office/drawing/2014/main" id="{F07617D9-96D1-4350-9EF5-07212F09901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5" y="2173"/>
              <a:ext cx="840" cy="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ectangle 17">
            <a:extLst>
              <a:ext uri="{FF2B5EF4-FFF2-40B4-BE49-F238E27FC236}">
                <a16:creationId xmlns:a16="http://schemas.microsoft.com/office/drawing/2014/main" id="{C786D4AC-A996-4168-9DF8-13AAB541500C}"/>
              </a:ext>
            </a:extLst>
          </p:cNvPr>
          <p:cNvSpPr>
            <a:spLocks noChangeArrowheads="1"/>
          </p:cNvSpPr>
          <p:nvPr/>
        </p:nvSpPr>
        <p:spPr bwMode="auto">
          <a:xfrm>
            <a:off x="4307486" y="2267374"/>
            <a:ext cx="4501232"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spcAft>
                <a:spcPct val="35000"/>
              </a:spcAft>
              <a:buClr>
                <a:srgbClr val="FFB71B"/>
              </a:buClr>
              <a:buSzTx/>
              <a:buFont typeface="Wingdings" panose="05000000000000000000" pitchFamily="2" charset="2"/>
              <a:buChar char="§"/>
            </a:pPr>
            <a:r>
              <a:rPr lang="en-GB" sz="2000" b="1" dirty="0" err="1">
                <a:latin typeface="+mn-lt"/>
              </a:rPr>
              <a:t>Contexte</a:t>
            </a:r>
            <a:r>
              <a:rPr lang="en-GB" sz="2000" b="1" dirty="0">
                <a:latin typeface="+mn-lt"/>
              </a:rPr>
              <a:t> : </a:t>
            </a:r>
            <a:r>
              <a:rPr lang="en-GB" sz="2000" dirty="0">
                <a:latin typeface="+mn-lt"/>
              </a:rPr>
              <a:t>la motivation</a:t>
            </a:r>
          </a:p>
          <a:p>
            <a:pPr>
              <a:spcBef>
                <a:spcPct val="50000"/>
              </a:spcBef>
              <a:spcAft>
                <a:spcPct val="35000"/>
              </a:spcAft>
              <a:buClr>
                <a:srgbClr val="FFB71B"/>
              </a:buClr>
              <a:buSzTx/>
              <a:buFont typeface="Wingdings" panose="05000000000000000000" pitchFamily="2" charset="2"/>
              <a:buChar char="§"/>
            </a:pPr>
            <a:r>
              <a:rPr lang="en-GB" sz="2000" b="1" dirty="0" err="1">
                <a:latin typeface="+mn-lt"/>
              </a:rPr>
              <a:t>Matériaux</a:t>
            </a:r>
            <a:r>
              <a:rPr lang="en-GB" sz="2000" b="1" dirty="0">
                <a:latin typeface="+mn-lt"/>
              </a:rPr>
              <a:t> : </a:t>
            </a:r>
            <a:r>
              <a:rPr lang="en-GB" sz="2000" dirty="0">
                <a:latin typeface="+mn-lt"/>
              </a:rPr>
              <a:t>classification et </a:t>
            </a:r>
            <a:r>
              <a:rPr lang="en-GB" sz="2000" dirty="0" err="1">
                <a:latin typeface="+mn-lt"/>
              </a:rPr>
              <a:t>propriétés</a:t>
            </a:r>
            <a:endParaRPr lang="en-GB" sz="2000" dirty="0">
              <a:latin typeface="+mn-lt"/>
            </a:endParaRPr>
          </a:p>
          <a:p>
            <a:pPr>
              <a:spcBef>
                <a:spcPct val="50000"/>
              </a:spcBef>
              <a:spcAft>
                <a:spcPct val="35000"/>
              </a:spcAft>
              <a:buClr>
                <a:srgbClr val="FFB71B"/>
              </a:buClr>
              <a:buSzTx/>
              <a:buFont typeface="Wingdings" panose="05000000000000000000" pitchFamily="2" charset="2"/>
              <a:buChar char="§"/>
            </a:pPr>
            <a:r>
              <a:rPr lang="en-GB" sz="2000" b="1" dirty="0" err="1">
                <a:latin typeface="+mn-lt"/>
              </a:rPr>
              <a:t>Granta</a:t>
            </a:r>
            <a:r>
              <a:rPr lang="en-GB" sz="2000" b="1" dirty="0">
                <a:latin typeface="+mn-lt"/>
              </a:rPr>
              <a:t> </a:t>
            </a:r>
            <a:r>
              <a:rPr lang="en-GB" sz="2000" b="1" dirty="0" err="1">
                <a:latin typeface="+mn-lt"/>
              </a:rPr>
              <a:t>EduPack</a:t>
            </a:r>
            <a:r>
              <a:rPr lang="en-GB" sz="2000" b="1" dirty="0">
                <a:latin typeface="+mn-lt"/>
              </a:rPr>
              <a:t> : </a:t>
            </a:r>
            <a:r>
              <a:rPr lang="en-GB" sz="2000" dirty="0">
                <a:latin typeface="+mn-lt"/>
              </a:rPr>
              <a:t>structure et </a:t>
            </a:r>
            <a:r>
              <a:rPr lang="en-GB" sz="2000" dirty="0" err="1">
                <a:latin typeface="+mn-lt"/>
              </a:rPr>
              <a:t>contenu</a:t>
            </a:r>
            <a:endParaRPr lang="en-US" sz="2000" dirty="0">
              <a:latin typeface="+mn-lt"/>
            </a:endParaRPr>
          </a:p>
        </p:txBody>
      </p:sp>
    </p:spTree>
    <p:extLst>
      <p:ext uri="{BB962C8B-B14F-4D97-AF65-F5344CB8AC3E}">
        <p14:creationId xmlns:p14="http://schemas.microsoft.com/office/powerpoint/2010/main" val="3201648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C00A37-31E2-4CB0-8F47-82AE76F59105}"/>
              </a:ext>
            </a:extLst>
          </p:cNvPr>
          <p:cNvSpPr>
            <a:spLocks noGrp="1"/>
          </p:cNvSpPr>
          <p:nvPr>
            <p:ph type="sldNum" sz="quarter" idx="11"/>
          </p:nvPr>
        </p:nvSpPr>
        <p:spPr/>
        <p:txBody>
          <a:bodyPr/>
          <a:lstStyle/>
          <a:p>
            <a:fld id="{F0D23093-2AB0-F74C-B865-1A12A15B650E}" type="slidenum">
              <a:rPr lang="en-US" smtClean="0"/>
              <a:pPr/>
              <a:t>4</a:t>
            </a:fld>
            <a:endParaRPr lang="en-US"/>
          </a:p>
        </p:txBody>
      </p:sp>
      <p:sp>
        <p:nvSpPr>
          <p:cNvPr id="3" name="Title 2">
            <a:extLst>
              <a:ext uri="{FF2B5EF4-FFF2-40B4-BE49-F238E27FC236}">
                <a16:creationId xmlns:a16="http://schemas.microsoft.com/office/drawing/2014/main" id="{59F7C475-2009-4431-BD52-2C4B67583BE1}"/>
              </a:ext>
            </a:extLst>
          </p:cNvPr>
          <p:cNvSpPr>
            <a:spLocks noGrp="1"/>
          </p:cNvSpPr>
          <p:nvPr>
            <p:ph type="title"/>
          </p:nvPr>
        </p:nvSpPr>
        <p:spPr/>
        <p:txBody>
          <a:bodyPr/>
          <a:lstStyle/>
          <a:p>
            <a:r>
              <a:rPr lang="en-US" b="1" dirty="0" err="1"/>
              <a:t>Enseigner</a:t>
            </a:r>
            <a:r>
              <a:rPr lang="en-US" b="1" dirty="0"/>
              <a:t> les </a:t>
            </a:r>
            <a:r>
              <a:rPr lang="en-US" b="1" dirty="0" err="1"/>
              <a:t>matériaux</a:t>
            </a:r>
            <a:r>
              <a:rPr lang="en-US" b="1" dirty="0"/>
              <a:t> aux </a:t>
            </a:r>
            <a:r>
              <a:rPr lang="en-US" b="1" dirty="0" err="1"/>
              <a:t>étudiants</a:t>
            </a:r>
            <a:endParaRPr lang="en-US" b="1" dirty="0"/>
          </a:p>
        </p:txBody>
      </p:sp>
      <p:sp>
        <p:nvSpPr>
          <p:cNvPr id="15" name="Text Box 3">
            <a:extLst>
              <a:ext uri="{FF2B5EF4-FFF2-40B4-BE49-F238E27FC236}">
                <a16:creationId xmlns:a16="http://schemas.microsoft.com/office/drawing/2014/main" id="{D19B8CD3-58F7-4C40-8555-BDC03708BCB8}"/>
              </a:ext>
            </a:extLst>
          </p:cNvPr>
          <p:cNvSpPr txBox="1">
            <a:spLocks noChangeArrowheads="1"/>
          </p:cNvSpPr>
          <p:nvPr/>
        </p:nvSpPr>
        <p:spPr bwMode="auto">
          <a:xfrm>
            <a:off x="609601" y="1689100"/>
            <a:ext cx="107161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buClr>
                <a:srgbClr val="FFB71B"/>
              </a:buClr>
              <a:buSzPct val="115000"/>
              <a:buFont typeface="Wingdings" panose="05000000000000000000" pitchFamily="2" charset="2"/>
              <a:buChar char="§"/>
            </a:pPr>
            <a:r>
              <a:rPr lang="en-US" b="1" dirty="0">
                <a:latin typeface="+mn-lt"/>
              </a:rPr>
              <a:t>  </a:t>
            </a:r>
            <a:r>
              <a:rPr lang="en-US" dirty="0">
                <a:latin typeface="+mn-lt"/>
              </a:rPr>
              <a:t>Les </a:t>
            </a:r>
            <a:r>
              <a:rPr lang="en-US" dirty="0" err="1">
                <a:latin typeface="+mn-lt"/>
              </a:rPr>
              <a:t>ingénieurs</a:t>
            </a:r>
            <a:r>
              <a:rPr lang="en-US" dirty="0">
                <a:latin typeface="+mn-lt"/>
              </a:rPr>
              <a:t> </a:t>
            </a:r>
            <a:r>
              <a:rPr lang="en-US" dirty="0" err="1">
                <a:latin typeface="+mn-lt"/>
              </a:rPr>
              <a:t>fabriquent</a:t>
            </a:r>
            <a:r>
              <a:rPr lang="en-US" dirty="0">
                <a:latin typeface="+mn-lt"/>
              </a:rPr>
              <a:t> des choses : </a:t>
            </a:r>
            <a:r>
              <a:rPr lang="en-US" dirty="0" err="1">
                <a:latin typeface="+mn-lt"/>
              </a:rPr>
              <a:t>ils</a:t>
            </a:r>
            <a:r>
              <a:rPr lang="en-US" dirty="0">
                <a:latin typeface="+mn-lt"/>
              </a:rPr>
              <a:t> le font avec des </a:t>
            </a:r>
            <a:r>
              <a:rPr lang="en-US" b="1" dirty="0" err="1">
                <a:solidFill>
                  <a:srgbClr val="FFB71B"/>
                </a:solidFill>
                <a:latin typeface="+mn-lt"/>
              </a:rPr>
              <a:t>matériaux</a:t>
            </a:r>
            <a:r>
              <a:rPr lang="en-US" dirty="0">
                <a:latin typeface="+mn-lt"/>
              </a:rPr>
              <a:t> </a:t>
            </a:r>
            <a:r>
              <a:rPr lang="en-US" dirty="0" err="1">
                <a:latin typeface="+mn-lt"/>
              </a:rPr>
              <a:t>en</a:t>
            </a:r>
            <a:r>
              <a:rPr lang="en-US" dirty="0">
                <a:latin typeface="+mn-lt"/>
              </a:rPr>
              <a:t> </a:t>
            </a:r>
            <a:r>
              <a:rPr lang="en-US" dirty="0" err="1">
                <a:latin typeface="+mn-lt"/>
              </a:rPr>
              <a:t>utilisant</a:t>
            </a:r>
            <a:r>
              <a:rPr lang="en-US" dirty="0">
                <a:latin typeface="+mn-lt"/>
              </a:rPr>
              <a:t> des </a:t>
            </a:r>
            <a:r>
              <a:rPr lang="en-US" b="1" dirty="0" err="1">
                <a:solidFill>
                  <a:srgbClr val="FFB71B"/>
                </a:solidFill>
                <a:latin typeface="+mn-lt"/>
              </a:rPr>
              <a:t>procédés</a:t>
            </a:r>
            <a:r>
              <a:rPr lang="en-US" dirty="0">
                <a:latin typeface="+mn-lt"/>
              </a:rPr>
              <a:t>.</a:t>
            </a:r>
            <a:endParaRPr lang="en-US" dirty="0">
              <a:solidFill>
                <a:srgbClr val="666633"/>
              </a:solidFill>
              <a:latin typeface="+mn-lt"/>
            </a:endParaRPr>
          </a:p>
        </p:txBody>
      </p:sp>
      <p:sp>
        <p:nvSpPr>
          <p:cNvPr id="16" name="Text Box 4">
            <a:extLst>
              <a:ext uri="{FF2B5EF4-FFF2-40B4-BE49-F238E27FC236}">
                <a16:creationId xmlns:a16="http://schemas.microsoft.com/office/drawing/2014/main" id="{1F54AA2A-F5E2-41E4-B571-61F662BF2012}"/>
              </a:ext>
            </a:extLst>
          </p:cNvPr>
          <p:cNvSpPr txBox="1">
            <a:spLocks noChangeArrowheads="1"/>
          </p:cNvSpPr>
          <p:nvPr/>
        </p:nvSpPr>
        <p:spPr bwMode="auto">
          <a:xfrm>
            <a:off x="4851401" y="1009651"/>
            <a:ext cx="2489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10000"/>
              </a:spcBef>
              <a:spcAft>
                <a:spcPct val="10000"/>
              </a:spcAft>
            </a:pPr>
            <a:r>
              <a:rPr lang="en-US" sz="2000" b="1" dirty="0">
                <a:latin typeface="+mn-lt"/>
              </a:rPr>
              <a:t>Le point de </a:t>
            </a:r>
            <a:r>
              <a:rPr lang="en-US" sz="2000" b="1" dirty="0" err="1">
                <a:latin typeface="+mn-lt"/>
              </a:rPr>
              <a:t>départ</a:t>
            </a:r>
            <a:endParaRPr lang="en-US" b="1" dirty="0">
              <a:latin typeface="+mn-lt"/>
            </a:endParaRPr>
          </a:p>
        </p:txBody>
      </p:sp>
      <p:sp>
        <p:nvSpPr>
          <p:cNvPr id="17" name="Text Box 5">
            <a:extLst>
              <a:ext uri="{FF2B5EF4-FFF2-40B4-BE49-F238E27FC236}">
                <a16:creationId xmlns:a16="http://schemas.microsoft.com/office/drawing/2014/main" id="{A23CA354-25BE-4F79-9EE6-DB24E28EC016}"/>
              </a:ext>
            </a:extLst>
          </p:cNvPr>
          <p:cNvSpPr txBox="1">
            <a:spLocks noChangeArrowheads="1"/>
          </p:cNvSpPr>
          <p:nvPr/>
        </p:nvSpPr>
        <p:spPr bwMode="auto">
          <a:xfrm>
            <a:off x="2133602" y="5232400"/>
            <a:ext cx="7966075"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endParaRPr lang="en-US" b="1"/>
          </a:p>
          <a:p>
            <a:pPr>
              <a:spcBef>
                <a:spcPct val="50000"/>
              </a:spcBef>
            </a:pPr>
            <a:endParaRPr lang="en-US" b="1"/>
          </a:p>
        </p:txBody>
      </p:sp>
      <p:grpSp>
        <p:nvGrpSpPr>
          <p:cNvPr id="18" name="Group 13">
            <a:extLst>
              <a:ext uri="{FF2B5EF4-FFF2-40B4-BE49-F238E27FC236}">
                <a16:creationId xmlns:a16="http://schemas.microsoft.com/office/drawing/2014/main" id="{73FC2E24-20FA-4272-945E-98E0D7A20E94}"/>
              </a:ext>
            </a:extLst>
          </p:cNvPr>
          <p:cNvGrpSpPr>
            <a:grpSpLocks/>
          </p:cNvGrpSpPr>
          <p:nvPr/>
        </p:nvGrpSpPr>
        <p:grpSpPr bwMode="auto">
          <a:xfrm>
            <a:off x="2003038" y="2879005"/>
            <a:ext cx="8345488" cy="3183065"/>
            <a:chOff x="860037" y="2879004"/>
            <a:chExt cx="6671660" cy="3183066"/>
          </a:xfrm>
        </p:grpSpPr>
        <p:sp>
          <p:nvSpPr>
            <p:cNvPr id="19" name="Rounded Rectangle 12">
              <a:extLst>
                <a:ext uri="{FF2B5EF4-FFF2-40B4-BE49-F238E27FC236}">
                  <a16:creationId xmlns:a16="http://schemas.microsoft.com/office/drawing/2014/main" id="{552BCEDC-F34D-4E7E-AEA2-0042410B03B5}"/>
                </a:ext>
              </a:extLst>
            </p:cNvPr>
            <p:cNvSpPr>
              <a:spLocks noChangeArrowheads="1"/>
            </p:cNvSpPr>
            <p:nvPr/>
          </p:nvSpPr>
          <p:spPr bwMode="auto">
            <a:xfrm>
              <a:off x="990601" y="2879004"/>
              <a:ext cx="6237781" cy="2059432"/>
            </a:xfrm>
            <a:prstGeom prst="roundRect">
              <a:avLst>
                <a:gd name="adj" fmla="val 3810"/>
              </a:avLst>
            </a:prstGeom>
            <a:solidFill>
              <a:schemeClr val="bg1"/>
            </a:solidFill>
            <a:ln w="38100" algn="ctr">
              <a:solidFill>
                <a:schemeClr val="accent1"/>
              </a:solidFill>
              <a:round/>
              <a:headEnd/>
              <a:tailEnd/>
            </a:ln>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a:p>
          </p:txBody>
        </p:sp>
        <p:sp>
          <p:nvSpPr>
            <p:cNvPr id="20" name="Text Box 6">
              <a:extLst>
                <a:ext uri="{FF2B5EF4-FFF2-40B4-BE49-F238E27FC236}">
                  <a16:creationId xmlns:a16="http://schemas.microsoft.com/office/drawing/2014/main" id="{90CAA8F1-0E0A-413B-BCD7-A4A3D19C096D}"/>
                </a:ext>
              </a:extLst>
            </p:cNvPr>
            <p:cNvSpPr txBox="1">
              <a:spLocks noChangeArrowheads="1"/>
            </p:cNvSpPr>
            <p:nvPr/>
          </p:nvSpPr>
          <p:spPr bwMode="auto">
            <a:xfrm>
              <a:off x="860037" y="5138740"/>
              <a:ext cx="667166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buClr>
                  <a:srgbClr val="FFB71B"/>
                </a:buClr>
                <a:buSzPct val="115000"/>
                <a:buFont typeface="Wingdings" panose="05000000000000000000" pitchFamily="2" charset="2"/>
                <a:buChar char="§"/>
              </a:pPr>
              <a:r>
                <a:rPr lang="en-US" b="1" dirty="0">
                  <a:latin typeface="+mn-lt"/>
                </a:rPr>
                <a:t>  </a:t>
              </a:r>
              <a:r>
                <a:rPr lang="en-US" b="1" dirty="0" err="1">
                  <a:latin typeface="+mn-lt"/>
                </a:rPr>
                <a:t>Granta</a:t>
              </a:r>
              <a:r>
                <a:rPr lang="en-US" b="1" dirty="0">
                  <a:latin typeface="+mn-lt"/>
                </a:rPr>
                <a:t> </a:t>
              </a:r>
              <a:r>
                <a:rPr lang="en-US" b="1" dirty="0" err="1">
                  <a:latin typeface="+mn-lt"/>
                </a:rPr>
                <a:t>EduPack</a:t>
              </a:r>
              <a:r>
                <a:rPr lang="en-US" b="1" dirty="0">
                  <a:latin typeface="+mn-lt"/>
                </a:rPr>
                <a:t> </a:t>
              </a:r>
              <a:r>
                <a:rPr lang="en-US" dirty="0">
                  <a:latin typeface="+mn-lt"/>
                </a:rPr>
                <a:t>:  </a:t>
              </a:r>
              <a:r>
                <a:rPr lang="en-US" dirty="0" err="1">
                  <a:latin typeface="+mn-lt"/>
                </a:rPr>
                <a:t>ressources</a:t>
              </a:r>
              <a:r>
                <a:rPr lang="en-US" dirty="0">
                  <a:latin typeface="+mn-lt"/>
                </a:rPr>
                <a:t> </a:t>
              </a:r>
              <a:r>
                <a:rPr lang="en-US" dirty="0" err="1">
                  <a:latin typeface="+mn-lt"/>
                </a:rPr>
                <a:t>permettant</a:t>
              </a:r>
              <a:r>
                <a:rPr lang="en-US" dirty="0">
                  <a:latin typeface="+mn-lt"/>
                </a:rPr>
                <a:t> </a:t>
              </a:r>
              <a:r>
                <a:rPr lang="en-US" dirty="0" err="1">
                  <a:latin typeface="+mn-lt"/>
                </a:rPr>
                <a:t>cela</a:t>
              </a:r>
              <a:r>
                <a:rPr lang="fr-FR" dirty="0">
                  <a:latin typeface="+mn-lt"/>
                </a:rPr>
                <a:t>, </a:t>
              </a:r>
              <a:br>
                <a:rPr lang="fr-FR" dirty="0">
                  <a:latin typeface="+mn-lt"/>
                </a:rPr>
              </a:br>
              <a:r>
                <a:rPr lang="fr-FR" dirty="0">
                  <a:latin typeface="+mn-lt"/>
                </a:rPr>
                <a:t>	et donne aux étudiants un outil qu’ils peuvent utiliser dans leurs futurs 	environnements professionnels (tel que CAO ou EF)</a:t>
              </a:r>
              <a:endParaRPr lang="en-US" b="1" dirty="0">
                <a:latin typeface="+mn-lt"/>
              </a:endParaRPr>
            </a:p>
          </p:txBody>
        </p:sp>
      </p:grpSp>
      <p:sp>
        <p:nvSpPr>
          <p:cNvPr id="21" name="Rectangle 7">
            <a:extLst>
              <a:ext uri="{FF2B5EF4-FFF2-40B4-BE49-F238E27FC236}">
                <a16:creationId xmlns:a16="http://schemas.microsoft.com/office/drawing/2014/main" id="{CFCFF6C9-D0CF-4B09-8A1B-0F4A56ABB6BE}"/>
              </a:ext>
            </a:extLst>
          </p:cNvPr>
          <p:cNvSpPr>
            <a:spLocks noChangeArrowheads="1"/>
          </p:cNvSpPr>
          <p:nvPr/>
        </p:nvSpPr>
        <p:spPr bwMode="auto">
          <a:xfrm>
            <a:off x="2041527" y="2476501"/>
            <a:ext cx="8345487"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buClr>
                <a:srgbClr val="FFB71B"/>
              </a:buClr>
              <a:buSzPct val="115000"/>
              <a:buFont typeface="Wingdings" panose="05000000000000000000" pitchFamily="2" charset="2"/>
              <a:buChar char="§"/>
            </a:pPr>
            <a:r>
              <a:rPr lang="en-US" dirty="0" err="1">
                <a:latin typeface="+mn-lt"/>
              </a:rPr>
              <a:t>Qu’ont-ils</a:t>
            </a:r>
            <a:r>
              <a:rPr lang="en-US" dirty="0">
                <a:latin typeface="+mn-lt"/>
              </a:rPr>
              <a:t> </a:t>
            </a:r>
            <a:r>
              <a:rPr lang="en-US" dirty="0" err="1">
                <a:latin typeface="+mn-lt"/>
              </a:rPr>
              <a:t>besoin</a:t>
            </a:r>
            <a:r>
              <a:rPr lang="en-US" dirty="0">
                <a:latin typeface="+mn-lt"/>
              </a:rPr>
              <a:t> de savoir ?</a:t>
            </a:r>
          </a:p>
          <a:p>
            <a:pPr lvl="1">
              <a:spcBef>
                <a:spcPct val="50000"/>
              </a:spcBef>
              <a:buClr>
                <a:schemeClr val="tx1"/>
              </a:buClr>
              <a:buSzPct val="115000"/>
              <a:buFontTx/>
              <a:buChar char="•"/>
            </a:pPr>
            <a:r>
              <a:rPr lang="en-US" dirty="0">
                <a:latin typeface="+mn-lt"/>
              </a:rPr>
              <a:t>  Une </a:t>
            </a:r>
            <a:r>
              <a:rPr lang="en-US" b="1" dirty="0">
                <a:latin typeface="+mn-lt"/>
              </a:rPr>
              <a:t>vision</a:t>
            </a:r>
            <a:r>
              <a:rPr lang="en-US" dirty="0">
                <a:latin typeface="+mn-lt"/>
              </a:rPr>
              <a:t> du monde des </a:t>
            </a:r>
            <a:r>
              <a:rPr lang="en-US" dirty="0" err="1">
                <a:latin typeface="+mn-lt"/>
              </a:rPr>
              <a:t>matériaux</a:t>
            </a:r>
            <a:r>
              <a:rPr lang="en-US" dirty="0">
                <a:latin typeface="+mn-lt"/>
              </a:rPr>
              <a:t> et des </a:t>
            </a:r>
            <a:r>
              <a:rPr lang="en-US" dirty="0" err="1">
                <a:latin typeface="+mn-lt"/>
              </a:rPr>
              <a:t>procédés</a:t>
            </a:r>
            <a:endParaRPr lang="en-US" dirty="0">
              <a:latin typeface="+mn-lt"/>
            </a:endParaRPr>
          </a:p>
        </p:txBody>
      </p:sp>
      <p:sp>
        <p:nvSpPr>
          <p:cNvPr id="22" name="Text Box 9">
            <a:extLst>
              <a:ext uri="{FF2B5EF4-FFF2-40B4-BE49-F238E27FC236}">
                <a16:creationId xmlns:a16="http://schemas.microsoft.com/office/drawing/2014/main" id="{D73B9FA1-5E29-4D38-B58A-F60C47BEF215}"/>
              </a:ext>
            </a:extLst>
          </p:cNvPr>
          <p:cNvSpPr txBox="1">
            <a:spLocks noChangeArrowheads="1"/>
          </p:cNvSpPr>
          <p:nvPr/>
        </p:nvSpPr>
        <p:spPr bwMode="auto">
          <a:xfrm>
            <a:off x="2035177" y="3886200"/>
            <a:ext cx="34006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lvl="1">
              <a:spcBef>
                <a:spcPct val="50000"/>
              </a:spcBef>
              <a:buClr>
                <a:schemeClr val="tx1"/>
              </a:buClr>
              <a:buSzPct val="50000"/>
              <a:buFont typeface="Wingdings" panose="05000000000000000000" pitchFamily="2" charset="2"/>
              <a:buChar char="l"/>
            </a:pPr>
            <a:r>
              <a:rPr lang="en-US" dirty="0">
                <a:latin typeface="+mn-lt"/>
              </a:rPr>
              <a:t>  La </a:t>
            </a:r>
            <a:r>
              <a:rPr lang="en-US" dirty="0" err="1">
                <a:latin typeface="+mn-lt"/>
              </a:rPr>
              <a:t>capacité</a:t>
            </a:r>
            <a:r>
              <a:rPr lang="en-US" dirty="0">
                <a:latin typeface="+mn-lt"/>
              </a:rPr>
              <a:t> de </a:t>
            </a:r>
            <a:r>
              <a:rPr lang="en-US" b="1" dirty="0" err="1">
                <a:latin typeface="+mn-lt"/>
              </a:rPr>
              <a:t>sélectionner</a:t>
            </a:r>
            <a:endParaRPr lang="en-GB" b="1" dirty="0">
              <a:latin typeface="+mn-lt"/>
            </a:endParaRPr>
          </a:p>
        </p:txBody>
      </p:sp>
      <p:sp>
        <p:nvSpPr>
          <p:cNvPr id="23" name="Text Box 10">
            <a:extLst>
              <a:ext uri="{FF2B5EF4-FFF2-40B4-BE49-F238E27FC236}">
                <a16:creationId xmlns:a16="http://schemas.microsoft.com/office/drawing/2014/main" id="{FAEFEECB-174E-49EA-BDB2-4454CE4B62C3}"/>
              </a:ext>
            </a:extLst>
          </p:cNvPr>
          <p:cNvSpPr txBox="1">
            <a:spLocks noChangeArrowheads="1"/>
          </p:cNvSpPr>
          <p:nvPr/>
        </p:nvSpPr>
        <p:spPr bwMode="auto">
          <a:xfrm>
            <a:off x="2035176" y="4368801"/>
            <a:ext cx="7543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lvl="1">
              <a:spcBef>
                <a:spcPct val="50000"/>
              </a:spcBef>
              <a:buClr>
                <a:schemeClr val="tx1"/>
              </a:buClr>
              <a:buSzPct val="50000"/>
              <a:buFont typeface="Wingdings" panose="05000000000000000000" pitchFamily="2" charset="2"/>
              <a:buChar char="l"/>
            </a:pPr>
            <a:r>
              <a:rPr lang="en-US">
                <a:latin typeface="+mn-lt"/>
              </a:rPr>
              <a:t>  Des </a:t>
            </a:r>
            <a:r>
              <a:rPr lang="en-US" b="1">
                <a:latin typeface="+mn-lt"/>
              </a:rPr>
              <a:t>information</a:t>
            </a:r>
            <a:r>
              <a:rPr lang="en-US">
                <a:latin typeface="+mn-lt"/>
              </a:rPr>
              <a:t> et des </a:t>
            </a:r>
            <a:r>
              <a:rPr lang="en-US" b="1" err="1">
                <a:latin typeface="+mn-lt"/>
              </a:rPr>
              <a:t>outils</a:t>
            </a:r>
            <a:endParaRPr lang="en-GB" b="1">
              <a:latin typeface="+mn-lt"/>
            </a:endParaRPr>
          </a:p>
        </p:txBody>
      </p:sp>
      <p:sp>
        <p:nvSpPr>
          <p:cNvPr id="24" name="Text Box 11">
            <a:extLst>
              <a:ext uri="{FF2B5EF4-FFF2-40B4-BE49-F238E27FC236}">
                <a16:creationId xmlns:a16="http://schemas.microsoft.com/office/drawing/2014/main" id="{A5BF977D-C8F0-44C7-B634-0DA8289718A8}"/>
              </a:ext>
            </a:extLst>
          </p:cNvPr>
          <p:cNvSpPr txBox="1">
            <a:spLocks noChangeArrowheads="1"/>
          </p:cNvSpPr>
          <p:nvPr/>
        </p:nvSpPr>
        <p:spPr bwMode="auto">
          <a:xfrm>
            <a:off x="2035175" y="3390900"/>
            <a:ext cx="70886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lvl="1">
              <a:spcBef>
                <a:spcPct val="50000"/>
              </a:spcBef>
              <a:buClr>
                <a:schemeClr val="tx1"/>
              </a:buClr>
              <a:buSzPct val="50000"/>
              <a:buFont typeface="Wingdings" panose="05000000000000000000" pitchFamily="2" charset="2"/>
              <a:buChar char="l"/>
            </a:pPr>
            <a:r>
              <a:rPr lang="fr-FR" dirty="0">
                <a:latin typeface="+mn-lt"/>
              </a:rPr>
              <a:t>  Une </a:t>
            </a:r>
            <a:r>
              <a:rPr lang="fr-FR" b="1" dirty="0">
                <a:latin typeface="+mn-lt"/>
              </a:rPr>
              <a:t>compréhension</a:t>
            </a:r>
            <a:r>
              <a:rPr lang="fr-FR" dirty="0">
                <a:latin typeface="+mn-lt"/>
              </a:rPr>
              <a:t> des propriétés des matériaux et leurs origines</a:t>
            </a:r>
            <a:endParaRPr lang="en-GB" b="1" dirty="0">
              <a:latin typeface="+mn-lt"/>
            </a:endParaRPr>
          </a:p>
        </p:txBody>
      </p:sp>
    </p:spTree>
    <p:extLst>
      <p:ext uri="{BB962C8B-B14F-4D97-AF65-F5344CB8AC3E}">
        <p14:creationId xmlns:p14="http://schemas.microsoft.com/office/powerpoint/2010/main" val="316162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P spid="22" grpId="0" autoUpdateAnimBg="0"/>
      <p:bldP spid="23" grpId="0" autoUpdateAnimBg="0"/>
      <p:bldP spid="2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5D9FF2-73B3-4782-A6C2-9BD46A2DC867}"/>
              </a:ext>
            </a:extLst>
          </p:cNvPr>
          <p:cNvSpPr>
            <a:spLocks noGrp="1"/>
          </p:cNvSpPr>
          <p:nvPr>
            <p:ph type="sldNum" sz="quarter" idx="11"/>
          </p:nvPr>
        </p:nvSpPr>
        <p:spPr/>
        <p:txBody>
          <a:bodyPr/>
          <a:lstStyle/>
          <a:p>
            <a:fld id="{F0D23093-2AB0-F74C-B865-1A12A15B650E}" type="slidenum">
              <a:rPr lang="en-US" smtClean="0"/>
              <a:pPr/>
              <a:t>5</a:t>
            </a:fld>
            <a:endParaRPr lang="en-US"/>
          </a:p>
        </p:txBody>
      </p:sp>
      <p:sp>
        <p:nvSpPr>
          <p:cNvPr id="3" name="Title 2">
            <a:extLst>
              <a:ext uri="{FF2B5EF4-FFF2-40B4-BE49-F238E27FC236}">
                <a16:creationId xmlns:a16="http://schemas.microsoft.com/office/drawing/2014/main" id="{98DB7CF8-F1D0-4963-AB4A-679946075FF7}"/>
              </a:ext>
            </a:extLst>
          </p:cNvPr>
          <p:cNvSpPr>
            <a:spLocks noGrp="1"/>
          </p:cNvSpPr>
          <p:nvPr>
            <p:ph type="title"/>
          </p:nvPr>
        </p:nvSpPr>
        <p:spPr/>
        <p:txBody>
          <a:bodyPr/>
          <a:lstStyle/>
          <a:p>
            <a:r>
              <a:rPr lang="en-US" sz="3200" b="1" dirty="0" err="1"/>
              <a:t>Quels</a:t>
            </a:r>
            <a:r>
              <a:rPr lang="en-US" sz="3200" b="1" dirty="0"/>
              <a:t> </a:t>
            </a:r>
            <a:r>
              <a:rPr lang="en-US" sz="3200" b="1" dirty="0" err="1"/>
              <a:t>cours</a:t>
            </a:r>
            <a:r>
              <a:rPr lang="en-US" sz="3200" b="1" dirty="0"/>
              <a:t> </a:t>
            </a:r>
            <a:r>
              <a:rPr lang="en-US" sz="3200" b="1" dirty="0" err="1"/>
              <a:t>concernés</a:t>
            </a:r>
            <a:r>
              <a:rPr lang="en-US" sz="3200" b="1" dirty="0"/>
              <a:t>? A </a:t>
            </a:r>
            <a:r>
              <a:rPr lang="en-US" sz="3200" b="1" dirty="0" err="1"/>
              <a:t>l’echelle</a:t>
            </a:r>
            <a:r>
              <a:rPr lang="en-US" sz="3200" b="1" dirty="0"/>
              <a:t> du campus?</a:t>
            </a:r>
            <a:endParaRPr lang="en-US" b="1" dirty="0"/>
          </a:p>
        </p:txBody>
      </p:sp>
      <p:grpSp>
        <p:nvGrpSpPr>
          <p:cNvPr id="4" name="Group 3">
            <a:extLst>
              <a:ext uri="{FF2B5EF4-FFF2-40B4-BE49-F238E27FC236}">
                <a16:creationId xmlns:a16="http://schemas.microsoft.com/office/drawing/2014/main" id="{86F33033-3222-4755-AD4F-D8D5E97914DD}"/>
              </a:ext>
            </a:extLst>
          </p:cNvPr>
          <p:cNvGrpSpPr>
            <a:grpSpLocks/>
          </p:cNvGrpSpPr>
          <p:nvPr/>
        </p:nvGrpSpPr>
        <p:grpSpPr bwMode="auto">
          <a:xfrm>
            <a:off x="1828800" y="2666257"/>
            <a:ext cx="8638504" cy="1755095"/>
            <a:chOff x="342902" y="2857011"/>
            <a:chExt cx="9058829" cy="1841382"/>
          </a:xfrm>
        </p:grpSpPr>
        <p:pic>
          <p:nvPicPr>
            <p:cNvPr id="5" name="Picture 3">
              <a:extLst>
                <a:ext uri="{FF2B5EF4-FFF2-40B4-BE49-F238E27FC236}">
                  <a16:creationId xmlns:a16="http://schemas.microsoft.com/office/drawing/2014/main" id="{C0362B36-03D3-45DD-8EE1-C34BE25000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648" y="2857011"/>
              <a:ext cx="2018762"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9BF010B0-C0C0-4BE2-8E32-725908A964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9812" y="2857011"/>
              <a:ext cx="2088000" cy="14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F766C506-0AC8-44F7-8160-8F1273DD21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5623" y="2857011"/>
              <a:ext cx="1775446" cy="15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14">
              <a:extLst>
                <a:ext uri="{FF2B5EF4-FFF2-40B4-BE49-F238E27FC236}">
                  <a16:creationId xmlns:a16="http://schemas.microsoft.com/office/drawing/2014/main" id="{B76114E4-A85A-49ED-A7A1-A89D552AADE8}"/>
                </a:ext>
              </a:extLst>
            </p:cNvPr>
            <p:cNvSpPr txBox="1">
              <a:spLocks noChangeArrowheads="1"/>
            </p:cNvSpPr>
            <p:nvPr/>
          </p:nvSpPr>
          <p:spPr bwMode="auto">
            <a:xfrm>
              <a:off x="342902" y="4343196"/>
              <a:ext cx="9058829" cy="355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600" dirty="0" err="1">
                  <a:latin typeface="+mn-lt"/>
                </a:rPr>
                <a:t>Ingénierie</a:t>
              </a:r>
              <a:r>
                <a:rPr lang="en-GB" sz="1600" dirty="0">
                  <a:latin typeface="+mn-lt"/>
                </a:rPr>
                <a:t> </a:t>
              </a:r>
              <a:r>
                <a:rPr lang="en-GB" sz="1600" dirty="0" err="1">
                  <a:latin typeface="+mn-lt"/>
                </a:rPr>
                <a:t>aéronautique</a:t>
              </a:r>
              <a:r>
                <a:rPr lang="en-GB" sz="1600" dirty="0">
                  <a:latin typeface="+mn-lt"/>
                </a:rPr>
                <a:t>                                     Architecture                          	       Bio-</a:t>
              </a:r>
              <a:r>
                <a:rPr lang="en-GB" sz="1600" dirty="0" err="1">
                  <a:latin typeface="+mn-lt"/>
                </a:rPr>
                <a:t>ingénierie</a:t>
              </a:r>
              <a:endParaRPr lang="en-GB" sz="1600" dirty="0">
                <a:latin typeface="+mn-lt"/>
              </a:endParaRPr>
            </a:p>
          </p:txBody>
        </p:sp>
      </p:grpSp>
      <p:grpSp>
        <p:nvGrpSpPr>
          <p:cNvPr id="9" name="Group 8">
            <a:extLst>
              <a:ext uri="{FF2B5EF4-FFF2-40B4-BE49-F238E27FC236}">
                <a16:creationId xmlns:a16="http://schemas.microsoft.com/office/drawing/2014/main" id="{DCAE5526-E3B0-490A-A6CA-E70B1F7AA950}"/>
              </a:ext>
            </a:extLst>
          </p:cNvPr>
          <p:cNvGrpSpPr>
            <a:grpSpLocks/>
          </p:cNvGrpSpPr>
          <p:nvPr/>
        </p:nvGrpSpPr>
        <p:grpSpPr bwMode="auto">
          <a:xfrm>
            <a:off x="1798683" y="766423"/>
            <a:ext cx="9045780" cy="1796388"/>
            <a:chOff x="311497" y="901988"/>
            <a:chExt cx="9486096" cy="1883825"/>
          </a:xfrm>
        </p:grpSpPr>
        <p:sp>
          <p:nvSpPr>
            <p:cNvPr id="10" name="TextBox 1">
              <a:extLst>
                <a:ext uri="{FF2B5EF4-FFF2-40B4-BE49-F238E27FC236}">
                  <a16:creationId xmlns:a16="http://schemas.microsoft.com/office/drawing/2014/main" id="{B45483DA-89A1-45B0-AAD4-0F8ABEC3FB74}"/>
                </a:ext>
              </a:extLst>
            </p:cNvPr>
            <p:cNvSpPr txBox="1">
              <a:spLocks noChangeArrowheads="1"/>
            </p:cNvSpPr>
            <p:nvPr/>
          </p:nvSpPr>
          <p:spPr bwMode="auto">
            <a:xfrm>
              <a:off x="311497" y="2430780"/>
              <a:ext cx="9486096" cy="35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fr-FR" sz="1600" dirty="0">
                  <a:latin typeface="+mn-lt"/>
                </a:rPr>
                <a:t>Science des matériaux                       	 Ingénierie générale                     Ingénierie des polymères</a:t>
              </a:r>
            </a:p>
          </p:txBody>
        </p:sp>
        <p:pic>
          <p:nvPicPr>
            <p:cNvPr id="11" name="Picture 2">
              <a:extLst>
                <a:ext uri="{FF2B5EF4-FFF2-40B4-BE49-F238E27FC236}">
                  <a16:creationId xmlns:a16="http://schemas.microsoft.com/office/drawing/2014/main" id="{16A3B36A-485B-4505-B0A5-02774FC1A4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71064" y="961988"/>
              <a:ext cx="2088000" cy="14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a:extLst>
                <a:ext uri="{FF2B5EF4-FFF2-40B4-BE49-F238E27FC236}">
                  <a16:creationId xmlns:a16="http://schemas.microsoft.com/office/drawing/2014/main" id="{15635397-A18B-4E13-8475-7AA62697E9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9565" y="901988"/>
              <a:ext cx="1596750" cy="15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a:extLst>
                <a:ext uri="{FF2B5EF4-FFF2-40B4-BE49-F238E27FC236}">
                  <a16:creationId xmlns:a16="http://schemas.microsoft.com/office/drawing/2014/main" id="{20F2B998-560F-4649-9833-30AE79556B5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4107" y="973988"/>
              <a:ext cx="2049843"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Group 13">
            <a:extLst>
              <a:ext uri="{FF2B5EF4-FFF2-40B4-BE49-F238E27FC236}">
                <a16:creationId xmlns:a16="http://schemas.microsoft.com/office/drawing/2014/main" id="{C6B84ECB-D866-4A79-A7AE-4B51E1C95DCB}"/>
              </a:ext>
            </a:extLst>
          </p:cNvPr>
          <p:cNvGrpSpPr>
            <a:grpSpLocks/>
          </p:cNvGrpSpPr>
          <p:nvPr/>
        </p:nvGrpSpPr>
        <p:grpSpPr bwMode="auto">
          <a:xfrm>
            <a:off x="1798683" y="4366824"/>
            <a:ext cx="9511117" cy="1814193"/>
            <a:chOff x="322810" y="4597284"/>
            <a:chExt cx="9973710" cy="1902780"/>
          </a:xfrm>
        </p:grpSpPr>
        <p:pic>
          <p:nvPicPr>
            <p:cNvPr id="15" name="Picture 8">
              <a:extLst>
                <a:ext uri="{FF2B5EF4-FFF2-40B4-BE49-F238E27FC236}">
                  <a16:creationId xmlns:a16="http://schemas.microsoft.com/office/drawing/2014/main" id="{56BC2824-C9BC-4CAB-923F-1DC80F81D12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47277" y="4597284"/>
              <a:ext cx="2571883" cy="180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a:extLst>
                <a:ext uri="{FF2B5EF4-FFF2-40B4-BE49-F238E27FC236}">
                  <a16:creationId xmlns:a16="http://schemas.microsoft.com/office/drawing/2014/main" id="{2244417C-0839-4D61-9E04-10B20AB5979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9812" y="4714981"/>
              <a:ext cx="2088000" cy="1464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a:extLst>
                <a:ext uri="{FF2B5EF4-FFF2-40B4-BE49-F238E27FC236}">
                  <a16:creationId xmlns:a16="http://schemas.microsoft.com/office/drawing/2014/main" id="{8745B586-F418-4A68-96A1-8C9FFE563DC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2810" y="4776978"/>
              <a:ext cx="2454287" cy="13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3">
              <a:extLst>
                <a:ext uri="{FF2B5EF4-FFF2-40B4-BE49-F238E27FC236}">
                  <a16:creationId xmlns:a16="http://schemas.microsoft.com/office/drawing/2014/main" id="{8F39EFE5-DD9A-4E49-B166-D4D31BEAB7B7}"/>
                </a:ext>
              </a:extLst>
            </p:cNvPr>
            <p:cNvSpPr txBox="1">
              <a:spLocks noChangeArrowheads="1"/>
            </p:cNvSpPr>
            <p:nvPr/>
          </p:nvSpPr>
          <p:spPr bwMode="auto">
            <a:xfrm>
              <a:off x="451560" y="6144978"/>
              <a:ext cx="9844960" cy="355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fr-FR" sz="1600" dirty="0">
                  <a:latin typeface="+mn-lt"/>
                </a:rPr>
                <a:t> Conception de produits                       Ingénierie environnementale            Evaluation du développement durable</a:t>
              </a:r>
            </a:p>
          </p:txBody>
        </p:sp>
      </p:grpSp>
    </p:spTree>
    <p:extLst>
      <p:ext uri="{BB962C8B-B14F-4D97-AF65-F5344CB8AC3E}">
        <p14:creationId xmlns:p14="http://schemas.microsoft.com/office/powerpoint/2010/main" val="364971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4F697B-2029-450E-B31C-73C5B44C7CDE}"/>
              </a:ext>
            </a:extLst>
          </p:cNvPr>
          <p:cNvSpPr>
            <a:spLocks noGrp="1"/>
          </p:cNvSpPr>
          <p:nvPr>
            <p:ph type="sldNum" sz="quarter" idx="11"/>
          </p:nvPr>
        </p:nvSpPr>
        <p:spPr/>
        <p:txBody>
          <a:bodyPr/>
          <a:lstStyle/>
          <a:p>
            <a:fld id="{F0D23093-2AB0-F74C-B865-1A12A15B650E}" type="slidenum">
              <a:rPr lang="en-US" smtClean="0"/>
              <a:pPr/>
              <a:t>6</a:t>
            </a:fld>
            <a:endParaRPr lang="en-US"/>
          </a:p>
        </p:txBody>
      </p:sp>
      <p:sp>
        <p:nvSpPr>
          <p:cNvPr id="3" name="Title 2">
            <a:extLst>
              <a:ext uri="{FF2B5EF4-FFF2-40B4-BE49-F238E27FC236}">
                <a16:creationId xmlns:a16="http://schemas.microsoft.com/office/drawing/2014/main" id="{35139595-2BE2-40AC-8696-54E814B86434}"/>
              </a:ext>
            </a:extLst>
          </p:cNvPr>
          <p:cNvSpPr>
            <a:spLocks noGrp="1"/>
          </p:cNvSpPr>
          <p:nvPr>
            <p:ph type="title"/>
          </p:nvPr>
        </p:nvSpPr>
        <p:spPr/>
        <p:txBody>
          <a:bodyPr/>
          <a:lstStyle/>
          <a:p>
            <a:r>
              <a:rPr lang="en-US" b="1" dirty="0" err="1"/>
              <a:t>Organiser</a:t>
            </a:r>
            <a:r>
              <a:rPr lang="en-US" b="1" dirty="0"/>
              <a:t> </a:t>
            </a:r>
            <a:r>
              <a:rPr lang="en-US" b="1" dirty="0" err="1"/>
              <a:t>l’information</a:t>
            </a:r>
            <a:endParaRPr lang="en-US" b="1" dirty="0"/>
          </a:p>
        </p:txBody>
      </p:sp>
      <p:grpSp>
        <p:nvGrpSpPr>
          <p:cNvPr id="4" name="Group 74">
            <a:extLst>
              <a:ext uri="{FF2B5EF4-FFF2-40B4-BE49-F238E27FC236}">
                <a16:creationId xmlns:a16="http://schemas.microsoft.com/office/drawing/2014/main" id="{D62EDBC4-A03C-4E86-8CC0-C17825E3FB20}"/>
              </a:ext>
            </a:extLst>
          </p:cNvPr>
          <p:cNvGrpSpPr>
            <a:grpSpLocks/>
          </p:cNvGrpSpPr>
          <p:nvPr/>
        </p:nvGrpSpPr>
        <p:grpSpPr bwMode="auto">
          <a:xfrm>
            <a:off x="3933825" y="1409700"/>
            <a:ext cx="4597400" cy="4089400"/>
            <a:chOff x="1742" y="880"/>
            <a:chExt cx="2896" cy="2576"/>
          </a:xfrm>
        </p:grpSpPr>
        <p:sp>
          <p:nvSpPr>
            <p:cNvPr id="5" name="AutoShape 3">
              <a:extLst>
                <a:ext uri="{FF2B5EF4-FFF2-40B4-BE49-F238E27FC236}">
                  <a16:creationId xmlns:a16="http://schemas.microsoft.com/office/drawing/2014/main" id="{E1B84444-5E25-4074-A785-B52AB3B804C8}"/>
                </a:ext>
              </a:extLst>
            </p:cNvPr>
            <p:cNvSpPr>
              <a:spLocks noChangeArrowheads="1"/>
            </p:cNvSpPr>
            <p:nvPr/>
          </p:nvSpPr>
          <p:spPr bwMode="auto">
            <a:xfrm>
              <a:off x="1742" y="880"/>
              <a:ext cx="2896" cy="2576"/>
            </a:xfrm>
            <a:prstGeom prst="roundRect">
              <a:avLst>
                <a:gd name="adj" fmla="val 3611"/>
              </a:avLst>
            </a:prstGeom>
            <a:solidFill>
              <a:schemeClr val="bg1"/>
            </a:solidFill>
            <a:ln w="28575">
              <a:solidFill>
                <a:schemeClr val="accent5"/>
              </a:solidFill>
              <a:round/>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sp>
          <p:nvSpPr>
            <p:cNvPr id="6" name="Text Box 4">
              <a:extLst>
                <a:ext uri="{FF2B5EF4-FFF2-40B4-BE49-F238E27FC236}">
                  <a16:creationId xmlns:a16="http://schemas.microsoft.com/office/drawing/2014/main" id="{B2EF48E8-D128-4015-B273-AE9000DEDEC5}"/>
                </a:ext>
              </a:extLst>
            </p:cNvPr>
            <p:cNvSpPr txBox="1">
              <a:spLocks noChangeArrowheads="1"/>
            </p:cNvSpPr>
            <p:nvPr/>
          </p:nvSpPr>
          <p:spPr bwMode="auto">
            <a:xfrm>
              <a:off x="3787" y="887"/>
              <a:ext cx="74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ormAutofit fontScale="85000" lnSpcReduction="10000"/>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GB" b="1" i="1">
                  <a:solidFill>
                    <a:srgbClr val="FFB71B"/>
                  </a:solidFill>
                </a:rPr>
                <a:t>La base de </a:t>
              </a:r>
              <a:r>
                <a:rPr lang="en-GB" b="1" i="1" err="1">
                  <a:solidFill>
                    <a:srgbClr val="FFB71B"/>
                  </a:solidFill>
                </a:rPr>
                <a:t>données</a:t>
              </a:r>
              <a:endParaRPr lang="en-GB" b="1" i="1">
                <a:solidFill>
                  <a:srgbClr val="FFB71B"/>
                </a:solidFill>
              </a:endParaRPr>
            </a:p>
          </p:txBody>
        </p:sp>
      </p:grpSp>
      <p:grpSp>
        <p:nvGrpSpPr>
          <p:cNvPr id="7" name="Group 73">
            <a:extLst>
              <a:ext uri="{FF2B5EF4-FFF2-40B4-BE49-F238E27FC236}">
                <a16:creationId xmlns:a16="http://schemas.microsoft.com/office/drawing/2014/main" id="{10397F08-C901-450A-BEC1-90A4684059FD}"/>
              </a:ext>
            </a:extLst>
          </p:cNvPr>
          <p:cNvGrpSpPr>
            <a:grpSpLocks/>
          </p:cNvGrpSpPr>
          <p:nvPr/>
        </p:nvGrpSpPr>
        <p:grpSpPr bwMode="auto">
          <a:xfrm>
            <a:off x="5635626" y="3038478"/>
            <a:ext cx="1168400" cy="390526"/>
            <a:chOff x="2830" y="1914"/>
            <a:chExt cx="744" cy="246"/>
          </a:xfrm>
        </p:grpSpPr>
        <p:sp>
          <p:nvSpPr>
            <p:cNvPr id="8" name="Line 6">
              <a:extLst>
                <a:ext uri="{FF2B5EF4-FFF2-40B4-BE49-F238E27FC236}">
                  <a16:creationId xmlns:a16="http://schemas.microsoft.com/office/drawing/2014/main" id="{62B78A2D-0F63-4E90-B070-59156331A8A8}"/>
                </a:ext>
              </a:extLst>
            </p:cNvPr>
            <p:cNvSpPr>
              <a:spLocks noChangeShapeType="1"/>
            </p:cNvSpPr>
            <p:nvPr/>
          </p:nvSpPr>
          <p:spPr bwMode="auto">
            <a:xfrm>
              <a:off x="2830" y="2160"/>
              <a:ext cx="744"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 name="Text Box 7">
              <a:extLst>
                <a:ext uri="{FF2B5EF4-FFF2-40B4-BE49-F238E27FC236}">
                  <a16:creationId xmlns:a16="http://schemas.microsoft.com/office/drawing/2014/main" id="{7EBCBE84-5061-4A48-9B9C-77FD82497A77}"/>
                </a:ext>
              </a:extLst>
            </p:cNvPr>
            <p:cNvSpPr txBox="1">
              <a:spLocks noChangeArrowheads="1"/>
            </p:cNvSpPr>
            <p:nvPr/>
          </p:nvSpPr>
          <p:spPr bwMode="auto">
            <a:xfrm>
              <a:off x="2996" y="1914"/>
              <a:ext cx="50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r>
                <a:rPr lang="en-GB" b="1" i="1" dirty="0">
                  <a:solidFill>
                    <a:srgbClr val="FFB71B"/>
                  </a:solidFill>
                  <a:latin typeface="+mn-lt"/>
                </a:rPr>
                <a:t>Liens</a:t>
              </a:r>
            </a:p>
          </p:txBody>
        </p:sp>
      </p:grpSp>
      <p:grpSp>
        <p:nvGrpSpPr>
          <p:cNvPr id="10" name="Group 71">
            <a:extLst>
              <a:ext uri="{FF2B5EF4-FFF2-40B4-BE49-F238E27FC236}">
                <a16:creationId xmlns:a16="http://schemas.microsoft.com/office/drawing/2014/main" id="{38BCBC6F-AC7F-4004-8737-3A348541FF2D}"/>
              </a:ext>
            </a:extLst>
          </p:cNvPr>
          <p:cNvGrpSpPr>
            <a:grpSpLocks/>
          </p:cNvGrpSpPr>
          <p:nvPr/>
        </p:nvGrpSpPr>
        <p:grpSpPr bwMode="auto">
          <a:xfrm>
            <a:off x="5461002" y="1576388"/>
            <a:ext cx="1420813" cy="3721100"/>
            <a:chOff x="2720" y="993"/>
            <a:chExt cx="895" cy="2344"/>
          </a:xfrm>
        </p:grpSpPr>
        <p:sp>
          <p:nvSpPr>
            <p:cNvPr id="11" name="Oval 15">
              <a:extLst>
                <a:ext uri="{FF2B5EF4-FFF2-40B4-BE49-F238E27FC236}">
                  <a16:creationId xmlns:a16="http://schemas.microsoft.com/office/drawing/2014/main" id="{3C94C0FF-A088-4918-80A9-420B3A25669B}"/>
                </a:ext>
              </a:extLst>
            </p:cNvPr>
            <p:cNvSpPr>
              <a:spLocks noChangeArrowheads="1"/>
            </p:cNvSpPr>
            <p:nvPr/>
          </p:nvSpPr>
          <p:spPr bwMode="auto">
            <a:xfrm>
              <a:off x="2786" y="2609"/>
              <a:ext cx="768" cy="728"/>
            </a:xfrm>
            <a:prstGeom prst="ellipse">
              <a:avLst/>
            </a:prstGeom>
            <a:solidFill>
              <a:schemeClr val="bg1">
                <a:alpha val="50195"/>
              </a:schemeClr>
            </a:solidFill>
            <a:ln w="28575">
              <a:solidFill>
                <a:schemeClr val="tx2"/>
              </a:solidFill>
              <a:round/>
              <a:headEnd/>
              <a:tailEnd/>
            </a:ln>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sp>
          <p:nvSpPr>
            <p:cNvPr id="12" name="Text Box 16">
              <a:extLst>
                <a:ext uri="{FF2B5EF4-FFF2-40B4-BE49-F238E27FC236}">
                  <a16:creationId xmlns:a16="http://schemas.microsoft.com/office/drawing/2014/main" id="{1F51C600-E06C-4177-B14E-72ACEC2797C3}"/>
                </a:ext>
              </a:extLst>
            </p:cNvPr>
            <p:cNvSpPr txBox="1">
              <a:spLocks noChangeArrowheads="1"/>
            </p:cNvSpPr>
            <p:nvPr/>
          </p:nvSpPr>
          <p:spPr bwMode="auto">
            <a:xfrm>
              <a:off x="2720" y="2765"/>
              <a:ext cx="895"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1600" b="1" dirty="0" err="1">
                  <a:latin typeface="+mn-lt"/>
                </a:rPr>
                <a:t>Fournisseurs</a:t>
              </a:r>
              <a:endParaRPr lang="en-GB" sz="1600" b="1" dirty="0">
                <a:latin typeface="+mn-lt"/>
              </a:endParaRPr>
            </a:p>
            <a:p>
              <a:pPr algn="ctr">
                <a:spcBef>
                  <a:spcPct val="0"/>
                </a:spcBef>
                <a:spcAft>
                  <a:spcPct val="0"/>
                </a:spcAft>
                <a:buClrTx/>
                <a:buSzTx/>
              </a:pPr>
              <a:r>
                <a:rPr lang="en-GB" sz="1400" b="1" dirty="0">
                  <a:latin typeface="+mn-lt"/>
                </a:rPr>
                <a:t>Table de </a:t>
              </a:r>
              <a:r>
                <a:rPr lang="en-GB" sz="1400" b="1" dirty="0" err="1">
                  <a:latin typeface="+mn-lt"/>
                </a:rPr>
                <a:t>données</a:t>
              </a:r>
              <a:endParaRPr lang="en-GB" sz="1400" dirty="0">
                <a:latin typeface="+mn-lt"/>
              </a:endParaRPr>
            </a:p>
          </p:txBody>
        </p:sp>
        <p:sp>
          <p:nvSpPr>
            <p:cNvPr id="13" name="Oval 18">
              <a:extLst>
                <a:ext uri="{FF2B5EF4-FFF2-40B4-BE49-F238E27FC236}">
                  <a16:creationId xmlns:a16="http://schemas.microsoft.com/office/drawing/2014/main" id="{7DA1652A-281E-46E5-9338-FFA5858D0F93}"/>
                </a:ext>
              </a:extLst>
            </p:cNvPr>
            <p:cNvSpPr>
              <a:spLocks noChangeArrowheads="1"/>
            </p:cNvSpPr>
            <p:nvPr/>
          </p:nvSpPr>
          <p:spPr bwMode="auto">
            <a:xfrm>
              <a:off x="2786" y="993"/>
              <a:ext cx="768" cy="728"/>
            </a:xfrm>
            <a:prstGeom prst="ellipse">
              <a:avLst/>
            </a:prstGeom>
            <a:solidFill>
              <a:schemeClr val="bg1">
                <a:alpha val="50195"/>
              </a:schemeClr>
            </a:solidFill>
            <a:ln w="28575">
              <a:solidFill>
                <a:schemeClr val="tx2"/>
              </a:solidFill>
              <a:round/>
              <a:headEnd/>
              <a:tailEnd/>
            </a:ln>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sp>
          <p:nvSpPr>
            <p:cNvPr id="14" name="Text Box 19">
              <a:extLst>
                <a:ext uri="{FF2B5EF4-FFF2-40B4-BE49-F238E27FC236}">
                  <a16:creationId xmlns:a16="http://schemas.microsoft.com/office/drawing/2014/main" id="{9C84D293-013B-4DF7-9344-CADCC53DA0E0}"/>
                </a:ext>
              </a:extLst>
            </p:cNvPr>
            <p:cNvSpPr txBox="1">
              <a:spLocks noChangeArrowheads="1"/>
            </p:cNvSpPr>
            <p:nvPr/>
          </p:nvSpPr>
          <p:spPr bwMode="auto">
            <a:xfrm>
              <a:off x="2734" y="1133"/>
              <a:ext cx="86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1600" b="1" dirty="0" err="1">
                  <a:latin typeface="+mn-lt"/>
                </a:rPr>
                <a:t>Références</a:t>
              </a:r>
              <a:endParaRPr lang="en-GB" sz="1600" b="1" dirty="0">
                <a:latin typeface="+mn-lt"/>
              </a:endParaRPr>
            </a:p>
            <a:p>
              <a:pPr algn="ctr">
                <a:spcBef>
                  <a:spcPct val="0"/>
                </a:spcBef>
                <a:spcAft>
                  <a:spcPct val="0"/>
                </a:spcAft>
                <a:buClrTx/>
                <a:buSzTx/>
                <a:buFontTx/>
                <a:buNone/>
              </a:pPr>
              <a:r>
                <a:rPr lang="en-GB" sz="1400" b="1" dirty="0">
                  <a:latin typeface="+mn-lt"/>
                </a:rPr>
                <a:t>Table de </a:t>
              </a:r>
              <a:r>
                <a:rPr lang="en-GB" sz="1400" b="1" dirty="0" err="1">
                  <a:latin typeface="+mn-lt"/>
                </a:rPr>
                <a:t>données</a:t>
              </a:r>
              <a:endParaRPr lang="en-GB" sz="1400" dirty="0">
                <a:latin typeface="+mn-lt"/>
              </a:endParaRPr>
            </a:p>
          </p:txBody>
        </p:sp>
      </p:grpSp>
      <p:grpSp>
        <p:nvGrpSpPr>
          <p:cNvPr id="16" name="Group 69">
            <a:extLst>
              <a:ext uri="{FF2B5EF4-FFF2-40B4-BE49-F238E27FC236}">
                <a16:creationId xmlns:a16="http://schemas.microsoft.com/office/drawing/2014/main" id="{71CB33BE-AB80-4E39-8D66-F64F61A9FC0E}"/>
              </a:ext>
            </a:extLst>
          </p:cNvPr>
          <p:cNvGrpSpPr>
            <a:grpSpLocks/>
          </p:cNvGrpSpPr>
          <p:nvPr/>
        </p:nvGrpSpPr>
        <p:grpSpPr bwMode="auto">
          <a:xfrm>
            <a:off x="773109" y="2538415"/>
            <a:ext cx="4903273" cy="1900237"/>
            <a:chOff x="223" y="1599"/>
            <a:chExt cx="2629" cy="1197"/>
          </a:xfrm>
        </p:grpSpPr>
        <p:sp>
          <p:nvSpPr>
            <p:cNvPr id="17" name="Oval 22">
              <a:extLst>
                <a:ext uri="{FF2B5EF4-FFF2-40B4-BE49-F238E27FC236}">
                  <a16:creationId xmlns:a16="http://schemas.microsoft.com/office/drawing/2014/main" id="{F39A8BD0-9C10-4B45-ABEB-18FF443B265D}"/>
                </a:ext>
              </a:extLst>
            </p:cNvPr>
            <p:cNvSpPr>
              <a:spLocks noChangeArrowheads="1"/>
            </p:cNvSpPr>
            <p:nvPr/>
          </p:nvSpPr>
          <p:spPr bwMode="auto">
            <a:xfrm>
              <a:off x="2016" y="1708"/>
              <a:ext cx="811" cy="904"/>
            </a:xfrm>
            <a:prstGeom prst="ellipse">
              <a:avLst/>
            </a:prstGeom>
            <a:solidFill>
              <a:schemeClr val="bg1">
                <a:alpha val="50195"/>
              </a:schemeClr>
            </a:solidFill>
            <a:ln w="38100">
              <a:solidFill>
                <a:schemeClr val="tx2"/>
              </a:solidFill>
              <a:round/>
              <a:headEnd/>
              <a:tailEnd/>
            </a:ln>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sp>
          <p:nvSpPr>
            <p:cNvPr id="18" name="Text Box 23">
              <a:extLst>
                <a:ext uri="{FF2B5EF4-FFF2-40B4-BE49-F238E27FC236}">
                  <a16:creationId xmlns:a16="http://schemas.microsoft.com/office/drawing/2014/main" id="{AC1516EB-C024-46EA-ABF3-F5E64240AAD1}"/>
                </a:ext>
              </a:extLst>
            </p:cNvPr>
            <p:cNvSpPr txBox="1">
              <a:spLocks noChangeArrowheads="1"/>
            </p:cNvSpPr>
            <p:nvPr/>
          </p:nvSpPr>
          <p:spPr bwMode="auto">
            <a:xfrm>
              <a:off x="1993" y="1877"/>
              <a:ext cx="859"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2000" b="1" dirty="0" err="1">
                  <a:latin typeface="+mn-lt"/>
                </a:rPr>
                <a:t>Matériaux</a:t>
              </a:r>
              <a:endParaRPr lang="en-GB" sz="2000" b="1" dirty="0">
                <a:latin typeface="+mn-lt"/>
              </a:endParaRPr>
            </a:p>
            <a:p>
              <a:pPr algn="ctr">
                <a:spcBef>
                  <a:spcPct val="0"/>
                </a:spcBef>
                <a:spcAft>
                  <a:spcPct val="0"/>
                </a:spcAft>
                <a:buClrTx/>
                <a:buSzTx/>
              </a:pPr>
              <a:r>
                <a:rPr lang="en-GB" sz="1600" b="1" dirty="0">
                  <a:latin typeface="+mn-lt"/>
                </a:rPr>
                <a:t>Table de </a:t>
              </a:r>
              <a:r>
                <a:rPr lang="en-GB" sz="1600" b="1" dirty="0" err="1">
                  <a:latin typeface="+mn-lt"/>
                </a:rPr>
                <a:t>données</a:t>
              </a:r>
              <a:endParaRPr lang="en-GB" sz="1600" dirty="0">
                <a:latin typeface="+mn-lt"/>
              </a:endParaRPr>
            </a:p>
            <a:p>
              <a:pPr algn="ctr">
                <a:spcBef>
                  <a:spcPct val="0"/>
                </a:spcBef>
                <a:spcAft>
                  <a:spcPct val="0"/>
                </a:spcAft>
                <a:buClrTx/>
                <a:buSzTx/>
                <a:buFontTx/>
                <a:buNone/>
              </a:pPr>
              <a:endParaRPr lang="en-GB" sz="1600" dirty="0">
                <a:latin typeface="+mn-lt"/>
              </a:endParaRPr>
            </a:p>
          </p:txBody>
        </p:sp>
        <p:sp>
          <p:nvSpPr>
            <p:cNvPr id="19" name="Rectangle 24">
              <a:extLst>
                <a:ext uri="{FF2B5EF4-FFF2-40B4-BE49-F238E27FC236}">
                  <a16:creationId xmlns:a16="http://schemas.microsoft.com/office/drawing/2014/main" id="{1C522151-4D19-49BE-AB1D-3CB08EBE73A6}"/>
                </a:ext>
              </a:extLst>
            </p:cNvPr>
            <p:cNvSpPr>
              <a:spLocks noChangeArrowheads="1"/>
            </p:cNvSpPr>
            <p:nvPr/>
          </p:nvSpPr>
          <p:spPr bwMode="auto">
            <a:xfrm>
              <a:off x="223" y="1599"/>
              <a:ext cx="1351" cy="1197"/>
            </a:xfrm>
            <a:prstGeom prst="rect">
              <a:avLst/>
            </a:prstGeom>
            <a:solidFill>
              <a:schemeClr val="bg1"/>
            </a:solidFill>
            <a:ln w="38100">
              <a:solidFill>
                <a:schemeClr val="accent2"/>
              </a:solidFill>
              <a:miter lim="800000"/>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30000"/>
                </a:spcBef>
                <a:spcAft>
                  <a:spcPct val="0"/>
                </a:spcAft>
                <a:buClr>
                  <a:schemeClr val="accent1"/>
                </a:buClr>
                <a:buSzPct val="110000"/>
              </a:pPr>
              <a:r>
                <a:rPr lang="en-GB" b="1" i="1" dirty="0">
                  <a:latin typeface="+mn-lt"/>
                </a:rPr>
                <a:t>   DONNEES POUR</a:t>
              </a:r>
            </a:p>
            <a:p>
              <a:pPr>
                <a:spcBef>
                  <a:spcPct val="30000"/>
                </a:spcBef>
                <a:spcAft>
                  <a:spcPct val="0"/>
                </a:spcAft>
                <a:buClr>
                  <a:srgbClr val="666633"/>
                </a:buClr>
                <a:buSzPct val="110000"/>
                <a:buFont typeface="Wingdings" panose="05000000000000000000" pitchFamily="2" charset="2"/>
                <a:buChar char="§"/>
              </a:pPr>
              <a:r>
                <a:rPr lang="en-GB" sz="1600" b="1" i="1" dirty="0">
                  <a:latin typeface="+mn-lt"/>
                </a:rPr>
                <a:t>  </a:t>
              </a:r>
              <a:r>
                <a:rPr lang="en-GB" sz="1600" b="1" i="1" dirty="0" err="1">
                  <a:latin typeface="+mn-lt"/>
                </a:rPr>
                <a:t>Métaux</a:t>
              </a:r>
              <a:r>
                <a:rPr lang="en-GB" sz="1600" b="1" i="1" dirty="0">
                  <a:latin typeface="+mn-lt"/>
                </a:rPr>
                <a:t> &amp; </a:t>
              </a:r>
              <a:r>
                <a:rPr lang="en-GB" sz="1600" b="1" i="1" dirty="0" err="1">
                  <a:latin typeface="+mn-lt"/>
                </a:rPr>
                <a:t>Alliages</a:t>
              </a:r>
              <a:endParaRPr lang="en-GB" sz="1600" b="1" i="1" dirty="0">
                <a:latin typeface="+mn-lt"/>
              </a:endParaRPr>
            </a:p>
            <a:p>
              <a:pPr>
                <a:spcBef>
                  <a:spcPct val="30000"/>
                </a:spcBef>
                <a:spcAft>
                  <a:spcPct val="0"/>
                </a:spcAft>
                <a:buClr>
                  <a:srgbClr val="666633"/>
                </a:buClr>
                <a:buSzPct val="110000"/>
                <a:buFont typeface="Wingdings" panose="05000000000000000000" pitchFamily="2" charset="2"/>
                <a:buChar char="§"/>
              </a:pPr>
              <a:r>
                <a:rPr lang="en-GB" sz="1600" b="1" i="1" dirty="0">
                  <a:latin typeface="+mn-lt"/>
                </a:rPr>
                <a:t>  </a:t>
              </a:r>
              <a:r>
                <a:rPr lang="en-GB" sz="1600" b="1" i="1" dirty="0" err="1">
                  <a:latin typeface="+mn-lt"/>
                </a:rPr>
                <a:t>Polymères</a:t>
              </a:r>
              <a:r>
                <a:rPr lang="en-GB" sz="1600" b="1" i="1" dirty="0">
                  <a:latin typeface="+mn-lt"/>
                </a:rPr>
                <a:t> </a:t>
              </a:r>
            </a:p>
            <a:p>
              <a:pPr>
                <a:spcBef>
                  <a:spcPct val="30000"/>
                </a:spcBef>
                <a:spcAft>
                  <a:spcPct val="0"/>
                </a:spcAft>
                <a:buClr>
                  <a:srgbClr val="666633"/>
                </a:buClr>
                <a:buSzPct val="110000"/>
                <a:buFont typeface="Wingdings" panose="05000000000000000000" pitchFamily="2" charset="2"/>
                <a:buChar char="§"/>
              </a:pPr>
              <a:r>
                <a:rPr lang="en-GB" sz="1600" b="1" i="1" dirty="0">
                  <a:latin typeface="+mn-lt"/>
                </a:rPr>
                <a:t>  </a:t>
              </a:r>
              <a:r>
                <a:rPr lang="en-GB" sz="1600" b="1" i="1" dirty="0" err="1">
                  <a:latin typeface="+mn-lt"/>
                </a:rPr>
                <a:t>Céramiques</a:t>
              </a:r>
              <a:r>
                <a:rPr lang="en-GB" sz="1600" b="1" i="1" dirty="0">
                  <a:latin typeface="+mn-lt"/>
                </a:rPr>
                <a:t> &amp;          Verres</a:t>
              </a:r>
            </a:p>
            <a:p>
              <a:pPr>
                <a:spcBef>
                  <a:spcPct val="30000"/>
                </a:spcBef>
                <a:spcAft>
                  <a:spcPct val="0"/>
                </a:spcAft>
                <a:buClr>
                  <a:srgbClr val="666633"/>
                </a:buClr>
                <a:buSzPct val="110000"/>
                <a:buFont typeface="Wingdings" panose="05000000000000000000" pitchFamily="2" charset="2"/>
                <a:buChar char="§"/>
              </a:pPr>
              <a:r>
                <a:rPr lang="en-GB" sz="1600" b="1" i="1" dirty="0">
                  <a:latin typeface="+mn-lt"/>
                </a:rPr>
                <a:t>  </a:t>
              </a:r>
              <a:r>
                <a:rPr lang="en-GB" sz="1600" b="1" i="1" dirty="0" err="1">
                  <a:latin typeface="+mn-lt"/>
                </a:rPr>
                <a:t>Hybrides</a:t>
              </a:r>
              <a:endParaRPr lang="en-US" sz="1600" b="1" i="1" dirty="0">
                <a:latin typeface="+mn-lt"/>
              </a:endParaRPr>
            </a:p>
          </p:txBody>
        </p:sp>
        <p:sp>
          <p:nvSpPr>
            <p:cNvPr id="20" name="Line 46">
              <a:extLst>
                <a:ext uri="{FF2B5EF4-FFF2-40B4-BE49-F238E27FC236}">
                  <a16:creationId xmlns:a16="http://schemas.microsoft.com/office/drawing/2014/main" id="{E5422398-75FD-4965-A618-606A9E29B39D}"/>
                </a:ext>
              </a:extLst>
            </p:cNvPr>
            <p:cNvSpPr>
              <a:spLocks noChangeShapeType="1"/>
            </p:cNvSpPr>
            <p:nvPr/>
          </p:nvSpPr>
          <p:spPr bwMode="auto">
            <a:xfrm rot="5400000">
              <a:off x="1749" y="2003"/>
              <a:ext cx="0" cy="273"/>
            </a:xfrm>
            <a:prstGeom prst="line">
              <a:avLst/>
            </a:prstGeom>
            <a:noFill/>
            <a:ln w="38100">
              <a:solidFill>
                <a:schemeClr val="tx2"/>
              </a:solidFill>
              <a:round/>
              <a:headEnd/>
              <a:tailEnd type="triangle" w="med" len="lg"/>
            </a:ln>
            <a:extLst>
              <a:ext uri="{909E8E84-426E-40DD-AFC4-6F175D3DCCD1}">
                <a14:hiddenFill xmlns:a14="http://schemas.microsoft.com/office/drawing/2010/main">
                  <a:noFill/>
                </a14:hiddenFill>
              </a:ext>
            </a:extLst>
          </p:spPr>
          <p:txBody>
            <a:bodyPr anchor="ctr"/>
            <a:lstStyle/>
            <a:p>
              <a:endParaRPr lang="en-GB"/>
            </a:p>
          </p:txBody>
        </p:sp>
      </p:grpSp>
      <p:grpSp>
        <p:nvGrpSpPr>
          <p:cNvPr id="21" name="Group 72">
            <a:extLst>
              <a:ext uri="{FF2B5EF4-FFF2-40B4-BE49-F238E27FC236}">
                <a16:creationId xmlns:a16="http://schemas.microsoft.com/office/drawing/2014/main" id="{6F30A47D-CEDC-4D6F-91B0-5FAC33BB50CE}"/>
              </a:ext>
            </a:extLst>
          </p:cNvPr>
          <p:cNvGrpSpPr>
            <a:grpSpLocks/>
          </p:cNvGrpSpPr>
          <p:nvPr/>
        </p:nvGrpSpPr>
        <p:grpSpPr bwMode="auto">
          <a:xfrm>
            <a:off x="5346700" y="2527301"/>
            <a:ext cx="1676400" cy="1803400"/>
            <a:chOff x="2648" y="1592"/>
            <a:chExt cx="1056" cy="1136"/>
          </a:xfrm>
        </p:grpSpPr>
        <p:sp>
          <p:nvSpPr>
            <p:cNvPr id="22" name="Line 64">
              <a:extLst>
                <a:ext uri="{FF2B5EF4-FFF2-40B4-BE49-F238E27FC236}">
                  <a16:creationId xmlns:a16="http://schemas.microsoft.com/office/drawing/2014/main" id="{C0C5B7F3-827A-4311-B3FF-C5FC17CB71A7}"/>
                </a:ext>
              </a:extLst>
            </p:cNvPr>
            <p:cNvSpPr>
              <a:spLocks noChangeShapeType="1"/>
            </p:cNvSpPr>
            <p:nvPr/>
          </p:nvSpPr>
          <p:spPr bwMode="auto">
            <a:xfrm flipV="1">
              <a:off x="3464" y="2488"/>
              <a:ext cx="240" cy="24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 name="Line 65">
              <a:extLst>
                <a:ext uri="{FF2B5EF4-FFF2-40B4-BE49-F238E27FC236}">
                  <a16:creationId xmlns:a16="http://schemas.microsoft.com/office/drawing/2014/main" id="{A09B1D59-76DC-4494-B0FD-F5655AA711CA}"/>
                </a:ext>
              </a:extLst>
            </p:cNvPr>
            <p:cNvSpPr>
              <a:spLocks noChangeShapeType="1"/>
            </p:cNvSpPr>
            <p:nvPr/>
          </p:nvSpPr>
          <p:spPr bwMode="auto">
            <a:xfrm flipV="1">
              <a:off x="2656" y="1592"/>
              <a:ext cx="216" cy="224"/>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 name="Line 66">
              <a:extLst>
                <a:ext uri="{FF2B5EF4-FFF2-40B4-BE49-F238E27FC236}">
                  <a16:creationId xmlns:a16="http://schemas.microsoft.com/office/drawing/2014/main" id="{7F41439A-DFF8-4F44-8128-D18CF69E8F12}"/>
                </a:ext>
              </a:extLst>
            </p:cNvPr>
            <p:cNvSpPr>
              <a:spLocks noChangeShapeType="1"/>
            </p:cNvSpPr>
            <p:nvPr/>
          </p:nvSpPr>
          <p:spPr bwMode="auto">
            <a:xfrm rot="16200000" flipV="1">
              <a:off x="3448" y="1592"/>
              <a:ext cx="240" cy="24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 name="Line 68">
              <a:extLst>
                <a:ext uri="{FF2B5EF4-FFF2-40B4-BE49-F238E27FC236}">
                  <a16:creationId xmlns:a16="http://schemas.microsoft.com/office/drawing/2014/main" id="{C42A1AF5-60C9-4EED-B965-AD1A29C5FFF3}"/>
                </a:ext>
              </a:extLst>
            </p:cNvPr>
            <p:cNvSpPr>
              <a:spLocks noChangeShapeType="1"/>
            </p:cNvSpPr>
            <p:nvPr/>
          </p:nvSpPr>
          <p:spPr bwMode="auto">
            <a:xfrm rot="16200000" flipV="1">
              <a:off x="2656" y="2496"/>
              <a:ext cx="216" cy="232"/>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6" name="Oval 75">
            <a:extLst>
              <a:ext uri="{FF2B5EF4-FFF2-40B4-BE49-F238E27FC236}">
                <a16:creationId xmlns:a16="http://schemas.microsoft.com/office/drawing/2014/main" id="{12614BF2-73AC-4569-BBBD-E9C8C23FF5A8}"/>
              </a:ext>
            </a:extLst>
          </p:cNvPr>
          <p:cNvSpPr>
            <a:spLocks noChangeArrowheads="1"/>
          </p:cNvSpPr>
          <p:nvPr/>
        </p:nvSpPr>
        <p:spPr bwMode="auto">
          <a:xfrm>
            <a:off x="3982047" y="2581014"/>
            <a:ext cx="1779077" cy="1678794"/>
          </a:xfrm>
          <a:prstGeom prst="ellipse">
            <a:avLst/>
          </a:prstGeom>
          <a:noFill/>
          <a:ln w="2857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grpSp>
        <p:nvGrpSpPr>
          <p:cNvPr id="27" name="Group 32">
            <a:extLst>
              <a:ext uri="{FF2B5EF4-FFF2-40B4-BE49-F238E27FC236}">
                <a16:creationId xmlns:a16="http://schemas.microsoft.com/office/drawing/2014/main" id="{6FDBCAC8-C9F3-4FC9-9216-1AABF274DCC3}"/>
              </a:ext>
            </a:extLst>
          </p:cNvPr>
          <p:cNvGrpSpPr>
            <a:grpSpLocks/>
          </p:cNvGrpSpPr>
          <p:nvPr/>
        </p:nvGrpSpPr>
        <p:grpSpPr bwMode="auto">
          <a:xfrm>
            <a:off x="6791328" y="2613025"/>
            <a:ext cx="5228219" cy="1582738"/>
            <a:chOff x="3558" y="1646"/>
            <a:chExt cx="3493" cy="997"/>
          </a:xfrm>
        </p:grpSpPr>
        <p:sp>
          <p:nvSpPr>
            <p:cNvPr id="28" name="Oval 33">
              <a:extLst>
                <a:ext uri="{FF2B5EF4-FFF2-40B4-BE49-F238E27FC236}">
                  <a16:creationId xmlns:a16="http://schemas.microsoft.com/office/drawing/2014/main" id="{96DAE33F-0E9F-42C7-8C44-DBAC01A45F48}"/>
                </a:ext>
              </a:extLst>
            </p:cNvPr>
            <p:cNvSpPr>
              <a:spLocks noChangeArrowheads="1"/>
            </p:cNvSpPr>
            <p:nvPr/>
          </p:nvSpPr>
          <p:spPr bwMode="auto">
            <a:xfrm>
              <a:off x="3558" y="1708"/>
              <a:ext cx="953" cy="904"/>
            </a:xfrm>
            <a:prstGeom prst="ellipse">
              <a:avLst/>
            </a:prstGeom>
            <a:solidFill>
              <a:schemeClr val="bg1">
                <a:alpha val="50195"/>
              </a:schemeClr>
            </a:solidFill>
            <a:ln w="38100">
              <a:solidFill>
                <a:schemeClr val="tx2"/>
              </a:solidFill>
              <a:round/>
              <a:headEnd/>
              <a:tailEnd/>
            </a:ln>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sp>
          <p:nvSpPr>
            <p:cNvPr id="29" name="Text Box 34">
              <a:extLst>
                <a:ext uri="{FF2B5EF4-FFF2-40B4-BE49-F238E27FC236}">
                  <a16:creationId xmlns:a16="http://schemas.microsoft.com/office/drawing/2014/main" id="{51953A82-DF18-4104-AEC7-F73A85F0A6A2}"/>
                </a:ext>
              </a:extLst>
            </p:cNvPr>
            <p:cNvSpPr txBox="1">
              <a:spLocks noChangeArrowheads="1"/>
            </p:cNvSpPr>
            <p:nvPr/>
          </p:nvSpPr>
          <p:spPr bwMode="auto">
            <a:xfrm>
              <a:off x="3574" y="1892"/>
              <a:ext cx="93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2000" b="1" dirty="0" err="1">
                  <a:latin typeface="+mn-lt"/>
                </a:rPr>
                <a:t>Procédés</a:t>
              </a:r>
              <a:endParaRPr lang="en-GB" sz="2000" b="1" dirty="0">
                <a:latin typeface="+mn-lt"/>
              </a:endParaRPr>
            </a:p>
            <a:p>
              <a:pPr algn="ctr">
                <a:spcBef>
                  <a:spcPct val="0"/>
                </a:spcBef>
                <a:spcAft>
                  <a:spcPct val="0"/>
                </a:spcAft>
                <a:buClrTx/>
                <a:buSzTx/>
              </a:pPr>
              <a:r>
                <a:rPr lang="en-GB" sz="1600" b="1" dirty="0">
                  <a:latin typeface="+mn-lt"/>
                </a:rPr>
                <a:t>Table de </a:t>
              </a:r>
              <a:r>
                <a:rPr lang="en-GB" sz="1600" b="1" dirty="0" err="1">
                  <a:latin typeface="+mn-lt"/>
                </a:rPr>
                <a:t>données</a:t>
              </a:r>
              <a:endParaRPr lang="en-GB" sz="1600" dirty="0">
                <a:latin typeface="+mn-lt"/>
              </a:endParaRPr>
            </a:p>
          </p:txBody>
        </p:sp>
        <p:sp>
          <p:nvSpPr>
            <p:cNvPr id="30" name="Rectangle 35">
              <a:extLst>
                <a:ext uri="{FF2B5EF4-FFF2-40B4-BE49-F238E27FC236}">
                  <a16:creationId xmlns:a16="http://schemas.microsoft.com/office/drawing/2014/main" id="{46EDFE07-B26E-4539-970E-E1B6A543F41C}"/>
                </a:ext>
              </a:extLst>
            </p:cNvPr>
            <p:cNvSpPr>
              <a:spLocks noChangeArrowheads="1"/>
            </p:cNvSpPr>
            <p:nvPr/>
          </p:nvSpPr>
          <p:spPr bwMode="auto">
            <a:xfrm>
              <a:off x="4867" y="1646"/>
              <a:ext cx="2184" cy="997"/>
            </a:xfrm>
            <a:prstGeom prst="rect">
              <a:avLst/>
            </a:prstGeom>
            <a:solidFill>
              <a:schemeClr val="bg1"/>
            </a:solidFill>
            <a:ln w="38100">
              <a:solidFill>
                <a:schemeClr val="accent2"/>
              </a:solidFill>
              <a:miter lim="800000"/>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30000"/>
                </a:spcBef>
                <a:spcAft>
                  <a:spcPct val="0"/>
                </a:spcAft>
                <a:buClr>
                  <a:schemeClr val="accent1"/>
                </a:buClr>
                <a:buSzPct val="110000"/>
              </a:pPr>
              <a:r>
                <a:rPr lang="en-GB" b="1" i="1" dirty="0">
                  <a:latin typeface="+mn-lt"/>
                </a:rPr>
                <a:t>   DONNEES POUR</a:t>
              </a:r>
            </a:p>
            <a:p>
              <a:pPr>
                <a:spcBef>
                  <a:spcPct val="30000"/>
                </a:spcBef>
                <a:spcAft>
                  <a:spcPct val="0"/>
                </a:spcAft>
                <a:buClr>
                  <a:srgbClr val="666633"/>
                </a:buClr>
                <a:buSzPct val="110000"/>
                <a:buFont typeface="Wingdings" panose="05000000000000000000" pitchFamily="2" charset="2"/>
                <a:buChar char="§"/>
              </a:pPr>
              <a:r>
                <a:rPr lang="en-GB" sz="1600" b="1" i="1" dirty="0">
                  <a:latin typeface="+mn-lt"/>
                </a:rPr>
                <a:t>  </a:t>
              </a:r>
              <a:r>
                <a:rPr lang="en-GB" sz="1600" b="1" i="1" dirty="0" err="1">
                  <a:latin typeface="+mn-lt"/>
                </a:rPr>
                <a:t>L’assemblage</a:t>
              </a:r>
              <a:endParaRPr lang="en-GB" sz="1600" b="1" i="1" dirty="0">
                <a:latin typeface="+mn-lt"/>
              </a:endParaRPr>
            </a:p>
            <a:p>
              <a:pPr>
                <a:spcBef>
                  <a:spcPct val="30000"/>
                </a:spcBef>
                <a:spcAft>
                  <a:spcPct val="0"/>
                </a:spcAft>
                <a:buClr>
                  <a:srgbClr val="666633"/>
                </a:buClr>
                <a:buSzPct val="110000"/>
                <a:buFont typeface="Wingdings" panose="05000000000000000000" pitchFamily="2" charset="2"/>
                <a:buChar char="§"/>
              </a:pPr>
              <a:r>
                <a:rPr lang="en-GB" sz="1600" b="1" i="1" dirty="0">
                  <a:latin typeface="+mn-lt"/>
                </a:rPr>
                <a:t>  La mise </a:t>
              </a:r>
              <a:r>
                <a:rPr lang="en-GB" sz="1600" b="1" i="1" dirty="0" err="1">
                  <a:latin typeface="+mn-lt"/>
                </a:rPr>
                <a:t>en</a:t>
              </a:r>
              <a:r>
                <a:rPr lang="en-GB" sz="1600" b="1" i="1" dirty="0">
                  <a:latin typeface="+mn-lt"/>
                </a:rPr>
                <a:t> </a:t>
              </a:r>
              <a:r>
                <a:rPr lang="en-GB" sz="1600" b="1" i="1" dirty="0" err="1">
                  <a:latin typeface="+mn-lt"/>
                </a:rPr>
                <a:t>forme</a:t>
              </a:r>
              <a:endParaRPr lang="en-GB" sz="1600" b="1" i="1" dirty="0">
                <a:latin typeface="+mn-lt"/>
              </a:endParaRPr>
            </a:p>
            <a:p>
              <a:pPr>
                <a:spcBef>
                  <a:spcPct val="30000"/>
                </a:spcBef>
                <a:spcAft>
                  <a:spcPct val="0"/>
                </a:spcAft>
                <a:buClr>
                  <a:srgbClr val="666633"/>
                </a:buClr>
                <a:buSzPct val="110000"/>
                <a:buFont typeface="Wingdings" panose="05000000000000000000" pitchFamily="2" charset="2"/>
                <a:buChar char="§"/>
              </a:pPr>
              <a:r>
                <a:rPr lang="en-GB" sz="1600" b="1" i="1" dirty="0">
                  <a:latin typeface="+mn-lt"/>
                </a:rPr>
                <a:t>  Les </a:t>
              </a:r>
              <a:r>
                <a:rPr lang="en-GB" sz="1600" b="1" i="1" dirty="0" err="1">
                  <a:latin typeface="+mn-lt"/>
                </a:rPr>
                <a:t>traitements</a:t>
              </a:r>
              <a:r>
                <a:rPr lang="en-GB" sz="1600" b="1" i="1" dirty="0">
                  <a:latin typeface="+mn-lt"/>
                </a:rPr>
                <a:t> de surface</a:t>
              </a:r>
            </a:p>
          </p:txBody>
        </p:sp>
        <p:sp>
          <p:nvSpPr>
            <p:cNvPr id="31" name="Line 46">
              <a:extLst>
                <a:ext uri="{FF2B5EF4-FFF2-40B4-BE49-F238E27FC236}">
                  <a16:creationId xmlns:a16="http://schemas.microsoft.com/office/drawing/2014/main" id="{827BEDDD-5F0E-4DA3-AF8C-9EDD22E3AE30}"/>
                </a:ext>
              </a:extLst>
            </p:cNvPr>
            <p:cNvSpPr>
              <a:spLocks noChangeShapeType="1"/>
            </p:cNvSpPr>
            <p:nvPr/>
          </p:nvSpPr>
          <p:spPr bwMode="auto">
            <a:xfrm rot="16200000" flipH="1">
              <a:off x="4660" y="2011"/>
              <a:ext cx="0" cy="273"/>
            </a:xfrm>
            <a:prstGeom prst="line">
              <a:avLst/>
            </a:prstGeom>
            <a:noFill/>
            <a:ln w="38100">
              <a:solidFill>
                <a:schemeClr val="tx2"/>
              </a:solidFill>
              <a:round/>
              <a:headEnd/>
              <a:tailEnd type="triangle" w="med" len="lg"/>
            </a:ln>
            <a:extLst>
              <a:ext uri="{909E8E84-426E-40DD-AFC4-6F175D3DCCD1}">
                <a14:hiddenFill xmlns:a14="http://schemas.microsoft.com/office/drawing/2010/main">
                  <a:noFill/>
                </a14:hiddenFill>
              </a:ext>
            </a:extLst>
          </p:spPr>
          <p:txBody>
            <a:bodyPr anchor="ctr"/>
            <a:lstStyle/>
            <a:p>
              <a:endParaRPr lang="en-GB"/>
            </a:p>
          </p:txBody>
        </p:sp>
      </p:grpSp>
      <p:grpSp>
        <p:nvGrpSpPr>
          <p:cNvPr id="32" name="Group 31">
            <a:extLst>
              <a:ext uri="{FF2B5EF4-FFF2-40B4-BE49-F238E27FC236}">
                <a16:creationId xmlns:a16="http://schemas.microsoft.com/office/drawing/2014/main" id="{C1377E92-C9D9-4C15-9728-F419E417F37F}"/>
              </a:ext>
            </a:extLst>
          </p:cNvPr>
          <p:cNvGrpSpPr>
            <a:grpSpLocks/>
          </p:cNvGrpSpPr>
          <p:nvPr/>
        </p:nvGrpSpPr>
        <p:grpSpPr bwMode="auto">
          <a:xfrm>
            <a:off x="1708150" y="3338513"/>
            <a:ext cx="4699000" cy="2627312"/>
            <a:chOff x="564681" y="3339128"/>
            <a:chExt cx="4699897" cy="2626559"/>
          </a:xfrm>
        </p:grpSpPr>
        <p:sp>
          <p:nvSpPr>
            <p:cNvPr id="33" name="Line Callout 2 44">
              <a:extLst>
                <a:ext uri="{FF2B5EF4-FFF2-40B4-BE49-F238E27FC236}">
                  <a16:creationId xmlns:a16="http://schemas.microsoft.com/office/drawing/2014/main" id="{7A33C1E6-CE92-4F60-8D7B-07377933EF0E}"/>
                </a:ext>
              </a:extLst>
            </p:cNvPr>
            <p:cNvSpPr>
              <a:spLocks/>
            </p:cNvSpPr>
            <p:nvPr/>
          </p:nvSpPr>
          <p:spPr bwMode="auto">
            <a:xfrm flipH="1">
              <a:off x="564681" y="5319356"/>
              <a:ext cx="1627821" cy="646331"/>
            </a:xfrm>
            <a:prstGeom prst="borderCallout2">
              <a:avLst>
                <a:gd name="adj1" fmla="val 51759"/>
                <a:gd name="adj2" fmla="val -3255"/>
                <a:gd name="adj3" fmla="val 51759"/>
                <a:gd name="adj4" fmla="val -41426"/>
                <a:gd name="adj5" fmla="val -292356"/>
                <a:gd name="adj6" fmla="val -186366"/>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r>
                <a:rPr lang="en-GB" b="1" i="1" dirty="0" err="1">
                  <a:solidFill>
                    <a:srgbClr val="010000"/>
                  </a:solidFill>
                  <a:latin typeface="+mn-lt"/>
                </a:rPr>
                <a:t>Sélection</a:t>
              </a:r>
              <a:r>
                <a:rPr lang="en-GB" b="1" i="1" dirty="0">
                  <a:solidFill>
                    <a:srgbClr val="010000"/>
                  </a:solidFill>
                  <a:latin typeface="+mn-lt"/>
                </a:rPr>
                <a:t> des liens</a:t>
              </a:r>
            </a:p>
          </p:txBody>
        </p:sp>
        <p:sp>
          <p:nvSpPr>
            <p:cNvPr id="34" name="Oval 4">
              <a:extLst>
                <a:ext uri="{FF2B5EF4-FFF2-40B4-BE49-F238E27FC236}">
                  <a16:creationId xmlns:a16="http://schemas.microsoft.com/office/drawing/2014/main" id="{D87778D7-8513-4634-B10D-641AB557AFD8}"/>
                </a:ext>
              </a:extLst>
            </p:cNvPr>
            <p:cNvSpPr>
              <a:spLocks noChangeArrowheads="1"/>
            </p:cNvSpPr>
            <p:nvPr/>
          </p:nvSpPr>
          <p:spPr bwMode="auto">
            <a:xfrm>
              <a:off x="5089525" y="3339128"/>
              <a:ext cx="175053" cy="179744"/>
            </a:xfrm>
            <a:prstGeom prst="ellipse">
              <a:avLst/>
            </a:prstGeom>
            <a:solidFill>
              <a:schemeClr val="bg1"/>
            </a:solidFill>
            <a:ln w="28575" algn="ctr">
              <a:solidFill>
                <a:schemeClr val="accent1"/>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a:p>
          </p:txBody>
        </p:sp>
      </p:grpSp>
      <p:grpSp>
        <p:nvGrpSpPr>
          <p:cNvPr id="35" name="Group 34">
            <a:extLst>
              <a:ext uri="{FF2B5EF4-FFF2-40B4-BE49-F238E27FC236}">
                <a16:creationId xmlns:a16="http://schemas.microsoft.com/office/drawing/2014/main" id="{BFFCD237-58EB-4C29-99DF-BEE45C40B0F7}"/>
              </a:ext>
            </a:extLst>
          </p:cNvPr>
          <p:cNvGrpSpPr>
            <a:grpSpLocks/>
          </p:cNvGrpSpPr>
          <p:nvPr/>
        </p:nvGrpSpPr>
        <p:grpSpPr bwMode="auto">
          <a:xfrm>
            <a:off x="768340" y="1243375"/>
            <a:ext cx="2452698" cy="1543838"/>
            <a:chOff x="-1421" y="1299466"/>
            <a:chExt cx="2451745" cy="1543446"/>
          </a:xfrm>
        </p:grpSpPr>
        <p:sp>
          <p:nvSpPr>
            <p:cNvPr id="36" name="Line Callout 2 43">
              <a:extLst>
                <a:ext uri="{FF2B5EF4-FFF2-40B4-BE49-F238E27FC236}">
                  <a16:creationId xmlns:a16="http://schemas.microsoft.com/office/drawing/2014/main" id="{AE70BE8A-A520-4FAE-A854-5C8AEA03D058}"/>
                </a:ext>
              </a:extLst>
            </p:cNvPr>
            <p:cNvSpPr>
              <a:spLocks/>
            </p:cNvSpPr>
            <p:nvPr/>
          </p:nvSpPr>
          <p:spPr bwMode="auto">
            <a:xfrm flipH="1">
              <a:off x="-1421" y="1299466"/>
              <a:ext cx="1878890" cy="923330"/>
            </a:xfrm>
            <a:prstGeom prst="borderCallout2">
              <a:avLst>
                <a:gd name="adj1" fmla="val 50506"/>
                <a:gd name="adj2" fmla="val -792"/>
                <a:gd name="adj3" fmla="val 51759"/>
                <a:gd name="adj4" fmla="val -15653"/>
                <a:gd name="adj5" fmla="val 148292"/>
                <a:gd name="adj6" fmla="val -23309"/>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r>
                <a:rPr lang="fr-FR" b="1" i="1" dirty="0">
                  <a:solidFill>
                    <a:srgbClr val="010000"/>
                  </a:solidFill>
                  <a:latin typeface="+mn-lt"/>
                </a:rPr>
                <a:t>Sélection</a:t>
              </a:r>
              <a:r>
                <a:rPr lang="en-GB" b="1" i="1" dirty="0">
                  <a:solidFill>
                    <a:srgbClr val="010000"/>
                  </a:solidFill>
                  <a:latin typeface="+mn-lt"/>
                </a:rPr>
                <a:t> des </a:t>
              </a:r>
              <a:r>
                <a:rPr lang="en-GB" b="1" i="1" dirty="0" err="1">
                  <a:solidFill>
                    <a:srgbClr val="010000"/>
                  </a:solidFill>
                  <a:latin typeface="+mn-lt"/>
                </a:rPr>
                <a:t>propriétés</a:t>
              </a:r>
              <a:r>
                <a:rPr lang="en-GB" b="1" i="1" dirty="0">
                  <a:solidFill>
                    <a:srgbClr val="010000"/>
                  </a:solidFill>
                  <a:latin typeface="+mn-lt"/>
                </a:rPr>
                <a:t> </a:t>
              </a:r>
              <a:r>
                <a:rPr lang="en-GB" b="1" i="1" dirty="0" err="1">
                  <a:solidFill>
                    <a:srgbClr val="010000"/>
                  </a:solidFill>
                  <a:latin typeface="+mn-lt"/>
                </a:rPr>
                <a:t>matériaux</a:t>
              </a:r>
              <a:endParaRPr lang="en-GB" b="1" i="1" dirty="0">
                <a:solidFill>
                  <a:srgbClr val="010000"/>
                </a:solidFill>
                <a:latin typeface="+mn-lt"/>
              </a:endParaRPr>
            </a:p>
          </p:txBody>
        </p:sp>
        <p:sp>
          <p:nvSpPr>
            <p:cNvPr id="37" name="Oval 34">
              <a:extLst>
                <a:ext uri="{FF2B5EF4-FFF2-40B4-BE49-F238E27FC236}">
                  <a16:creationId xmlns:a16="http://schemas.microsoft.com/office/drawing/2014/main" id="{47EACA0B-4836-4A31-8C09-FC3A49AB0C15}"/>
                </a:ext>
              </a:extLst>
            </p:cNvPr>
            <p:cNvSpPr>
              <a:spLocks noChangeArrowheads="1"/>
            </p:cNvSpPr>
            <p:nvPr/>
          </p:nvSpPr>
          <p:spPr bwMode="auto">
            <a:xfrm>
              <a:off x="2275271" y="2663168"/>
              <a:ext cx="175053" cy="179744"/>
            </a:xfrm>
            <a:prstGeom prst="ellipse">
              <a:avLst/>
            </a:prstGeom>
            <a:solidFill>
              <a:schemeClr val="bg1"/>
            </a:solidFill>
            <a:ln w="28575" algn="ctr">
              <a:solidFill>
                <a:schemeClr val="accent1"/>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a:p>
          </p:txBody>
        </p:sp>
      </p:grpSp>
      <p:grpSp>
        <p:nvGrpSpPr>
          <p:cNvPr id="38" name="Group 37">
            <a:extLst>
              <a:ext uri="{FF2B5EF4-FFF2-40B4-BE49-F238E27FC236}">
                <a16:creationId xmlns:a16="http://schemas.microsoft.com/office/drawing/2014/main" id="{4B8E494F-37D3-4FBC-8D05-37A892CF2E81}"/>
              </a:ext>
            </a:extLst>
          </p:cNvPr>
          <p:cNvGrpSpPr>
            <a:grpSpLocks/>
          </p:cNvGrpSpPr>
          <p:nvPr/>
        </p:nvGrpSpPr>
        <p:grpSpPr bwMode="auto">
          <a:xfrm>
            <a:off x="8817680" y="1488009"/>
            <a:ext cx="2475964" cy="1389062"/>
            <a:chOff x="7626801" y="1478352"/>
            <a:chExt cx="2476734" cy="1389274"/>
          </a:xfrm>
        </p:grpSpPr>
        <p:sp>
          <p:nvSpPr>
            <p:cNvPr id="39" name="Line Callout 2 10">
              <a:extLst>
                <a:ext uri="{FF2B5EF4-FFF2-40B4-BE49-F238E27FC236}">
                  <a16:creationId xmlns:a16="http://schemas.microsoft.com/office/drawing/2014/main" id="{AB3D2ACE-B303-4830-A883-16DFEA346499}"/>
                </a:ext>
              </a:extLst>
            </p:cNvPr>
            <p:cNvSpPr>
              <a:spLocks/>
            </p:cNvSpPr>
            <p:nvPr/>
          </p:nvSpPr>
          <p:spPr bwMode="auto">
            <a:xfrm>
              <a:off x="8231658" y="1478352"/>
              <a:ext cx="1871877" cy="923330"/>
            </a:xfrm>
            <a:prstGeom prst="borderCallout2">
              <a:avLst>
                <a:gd name="adj1" fmla="val 49083"/>
                <a:gd name="adj2" fmla="val -368"/>
                <a:gd name="adj3" fmla="val 49083"/>
                <a:gd name="adj4" fmla="val -15653"/>
                <a:gd name="adj5" fmla="val 131892"/>
                <a:gd name="adj6" fmla="val -26180"/>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r>
                <a:rPr lang="en-GB" b="1" i="1" dirty="0" err="1">
                  <a:solidFill>
                    <a:srgbClr val="010000"/>
                  </a:solidFill>
                  <a:latin typeface="+mn-lt"/>
                </a:rPr>
                <a:t>Sélection</a:t>
              </a:r>
              <a:r>
                <a:rPr lang="en-GB" b="1" i="1" dirty="0">
                  <a:solidFill>
                    <a:srgbClr val="010000"/>
                  </a:solidFill>
                  <a:latin typeface="+mn-lt"/>
                </a:rPr>
                <a:t> des </a:t>
              </a:r>
              <a:r>
                <a:rPr lang="en-GB" b="1" i="1" dirty="0" err="1">
                  <a:solidFill>
                    <a:srgbClr val="010000"/>
                  </a:solidFill>
                  <a:latin typeface="+mn-lt"/>
                </a:rPr>
                <a:t>propriétés</a:t>
              </a:r>
              <a:r>
                <a:rPr lang="en-GB" b="1" i="1" dirty="0">
                  <a:solidFill>
                    <a:srgbClr val="010000"/>
                  </a:solidFill>
                  <a:latin typeface="+mn-lt"/>
                </a:rPr>
                <a:t> des </a:t>
              </a:r>
              <a:r>
                <a:rPr lang="en-GB" b="1" i="1" dirty="0" err="1">
                  <a:solidFill>
                    <a:srgbClr val="010000"/>
                  </a:solidFill>
                  <a:latin typeface="+mn-lt"/>
                </a:rPr>
                <a:t>procédés</a:t>
              </a:r>
              <a:endParaRPr lang="en-GB" b="1" i="1" dirty="0">
                <a:solidFill>
                  <a:srgbClr val="010000"/>
                </a:solidFill>
                <a:latin typeface="+mn-lt"/>
              </a:endParaRPr>
            </a:p>
          </p:txBody>
        </p:sp>
        <p:sp>
          <p:nvSpPr>
            <p:cNvPr id="40" name="Oval 35">
              <a:extLst>
                <a:ext uri="{FF2B5EF4-FFF2-40B4-BE49-F238E27FC236}">
                  <a16:creationId xmlns:a16="http://schemas.microsoft.com/office/drawing/2014/main" id="{34849DF0-60CA-4D60-8770-65DF080B6D2C}"/>
                </a:ext>
              </a:extLst>
            </p:cNvPr>
            <p:cNvSpPr>
              <a:spLocks noChangeArrowheads="1"/>
            </p:cNvSpPr>
            <p:nvPr/>
          </p:nvSpPr>
          <p:spPr bwMode="auto">
            <a:xfrm>
              <a:off x="7626801" y="2687882"/>
              <a:ext cx="175053" cy="179744"/>
            </a:xfrm>
            <a:prstGeom prst="ellipse">
              <a:avLst/>
            </a:prstGeom>
            <a:solidFill>
              <a:schemeClr val="bg1"/>
            </a:solidFill>
            <a:ln w="28575" algn="ctr">
              <a:solidFill>
                <a:schemeClr val="accent1"/>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a:p>
          </p:txBody>
        </p:sp>
      </p:grpSp>
    </p:spTree>
    <p:extLst>
      <p:ext uri="{BB962C8B-B14F-4D97-AF65-F5344CB8AC3E}">
        <p14:creationId xmlns:p14="http://schemas.microsoft.com/office/powerpoint/2010/main" val="407130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up)">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up)">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ipe(up)">
                                      <p:cBhvr>
                                        <p:cTn id="42" dur="500"/>
                                        <p:tgtEl>
                                          <p:spTgt spid="3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down)">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arn(inVertical)">
                                      <p:cBhvr>
                                        <p:cTn id="5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37">
            <a:extLst>
              <a:ext uri="{FF2B5EF4-FFF2-40B4-BE49-F238E27FC236}">
                <a16:creationId xmlns:a16="http://schemas.microsoft.com/office/drawing/2014/main" id="{7F3A55FE-FFE3-40CF-9090-4839A8AB1D63}"/>
              </a:ext>
            </a:extLst>
          </p:cNvPr>
          <p:cNvGrpSpPr>
            <a:grpSpLocks/>
          </p:cNvGrpSpPr>
          <p:nvPr/>
        </p:nvGrpSpPr>
        <p:grpSpPr bwMode="auto">
          <a:xfrm>
            <a:off x="6837362" y="1517650"/>
            <a:ext cx="3868737" cy="4510088"/>
            <a:chOff x="3176" y="966"/>
            <a:chExt cx="2437" cy="2841"/>
          </a:xfrm>
        </p:grpSpPr>
        <p:grpSp>
          <p:nvGrpSpPr>
            <p:cNvPr id="5" name="Group 115">
              <a:extLst>
                <a:ext uri="{FF2B5EF4-FFF2-40B4-BE49-F238E27FC236}">
                  <a16:creationId xmlns:a16="http://schemas.microsoft.com/office/drawing/2014/main" id="{B77317FD-DF23-4DB0-9B73-7DBF682C65B5}"/>
                </a:ext>
              </a:extLst>
            </p:cNvPr>
            <p:cNvGrpSpPr>
              <a:grpSpLocks/>
            </p:cNvGrpSpPr>
            <p:nvPr/>
          </p:nvGrpSpPr>
          <p:grpSpPr bwMode="auto">
            <a:xfrm>
              <a:off x="3541" y="966"/>
              <a:ext cx="2072" cy="2841"/>
              <a:chOff x="3541" y="966"/>
              <a:chExt cx="2072" cy="2841"/>
            </a:xfrm>
          </p:grpSpPr>
          <p:sp>
            <p:nvSpPr>
              <p:cNvPr id="7" name="AutoShape 37">
                <a:extLst>
                  <a:ext uri="{FF2B5EF4-FFF2-40B4-BE49-F238E27FC236}">
                    <a16:creationId xmlns:a16="http://schemas.microsoft.com/office/drawing/2014/main" id="{E4A0749E-51C9-47A4-A748-49F1D3CA1E08}"/>
                  </a:ext>
                </a:extLst>
              </p:cNvPr>
              <p:cNvSpPr>
                <a:spLocks/>
              </p:cNvSpPr>
              <p:nvPr/>
            </p:nvSpPr>
            <p:spPr bwMode="auto">
              <a:xfrm rot="5429615">
                <a:off x="4600" y="2884"/>
                <a:ext cx="181" cy="1114"/>
              </a:xfrm>
              <a:prstGeom prst="rightBrace">
                <a:avLst>
                  <a:gd name="adj1" fmla="val 75224"/>
                  <a:gd name="adj2" fmla="val 50000"/>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sp>
            <p:nvSpPr>
              <p:cNvPr id="8" name="Text Box 38">
                <a:extLst>
                  <a:ext uri="{FF2B5EF4-FFF2-40B4-BE49-F238E27FC236}">
                    <a16:creationId xmlns:a16="http://schemas.microsoft.com/office/drawing/2014/main" id="{8D589008-AF40-4E09-9125-968EEE71FFEA}"/>
                  </a:ext>
                </a:extLst>
              </p:cNvPr>
              <p:cNvSpPr txBox="1">
                <a:spLocks noChangeArrowheads="1"/>
              </p:cNvSpPr>
              <p:nvPr/>
            </p:nvSpPr>
            <p:spPr bwMode="auto">
              <a:xfrm>
                <a:off x="4133" y="3573"/>
                <a:ext cx="1405"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US" b="1">
                    <a:solidFill>
                      <a:schemeClr val="accent5"/>
                    </a:solidFill>
                    <a:latin typeface="+mn-lt"/>
                  </a:rPr>
                  <a:t>Fiches </a:t>
                </a:r>
                <a:r>
                  <a:rPr lang="en-US" b="1" err="1">
                    <a:solidFill>
                      <a:schemeClr val="accent5"/>
                    </a:solidFill>
                    <a:latin typeface="+mn-lt"/>
                  </a:rPr>
                  <a:t>matériaux</a:t>
                </a:r>
                <a:endParaRPr lang="en-US" b="1">
                  <a:solidFill>
                    <a:schemeClr val="accent5"/>
                  </a:solidFill>
                  <a:latin typeface="+mn-lt"/>
                </a:endParaRPr>
              </a:p>
            </p:txBody>
          </p:sp>
          <p:grpSp>
            <p:nvGrpSpPr>
              <p:cNvPr id="9" name="Group 75">
                <a:extLst>
                  <a:ext uri="{FF2B5EF4-FFF2-40B4-BE49-F238E27FC236}">
                    <a16:creationId xmlns:a16="http://schemas.microsoft.com/office/drawing/2014/main" id="{8E9C05AB-3A14-4E49-84DB-2D07FC6C22D4}"/>
                  </a:ext>
                </a:extLst>
              </p:cNvPr>
              <p:cNvGrpSpPr>
                <a:grpSpLocks/>
              </p:cNvGrpSpPr>
              <p:nvPr/>
            </p:nvGrpSpPr>
            <p:grpSpPr bwMode="auto">
              <a:xfrm>
                <a:off x="3901" y="966"/>
                <a:ext cx="1712" cy="494"/>
                <a:chOff x="3744" y="816"/>
                <a:chExt cx="1580" cy="494"/>
              </a:xfrm>
            </p:grpSpPr>
            <p:sp>
              <p:nvSpPr>
                <p:cNvPr id="17" name="Text Box 15">
                  <a:extLst>
                    <a:ext uri="{FF2B5EF4-FFF2-40B4-BE49-F238E27FC236}">
                      <a16:creationId xmlns:a16="http://schemas.microsoft.com/office/drawing/2014/main" id="{22D6A47D-0CAF-481C-85BD-EE2CD23C7D02}"/>
                    </a:ext>
                  </a:extLst>
                </p:cNvPr>
                <p:cNvSpPr txBox="1">
                  <a:spLocks noChangeArrowheads="1"/>
                </p:cNvSpPr>
                <p:nvPr/>
              </p:nvSpPr>
              <p:spPr bwMode="auto">
                <a:xfrm>
                  <a:off x="3744" y="816"/>
                  <a:ext cx="1580"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buClrTx/>
                    <a:buSzTx/>
                  </a:pPr>
                  <a:r>
                    <a:rPr lang="en-GB" b="1" dirty="0" err="1"/>
                    <a:t>Caractéristiques</a:t>
                  </a:r>
                  <a:endParaRPr lang="en-GB" dirty="0"/>
                </a:p>
                <a:p>
                  <a:pPr algn="ctr">
                    <a:spcBef>
                      <a:spcPct val="50000"/>
                    </a:spcBef>
                    <a:spcAft>
                      <a:spcPct val="0"/>
                    </a:spcAft>
                    <a:buClrTx/>
                    <a:buSzTx/>
                    <a:buFontTx/>
                    <a:buNone/>
                  </a:pPr>
                  <a:endParaRPr lang="en-GB" dirty="0"/>
                </a:p>
              </p:txBody>
            </p:sp>
            <p:sp>
              <p:nvSpPr>
                <p:cNvPr id="16" name="Rectangle 11">
                  <a:extLst>
                    <a:ext uri="{FF2B5EF4-FFF2-40B4-BE49-F238E27FC236}">
                      <a16:creationId xmlns:a16="http://schemas.microsoft.com/office/drawing/2014/main" id="{14379067-0EC8-4769-9835-600080CFB317}"/>
                    </a:ext>
                  </a:extLst>
                </p:cNvPr>
                <p:cNvSpPr>
                  <a:spLocks noChangeArrowheads="1"/>
                </p:cNvSpPr>
                <p:nvPr/>
              </p:nvSpPr>
              <p:spPr bwMode="auto">
                <a:xfrm>
                  <a:off x="3888" y="816"/>
                  <a:ext cx="1251" cy="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grpSp>
          <p:sp>
            <p:nvSpPr>
              <p:cNvPr id="10" name="Line 28">
                <a:extLst>
                  <a:ext uri="{FF2B5EF4-FFF2-40B4-BE49-F238E27FC236}">
                    <a16:creationId xmlns:a16="http://schemas.microsoft.com/office/drawing/2014/main" id="{F90E6AB6-80A9-46E8-98AF-71CE7AEB71B3}"/>
                  </a:ext>
                </a:extLst>
              </p:cNvPr>
              <p:cNvSpPr>
                <a:spLocks noChangeShapeType="1"/>
              </p:cNvSpPr>
              <p:nvPr/>
            </p:nvSpPr>
            <p:spPr bwMode="auto">
              <a:xfrm flipV="1">
                <a:off x="3541" y="1394"/>
                <a:ext cx="287" cy="9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 name="Line 29">
                <a:extLst>
                  <a:ext uri="{FF2B5EF4-FFF2-40B4-BE49-F238E27FC236}">
                    <a16:creationId xmlns:a16="http://schemas.microsoft.com/office/drawing/2014/main" id="{71C751C7-C5F8-41CD-A1F3-5D97742B87C4}"/>
                  </a:ext>
                </a:extLst>
              </p:cNvPr>
              <p:cNvSpPr>
                <a:spLocks noChangeShapeType="1"/>
              </p:cNvSpPr>
              <p:nvPr/>
            </p:nvSpPr>
            <p:spPr bwMode="auto">
              <a:xfrm>
                <a:off x="3541" y="2352"/>
                <a:ext cx="231" cy="5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12" name="Group 114">
                <a:extLst>
                  <a:ext uri="{FF2B5EF4-FFF2-40B4-BE49-F238E27FC236}">
                    <a16:creationId xmlns:a16="http://schemas.microsoft.com/office/drawing/2014/main" id="{9D5BF419-B24F-43D2-A743-22BF02230FBB}"/>
                  </a:ext>
                </a:extLst>
              </p:cNvPr>
              <p:cNvGrpSpPr>
                <a:grpSpLocks/>
              </p:cNvGrpSpPr>
              <p:nvPr/>
            </p:nvGrpSpPr>
            <p:grpSpPr bwMode="auto">
              <a:xfrm>
                <a:off x="3909" y="1280"/>
                <a:ext cx="1339" cy="2038"/>
                <a:chOff x="3893" y="1184"/>
                <a:chExt cx="1339" cy="2038"/>
              </a:xfrm>
            </p:grpSpPr>
            <p:sp>
              <p:nvSpPr>
                <p:cNvPr id="13" name="AutoShape 113">
                  <a:extLst>
                    <a:ext uri="{FF2B5EF4-FFF2-40B4-BE49-F238E27FC236}">
                      <a16:creationId xmlns:a16="http://schemas.microsoft.com/office/drawing/2014/main" id="{D48B661D-C728-4766-9342-626AD3FD071D}"/>
                    </a:ext>
                  </a:extLst>
                </p:cNvPr>
                <p:cNvSpPr>
                  <a:spLocks noChangeArrowheads="1"/>
                </p:cNvSpPr>
                <p:nvPr/>
              </p:nvSpPr>
              <p:spPr bwMode="auto">
                <a:xfrm>
                  <a:off x="3893" y="1184"/>
                  <a:ext cx="1115" cy="1821"/>
                </a:xfrm>
                <a:prstGeom prst="roundRect">
                  <a:avLst>
                    <a:gd name="adj" fmla="val 8157"/>
                  </a:avLst>
                </a:prstGeom>
                <a:solidFill>
                  <a:schemeClr val="bg1"/>
                </a:solidFill>
                <a:ln w="25400">
                  <a:solidFill>
                    <a:schemeClr val="accent1"/>
                  </a:solidFill>
                  <a:round/>
                  <a:headEnd/>
                  <a:tailEnd/>
                </a:ln>
                <a:effectLst>
                  <a:outerShdw dist="107763" dir="2700000" algn="ctr" rotWithShape="0">
                    <a:srgbClr val="B2B2B2"/>
                  </a:outerShdw>
                </a:effec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nSpc>
                      <a:spcPct val="80000"/>
                    </a:lnSpc>
                    <a:spcBef>
                      <a:spcPct val="50000"/>
                    </a:spcBef>
                    <a:spcAft>
                      <a:spcPct val="0"/>
                    </a:spcAft>
                    <a:buClrTx/>
                    <a:buSzTx/>
                    <a:buFontTx/>
                    <a:buNone/>
                  </a:pPr>
                  <a:r>
                    <a:rPr lang="en-GB" sz="1400">
                      <a:latin typeface="+mn-lt"/>
                    </a:rPr>
                    <a:t>       </a:t>
                  </a:r>
                  <a:r>
                    <a:rPr lang="en-GB" sz="1600" b="1">
                      <a:latin typeface="+mn-lt"/>
                    </a:rPr>
                    <a:t>Al 6463</a:t>
                  </a:r>
                </a:p>
                <a:p>
                  <a:pPr>
                    <a:lnSpc>
                      <a:spcPct val="80000"/>
                    </a:lnSpc>
                    <a:spcBef>
                      <a:spcPct val="50000"/>
                    </a:spcBef>
                    <a:spcAft>
                      <a:spcPct val="0"/>
                    </a:spcAft>
                    <a:buClrTx/>
                    <a:buSzTx/>
                    <a:buFontTx/>
                    <a:buNone/>
                  </a:pPr>
                  <a:r>
                    <a:rPr lang="en-GB" sz="1400">
                      <a:solidFill>
                        <a:schemeClr val="tx2"/>
                      </a:solidFill>
                      <a:latin typeface="+mn-lt"/>
                    </a:rPr>
                    <a:t>Density</a:t>
                  </a:r>
                </a:p>
                <a:p>
                  <a:pPr>
                    <a:lnSpc>
                      <a:spcPct val="80000"/>
                    </a:lnSpc>
                    <a:spcBef>
                      <a:spcPct val="50000"/>
                    </a:spcBef>
                    <a:spcAft>
                      <a:spcPct val="0"/>
                    </a:spcAft>
                    <a:buClrTx/>
                    <a:buSzTx/>
                    <a:buFontTx/>
                    <a:buNone/>
                  </a:pPr>
                  <a:r>
                    <a:rPr lang="en-GB" sz="1400">
                      <a:solidFill>
                        <a:schemeClr val="tx2"/>
                      </a:solidFill>
                      <a:latin typeface="+mn-lt"/>
                    </a:rPr>
                    <a:t>Mechanical props.</a:t>
                  </a:r>
                </a:p>
                <a:p>
                  <a:pPr>
                    <a:lnSpc>
                      <a:spcPct val="80000"/>
                    </a:lnSpc>
                    <a:spcBef>
                      <a:spcPct val="50000"/>
                    </a:spcBef>
                    <a:spcAft>
                      <a:spcPct val="0"/>
                    </a:spcAft>
                    <a:buClrTx/>
                    <a:buSzTx/>
                    <a:buFontTx/>
                    <a:buNone/>
                  </a:pPr>
                  <a:r>
                    <a:rPr lang="en-GB" sz="1400">
                      <a:solidFill>
                        <a:schemeClr val="tx2"/>
                      </a:solidFill>
                      <a:latin typeface="+mn-lt"/>
                    </a:rPr>
                    <a:t>Thermal props.</a:t>
                  </a:r>
                </a:p>
                <a:p>
                  <a:pPr>
                    <a:lnSpc>
                      <a:spcPct val="80000"/>
                    </a:lnSpc>
                    <a:spcBef>
                      <a:spcPct val="50000"/>
                    </a:spcBef>
                    <a:spcAft>
                      <a:spcPct val="0"/>
                    </a:spcAft>
                    <a:buClrTx/>
                    <a:buSzTx/>
                    <a:buFontTx/>
                    <a:buNone/>
                  </a:pPr>
                  <a:r>
                    <a:rPr lang="en-GB" sz="1400">
                      <a:solidFill>
                        <a:schemeClr val="tx2"/>
                      </a:solidFill>
                      <a:latin typeface="+mn-lt"/>
                    </a:rPr>
                    <a:t>Electrical props.</a:t>
                  </a:r>
                </a:p>
                <a:p>
                  <a:pPr>
                    <a:lnSpc>
                      <a:spcPct val="80000"/>
                    </a:lnSpc>
                    <a:spcBef>
                      <a:spcPct val="50000"/>
                    </a:spcBef>
                    <a:spcAft>
                      <a:spcPct val="0"/>
                    </a:spcAft>
                    <a:buClrTx/>
                    <a:buSzTx/>
                    <a:buFontTx/>
                    <a:buNone/>
                  </a:pPr>
                  <a:r>
                    <a:rPr lang="en-GB" sz="1400">
                      <a:solidFill>
                        <a:schemeClr val="tx2"/>
                      </a:solidFill>
                      <a:latin typeface="+mn-lt"/>
                    </a:rPr>
                    <a:t>Optical props.</a:t>
                  </a:r>
                </a:p>
                <a:p>
                  <a:pPr>
                    <a:lnSpc>
                      <a:spcPct val="80000"/>
                    </a:lnSpc>
                    <a:spcBef>
                      <a:spcPct val="50000"/>
                    </a:spcBef>
                    <a:spcAft>
                      <a:spcPct val="0"/>
                    </a:spcAft>
                    <a:buClrTx/>
                    <a:buSzTx/>
                    <a:buFontTx/>
                    <a:buNone/>
                  </a:pPr>
                  <a:r>
                    <a:rPr lang="en-GB" sz="1400">
                      <a:solidFill>
                        <a:schemeClr val="tx2"/>
                      </a:solidFill>
                      <a:latin typeface="+mn-lt"/>
                    </a:rPr>
                    <a:t>Corrosion props.</a:t>
                  </a:r>
                </a:p>
                <a:p>
                  <a:pPr>
                    <a:lnSpc>
                      <a:spcPct val="80000"/>
                    </a:lnSpc>
                    <a:spcBef>
                      <a:spcPct val="50000"/>
                    </a:spcBef>
                    <a:spcAft>
                      <a:spcPct val="0"/>
                    </a:spcAft>
                    <a:buClrTx/>
                    <a:buSzTx/>
                    <a:buFontTx/>
                    <a:buNone/>
                  </a:pPr>
                  <a:r>
                    <a:rPr lang="en-GB" sz="1400" b="1" i="1">
                      <a:latin typeface="+mn-lt"/>
                    </a:rPr>
                    <a:t>Documentation</a:t>
                  </a:r>
                  <a:endParaRPr lang="en-GB" sz="1400">
                    <a:latin typeface="+mn-lt"/>
                  </a:endParaRPr>
                </a:p>
                <a:p>
                  <a:pPr>
                    <a:lnSpc>
                      <a:spcPct val="80000"/>
                    </a:lnSpc>
                    <a:spcBef>
                      <a:spcPct val="50000"/>
                    </a:spcBef>
                    <a:spcAft>
                      <a:spcPct val="0"/>
                    </a:spcAft>
                    <a:buClrTx/>
                    <a:buSzTx/>
                    <a:buFontTx/>
                    <a:buNone/>
                  </a:pPr>
                  <a:r>
                    <a:rPr lang="en-GB" sz="1400">
                      <a:solidFill>
                        <a:schemeClr val="tx2"/>
                      </a:solidFill>
                      <a:latin typeface="+mn-lt"/>
                    </a:rPr>
                    <a:t>-- specific</a:t>
                  </a:r>
                </a:p>
                <a:p>
                  <a:pPr>
                    <a:lnSpc>
                      <a:spcPct val="80000"/>
                    </a:lnSpc>
                    <a:spcBef>
                      <a:spcPct val="50000"/>
                    </a:spcBef>
                    <a:spcAft>
                      <a:spcPct val="0"/>
                    </a:spcAft>
                    <a:buClrTx/>
                    <a:buSzTx/>
                    <a:buFontTx/>
                    <a:buNone/>
                  </a:pPr>
                  <a:r>
                    <a:rPr lang="en-GB" sz="1400">
                      <a:solidFill>
                        <a:schemeClr val="tx2"/>
                      </a:solidFill>
                      <a:latin typeface="+mn-lt"/>
                    </a:rPr>
                    <a:t>-- general</a:t>
                  </a:r>
                </a:p>
              </p:txBody>
            </p:sp>
            <p:sp>
              <p:nvSpPr>
                <p:cNvPr id="14" name="AutoShape 112">
                  <a:extLst>
                    <a:ext uri="{FF2B5EF4-FFF2-40B4-BE49-F238E27FC236}">
                      <a16:creationId xmlns:a16="http://schemas.microsoft.com/office/drawing/2014/main" id="{79815B34-2DFC-413D-B8C7-D00E19016C8B}"/>
                    </a:ext>
                  </a:extLst>
                </p:cNvPr>
                <p:cNvSpPr>
                  <a:spLocks noChangeArrowheads="1"/>
                </p:cNvSpPr>
                <p:nvPr/>
              </p:nvSpPr>
              <p:spPr bwMode="auto">
                <a:xfrm>
                  <a:off x="4005" y="1288"/>
                  <a:ext cx="1115" cy="1821"/>
                </a:xfrm>
                <a:prstGeom prst="roundRect">
                  <a:avLst>
                    <a:gd name="adj" fmla="val 8157"/>
                  </a:avLst>
                </a:prstGeom>
                <a:solidFill>
                  <a:schemeClr val="bg1"/>
                </a:solidFill>
                <a:ln w="25400">
                  <a:solidFill>
                    <a:schemeClr val="accent1"/>
                  </a:solidFill>
                  <a:round/>
                  <a:headEnd/>
                  <a:tailEnd/>
                </a:ln>
                <a:effectLst>
                  <a:outerShdw dist="107763" dir="2700000" algn="ctr" rotWithShape="0">
                    <a:srgbClr val="B2B2B2"/>
                  </a:outerShdw>
                </a:effec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nSpc>
                      <a:spcPct val="80000"/>
                    </a:lnSpc>
                    <a:spcBef>
                      <a:spcPct val="50000"/>
                    </a:spcBef>
                    <a:spcAft>
                      <a:spcPct val="0"/>
                    </a:spcAft>
                    <a:buClrTx/>
                    <a:buSzTx/>
                    <a:buFontTx/>
                    <a:buNone/>
                  </a:pPr>
                  <a:r>
                    <a:rPr lang="en-GB" sz="1400">
                      <a:solidFill>
                        <a:schemeClr val="tx2"/>
                      </a:solidFill>
                      <a:latin typeface="+mn-lt"/>
                    </a:rPr>
                    <a:t>       </a:t>
                  </a:r>
                  <a:r>
                    <a:rPr lang="en-GB" sz="1600" b="1">
                      <a:latin typeface="+mn-lt"/>
                    </a:rPr>
                    <a:t>Al 6060</a:t>
                  </a:r>
                </a:p>
                <a:p>
                  <a:pPr>
                    <a:lnSpc>
                      <a:spcPct val="80000"/>
                    </a:lnSpc>
                    <a:spcBef>
                      <a:spcPct val="50000"/>
                    </a:spcBef>
                    <a:spcAft>
                      <a:spcPct val="0"/>
                    </a:spcAft>
                    <a:buClrTx/>
                    <a:buSzTx/>
                    <a:buFontTx/>
                    <a:buNone/>
                  </a:pPr>
                  <a:r>
                    <a:rPr lang="en-GB" sz="1400">
                      <a:solidFill>
                        <a:schemeClr val="tx2"/>
                      </a:solidFill>
                      <a:latin typeface="+mn-lt"/>
                    </a:rPr>
                    <a:t>Density</a:t>
                  </a:r>
                </a:p>
                <a:p>
                  <a:pPr>
                    <a:lnSpc>
                      <a:spcPct val="80000"/>
                    </a:lnSpc>
                    <a:spcBef>
                      <a:spcPct val="50000"/>
                    </a:spcBef>
                    <a:spcAft>
                      <a:spcPct val="0"/>
                    </a:spcAft>
                    <a:buClrTx/>
                    <a:buSzTx/>
                    <a:buFontTx/>
                    <a:buNone/>
                  </a:pPr>
                  <a:r>
                    <a:rPr lang="en-GB" sz="1400">
                      <a:solidFill>
                        <a:schemeClr val="tx2"/>
                      </a:solidFill>
                      <a:latin typeface="+mn-lt"/>
                    </a:rPr>
                    <a:t>Mechanical props.</a:t>
                  </a:r>
                </a:p>
                <a:p>
                  <a:pPr>
                    <a:lnSpc>
                      <a:spcPct val="80000"/>
                    </a:lnSpc>
                    <a:spcBef>
                      <a:spcPct val="50000"/>
                    </a:spcBef>
                    <a:spcAft>
                      <a:spcPct val="0"/>
                    </a:spcAft>
                    <a:buClrTx/>
                    <a:buSzTx/>
                    <a:buFontTx/>
                    <a:buNone/>
                  </a:pPr>
                  <a:r>
                    <a:rPr lang="en-GB" sz="1400">
                      <a:solidFill>
                        <a:schemeClr val="tx2"/>
                      </a:solidFill>
                      <a:latin typeface="+mn-lt"/>
                    </a:rPr>
                    <a:t>Thermal props.</a:t>
                  </a:r>
                </a:p>
                <a:p>
                  <a:pPr>
                    <a:lnSpc>
                      <a:spcPct val="80000"/>
                    </a:lnSpc>
                    <a:spcBef>
                      <a:spcPct val="50000"/>
                    </a:spcBef>
                    <a:spcAft>
                      <a:spcPct val="0"/>
                    </a:spcAft>
                    <a:buClrTx/>
                    <a:buSzTx/>
                    <a:buFontTx/>
                    <a:buNone/>
                  </a:pPr>
                  <a:r>
                    <a:rPr lang="en-GB" sz="1400">
                      <a:solidFill>
                        <a:schemeClr val="tx2"/>
                      </a:solidFill>
                      <a:latin typeface="+mn-lt"/>
                    </a:rPr>
                    <a:t>Electrical props.</a:t>
                  </a:r>
                </a:p>
                <a:p>
                  <a:pPr>
                    <a:lnSpc>
                      <a:spcPct val="80000"/>
                    </a:lnSpc>
                    <a:spcBef>
                      <a:spcPct val="50000"/>
                    </a:spcBef>
                    <a:spcAft>
                      <a:spcPct val="0"/>
                    </a:spcAft>
                    <a:buClrTx/>
                    <a:buSzTx/>
                    <a:buFontTx/>
                    <a:buNone/>
                  </a:pPr>
                  <a:r>
                    <a:rPr lang="en-GB" sz="1400">
                      <a:solidFill>
                        <a:schemeClr val="tx2"/>
                      </a:solidFill>
                      <a:latin typeface="+mn-lt"/>
                    </a:rPr>
                    <a:t>Optical props.</a:t>
                  </a:r>
                </a:p>
                <a:p>
                  <a:pPr>
                    <a:lnSpc>
                      <a:spcPct val="80000"/>
                    </a:lnSpc>
                    <a:spcBef>
                      <a:spcPct val="50000"/>
                    </a:spcBef>
                    <a:spcAft>
                      <a:spcPct val="0"/>
                    </a:spcAft>
                    <a:buClrTx/>
                    <a:buSzTx/>
                    <a:buFontTx/>
                    <a:buNone/>
                  </a:pPr>
                  <a:r>
                    <a:rPr lang="en-GB" sz="1400">
                      <a:solidFill>
                        <a:schemeClr val="tx2"/>
                      </a:solidFill>
                      <a:latin typeface="+mn-lt"/>
                    </a:rPr>
                    <a:t>Corrosion props.</a:t>
                  </a:r>
                </a:p>
                <a:p>
                  <a:pPr>
                    <a:lnSpc>
                      <a:spcPct val="80000"/>
                    </a:lnSpc>
                    <a:spcBef>
                      <a:spcPct val="50000"/>
                    </a:spcBef>
                    <a:spcAft>
                      <a:spcPct val="0"/>
                    </a:spcAft>
                    <a:buClrTx/>
                    <a:buSzTx/>
                    <a:buFontTx/>
                    <a:buNone/>
                  </a:pPr>
                  <a:r>
                    <a:rPr lang="en-GB" sz="1400" b="1" i="1">
                      <a:latin typeface="+mn-lt"/>
                    </a:rPr>
                    <a:t>Documentation</a:t>
                  </a:r>
                  <a:endParaRPr lang="en-GB" sz="1400">
                    <a:latin typeface="+mn-lt"/>
                  </a:endParaRPr>
                </a:p>
                <a:p>
                  <a:pPr>
                    <a:lnSpc>
                      <a:spcPct val="80000"/>
                    </a:lnSpc>
                    <a:spcBef>
                      <a:spcPct val="50000"/>
                    </a:spcBef>
                    <a:spcAft>
                      <a:spcPct val="0"/>
                    </a:spcAft>
                    <a:buClrTx/>
                    <a:buSzTx/>
                    <a:buFontTx/>
                    <a:buNone/>
                  </a:pPr>
                  <a:r>
                    <a:rPr lang="en-GB" sz="1400">
                      <a:solidFill>
                        <a:schemeClr val="tx2"/>
                      </a:solidFill>
                      <a:latin typeface="+mn-lt"/>
                    </a:rPr>
                    <a:t>-- specific</a:t>
                  </a:r>
                </a:p>
                <a:p>
                  <a:pPr>
                    <a:lnSpc>
                      <a:spcPct val="80000"/>
                    </a:lnSpc>
                    <a:spcBef>
                      <a:spcPct val="50000"/>
                    </a:spcBef>
                    <a:spcAft>
                      <a:spcPct val="0"/>
                    </a:spcAft>
                    <a:buClrTx/>
                    <a:buSzTx/>
                    <a:buFontTx/>
                    <a:buNone/>
                  </a:pPr>
                  <a:r>
                    <a:rPr lang="en-GB" sz="1400">
                      <a:solidFill>
                        <a:schemeClr val="tx2"/>
                      </a:solidFill>
                      <a:latin typeface="+mn-lt"/>
                    </a:rPr>
                    <a:t>-- general</a:t>
                  </a:r>
                </a:p>
              </p:txBody>
            </p:sp>
            <p:sp>
              <p:nvSpPr>
                <p:cNvPr id="15" name="AutoShape 57">
                  <a:extLst>
                    <a:ext uri="{FF2B5EF4-FFF2-40B4-BE49-F238E27FC236}">
                      <a16:creationId xmlns:a16="http://schemas.microsoft.com/office/drawing/2014/main" id="{1713241A-90AF-4E77-B876-B4A18BC7FF34}"/>
                    </a:ext>
                  </a:extLst>
                </p:cNvPr>
                <p:cNvSpPr>
                  <a:spLocks noChangeArrowheads="1"/>
                </p:cNvSpPr>
                <p:nvPr/>
              </p:nvSpPr>
              <p:spPr bwMode="auto">
                <a:xfrm>
                  <a:off x="4117" y="1398"/>
                  <a:ext cx="1115" cy="1824"/>
                </a:xfrm>
                <a:prstGeom prst="roundRect">
                  <a:avLst>
                    <a:gd name="adj" fmla="val 8157"/>
                  </a:avLst>
                </a:prstGeom>
                <a:solidFill>
                  <a:schemeClr val="bg1"/>
                </a:solidFill>
                <a:ln w="25400">
                  <a:solidFill>
                    <a:schemeClr val="accent1"/>
                  </a:solidFill>
                  <a:round/>
                  <a:headEnd/>
                  <a:tailEnd/>
                </a:ln>
                <a:effectLst>
                  <a:outerShdw dist="107763" dir="2700000" algn="ctr" rotWithShape="0">
                    <a:srgbClr val="B2B2B2"/>
                  </a:outerShdw>
                </a:effec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nSpc>
                      <a:spcPct val="80000"/>
                    </a:lnSpc>
                    <a:spcBef>
                      <a:spcPct val="50000"/>
                    </a:spcBef>
                    <a:spcAft>
                      <a:spcPct val="0"/>
                    </a:spcAft>
                    <a:buClrTx/>
                    <a:buSzTx/>
                    <a:buFontTx/>
                    <a:buNone/>
                  </a:pPr>
                  <a:r>
                    <a:rPr lang="en-GB" sz="1400" dirty="0">
                      <a:solidFill>
                        <a:srgbClr val="FFB71B"/>
                      </a:solidFill>
                      <a:latin typeface="+mn-lt"/>
                    </a:rPr>
                    <a:t>       </a:t>
                  </a:r>
                  <a:r>
                    <a:rPr lang="en-GB" sz="1600" b="1" dirty="0">
                      <a:latin typeface="+mn-lt"/>
                    </a:rPr>
                    <a:t>Al 6061</a:t>
                  </a:r>
                </a:p>
                <a:p>
                  <a:pPr>
                    <a:lnSpc>
                      <a:spcPct val="80000"/>
                    </a:lnSpc>
                    <a:spcBef>
                      <a:spcPct val="50000"/>
                    </a:spcBef>
                    <a:spcAft>
                      <a:spcPct val="0"/>
                    </a:spcAft>
                    <a:buClrTx/>
                    <a:buSzTx/>
                    <a:buFontTx/>
                    <a:buNone/>
                  </a:pPr>
                  <a:r>
                    <a:rPr lang="fr-FR" sz="1400" dirty="0">
                      <a:solidFill>
                        <a:schemeClr val="tx2"/>
                      </a:solidFill>
                      <a:latin typeface="+mn-lt"/>
                    </a:rPr>
                    <a:t>Densité</a:t>
                  </a:r>
                </a:p>
                <a:p>
                  <a:pPr>
                    <a:lnSpc>
                      <a:spcPct val="80000"/>
                    </a:lnSpc>
                    <a:spcBef>
                      <a:spcPct val="50000"/>
                    </a:spcBef>
                    <a:spcAft>
                      <a:spcPct val="0"/>
                    </a:spcAft>
                    <a:buClrTx/>
                    <a:buSzTx/>
                    <a:buFontTx/>
                    <a:buNone/>
                  </a:pPr>
                  <a:r>
                    <a:rPr lang="fr-FR" sz="1400" dirty="0">
                      <a:solidFill>
                        <a:schemeClr val="tx2"/>
                      </a:solidFill>
                      <a:latin typeface="+mn-lt"/>
                    </a:rPr>
                    <a:t>Prop. mécaniques</a:t>
                  </a:r>
                </a:p>
                <a:p>
                  <a:pPr>
                    <a:lnSpc>
                      <a:spcPct val="80000"/>
                    </a:lnSpc>
                    <a:spcBef>
                      <a:spcPct val="50000"/>
                    </a:spcBef>
                    <a:spcAft>
                      <a:spcPct val="0"/>
                    </a:spcAft>
                    <a:buClrTx/>
                    <a:buSzTx/>
                    <a:buFontTx/>
                    <a:buNone/>
                  </a:pPr>
                  <a:r>
                    <a:rPr lang="fr-FR" sz="1400" dirty="0">
                      <a:solidFill>
                        <a:schemeClr val="tx2"/>
                      </a:solidFill>
                      <a:latin typeface="+mn-lt"/>
                    </a:rPr>
                    <a:t>Prop. thermiques</a:t>
                  </a:r>
                </a:p>
                <a:p>
                  <a:pPr>
                    <a:lnSpc>
                      <a:spcPct val="80000"/>
                    </a:lnSpc>
                    <a:spcBef>
                      <a:spcPct val="50000"/>
                    </a:spcBef>
                    <a:spcAft>
                      <a:spcPct val="0"/>
                    </a:spcAft>
                    <a:buClrTx/>
                    <a:buSzTx/>
                    <a:buFontTx/>
                    <a:buNone/>
                  </a:pPr>
                  <a:r>
                    <a:rPr lang="fr-FR" sz="1400" dirty="0">
                      <a:solidFill>
                        <a:schemeClr val="tx2"/>
                      </a:solidFill>
                      <a:latin typeface="+mn-lt"/>
                    </a:rPr>
                    <a:t>Prop. électriques</a:t>
                  </a:r>
                </a:p>
                <a:p>
                  <a:pPr>
                    <a:lnSpc>
                      <a:spcPct val="80000"/>
                    </a:lnSpc>
                    <a:spcBef>
                      <a:spcPct val="50000"/>
                    </a:spcBef>
                    <a:spcAft>
                      <a:spcPct val="0"/>
                    </a:spcAft>
                    <a:buClrTx/>
                    <a:buSzTx/>
                    <a:buFontTx/>
                    <a:buNone/>
                  </a:pPr>
                  <a:r>
                    <a:rPr lang="fr-FR" sz="1400" dirty="0">
                      <a:solidFill>
                        <a:schemeClr val="tx2"/>
                      </a:solidFill>
                      <a:latin typeface="+mn-lt"/>
                    </a:rPr>
                    <a:t>Prop. optiques</a:t>
                  </a:r>
                </a:p>
                <a:p>
                  <a:pPr>
                    <a:lnSpc>
                      <a:spcPct val="80000"/>
                    </a:lnSpc>
                    <a:spcBef>
                      <a:spcPct val="50000"/>
                    </a:spcBef>
                    <a:spcAft>
                      <a:spcPct val="0"/>
                    </a:spcAft>
                    <a:buClrTx/>
                    <a:buSzTx/>
                    <a:buFontTx/>
                    <a:buNone/>
                  </a:pPr>
                  <a:r>
                    <a:rPr lang="fr-FR" sz="1400" dirty="0">
                      <a:solidFill>
                        <a:schemeClr val="tx2"/>
                      </a:solidFill>
                      <a:latin typeface="+mn-lt"/>
                    </a:rPr>
                    <a:t>Tenue à la corrosion</a:t>
                  </a:r>
                </a:p>
                <a:p>
                  <a:pPr>
                    <a:lnSpc>
                      <a:spcPct val="80000"/>
                    </a:lnSpc>
                    <a:spcBef>
                      <a:spcPct val="50000"/>
                    </a:spcBef>
                    <a:spcAft>
                      <a:spcPct val="0"/>
                    </a:spcAft>
                    <a:buClrTx/>
                    <a:buSzTx/>
                    <a:buFontTx/>
                    <a:buNone/>
                  </a:pPr>
                  <a:r>
                    <a:rPr lang="en-GB" sz="1400" b="1" i="1" dirty="0">
                      <a:latin typeface="+mn-lt"/>
                    </a:rPr>
                    <a:t>Documentation</a:t>
                  </a:r>
                  <a:endParaRPr lang="en-GB" sz="1400" dirty="0">
                    <a:latin typeface="+mn-lt"/>
                  </a:endParaRPr>
                </a:p>
                <a:p>
                  <a:pPr>
                    <a:lnSpc>
                      <a:spcPct val="80000"/>
                    </a:lnSpc>
                    <a:spcBef>
                      <a:spcPct val="50000"/>
                    </a:spcBef>
                    <a:spcAft>
                      <a:spcPct val="0"/>
                    </a:spcAft>
                    <a:buClrTx/>
                    <a:buSzTx/>
                    <a:buFontTx/>
                    <a:buNone/>
                  </a:pPr>
                  <a:r>
                    <a:rPr lang="en-GB" sz="1400" dirty="0">
                      <a:solidFill>
                        <a:schemeClr val="tx2"/>
                      </a:solidFill>
                      <a:latin typeface="+mn-lt"/>
                    </a:rPr>
                    <a:t>-- </a:t>
                  </a:r>
                  <a:r>
                    <a:rPr lang="en-GB" sz="1400" dirty="0" err="1">
                      <a:solidFill>
                        <a:schemeClr val="tx2"/>
                      </a:solidFill>
                      <a:latin typeface="+mn-lt"/>
                    </a:rPr>
                    <a:t>spécifique</a:t>
                  </a:r>
                  <a:endParaRPr lang="en-GB" sz="1400" dirty="0">
                    <a:solidFill>
                      <a:schemeClr val="tx2"/>
                    </a:solidFill>
                    <a:latin typeface="+mn-lt"/>
                  </a:endParaRPr>
                </a:p>
                <a:p>
                  <a:pPr>
                    <a:lnSpc>
                      <a:spcPct val="80000"/>
                    </a:lnSpc>
                    <a:spcBef>
                      <a:spcPct val="50000"/>
                    </a:spcBef>
                    <a:spcAft>
                      <a:spcPct val="0"/>
                    </a:spcAft>
                    <a:buClrTx/>
                    <a:buSzTx/>
                    <a:buFontTx/>
                    <a:buNone/>
                  </a:pPr>
                  <a:r>
                    <a:rPr lang="en-GB" sz="1400" dirty="0">
                      <a:solidFill>
                        <a:schemeClr val="tx2"/>
                      </a:solidFill>
                      <a:latin typeface="+mn-lt"/>
                    </a:rPr>
                    <a:t>-- </a:t>
                  </a:r>
                  <a:r>
                    <a:rPr lang="en-GB" sz="1400" dirty="0" err="1">
                      <a:solidFill>
                        <a:schemeClr val="tx2"/>
                      </a:solidFill>
                      <a:latin typeface="+mn-lt"/>
                    </a:rPr>
                    <a:t>générale</a:t>
                  </a:r>
                  <a:endParaRPr lang="en-GB" sz="1400" dirty="0">
                    <a:solidFill>
                      <a:schemeClr val="tx2"/>
                    </a:solidFill>
                    <a:latin typeface="+mn-lt"/>
                  </a:endParaRPr>
                </a:p>
              </p:txBody>
            </p:sp>
          </p:grpSp>
        </p:grpSp>
        <p:sp>
          <p:nvSpPr>
            <p:cNvPr id="6" name="Rectangle 118">
              <a:extLst>
                <a:ext uri="{FF2B5EF4-FFF2-40B4-BE49-F238E27FC236}">
                  <a16:creationId xmlns:a16="http://schemas.microsoft.com/office/drawing/2014/main" id="{72DC923F-7950-4CA9-BB88-74A5807910B8}"/>
                </a:ext>
              </a:extLst>
            </p:cNvPr>
            <p:cNvSpPr>
              <a:spLocks noChangeArrowheads="1"/>
            </p:cNvSpPr>
            <p:nvPr/>
          </p:nvSpPr>
          <p:spPr bwMode="auto">
            <a:xfrm>
              <a:off x="3176" y="2280"/>
              <a:ext cx="352" cy="136"/>
            </a:xfrm>
            <a:prstGeom prst="rect">
              <a:avLst/>
            </a:prstGeom>
            <a:solidFill>
              <a:schemeClr val="accent2">
                <a:alpha val="50195"/>
              </a:schemeClr>
            </a:solidFill>
            <a:ln w="19050">
              <a:solidFill>
                <a:schemeClr val="accent1"/>
              </a:solidFill>
              <a:miter lim="800000"/>
              <a:headEnd/>
              <a:tailEnd/>
            </a:ln>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grpSp>
      <p:sp>
        <p:nvSpPr>
          <p:cNvPr id="2" name="Slide Number Placeholder 1">
            <a:extLst>
              <a:ext uri="{FF2B5EF4-FFF2-40B4-BE49-F238E27FC236}">
                <a16:creationId xmlns:a16="http://schemas.microsoft.com/office/drawing/2014/main" id="{40BA8FE6-3604-4B4F-AD6C-1A048F535ECF}"/>
              </a:ext>
            </a:extLst>
          </p:cNvPr>
          <p:cNvSpPr>
            <a:spLocks noGrp="1"/>
          </p:cNvSpPr>
          <p:nvPr>
            <p:ph type="sldNum" sz="quarter" idx="11"/>
          </p:nvPr>
        </p:nvSpPr>
        <p:spPr/>
        <p:txBody>
          <a:bodyPr/>
          <a:lstStyle/>
          <a:p>
            <a:fld id="{F0D23093-2AB0-F74C-B865-1A12A15B650E}" type="slidenum">
              <a:rPr lang="en-US" smtClean="0"/>
              <a:pPr/>
              <a:t>7</a:t>
            </a:fld>
            <a:endParaRPr lang="en-US"/>
          </a:p>
        </p:txBody>
      </p:sp>
      <p:sp>
        <p:nvSpPr>
          <p:cNvPr id="3" name="Title 2">
            <a:extLst>
              <a:ext uri="{FF2B5EF4-FFF2-40B4-BE49-F238E27FC236}">
                <a16:creationId xmlns:a16="http://schemas.microsoft.com/office/drawing/2014/main" id="{35FBDDAA-44A5-4C2E-9EF4-3DE846DDDC1F}"/>
              </a:ext>
            </a:extLst>
          </p:cNvPr>
          <p:cNvSpPr>
            <a:spLocks noGrp="1"/>
          </p:cNvSpPr>
          <p:nvPr>
            <p:ph type="title"/>
          </p:nvPr>
        </p:nvSpPr>
        <p:spPr/>
        <p:txBody>
          <a:bodyPr/>
          <a:lstStyle/>
          <a:p>
            <a:r>
              <a:rPr lang="fr-FR" b="1" dirty="0">
                <a:latin typeface="Calibri"/>
                <a:cs typeface="Calibri"/>
              </a:rPr>
              <a:t>Organiser l’information : l’arbre des matériaux</a:t>
            </a:r>
            <a:endParaRPr lang="en-US" b="1" dirty="0"/>
          </a:p>
        </p:txBody>
      </p:sp>
      <p:grpSp>
        <p:nvGrpSpPr>
          <p:cNvPr id="18" name="Group 129">
            <a:extLst>
              <a:ext uri="{FF2B5EF4-FFF2-40B4-BE49-F238E27FC236}">
                <a16:creationId xmlns:a16="http://schemas.microsoft.com/office/drawing/2014/main" id="{F2EDBFC6-7BDA-4401-BF51-528F82CC43C2}"/>
              </a:ext>
            </a:extLst>
          </p:cNvPr>
          <p:cNvGrpSpPr>
            <a:grpSpLocks/>
          </p:cNvGrpSpPr>
          <p:nvPr/>
        </p:nvGrpSpPr>
        <p:grpSpPr bwMode="auto">
          <a:xfrm>
            <a:off x="1487488" y="1514475"/>
            <a:ext cx="2428873" cy="2501900"/>
            <a:chOff x="-194" y="964"/>
            <a:chExt cx="1530" cy="1576"/>
          </a:xfrm>
        </p:grpSpPr>
        <p:grpSp>
          <p:nvGrpSpPr>
            <p:cNvPr id="19" name="Group 100">
              <a:extLst>
                <a:ext uri="{FF2B5EF4-FFF2-40B4-BE49-F238E27FC236}">
                  <a16:creationId xmlns:a16="http://schemas.microsoft.com/office/drawing/2014/main" id="{9EFB522A-B341-498B-92B9-0B1F2D2CF4D5}"/>
                </a:ext>
              </a:extLst>
            </p:cNvPr>
            <p:cNvGrpSpPr>
              <a:grpSpLocks/>
            </p:cNvGrpSpPr>
            <p:nvPr/>
          </p:nvGrpSpPr>
          <p:grpSpPr bwMode="auto">
            <a:xfrm>
              <a:off x="-194" y="964"/>
              <a:ext cx="1530" cy="252"/>
              <a:chOff x="-121" y="970"/>
              <a:chExt cx="1412" cy="252"/>
            </a:xfrm>
          </p:grpSpPr>
          <p:sp>
            <p:nvSpPr>
              <p:cNvPr id="22" name="Rectangle 8">
                <a:extLst>
                  <a:ext uri="{FF2B5EF4-FFF2-40B4-BE49-F238E27FC236}">
                    <a16:creationId xmlns:a16="http://schemas.microsoft.com/office/drawing/2014/main" id="{8883C7E7-1DF8-46C6-9427-A16C83439065}"/>
                  </a:ext>
                </a:extLst>
              </p:cNvPr>
              <p:cNvSpPr>
                <a:spLocks noChangeArrowheads="1"/>
              </p:cNvSpPr>
              <p:nvPr/>
            </p:nvSpPr>
            <p:spPr bwMode="auto">
              <a:xfrm>
                <a:off x="-55" y="970"/>
                <a:ext cx="1272"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sp>
            <p:nvSpPr>
              <p:cNvPr id="23" name="Text Box 12">
                <a:extLst>
                  <a:ext uri="{FF2B5EF4-FFF2-40B4-BE49-F238E27FC236}">
                    <a16:creationId xmlns:a16="http://schemas.microsoft.com/office/drawing/2014/main" id="{A6D87A63-395A-4D9F-9315-06B3866E1EEA}"/>
                  </a:ext>
                </a:extLst>
              </p:cNvPr>
              <p:cNvSpPr txBox="1">
                <a:spLocks noChangeArrowheads="1"/>
              </p:cNvSpPr>
              <p:nvPr/>
            </p:nvSpPr>
            <p:spPr bwMode="auto">
              <a:xfrm>
                <a:off x="-121" y="975"/>
                <a:ext cx="141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buClrTx/>
                  <a:buSzTx/>
                  <a:buFontTx/>
                  <a:buNone/>
                </a:pPr>
                <a:r>
                  <a:rPr lang="en-GB" b="1" dirty="0" err="1">
                    <a:latin typeface="+mn-lt"/>
                  </a:rPr>
                  <a:t>MaterialUniverse</a:t>
                </a:r>
                <a:endParaRPr lang="en-GB" b="1" dirty="0">
                  <a:latin typeface="+mn-lt"/>
                </a:endParaRPr>
              </a:p>
            </p:txBody>
          </p:sp>
        </p:grpSp>
        <p:sp>
          <p:nvSpPr>
            <p:cNvPr id="20" name="Oval 125">
              <a:extLst>
                <a:ext uri="{FF2B5EF4-FFF2-40B4-BE49-F238E27FC236}">
                  <a16:creationId xmlns:a16="http://schemas.microsoft.com/office/drawing/2014/main" id="{DD0CF544-DE87-42E4-B014-3AA94D23E600}"/>
                </a:ext>
              </a:extLst>
            </p:cNvPr>
            <p:cNvSpPr>
              <a:spLocks noChangeArrowheads="1"/>
            </p:cNvSpPr>
            <p:nvPr/>
          </p:nvSpPr>
          <p:spPr bwMode="auto">
            <a:xfrm>
              <a:off x="170" y="1636"/>
              <a:ext cx="941" cy="904"/>
            </a:xfrm>
            <a:prstGeom prst="ellipse">
              <a:avLst/>
            </a:prstGeom>
            <a:solidFill>
              <a:schemeClr val="accent2">
                <a:alpha val="50195"/>
              </a:schemeClr>
            </a:solidFill>
            <a:ln w="38100">
              <a:solidFill>
                <a:schemeClr val="accent1"/>
              </a:solidFill>
              <a:round/>
              <a:headEnd/>
              <a:tailEnd/>
            </a:ln>
          </p:spPr>
          <p:txBody>
            <a:bodyPr wrap="square"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sp>
          <p:nvSpPr>
            <p:cNvPr id="21" name="Text Box 126">
              <a:extLst>
                <a:ext uri="{FF2B5EF4-FFF2-40B4-BE49-F238E27FC236}">
                  <a16:creationId xmlns:a16="http://schemas.microsoft.com/office/drawing/2014/main" id="{986AE95D-8086-443A-BC27-44CC403047EE}"/>
                </a:ext>
              </a:extLst>
            </p:cNvPr>
            <p:cNvSpPr txBox="1">
              <a:spLocks noChangeArrowheads="1"/>
            </p:cNvSpPr>
            <p:nvPr/>
          </p:nvSpPr>
          <p:spPr bwMode="auto">
            <a:xfrm>
              <a:off x="216" y="1844"/>
              <a:ext cx="894" cy="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2000" b="1" dirty="0" err="1">
                  <a:latin typeface="+mn-lt"/>
                </a:rPr>
                <a:t>Matériaux</a:t>
              </a:r>
              <a:endParaRPr lang="en-GB" sz="2000" b="1" dirty="0">
                <a:latin typeface="+mn-lt"/>
              </a:endParaRPr>
            </a:p>
            <a:p>
              <a:pPr algn="ctr">
                <a:spcBef>
                  <a:spcPct val="0"/>
                </a:spcBef>
                <a:spcAft>
                  <a:spcPct val="0"/>
                </a:spcAft>
                <a:buClrTx/>
                <a:buSzTx/>
                <a:buFontTx/>
                <a:buNone/>
              </a:pPr>
              <a:r>
                <a:rPr lang="en-GB" sz="1600" b="1" dirty="0">
                  <a:latin typeface="+mn-lt"/>
                </a:rPr>
                <a:t>Table de </a:t>
              </a:r>
              <a:r>
                <a:rPr lang="en-GB" sz="1600" b="1" dirty="0" err="1">
                  <a:latin typeface="+mn-lt"/>
                </a:rPr>
                <a:t>données</a:t>
              </a:r>
              <a:endParaRPr lang="en-GB" sz="1600" dirty="0">
                <a:latin typeface="+mn-lt"/>
              </a:endParaRPr>
            </a:p>
          </p:txBody>
        </p:sp>
      </p:grpSp>
      <p:grpSp>
        <p:nvGrpSpPr>
          <p:cNvPr id="24" name="Group 140">
            <a:extLst>
              <a:ext uri="{FF2B5EF4-FFF2-40B4-BE49-F238E27FC236}">
                <a16:creationId xmlns:a16="http://schemas.microsoft.com/office/drawing/2014/main" id="{139CAD4D-97A2-4304-99B8-F5B5A5F6DDAF}"/>
              </a:ext>
            </a:extLst>
          </p:cNvPr>
          <p:cNvGrpSpPr>
            <a:grpSpLocks/>
          </p:cNvGrpSpPr>
          <p:nvPr/>
        </p:nvGrpSpPr>
        <p:grpSpPr bwMode="auto">
          <a:xfrm>
            <a:off x="5567363" y="1533525"/>
            <a:ext cx="2208213" cy="2838451"/>
            <a:chOff x="2376" y="966"/>
            <a:chExt cx="1391" cy="1788"/>
          </a:xfrm>
        </p:grpSpPr>
        <p:sp>
          <p:nvSpPr>
            <p:cNvPr id="25" name="Rectangle 117">
              <a:extLst>
                <a:ext uri="{FF2B5EF4-FFF2-40B4-BE49-F238E27FC236}">
                  <a16:creationId xmlns:a16="http://schemas.microsoft.com/office/drawing/2014/main" id="{0FAD58BA-F7D7-4902-8426-5B5015AE2E10}"/>
                </a:ext>
              </a:extLst>
            </p:cNvPr>
            <p:cNvSpPr>
              <a:spLocks noChangeArrowheads="1"/>
            </p:cNvSpPr>
            <p:nvPr/>
          </p:nvSpPr>
          <p:spPr bwMode="auto">
            <a:xfrm>
              <a:off x="2376" y="1928"/>
              <a:ext cx="600" cy="176"/>
            </a:xfrm>
            <a:prstGeom prst="rect">
              <a:avLst/>
            </a:prstGeom>
            <a:solidFill>
              <a:schemeClr val="accent2">
                <a:alpha val="50195"/>
              </a:schemeClr>
            </a:solidFill>
            <a:ln w="19050">
              <a:solidFill>
                <a:schemeClr val="accent1"/>
              </a:solidFill>
              <a:miter lim="800000"/>
              <a:headEnd/>
              <a:tailEnd/>
            </a:ln>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grpSp>
          <p:nvGrpSpPr>
            <p:cNvPr id="26" name="Group 139">
              <a:extLst>
                <a:ext uri="{FF2B5EF4-FFF2-40B4-BE49-F238E27FC236}">
                  <a16:creationId xmlns:a16="http://schemas.microsoft.com/office/drawing/2014/main" id="{615BB3EF-FA32-4079-8934-953591DABBFA}"/>
                </a:ext>
              </a:extLst>
            </p:cNvPr>
            <p:cNvGrpSpPr>
              <a:grpSpLocks/>
            </p:cNvGrpSpPr>
            <p:nvPr/>
          </p:nvGrpSpPr>
          <p:grpSpPr bwMode="auto">
            <a:xfrm>
              <a:off x="2993" y="966"/>
              <a:ext cx="774" cy="1788"/>
              <a:chOff x="2993" y="966"/>
              <a:chExt cx="774" cy="1788"/>
            </a:xfrm>
          </p:grpSpPr>
          <p:sp>
            <p:nvSpPr>
              <p:cNvPr id="30" name="Text Box 19">
                <a:extLst>
                  <a:ext uri="{FF2B5EF4-FFF2-40B4-BE49-F238E27FC236}">
                    <a16:creationId xmlns:a16="http://schemas.microsoft.com/office/drawing/2014/main" id="{ED6422E1-41DD-42A9-ACD5-CFF1A8C32BFD}"/>
                  </a:ext>
                </a:extLst>
              </p:cNvPr>
              <p:cNvSpPr txBox="1">
                <a:spLocks noChangeArrowheads="1"/>
              </p:cNvSpPr>
              <p:nvPr/>
            </p:nvSpPr>
            <p:spPr bwMode="auto">
              <a:xfrm>
                <a:off x="3166" y="1506"/>
                <a:ext cx="572"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spcAft>
                    <a:spcPct val="0"/>
                  </a:spcAft>
                  <a:buClrTx/>
                  <a:buSzTx/>
                  <a:buFontTx/>
                  <a:buNone/>
                </a:pPr>
                <a:r>
                  <a:rPr lang="en-GB" sz="1400">
                    <a:latin typeface="+mn-lt"/>
                  </a:rPr>
                  <a:t>1000</a:t>
                </a:r>
              </a:p>
              <a:p>
                <a:pPr>
                  <a:lnSpc>
                    <a:spcPct val="60000"/>
                  </a:lnSpc>
                  <a:spcBef>
                    <a:spcPct val="50000"/>
                  </a:spcBef>
                  <a:spcAft>
                    <a:spcPct val="0"/>
                  </a:spcAft>
                  <a:buClrTx/>
                  <a:buSzTx/>
                  <a:buFontTx/>
                  <a:buNone/>
                </a:pPr>
                <a:r>
                  <a:rPr lang="en-GB" sz="1400">
                    <a:latin typeface="+mn-lt"/>
                  </a:rPr>
                  <a:t>2000</a:t>
                </a:r>
              </a:p>
              <a:p>
                <a:pPr>
                  <a:lnSpc>
                    <a:spcPct val="60000"/>
                  </a:lnSpc>
                  <a:spcBef>
                    <a:spcPct val="50000"/>
                  </a:spcBef>
                  <a:spcAft>
                    <a:spcPct val="0"/>
                  </a:spcAft>
                  <a:buClrTx/>
                  <a:buSzTx/>
                  <a:buFontTx/>
                  <a:buNone/>
                </a:pPr>
                <a:r>
                  <a:rPr lang="en-GB" sz="1400">
                    <a:latin typeface="+mn-lt"/>
                  </a:rPr>
                  <a:t>3000</a:t>
                </a:r>
              </a:p>
              <a:p>
                <a:pPr>
                  <a:lnSpc>
                    <a:spcPct val="60000"/>
                  </a:lnSpc>
                  <a:spcBef>
                    <a:spcPct val="50000"/>
                  </a:spcBef>
                  <a:spcAft>
                    <a:spcPct val="0"/>
                  </a:spcAft>
                  <a:buClrTx/>
                  <a:buSzTx/>
                  <a:buFontTx/>
                  <a:buNone/>
                </a:pPr>
                <a:r>
                  <a:rPr lang="en-GB" sz="1400">
                    <a:latin typeface="+mn-lt"/>
                  </a:rPr>
                  <a:t>4000</a:t>
                </a:r>
              </a:p>
              <a:p>
                <a:pPr>
                  <a:lnSpc>
                    <a:spcPct val="60000"/>
                  </a:lnSpc>
                  <a:spcBef>
                    <a:spcPct val="50000"/>
                  </a:spcBef>
                  <a:spcAft>
                    <a:spcPct val="0"/>
                  </a:spcAft>
                  <a:buClrTx/>
                  <a:buSzTx/>
                  <a:buFontTx/>
                  <a:buNone/>
                </a:pPr>
                <a:r>
                  <a:rPr lang="en-GB" sz="1400">
                    <a:latin typeface="+mn-lt"/>
                  </a:rPr>
                  <a:t>5000</a:t>
                </a:r>
              </a:p>
              <a:p>
                <a:pPr>
                  <a:lnSpc>
                    <a:spcPct val="60000"/>
                  </a:lnSpc>
                  <a:spcBef>
                    <a:spcPct val="50000"/>
                  </a:spcBef>
                  <a:spcAft>
                    <a:spcPct val="0"/>
                  </a:spcAft>
                  <a:buClrTx/>
                  <a:buSzTx/>
                  <a:buFontTx/>
                  <a:buNone/>
                </a:pPr>
                <a:r>
                  <a:rPr lang="en-GB" sz="1400" b="1">
                    <a:latin typeface="+mn-lt"/>
                  </a:rPr>
                  <a:t>6000</a:t>
                </a:r>
                <a:endParaRPr lang="en-GB" sz="1400">
                  <a:latin typeface="+mn-lt"/>
                </a:endParaRPr>
              </a:p>
              <a:p>
                <a:pPr>
                  <a:lnSpc>
                    <a:spcPct val="60000"/>
                  </a:lnSpc>
                  <a:spcBef>
                    <a:spcPct val="50000"/>
                  </a:spcBef>
                  <a:spcAft>
                    <a:spcPct val="0"/>
                  </a:spcAft>
                  <a:buClrTx/>
                  <a:buSzTx/>
                  <a:buFontTx/>
                  <a:buNone/>
                </a:pPr>
                <a:r>
                  <a:rPr lang="en-GB" sz="1400">
                    <a:latin typeface="+mn-lt"/>
                  </a:rPr>
                  <a:t>7000</a:t>
                </a:r>
              </a:p>
              <a:p>
                <a:pPr>
                  <a:lnSpc>
                    <a:spcPct val="60000"/>
                  </a:lnSpc>
                  <a:spcBef>
                    <a:spcPct val="50000"/>
                  </a:spcBef>
                  <a:spcAft>
                    <a:spcPct val="0"/>
                  </a:spcAft>
                  <a:buClrTx/>
                  <a:buSzTx/>
                  <a:buFontTx/>
                  <a:buNone/>
                </a:pPr>
                <a:r>
                  <a:rPr lang="en-GB" sz="1400">
                    <a:latin typeface="+mn-lt"/>
                  </a:rPr>
                  <a:t>8000</a:t>
                </a:r>
              </a:p>
            </p:txBody>
          </p:sp>
          <p:grpSp>
            <p:nvGrpSpPr>
              <p:cNvPr id="27" name="Group 138">
                <a:extLst>
                  <a:ext uri="{FF2B5EF4-FFF2-40B4-BE49-F238E27FC236}">
                    <a16:creationId xmlns:a16="http://schemas.microsoft.com/office/drawing/2014/main" id="{39415EC9-9549-4FA0-B8A6-FFF5164C25C7}"/>
                  </a:ext>
                </a:extLst>
              </p:cNvPr>
              <p:cNvGrpSpPr>
                <a:grpSpLocks/>
              </p:cNvGrpSpPr>
              <p:nvPr/>
            </p:nvGrpSpPr>
            <p:grpSpPr bwMode="auto">
              <a:xfrm>
                <a:off x="3068" y="966"/>
                <a:ext cx="699" cy="233"/>
                <a:chOff x="3068" y="966"/>
                <a:chExt cx="699" cy="233"/>
              </a:xfrm>
            </p:grpSpPr>
            <p:sp>
              <p:nvSpPr>
                <p:cNvPr id="31" name="Rectangle 58">
                  <a:extLst>
                    <a:ext uri="{FF2B5EF4-FFF2-40B4-BE49-F238E27FC236}">
                      <a16:creationId xmlns:a16="http://schemas.microsoft.com/office/drawing/2014/main" id="{EF35515A-D0DB-4744-9F18-4F7A8DA0A354}"/>
                    </a:ext>
                  </a:extLst>
                </p:cNvPr>
                <p:cNvSpPr>
                  <a:spLocks noChangeArrowheads="1"/>
                </p:cNvSpPr>
                <p:nvPr/>
              </p:nvSpPr>
              <p:spPr bwMode="auto">
                <a:xfrm>
                  <a:off x="3068" y="966"/>
                  <a:ext cx="699" cy="21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sp>
              <p:nvSpPr>
                <p:cNvPr id="32" name="Text Box 59">
                  <a:extLst>
                    <a:ext uri="{FF2B5EF4-FFF2-40B4-BE49-F238E27FC236}">
                      <a16:creationId xmlns:a16="http://schemas.microsoft.com/office/drawing/2014/main" id="{1176C978-8DC2-459D-9A97-B882E50B7F1B}"/>
                    </a:ext>
                  </a:extLst>
                </p:cNvPr>
                <p:cNvSpPr txBox="1">
                  <a:spLocks noChangeArrowheads="1"/>
                </p:cNvSpPr>
                <p:nvPr/>
              </p:nvSpPr>
              <p:spPr bwMode="auto">
                <a:xfrm>
                  <a:off x="3120" y="966"/>
                  <a:ext cx="48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b="1">
                      <a:latin typeface="+mn-lt"/>
                    </a:rPr>
                    <a:t>Grade</a:t>
                  </a:r>
                  <a:endParaRPr lang="en-US" b="1">
                    <a:latin typeface="+mn-lt"/>
                  </a:endParaRPr>
                </a:p>
              </p:txBody>
            </p:sp>
          </p:grpSp>
          <p:sp>
            <p:nvSpPr>
              <p:cNvPr id="28" name="Line 26">
                <a:extLst>
                  <a:ext uri="{FF2B5EF4-FFF2-40B4-BE49-F238E27FC236}">
                    <a16:creationId xmlns:a16="http://schemas.microsoft.com/office/drawing/2014/main" id="{78C28684-BDC7-4945-A5C3-E2724E30DCB1}"/>
                  </a:ext>
                </a:extLst>
              </p:cNvPr>
              <p:cNvSpPr>
                <a:spLocks noChangeShapeType="1"/>
              </p:cNvSpPr>
              <p:nvPr/>
            </p:nvSpPr>
            <p:spPr bwMode="auto">
              <a:xfrm flipV="1">
                <a:off x="2998" y="1602"/>
                <a:ext cx="174" cy="43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9" name="Line 27">
                <a:extLst>
                  <a:ext uri="{FF2B5EF4-FFF2-40B4-BE49-F238E27FC236}">
                    <a16:creationId xmlns:a16="http://schemas.microsoft.com/office/drawing/2014/main" id="{2E42BAC0-ABBD-4FC1-90EC-016FBC9A3ECE}"/>
                  </a:ext>
                </a:extLst>
              </p:cNvPr>
              <p:cNvSpPr>
                <a:spLocks noChangeShapeType="1"/>
              </p:cNvSpPr>
              <p:nvPr/>
            </p:nvSpPr>
            <p:spPr bwMode="auto">
              <a:xfrm>
                <a:off x="2993" y="2032"/>
                <a:ext cx="179" cy="6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grpSp>
        <p:nvGrpSpPr>
          <p:cNvPr id="33" name="Group 57">
            <a:extLst>
              <a:ext uri="{FF2B5EF4-FFF2-40B4-BE49-F238E27FC236}">
                <a16:creationId xmlns:a16="http://schemas.microsoft.com/office/drawing/2014/main" id="{2692595F-A28B-43D2-97E7-45535B9DE5AA}"/>
              </a:ext>
            </a:extLst>
          </p:cNvPr>
          <p:cNvGrpSpPr>
            <a:grpSpLocks/>
          </p:cNvGrpSpPr>
          <p:nvPr/>
        </p:nvGrpSpPr>
        <p:grpSpPr bwMode="auto">
          <a:xfrm>
            <a:off x="3978274" y="1517650"/>
            <a:ext cx="2994025" cy="3041650"/>
            <a:chOff x="2159734" y="1533525"/>
            <a:chExt cx="2993292" cy="3041650"/>
          </a:xfrm>
        </p:grpSpPr>
        <p:sp>
          <p:nvSpPr>
            <p:cNvPr id="34" name="Rectangle 54">
              <a:extLst>
                <a:ext uri="{FF2B5EF4-FFF2-40B4-BE49-F238E27FC236}">
                  <a16:creationId xmlns:a16="http://schemas.microsoft.com/office/drawing/2014/main" id="{9F1B6E2E-5152-4F3C-B243-8416D8BFBB7A}"/>
                </a:ext>
              </a:extLst>
            </p:cNvPr>
            <p:cNvSpPr>
              <a:spLocks noChangeArrowheads="1"/>
            </p:cNvSpPr>
            <p:nvPr/>
          </p:nvSpPr>
          <p:spPr bwMode="auto">
            <a:xfrm>
              <a:off x="2159734" y="2798064"/>
              <a:ext cx="1071677" cy="676656"/>
            </a:xfrm>
            <a:prstGeom prst="rect">
              <a:avLst/>
            </a:prstGeom>
            <a:solidFill>
              <a:schemeClr val="accent2">
                <a:alpha val="50000"/>
              </a:schemeClr>
            </a:solidFill>
            <a:ln w="19050" algn="ctr">
              <a:solidFill>
                <a:schemeClr val="accent1"/>
              </a:solidFill>
              <a:round/>
              <a:headEnd/>
              <a:tailEnd/>
            </a:ln>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a:p>
          </p:txBody>
        </p:sp>
        <p:grpSp>
          <p:nvGrpSpPr>
            <p:cNvPr id="35" name="Group 133">
              <a:extLst>
                <a:ext uri="{FF2B5EF4-FFF2-40B4-BE49-F238E27FC236}">
                  <a16:creationId xmlns:a16="http://schemas.microsoft.com/office/drawing/2014/main" id="{453A17E5-1888-4EE4-9D9C-B389A179CB5B}"/>
                </a:ext>
              </a:extLst>
            </p:cNvPr>
            <p:cNvGrpSpPr>
              <a:grpSpLocks/>
            </p:cNvGrpSpPr>
            <p:nvPr/>
          </p:nvGrpSpPr>
          <p:grpSpPr bwMode="auto">
            <a:xfrm>
              <a:off x="3262313" y="1533525"/>
              <a:ext cx="1890713" cy="3041650"/>
              <a:chOff x="2055" y="966"/>
              <a:chExt cx="1191" cy="1916"/>
            </a:xfrm>
          </p:grpSpPr>
          <p:grpSp>
            <p:nvGrpSpPr>
              <p:cNvPr id="36" name="Group 74">
                <a:extLst>
                  <a:ext uri="{FF2B5EF4-FFF2-40B4-BE49-F238E27FC236}">
                    <a16:creationId xmlns:a16="http://schemas.microsoft.com/office/drawing/2014/main" id="{A66134DF-F642-4B2E-A21D-D5D4B17C690C}"/>
                  </a:ext>
                </a:extLst>
              </p:cNvPr>
              <p:cNvGrpSpPr>
                <a:grpSpLocks/>
              </p:cNvGrpSpPr>
              <p:nvPr/>
            </p:nvGrpSpPr>
            <p:grpSpPr bwMode="auto">
              <a:xfrm>
                <a:off x="2236" y="966"/>
                <a:ext cx="832" cy="241"/>
                <a:chOff x="2208" y="816"/>
                <a:chExt cx="768" cy="241"/>
              </a:xfrm>
            </p:grpSpPr>
            <p:sp>
              <p:nvSpPr>
                <p:cNvPr id="40" name="Rectangle 10">
                  <a:extLst>
                    <a:ext uri="{FF2B5EF4-FFF2-40B4-BE49-F238E27FC236}">
                      <a16:creationId xmlns:a16="http://schemas.microsoft.com/office/drawing/2014/main" id="{250D2B17-AAD8-4838-8AAB-C7B4F29E9214}"/>
                    </a:ext>
                  </a:extLst>
                </p:cNvPr>
                <p:cNvSpPr>
                  <a:spLocks noChangeArrowheads="1"/>
                </p:cNvSpPr>
                <p:nvPr/>
              </p:nvSpPr>
              <p:spPr bwMode="auto">
                <a:xfrm>
                  <a:off x="2324" y="816"/>
                  <a:ext cx="528"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sp>
              <p:nvSpPr>
                <p:cNvPr id="41" name="Text Box 14">
                  <a:extLst>
                    <a:ext uri="{FF2B5EF4-FFF2-40B4-BE49-F238E27FC236}">
                      <a16:creationId xmlns:a16="http://schemas.microsoft.com/office/drawing/2014/main" id="{A77FDE83-6454-4F56-9DB3-6B9E90B1142A}"/>
                    </a:ext>
                  </a:extLst>
                </p:cNvPr>
                <p:cNvSpPr txBox="1">
                  <a:spLocks noChangeArrowheads="1"/>
                </p:cNvSpPr>
                <p:nvPr/>
              </p:nvSpPr>
              <p:spPr bwMode="auto">
                <a:xfrm>
                  <a:off x="2208" y="826"/>
                  <a:ext cx="7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buClrTx/>
                    <a:buSzTx/>
                    <a:buFontTx/>
                    <a:buNone/>
                  </a:pPr>
                  <a:r>
                    <a:rPr lang="en-GB" b="1" err="1">
                      <a:latin typeface="+mn-lt"/>
                    </a:rPr>
                    <a:t>Classe</a:t>
                  </a:r>
                  <a:endParaRPr lang="en-GB" b="1">
                    <a:latin typeface="+mn-lt"/>
                  </a:endParaRPr>
                </a:p>
              </p:txBody>
            </p:sp>
          </p:grpSp>
          <p:sp>
            <p:nvSpPr>
              <p:cNvPr id="37" name="Text Box 18">
                <a:extLst>
                  <a:ext uri="{FF2B5EF4-FFF2-40B4-BE49-F238E27FC236}">
                    <a16:creationId xmlns:a16="http://schemas.microsoft.com/office/drawing/2014/main" id="{7B7C7AB5-159F-4542-948D-47DCA06EB921}"/>
                  </a:ext>
                </a:extLst>
              </p:cNvPr>
              <p:cNvSpPr txBox="1">
                <a:spLocks noChangeArrowheads="1"/>
              </p:cNvSpPr>
              <p:nvPr/>
            </p:nvSpPr>
            <p:spPr bwMode="auto">
              <a:xfrm>
                <a:off x="2362" y="1516"/>
                <a:ext cx="884" cy="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spcAft>
                    <a:spcPct val="0"/>
                  </a:spcAft>
                  <a:buClrTx/>
                  <a:buSzTx/>
                  <a:buFontTx/>
                  <a:buNone/>
                </a:pPr>
                <a:r>
                  <a:rPr lang="en-GB" sz="1400" err="1">
                    <a:latin typeface="+mn-lt"/>
                  </a:rPr>
                  <a:t>Aciers</a:t>
                </a:r>
                <a:endParaRPr lang="en-GB" sz="1600">
                  <a:latin typeface="+mn-lt"/>
                </a:endParaRPr>
              </a:p>
              <a:p>
                <a:pPr>
                  <a:spcBef>
                    <a:spcPct val="50000"/>
                  </a:spcBef>
                  <a:spcAft>
                    <a:spcPct val="0"/>
                  </a:spcAft>
                  <a:buClrTx/>
                  <a:buSzTx/>
                  <a:buFontTx/>
                  <a:buNone/>
                </a:pPr>
                <a:r>
                  <a:rPr lang="en-GB" sz="1400" err="1">
                    <a:latin typeface="+mn-lt"/>
                  </a:rPr>
                  <a:t>Alliages</a:t>
                </a:r>
                <a:r>
                  <a:rPr lang="en-GB" sz="1400">
                    <a:latin typeface="+mn-lt"/>
                  </a:rPr>
                  <a:t> Cu</a:t>
                </a:r>
              </a:p>
              <a:p>
                <a:pPr>
                  <a:spcBef>
                    <a:spcPct val="50000"/>
                  </a:spcBef>
                  <a:spcAft>
                    <a:spcPct val="0"/>
                  </a:spcAft>
                  <a:buClrTx/>
                  <a:buSzTx/>
                  <a:buFontTx/>
                  <a:buNone/>
                </a:pPr>
                <a:r>
                  <a:rPr lang="en-GB" sz="1400" b="1" err="1">
                    <a:latin typeface="+mn-lt"/>
                  </a:rPr>
                  <a:t>Alliages</a:t>
                </a:r>
                <a:r>
                  <a:rPr lang="en-GB" sz="1400" b="1">
                    <a:latin typeface="+mn-lt"/>
                  </a:rPr>
                  <a:t> Al</a:t>
                </a:r>
                <a:endParaRPr lang="en-GB" sz="1400">
                  <a:latin typeface="+mn-lt"/>
                </a:endParaRPr>
              </a:p>
              <a:p>
                <a:pPr>
                  <a:spcBef>
                    <a:spcPct val="50000"/>
                  </a:spcBef>
                  <a:spcAft>
                    <a:spcPct val="0"/>
                  </a:spcAft>
                  <a:buClrTx/>
                  <a:buSzTx/>
                  <a:buFontTx/>
                  <a:buNone/>
                </a:pPr>
                <a:r>
                  <a:rPr lang="en-GB" sz="1400" err="1">
                    <a:latin typeface="+mn-lt"/>
                  </a:rPr>
                  <a:t>Alliages</a:t>
                </a:r>
                <a:r>
                  <a:rPr lang="en-GB" sz="1400">
                    <a:latin typeface="+mn-lt"/>
                  </a:rPr>
                  <a:t> </a:t>
                </a:r>
                <a:r>
                  <a:rPr lang="en-GB" sz="1400" err="1">
                    <a:latin typeface="+mn-lt"/>
                  </a:rPr>
                  <a:t>Ti</a:t>
                </a:r>
                <a:endParaRPr lang="en-GB" sz="1400">
                  <a:latin typeface="+mn-lt"/>
                </a:endParaRPr>
              </a:p>
              <a:p>
                <a:pPr>
                  <a:spcBef>
                    <a:spcPct val="50000"/>
                  </a:spcBef>
                  <a:spcAft>
                    <a:spcPct val="0"/>
                  </a:spcAft>
                  <a:buClrTx/>
                  <a:buSzTx/>
                  <a:buFontTx/>
                  <a:buNone/>
                </a:pPr>
                <a:r>
                  <a:rPr lang="en-GB" sz="1400" err="1">
                    <a:latin typeface="+mn-lt"/>
                  </a:rPr>
                  <a:t>Alliages</a:t>
                </a:r>
                <a:r>
                  <a:rPr lang="en-GB" sz="1400">
                    <a:latin typeface="+mn-lt"/>
                  </a:rPr>
                  <a:t> Ni</a:t>
                </a:r>
              </a:p>
              <a:p>
                <a:pPr>
                  <a:spcBef>
                    <a:spcPct val="50000"/>
                  </a:spcBef>
                  <a:spcAft>
                    <a:spcPct val="0"/>
                  </a:spcAft>
                  <a:buClrTx/>
                  <a:buSzTx/>
                  <a:buFontTx/>
                  <a:buNone/>
                </a:pPr>
                <a:r>
                  <a:rPr lang="en-GB" sz="1400" err="1">
                    <a:latin typeface="+mn-lt"/>
                  </a:rPr>
                  <a:t>Aliages</a:t>
                </a:r>
                <a:r>
                  <a:rPr lang="en-GB" sz="1400">
                    <a:latin typeface="+mn-lt"/>
                  </a:rPr>
                  <a:t> Zn</a:t>
                </a:r>
              </a:p>
              <a:p>
                <a:pPr>
                  <a:lnSpc>
                    <a:spcPct val="60000"/>
                  </a:lnSpc>
                  <a:spcBef>
                    <a:spcPct val="50000"/>
                  </a:spcBef>
                  <a:spcAft>
                    <a:spcPct val="0"/>
                  </a:spcAft>
                  <a:buClrTx/>
                  <a:buSzTx/>
                  <a:buFontTx/>
                  <a:buNone/>
                </a:pPr>
                <a:endParaRPr lang="en-GB" sz="1400">
                  <a:latin typeface="+mn-lt"/>
                </a:endParaRPr>
              </a:p>
            </p:txBody>
          </p:sp>
          <p:sp>
            <p:nvSpPr>
              <p:cNvPr id="38" name="Line 24">
                <a:extLst>
                  <a:ext uri="{FF2B5EF4-FFF2-40B4-BE49-F238E27FC236}">
                    <a16:creationId xmlns:a16="http://schemas.microsoft.com/office/drawing/2014/main" id="{DF6E1C1D-DC48-40EB-8462-046ADD22EEC1}"/>
                  </a:ext>
                </a:extLst>
              </p:cNvPr>
              <p:cNvSpPr>
                <a:spLocks noChangeShapeType="1"/>
              </p:cNvSpPr>
              <p:nvPr/>
            </p:nvSpPr>
            <p:spPr bwMode="auto">
              <a:xfrm flipV="1">
                <a:off x="2055" y="1602"/>
                <a:ext cx="337" cy="3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9" name="Line 25">
                <a:extLst>
                  <a:ext uri="{FF2B5EF4-FFF2-40B4-BE49-F238E27FC236}">
                    <a16:creationId xmlns:a16="http://schemas.microsoft.com/office/drawing/2014/main" id="{61387106-4A05-48F1-92A4-2DC5318DB2C8}"/>
                  </a:ext>
                </a:extLst>
              </p:cNvPr>
              <p:cNvSpPr>
                <a:spLocks noChangeShapeType="1"/>
              </p:cNvSpPr>
              <p:nvPr/>
            </p:nvSpPr>
            <p:spPr bwMode="auto">
              <a:xfrm>
                <a:off x="2056" y="1976"/>
                <a:ext cx="336" cy="6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grpSp>
        <p:nvGrpSpPr>
          <p:cNvPr id="42" name="Group 132">
            <a:extLst>
              <a:ext uri="{FF2B5EF4-FFF2-40B4-BE49-F238E27FC236}">
                <a16:creationId xmlns:a16="http://schemas.microsoft.com/office/drawing/2014/main" id="{9DF1CAC5-F5D7-465F-A52B-13DB0D5E84DA}"/>
              </a:ext>
            </a:extLst>
          </p:cNvPr>
          <p:cNvGrpSpPr>
            <a:grpSpLocks/>
          </p:cNvGrpSpPr>
          <p:nvPr/>
        </p:nvGrpSpPr>
        <p:grpSpPr bwMode="auto">
          <a:xfrm>
            <a:off x="3611562" y="1517650"/>
            <a:ext cx="1747838" cy="3132138"/>
            <a:chOff x="1144" y="966"/>
            <a:chExt cx="1101" cy="1973"/>
          </a:xfrm>
        </p:grpSpPr>
        <p:sp>
          <p:nvSpPr>
            <p:cNvPr id="44" name="Rectangle 9">
              <a:extLst>
                <a:ext uri="{FF2B5EF4-FFF2-40B4-BE49-F238E27FC236}">
                  <a16:creationId xmlns:a16="http://schemas.microsoft.com/office/drawing/2014/main" id="{86EAF314-759F-4C00-BE68-E0EABE5FFF62}"/>
                </a:ext>
              </a:extLst>
            </p:cNvPr>
            <p:cNvSpPr>
              <a:spLocks noChangeArrowheads="1"/>
            </p:cNvSpPr>
            <p:nvPr/>
          </p:nvSpPr>
          <p:spPr bwMode="auto">
            <a:xfrm>
              <a:off x="1508" y="970"/>
              <a:ext cx="675" cy="2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180000">
                <a:spcBef>
                  <a:spcPts val="0"/>
                </a:spcBef>
                <a:spcAft>
                  <a:spcPts val="0"/>
                </a:spcAft>
              </a:pPr>
              <a:endParaRPr lang="en-GB"/>
            </a:p>
          </p:txBody>
        </p:sp>
        <p:sp>
          <p:nvSpPr>
            <p:cNvPr id="45" name="Text Box 13">
              <a:extLst>
                <a:ext uri="{FF2B5EF4-FFF2-40B4-BE49-F238E27FC236}">
                  <a16:creationId xmlns:a16="http://schemas.microsoft.com/office/drawing/2014/main" id="{A129FE56-FBA2-4CB0-BD1C-A57B15427194}"/>
                </a:ext>
              </a:extLst>
            </p:cNvPr>
            <p:cNvSpPr txBox="1">
              <a:spLocks noChangeArrowheads="1"/>
            </p:cNvSpPr>
            <p:nvPr/>
          </p:nvSpPr>
          <p:spPr bwMode="auto">
            <a:xfrm>
              <a:off x="1456" y="966"/>
              <a:ext cx="78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180000">
                <a:spcBef>
                  <a:spcPts val="0"/>
                </a:spcBef>
                <a:spcAft>
                  <a:spcPts val="0"/>
                </a:spcAft>
                <a:buClrTx/>
                <a:buSzTx/>
                <a:buFontTx/>
                <a:buNone/>
              </a:pPr>
              <a:r>
                <a:rPr lang="en-GB" b="1" dirty="0" err="1">
                  <a:latin typeface="+mn-lt"/>
                </a:rPr>
                <a:t>Famille</a:t>
              </a:r>
              <a:endParaRPr lang="en-GB" dirty="0">
                <a:latin typeface="+mn-lt"/>
              </a:endParaRPr>
            </a:p>
          </p:txBody>
        </p:sp>
        <p:sp>
          <p:nvSpPr>
            <p:cNvPr id="46" name="Line 22">
              <a:extLst>
                <a:ext uri="{FF2B5EF4-FFF2-40B4-BE49-F238E27FC236}">
                  <a16:creationId xmlns:a16="http://schemas.microsoft.com/office/drawing/2014/main" id="{C606D281-0E97-4BC3-8B6D-BC38CA4FE703}"/>
                </a:ext>
              </a:extLst>
            </p:cNvPr>
            <p:cNvSpPr>
              <a:spLocks noChangeShapeType="1"/>
            </p:cNvSpPr>
            <p:nvPr/>
          </p:nvSpPr>
          <p:spPr bwMode="auto">
            <a:xfrm flipV="1">
              <a:off x="1144" y="1625"/>
              <a:ext cx="237" cy="3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180000">
                <a:spcBef>
                  <a:spcPts val="0"/>
                </a:spcBef>
                <a:spcAft>
                  <a:spcPts val="0"/>
                </a:spcAft>
              </a:pPr>
              <a:endParaRPr lang="en-GB"/>
            </a:p>
          </p:txBody>
        </p:sp>
        <p:sp>
          <p:nvSpPr>
            <p:cNvPr id="47" name="Line 23">
              <a:extLst>
                <a:ext uri="{FF2B5EF4-FFF2-40B4-BE49-F238E27FC236}">
                  <a16:creationId xmlns:a16="http://schemas.microsoft.com/office/drawing/2014/main" id="{B65CCD02-4A22-4C3A-9848-2941273E1F44}"/>
                </a:ext>
              </a:extLst>
            </p:cNvPr>
            <p:cNvSpPr>
              <a:spLocks noChangeShapeType="1"/>
            </p:cNvSpPr>
            <p:nvPr/>
          </p:nvSpPr>
          <p:spPr bwMode="auto">
            <a:xfrm>
              <a:off x="1144" y="2178"/>
              <a:ext cx="225"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180000">
                <a:spcBef>
                  <a:spcPts val="0"/>
                </a:spcBef>
                <a:spcAft>
                  <a:spcPts val="0"/>
                </a:spcAft>
              </a:pPr>
              <a:endParaRPr lang="en-GB"/>
            </a:p>
          </p:txBody>
        </p:sp>
        <p:sp>
          <p:nvSpPr>
            <p:cNvPr id="43" name="Text Box 55">
              <a:extLst>
                <a:ext uri="{FF2B5EF4-FFF2-40B4-BE49-F238E27FC236}">
                  <a16:creationId xmlns:a16="http://schemas.microsoft.com/office/drawing/2014/main" id="{C5C4B2D6-AA9B-4A4A-BD83-29D4B10E9E43}"/>
                </a:ext>
              </a:extLst>
            </p:cNvPr>
            <p:cNvSpPr txBox="1">
              <a:spLocks noChangeArrowheads="1"/>
            </p:cNvSpPr>
            <p:nvPr/>
          </p:nvSpPr>
          <p:spPr bwMode="auto">
            <a:xfrm>
              <a:off x="1273" y="1328"/>
              <a:ext cx="938" cy="1611"/>
            </a:xfrm>
            <a:prstGeom prst="rect">
              <a:avLst/>
            </a:prstGeom>
            <a:noFill/>
            <a:ln w="19050">
              <a:noFill/>
              <a:miter lim="800000"/>
              <a:headEnd/>
              <a:tailEnd/>
            </a:ln>
          </p:spPr>
          <p:txBody>
            <a:bodyPr wrap="none" lIns="90000" tIns="46800" rIns="90000" bIns="46800" anchor="ctr">
              <a:spAutoFit/>
            </a:bodyPr>
            <a:lstStyle/>
            <a:p>
              <a:pPr marL="180000" eaLnBrk="0" hangingPunct="0">
                <a:spcBef>
                  <a:spcPts val="0"/>
                </a:spcBef>
                <a:spcAft>
                  <a:spcPts val="0"/>
                </a:spcAft>
                <a:defRPr/>
              </a:pPr>
              <a:r>
                <a:rPr lang="en-GB" sz="1600" b="1" err="1"/>
                <a:t>Céramiques</a:t>
              </a:r>
              <a:endParaRPr lang="en-GB" sz="1600" b="1"/>
            </a:p>
            <a:p>
              <a:pPr marL="180000" eaLnBrk="0" hangingPunct="0">
                <a:spcBef>
                  <a:spcPts val="0"/>
                </a:spcBef>
                <a:spcAft>
                  <a:spcPts val="0"/>
                </a:spcAft>
                <a:defRPr/>
              </a:pPr>
              <a:r>
                <a:rPr lang="en-GB" sz="1600" b="1"/>
                <a:t>&amp; </a:t>
              </a:r>
              <a:r>
                <a:rPr lang="en-GB" sz="1600" b="1" err="1"/>
                <a:t>verres</a:t>
              </a:r>
              <a:endParaRPr lang="en-GB" sz="1600" b="1"/>
            </a:p>
            <a:p>
              <a:pPr marL="180000" eaLnBrk="0" hangingPunct="0">
                <a:spcBef>
                  <a:spcPts val="0"/>
                </a:spcBef>
                <a:spcAft>
                  <a:spcPts val="0"/>
                </a:spcAft>
                <a:defRPr/>
              </a:pPr>
              <a:endParaRPr lang="en-GB" sz="1600" b="1"/>
            </a:p>
            <a:p>
              <a:pPr marL="180000" eaLnBrk="0" hangingPunct="0">
                <a:spcBef>
                  <a:spcPts val="0"/>
                </a:spcBef>
                <a:spcAft>
                  <a:spcPts val="0"/>
                </a:spcAft>
                <a:defRPr/>
              </a:pPr>
              <a:r>
                <a:rPr lang="en-GB" sz="1600" b="1" err="1"/>
                <a:t>Métaux</a:t>
              </a:r>
              <a:r>
                <a:rPr lang="en-GB" sz="1600" b="1"/>
                <a:t> </a:t>
              </a:r>
            </a:p>
            <a:p>
              <a:pPr marL="180000" eaLnBrk="0" hangingPunct="0">
                <a:spcBef>
                  <a:spcPts val="0"/>
                </a:spcBef>
                <a:spcAft>
                  <a:spcPts val="0"/>
                </a:spcAft>
                <a:defRPr/>
              </a:pPr>
              <a:r>
                <a:rPr lang="en-GB" sz="1600" b="1"/>
                <a:t>&amp; </a:t>
              </a:r>
              <a:r>
                <a:rPr lang="en-GB" sz="1600" b="1" err="1"/>
                <a:t>alliages</a:t>
              </a:r>
              <a:endParaRPr lang="en-GB" sz="1600" b="1"/>
            </a:p>
            <a:p>
              <a:pPr marL="180000" eaLnBrk="0" hangingPunct="0">
                <a:spcBef>
                  <a:spcPts val="0"/>
                </a:spcBef>
                <a:spcAft>
                  <a:spcPts val="0"/>
                </a:spcAft>
                <a:defRPr/>
              </a:pPr>
              <a:endParaRPr lang="en-GB" sz="1600" b="1"/>
            </a:p>
            <a:p>
              <a:pPr marL="180000" eaLnBrk="0" hangingPunct="0">
                <a:spcBef>
                  <a:spcPts val="0"/>
                </a:spcBef>
                <a:spcAft>
                  <a:spcPts val="0"/>
                </a:spcAft>
                <a:defRPr/>
              </a:pPr>
              <a:r>
                <a:rPr lang="en-GB" sz="1600" b="1" err="1"/>
                <a:t>Polymères</a:t>
              </a:r>
              <a:r>
                <a:rPr lang="en-GB" sz="1600" b="1"/>
                <a:t> &amp; </a:t>
              </a:r>
            </a:p>
            <a:p>
              <a:pPr marL="180000" eaLnBrk="0" hangingPunct="0">
                <a:spcBef>
                  <a:spcPts val="0"/>
                </a:spcBef>
                <a:spcAft>
                  <a:spcPts val="0"/>
                </a:spcAft>
                <a:defRPr/>
              </a:pPr>
              <a:r>
                <a:rPr lang="en-GB" sz="1600" b="1" err="1"/>
                <a:t>élastomères</a:t>
              </a:r>
              <a:endParaRPr lang="en-GB" sz="1600" b="1"/>
            </a:p>
            <a:p>
              <a:pPr marL="180000" eaLnBrk="0" hangingPunct="0">
                <a:spcBef>
                  <a:spcPts val="0"/>
                </a:spcBef>
                <a:spcAft>
                  <a:spcPts val="0"/>
                </a:spcAft>
                <a:defRPr/>
              </a:pPr>
              <a:endParaRPr lang="en-GB" sz="1600" b="1"/>
            </a:p>
            <a:p>
              <a:pPr marL="180000" eaLnBrk="0" hangingPunct="0">
                <a:spcBef>
                  <a:spcPts val="0"/>
                </a:spcBef>
                <a:spcAft>
                  <a:spcPts val="0"/>
                </a:spcAft>
                <a:defRPr/>
              </a:pPr>
              <a:r>
                <a:rPr lang="en-GB" sz="1600" b="1" err="1"/>
                <a:t>Hybrides</a:t>
              </a:r>
              <a:endParaRPr lang="en-US" sz="1600" b="1"/>
            </a:p>
          </p:txBody>
        </p:sp>
      </p:grpSp>
    </p:spTree>
    <p:extLst>
      <p:ext uri="{BB962C8B-B14F-4D97-AF65-F5344CB8AC3E}">
        <p14:creationId xmlns:p14="http://schemas.microsoft.com/office/powerpoint/2010/main" val="183602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left)">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 Box 5">
            <a:extLst>
              <a:ext uri="{FF2B5EF4-FFF2-40B4-BE49-F238E27FC236}">
                <a16:creationId xmlns:a16="http://schemas.microsoft.com/office/drawing/2014/main" id="{3E7E7D90-F04E-44D4-ACC3-B48602F0B80A}"/>
              </a:ext>
            </a:extLst>
          </p:cNvPr>
          <p:cNvSpPr txBox="1">
            <a:spLocks noChangeArrowheads="1"/>
          </p:cNvSpPr>
          <p:nvPr/>
        </p:nvSpPr>
        <p:spPr bwMode="auto">
          <a:xfrm>
            <a:off x="6421464" y="1294935"/>
            <a:ext cx="1823233" cy="331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t">
            <a:spAutoFit/>
          </a:bodyPr>
          <a:lstStyle>
            <a:lvl1pPr defTabSz="8001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defTabSz="8001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defTabSz="8001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defTabSz="8001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defTabSz="8001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defTabSz="8001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defTabSz="8001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defTabSz="8001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defTabSz="8001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defTabSz="800100" eaLnBrk="0" fontAlgn="base" latinLnBrk="0" hangingPunct="0">
              <a:lnSpc>
                <a:spcPct val="100000"/>
              </a:lnSpc>
              <a:spcBef>
                <a:spcPct val="15000"/>
              </a:spcBef>
              <a:spcAft>
                <a:spcPct val="0"/>
              </a:spcAft>
              <a:buClrTx/>
              <a:buSzTx/>
              <a:buFontTx/>
              <a:buNone/>
              <a:tabLst/>
              <a:defRPr/>
            </a:pPr>
            <a:r>
              <a:rPr kumimoji="0" lang="en-GB" sz="1400" b="1" i="0" u="none" strike="noStrike" kern="0" cap="none" spc="0" normalizeH="0" baseline="0" noProof="0" dirty="0" err="1">
                <a:ln>
                  <a:noFill/>
                </a:ln>
                <a:effectLst/>
                <a:uLnTx/>
                <a:uFillTx/>
                <a:latin typeface="+mn-lt"/>
              </a:rPr>
              <a:t>Propriétés</a:t>
            </a:r>
            <a:r>
              <a:rPr kumimoji="0" lang="en-GB" sz="1400" b="1" i="0" u="none" strike="noStrike" kern="0" cap="none" spc="0" normalizeH="0" baseline="0" noProof="0" dirty="0">
                <a:ln>
                  <a:noFill/>
                </a:ln>
                <a:effectLst/>
                <a:uLnTx/>
                <a:uFillTx/>
                <a:latin typeface="+mn-lt"/>
              </a:rPr>
              <a:t> </a:t>
            </a:r>
            <a:r>
              <a:rPr kumimoji="0" lang="en-GB" sz="1400" b="1" i="0" u="none" strike="noStrike" kern="0" cap="none" spc="0" normalizeH="0" baseline="0" noProof="0" dirty="0" err="1">
                <a:ln>
                  <a:noFill/>
                </a:ln>
                <a:effectLst/>
                <a:uLnTx/>
                <a:uFillTx/>
                <a:latin typeface="+mn-lt"/>
              </a:rPr>
              <a:t>électriques</a:t>
            </a:r>
            <a:endParaRPr lang="en-GB" sz="1400" b="1" kern="0" dirty="0">
              <a:latin typeface="+mn-lt"/>
            </a:endParaRPr>
          </a:p>
          <a:p>
            <a:pPr fontAlgn="base">
              <a:spcBef>
                <a:spcPct val="15000"/>
              </a:spcBef>
              <a:spcAft>
                <a:spcPct val="0"/>
              </a:spcAft>
              <a:buClrTx/>
              <a:buSzTx/>
              <a:defRPr/>
            </a:pPr>
            <a:endParaRPr lang="en-GB" sz="1600" b="1" kern="0" dirty="0">
              <a:latin typeface="+mn-lt"/>
            </a:endParaRPr>
          </a:p>
          <a:p>
            <a:pPr fontAlgn="base">
              <a:spcBef>
                <a:spcPct val="15000"/>
              </a:spcBef>
              <a:spcAft>
                <a:spcPct val="0"/>
              </a:spcAft>
              <a:buClrTx/>
              <a:buSzTx/>
              <a:defRPr/>
            </a:pPr>
            <a:r>
              <a:rPr lang="en-GB" sz="1400" b="1" kern="0" dirty="0" err="1">
                <a:latin typeface="+mn-lt"/>
              </a:rPr>
              <a:t>Propriétés</a:t>
            </a:r>
            <a:r>
              <a:rPr lang="en-GB" sz="1400" b="1" kern="0" dirty="0">
                <a:latin typeface="+mn-lt"/>
              </a:rPr>
              <a:t> </a:t>
            </a:r>
            <a:r>
              <a:rPr lang="en-GB" sz="1400" b="1" kern="0" dirty="0" err="1">
                <a:latin typeface="+mn-lt"/>
              </a:rPr>
              <a:t>optiques</a:t>
            </a:r>
            <a:endParaRPr lang="en-GB" sz="1400" b="1" kern="0" dirty="0">
              <a:latin typeface="+mn-lt"/>
            </a:endParaRPr>
          </a:p>
          <a:p>
            <a:pPr fontAlgn="base">
              <a:spcBef>
                <a:spcPct val="15000"/>
              </a:spcBef>
              <a:spcAft>
                <a:spcPct val="0"/>
              </a:spcAft>
              <a:buClrTx/>
              <a:buSzTx/>
              <a:defRPr/>
            </a:pPr>
            <a:endParaRPr lang="en-GB" sz="1400" b="1" kern="0" dirty="0">
              <a:latin typeface="+mn-lt"/>
            </a:endParaRPr>
          </a:p>
          <a:p>
            <a:pPr fontAlgn="base">
              <a:spcBef>
                <a:spcPct val="15000"/>
              </a:spcBef>
              <a:spcAft>
                <a:spcPct val="0"/>
              </a:spcAft>
              <a:buClrTx/>
              <a:buSzTx/>
              <a:defRPr/>
            </a:pPr>
            <a:endParaRPr lang="en-GB" sz="1400" b="1" kern="0" dirty="0">
              <a:latin typeface="+mn-lt"/>
            </a:endParaRPr>
          </a:p>
          <a:p>
            <a:pPr fontAlgn="base">
              <a:spcBef>
                <a:spcPct val="15000"/>
              </a:spcBef>
              <a:spcAft>
                <a:spcPct val="0"/>
              </a:spcAft>
              <a:buClrTx/>
              <a:buSzTx/>
              <a:defRPr/>
            </a:pPr>
            <a:endParaRPr lang="en-GB" sz="1400" b="1" kern="0" dirty="0">
              <a:latin typeface="+mn-lt"/>
            </a:endParaRPr>
          </a:p>
          <a:p>
            <a:pPr fontAlgn="base">
              <a:spcBef>
                <a:spcPct val="15000"/>
              </a:spcBef>
              <a:spcAft>
                <a:spcPct val="0"/>
              </a:spcAft>
              <a:buClrTx/>
              <a:buSzTx/>
              <a:defRPr/>
            </a:pPr>
            <a:r>
              <a:rPr lang="en-GB" sz="1400" b="1" kern="0" dirty="0" err="1">
                <a:latin typeface="+mn-lt"/>
              </a:rPr>
              <a:t>Processabilité</a:t>
            </a:r>
            <a:endParaRPr lang="en-GB" sz="1400" b="1" kern="0" dirty="0">
              <a:latin typeface="+mn-lt"/>
            </a:endParaRPr>
          </a:p>
          <a:p>
            <a:pPr fontAlgn="base">
              <a:spcBef>
                <a:spcPct val="15000"/>
              </a:spcBef>
              <a:spcAft>
                <a:spcPct val="0"/>
              </a:spcAft>
              <a:buClrTx/>
              <a:buSzTx/>
              <a:defRPr/>
            </a:pPr>
            <a:endParaRPr lang="en-GB" sz="1400" b="1" kern="0" dirty="0">
              <a:latin typeface="+mn-lt"/>
            </a:endParaRPr>
          </a:p>
          <a:p>
            <a:pPr fontAlgn="base">
              <a:spcBef>
                <a:spcPct val="15000"/>
              </a:spcBef>
              <a:spcAft>
                <a:spcPct val="0"/>
              </a:spcAft>
              <a:buClrTx/>
              <a:buSzTx/>
              <a:defRPr/>
            </a:pPr>
            <a:endParaRPr lang="en-GB" sz="1400" b="1" kern="0" dirty="0">
              <a:latin typeface="+mn-lt"/>
            </a:endParaRPr>
          </a:p>
          <a:p>
            <a:pPr fontAlgn="base">
              <a:spcBef>
                <a:spcPct val="15000"/>
              </a:spcBef>
              <a:spcAft>
                <a:spcPct val="0"/>
              </a:spcAft>
              <a:buClrTx/>
              <a:buSzTx/>
              <a:defRPr/>
            </a:pPr>
            <a:endParaRPr lang="en-GB" sz="1400" b="1" kern="0" dirty="0">
              <a:latin typeface="+mn-lt"/>
            </a:endParaRPr>
          </a:p>
          <a:p>
            <a:pPr fontAlgn="base">
              <a:spcBef>
                <a:spcPct val="15000"/>
              </a:spcBef>
              <a:spcAft>
                <a:spcPct val="0"/>
              </a:spcAft>
              <a:buClrTx/>
              <a:buSzTx/>
              <a:defRPr/>
            </a:pPr>
            <a:endParaRPr lang="en-GB" sz="1400" b="1" kern="0" dirty="0">
              <a:latin typeface="+mn-lt"/>
            </a:endParaRPr>
          </a:p>
          <a:p>
            <a:pPr fontAlgn="base">
              <a:spcBef>
                <a:spcPct val="15000"/>
              </a:spcBef>
              <a:spcAft>
                <a:spcPct val="0"/>
              </a:spcAft>
              <a:buClrTx/>
              <a:buSzTx/>
              <a:defRPr/>
            </a:pPr>
            <a:endParaRPr lang="en-GB" sz="1400" b="1" kern="0" dirty="0">
              <a:latin typeface="+mn-lt"/>
            </a:endParaRPr>
          </a:p>
          <a:p>
            <a:pPr fontAlgn="base">
              <a:spcBef>
                <a:spcPct val="15000"/>
              </a:spcBef>
              <a:spcAft>
                <a:spcPct val="0"/>
              </a:spcAft>
              <a:buClrTx/>
              <a:buSzTx/>
              <a:defRPr/>
            </a:pPr>
            <a:r>
              <a:rPr lang="en-GB" sz="1400" b="1" kern="0" dirty="0">
                <a:latin typeface="+mn-lt"/>
              </a:rPr>
              <a:t>Eco-</a:t>
            </a:r>
            <a:r>
              <a:rPr lang="en-GB" sz="1400" b="1" kern="0" dirty="0" err="1">
                <a:latin typeface="+mn-lt"/>
              </a:rPr>
              <a:t>propriétés</a:t>
            </a:r>
            <a:endParaRPr lang="en-GB" sz="1400" b="1" kern="0" dirty="0">
              <a:latin typeface="+mn-lt"/>
            </a:endParaRPr>
          </a:p>
        </p:txBody>
      </p:sp>
      <p:sp>
        <p:nvSpPr>
          <p:cNvPr id="2" name="Slide Number Placeholder 1">
            <a:extLst>
              <a:ext uri="{FF2B5EF4-FFF2-40B4-BE49-F238E27FC236}">
                <a16:creationId xmlns:a16="http://schemas.microsoft.com/office/drawing/2014/main" id="{08D8F2E3-2772-4950-9419-20F20588ED50}"/>
              </a:ext>
            </a:extLst>
          </p:cNvPr>
          <p:cNvSpPr>
            <a:spLocks noGrp="1"/>
          </p:cNvSpPr>
          <p:nvPr>
            <p:ph type="sldNum" sz="quarter" idx="11"/>
          </p:nvPr>
        </p:nvSpPr>
        <p:spPr/>
        <p:txBody>
          <a:bodyPr/>
          <a:lstStyle/>
          <a:p>
            <a:fld id="{F0D23093-2AB0-F74C-B865-1A12A15B650E}" type="slidenum">
              <a:rPr lang="en-US" smtClean="0"/>
              <a:pPr/>
              <a:t>8</a:t>
            </a:fld>
            <a:endParaRPr lang="en-US"/>
          </a:p>
        </p:txBody>
      </p:sp>
      <p:sp>
        <p:nvSpPr>
          <p:cNvPr id="3" name="Title 2">
            <a:extLst>
              <a:ext uri="{FF2B5EF4-FFF2-40B4-BE49-F238E27FC236}">
                <a16:creationId xmlns:a16="http://schemas.microsoft.com/office/drawing/2014/main" id="{1F16F5BA-77C1-4C7F-94AC-48A940A167DB}"/>
              </a:ext>
            </a:extLst>
          </p:cNvPr>
          <p:cNvSpPr>
            <a:spLocks noGrp="1"/>
          </p:cNvSpPr>
          <p:nvPr>
            <p:ph type="title"/>
          </p:nvPr>
        </p:nvSpPr>
        <p:spPr/>
        <p:txBody>
          <a:bodyPr/>
          <a:lstStyle/>
          <a:p>
            <a:r>
              <a:rPr lang="en-US" b="1" dirty="0" err="1"/>
              <a:t>Données</a:t>
            </a:r>
            <a:r>
              <a:rPr lang="en-US" b="1" dirty="0"/>
              <a:t> </a:t>
            </a:r>
            <a:r>
              <a:rPr lang="en-US" b="1" dirty="0" err="1"/>
              <a:t>structurées</a:t>
            </a:r>
            <a:r>
              <a:rPr lang="en-US" b="1" dirty="0"/>
              <a:t> pour </a:t>
            </a:r>
            <a:r>
              <a:rPr lang="en-US" b="1" dirty="0" err="1"/>
              <a:t>l’ABS</a:t>
            </a:r>
            <a:r>
              <a:rPr lang="en-US" b="1" dirty="0"/>
              <a:t>*</a:t>
            </a:r>
          </a:p>
        </p:txBody>
      </p:sp>
      <p:sp>
        <p:nvSpPr>
          <p:cNvPr id="42" name="Rectangle 3">
            <a:extLst>
              <a:ext uri="{FF2B5EF4-FFF2-40B4-BE49-F238E27FC236}">
                <a16:creationId xmlns:a16="http://schemas.microsoft.com/office/drawing/2014/main" id="{5AFF06F5-0765-4D39-B6D4-04CE42555CFC}"/>
              </a:ext>
            </a:extLst>
          </p:cNvPr>
          <p:cNvSpPr txBox="1">
            <a:spLocks noChangeArrowheads="1"/>
          </p:cNvSpPr>
          <p:nvPr/>
        </p:nvSpPr>
        <p:spPr>
          <a:xfrm>
            <a:off x="1547812" y="1256784"/>
            <a:ext cx="4548188" cy="492760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393710" rtl="0" eaLnBrk="1" fontAlgn="auto" latinLnBrk="0" hangingPunct="1">
              <a:lnSpc>
                <a:spcPct val="90000"/>
              </a:lnSpc>
              <a:spcBef>
                <a:spcPct val="15000"/>
              </a:spcBef>
              <a:spcAft>
                <a:spcPct val="0"/>
              </a:spcAft>
              <a:buClrTx/>
              <a:buSzTx/>
              <a:buFont typeface="Arial" panose="020B0604020202020204" pitchFamily="34" charset="0"/>
              <a:buNone/>
              <a:tabLst/>
              <a:defRPr/>
            </a:pPr>
            <a:r>
              <a:rPr kumimoji="0" lang="en-GB" sz="1400" b="1" i="0" u="none" strike="noStrike" kern="1200" cap="none" spc="0" normalizeH="0" baseline="0" noProof="0" dirty="0" err="1">
                <a:ln>
                  <a:noFill/>
                </a:ln>
                <a:effectLst/>
                <a:uLnTx/>
                <a:uFillTx/>
                <a:latin typeface="+mn-lt"/>
                <a:ea typeface="+mn-ea"/>
                <a:cs typeface="Calibri" panose="020F0502020204030204" pitchFamily="34" charset="0"/>
              </a:rPr>
              <a:t>Propriétés</a:t>
            </a:r>
            <a:r>
              <a:rPr kumimoji="0" lang="en-GB" sz="1400" b="1" i="0" u="none" strike="noStrike" kern="1200" cap="none" spc="0" normalizeH="0" baseline="0" noProof="0" dirty="0">
                <a:ln>
                  <a:noFill/>
                </a:ln>
                <a:effectLst/>
                <a:uLnTx/>
                <a:uFillTx/>
                <a:latin typeface="+mn-lt"/>
                <a:ea typeface="+mn-ea"/>
                <a:cs typeface="Calibri" panose="020F0502020204030204" pitchFamily="34" charset="0"/>
              </a:rPr>
              <a:t> </a:t>
            </a:r>
            <a:r>
              <a:rPr kumimoji="0" lang="en-GB" sz="1400" b="1" i="0" u="none" strike="noStrike" kern="1200" cap="none" spc="0" normalizeH="0" baseline="0" noProof="0" dirty="0" err="1">
                <a:ln>
                  <a:noFill/>
                </a:ln>
                <a:effectLst/>
                <a:uLnTx/>
                <a:uFillTx/>
                <a:latin typeface="+mn-lt"/>
                <a:ea typeface="+mn-ea"/>
                <a:cs typeface="Calibri" panose="020F0502020204030204" pitchFamily="34" charset="0"/>
              </a:rPr>
              <a:t>générales</a:t>
            </a:r>
            <a:endParaRPr kumimoji="0" lang="en-GB" sz="1400" b="1" i="0" u="none" strike="noStrike" kern="1200" cap="none" spc="0" normalizeH="0" baseline="0" noProof="0" dirty="0">
              <a:ln>
                <a:noFill/>
              </a:ln>
              <a:effectLst/>
              <a:uLnTx/>
              <a:uFillTx/>
              <a:latin typeface="+mn-lt"/>
              <a:ea typeface="+mn-ea"/>
              <a:cs typeface="Calibri" panose="020F0502020204030204" pitchFamily="34" charset="0"/>
            </a:endParaRPr>
          </a:p>
          <a:p>
            <a:pPr marL="0" marR="0" lvl="0" indent="0" algn="l" defTabSz="393710" rtl="0" eaLnBrk="1" fontAlgn="auto" latinLnBrk="0" hangingPunct="1">
              <a:lnSpc>
                <a:spcPct val="90000"/>
              </a:lnSpc>
              <a:spcBef>
                <a:spcPct val="15000"/>
              </a:spcBef>
              <a:spcAft>
                <a:spcPct val="0"/>
              </a:spcAft>
              <a:buClrTx/>
              <a:buSzTx/>
              <a:buFont typeface="Arial" panose="020B0604020202020204" pitchFamily="34" charset="0"/>
              <a:buNone/>
              <a:tabLst/>
              <a:defRPr/>
            </a:pPr>
            <a:endParaRPr lang="en-GB" sz="1400" b="1" dirty="0">
              <a:solidFill>
                <a:srgbClr val="0C0C0C"/>
              </a:solidFill>
              <a:latin typeface="+mn-lt"/>
            </a:endParaRPr>
          </a:p>
          <a:p>
            <a:pPr marL="0" marR="0" lvl="0" indent="0" algn="l" defTabSz="393710" rtl="0" eaLnBrk="1" fontAlgn="auto" latinLnBrk="0" hangingPunct="1">
              <a:lnSpc>
                <a:spcPct val="90000"/>
              </a:lnSpc>
              <a:spcBef>
                <a:spcPct val="15000"/>
              </a:spcBef>
              <a:spcAft>
                <a:spcPct val="0"/>
              </a:spcAft>
              <a:buClrTx/>
              <a:buSzTx/>
              <a:buFont typeface="Arial" panose="020B0604020202020204" pitchFamily="34" charset="0"/>
              <a:buNone/>
              <a:tabLst/>
              <a:defRPr/>
            </a:pPr>
            <a:endParaRPr kumimoji="0" lang="en-GB" sz="1400" b="1" i="0" u="none" strike="noStrike" kern="1200" cap="none" spc="0" normalizeH="0" baseline="0" noProof="0" dirty="0">
              <a:ln>
                <a:noFill/>
              </a:ln>
              <a:solidFill>
                <a:srgbClr val="0C0C0C"/>
              </a:solidFill>
              <a:effectLst/>
              <a:uLnTx/>
              <a:uFillTx/>
              <a:latin typeface="+mn-lt"/>
              <a:ea typeface="+mn-ea"/>
              <a:cs typeface="Calibri" panose="020F0502020204030204" pitchFamily="34" charset="0"/>
            </a:endParaRPr>
          </a:p>
          <a:p>
            <a:pPr marL="0" marR="0" lvl="0" indent="0" algn="l" defTabSz="393710" rtl="0" eaLnBrk="1" fontAlgn="auto" latinLnBrk="0" hangingPunct="1">
              <a:lnSpc>
                <a:spcPct val="90000"/>
              </a:lnSpc>
              <a:spcBef>
                <a:spcPct val="15000"/>
              </a:spcBef>
              <a:spcAft>
                <a:spcPct val="0"/>
              </a:spcAft>
              <a:buClrTx/>
              <a:buSzTx/>
              <a:buFont typeface="Arial" panose="020B0604020202020204" pitchFamily="34" charset="0"/>
              <a:buNone/>
              <a:tabLst/>
              <a:defRPr/>
            </a:pPr>
            <a:endParaRPr lang="en-GB" sz="1400" b="1" dirty="0">
              <a:solidFill>
                <a:srgbClr val="0C0C0C"/>
              </a:solidFill>
              <a:latin typeface="+mn-lt"/>
            </a:endParaRPr>
          </a:p>
          <a:p>
            <a:pPr marL="0" marR="0" lvl="0" indent="0" algn="l" defTabSz="393710" rtl="0" eaLnBrk="1" fontAlgn="auto" latinLnBrk="0" hangingPunct="1">
              <a:lnSpc>
                <a:spcPct val="90000"/>
              </a:lnSpc>
              <a:spcBef>
                <a:spcPct val="15000"/>
              </a:spcBef>
              <a:spcAft>
                <a:spcPct val="0"/>
              </a:spcAft>
              <a:buClrTx/>
              <a:buSzTx/>
              <a:buFont typeface="Arial" panose="020B0604020202020204" pitchFamily="34" charset="0"/>
              <a:buNone/>
              <a:tabLst/>
              <a:defRPr/>
            </a:pPr>
            <a:endParaRPr kumimoji="0" lang="en-GB" sz="1400" b="1" i="0" u="none" strike="noStrike" kern="1200" cap="none" spc="0" normalizeH="0" baseline="0" noProof="0" dirty="0">
              <a:ln>
                <a:noFill/>
              </a:ln>
              <a:solidFill>
                <a:srgbClr val="0C0C0C"/>
              </a:solidFill>
              <a:effectLst/>
              <a:uLnTx/>
              <a:uFillTx/>
              <a:latin typeface="+mn-lt"/>
              <a:ea typeface="+mn-ea"/>
              <a:cs typeface="Calibri" panose="020F0502020204030204" pitchFamily="34" charset="0"/>
            </a:endParaRPr>
          </a:p>
          <a:p>
            <a:pPr marL="0" marR="0" lvl="0" indent="0" algn="l" defTabSz="393710" rtl="0" eaLnBrk="1" fontAlgn="auto" latinLnBrk="0" hangingPunct="1">
              <a:lnSpc>
                <a:spcPct val="90000"/>
              </a:lnSpc>
              <a:spcBef>
                <a:spcPct val="15000"/>
              </a:spcBef>
              <a:spcAft>
                <a:spcPct val="0"/>
              </a:spcAft>
              <a:buClrTx/>
              <a:buSzTx/>
              <a:buFont typeface="Arial" panose="020B0604020202020204" pitchFamily="34" charset="0"/>
              <a:buNone/>
              <a:tabLst/>
              <a:defRPr/>
            </a:pPr>
            <a:r>
              <a:rPr lang="en-GB" sz="1400" b="1" dirty="0" err="1">
                <a:solidFill>
                  <a:srgbClr val="0C0C0C"/>
                </a:solidFill>
                <a:latin typeface="+mn-lt"/>
              </a:rPr>
              <a:t>Propriétés</a:t>
            </a:r>
            <a:r>
              <a:rPr lang="en-GB" sz="1400" b="1" dirty="0">
                <a:solidFill>
                  <a:srgbClr val="0C0C0C"/>
                </a:solidFill>
                <a:latin typeface="+mn-lt"/>
              </a:rPr>
              <a:t> </a:t>
            </a:r>
            <a:r>
              <a:rPr lang="en-GB" sz="1400" b="1" dirty="0" err="1">
                <a:solidFill>
                  <a:srgbClr val="0C0C0C"/>
                </a:solidFill>
                <a:latin typeface="+mn-lt"/>
              </a:rPr>
              <a:t>mécaniques</a:t>
            </a:r>
            <a:endParaRPr lang="en-GB" sz="1400" b="1" dirty="0">
              <a:solidFill>
                <a:srgbClr val="0C0C0C"/>
              </a:solidFill>
              <a:latin typeface="+mn-lt"/>
            </a:endParaRPr>
          </a:p>
          <a:p>
            <a:pPr marL="0" marR="0" lvl="0" indent="0" algn="l" defTabSz="393710" rtl="0" eaLnBrk="1" fontAlgn="auto" latinLnBrk="0" hangingPunct="1">
              <a:lnSpc>
                <a:spcPct val="90000"/>
              </a:lnSpc>
              <a:spcBef>
                <a:spcPct val="15000"/>
              </a:spcBef>
              <a:spcAft>
                <a:spcPct val="0"/>
              </a:spcAft>
              <a:buClrTx/>
              <a:buSzTx/>
              <a:buFont typeface="Arial" panose="020B0604020202020204" pitchFamily="34" charset="0"/>
              <a:buNone/>
              <a:tabLst/>
              <a:defRPr/>
            </a:pPr>
            <a:endParaRPr kumimoji="0" lang="en-GB" sz="1400" b="1" i="0" u="none" strike="noStrike" kern="1200" cap="none" spc="0" normalizeH="0" baseline="0" noProof="0" dirty="0">
              <a:ln>
                <a:noFill/>
              </a:ln>
              <a:solidFill>
                <a:srgbClr val="0C0C0C"/>
              </a:solidFill>
              <a:effectLst/>
              <a:uLnTx/>
              <a:uFillTx/>
              <a:latin typeface="+mn-lt"/>
              <a:ea typeface="+mn-ea"/>
              <a:cs typeface="Calibri" panose="020F0502020204030204" pitchFamily="34" charset="0"/>
            </a:endParaRPr>
          </a:p>
          <a:p>
            <a:pPr marL="0" marR="0" lvl="0" indent="0" algn="l" defTabSz="393710" rtl="0" eaLnBrk="1" fontAlgn="auto" latinLnBrk="0" hangingPunct="1">
              <a:lnSpc>
                <a:spcPct val="90000"/>
              </a:lnSpc>
              <a:spcBef>
                <a:spcPct val="15000"/>
              </a:spcBef>
              <a:spcAft>
                <a:spcPct val="0"/>
              </a:spcAft>
              <a:buClrTx/>
              <a:buSzTx/>
              <a:buFont typeface="Arial" panose="020B0604020202020204" pitchFamily="34" charset="0"/>
              <a:buNone/>
              <a:tabLst/>
              <a:defRPr/>
            </a:pPr>
            <a:endParaRPr lang="en-GB" sz="1400" b="1" dirty="0">
              <a:solidFill>
                <a:srgbClr val="0C0C0C"/>
              </a:solidFill>
              <a:latin typeface="+mn-lt"/>
            </a:endParaRPr>
          </a:p>
          <a:p>
            <a:pPr marL="0" marR="0" lvl="0" indent="0" algn="l" defTabSz="393710" rtl="0" eaLnBrk="1" fontAlgn="auto" latinLnBrk="0" hangingPunct="1">
              <a:lnSpc>
                <a:spcPct val="90000"/>
              </a:lnSpc>
              <a:spcBef>
                <a:spcPct val="15000"/>
              </a:spcBef>
              <a:spcAft>
                <a:spcPct val="0"/>
              </a:spcAft>
              <a:buClrTx/>
              <a:buSzTx/>
              <a:buFont typeface="Arial" panose="020B0604020202020204" pitchFamily="34" charset="0"/>
              <a:buNone/>
              <a:tabLst/>
              <a:defRPr/>
            </a:pPr>
            <a:endParaRPr kumimoji="0" lang="en-GB" sz="1400" b="1" i="0" u="none" strike="noStrike" kern="1200" cap="none" spc="0" normalizeH="0" baseline="0" noProof="0" dirty="0">
              <a:ln>
                <a:noFill/>
              </a:ln>
              <a:solidFill>
                <a:srgbClr val="0C0C0C"/>
              </a:solidFill>
              <a:effectLst/>
              <a:uLnTx/>
              <a:uFillTx/>
              <a:latin typeface="+mn-lt"/>
              <a:ea typeface="+mn-ea"/>
              <a:cs typeface="Calibri" panose="020F0502020204030204" pitchFamily="34" charset="0"/>
            </a:endParaRPr>
          </a:p>
          <a:p>
            <a:pPr marL="0" marR="0" lvl="0" indent="0" algn="l" defTabSz="393710" rtl="0" eaLnBrk="1" fontAlgn="auto" latinLnBrk="0" hangingPunct="1">
              <a:lnSpc>
                <a:spcPct val="90000"/>
              </a:lnSpc>
              <a:spcBef>
                <a:spcPct val="15000"/>
              </a:spcBef>
              <a:spcAft>
                <a:spcPct val="0"/>
              </a:spcAft>
              <a:buClrTx/>
              <a:buSzTx/>
              <a:buFont typeface="Arial" panose="020B0604020202020204" pitchFamily="34" charset="0"/>
              <a:buNone/>
              <a:tabLst/>
              <a:defRPr/>
            </a:pPr>
            <a:endParaRPr lang="en-GB" sz="1400" b="1" dirty="0">
              <a:solidFill>
                <a:srgbClr val="0C0C0C"/>
              </a:solidFill>
              <a:latin typeface="+mn-lt"/>
            </a:endParaRPr>
          </a:p>
          <a:p>
            <a:pPr marL="0" marR="0" lvl="0" indent="0" algn="l" defTabSz="393710" rtl="0" eaLnBrk="1" fontAlgn="auto" latinLnBrk="0" hangingPunct="1">
              <a:lnSpc>
                <a:spcPct val="90000"/>
              </a:lnSpc>
              <a:spcBef>
                <a:spcPct val="15000"/>
              </a:spcBef>
              <a:spcAft>
                <a:spcPct val="0"/>
              </a:spcAft>
              <a:buClrTx/>
              <a:buSzTx/>
              <a:buFont typeface="Arial" panose="020B0604020202020204" pitchFamily="34" charset="0"/>
              <a:buNone/>
              <a:tabLst/>
              <a:defRPr/>
            </a:pPr>
            <a:endParaRPr kumimoji="0" lang="en-GB" sz="1400" b="1" i="0" u="none" strike="noStrike" kern="1200" cap="none" spc="0" normalizeH="0" baseline="0" noProof="0" dirty="0">
              <a:ln>
                <a:noFill/>
              </a:ln>
              <a:solidFill>
                <a:srgbClr val="0C0C0C"/>
              </a:solidFill>
              <a:effectLst/>
              <a:uLnTx/>
              <a:uFillTx/>
              <a:latin typeface="+mn-lt"/>
              <a:ea typeface="+mn-ea"/>
              <a:cs typeface="Calibri" panose="020F0502020204030204" pitchFamily="34" charset="0"/>
            </a:endParaRPr>
          </a:p>
          <a:p>
            <a:pPr marL="0" marR="0" lvl="0" indent="0" algn="l" defTabSz="393710" rtl="0" eaLnBrk="1" fontAlgn="auto" latinLnBrk="0" hangingPunct="1">
              <a:lnSpc>
                <a:spcPct val="90000"/>
              </a:lnSpc>
              <a:spcBef>
                <a:spcPct val="15000"/>
              </a:spcBef>
              <a:spcAft>
                <a:spcPct val="0"/>
              </a:spcAft>
              <a:buClrTx/>
              <a:buSzTx/>
              <a:buFont typeface="Arial" panose="020B0604020202020204" pitchFamily="34" charset="0"/>
              <a:buNone/>
              <a:tabLst/>
              <a:defRPr/>
            </a:pPr>
            <a:endParaRPr lang="en-GB" sz="1400" b="1" dirty="0">
              <a:solidFill>
                <a:srgbClr val="0C0C0C"/>
              </a:solidFill>
              <a:latin typeface="+mn-lt"/>
            </a:endParaRPr>
          </a:p>
          <a:p>
            <a:pPr marL="0" marR="0" lvl="0" indent="0" algn="l" defTabSz="393710" rtl="0" eaLnBrk="1" fontAlgn="auto" latinLnBrk="0" hangingPunct="1">
              <a:lnSpc>
                <a:spcPct val="90000"/>
              </a:lnSpc>
              <a:spcBef>
                <a:spcPct val="15000"/>
              </a:spcBef>
              <a:spcAft>
                <a:spcPct val="0"/>
              </a:spcAft>
              <a:buClrTx/>
              <a:buSzTx/>
              <a:buFont typeface="Arial" panose="020B0604020202020204" pitchFamily="34" charset="0"/>
              <a:buNone/>
              <a:tabLst/>
              <a:defRPr/>
            </a:pPr>
            <a:endParaRPr kumimoji="0" lang="en-GB" sz="1400" b="1" i="0" u="none" strike="noStrike" kern="1200" cap="none" spc="0" normalizeH="0" baseline="0" noProof="0" dirty="0">
              <a:ln>
                <a:noFill/>
              </a:ln>
              <a:solidFill>
                <a:srgbClr val="0C0C0C"/>
              </a:solidFill>
              <a:effectLst/>
              <a:uLnTx/>
              <a:uFillTx/>
              <a:latin typeface="+mn-lt"/>
              <a:ea typeface="+mn-ea"/>
              <a:cs typeface="Calibri" panose="020F0502020204030204" pitchFamily="34" charset="0"/>
            </a:endParaRPr>
          </a:p>
          <a:p>
            <a:pPr marL="0" marR="0" lvl="0" indent="0" algn="l" defTabSz="393710" rtl="0" eaLnBrk="1" fontAlgn="auto" latinLnBrk="0" hangingPunct="1">
              <a:lnSpc>
                <a:spcPct val="90000"/>
              </a:lnSpc>
              <a:spcBef>
                <a:spcPct val="15000"/>
              </a:spcBef>
              <a:spcAft>
                <a:spcPct val="0"/>
              </a:spcAft>
              <a:buClrTx/>
              <a:buSzTx/>
              <a:buFont typeface="Arial" panose="020B0604020202020204" pitchFamily="34" charset="0"/>
              <a:buNone/>
              <a:tabLst/>
              <a:defRPr/>
            </a:pPr>
            <a:endParaRPr lang="en-GB" sz="1400" b="1" dirty="0">
              <a:solidFill>
                <a:srgbClr val="0C0C0C"/>
              </a:solidFill>
              <a:latin typeface="+mn-lt"/>
            </a:endParaRPr>
          </a:p>
          <a:p>
            <a:pPr marL="0" marR="0" lvl="0" indent="0" algn="l" defTabSz="393710" rtl="0" eaLnBrk="1" fontAlgn="auto" latinLnBrk="0" hangingPunct="1">
              <a:lnSpc>
                <a:spcPct val="90000"/>
              </a:lnSpc>
              <a:spcBef>
                <a:spcPct val="15000"/>
              </a:spcBef>
              <a:spcAft>
                <a:spcPct val="0"/>
              </a:spcAft>
              <a:buClrTx/>
              <a:buSzTx/>
              <a:buFont typeface="Arial" panose="020B0604020202020204" pitchFamily="34" charset="0"/>
              <a:buNone/>
              <a:tabLst/>
              <a:defRPr/>
            </a:pPr>
            <a:endParaRPr kumimoji="0" lang="en-GB" sz="1400" b="1" i="0" u="none" strike="noStrike" kern="1200" cap="none" spc="0" normalizeH="0" baseline="0" noProof="0" dirty="0">
              <a:ln>
                <a:noFill/>
              </a:ln>
              <a:solidFill>
                <a:srgbClr val="0C0C0C"/>
              </a:solidFill>
              <a:effectLst/>
              <a:uLnTx/>
              <a:uFillTx/>
              <a:latin typeface="+mn-lt"/>
              <a:ea typeface="+mn-ea"/>
              <a:cs typeface="Calibri" panose="020F0502020204030204" pitchFamily="34" charset="0"/>
            </a:endParaRPr>
          </a:p>
          <a:p>
            <a:pPr marL="0" marR="0" lvl="0" indent="0" algn="l" defTabSz="393710" rtl="0" eaLnBrk="1" fontAlgn="auto" latinLnBrk="0" hangingPunct="1">
              <a:lnSpc>
                <a:spcPct val="90000"/>
              </a:lnSpc>
              <a:spcBef>
                <a:spcPct val="15000"/>
              </a:spcBef>
              <a:spcAft>
                <a:spcPct val="0"/>
              </a:spcAft>
              <a:buClrTx/>
              <a:buSzTx/>
              <a:buFont typeface="Arial" panose="020B0604020202020204" pitchFamily="34" charset="0"/>
              <a:buNone/>
              <a:tabLst/>
              <a:defRPr/>
            </a:pPr>
            <a:r>
              <a:rPr lang="en-GB" sz="1400" b="1" dirty="0" err="1">
                <a:solidFill>
                  <a:srgbClr val="0C0C0C"/>
                </a:solidFill>
                <a:latin typeface="+mn-lt"/>
              </a:rPr>
              <a:t>Propriétés</a:t>
            </a:r>
            <a:r>
              <a:rPr lang="en-GB" sz="1400" b="1" dirty="0">
                <a:solidFill>
                  <a:srgbClr val="0C0C0C"/>
                </a:solidFill>
                <a:latin typeface="+mn-lt"/>
              </a:rPr>
              <a:t> </a:t>
            </a:r>
            <a:r>
              <a:rPr lang="en-GB" sz="1400" b="1" dirty="0" err="1">
                <a:solidFill>
                  <a:srgbClr val="0C0C0C"/>
                </a:solidFill>
                <a:latin typeface="+mn-lt"/>
              </a:rPr>
              <a:t>thermiques</a:t>
            </a:r>
            <a:endParaRPr kumimoji="0" lang="en-GB" sz="1200" b="0" i="0" u="none" strike="noStrike" kern="1200" cap="none" spc="0" normalizeH="0" baseline="0" noProof="0" dirty="0">
              <a:ln>
                <a:noFill/>
              </a:ln>
              <a:solidFill>
                <a:srgbClr val="0C0C0C"/>
              </a:solidFill>
              <a:effectLst/>
              <a:uLnTx/>
              <a:uFillTx/>
              <a:latin typeface="+mn-lt"/>
              <a:ea typeface="+mn-ea"/>
              <a:cs typeface="Calibri" panose="020F0502020204030204" pitchFamily="34" charset="0"/>
            </a:endParaRPr>
          </a:p>
        </p:txBody>
      </p:sp>
      <p:sp>
        <p:nvSpPr>
          <p:cNvPr id="43" name="Text Box 4">
            <a:extLst>
              <a:ext uri="{FF2B5EF4-FFF2-40B4-BE49-F238E27FC236}">
                <a16:creationId xmlns:a16="http://schemas.microsoft.com/office/drawing/2014/main" id="{8C781974-FCEB-472D-9067-EB167F942B19}"/>
              </a:ext>
            </a:extLst>
          </p:cNvPr>
          <p:cNvSpPr txBox="1">
            <a:spLocks noChangeArrowheads="1"/>
          </p:cNvSpPr>
          <p:nvPr/>
        </p:nvSpPr>
        <p:spPr bwMode="auto">
          <a:xfrm>
            <a:off x="2436812" y="768493"/>
            <a:ext cx="7181850" cy="402291"/>
          </a:xfrm>
          <a:prstGeom prst="rect">
            <a:avLst/>
          </a:prstGeom>
          <a:solidFill>
            <a:sysClr val="window" lastClr="FFFFFF">
              <a:alpha val="50195"/>
            </a:sysClr>
          </a:solidFill>
          <a:ln>
            <a:noFill/>
          </a:ln>
          <a:extLs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20000"/>
              </a:spcAft>
              <a:buClrTx/>
              <a:buSzTx/>
              <a:buFontTx/>
              <a:buNone/>
              <a:tabLst/>
              <a:defRPr/>
            </a:pPr>
            <a:r>
              <a:rPr kumimoji="0" lang="en-GB" sz="2000" b="1" i="1" u="none" strike="noStrike" kern="0" cap="none" spc="0" normalizeH="0" baseline="0" noProof="0">
                <a:ln>
                  <a:noFill/>
                </a:ln>
                <a:solidFill>
                  <a:schemeClr val="accent5"/>
                </a:solidFill>
                <a:effectLst/>
                <a:uLnTx/>
                <a:uFillTx/>
                <a:latin typeface="+mn-lt"/>
              </a:rPr>
              <a:t>Acrylonitrile-butadiene-styrene (ABS)</a:t>
            </a:r>
            <a:endParaRPr kumimoji="0" lang="en-GB" sz="2000" b="0" i="1" u="none" strike="noStrike" kern="0" cap="none" spc="0" normalizeH="0" baseline="0" noProof="0">
              <a:ln>
                <a:noFill/>
              </a:ln>
              <a:solidFill>
                <a:schemeClr val="accent5"/>
              </a:solidFill>
              <a:effectLst/>
              <a:uLnTx/>
              <a:uFillTx/>
              <a:latin typeface="+mn-lt"/>
            </a:endParaRPr>
          </a:p>
        </p:txBody>
      </p:sp>
      <p:sp>
        <p:nvSpPr>
          <p:cNvPr id="45" name="Text Box 13">
            <a:extLst>
              <a:ext uri="{FF2B5EF4-FFF2-40B4-BE49-F238E27FC236}">
                <a16:creationId xmlns:a16="http://schemas.microsoft.com/office/drawing/2014/main" id="{C03964F0-65E8-4F7A-B28A-400255F3C813}"/>
              </a:ext>
            </a:extLst>
          </p:cNvPr>
          <p:cNvSpPr txBox="1">
            <a:spLocks noChangeArrowheads="1"/>
          </p:cNvSpPr>
          <p:nvPr/>
        </p:nvSpPr>
        <p:spPr bwMode="auto">
          <a:xfrm>
            <a:off x="8961113" y="841744"/>
            <a:ext cx="2810339" cy="24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50000"/>
              </a:spcBef>
              <a:spcAft>
                <a:spcPct val="20000"/>
              </a:spcAft>
              <a:buClr>
                <a:srgbClr val="009B9B"/>
              </a:buClr>
              <a:buSzPct val="80000"/>
              <a:buFont typeface="Wingdings" panose="05000000000000000000" pitchFamily="2" charset="2"/>
              <a:buNone/>
              <a:tabLst/>
              <a:defRPr/>
            </a:pPr>
            <a:r>
              <a:rPr kumimoji="0" lang="fr-FR" sz="1000" b="0" i="0" u="none" strike="noStrike" kern="0" cap="none" spc="0" normalizeH="0" baseline="0" noProof="0">
                <a:ln>
                  <a:noFill/>
                </a:ln>
                <a:solidFill>
                  <a:schemeClr val="tx2"/>
                </a:solidFill>
                <a:effectLst/>
                <a:uLnTx/>
                <a:uFillTx/>
                <a:latin typeface="+mn-lt"/>
              </a:rPr>
              <a:t>*Extrait de données Granta </a:t>
            </a:r>
            <a:r>
              <a:rPr kumimoji="0" lang="fr-FR" sz="1000" b="0" i="0" u="none" strike="noStrike" kern="0" cap="none" spc="0" normalizeH="0" baseline="0" noProof="0" err="1">
                <a:ln>
                  <a:noFill/>
                </a:ln>
                <a:solidFill>
                  <a:schemeClr val="tx2"/>
                </a:solidFill>
                <a:effectLst/>
                <a:uLnTx/>
                <a:uFillTx/>
                <a:latin typeface="+mn-lt"/>
              </a:rPr>
              <a:t>EduPack</a:t>
            </a:r>
            <a:r>
              <a:rPr kumimoji="0" lang="fr-FR" sz="1000" b="0" i="0" u="none" strike="noStrike" kern="0" cap="none" spc="0" normalizeH="0" baseline="0" noProof="0">
                <a:ln>
                  <a:noFill/>
                </a:ln>
                <a:solidFill>
                  <a:schemeClr val="tx2"/>
                </a:solidFill>
                <a:effectLst/>
                <a:uLnTx/>
                <a:uFillTx/>
                <a:latin typeface="+mn-lt"/>
              </a:rPr>
              <a:t> niveau 2</a:t>
            </a:r>
          </a:p>
        </p:txBody>
      </p:sp>
      <p:sp>
        <p:nvSpPr>
          <p:cNvPr id="46" name="Text Box 16">
            <a:extLst>
              <a:ext uri="{FF2B5EF4-FFF2-40B4-BE49-F238E27FC236}">
                <a16:creationId xmlns:a16="http://schemas.microsoft.com/office/drawing/2014/main" id="{C6814F73-3B89-49E1-A82F-422B7886131D}"/>
              </a:ext>
            </a:extLst>
          </p:cNvPr>
          <p:cNvSpPr txBox="1">
            <a:spLocks noChangeArrowheads="1"/>
          </p:cNvSpPr>
          <p:nvPr/>
        </p:nvSpPr>
        <p:spPr bwMode="auto">
          <a:xfrm>
            <a:off x="7119932" y="5585142"/>
            <a:ext cx="39082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50000"/>
              </a:spcBef>
              <a:spcAft>
                <a:spcPct val="20000"/>
              </a:spcAft>
              <a:buClr>
                <a:srgbClr val="009B9B"/>
              </a:buClr>
              <a:buSzPct val="80000"/>
              <a:buFont typeface="Wingdings" panose="05000000000000000000" pitchFamily="2" charset="2"/>
              <a:buNone/>
              <a:tabLst/>
              <a:defRPr/>
            </a:pPr>
            <a:r>
              <a:rPr kumimoji="0" lang="en-US" sz="1800" b="1" i="0" u="none" strike="noStrike" kern="0" cap="none" spc="0" normalizeH="0" baseline="0" noProof="0" dirty="0">
                <a:ln>
                  <a:noFill/>
                </a:ln>
                <a:solidFill>
                  <a:srgbClr val="474C55"/>
                </a:solidFill>
                <a:effectLst/>
                <a:uLnTx/>
                <a:uFillTx/>
                <a:latin typeface="+mn-lt"/>
              </a:rPr>
              <a:t>Liens </a:t>
            </a:r>
            <a:r>
              <a:rPr kumimoji="0" lang="en-US" sz="1800" b="1" i="0" u="none" strike="noStrike" kern="0" cap="none" spc="0" normalizeH="0" baseline="0" noProof="0" dirty="0" err="1">
                <a:ln>
                  <a:noFill/>
                </a:ln>
                <a:solidFill>
                  <a:srgbClr val="474C55"/>
                </a:solidFill>
                <a:effectLst/>
                <a:uLnTx/>
                <a:uFillTx/>
                <a:latin typeface="+mn-lt"/>
              </a:rPr>
              <a:t>vers</a:t>
            </a:r>
            <a:r>
              <a:rPr kumimoji="0" lang="en-US" sz="1800" b="1" i="0" u="none" strike="noStrike" kern="0" cap="none" spc="0" normalizeH="0" baseline="0" noProof="0" dirty="0">
                <a:ln>
                  <a:noFill/>
                </a:ln>
                <a:solidFill>
                  <a:srgbClr val="474C55"/>
                </a:solidFill>
                <a:effectLst/>
                <a:uLnTx/>
                <a:uFillTx/>
                <a:latin typeface="+mn-lt"/>
              </a:rPr>
              <a:t> les </a:t>
            </a:r>
            <a:r>
              <a:rPr kumimoji="0" lang="en-US" sz="1800" b="1" i="0" u="none" strike="noStrike" kern="0" cap="none" spc="0" normalizeH="0" baseline="0" noProof="0" dirty="0" err="1">
                <a:ln>
                  <a:noFill/>
                </a:ln>
                <a:solidFill>
                  <a:srgbClr val="474C55"/>
                </a:solidFill>
                <a:effectLst/>
                <a:uLnTx/>
                <a:uFillTx/>
                <a:latin typeface="+mn-lt"/>
              </a:rPr>
              <a:t>Procédés</a:t>
            </a:r>
            <a:endParaRPr kumimoji="0" lang="en-US" sz="1800" b="1" i="0" u="none" strike="noStrike" kern="0" cap="none" spc="0" normalizeH="0" baseline="0" noProof="0" dirty="0">
              <a:ln>
                <a:noFill/>
              </a:ln>
              <a:solidFill>
                <a:srgbClr val="474C55"/>
              </a:solidFill>
              <a:effectLst/>
              <a:uLnTx/>
              <a:uFillTx/>
              <a:latin typeface="+mn-lt"/>
            </a:endParaRPr>
          </a:p>
        </p:txBody>
      </p:sp>
      <p:graphicFrame>
        <p:nvGraphicFramePr>
          <p:cNvPr id="47" name="Table 46">
            <a:extLst>
              <a:ext uri="{FF2B5EF4-FFF2-40B4-BE49-F238E27FC236}">
                <a16:creationId xmlns:a16="http://schemas.microsoft.com/office/drawing/2014/main" id="{0AC3D89B-41DA-43BC-A927-15333926C347}"/>
              </a:ext>
            </a:extLst>
          </p:cNvPr>
          <p:cNvGraphicFramePr>
            <a:graphicFrameLocks noGrp="1"/>
          </p:cNvGraphicFramePr>
          <p:nvPr>
            <p:extLst>
              <p:ext uri="{D42A27DB-BD31-4B8C-83A1-F6EECF244321}">
                <p14:modId xmlns:p14="http://schemas.microsoft.com/office/powerpoint/2010/main" val="972337860"/>
              </p:ext>
            </p:extLst>
          </p:nvPr>
        </p:nvGraphicFramePr>
        <p:xfrm>
          <a:off x="1673500" y="1611490"/>
          <a:ext cx="4519339" cy="731520"/>
        </p:xfrm>
        <a:graphic>
          <a:graphicData uri="http://schemas.openxmlformats.org/drawingml/2006/table">
            <a:tbl>
              <a:tblPr firstRow="1" bandRow="1"/>
              <a:tblGrid>
                <a:gridCol w="1957114">
                  <a:extLst>
                    <a:ext uri="{9D8B030D-6E8A-4147-A177-3AD203B41FA5}">
                      <a16:colId xmlns:a16="http://schemas.microsoft.com/office/drawing/2014/main" val="20000"/>
                    </a:ext>
                  </a:extLst>
                </a:gridCol>
                <a:gridCol w="435899">
                  <a:extLst>
                    <a:ext uri="{9D8B030D-6E8A-4147-A177-3AD203B41FA5}">
                      <a16:colId xmlns:a16="http://schemas.microsoft.com/office/drawing/2014/main" val="20001"/>
                    </a:ext>
                  </a:extLst>
                </a:gridCol>
                <a:gridCol w="604594">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576088">
                  <a:extLst>
                    <a:ext uri="{9D8B030D-6E8A-4147-A177-3AD203B41FA5}">
                      <a16:colId xmlns:a16="http://schemas.microsoft.com/office/drawing/2014/main" val="20004"/>
                    </a:ext>
                  </a:extLst>
                </a:gridCol>
                <a:gridCol w="737364">
                  <a:extLst>
                    <a:ext uri="{9D8B030D-6E8A-4147-A177-3AD203B41FA5}">
                      <a16:colId xmlns:a16="http://schemas.microsoft.com/office/drawing/2014/main" val="20005"/>
                    </a:ext>
                  </a:extLst>
                </a:gridCol>
              </a:tblGrid>
              <a:tr h="243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b="0" dirty="0" err="1">
                          <a:latin typeface="+mn-lt"/>
                        </a:rPr>
                        <a:t>Densité</a:t>
                      </a:r>
                      <a:endParaRPr lang="en-GB" sz="1000" dirty="0">
                        <a:latin typeface="+mn-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a:latin typeface="+mn-lt"/>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effectLst/>
                          <a:latin typeface="+mn-lt"/>
                          <a:ea typeface="Calibri" panose="020F0502020204030204" pitchFamily="34" charset="0"/>
                        </a:rPr>
                        <a:t> 1.03e3</a:t>
                      </a:r>
                      <a:endParaRPr lang="en-GB" sz="1000">
                        <a:latin typeface="+mn-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latin typeface="+mn-lt"/>
                        </a:rPr>
                        <a:t>-</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effectLst/>
                          <a:latin typeface="+mn-lt"/>
                          <a:ea typeface="Calibri" panose="020F0502020204030204" pitchFamily="34" charset="0"/>
                        </a:rPr>
                        <a:t>1.06e3</a:t>
                      </a:r>
                      <a:endParaRPr lang="en-GB" sz="1000">
                        <a:latin typeface="+mn-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effectLst/>
                          <a:latin typeface="+mn-lt"/>
                          <a:ea typeface="Calibri" panose="020F0502020204030204" pitchFamily="34" charset="0"/>
                        </a:rPr>
                        <a:t>kg/m^3</a:t>
                      </a:r>
                      <a:endParaRPr lang="en-GB" sz="1000">
                        <a:latin typeface="+mn-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0"/>
                  </a:ext>
                </a:extLst>
              </a:tr>
              <a:tr h="243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b="0" dirty="0">
                          <a:latin typeface="+mn-lt"/>
                        </a:rPr>
                        <a:t>Prix	</a:t>
                      </a:r>
                      <a:endParaRPr lang="en-GB" sz="1000" dirty="0">
                        <a:latin typeface="+mn-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a:latin typeface="+mn-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latin typeface="+mn-lt"/>
                        </a:rPr>
                        <a:t>* 1.95</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latin typeface="+mn-lt"/>
                        </a:rPr>
                        <a:t>-</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latin typeface="+mn-lt"/>
                        </a:rPr>
                        <a:t>2.29</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effectLst/>
                          <a:latin typeface="+mn-lt"/>
                          <a:ea typeface="Calibri" panose="020F0502020204030204" pitchFamily="34" charset="0"/>
                        </a:rPr>
                        <a:t>USD/kg</a:t>
                      </a:r>
                      <a:endParaRPr lang="en-GB" sz="1000">
                        <a:latin typeface="+mn-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1"/>
                  </a:ext>
                </a:extLst>
              </a:tr>
              <a:tr h="243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b="0" dirty="0">
                          <a:latin typeface="+mn-lt"/>
                        </a:rPr>
                        <a:t>Date de première utilisation</a:t>
                      </a:r>
                      <a:endParaRPr lang="en-GB" sz="1000" dirty="0">
                        <a:latin typeface="+mn-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dirty="0">
                        <a:latin typeface="+mn-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dirty="0">
                          <a:latin typeface="+mn-lt"/>
                        </a:rPr>
                        <a:t>  1937</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dirty="0">
                        <a:latin typeface="+mn-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dirty="0">
                        <a:latin typeface="+mn-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dirty="0">
                        <a:latin typeface="+mn-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2"/>
                  </a:ext>
                </a:extLst>
              </a:tr>
            </a:tbl>
          </a:graphicData>
        </a:graphic>
      </p:graphicFrame>
      <p:graphicFrame>
        <p:nvGraphicFramePr>
          <p:cNvPr id="48" name="Table 47">
            <a:extLst>
              <a:ext uri="{FF2B5EF4-FFF2-40B4-BE49-F238E27FC236}">
                <a16:creationId xmlns:a16="http://schemas.microsoft.com/office/drawing/2014/main" id="{4A9E908A-29D1-4119-853A-16BFA3DB1229}"/>
              </a:ext>
            </a:extLst>
          </p:cNvPr>
          <p:cNvGraphicFramePr>
            <a:graphicFrameLocks noGrp="1"/>
          </p:cNvGraphicFramePr>
          <p:nvPr>
            <p:extLst>
              <p:ext uri="{D42A27DB-BD31-4B8C-83A1-F6EECF244321}">
                <p14:modId xmlns:p14="http://schemas.microsoft.com/office/powerpoint/2010/main" val="4291529325"/>
              </p:ext>
            </p:extLst>
          </p:nvPr>
        </p:nvGraphicFramePr>
        <p:xfrm>
          <a:off x="1673500" y="2728873"/>
          <a:ext cx="4519339" cy="1706880"/>
        </p:xfrm>
        <a:graphic>
          <a:graphicData uri="http://schemas.openxmlformats.org/drawingml/2006/table">
            <a:tbl>
              <a:tblPr firstRow="1" bandRow="1"/>
              <a:tblGrid>
                <a:gridCol w="1980338">
                  <a:extLst>
                    <a:ext uri="{9D8B030D-6E8A-4147-A177-3AD203B41FA5}">
                      <a16:colId xmlns:a16="http://schemas.microsoft.com/office/drawing/2014/main" val="20000"/>
                    </a:ext>
                  </a:extLst>
                </a:gridCol>
                <a:gridCol w="417729">
                  <a:extLst>
                    <a:ext uri="{9D8B030D-6E8A-4147-A177-3AD203B41FA5}">
                      <a16:colId xmlns:a16="http://schemas.microsoft.com/office/drawing/2014/main" val="20001"/>
                    </a:ext>
                  </a:extLst>
                </a:gridCol>
                <a:gridCol w="585781">
                  <a:extLst>
                    <a:ext uri="{9D8B030D-6E8A-4147-A177-3AD203B41FA5}">
                      <a16:colId xmlns:a16="http://schemas.microsoft.com/office/drawing/2014/main" val="20002"/>
                    </a:ext>
                  </a:extLst>
                </a:gridCol>
                <a:gridCol w="237758">
                  <a:extLst>
                    <a:ext uri="{9D8B030D-6E8A-4147-A177-3AD203B41FA5}">
                      <a16:colId xmlns:a16="http://schemas.microsoft.com/office/drawing/2014/main" val="20003"/>
                    </a:ext>
                  </a:extLst>
                </a:gridCol>
                <a:gridCol w="579956">
                  <a:extLst>
                    <a:ext uri="{9D8B030D-6E8A-4147-A177-3AD203B41FA5}">
                      <a16:colId xmlns:a16="http://schemas.microsoft.com/office/drawing/2014/main" val="20004"/>
                    </a:ext>
                  </a:extLst>
                </a:gridCol>
                <a:gridCol w="717777">
                  <a:extLst>
                    <a:ext uri="{9D8B030D-6E8A-4147-A177-3AD203B41FA5}">
                      <a16:colId xmlns:a16="http://schemas.microsoft.com/office/drawing/2014/main" val="20005"/>
                    </a:ext>
                  </a:extLst>
                </a:gridCol>
              </a:tblGrid>
              <a:tr h="243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dirty="0">
                          <a:latin typeface="+mn-lt"/>
                        </a:rPr>
                        <a:t>Module de Young</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a:latin typeface="+mn-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latin typeface="+mn-lt"/>
                        </a:rPr>
                        <a:t> 2.08</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latin typeface="+mn-lt"/>
                        </a:rPr>
                        <a:t>-</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latin typeface="+mn-lt"/>
                        </a:rPr>
                        <a:t>2.75</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latin typeface="+mn-lt"/>
                        </a:rPr>
                        <a:t>GPa</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0"/>
                  </a:ext>
                </a:extLst>
              </a:tr>
              <a:tr h="243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b="0" dirty="0" err="1">
                          <a:latin typeface="+mn-lt"/>
                        </a:rPr>
                        <a:t>Limite</a:t>
                      </a:r>
                      <a:r>
                        <a:rPr lang="en-GB" sz="1000" b="0" dirty="0">
                          <a:latin typeface="+mn-lt"/>
                        </a:rPr>
                        <a:t> </a:t>
                      </a:r>
                      <a:r>
                        <a:rPr lang="en-GB" sz="1000" b="0" dirty="0" err="1">
                          <a:latin typeface="+mn-lt"/>
                        </a:rPr>
                        <a:t>élastique</a:t>
                      </a:r>
                      <a:endParaRPr lang="en-GB" sz="1000" dirty="0">
                        <a:latin typeface="+mn-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dirty="0">
                        <a:latin typeface="+mn-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latin typeface="+mn-lt"/>
                        </a:rPr>
                        <a:t> 34.5</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latin typeface="+mn-lt"/>
                        </a:rPr>
                        <a:t>-</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latin typeface="+mn-lt"/>
                        </a:rPr>
                        <a:t>49.6</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latin typeface="+mn-lt"/>
                        </a:rPr>
                        <a:t>MPa</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1"/>
                  </a:ext>
                </a:extLst>
              </a:tr>
              <a:tr h="243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b="0" err="1">
                          <a:latin typeface="+mn-lt"/>
                        </a:rPr>
                        <a:t>Résistance</a:t>
                      </a:r>
                      <a:r>
                        <a:rPr lang="en-GB" sz="1000" b="0">
                          <a:latin typeface="+mn-lt"/>
                        </a:rPr>
                        <a:t> </a:t>
                      </a:r>
                      <a:r>
                        <a:rPr lang="en-GB" sz="1000" b="0" err="1">
                          <a:latin typeface="+mn-lt"/>
                        </a:rPr>
                        <a:t>en</a:t>
                      </a:r>
                      <a:r>
                        <a:rPr lang="en-GB" sz="1000" b="0">
                          <a:latin typeface="+mn-lt"/>
                        </a:rPr>
                        <a:t> traction</a:t>
                      </a:r>
                      <a:endParaRPr lang="en-GB" sz="1000">
                        <a:latin typeface="+mn-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dirty="0">
                        <a:latin typeface="+mn-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dirty="0">
                          <a:latin typeface="+mn-lt"/>
                        </a:rPr>
                        <a:t> 37.9</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latin typeface="+mn-lt"/>
                        </a:rPr>
                        <a:t>-</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latin typeface="+mn-lt"/>
                        </a:rPr>
                        <a:t>51.7</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latin typeface="+mn-lt"/>
                        </a:rPr>
                        <a:t>MPa</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2"/>
                  </a:ext>
                </a:extLst>
              </a:tr>
              <a:tr h="243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b="0" dirty="0" err="1">
                          <a:latin typeface="+mn-lt"/>
                        </a:rPr>
                        <a:t>Allongement</a:t>
                      </a:r>
                      <a:endParaRPr lang="en-GB" sz="1000" dirty="0">
                        <a:latin typeface="+mn-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a:latin typeface="+mn-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latin typeface="+mn-lt"/>
                        </a:rPr>
                        <a:t> 5</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latin typeface="+mn-lt"/>
                        </a:rPr>
                        <a:t>-</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dirty="0">
                          <a:latin typeface="+mn-lt"/>
                        </a:rPr>
                        <a:t>60</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latin typeface="+mn-lt"/>
                        </a:rPr>
                        <a:t>% strain</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3"/>
                  </a:ext>
                </a:extLst>
              </a:tr>
              <a:tr h="243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b="0" err="1">
                          <a:latin typeface="+mn-lt"/>
                        </a:rPr>
                        <a:t>Mesure</a:t>
                      </a:r>
                      <a:r>
                        <a:rPr lang="en-GB" sz="1000" b="0">
                          <a:latin typeface="+mn-lt"/>
                        </a:rPr>
                        <a:t> de </a:t>
                      </a:r>
                      <a:r>
                        <a:rPr lang="en-GB" sz="1000" b="0" err="1">
                          <a:latin typeface="+mn-lt"/>
                        </a:rPr>
                        <a:t>dureté</a:t>
                      </a:r>
                      <a:r>
                        <a:rPr lang="en-GB" sz="1000" b="0">
                          <a:latin typeface="+mn-lt"/>
                        </a:rPr>
                        <a:t> Vickers</a:t>
                      </a:r>
                      <a:endParaRPr lang="en-GB" sz="1000">
                        <a:latin typeface="+mn-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a:latin typeface="+mn-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latin typeface="+mn-lt"/>
                        </a:rPr>
                        <a:t> 10</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latin typeface="+mn-lt"/>
                        </a:rPr>
                        <a:t>-</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latin typeface="+mn-lt"/>
                        </a:rPr>
                        <a:t>15</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dirty="0">
                          <a:latin typeface="+mn-lt"/>
                        </a:rPr>
                        <a:t>HV</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4"/>
                  </a:ext>
                </a:extLst>
              </a:tr>
              <a:tr h="243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b="0" err="1">
                          <a:latin typeface="+mn-lt"/>
                        </a:rPr>
                        <a:t>Limite</a:t>
                      </a:r>
                      <a:r>
                        <a:rPr lang="en-GB" sz="1000" b="0">
                          <a:latin typeface="+mn-lt"/>
                        </a:rPr>
                        <a:t> de fatigue </a:t>
                      </a:r>
                      <a:endParaRPr lang="en-GB" sz="1000">
                        <a:latin typeface="+mn-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a:latin typeface="+mn-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latin typeface="+mn-lt"/>
                        </a:rPr>
                        <a:t> 15.2</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latin typeface="+mn-lt"/>
                        </a:rPr>
                        <a:t>-</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latin typeface="+mn-lt"/>
                        </a:rPr>
                        <a:t>20.7</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dirty="0">
                          <a:latin typeface="+mn-lt"/>
                        </a:rPr>
                        <a:t>MPa</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5"/>
                  </a:ext>
                </a:extLst>
              </a:tr>
              <a:tr h="243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b="0" err="1">
                          <a:latin typeface="+mn-lt"/>
                        </a:rPr>
                        <a:t>Ténacité</a:t>
                      </a:r>
                      <a:endParaRPr lang="en-GB" sz="1000">
                        <a:latin typeface="+mn-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a:latin typeface="+mn-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b="0" dirty="0">
                          <a:latin typeface="+mn-lt"/>
                        </a:rPr>
                        <a:t>  1.46</a:t>
                      </a:r>
                      <a:endParaRPr lang="en-GB" sz="1000" dirty="0">
                        <a:latin typeface="+mn-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latin typeface="+mn-lt"/>
                        </a:rPr>
                        <a:t>-</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latin typeface="+mn-lt"/>
                        </a:rPr>
                        <a:t>4.29</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dirty="0">
                          <a:latin typeface="+mn-lt"/>
                        </a:rPr>
                        <a:t>MPa.m</a:t>
                      </a:r>
                      <a:r>
                        <a:rPr lang="en-GB" sz="1000" b="0" baseline="30000" dirty="0">
                          <a:latin typeface="+mn-lt"/>
                        </a:rPr>
                        <a:t>1/2</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6"/>
                  </a:ext>
                </a:extLst>
              </a:tr>
            </a:tbl>
          </a:graphicData>
        </a:graphic>
      </p:graphicFrame>
      <p:pic>
        <p:nvPicPr>
          <p:cNvPr id="49" name="Picture 48">
            <a:extLst>
              <a:ext uri="{FF2B5EF4-FFF2-40B4-BE49-F238E27FC236}">
                <a16:creationId xmlns:a16="http://schemas.microsoft.com/office/drawing/2014/main" id="{03224C8E-04C6-46EB-9550-9C36189A6BCF}"/>
              </a:ext>
            </a:extLst>
          </p:cNvPr>
          <p:cNvPicPr>
            <a:picLocks noChangeAspect="1"/>
          </p:cNvPicPr>
          <p:nvPr/>
        </p:nvPicPr>
        <p:blipFill rotWithShape="1">
          <a:blip r:embed="rId3">
            <a:extLst>
              <a:ext uri="{28A0092B-C50C-407E-A947-70E740481C1C}">
                <a14:useLocalDpi xmlns:a14="http://schemas.microsoft.com/office/drawing/2010/main" val="0"/>
              </a:ext>
            </a:extLst>
          </a:blip>
          <a:srcRect r="66665" b="6255"/>
          <a:stretch/>
        </p:blipFill>
        <p:spPr>
          <a:xfrm>
            <a:off x="3770415" y="1663975"/>
            <a:ext cx="152432" cy="142886"/>
          </a:xfrm>
          <a:prstGeom prst="rect">
            <a:avLst/>
          </a:prstGeom>
        </p:spPr>
      </p:pic>
      <p:pic>
        <p:nvPicPr>
          <p:cNvPr id="50" name="Picture 49">
            <a:extLst>
              <a:ext uri="{FF2B5EF4-FFF2-40B4-BE49-F238E27FC236}">
                <a16:creationId xmlns:a16="http://schemas.microsoft.com/office/drawing/2014/main" id="{576881A2-EFD6-42CF-BEB8-A29A88501D84}"/>
              </a:ext>
            </a:extLst>
          </p:cNvPr>
          <p:cNvPicPr>
            <a:picLocks noChangeAspect="1"/>
          </p:cNvPicPr>
          <p:nvPr/>
        </p:nvPicPr>
        <p:blipFill rotWithShape="1">
          <a:blip r:embed="rId3">
            <a:extLst>
              <a:ext uri="{28A0092B-C50C-407E-A947-70E740481C1C}">
                <a14:useLocalDpi xmlns:a14="http://schemas.microsoft.com/office/drawing/2010/main" val="0"/>
              </a:ext>
            </a:extLst>
          </a:blip>
          <a:srcRect r="66665" b="6255"/>
          <a:stretch/>
        </p:blipFill>
        <p:spPr>
          <a:xfrm>
            <a:off x="3774608" y="1905807"/>
            <a:ext cx="152432" cy="142886"/>
          </a:xfrm>
          <a:prstGeom prst="rect">
            <a:avLst/>
          </a:prstGeom>
        </p:spPr>
      </p:pic>
      <p:pic>
        <p:nvPicPr>
          <p:cNvPr id="51" name="Picture 50">
            <a:extLst>
              <a:ext uri="{FF2B5EF4-FFF2-40B4-BE49-F238E27FC236}">
                <a16:creationId xmlns:a16="http://schemas.microsoft.com/office/drawing/2014/main" id="{1497F0F4-CE5C-4BF0-A7A9-42F048895D31}"/>
              </a:ext>
            </a:extLst>
          </p:cNvPr>
          <p:cNvPicPr>
            <a:picLocks noChangeAspect="1"/>
          </p:cNvPicPr>
          <p:nvPr/>
        </p:nvPicPr>
        <p:blipFill rotWithShape="1">
          <a:blip r:embed="rId3">
            <a:extLst>
              <a:ext uri="{28A0092B-C50C-407E-A947-70E740481C1C}">
                <a14:useLocalDpi xmlns:a14="http://schemas.microsoft.com/office/drawing/2010/main" val="0"/>
              </a:ext>
            </a:extLst>
          </a:blip>
          <a:srcRect r="66665" b="6255"/>
          <a:stretch/>
        </p:blipFill>
        <p:spPr>
          <a:xfrm>
            <a:off x="3770415" y="2151654"/>
            <a:ext cx="152432" cy="142886"/>
          </a:xfrm>
          <a:prstGeom prst="rect">
            <a:avLst/>
          </a:prstGeom>
        </p:spPr>
      </p:pic>
      <p:pic>
        <p:nvPicPr>
          <p:cNvPr id="52" name="Picture 51">
            <a:extLst>
              <a:ext uri="{FF2B5EF4-FFF2-40B4-BE49-F238E27FC236}">
                <a16:creationId xmlns:a16="http://schemas.microsoft.com/office/drawing/2014/main" id="{56F87E20-7BC7-4DBE-ABD0-165943439DFF}"/>
              </a:ext>
            </a:extLst>
          </p:cNvPr>
          <p:cNvPicPr>
            <a:picLocks noChangeAspect="1"/>
          </p:cNvPicPr>
          <p:nvPr/>
        </p:nvPicPr>
        <p:blipFill rotWithShape="1">
          <a:blip r:embed="rId3">
            <a:extLst>
              <a:ext uri="{28A0092B-C50C-407E-A947-70E740481C1C}">
                <a14:useLocalDpi xmlns:a14="http://schemas.microsoft.com/office/drawing/2010/main" val="0"/>
              </a:ext>
            </a:extLst>
          </a:blip>
          <a:srcRect r="66665" b="6255"/>
          <a:stretch/>
        </p:blipFill>
        <p:spPr>
          <a:xfrm>
            <a:off x="3743770" y="2795760"/>
            <a:ext cx="152432" cy="142886"/>
          </a:xfrm>
          <a:prstGeom prst="rect">
            <a:avLst/>
          </a:prstGeom>
        </p:spPr>
      </p:pic>
      <p:pic>
        <p:nvPicPr>
          <p:cNvPr id="53" name="Picture 52">
            <a:extLst>
              <a:ext uri="{FF2B5EF4-FFF2-40B4-BE49-F238E27FC236}">
                <a16:creationId xmlns:a16="http://schemas.microsoft.com/office/drawing/2014/main" id="{01749372-1D8C-4B10-A504-1E92B62902D0}"/>
              </a:ext>
            </a:extLst>
          </p:cNvPr>
          <p:cNvPicPr>
            <a:picLocks noChangeAspect="1"/>
          </p:cNvPicPr>
          <p:nvPr/>
        </p:nvPicPr>
        <p:blipFill rotWithShape="1">
          <a:blip r:embed="rId3">
            <a:extLst>
              <a:ext uri="{28A0092B-C50C-407E-A947-70E740481C1C}">
                <a14:useLocalDpi xmlns:a14="http://schemas.microsoft.com/office/drawing/2010/main" val="0"/>
              </a:ext>
            </a:extLst>
          </a:blip>
          <a:srcRect r="66665" b="6255"/>
          <a:stretch/>
        </p:blipFill>
        <p:spPr>
          <a:xfrm>
            <a:off x="3743770" y="3046738"/>
            <a:ext cx="152432" cy="142886"/>
          </a:xfrm>
          <a:prstGeom prst="rect">
            <a:avLst/>
          </a:prstGeom>
        </p:spPr>
      </p:pic>
      <p:pic>
        <p:nvPicPr>
          <p:cNvPr id="54" name="Picture 53">
            <a:extLst>
              <a:ext uri="{FF2B5EF4-FFF2-40B4-BE49-F238E27FC236}">
                <a16:creationId xmlns:a16="http://schemas.microsoft.com/office/drawing/2014/main" id="{AA3FE735-72F1-4E8D-B6C9-6456A8C94EBB}"/>
              </a:ext>
            </a:extLst>
          </p:cNvPr>
          <p:cNvPicPr>
            <a:picLocks noChangeAspect="1"/>
          </p:cNvPicPr>
          <p:nvPr/>
        </p:nvPicPr>
        <p:blipFill rotWithShape="1">
          <a:blip r:embed="rId3">
            <a:extLst>
              <a:ext uri="{28A0092B-C50C-407E-A947-70E740481C1C}">
                <a14:useLocalDpi xmlns:a14="http://schemas.microsoft.com/office/drawing/2010/main" val="0"/>
              </a:ext>
            </a:extLst>
          </a:blip>
          <a:srcRect r="66665" b="6255"/>
          <a:stretch/>
        </p:blipFill>
        <p:spPr>
          <a:xfrm>
            <a:off x="3743770" y="3279425"/>
            <a:ext cx="152432" cy="142886"/>
          </a:xfrm>
          <a:prstGeom prst="rect">
            <a:avLst/>
          </a:prstGeom>
        </p:spPr>
      </p:pic>
      <p:pic>
        <p:nvPicPr>
          <p:cNvPr id="55" name="Picture 54">
            <a:extLst>
              <a:ext uri="{FF2B5EF4-FFF2-40B4-BE49-F238E27FC236}">
                <a16:creationId xmlns:a16="http://schemas.microsoft.com/office/drawing/2014/main" id="{83B7C55F-4334-4191-B5B2-EE9ADB2E1F43}"/>
              </a:ext>
            </a:extLst>
          </p:cNvPr>
          <p:cNvPicPr>
            <a:picLocks noChangeAspect="1"/>
          </p:cNvPicPr>
          <p:nvPr/>
        </p:nvPicPr>
        <p:blipFill rotWithShape="1">
          <a:blip r:embed="rId3">
            <a:extLst>
              <a:ext uri="{28A0092B-C50C-407E-A947-70E740481C1C}">
                <a14:useLocalDpi xmlns:a14="http://schemas.microsoft.com/office/drawing/2010/main" val="0"/>
              </a:ext>
            </a:extLst>
          </a:blip>
          <a:srcRect r="66665" b="6255"/>
          <a:stretch/>
        </p:blipFill>
        <p:spPr>
          <a:xfrm>
            <a:off x="3743770" y="3525034"/>
            <a:ext cx="152432" cy="142886"/>
          </a:xfrm>
          <a:prstGeom prst="rect">
            <a:avLst/>
          </a:prstGeom>
        </p:spPr>
      </p:pic>
      <p:pic>
        <p:nvPicPr>
          <p:cNvPr id="56" name="Picture 55">
            <a:extLst>
              <a:ext uri="{FF2B5EF4-FFF2-40B4-BE49-F238E27FC236}">
                <a16:creationId xmlns:a16="http://schemas.microsoft.com/office/drawing/2014/main" id="{4E2568C8-AF8E-4CAF-BCAE-3966D4B37EDA}"/>
              </a:ext>
            </a:extLst>
          </p:cNvPr>
          <p:cNvPicPr>
            <a:picLocks noChangeAspect="1"/>
          </p:cNvPicPr>
          <p:nvPr/>
        </p:nvPicPr>
        <p:blipFill rotWithShape="1">
          <a:blip r:embed="rId3">
            <a:extLst>
              <a:ext uri="{28A0092B-C50C-407E-A947-70E740481C1C}">
                <a14:useLocalDpi xmlns:a14="http://schemas.microsoft.com/office/drawing/2010/main" val="0"/>
              </a:ext>
            </a:extLst>
          </a:blip>
          <a:srcRect r="66665" b="6255"/>
          <a:stretch/>
        </p:blipFill>
        <p:spPr>
          <a:xfrm>
            <a:off x="3743770" y="3766694"/>
            <a:ext cx="152432" cy="142886"/>
          </a:xfrm>
          <a:prstGeom prst="rect">
            <a:avLst/>
          </a:prstGeom>
        </p:spPr>
      </p:pic>
      <p:pic>
        <p:nvPicPr>
          <p:cNvPr id="57" name="Picture 56">
            <a:extLst>
              <a:ext uri="{FF2B5EF4-FFF2-40B4-BE49-F238E27FC236}">
                <a16:creationId xmlns:a16="http://schemas.microsoft.com/office/drawing/2014/main" id="{FF85A8D4-162B-4DA0-A066-408D9742A07B}"/>
              </a:ext>
            </a:extLst>
          </p:cNvPr>
          <p:cNvPicPr>
            <a:picLocks noChangeAspect="1"/>
          </p:cNvPicPr>
          <p:nvPr/>
        </p:nvPicPr>
        <p:blipFill rotWithShape="1">
          <a:blip r:embed="rId3">
            <a:extLst>
              <a:ext uri="{28A0092B-C50C-407E-A947-70E740481C1C}">
                <a14:useLocalDpi xmlns:a14="http://schemas.microsoft.com/office/drawing/2010/main" val="0"/>
              </a:ext>
            </a:extLst>
          </a:blip>
          <a:srcRect r="66665" b="6255"/>
          <a:stretch/>
        </p:blipFill>
        <p:spPr>
          <a:xfrm>
            <a:off x="3743324" y="4010472"/>
            <a:ext cx="152432" cy="142886"/>
          </a:xfrm>
          <a:prstGeom prst="rect">
            <a:avLst/>
          </a:prstGeom>
        </p:spPr>
      </p:pic>
      <p:pic>
        <p:nvPicPr>
          <p:cNvPr id="58" name="Picture 57">
            <a:extLst>
              <a:ext uri="{FF2B5EF4-FFF2-40B4-BE49-F238E27FC236}">
                <a16:creationId xmlns:a16="http://schemas.microsoft.com/office/drawing/2014/main" id="{036F6376-90AF-4E00-9096-6119BDCC3F66}"/>
              </a:ext>
            </a:extLst>
          </p:cNvPr>
          <p:cNvPicPr>
            <a:picLocks noChangeAspect="1"/>
          </p:cNvPicPr>
          <p:nvPr/>
        </p:nvPicPr>
        <p:blipFill rotWithShape="1">
          <a:blip r:embed="rId3">
            <a:extLst>
              <a:ext uri="{28A0092B-C50C-407E-A947-70E740481C1C}">
                <a14:useLocalDpi xmlns:a14="http://schemas.microsoft.com/office/drawing/2010/main" val="0"/>
              </a:ext>
            </a:extLst>
          </a:blip>
          <a:srcRect r="66665" b="6255"/>
          <a:stretch/>
        </p:blipFill>
        <p:spPr>
          <a:xfrm>
            <a:off x="3757960" y="4267325"/>
            <a:ext cx="152432" cy="142886"/>
          </a:xfrm>
          <a:prstGeom prst="rect">
            <a:avLst/>
          </a:prstGeom>
        </p:spPr>
      </p:pic>
      <p:graphicFrame>
        <p:nvGraphicFramePr>
          <p:cNvPr id="59" name="Table 58">
            <a:extLst>
              <a:ext uri="{FF2B5EF4-FFF2-40B4-BE49-F238E27FC236}">
                <a16:creationId xmlns:a16="http://schemas.microsoft.com/office/drawing/2014/main" id="{39B4F15D-FCC0-4659-8F8C-54701152B1CA}"/>
              </a:ext>
            </a:extLst>
          </p:cNvPr>
          <p:cNvGraphicFramePr>
            <a:graphicFrameLocks noGrp="1"/>
          </p:cNvGraphicFramePr>
          <p:nvPr>
            <p:extLst>
              <p:ext uri="{D42A27DB-BD31-4B8C-83A1-F6EECF244321}">
                <p14:modId xmlns:p14="http://schemas.microsoft.com/office/powerpoint/2010/main" val="3091303191"/>
              </p:ext>
            </p:extLst>
          </p:nvPr>
        </p:nvGraphicFramePr>
        <p:xfrm>
          <a:off x="1667448" y="4935694"/>
          <a:ext cx="4528864" cy="975360"/>
        </p:xfrm>
        <a:graphic>
          <a:graphicData uri="http://schemas.openxmlformats.org/drawingml/2006/table">
            <a:tbl>
              <a:tblPr firstRow="1" bandRow="1"/>
              <a:tblGrid>
                <a:gridCol w="1993054">
                  <a:extLst>
                    <a:ext uri="{9D8B030D-6E8A-4147-A177-3AD203B41FA5}">
                      <a16:colId xmlns:a16="http://schemas.microsoft.com/office/drawing/2014/main" val="20000"/>
                    </a:ext>
                  </a:extLst>
                </a:gridCol>
                <a:gridCol w="421059">
                  <a:extLst>
                    <a:ext uri="{9D8B030D-6E8A-4147-A177-3AD203B41FA5}">
                      <a16:colId xmlns:a16="http://schemas.microsoft.com/office/drawing/2014/main" val="20001"/>
                    </a:ext>
                  </a:extLst>
                </a:gridCol>
                <a:gridCol w="581226">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582295">
                  <a:extLst>
                    <a:ext uri="{9D8B030D-6E8A-4147-A177-3AD203B41FA5}">
                      <a16:colId xmlns:a16="http://schemas.microsoft.com/office/drawing/2014/main" val="20004"/>
                    </a:ext>
                  </a:extLst>
                </a:gridCol>
                <a:gridCol w="742950">
                  <a:extLst>
                    <a:ext uri="{9D8B030D-6E8A-4147-A177-3AD203B41FA5}">
                      <a16:colId xmlns:a16="http://schemas.microsoft.com/office/drawing/2014/main" val="20005"/>
                    </a:ext>
                  </a:extLst>
                </a:gridCol>
              </a:tblGrid>
              <a:tr h="243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b="0" dirty="0" err="1">
                          <a:latin typeface="+mn-lt"/>
                        </a:rPr>
                        <a:t>Température</a:t>
                      </a:r>
                      <a:r>
                        <a:rPr lang="en-GB" sz="1000" b="0" dirty="0">
                          <a:latin typeface="+mn-lt"/>
                        </a:rPr>
                        <a:t> max. </a:t>
                      </a:r>
                      <a:r>
                        <a:rPr lang="en-GB" sz="1000" b="0" dirty="0" err="1">
                          <a:latin typeface="+mn-lt"/>
                        </a:rPr>
                        <a:t>d’utilisation</a:t>
                      </a:r>
                      <a:endParaRPr lang="en-GB" sz="1000" dirty="0">
                        <a:latin typeface="+mn-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a:latin typeface="+mn-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a:latin typeface="+mn-lt"/>
                        </a:rPr>
                        <a:t> 62.9</a:t>
                      </a:r>
                      <a:endParaRPr lang="en-GB" sz="1000">
                        <a:latin typeface="+mn-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latin typeface="+mn-lt"/>
                        </a:rPr>
                        <a:t>-</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b="0">
                          <a:latin typeface="+mn-lt"/>
                        </a:rPr>
                        <a:t>76.9</a:t>
                      </a:r>
                      <a:endParaRPr lang="en-GB" sz="1000">
                        <a:latin typeface="+mn-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effectLst/>
                          <a:latin typeface="+mn-lt"/>
                          <a:ea typeface="Calibri" panose="020F0502020204030204" pitchFamily="34" charset="0"/>
                        </a:rPr>
                        <a:t>°C</a:t>
                      </a:r>
                      <a:endParaRPr lang="en-GB" sz="1000">
                        <a:latin typeface="+mn-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0"/>
                  </a:ext>
                </a:extLst>
              </a:tr>
              <a:tr h="243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b="0" dirty="0" err="1">
                          <a:latin typeface="+mn-lt"/>
                        </a:rPr>
                        <a:t>Conductivité</a:t>
                      </a:r>
                      <a:r>
                        <a:rPr lang="en-GB" sz="1000" b="0" dirty="0">
                          <a:latin typeface="+mn-lt"/>
                        </a:rPr>
                        <a:t> </a:t>
                      </a:r>
                      <a:r>
                        <a:rPr lang="en-GB" sz="1000" b="0" dirty="0" err="1">
                          <a:latin typeface="+mn-lt"/>
                        </a:rPr>
                        <a:t>thermique</a:t>
                      </a:r>
                      <a:endParaRPr lang="en-GB" sz="1000" dirty="0">
                        <a:latin typeface="+mn-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dirty="0">
                        <a:latin typeface="+mn-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dirty="0">
                          <a:latin typeface="+mn-lt"/>
                        </a:rPr>
                        <a:t>  0.253</a:t>
                      </a:r>
                      <a:endParaRPr lang="en-GB" sz="1000" dirty="0">
                        <a:latin typeface="+mn-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latin typeface="+mn-lt"/>
                        </a:rPr>
                        <a:t>-</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a:latin typeface="+mn-lt"/>
                        </a:rPr>
                        <a:t>0.263</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mn-ea"/>
                          <a:cs typeface="+mn-cs"/>
                        </a:rPr>
                        <a:t>W/m.</a:t>
                      </a:r>
                      <a:r>
                        <a:rPr kumimoji="0" lang="en-GB" sz="1000" b="0" i="0" u="none" strike="noStrike" kern="1200" cap="none" spc="0" normalizeH="0" baseline="0" noProof="0">
                          <a:ln>
                            <a:noFill/>
                          </a:ln>
                          <a:solidFill>
                            <a:prstClr val="black"/>
                          </a:solidFill>
                          <a:effectLst/>
                          <a:uLnTx/>
                          <a:uFillTx/>
                          <a:latin typeface="+mn-lt"/>
                          <a:ea typeface="Calibri" panose="020F0502020204030204" pitchFamily="34" charset="0"/>
                          <a:cs typeface="+mn-cs"/>
                        </a:rPr>
                        <a:t>°C</a:t>
                      </a:r>
                      <a:endParaRPr kumimoji="0" lang="en-GB" sz="1000" b="0" i="0" u="none" strike="noStrike" kern="1200" cap="none" spc="0" normalizeH="0" baseline="0" noProof="0">
                        <a:ln>
                          <a:noFill/>
                        </a:ln>
                        <a:solidFill>
                          <a:prstClr val="black"/>
                        </a:solidFill>
                        <a:effectLst/>
                        <a:uLnTx/>
                        <a:uFillTx/>
                        <a:latin typeface="+mn-lt"/>
                        <a:ea typeface="+mn-ea"/>
                        <a:cs typeface="+mn-cs"/>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1"/>
                  </a:ext>
                </a:extLst>
              </a:tr>
              <a:tr h="243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b="0">
                          <a:latin typeface="+mn-lt"/>
                        </a:rPr>
                        <a:t>Chaleur </a:t>
                      </a:r>
                      <a:r>
                        <a:rPr lang="en-GB" sz="1000" b="0" err="1">
                          <a:latin typeface="+mn-lt"/>
                        </a:rPr>
                        <a:t>spécifique</a:t>
                      </a:r>
                      <a:endParaRPr lang="en-GB" sz="1000">
                        <a:latin typeface="+mn-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a:latin typeface="+mn-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b="0" dirty="0">
                          <a:latin typeface="+mn-lt"/>
                        </a:rPr>
                        <a:t>1.69e3</a:t>
                      </a:r>
                      <a:endParaRPr lang="en-GB" sz="1000" dirty="0">
                        <a:latin typeface="+mn-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latin typeface="+mn-lt"/>
                        </a:rPr>
                        <a:t>-</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b="0">
                          <a:latin typeface="+mn-lt"/>
                        </a:rPr>
                        <a:t>1.76e3</a:t>
                      </a:r>
                      <a:endParaRPr lang="en-GB" sz="1000">
                        <a:latin typeface="+mn-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effectLst/>
                          <a:latin typeface="+mn-lt"/>
                          <a:ea typeface="Calibri" panose="020F0502020204030204" pitchFamily="34" charset="0"/>
                        </a:rPr>
                        <a:t>J/kg.°C</a:t>
                      </a:r>
                      <a:endParaRPr lang="en-GB" sz="1000">
                        <a:latin typeface="+mn-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2"/>
                  </a:ext>
                </a:extLst>
              </a:tr>
              <a:tr h="243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a:latin typeface="+mn-lt"/>
                        </a:rPr>
                        <a:t>Coefficient de dilatation</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a:latin typeface="+mn-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a:latin typeface="+mn-lt"/>
                        </a:rPr>
                        <a:t>74</a:t>
                      </a:r>
                      <a:endParaRPr lang="en-GB" sz="1000">
                        <a:latin typeface="+mn-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latin typeface="+mn-lt"/>
                        </a:rPr>
                        <a:t>-</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dirty="0">
                          <a:latin typeface="+mn-lt"/>
                        </a:rPr>
                        <a:t>123</a:t>
                      </a:r>
                      <a:endParaRPr lang="en-GB" sz="1000" dirty="0">
                        <a:latin typeface="+mn-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dirty="0">
                          <a:effectLst/>
                          <a:latin typeface="+mn-lt"/>
                          <a:ea typeface="Calibri" panose="020F0502020204030204" pitchFamily="34" charset="0"/>
                        </a:rPr>
                        <a:t>µstrain/°C</a:t>
                      </a:r>
                      <a:endParaRPr lang="en-GB" sz="1000" dirty="0">
                        <a:latin typeface="+mn-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3"/>
                  </a:ext>
                </a:extLst>
              </a:tr>
            </a:tbl>
          </a:graphicData>
        </a:graphic>
      </p:graphicFrame>
      <p:pic>
        <p:nvPicPr>
          <p:cNvPr id="60" name="Picture 59">
            <a:extLst>
              <a:ext uri="{FF2B5EF4-FFF2-40B4-BE49-F238E27FC236}">
                <a16:creationId xmlns:a16="http://schemas.microsoft.com/office/drawing/2014/main" id="{163D7B64-47F8-48DC-97FA-20707CF36B09}"/>
              </a:ext>
            </a:extLst>
          </p:cNvPr>
          <p:cNvPicPr>
            <a:picLocks noChangeAspect="1"/>
          </p:cNvPicPr>
          <p:nvPr/>
        </p:nvPicPr>
        <p:blipFill rotWithShape="1">
          <a:blip r:embed="rId3">
            <a:extLst>
              <a:ext uri="{28A0092B-C50C-407E-A947-70E740481C1C}">
                <a14:useLocalDpi xmlns:a14="http://schemas.microsoft.com/office/drawing/2010/main" val="0"/>
              </a:ext>
            </a:extLst>
          </a:blip>
          <a:srcRect r="66665" b="6255"/>
          <a:stretch/>
        </p:blipFill>
        <p:spPr>
          <a:xfrm>
            <a:off x="3784605" y="4974904"/>
            <a:ext cx="152432" cy="142886"/>
          </a:xfrm>
          <a:prstGeom prst="rect">
            <a:avLst/>
          </a:prstGeom>
        </p:spPr>
      </p:pic>
      <p:pic>
        <p:nvPicPr>
          <p:cNvPr id="61" name="Picture 60">
            <a:extLst>
              <a:ext uri="{FF2B5EF4-FFF2-40B4-BE49-F238E27FC236}">
                <a16:creationId xmlns:a16="http://schemas.microsoft.com/office/drawing/2014/main" id="{A1A38436-A5FC-45B0-9D83-746D481C33B5}"/>
              </a:ext>
            </a:extLst>
          </p:cNvPr>
          <p:cNvPicPr>
            <a:picLocks noChangeAspect="1"/>
          </p:cNvPicPr>
          <p:nvPr/>
        </p:nvPicPr>
        <p:blipFill rotWithShape="1">
          <a:blip r:embed="rId3">
            <a:extLst>
              <a:ext uri="{28A0092B-C50C-407E-A947-70E740481C1C}">
                <a14:useLocalDpi xmlns:a14="http://schemas.microsoft.com/office/drawing/2010/main" val="0"/>
              </a:ext>
            </a:extLst>
          </a:blip>
          <a:srcRect r="66665" b="6255"/>
          <a:stretch/>
        </p:blipFill>
        <p:spPr>
          <a:xfrm>
            <a:off x="3784605" y="5225882"/>
            <a:ext cx="152432" cy="142886"/>
          </a:xfrm>
          <a:prstGeom prst="rect">
            <a:avLst/>
          </a:prstGeom>
        </p:spPr>
      </p:pic>
      <p:pic>
        <p:nvPicPr>
          <p:cNvPr id="62" name="Picture 61">
            <a:extLst>
              <a:ext uri="{FF2B5EF4-FFF2-40B4-BE49-F238E27FC236}">
                <a16:creationId xmlns:a16="http://schemas.microsoft.com/office/drawing/2014/main" id="{0D369BCD-1796-4892-9663-3CCCB7BF5721}"/>
              </a:ext>
            </a:extLst>
          </p:cNvPr>
          <p:cNvPicPr>
            <a:picLocks noChangeAspect="1"/>
          </p:cNvPicPr>
          <p:nvPr/>
        </p:nvPicPr>
        <p:blipFill rotWithShape="1">
          <a:blip r:embed="rId3">
            <a:extLst>
              <a:ext uri="{28A0092B-C50C-407E-A947-70E740481C1C}">
                <a14:useLocalDpi xmlns:a14="http://schemas.microsoft.com/office/drawing/2010/main" val="0"/>
              </a:ext>
            </a:extLst>
          </a:blip>
          <a:srcRect r="66665" b="6255"/>
          <a:stretch/>
        </p:blipFill>
        <p:spPr>
          <a:xfrm>
            <a:off x="3784605" y="5458569"/>
            <a:ext cx="152432" cy="142886"/>
          </a:xfrm>
          <a:prstGeom prst="rect">
            <a:avLst/>
          </a:prstGeom>
        </p:spPr>
      </p:pic>
      <p:pic>
        <p:nvPicPr>
          <p:cNvPr id="63" name="Picture 62">
            <a:extLst>
              <a:ext uri="{FF2B5EF4-FFF2-40B4-BE49-F238E27FC236}">
                <a16:creationId xmlns:a16="http://schemas.microsoft.com/office/drawing/2014/main" id="{623AB78A-2A1A-4553-9DAD-B234EF65081C}"/>
              </a:ext>
            </a:extLst>
          </p:cNvPr>
          <p:cNvPicPr>
            <a:picLocks noChangeAspect="1"/>
          </p:cNvPicPr>
          <p:nvPr/>
        </p:nvPicPr>
        <p:blipFill rotWithShape="1">
          <a:blip r:embed="rId3">
            <a:extLst>
              <a:ext uri="{28A0092B-C50C-407E-A947-70E740481C1C}">
                <a14:useLocalDpi xmlns:a14="http://schemas.microsoft.com/office/drawing/2010/main" val="0"/>
              </a:ext>
            </a:extLst>
          </a:blip>
          <a:srcRect r="66665" b="6255"/>
          <a:stretch/>
        </p:blipFill>
        <p:spPr>
          <a:xfrm>
            <a:off x="3784605" y="5704178"/>
            <a:ext cx="152432" cy="142886"/>
          </a:xfrm>
          <a:prstGeom prst="rect">
            <a:avLst/>
          </a:prstGeom>
        </p:spPr>
      </p:pic>
      <p:graphicFrame>
        <p:nvGraphicFramePr>
          <p:cNvPr id="64" name="Table 63">
            <a:extLst>
              <a:ext uri="{FF2B5EF4-FFF2-40B4-BE49-F238E27FC236}">
                <a16:creationId xmlns:a16="http://schemas.microsoft.com/office/drawing/2014/main" id="{8E973996-CE22-4E8C-94F4-9DF5D5DEB29B}"/>
              </a:ext>
            </a:extLst>
          </p:cNvPr>
          <p:cNvGraphicFramePr>
            <a:graphicFrameLocks noGrp="1"/>
          </p:cNvGraphicFramePr>
          <p:nvPr>
            <p:extLst>
              <p:ext uri="{D42A27DB-BD31-4B8C-83A1-F6EECF244321}">
                <p14:modId xmlns:p14="http://schemas.microsoft.com/office/powerpoint/2010/main" val="116327787"/>
              </p:ext>
            </p:extLst>
          </p:nvPr>
        </p:nvGraphicFramePr>
        <p:xfrm>
          <a:off x="6545530" y="1581011"/>
          <a:ext cx="4255601" cy="243840"/>
        </p:xfrm>
        <a:graphic>
          <a:graphicData uri="http://schemas.openxmlformats.org/drawingml/2006/table">
            <a:tbl>
              <a:tblPr firstRow="1" bandRow="1"/>
              <a:tblGrid>
                <a:gridCol w="2224692">
                  <a:extLst>
                    <a:ext uri="{9D8B030D-6E8A-4147-A177-3AD203B41FA5}">
                      <a16:colId xmlns:a16="http://schemas.microsoft.com/office/drawing/2014/main" val="20000"/>
                    </a:ext>
                  </a:extLst>
                </a:gridCol>
                <a:gridCol w="302599">
                  <a:extLst>
                    <a:ext uri="{9D8B030D-6E8A-4147-A177-3AD203B41FA5}">
                      <a16:colId xmlns:a16="http://schemas.microsoft.com/office/drawing/2014/main" val="20001"/>
                    </a:ext>
                  </a:extLst>
                </a:gridCol>
                <a:gridCol w="1728310">
                  <a:extLst>
                    <a:ext uri="{9D8B030D-6E8A-4147-A177-3AD203B41FA5}">
                      <a16:colId xmlns:a16="http://schemas.microsoft.com/office/drawing/2014/main" val="20002"/>
                    </a:ext>
                  </a:extLst>
                </a:gridCol>
              </a:tblGrid>
              <a:tr h="243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dirty="0" err="1">
                          <a:latin typeface="+mn-lt"/>
                        </a:rPr>
                        <a:t>Conducteur</a:t>
                      </a:r>
                      <a:r>
                        <a:rPr lang="en-GB" sz="1000" dirty="0">
                          <a:latin typeface="+mn-lt"/>
                        </a:rPr>
                        <a:t> </a:t>
                      </a:r>
                      <a:r>
                        <a:rPr lang="en-GB" sz="1000" dirty="0" err="1">
                          <a:latin typeface="+mn-lt"/>
                        </a:rPr>
                        <a:t>électrique</a:t>
                      </a:r>
                      <a:r>
                        <a:rPr lang="en-GB" sz="1000" dirty="0">
                          <a:latin typeface="+mn-lt"/>
                        </a:rPr>
                        <a:t> </a:t>
                      </a:r>
                      <a:r>
                        <a:rPr lang="en-GB" sz="1000" dirty="0" err="1">
                          <a:latin typeface="+mn-lt"/>
                        </a:rPr>
                        <a:t>ou</a:t>
                      </a:r>
                      <a:r>
                        <a:rPr lang="en-GB" sz="1000" dirty="0">
                          <a:latin typeface="+mn-lt"/>
                        </a:rPr>
                        <a:t> </a:t>
                      </a:r>
                      <a:r>
                        <a:rPr lang="en-GB" sz="1000" dirty="0" err="1">
                          <a:latin typeface="+mn-lt"/>
                        </a:rPr>
                        <a:t>isolant</a:t>
                      </a:r>
                      <a:r>
                        <a:rPr lang="en-GB" sz="1000" dirty="0">
                          <a:latin typeface="+mn-lt"/>
                        </a:rPr>
                        <a:t>?</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latin typeface="+mn-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latin typeface="+mn-lt"/>
                        </a:rPr>
                        <a:t> Bon </a:t>
                      </a:r>
                      <a:r>
                        <a:rPr lang="en-GB" sz="1000" dirty="0" err="1">
                          <a:latin typeface="+mn-lt"/>
                        </a:rPr>
                        <a:t>isolant</a:t>
                      </a:r>
                      <a:endParaRPr lang="en-GB" sz="1000" dirty="0">
                        <a:latin typeface="+mn-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0"/>
                  </a:ext>
                </a:extLst>
              </a:tr>
            </a:tbl>
          </a:graphicData>
        </a:graphic>
      </p:graphicFrame>
      <p:pic>
        <p:nvPicPr>
          <p:cNvPr id="65" name="Picture 64">
            <a:extLst>
              <a:ext uri="{FF2B5EF4-FFF2-40B4-BE49-F238E27FC236}">
                <a16:creationId xmlns:a16="http://schemas.microsoft.com/office/drawing/2014/main" id="{7BBA8C44-4E53-444E-9CDB-0BA39389CF72}"/>
              </a:ext>
            </a:extLst>
          </p:cNvPr>
          <p:cNvPicPr>
            <a:picLocks noChangeAspect="1"/>
          </p:cNvPicPr>
          <p:nvPr/>
        </p:nvPicPr>
        <p:blipFill rotWithShape="1">
          <a:blip r:embed="rId3">
            <a:extLst>
              <a:ext uri="{28A0092B-C50C-407E-A947-70E740481C1C}">
                <a14:useLocalDpi xmlns:a14="http://schemas.microsoft.com/office/drawing/2010/main" val="0"/>
              </a:ext>
            </a:extLst>
          </a:blip>
          <a:srcRect r="66665" b="6255"/>
          <a:stretch/>
        </p:blipFill>
        <p:spPr>
          <a:xfrm>
            <a:off x="8808682" y="1636450"/>
            <a:ext cx="152432" cy="142886"/>
          </a:xfrm>
          <a:prstGeom prst="rect">
            <a:avLst/>
          </a:prstGeom>
        </p:spPr>
      </p:pic>
      <p:graphicFrame>
        <p:nvGraphicFramePr>
          <p:cNvPr id="66" name="Table 65">
            <a:extLst>
              <a:ext uri="{FF2B5EF4-FFF2-40B4-BE49-F238E27FC236}">
                <a16:creationId xmlns:a16="http://schemas.microsoft.com/office/drawing/2014/main" id="{1F08159C-2B2D-4FA9-84BA-66DFEF84481E}"/>
              </a:ext>
            </a:extLst>
          </p:cNvPr>
          <p:cNvGraphicFramePr>
            <a:graphicFrameLocks noGrp="1"/>
          </p:cNvGraphicFramePr>
          <p:nvPr>
            <p:extLst>
              <p:ext uri="{D42A27DB-BD31-4B8C-83A1-F6EECF244321}">
                <p14:modId xmlns:p14="http://schemas.microsoft.com/office/powerpoint/2010/main" val="2244400406"/>
              </p:ext>
            </p:extLst>
          </p:nvPr>
        </p:nvGraphicFramePr>
        <p:xfrm>
          <a:off x="6526681" y="2133646"/>
          <a:ext cx="4274449" cy="487680"/>
        </p:xfrm>
        <a:graphic>
          <a:graphicData uri="http://schemas.openxmlformats.org/drawingml/2006/table">
            <a:tbl>
              <a:tblPr firstRow="1" bandRow="1"/>
              <a:tblGrid>
                <a:gridCol w="2048364">
                  <a:extLst>
                    <a:ext uri="{9D8B030D-6E8A-4147-A177-3AD203B41FA5}">
                      <a16:colId xmlns:a16="http://schemas.microsoft.com/office/drawing/2014/main" val="20000"/>
                    </a:ext>
                  </a:extLst>
                </a:gridCol>
                <a:gridCol w="486058">
                  <a:extLst>
                    <a:ext uri="{9D8B030D-6E8A-4147-A177-3AD203B41FA5}">
                      <a16:colId xmlns:a16="http://schemas.microsoft.com/office/drawing/2014/main" val="20001"/>
                    </a:ext>
                  </a:extLst>
                </a:gridCol>
                <a:gridCol w="755263">
                  <a:extLst>
                    <a:ext uri="{9D8B030D-6E8A-4147-A177-3AD203B41FA5}">
                      <a16:colId xmlns:a16="http://schemas.microsoft.com/office/drawing/2014/main" val="20002"/>
                    </a:ext>
                  </a:extLst>
                </a:gridCol>
                <a:gridCol w="272955">
                  <a:extLst>
                    <a:ext uri="{9D8B030D-6E8A-4147-A177-3AD203B41FA5}">
                      <a16:colId xmlns:a16="http://schemas.microsoft.com/office/drawing/2014/main" val="20003"/>
                    </a:ext>
                  </a:extLst>
                </a:gridCol>
                <a:gridCol w="486193">
                  <a:extLst>
                    <a:ext uri="{9D8B030D-6E8A-4147-A177-3AD203B41FA5}">
                      <a16:colId xmlns:a16="http://schemas.microsoft.com/office/drawing/2014/main" val="20004"/>
                    </a:ext>
                  </a:extLst>
                </a:gridCol>
                <a:gridCol w="225616">
                  <a:extLst>
                    <a:ext uri="{9D8B030D-6E8A-4147-A177-3AD203B41FA5}">
                      <a16:colId xmlns:a16="http://schemas.microsoft.com/office/drawing/2014/main" val="20005"/>
                    </a:ext>
                  </a:extLst>
                </a:gridCol>
              </a:tblGrid>
              <a:tr h="243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dirty="0">
                          <a:latin typeface="+mn-lt"/>
                        </a:rPr>
                        <a:t>Transparent </a:t>
                      </a:r>
                      <a:r>
                        <a:rPr lang="en-GB" sz="1000" dirty="0" err="1">
                          <a:latin typeface="+mn-lt"/>
                        </a:rPr>
                        <a:t>ou</a:t>
                      </a:r>
                      <a:r>
                        <a:rPr lang="en-GB" sz="1000" dirty="0">
                          <a:latin typeface="+mn-lt"/>
                        </a:rPr>
                        <a:t> opaque?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latin typeface="+mn-lt"/>
                        </a:rPr>
                        <a:t> Opaque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00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0"/>
                  </a:ext>
                </a:extLst>
              </a:tr>
              <a:tr h="243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err="1">
                          <a:latin typeface="+mn-lt"/>
                        </a:rPr>
                        <a:t>Indice</a:t>
                      </a:r>
                      <a:r>
                        <a:rPr lang="en-GB" sz="1000">
                          <a:latin typeface="+mn-lt"/>
                        </a:rPr>
                        <a:t> de </a:t>
                      </a:r>
                      <a:r>
                        <a:rPr lang="en-GB" sz="1000" err="1">
                          <a:latin typeface="+mn-lt"/>
                        </a:rPr>
                        <a:t>réfraction</a:t>
                      </a:r>
                      <a:endParaRPr lang="en-GB" sz="100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dirty="0">
                          <a:latin typeface="+mn-lt"/>
                        </a:rPr>
                        <a:t> 1.53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latin typeface="+mn-lt"/>
                        </a:rPr>
                        <a:t>1.54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1"/>
                  </a:ext>
                </a:extLst>
              </a:tr>
            </a:tbl>
          </a:graphicData>
        </a:graphic>
      </p:graphicFrame>
      <p:graphicFrame>
        <p:nvGraphicFramePr>
          <p:cNvPr id="67" name="Table 66">
            <a:extLst>
              <a:ext uri="{FF2B5EF4-FFF2-40B4-BE49-F238E27FC236}">
                <a16:creationId xmlns:a16="http://schemas.microsoft.com/office/drawing/2014/main" id="{2194E35B-D127-42C8-BD98-B7164FFB4932}"/>
              </a:ext>
            </a:extLst>
          </p:cNvPr>
          <p:cNvGraphicFramePr>
            <a:graphicFrameLocks noGrp="1"/>
          </p:cNvGraphicFramePr>
          <p:nvPr>
            <p:extLst>
              <p:ext uri="{D42A27DB-BD31-4B8C-83A1-F6EECF244321}">
                <p14:modId xmlns:p14="http://schemas.microsoft.com/office/powerpoint/2010/main" val="3992368188"/>
              </p:ext>
            </p:extLst>
          </p:nvPr>
        </p:nvGraphicFramePr>
        <p:xfrm>
          <a:off x="6500293" y="3155101"/>
          <a:ext cx="4327226" cy="1012600"/>
        </p:xfrm>
        <a:graphic>
          <a:graphicData uri="http://schemas.openxmlformats.org/drawingml/2006/table">
            <a:tbl>
              <a:tblPr firstRow="1" bandRow="1"/>
              <a:tblGrid>
                <a:gridCol w="2128063">
                  <a:extLst>
                    <a:ext uri="{9D8B030D-6E8A-4147-A177-3AD203B41FA5}">
                      <a16:colId xmlns:a16="http://schemas.microsoft.com/office/drawing/2014/main" val="20000"/>
                    </a:ext>
                  </a:extLst>
                </a:gridCol>
                <a:gridCol w="434999">
                  <a:extLst>
                    <a:ext uri="{9D8B030D-6E8A-4147-A177-3AD203B41FA5}">
                      <a16:colId xmlns:a16="http://schemas.microsoft.com/office/drawing/2014/main" val="20001"/>
                    </a:ext>
                  </a:extLst>
                </a:gridCol>
                <a:gridCol w="496341">
                  <a:extLst>
                    <a:ext uri="{9D8B030D-6E8A-4147-A177-3AD203B41FA5}">
                      <a16:colId xmlns:a16="http://schemas.microsoft.com/office/drawing/2014/main" val="20002"/>
                    </a:ext>
                  </a:extLst>
                </a:gridCol>
                <a:gridCol w="324159">
                  <a:extLst>
                    <a:ext uri="{9D8B030D-6E8A-4147-A177-3AD203B41FA5}">
                      <a16:colId xmlns:a16="http://schemas.microsoft.com/office/drawing/2014/main" val="20003"/>
                    </a:ext>
                  </a:extLst>
                </a:gridCol>
                <a:gridCol w="943664">
                  <a:extLst>
                    <a:ext uri="{9D8B030D-6E8A-4147-A177-3AD203B41FA5}">
                      <a16:colId xmlns:a16="http://schemas.microsoft.com/office/drawing/2014/main" val="20004"/>
                    </a:ext>
                  </a:extLst>
                </a:gridCol>
              </a:tblGrid>
              <a:tr h="25315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dirty="0" err="1">
                          <a:latin typeface="+mn-lt"/>
                        </a:rPr>
                        <a:t>Coulabillity</a:t>
                      </a:r>
                      <a:endParaRPr lang="en-GB" sz="1000" dirty="0">
                        <a:latin typeface="+mn-lt"/>
                      </a:endParaRPr>
                    </a:p>
                  </a:txBody>
                  <a:tcP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b="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b="0">
                          <a:latin typeface="+mn-lt"/>
                        </a:rPr>
                        <a:t> 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b="0">
                          <a:latin typeface="+mn-lt"/>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b="0">
                          <a:latin typeface="+mn-lt"/>
                        </a:rPr>
                        <a:t>2</a:t>
                      </a:r>
                    </a:p>
                  </a:txBody>
                  <a:tcP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0"/>
                  </a:ext>
                </a:extLst>
              </a:tr>
              <a:tr h="25315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dirty="0">
                          <a:latin typeface="+mn-lt"/>
                        </a:rPr>
                        <a:t>Aptitude à </a:t>
                      </a:r>
                      <a:r>
                        <a:rPr lang="en-GB" sz="1000" dirty="0" err="1">
                          <a:latin typeface="+mn-lt"/>
                        </a:rPr>
                        <a:t>être</a:t>
                      </a:r>
                      <a:r>
                        <a:rPr lang="en-GB" sz="1000" dirty="0">
                          <a:latin typeface="+mn-lt"/>
                        </a:rPr>
                        <a:t> </a:t>
                      </a:r>
                      <a:r>
                        <a:rPr lang="en-GB" sz="1000" dirty="0" err="1">
                          <a:latin typeface="+mn-lt"/>
                        </a:rPr>
                        <a:t>moulé</a:t>
                      </a:r>
                      <a:endParaRPr lang="en-GB" sz="1000" dirty="0">
                        <a:latin typeface="+mn-lt"/>
                      </a:endParaRPr>
                    </a:p>
                  </a:txBody>
                  <a:tcP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b="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b="0">
                          <a:latin typeface="+mn-lt"/>
                        </a:rPr>
                        <a:t> 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b="0">
                          <a:latin typeface="+mn-lt"/>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b="0">
                          <a:latin typeface="+mn-lt"/>
                        </a:rPr>
                        <a:t>5</a:t>
                      </a:r>
                    </a:p>
                  </a:txBody>
                  <a:tcP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1"/>
                  </a:ext>
                </a:extLst>
              </a:tr>
              <a:tr h="25315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err="1">
                          <a:latin typeface="+mn-lt"/>
                        </a:rPr>
                        <a:t>Usinabilité</a:t>
                      </a:r>
                      <a:endParaRPr lang="en-GB" sz="1000">
                        <a:latin typeface="+mn-lt"/>
                      </a:endParaRPr>
                    </a:p>
                  </a:txBody>
                  <a:tcP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b="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b="0" dirty="0">
                          <a:latin typeface="+mn-lt"/>
                        </a:rPr>
                        <a:t> 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b="0" dirty="0">
                          <a:latin typeface="+mn-lt"/>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b="0">
                          <a:latin typeface="+mn-lt"/>
                        </a:rPr>
                        <a:t>4</a:t>
                      </a:r>
                    </a:p>
                  </a:txBody>
                  <a:tcP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2"/>
                  </a:ext>
                </a:extLst>
              </a:tr>
              <a:tr h="25315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err="1">
                          <a:latin typeface="+mn-lt"/>
                        </a:rPr>
                        <a:t>Soudabilité</a:t>
                      </a:r>
                      <a:endParaRPr lang="en-GB" sz="1000">
                        <a:latin typeface="+mn-lt"/>
                      </a:endParaRPr>
                    </a:p>
                  </a:txBody>
                  <a:tcP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b="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b="0">
                          <a:latin typeface="+mn-lt"/>
                        </a:rPr>
                        <a:t> 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b="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b="0" dirty="0">
                        <a:latin typeface="+mn-lt"/>
                      </a:endParaRPr>
                    </a:p>
                  </a:txBody>
                  <a:tcP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3"/>
                  </a:ext>
                </a:extLst>
              </a:tr>
            </a:tbl>
          </a:graphicData>
        </a:graphic>
      </p:graphicFrame>
      <p:pic>
        <p:nvPicPr>
          <p:cNvPr id="68" name="Picture 67">
            <a:extLst>
              <a:ext uri="{FF2B5EF4-FFF2-40B4-BE49-F238E27FC236}">
                <a16:creationId xmlns:a16="http://schemas.microsoft.com/office/drawing/2014/main" id="{00E9ED7D-6B66-4B08-BAD4-91566ADEAD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5223" y="5528527"/>
            <a:ext cx="524710" cy="524710"/>
          </a:xfrm>
          <a:prstGeom prst="rect">
            <a:avLst/>
          </a:prstGeom>
        </p:spPr>
      </p:pic>
      <p:pic>
        <p:nvPicPr>
          <p:cNvPr id="69" name="Picture 68">
            <a:extLst>
              <a:ext uri="{FF2B5EF4-FFF2-40B4-BE49-F238E27FC236}">
                <a16:creationId xmlns:a16="http://schemas.microsoft.com/office/drawing/2014/main" id="{DDDC52CE-2B63-43E9-AD0E-179E7ABCE459}"/>
              </a:ext>
            </a:extLst>
          </p:cNvPr>
          <p:cNvPicPr>
            <a:picLocks noChangeAspect="1"/>
          </p:cNvPicPr>
          <p:nvPr/>
        </p:nvPicPr>
        <p:blipFill rotWithShape="1">
          <a:blip r:embed="rId3">
            <a:extLst>
              <a:ext uri="{28A0092B-C50C-407E-A947-70E740481C1C}">
                <a14:useLocalDpi xmlns:a14="http://schemas.microsoft.com/office/drawing/2010/main" val="0"/>
              </a:ext>
            </a:extLst>
          </a:blip>
          <a:srcRect r="66665" b="6255"/>
          <a:stretch/>
        </p:blipFill>
        <p:spPr>
          <a:xfrm>
            <a:off x="8811048" y="2177126"/>
            <a:ext cx="152432" cy="142886"/>
          </a:xfrm>
          <a:prstGeom prst="rect">
            <a:avLst/>
          </a:prstGeom>
        </p:spPr>
      </p:pic>
      <p:pic>
        <p:nvPicPr>
          <p:cNvPr id="70" name="Picture 69">
            <a:extLst>
              <a:ext uri="{FF2B5EF4-FFF2-40B4-BE49-F238E27FC236}">
                <a16:creationId xmlns:a16="http://schemas.microsoft.com/office/drawing/2014/main" id="{77D2B1BD-B13B-48A1-AF7B-959538FB1E94}"/>
              </a:ext>
            </a:extLst>
          </p:cNvPr>
          <p:cNvPicPr>
            <a:picLocks noChangeAspect="1"/>
          </p:cNvPicPr>
          <p:nvPr/>
        </p:nvPicPr>
        <p:blipFill rotWithShape="1">
          <a:blip r:embed="rId3">
            <a:extLst>
              <a:ext uri="{28A0092B-C50C-407E-A947-70E740481C1C}">
                <a14:useLocalDpi xmlns:a14="http://schemas.microsoft.com/office/drawing/2010/main" val="0"/>
              </a:ext>
            </a:extLst>
          </a:blip>
          <a:srcRect r="66665" b="6255"/>
          <a:stretch/>
        </p:blipFill>
        <p:spPr>
          <a:xfrm>
            <a:off x="8811048" y="2426583"/>
            <a:ext cx="152432" cy="142886"/>
          </a:xfrm>
          <a:prstGeom prst="rect">
            <a:avLst/>
          </a:prstGeom>
        </p:spPr>
      </p:pic>
      <p:graphicFrame>
        <p:nvGraphicFramePr>
          <p:cNvPr id="71" name="Table 70">
            <a:extLst>
              <a:ext uri="{FF2B5EF4-FFF2-40B4-BE49-F238E27FC236}">
                <a16:creationId xmlns:a16="http://schemas.microsoft.com/office/drawing/2014/main" id="{9862F5AA-026C-4977-A3CF-F48995991693}"/>
              </a:ext>
            </a:extLst>
          </p:cNvPr>
          <p:cNvGraphicFramePr>
            <a:graphicFrameLocks noGrp="1"/>
          </p:cNvGraphicFramePr>
          <p:nvPr>
            <p:extLst>
              <p:ext uri="{D42A27DB-BD31-4B8C-83A1-F6EECF244321}">
                <p14:modId xmlns:p14="http://schemas.microsoft.com/office/powerpoint/2010/main" val="2926922896"/>
              </p:ext>
            </p:extLst>
          </p:nvPr>
        </p:nvGraphicFramePr>
        <p:xfrm>
          <a:off x="6484011" y="4587023"/>
          <a:ext cx="4359793" cy="731520"/>
        </p:xfrm>
        <a:graphic>
          <a:graphicData uri="http://schemas.openxmlformats.org/drawingml/2006/table">
            <a:tbl>
              <a:tblPr firstRow="1" bandRow="1"/>
              <a:tblGrid>
                <a:gridCol w="2357636">
                  <a:extLst>
                    <a:ext uri="{9D8B030D-6E8A-4147-A177-3AD203B41FA5}">
                      <a16:colId xmlns:a16="http://schemas.microsoft.com/office/drawing/2014/main" val="20000"/>
                    </a:ext>
                  </a:extLst>
                </a:gridCol>
                <a:gridCol w="213560">
                  <a:extLst>
                    <a:ext uri="{9D8B030D-6E8A-4147-A177-3AD203B41FA5}">
                      <a16:colId xmlns:a16="http://schemas.microsoft.com/office/drawing/2014/main" val="20001"/>
                    </a:ext>
                  </a:extLst>
                </a:gridCol>
                <a:gridCol w="557361">
                  <a:extLst>
                    <a:ext uri="{9D8B030D-6E8A-4147-A177-3AD203B41FA5}">
                      <a16:colId xmlns:a16="http://schemas.microsoft.com/office/drawing/2014/main" val="20002"/>
                    </a:ext>
                  </a:extLst>
                </a:gridCol>
                <a:gridCol w="231494">
                  <a:extLst>
                    <a:ext uri="{9D8B030D-6E8A-4147-A177-3AD203B41FA5}">
                      <a16:colId xmlns:a16="http://schemas.microsoft.com/office/drawing/2014/main" val="20003"/>
                    </a:ext>
                  </a:extLst>
                </a:gridCol>
                <a:gridCol w="462987">
                  <a:extLst>
                    <a:ext uri="{9D8B030D-6E8A-4147-A177-3AD203B41FA5}">
                      <a16:colId xmlns:a16="http://schemas.microsoft.com/office/drawing/2014/main" val="20004"/>
                    </a:ext>
                  </a:extLst>
                </a:gridCol>
                <a:gridCol w="536755">
                  <a:extLst>
                    <a:ext uri="{9D8B030D-6E8A-4147-A177-3AD203B41FA5}">
                      <a16:colId xmlns:a16="http://schemas.microsoft.com/office/drawing/2014/main" val="20005"/>
                    </a:ext>
                  </a:extLst>
                </a:gridCol>
              </a:tblGrid>
              <a:tr h="243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dirty="0" err="1">
                          <a:latin typeface="+mn-lt"/>
                        </a:rPr>
                        <a:t>Energie</a:t>
                      </a:r>
                      <a:r>
                        <a:rPr lang="en-GB" sz="1000" dirty="0">
                          <a:latin typeface="+mn-lt"/>
                        </a:rPr>
                        <a:t> grise, production </a:t>
                      </a:r>
                      <a:r>
                        <a:rPr lang="en-GB" sz="1000" dirty="0" err="1">
                          <a:latin typeface="+mn-lt"/>
                        </a:rPr>
                        <a:t>primaire</a:t>
                      </a:r>
                      <a:endParaRPr lang="en-GB" sz="1000" dirty="0">
                        <a:latin typeface="+mn-lt"/>
                      </a:endParaRPr>
                    </a:p>
                  </a:txBody>
                  <a:tcP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a:latin typeface="+mn-lt"/>
                      </a:endParaRPr>
                    </a:p>
                  </a:txBody>
                  <a:tcP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latin typeface="+mn-lt"/>
                        </a:rPr>
                        <a:t>* 87.7</a:t>
                      </a:r>
                    </a:p>
                  </a:txBody>
                  <a:tcP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latin typeface="+mn-lt"/>
                        </a:rPr>
                        <a:t>-</a:t>
                      </a:r>
                    </a:p>
                  </a:txBody>
                  <a:tcP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a:latin typeface="+mn-lt"/>
                        </a:rPr>
                        <a:t>96.7</a:t>
                      </a:r>
                    </a:p>
                  </a:txBody>
                  <a:tcP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a:latin typeface="+mn-lt"/>
                        </a:rPr>
                        <a:t>MJ/kg</a:t>
                      </a:r>
                    </a:p>
                  </a:txBody>
                  <a:tcP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0"/>
                  </a:ext>
                </a:extLst>
              </a:tr>
              <a:tr h="243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dirty="0" err="1">
                          <a:latin typeface="+mn-lt"/>
                        </a:rPr>
                        <a:t>Empreinte</a:t>
                      </a:r>
                      <a:r>
                        <a:rPr lang="en-GB" sz="1000" dirty="0">
                          <a:latin typeface="+mn-lt"/>
                        </a:rPr>
                        <a:t> CO2, production </a:t>
                      </a:r>
                      <a:r>
                        <a:rPr lang="en-GB" sz="1000" dirty="0" err="1">
                          <a:latin typeface="+mn-lt"/>
                        </a:rPr>
                        <a:t>primaire</a:t>
                      </a:r>
                      <a:endParaRPr lang="en-GB" sz="1000" dirty="0">
                        <a:latin typeface="+mn-lt"/>
                      </a:endParaRPr>
                    </a:p>
                  </a:txBody>
                  <a:tcP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dirty="0">
                        <a:latin typeface="+mn-lt"/>
                      </a:endParaRPr>
                    </a:p>
                  </a:txBody>
                  <a:tcP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dirty="0">
                          <a:latin typeface="+mn-lt"/>
                        </a:rPr>
                        <a:t>* 3.27</a:t>
                      </a:r>
                    </a:p>
                  </a:txBody>
                  <a:tcP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dirty="0">
                          <a:latin typeface="+mn-lt"/>
                        </a:rPr>
                        <a:t>-</a:t>
                      </a:r>
                    </a:p>
                  </a:txBody>
                  <a:tcP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dirty="0">
                          <a:latin typeface="+mn-lt"/>
                        </a:rPr>
                        <a:t>3.61</a:t>
                      </a:r>
                    </a:p>
                  </a:txBody>
                  <a:tcP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latin typeface="+mn-lt"/>
                        </a:rPr>
                        <a:t>kg/kg</a:t>
                      </a:r>
                    </a:p>
                  </a:txBody>
                  <a:tcP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1"/>
                  </a:ext>
                </a:extLst>
              </a:tr>
              <a:tr h="243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latin typeface="+mn-lt"/>
                        </a:rPr>
                        <a:t>Recyclable</a:t>
                      </a:r>
                    </a:p>
                  </a:txBody>
                  <a:tcP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a:latin typeface="+mn-lt"/>
                      </a:endParaRPr>
                    </a:p>
                  </a:txBody>
                  <a:tcP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a:latin typeface="+mn-lt"/>
                      </a:endParaRPr>
                    </a:p>
                  </a:txBody>
                  <a:tcP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a:latin typeface="+mn-lt"/>
                      </a:endParaRPr>
                    </a:p>
                  </a:txBody>
                  <a:tcP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dirty="0">
                        <a:latin typeface="+mn-lt"/>
                      </a:endParaRPr>
                    </a:p>
                  </a:txBody>
                  <a:tcP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dirty="0">
                        <a:latin typeface="+mn-lt"/>
                      </a:endParaRPr>
                    </a:p>
                  </a:txBody>
                  <a:tcP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2"/>
                  </a:ext>
                </a:extLst>
              </a:tr>
            </a:tbl>
          </a:graphicData>
        </a:graphic>
      </p:graphicFrame>
      <p:sp>
        <p:nvSpPr>
          <p:cNvPr id="72" name="Freeform 37">
            <a:extLst>
              <a:ext uri="{FF2B5EF4-FFF2-40B4-BE49-F238E27FC236}">
                <a16:creationId xmlns:a16="http://schemas.microsoft.com/office/drawing/2014/main" id="{4EC5DFCC-FDA0-49EE-9D94-8610791C9485}"/>
              </a:ext>
            </a:extLst>
          </p:cNvPr>
          <p:cNvSpPr>
            <a:spLocks/>
          </p:cNvSpPr>
          <p:nvPr/>
        </p:nvSpPr>
        <p:spPr bwMode="auto">
          <a:xfrm>
            <a:off x="9282356" y="5142854"/>
            <a:ext cx="84661" cy="71127"/>
          </a:xfrm>
          <a:custGeom>
            <a:avLst/>
            <a:gdLst>
              <a:gd name="T0" fmla="*/ 0 w 96"/>
              <a:gd name="T1" fmla="*/ 2147483647 h 168"/>
              <a:gd name="T2" fmla="*/ 2147483647 w 96"/>
              <a:gd name="T3" fmla="*/ 2147483647 h 168"/>
              <a:gd name="T4" fmla="*/ 2147483647 w 96"/>
              <a:gd name="T5" fmla="*/ 0 h 168"/>
              <a:gd name="T6" fmla="*/ 0 60000 65536"/>
              <a:gd name="T7" fmla="*/ 0 60000 65536"/>
              <a:gd name="T8" fmla="*/ 0 60000 65536"/>
              <a:gd name="T9" fmla="*/ 0 w 96"/>
              <a:gd name="T10" fmla="*/ 0 h 168"/>
              <a:gd name="T11" fmla="*/ 96 w 96"/>
              <a:gd name="T12" fmla="*/ 168 h 168"/>
            </a:gdLst>
            <a:ahLst/>
            <a:cxnLst>
              <a:cxn ang="T6">
                <a:pos x="T0" y="T1"/>
              </a:cxn>
              <a:cxn ang="T7">
                <a:pos x="T2" y="T3"/>
              </a:cxn>
              <a:cxn ang="T8">
                <a:pos x="T4" y="T5"/>
              </a:cxn>
            </a:cxnLst>
            <a:rect l="T9" t="T10" r="T11" b="T12"/>
            <a:pathLst>
              <a:path w="96" h="168">
                <a:moveTo>
                  <a:pt x="0" y="96"/>
                </a:moveTo>
                <a:lnTo>
                  <a:pt x="36" y="168"/>
                </a:lnTo>
                <a:lnTo>
                  <a:pt x="96" y="0"/>
                </a:lnTo>
              </a:path>
            </a:pathLst>
          </a:custGeom>
          <a:noFill/>
          <a:ln w="28575">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20000"/>
              </a:spcBef>
              <a:spcAft>
                <a:spcPct val="20000"/>
              </a:spcAft>
              <a:buClr>
                <a:srgbClr val="009B9B"/>
              </a:buClr>
              <a:buSzPct val="80000"/>
              <a:buFont typeface="Wingdings" pitchFamily="2" charset="2"/>
              <a:buNone/>
            </a:pPr>
            <a:endParaRPr lang="en-GB">
              <a:solidFill>
                <a:srgbClr val="00B050"/>
              </a:solidFill>
              <a:latin typeface="Arial" charset="0"/>
            </a:endParaRPr>
          </a:p>
        </p:txBody>
      </p:sp>
      <p:pic>
        <p:nvPicPr>
          <p:cNvPr id="73" name="Picture 72">
            <a:extLst>
              <a:ext uri="{FF2B5EF4-FFF2-40B4-BE49-F238E27FC236}">
                <a16:creationId xmlns:a16="http://schemas.microsoft.com/office/drawing/2014/main" id="{340EAF22-12AE-49AF-B3D6-9C45ABEA6C1A}"/>
              </a:ext>
            </a:extLst>
          </p:cNvPr>
          <p:cNvPicPr>
            <a:picLocks noChangeAspect="1"/>
          </p:cNvPicPr>
          <p:nvPr/>
        </p:nvPicPr>
        <p:blipFill rotWithShape="1">
          <a:blip r:embed="rId3">
            <a:extLst>
              <a:ext uri="{28A0092B-C50C-407E-A947-70E740481C1C}">
                <a14:useLocalDpi xmlns:a14="http://schemas.microsoft.com/office/drawing/2010/main" val="0"/>
              </a:ext>
            </a:extLst>
          </a:blip>
          <a:srcRect r="66665" b="6255"/>
          <a:stretch/>
        </p:blipFill>
        <p:spPr>
          <a:xfrm>
            <a:off x="8808682" y="3216146"/>
            <a:ext cx="152432" cy="142886"/>
          </a:xfrm>
          <a:prstGeom prst="rect">
            <a:avLst/>
          </a:prstGeom>
        </p:spPr>
      </p:pic>
      <p:pic>
        <p:nvPicPr>
          <p:cNvPr id="74" name="Picture 73">
            <a:extLst>
              <a:ext uri="{FF2B5EF4-FFF2-40B4-BE49-F238E27FC236}">
                <a16:creationId xmlns:a16="http://schemas.microsoft.com/office/drawing/2014/main" id="{E89706D4-199C-43EA-97FC-C06C4E02F340}"/>
              </a:ext>
            </a:extLst>
          </p:cNvPr>
          <p:cNvPicPr>
            <a:picLocks noChangeAspect="1"/>
          </p:cNvPicPr>
          <p:nvPr/>
        </p:nvPicPr>
        <p:blipFill rotWithShape="1">
          <a:blip r:embed="rId3">
            <a:extLst>
              <a:ext uri="{28A0092B-C50C-407E-A947-70E740481C1C}">
                <a14:useLocalDpi xmlns:a14="http://schemas.microsoft.com/office/drawing/2010/main" val="0"/>
              </a:ext>
            </a:extLst>
          </a:blip>
          <a:srcRect r="66665" b="6255"/>
          <a:stretch/>
        </p:blipFill>
        <p:spPr>
          <a:xfrm>
            <a:off x="8808682" y="3467124"/>
            <a:ext cx="152432" cy="142886"/>
          </a:xfrm>
          <a:prstGeom prst="rect">
            <a:avLst/>
          </a:prstGeom>
        </p:spPr>
      </p:pic>
      <p:pic>
        <p:nvPicPr>
          <p:cNvPr id="75" name="Picture 74">
            <a:extLst>
              <a:ext uri="{FF2B5EF4-FFF2-40B4-BE49-F238E27FC236}">
                <a16:creationId xmlns:a16="http://schemas.microsoft.com/office/drawing/2014/main" id="{D9E07DF3-DAAD-43F4-A30F-DB4EF6642DAB}"/>
              </a:ext>
            </a:extLst>
          </p:cNvPr>
          <p:cNvPicPr>
            <a:picLocks noChangeAspect="1"/>
          </p:cNvPicPr>
          <p:nvPr/>
        </p:nvPicPr>
        <p:blipFill rotWithShape="1">
          <a:blip r:embed="rId3">
            <a:extLst>
              <a:ext uri="{28A0092B-C50C-407E-A947-70E740481C1C}">
                <a14:useLocalDpi xmlns:a14="http://schemas.microsoft.com/office/drawing/2010/main" val="0"/>
              </a:ext>
            </a:extLst>
          </a:blip>
          <a:srcRect r="66665" b="6255"/>
          <a:stretch/>
        </p:blipFill>
        <p:spPr>
          <a:xfrm>
            <a:off x="8808682" y="3699811"/>
            <a:ext cx="152432" cy="142886"/>
          </a:xfrm>
          <a:prstGeom prst="rect">
            <a:avLst/>
          </a:prstGeom>
        </p:spPr>
      </p:pic>
      <p:pic>
        <p:nvPicPr>
          <p:cNvPr id="76" name="Picture 75">
            <a:extLst>
              <a:ext uri="{FF2B5EF4-FFF2-40B4-BE49-F238E27FC236}">
                <a16:creationId xmlns:a16="http://schemas.microsoft.com/office/drawing/2014/main" id="{C0A9234E-C85D-4F3F-809A-2ED77D7D2CAA}"/>
              </a:ext>
            </a:extLst>
          </p:cNvPr>
          <p:cNvPicPr>
            <a:picLocks noChangeAspect="1"/>
          </p:cNvPicPr>
          <p:nvPr/>
        </p:nvPicPr>
        <p:blipFill rotWithShape="1">
          <a:blip r:embed="rId3">
            <a:extLst>
              <a:ext uri="{28A0092B-C50C-407E-A947-70E740481C1C}">
                <a14:useLocalDpi xmlns:a14="http://schemas.microsoft.com/office/drawing/2010/main" val="0"/>
              </a:ext>
            </a:extLst>
          </a:blip>
          <a:srcRect r="66665" b="6255"/>
          <a:stretch/>
        </p:blipFill>
        <p:spPr>
          <a:xfrm>
            <a:off x="8808682" y="3945420"/>
            <a:ext cx="152432" cy="142886"/>
          </a:xfrm>
          <a:prstGeom prst="rect">
            <a:avLst/>
          </a:prstGeom>
        </p:spPr>
      </p:pic>
      <p:pic>
        <p:nvPicPr>
          <p:cNvPr id="77" name="Picture 76">
            <a:extLst>
              <a:ext uri="{FF2B5EF4-FFF2-40B4-BE49-F238E27FC236}">
                <a16:creationId xmlns:a16="http://schemas.microsoft.com/office/drawing/2014/main" id="{A052537C-1158-45A6-928E-E19AAD97F26C}"/>
              </a:ext>
            </a:extLst>
          </p:cNvPr>
          <p:cNvPicPr>
            <a:picLocks noChangeAspect="1"/>
          </p:cNvPicPr>
          <p:nvPr/>
        </p:nvPicPr>
        <p:blipFill rotWithShape="1">
          <a:blip r:embed="rId3">
            <a:extLst>
              <a:ext uri="{28A0092B-C50C-407E-A947-70E740481C1C}">
                <a14:useLocalDpi xmlns:a14="http://schemas.microsoft.com/office/drawing/2010/main" val="0"/>
              </a:ext>
            </a:extLst>
          </a:blip>
          <a:srcRect r="66665" b="6255"/>
          <a:stretch/>
        </p:blipFill>
        <p:spPr>
          <a:xfrm>
            <a:off x="8808682" y="4627468"/>
            <a:ext cx="152432" cy="142886"/>
          </a:xfrm>
          <a:prstGeom prst="rect">
            <a:avLst/>
          </a:prstGeom>
        </p:spPr>
      </p:pic>
      <p:pic>
        <p:nvPicPr>
          <p:cNvPr id="78" name="Picture 77">
            <a:extLst>
              <a:ext uri="{FF2B5EF4-FFF2-40B4-BE49-F238E27FC236}">
                <a16:creationId xmlns:a16="http://schemas.microsoft.com/office/drawing/2014/main" id="{548C8847-2587-44F2-AB0E-5FE0B7A80851}"/>
              </a:ext>
            </a:extLst>
          </p:cNvPr>
          <p:cNvPicPr>
            <a:picLocks noChangeAspect="1"/>
          </p:cNvPicPr>
          <p:nvPr/>
        </p:nvPicPr>
        <p:blipFill rotWithShape="1">
          <a:blip r:embed="rId3">
            <a:extLst>
              <a:ext uri="{28A0092B-C50C-407E-A947-70E740481C1C}">
                <a14:useLocalDpi xmlns:a14="http://schemas.microsoft.com/office/drawing/2010/main" val="0"/>
              </a:ext>
            </a:extLst>
          </a:blip>
          <a:srcRect r="66665" b="6255"/>
          <a:stretch/>
        </p:blipFill>
        <p:spPr>
          <a:xfrm>
            <a:off x="8808682" y="4885704"/>
            <a:ext cx="152432" cy="142886"/>
          </a:xfrm>
          <a:prstGeom prst="rect">
            <a:avLst/>
          </a:prstGeom>
        </p:spPr>
      </p:pic>
      <p:pic>
        <p:nvPicPr>
          <p:cNvPr id="79" name="Picture 78">
            <a:extLst>
              <a:ext uri="{FF2B5EF4-FFF2-40B4-BE49-F238E27FC236}">
                <a16:creationId xmlns:a16="http://schemas.microsoft.com/office/drawing/2014/main" id="{394D450C-6D5F-44AB-8758-87AAEB474660}"/>
              </a:ext>
            </a:extLst>
          </p:cNvPr>
          <p:cNvPicPr>
            <a:picLocks noChangeAspect="1"/>
          </p:cNvPicPr>
          <p:nvPr/>
        </p:nvPicPr>
        <p:blipFill rotWithShape="1">
          <a:blip r:embed="rId3">
            <a:extLst>
              <a:ext uri="{28A0092B-C50C-407E-A947-70E740481C1C}">
                <a14:useLocalDpi xmlns:a14="http://schemas.microsoft.com/office/drawing/2010/main" val="0"/>
              </a:ext>
            </a:extLst>
          </a:blip>
          <a:srcRect r="66665" b="6255"/>
          <a:stretch/>
        </p:blipFill>
        <p:spPr>
          <a:xfrm>
            <a:off x="8808682" y="5115147"/>
            <a:ext cx="152432" cy="142886"/>
          </a:xfrm>
          <a:prstGeom prst="rect">
            <a:avLst/>
          </a:prstGeom>
        </p:spPr>
      </p:pic>
    </p:spTree>
    <p:extLst>
      <p:ext uri="{BB962C8B-B14F-4D97-AF65-F5344CB8AC3E}">
        <p14:creationId xmlns:p14="http://schemas.microsoft.com/office/powerpoint/2010/main" val="68224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802CF2-975F-49A5-A305-1EA75B2F0013}"/>
              </a:ext>
            </a:extLst>
          </p:cNvPr>
          <p:cNvSpPr>
            <a:spLocks noGrp="1"/>
          </p:cNvSpPr>
          <p:nvPr>
            <p:ph type="sldNum" sz="quarter" idx="11"/>
          </p:nvPr>
        </p:nvSpPr>
        <p:spPr/>
        <p:txBody>
          <a:bodyPr/>
          <a:lstStyle/>
          <a:p>
            <a:fld id="{F0D23093-2AB0-F74C-B865-1A12A15B650E}" type="slidenum">
              <a:rPr lang="en-US" smtClean="0"/>
              <a:pPr/>
              <a:t>9</a:t>
            </a:fld>
            <a:endParaRPr lang="en-US"/>
          </a:p>
        </p:txBody>
      </p:sp>
      <p:sp>
        <p:nvSpPr>
          <p:cNvPr id="3" name="Title 2">
            <a:extLst>
              <a:ext uri="{FF2B5EF4-FFF2-40B4-BE49-F238E27FC236}">
                <a16:creationId xmlns:a16="http://schemas.microsoft.com/office/drawing/2014/main" id="{2484A472-EF17-4332-AB1B-B6E60D6E9F4C}"/>
              </a:ext>
            </a:extLst>
          </p:cNvPr>
          <p:cNvSpPr>
            <a:spLocks noGrp="1"/>
          </p:cNvSpPr>
          <p:nvPr>
            <p:ph type="title"/>
          </p:nvPr>
        </p:nvSpPr>
        <p:spPr/>
        <p:txBody>
          <a:bodyPr/>
          <a:lstStyle/>
          <a:p>
            <a:r>
              <a:rPr lang="en-US" b="1" dirty="0" err="1"/>
              <a:t>Données</a:t>
            </a:r>
            <a:r>
              <a:rPr lang="en-US" b="1" dirty="0"/>
              <a:t> non-</a:t>
            </a:r>
            <a:r>
              <a:rPr lang="en-US" b="1" dirty="0" err="1"/>
              <a:t>structurées</a:t>
            </a:r>
            <a:r>
              <a:rPr lang="en-US" b="1" dirty="0"/>
              <a:t> pour </a:t>
            </a:r>
            <a:r>
              <a:rPr lang="en-US" b="1" dirty="0" err="1"/>
              <a:t>l’ABS</a:t>
            </a:r>
            <a:r>
              <a:rPr lang="en-US" b="1" dirty="0"/>
              <a:t>*</a:t>
            </a:r>
          </a:p>
        </p:txBody>
      </p:sp>
      <p:sp>
        <p:nvSpPr>
          <p:cNvPr id="5" name="Text Box 4">
            <a:extLst>
              <a:ext uri="{FF2B5EF4-FFF2-40B4-BE49-F238E27FC236}">
                <a16:creationId xmlns:a16="http://schemas.microsoft.com/office/drawing/2014/main" id="{BBAC0A15-C6E4-4A35-8DAB-60B460A38BF7}"/>
              </a:ext>
            </a:extLst>
          </p:cNvPr>
          <p:cNvSpPr txBox="1">
            <a:spLocks noChangeArrowheads="1"/>
          </p:cNvSpPr>
          <p:nvPr/>
        </p:nvSpPr>
        <p:spPr bwMode="auto">
          <a:xfrm>
            <a:off x="457200" y="1075215"/>
            <a:ext cx="7253162" cy="2587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nchor="ctr">
            <a:no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ts val="600"/>
              </a:spcAft>
              <a:buClrTx/>
              <a:buSzTx/>
            </a:pPr>
            <a:r>
              <a:rPr lang="en-GB" sz="1400" b="1" dirty="0">
                <a:solidFill>
                  <a:schemeClr val="accent1"/>
                </a:solidFill>
                <a:latin typeface="+mn-lt"/>
              </a:rPr>
              <a:t>Le </a:t>
            </a:r>
            <a:r>
              <a:rPr lang="en-GB" sz="1400" b="1" dirty="0" err="1">
                <a:solidFill>
                  <a:schemeClr val="accent1"/>
                </a:solidFill>
                <a:latin typeface="+mn-lt"/>
              </a:rPr>
              <a:t>Matériau</a:t>
            </a:r>
            <a:r>
              <a:rPr lang="en-GB" sz="1400" b="1" dirty="0">
                <a:solidFill>
                  <a:schemeClr val="accent1"/>
                </a:solidFill>
                <a:latin typeface="+mn-lt"/>
              </a:rPr>
              <a:t>.</a:t>
            </a:r>
            <a:r>
              <a:rPr lang="en-GB" sz="1400" dirty="0">
                <a:solidFill>
                  <a:schemeClr val="accent1"/>
                </a:solidFill>
                <a:latin typeface="+mn-lt"/>
              </a:rPr>
              <a:t> </a:t>
            </a:r>
            <a:r>
              <a:rPr lang="fr-FR" sz="1200" dirty="0">
                <a:latin typeface="+mn-lt"/>
              </a:rPr>
              <a:t>L'ABS (Acrylonitrile-butadiène-styrène) est solide, résilient et facile à mouler. Il est normalement opaque, cependant certains grades peuvent en fait être transparents; on peut lui donner des couleurs vives. Les alliages ABS-PVC sont plus solides que les ABS standards. Ces alliages, sous forme de grades </a:t>
            </a:r>
            <a:r>
              <a:rPr lang="fr-FR" sz="1200" dirty="0" err="1">
                <a:latin typeface="+mn-lt"/>
              </a:rPr>
              <a:t>auto-extinguibles</a:t>
            </a:r>
            <a:r>
              <a:rPr lang="fr-FR" sz="1200" dirty="0">
                <a:latin typeface="+mn-lt"/>
              </a:rPr>
              <a:t>, sont utilisés pour les capots d'appareils électriques.</a:t>
            </a:r>
          </a:p>
          <a:p>
            <a:pPr>
              <a:spcBef>
                <a:spcPct val="0"/>
              </a:spcBef>
              <a:spcAft>
                <a:spcPts val="600"/>
              </a:spcAft>
              <a:buClrTx/>
              <a:buSzTx/>
            </a:pPr>
            <a:r>
              <a:rPr lang="en-GB" sz="1400" b="1" dirty="0" err="1">
                <a:solidFill>
                  <a:schemeClr val="accent1"/>
                </a:solidFill>
                <a:latin typeface="+mn-lt"/>
              </a:rPr>
              <a:t>Recommandations</a:t>
            </a:r>
            <a:r>
              <a:rPr lang="en-GB" sz="1400" b="1" dirty="0">
                <a:solidFill>
                  <a:schemeClr val="accent1"/>
                </a:solidFill>
                <a:latin typeface="+mn-lt"/>
              </a:rPr>
              <a:t> pour la conception.</a:t>
            </a:r>
            <a:r>
              <a:rPr lang="en-GB" sz="1400" b="1" dirty="0">
                <a:solidFill>
                  <a:schemeClr val="tx2"/>
                </a:solidFill>
                <a:latin typeface="+mn-lt"/>
              </a:rPr>
              <a:t> </a:t>
            </a:r>
            <a:r>
              <a:rPr lang="fr-FR" sz="1200" dirty="0">
                <a:latin typeface="+mn-lt"/>
              </a:rPr>
              <a:t>L'ABS offre la résistance au choc la plus élevée de tous les polymères. Il se colore bien. On peut lui donner un aspect métallique (comme avec les produits </a:t>
            </a:r>
            <a:r>
              <a:rPr lang="fr-FR" sz="1200" dirty="0" err="1">
                <a:latin typeface="+mn-lt"/>
              </a:rPr>
              <a:t>Magix</a:t>
            </a:r>
            <a:r>
              <a:rPr lang="fr-FR" sz="1200" dirty="0">
                <a:latin typeface="+mn-lt"/>
              </a:rPr>
              <a:t> de GE Plastics). L'ABS résiste aux UV pour des applications à l'extérieur si des stabilisants anti-UV sont utilisés. Il est hygroscopique (et peut nécessiter d'être séché en étuve avant thermoformage). Il peut être endommagé par des huiles de machines basées sur des dérivés du pétrole. L'ASA (acrylique-styrène-acrylonitrile) offre une très haute brillance; sa couleur naturelle est blanche légèrement teintée mais d'autres coloris sont disponibles. Il possède de bonnes résistances chimique et thermique et une haute résistance aux chocs à basses températures. Des grades approuvés UL sont disponibles.</a:t>
            </a:r>
            <a:endParaRPr lang="en-GB" sz="2400" dirty="0">
              <a:latin typeface="+mn-lt"/>
            </a:endParaRPr>
          </a:p>
        </p:txBody>
      </p:sp>
      <p:sp>
        <p:nvSpPr>
          <p:cNvPr id="7" name="Text Box 5">
            <a:extLst>
              <a:ext uri="{FF2B5EF4-FFF2-40B4-BE49-F238E27FC236}">
                <a16:creationId xmlns:a16="http://schemas.microsoft.com/office/drawing/2014/main" id="{861540B3-F739-4ECD-9748-BC1AAD9E0427}"/>
              </a:ext>
            </a:extLst>
          </p:cNvPr>
          <p:cNvSpPr txBox="1">
            <a:spLocks noChangeArrowheads="1"/>
          </p:cNvSpPr>
          <p:nvPr/>
        </p:nvSpPr>
        <p:spPr bwMode="auto">
          <a:xfrm>
            <a:off x="457200" y="3631223"/>
            <a:ext cx="10932289" cy="2416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nchor="ctr">
            <a:no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50000"/>
              </a:spcAft>
              <a:buClrTx/>
              <a:buSzTx/>
              <a:buFontTx/>
              <a:buNone/>
            </a:pPr>
            <a:r>
              <a:rPr lang="en-GB" sz="1400" b="1" dirty="0">
                <a:solidFill>
                  <a:schemeClr val="accent1"/>
                </a:solidFill>
                <a:latin typeface="+mn-lt"/>
              </a:rPr>
              <a:t>Notes Techniques.</a:t>
            </a:r>
            <a:r>
              <a:rPr lang="en-GB" sz="1400" dirty="0">
                <a:solidFill>
                  <a:schemeClr val="accent1"/>
                </a:solidFill>
                <a:latin typeface="+mn-lt"/>
              </a:rPr>
              <a:t> </a:t>
            </a:r>
            <a:r>
              <a:rPr lang="fr-FR" sz="1200" dirty="0">
                <a:latin typeface="+mn-lt"/>
              </a:rPr>
              <a:t>L'ABS est un </a:t>
            </a:r>
            <a:r>
              <a:rPr lang="fr-FR" sz="1200" dirty="0" err="1">
                <a:latin typeface="+mn-lt"/>
              </a:rPr>
              <a:t>terpolymère</a:t>
            </a:r>
            <a:r>
              <a:rPr lang="fr-FR" sz="1200" dirty="0">
                <a:latin typeface="+mn-lt"/>
              </a:rPr>
              <a:t> fabriqué en copolymérisant 3 monomères : l'acrylonitrile, le butadiène et le styrène. L'acrylonitrile donne la résistance thermique et chimique, le butadiène semblable à du caoutchouc donne la ductilité et la résistance mécanique, le styrène donne une surface brillante, la facilité de mise en </a:t>
            </a:r>
            <a:r>
              <a:rPr lang="fr-FR" sz="1200" dirty="0" err="1">
                <a:latin typeface="+mn-lt"/>
              </a:rPr>
              <a:t>oeuvre</a:t>
            </a:r>
            <a:r>
              <a:rPr lang="fr-FR" sz="1200" dirty="0">
                <a:latin typeface="+mn-lt"/>
              </a:rPr>
              <a:t> et un coût plus bas. Dans l'ASA, la composante butadiène (qui est responsable de la mauvaise résistance aux UV) est remplacée par un ester acrylique. Sans l'addition de butadiène, l'ABS devient du SAN, un matériau similaire avec une tenue au choc ou une robustesse plus basse. C'est le plus rigide des thermoplastiques et il offre une excellente résistance aux acides, aux alcalis et à plusieurs solvants</a:t>
            </a:r>
          </a:p>
          <a:p>
            <a:pPr>
              <a:spcBef>
                <a:spcPct val="0"/>
              </a:spcBef>
              <a:spcAft>
                <a:spcPct val="50000"/>
              </a:spcAft>
              <a:buClrTx/>
              <a:buSzTx/>
              <a:buFontTx/>
              <a:buNone/>
            </a:pPr>
            <a:r>
              <a:rPr lang="en-GB" sz="1400" b="1" dirty="0">
                <a:solidFill>
                  <a:schemeClr val="accent1"/>
                </a:solidFill>
                <a:latin typeface="+mn-lt"/>
              </a:rPr>
              <a:t>Usages </a:t>
            </a:r>
            <a:r>
              <a:rPr lang="en-GB" sz="1400" b="1" dirty="0" err="1">
                <a:solidFill>
                  <a:schemeClr val="accent1"/>
                </a:solidFill>
                <a:latin typeface="+mn-lt"/>
              </a:rPr>
              <a:t>typiques</a:t>
            </a:r>
            <a:r>
              <a:rPr lang="en-GB" sz="1400" b="1" dirty="0">
                <a:solidFill>
                  <a:schemeClr val="accent1"/>
                </a:solidFill>
                <a:latin typeface="+mn-lt"/>
              </a:rPr>
              <a:t>. </a:t>
            </a:r>
            <a:r>
              <a:rPr lang="fr-FR" sz="1200" dirty="0">
                <a:latin typeface="+mn-lt"/>
              </a:rPr>
              <a:t>Casques de sécurité, toits des caravanes ou camping-cars, panneaux d'instruments automobiles et autres composantes de l'habitacle, raccords de tuyau, systèmes de sécurité pour la maison et capots de petits appareils, équipement de communication, machines de bureau, éléments de plomberie, grilles automobile, enjoliveur de roue, boîtier de miroir, habillage interne des réfrigérateurs, coques de valise, plateaux pour le transport des marchandises, capots de tondeuses à gazon, coques de bateau, grandes pièces pour les véhicules de loisir, joints domestiques, perles de collier, moulures isolantes de réfrigérateurs, conduites, systèmes d'évents pour le drainage des eaux usées.</a:t>
            </a:r>
          </a:p>
          <a:p>
            <a:pPr>
              <a:spcBef>
                <a:spcPct val="0"/>
              </a:spcBef>
              <a:spcAft>
                <a:spcPct val="50000"/>
              </a:spcAft>
              <a:buClrTx/>
              <a:buSzTx/>
              <a:buFontTx/>
              <a:buNone/>
            </a:pPr>
            <a:r>
              <a:rPr lang="en-GB" sz="1400" b="1" dirty="0" err="1">
                <a:solidFill>
                  <a:schemeClr val="accent1"/>
                </a:solidFill>
                <a:latin typeface="+mn-lt"/>
              </a:rPr>
              <a:t>L’Environment</a:t>
            </a:r>
            <a:r>
              <a:rPr lang="en-GB" sz="1400" b="1" dirty="0">
                <a:solidFill>
                  <a:schemeClr val="accent1"/>
                </a:solidFill>
                <a:latin typeface="+mn-lt"/>
              </a:rPr>
              <a:t>. </a:t>
            </a:r>
            <a:r>
              <a:rPr lang="fr-FR" sz="1200" dirty="0">
                <a:latin typeface="+mn-lt"/>
              </a:rPr>
              <a:t>Le monomère d'acrylonitrile est un produit dangereux, c'est un poison presque aussi violent que le cyanure. Une fois polymérisé avec du styrène, il devient inoffensif. L'ABS est conforme aux exigences de la FDA, il peut être incinéré pour récupérer l'énergie qu'il contient.</a:t>
            </a:r>
            <a:endParaRPr lang="en-GB" sz="2400" dirty="0">
              <a:latin typeface="+mn-lt"/>
            </a:endParaRPr>
          </a:p>
        </p:txBody>
      </p:sp>
      <p:pic>
        <p:nvPicPr>
          <p:cNvPr id="9" name="Picture 8">
            <a:extLst>
              <a:ext uri="{FF2B5EF4-FFF2-40B4-BE49-F238E27FC236}">
                <a16:creationId xmlns:a16="http://schemas.microsoft.com/office/drawing/2014/main" id="{3CEBDABC-E7FE-44CC-81F1-1E3E9EE03F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001" y="1124744"/>
            <a:ext cx="3057525"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13">
            <a:extLst>
              <a:ext uri="{FF2B5EF4-FFF2-40B4-BE49-F238E27FC236}">
                <a16:creationId xmlns:a16="http://schemas.microsoft.com/office/drawing/2014/main" id="{BC81B6E2-2BA6-40D7-A9A0-FA47EE3836BA}"/>
              </a:ext>
            </a:extLst>
          </p:cNvPr>
          <p:cNvSpPr txBox="1">
            <a:spLocks noChangeArrowheads="1"/>
          </p:cNvSpPr>
          <p:nvPr/>
        </p:nvSpPr>
        <p:spPr bwMode="auto">
          <a:xfrm>
            <a:off x="8961114" y="841744"/>
            <a:ext cx="2856638" cy="24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50000"/>
              </a:spcBef>
              <a:spcAft>
                <a:spcPct val="20000"/>
              </a:spcAft>
              <a:buClr>
                <a:srgbClr val="009B9B"/>
              </a:buClr>
              <a:buSzPct val="80000"/>
              <a:buFont typeface="Wingdings" panose="05000000000000000000" pitchFamily="2" charset="2"/>
              <a:buNone/>
              <a:tabLst/>
              <a:defRPr/>
            </a:pPr>
            <a:r>
              <a:rPr kumimoji="0" lang="fr-FR" sz="1000" b="0" i="0" u="none" strike="noStrike" kern="0" cap="none" spc="0" normalizeH="0" baseline="0" noProof="0" dirty="0">
                <a:ln>
                  <a:noFill/>
                </a:ln>
                <a:solidFill>
                  <a:schemeClr val="tx2"/>
                </a:solidFill>
                <a:effectLst/>
                <a:uLnTx/>
                <a:uFillTx/>
                <a:latin typeface="+mn-lt"/>
              </a:rPr>
              <a:t>*Extrait de données </a:t>
            </a:r>
            <a:r>
              <a:rPr kumimoji="0" lang="fr-FR" sz="1000" b="0" i="0" u="none" strike="noStrike" kern="0" cap="none" spc="0" normalizeH="0" baseline="0" noProof="0" dirty="0" err="1">
                <a:ln>
                  <a:noFill/>
                </a:ln>
                <a:solidFill>
                  <a:schemeClr val="tx2"/>
                </a:solidFill>
                <a:effectLst/>
                <a:uLnTx/>
                <a:uFillTx/>
                <a:latin typeface="+mn-lt"/>
              </a:rPr>
              <a:t>Granta</a:t>
            </a:r>
            <a:r>
              <a:rPr kumimoji="0" lang="fr-FR" sz="1000" b="0" i="0" u="none" strike="noStrike" kern="0" cap="none" spc="0" normalizeH="0" baseline="0" noProof="0" dirty="0">
                <a:ln>
                  <a:noFill/>
                </a:ln>
                <a:solidFill>
                  <a:schemeClr val="tx2"/>
                </a:solidFill>
                <a:effectLst/>
                <a:uLnTx/>
                <a:uFillTx/>
                <a:latin typeface="+mn-lt"/>
              </a:rPr>
              <a:t> </a:t>
            </a:r>
            <a:r>
              <a:rPr kumimoji="0" lang="fr-FR" sz="1000" b="0" i="0" u="none" strike="noStrike" kern="0" cap="none" spc="0" normalizeH="0" baseline="0" noProof="0" dirty="0" err="1">
                <a:ln>
                  <a:noFill/>
                </a:ln>
                <a:solidFill>
                  <a:schemeClr val="tx2"/>
                </a:solidFill>
                <a:effectLst/>
                <a:uLnTx/>
                <a:uFillTx/>
                <a:latin typeface="+mn-lt"/>
              </a:rPr>
              <a:t>EduPack</a:t>
            </a:r>
            <a:r>
              <a:rPr kumimoji="0" lang="fr-FR" sz="1000" b="0" i="0" u="none" strike="noStrike" kern="0" cap="none" spc="0" normalizeH="0" baseline="0" noProof="0" dirty="0">
                <a:ln>
                  <a:noFill/>
                </a:ln>
                <a:solidFill>
                  <a:schemeClr val="tx2"/>
                </a:solidFill>
                <a:effectLst/>
                <a:uLnTx/>
                <a:uFillTx/>
                <a:latin typeface="+mn-lt"/>
              </a:rPr>
              <a:t> niveau 2</a:t>
            </a:r>
          </a:p>
        </p:txBody>
      </p:sp>
    </p:spTree>
    <p:extLst>
      <p:ext uri="{BB962C8B-B14F-4D97-AF65-F5344CB8AC3E}">
        <p14:creationId xmlns:p14="http://schemas.microsoft.com/office/powerpoint/2010/main" val="2459118592"/>
      </p:ext>
    </p:extLst>
  </p:cSld>
  <p:clrMapOvr>
    <a:masterClrMapping/>
  </p:clrMapOvr>
</p:sld>
</file>

<file path=ppt/theme/theme1.xml><?xml version="1.0" encoding="utf-8"?>
<a:theme xmlns:a="http://schemas.openxmlformats.org/drawingml/2006/main" name="Ansys - Slide Master">
  <a:themeElements>
    <a:clrScheme name="Ansys Color Theme - 2020">
      <a:dk1>
        <a:srgbClr val="000000"/>
      </a:dk1>
      <a:lt1>
        <a:srgbClr val="FFFFFF"/>
      </a:lt1>
      <a:dk2>
        <a:srgbClr val="898A8D"/>
      </a:dk2>
      <a:lt2>
        <a:srgbClr val="FFFFFF"/>
      </a:lt2>
      <a:accent1>
        <a:srgbClr val="FFB71B"/>
      </a:accent1>
      <a:accent2>
        <a:srgbClr val="D9D8D6"/>
      </a:accent2>
      <a:accent3>
        <a:srgbClr val="898A8D"/>
      </a:accent3>
      <a:accent4>
        <a:srgbClr val="444446"/>
      </a:accent4>
      <a:accent5>
        <a:srgbClr val="D29100"/>
      </a:accent5>
      <a:accent6>
        <a:srgbClr val="F9DD42"/>
      </a:accent6>
      <a:hlink>
        <a:srgbClr val="FFB71B"/>
      </a:hlink>
      <a:folHlink>
        <a:srgbClr val="898A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CA2E55D1-E75E-42A9-B5BE-2EBF54A1B007}" vid="{3CA74CE9-968C-4C38-BCBF-D52F0D1A7B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11F15CCDA16C44AB1AFF6EA8F76A1A" ma:contentTypeVersion="9" ma:contentTypeDescription="Create a new document." ma:contentTypeScope="" ma:versionID="d2490b6917611ed4cc4d992c6093a9cd">
  <xsd:schema xmlns:xsd="http://www.w3.org/2001/XMLSchema" xmlns:xs="http://www.w3.org/2001/XMLSchema" xmlns:p="http://schemas.microsoft.com/office/2006/metadata/properties" xmlns:ns2="4486bbf1-55fc-49d2-af7e-ec287a4789b3" targetNamespace="http://schemas.microsoft.com/office/2006/metadata/properties" ma:root="true" ma:fieldsID="c883153ab8ac3a2450a700e5c9724541" ns2:_="">
    <xsd:import namespace="4486bbf1-55fc-49d2-af7e-ec287a4789b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Ta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86bbf1-55fc-49d2-af7e-ec287a4789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Tag" ma:index="16" nillable="true" ma:displayName="Tag" ma:format="Dropdown" ma:internalName="Tag">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g xmlns="4486bbf1-55fc-49d2-af7e-ec287a4789b3" xsi:nil="true"/>
  </documentManagement>
</p:properties>
</file>

<file path=customXml/itemProps1.xml><?xml version="1.0" encoding="utf-8"?>
<ds:datastoreItem xmlns:ds="http://schemas.openxmlformats.org/officeDocument/2006/customXml" ds:itemID="{34B3043A-7E1C-4DA6-9B39-FA3870CA6E32}"/>
</file>

<file path=customXml/itemProps2.xml><?xml version="1.0" encoding="utf-8"?>
<ds:datastoreItem xmlns:ds="http://schemas.openxmlformats.org/officeDocument/2006/customXml" ds:itemID="{7F5FE876-BBFA-4E5E-8653-4E4CAC43203B}">
  <ds:schemaRefs>
    <ds:schemaRef ds:uri="http://schemas.microsoft.com/sharepoint/v3/contenttype/forms"/>
  </ds:schemaRefs>
</ds:datastoreItem>
</file>

<file path=customXml/itemProps3.xml><?xml version="1.0" encoding="utf-8"?>
<ds:datastoreItem xmlns:ds="http://schemas.openxmlformats.org/officeDocument/2006/customXml" ds:itemID="{AC54582C-3F01-4F8D-9460-F0A670A527E2}">
  <ds:schemaRefs>
    <ds:schemaRef ds:uri="http://schemas.microsoft.com/office/2006/documentManagement/types"/>
    <ds:schemaRef ds:uri="ef833346-f83e-40f5-a0e1-5788cb232001"/>
    <ds:schemaRef ds:uri="http://purl.org/dc/elements/1.1/"/>
    <ds:schemaRef ds:uri="http://schemas.microsoft.com/office/infopath/2007/PartnerControls"/>
    <ds:schemaRef ds:uri="http://purl.org/dc/terms/"/>
    <ds:schemaRef ds:uri="http://schemas.openxmlformats.org/package/2006/metadata/core-properties"/>
    <ds:schemaRef ds:uri="http://www.w3.org/XML/1998/namespace"/>
    <ds:schemaRef ds:uri="7f20fa63-e241-4761-94ba-32b364e68bb9"/>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AER EduPack Template-PPT 4</Template>
  <TotalTime>68</TotalTime>
  <Words>5542</Words>
  <Application>Microsoft Office PowerPoint</Application>
  <PresentationFormat>Widescreen</PresentationFormat>
  <Paragraphs>718</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Calibri</vt:lpstr>
      <vt:lpstr>Times New Roman</vt:lpstr>
      <vt:lpstr>Courier New</vt:lpstr>
      <vt:lpstr>Arial</vt:lpstr>
      <vt:lpstr>Wingdings</vt:lpstr>
      <vt:lpstr>Ansys - Slide Master</vt:lpstr>
      <vt:lpstr>PowerPoint Presentation</vt:lpstr>
      <vt:lpstr>Objectifs pédagogiques de cette unité de cours</vt:lpstr>
      <vt:lpstr>Sommaire de cette unité 1</vt:lpstr>
      <vt:lpstr>Enseigner les matériaux aux étudiants</vt:lpstr>
      <vt:lpstr>Quels cours concernés? A l’echelle du campus?</vt:lpstr>
      <vt:lpstr>Organiser l’information</vt:lpstr>
      <vt:lpstr>Organiser l’information : l’arbre des matériaux</vt:lpstr>
      <vt:lpstr>Données structurées pour l’ABS*</vt:lpstr>
      <vt:lpstr>Données non-structurées pour l’ABS*</vt:lpstr>
      <vt:lpstr>Organiser l’information : les procédés</vt:lpstr>
      <vt:lpstr>Organisation des données : l’arbre des procédés</vt:lpstr>
      <vt:lpstr>Organiser les informations: procédés de fabrication</vt:lpstr>
      <vt:lpstr>Une fiche de traitement de surface*</vt:lpstr>
      <vt:lpstr>Granta EduPack et les ressources pédagogiques</vt:lpstr>
      <vt:lpstr>Granta EduPack 2021R1</vt:lpstr>
      <vt:lpstr>Outils pour trouver les informations</vt:lpstr>
      <vt:lpstr>La fonction Rechercher</vt:lpstr>
      <vt:lpstr>Changer les réglages des données (unités etc.)</vt:lpstr>
      <vt:lpstr>Ajouter la science</vt:lpstr>
      <vt:lpstr>AIDE! Tutoriels vidéos, Livres Blancs… et plus</vt:lpstr>
      <vt:lpstr>Le site internet des ressources pédagogiques de Granta</vt:lpstr>
      <vt:lpstr>Résumé</vt:lpstr>
      <vt:lpstr>Série d’Unité de Cours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Harriet Parnell</dc:creator>
  <cp:lastModifiedBy>Soma Chakrabarti</cp:lastModifiedBy>
  <cp:revision>2</cp:revision>
  <dcterms:created xsi:type="dcterms:W3CDTF">2021-07-27T10:42:08Z</dcterms:created>
  <dcterms:modified xsi:type="dcterms:W3CDTF">2021-08-01T22:08:27Z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0x0101006F11F15CCDA16C44AB1AFF6EA8F76A1A</vt:lpwstr>
  </property>
</Properties>
</file>